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23" r:id="rId2"/>
    <p:sldId id="256" r:id="rId3"/>
    <p:sldId id="260" r:id="rId4"/>
    <p:sldId id="258" r:id="rId5"/>
    <p:sldId id="344" r:id="rId6"/>
    <p:sldId id="345" r:id="rId7"/>
    <p:sldId id="331" r:id="rId8"/>
    <p:sldId id="335" r:id="rId9"/>
    <p:sldId id="330" r:id="rId10"/>
    <p:sldId id="257" r:id="rId11"/>
    <p:sldId id="336" r:id="rId12"/>
    <p:sldId id="337" r:id="rId13"/>
    <p:sldId id="259" r:id="rId14"/>
    <p:sldId id="317" r:id="rId15"/>
    <p:sldId id="338" r:id="rId16"/>
    <p:sldId id="339" r:id="rId17"/>
    <p:sldId id="340" r:id="rId18"/>
    <p:sldId id="341" r:id="rId19"/>
    <p:sldId id="342" r:id="rId20"/>
    <p:sldId id="334" r:id="rId21"/>
    <p:sldId id="333" r:id="rId22"/>
    <p:sldId id="322" r:id="rId23"/>
    <p:sldId id="325" r:id="rId24"/>
    <p:sldId id="343" r:id="rId2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651" y="2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正成 後藤" userId="8a25c5f36ee8064f" providerId="LiveId" clId="{47032334-4784-40AD-A67D-013FEB96036A}"/>
    <pc:docChg chg="undo redo custSel addSld delSld modSld sldOrd">
      <pc:chgData name="正成 後藤" userId="8a25c5f36ee8064f" providerId="LiveId" clId="{47032334-4784-40AD-A67D-013FEB96036A}" dt="2025-07-08T12:16:44.584" v="2252" actId="20577"/>
      <pc:docMkLst>
        <pc:docMk/>
      </pc:docMkLst>
      <pc:sldChg chg="addSp delSp modSp mod ord">
        <pc:chgData name="正成 後藤" userId="8a25c5f36ee8064f" providerId="LiveId" clId="{47032334-4784-40AD-A67D-013FEB96036A}" dt="2025-05-04T01:15:39.992" v="1030" actId="1076"/>
        <pc:sldMkLst>
          <pc:docMk/>
          <pc:sldMk cId="3173697254" sldId="256"/>
        </pc:sldMkLst>
        <pc:spChg chg="mod">
          <ac:chgData name="正成 後藤" userId="8a25c5f36ee8064f" providerId="LiveId" clId="{47032334-4784-40AD-A67D-013FEB96036A}" dt="2025-05-04T01:15:39.992" v="1030" actId="1076"/>
          <ac:spMkLst>
            <pc:docMk/>
            <pc:sldMk cId="3173697254" sldId="256"/>
            <ac:spMk id="2" creationId="{F128429E-0421-A628-3608-E8CE02120750}"/>
          </ac:spMkLst>
        </pc:spChg>
        <pc:spChg chg="mod">
          <ac:chgData name="正成 後藤" userId="8a25c5f36ee8064f" providerId="LiveId" clId="{47032334-4784-40AD-A67D-013FEB96036A}" dt="2025-05-04T01:15:33.473" v="1028" actId="1076"/>
          <ac:spMkLst>
            <pc:docMk/>
            <pc:sldMk cId="3173697254" sldId="256"/>
            <ac:spMk id="3" creationId="{63EE5603-4A19-AD21-5BBE-418CD0980049}"/>
          </ac:spMkLst>
        </pc:spChg>
        <pc:picChg chg="add mod">
          <ac:chgData name="正成 後藤" userId="8a25c5f36ee8064f" providerId="LiveId" clId="{47032334-4784-40AD-A67D-013FEB96036A}" dt="2025-05-04T01:15:37.169" v="1029" actId="1076"/>
          <ac:picMkLst>
            <pc:docMk/>
            <pc:sldMk cId="3173697254" sldId="256"/>
            <ac:picMk id="5" creationId="{2DD1A8D1-78CC-8D34-C994-0689A598A086}"/>
          </ac:picMkLst>
        </pc:picChg>
      </pc:sldChg>
      <pc:sldChg chg="addSp modSp mod modAnim">
        <pc:chgData name="正成 後藤" userId="8a25c5f36ee8064f" providerId="LiveId" clId="{47032334-4784-40AD-A67D-013FEB96036A}" dt="2025-05-04T02:18:31.943" v="1368"/>
        <pc:sldMkLst>
          <pc:docMk/>
          <pc:sldMk cId="2671041768" sldId="257"/>
        </pc:sldMkLst>
        <pc:spChg chg="mod">
          <ac:chgData name="正成 後藤" userId="8a25c5f36ee8064f" providerId="LiveId" clId="{47032334-4784-40AD-A67D-013FEB96036A}" dt="2025-05-03T07:10:18.507" v="990" actId="20577"/>
          <ac:spMkLst>
            <pc:docMk/>
            <pc:sldMk cId="2671041768" sldId="257"/>
            <ac:spMk id="2" creationId="{BAA5F28F-8471-61F4-F4DA-82C382145893}"/>
          </ac:spMkLst>
        </pc:spChg>
        <pc:spChg chg="mod">
          <ac:chgData name="正成 後藤" userId="8a25c5f36ee8064f" providerId="LiveId" clId="{47032334-4784-40AD-A67D-013FEB96036A}" dt="2025-05-04T01:38:45.608" v="1123" actId="27636"/>
          <ac:spMkLst>
            <pc:docMk/>
            <pc:sldMk cId="2671041768" sldId="257"/>
            <ac:spMk id="3" creationId="{4054AB90-F002-D509-C49F-581CE2B824E3}"/>
          </ac:spMkLst>
        </pc:spChg>
        <pc:spChg chg="add mod">
          <ac:chgData name="正成 後藤" userId="8a25c5f36ee8064f" providerId="LiveId" clId="{47032334-4784-40AD-A67D-013FEB96036A}" dt="2025-05-04T01:44:10.960" v="1239" actId="207"/>
          <ac:spMkLst>
            <pc:docMk/>
            <pc:sldMk cId="2671041768" sldId="257"/>
            <ac:spMk id="4" creationId="{2877E8D2-F258-B736-2F62-ECEA917A175B}"/>
          </ac:spMkLst>
        </pc:spChg>
      </pc:sldChg>
      <pc:sldChg chg="modSp mod">
        <pc:chgData name="正成 後藤" userId="8a25c5f36ee8064f" providerId="LiveId" clId="{47032334-4784-40AD-A67D-013FEB96036A}" dt="2025-05-03T04:22:20.250" v="342" actId="20577"/>
        <pc:sldMkLst>
          <pc:docMk/>
          <pc:sldMk cId="1827358081" sldId="258"/>
        </pc:sldMkLst>
        <pc:spChg chg="mod">
          <ac:chgData name="正成 後藤" userId="8a25c5f36ee8064f" providerId="LiveId" clId="{47032334-4784-40AD-A67D-013FEB96036A}" dt="2025-05-03T04:22:20.250" v="342" actId="20577"/>
          <ac:spMkLst>
            <pc:docMk/>
            <pc:sldMk cId="1827358081" sldId="258"/>
            <ac:spMk id="3" creationId="{21F0C48A-D58F-37D2-C267-EE1CBBD39869}"/>
          </ac:spMkLst>
        </pc:spChg>
      </pc:sldChg>
      <pc:sldChg chg="delSp modSp mod ord">
        <pc:chgData name="正成 後藤" userId="8a25c5f36ee8064f" providerId="LiveId" clId="{47032334-4784-40AD-A67D-013FEB96036A}" dt="2025-07-08T12:00:58.057" v="2177"/>
        <pc:sldMkLst>
          <pc:docMk/>
          <pc:sldMk cId="882759580" sldId="259"/>
        </pc:sldMkLst>
        <pc:spChg chg="mod">
          <ac:chgData name="正成 後藤" userId="8a25c5f36ee8064f" providerId="LiveId" clId="{47032334-4784-40AD-A67D-013FEB96036A}" dt="2025-05-04T02:21:35.287" v="1371" actId="1076"/>
          <ac:spMkLst>
            <pc:docMk/>
            <pc:sldMk cId="882759580" sldId="259"/>
            <ac:spMk id="2" creationId="{2E05D30A-4605-43D0-CCB0-A85053CE139E}"/>
          </ac:spMkLst>
        </pc:spChg>
      </pc:sldChg>
      <pc:sldChg chg="addSp modSp new mod">
        <pc:chgData name="正成 後藤" userId="8a25c5f36ee8064f" providerId="LiveId" clId="{47032334-4784-40AD-A67D-013FEB96036A}" dt="2025-05-04T01:15:55.986" v="1031" actId="1076"/>
        <pc:sldMkLst>
          <pc:docMk/>
          <pc:sldMk cId="2084984338" sldId="260"/>
        </pc:sldMkLst>
        <pc:spChg chg="mod">
          <ac:chgData name="正成 後藤" userId="8a25c5f36ee8064f" providerId="LiveId" clId="{47032334-4784-40AD-A67D-013FEB96036A}" dt="2025-05-03T04:26:19.190" v="425" actId="14100"/>
          <ac:spMkLst>
            <pc:docMk/>
            <pc:sldMk cId="2084984338" sldId="260"/>
            <ac:spMk id="2" creationId="{29E8AD22-9731-EC29-6B90-95C16CCE83DD}"/>
          </ac:spMkLst>
        </pc:spChg>
        <pc:spChg chg="mod">
          <ac:chgData name="正成 後藤" userId="8a25c5f36ee8064f" providerId="LiveId" clId="{47032334-4784-40AD-A67D-013FEB96036A}" dt="2025-05-03T04:31:22.674" v="637" actId="20577"/>
          <ac:spMkLst>
            <pc:docMk/>
            <pc:sldMk cId="2084984338" sldId="260"/>
            <ac:spMk id="3" creationId="{8AEED520-9385-40E2-88E2-241EEC73FB1C}"/>
          </ac:spMkLst>
        </pc:spChg>
        <pc:picChg chg="add mod">
          <ac:chgData name="正成 後藤" userId="8a25c5f36ee8064f" providerId="LiveId" clId="{47032334-4784-40AD-A67D-013FEB96036A}" dt="2025-05-04T01:15:55.986" v="1031" actId="1076"/>
          <ac:picMkLst>
            <pc:docMk/>
            <pc:sldMk cId="2084984338" sldId="260"/>
            <ac:picMk id="4" creationId="{6B3ACE52-9A38-2AEE-BE93-0E90A7183103}"/>
          </ac:picMkLst>
        </pc:picChg>
      </pc:sldChg>
      <pc:sldChg chg="add setBg">
        <pc:chgData name="正成 後藤" userId="8a25c5f36ee8064f" providerId="LiveId" clId="{47032334-4784-40AD-A67D-013FEB96036A}" dt="2025-05-04T02:15:30.163" v="1361"/>
        <pc:sldMkLst>
          <pc:docMk/>
          <pc:sldMk cId="1384774825" sldId="317"/>
        </pc:sldMkLst>
      </pc:sldChg>
      <pc:sldChg chg="add setBg">
        <pc:chgData name="正成 後藤" userId="8a25c5f36ee8064f" providerId="LiveId" clId="{47032334-4784-40AD-A67D-013FEB96036A}" dt="2025-05-04T05:55:53.154" v="1849"/>
        <pc:sldMkLst>
          <pc:docMk/>
          <pc:sldMk cId="2535857954" sldId="322"/>
        </pc:sldMkLst>
      </pc:sldChg>
      <pc:sldChg chg="modSp add mod setBg">
        <pc:chgData name="正成 後藤" userId="8a25c5f36ee8064f" providerId="LiveId" clId="{47032334-4784-40AD-A67D-013FEB96036A}" dt="2025-05-07T06:24:51.874" v="1960" actId="20577"/>
        <pc:sldMkLst>
          <pc:docMk/>
          <pc:sldMk cId="117994946" sldId="323"/>
        </pc:sldMkLst>
        <pc:spChg chg="mod">
          <ac:chgData name="正成 後藤" userId="8a25c5f36ee8064f" providerId="LiveId" clId="{47032334-4784-40AD-A67D-013FEB96036A}" dt="2025-05-03T04:01:26.791" v="54" actId="20577"/>
          <ac:spMkLst>
            <pc:docMk/>
            <pc:sldMk cId="117994946" sldId="323"/>
            <ac:spMk id="2" creationId="{9F7D7AED-8D20-8982-90D7-DC2EE336A6C9}"/>
          </ac:spMkLst>
        </pc:spChg>
        <pc:spChg chg="mod">
          <ac:chgData name="正成 後藤" userId="8a25c5f36ee8064f" providerId="LiveId" clId="{47032334-4784-40AD-A67D-013FEB96036A}" dt="2025-05-07T06:24:51.874" v="1960" actId="20577"/>
          <ac:spMkLst>
            <pc:docMk/>
            <pc:sldMk cId="117994946" sldId="323"/>
            <ac:spMk id="4" creationId="{6D9A7E95-FBCA-12C4-DA84-5EE56B204F30}"/>
          </ac:spMkLst>
        </pc:spChg>
      </pc:sldChg>
      <pc:sldChg chg="addSp delSp modSp add mod setBg">
        <pc:chgData name="正成 後藤" userId="8a25c5f36ee8064f" providerId="LiveId" clId="{47032334-4784-40AD-A67D-013FEB96036A}" dt="2025-05-04T07:28:39.711" v="1909"/>
        <pc:sldMkLst>
          <pc:docMk/>
          <pc:sldMk cId="52425526" sldId="325"/>
        </pc:sldMkLst>
        <pc:picChg chg="add mod modCrop">
          <ac:chgData name="正成 後藤" userId="8a25c5f36ee8064f" providerId="LiveId" clId="{47032334-4784-40AD-A67D-013FEB96036A}" dt="2025-05-04T06:06:07.471" v="1872" actId="1076"/>
          <ac:picMkLst>
            <pc:docMk/>
            <pc:sldMk cId="52425526" sldId="325"/>
            <ac:picMk id="2" creationId="{8397A4ED-64AD-F5A2-3EF9-73DAC0DBBDAE}"/>
          </ac:picMkLst>
        </pc:picChg>
        <pc:picChg chg="add del mod modCrop">
          <ac:chgData name="正成 後藤" userId="8a25c5f36ee8064f" providerId="LiveId" clId="{47032334-4784-40AD-A67D-013FEB96036A}" dt="2025-05-04T06:13:45.407" v="1880" actId="1076"/>
          <ac:picMkLst>
            <pc:docMk/>
            <pc:sldMk cId="52425526" sldId="325"/>
            <ac:picMk id="3" creationId="{F89E4E80-A8AD-B6B3-D2B7-799232590DF9}"/>
          </ac:picMkLst>
        </pc:picChg>
        <pc:picChg chg="mod">
          <ac:chgData name="正成 後藤" userId="8a25c5f36ee8064f" providerId="LiveId" clId="{47032334-4784-40AD-A67D-013FEB96036A}" dt="2025-05-04T06:05:48.394" v="1866" actId="1076"/>
          <ac:picMkLst>
            <pc:docMk/>
            <pc:sldMk cId="52425526" sldId="325"/>
            <ac:picMk id="6" creationId="{C61C6973-E41A-2ADE-6DE8-6A68AFDED3A7}"/>
          </ac:picMkLst>
        </pc:picChg>
        <pc:picChg chg="mod">
          <ac:chgData name="正成 後藤" userId="8a25c5f36ee8064f" providerId="LiveId" clId="{47032334-4784-40AD-A67D-013FEB96036A}" dt="2025-05-04T06:06:03.228" v="1871" actId="1076"/>
          <ac:picMkLst>
            <pc:docMk/>
            <pc:sldMk cId="52425526" sldId="325"/>
            <ac:picMk id="8" creationId="{E49B77F1-E7CA-9167-5A5C-6C5A82B9D6A1}"/>
          </ac:picMkLst>
        </pc:picChg>
        <pc:picChg chg="add mod modCrop">
          <ac:chgData name="正成 後藤" userId="8a25c5f36ee8064f" providerId="LiveId" clId="{47032334-4784-40AD-A67D-013FEB96036A}" dt="2025-05-04T06:15:11.687" v="1884" actId="1076"/>
          <ac:picMkLst>
            <pc:docMk/>
            <pc:sldMk cId="52425526" sldId="325"/>
            <ac:picMk id="9" creationId="{F6116145-7F87-ED6B-E1C6-3C9C5A7FC9A7}"/>
          </ac:picMkLst>
        </pc:picChg>
      </pc:sldChg>
      <pc:sldChg chg="addSp modSp add mod">
        <pc:chgData name="正成 後藤" userId="8a25c5f36ee8064f" providerId="LiveId" clId="{47032334-4784-40AD-A67D-013FEB96036A}" dt="2025-05-03T07:10:35.881" v="1007" actId="1076"/>
        <pc:sldMkLst>
          <pc:docMk/>
          <pc:sldMk cId="2179632417" sldId="330"/>
        </pc:sldMkLst>
        <pc:spChg chg="mod">
          <ac:chgData name="正成 後藤" userId="8a25c5f36ee8064f" providerId="LiveId" clId="{47032334-4784-40AD-A67D-013FEB96036A}" dt="2025-05-03T07:10:31.010" v="1006" actId="14100"/>
          <ac:spMkLst>
            <pc:docMk/>
            <pc:sldMk cId="2179632417" sldId="330"/>
            <ac:spMk id="2" creationId="{BAA5F28F-8471-61F4-F4DA-82C382145893}"/>
          </ac:spMkLst>
        </pc:spChg>
        <pc:picChg chg="add mod">
          <ac:chgData name="正成 後藤" userId="8a25c5f36ee8064f" providerId="LiveId" clId="{47032334-4784-40AD-A67D-013FEB96036A}" dt="2025-05-03T07:10:35.881" v="1007" actId="1076"/>
          <ac:picMkLst>
            <pc:docMk/>
            <pc:sldMk cId="2179632417" sldId="330"/>
            <ac:picMk id="7" creationId="{76F12AF3-E9BC-C546-F78C-E621F8DB06A1}"/>
          </ac:picMkLst>
        </pc:picChg>
      </pc:sldChg>
      <pc:sldChg chg="addSp delSp modSp add mod setBg">
        <pc:chgData name="正成 後藤" userId="8a25c5f36ee8064f" providerId="LiveId" clId="{47032334-4784-40AD-A67D-013FEB96036A}" dt="2025-07-08T12:16:44.584" v="2252" actId="20577"/>
        <pc:sldMkLst>
          <pc:docMk/>
          <pc:sldMk cId="1383337960" sldId="331"/>
        </pc:sldMkLst>
        <pc:spChg chg="mod">
          <ac:chgData name="正成 後藤" userId="8a25c5f36ee8064f" providerId="LiveId" clId="{47032334-4784-40AD-A67D-013FEB96036A}" dt="2025-07-08T12:16:44.584" v="2252" actId="20577"/>
          <ac:spMkLst>
            <pc:docMk/>
            <pc:sldMk cId="1383337960" sldId="331"/>
            <ac:spMk id="3" creationId="{81031251-40EF-D45D-01F4-0AA2DE16A30A}"/>
          </ac:spMkLst>
        </pc:spChg>
        <pc:picChg chg="mod">
          <ac:chgData name="正成 後藤" userId="8a25c5f36ee8064f" providerId="LiveId" clId="{47032334-4784-40AD-A67D-013FEB96036A}" dt="2025-05-03T04:49:52.316" v="649" actId="1076"/>
          <ac:picMkLst>
            <pc:docMk/>
            <pc:sldMk cId="1383337960" sldId="331"/>
            <ac:picMk id="4" creationId="{CFB1FB73-E630-26BA-D9B8-CAFB7EAF4614}"/>
          </ac:picMkLst>
        </pc:picChg>
      </pc:sldChg>
      <pc:sldChg chg="addSp delSp modSp new del mod modAnim">
        <pc:chgData name="正成 後藤" userId="8a25c5f36ee8064f" providerId="LiveId" clId="{47032334-4784-40AD-A67D-013FEB96036A}" dt="2025-05-07T06:24:34.393" v="1950" actId="2696"/>
        <pc:sldMkLst>
          <pc:docMk/>
          <pc:sldMk cId="2694847840" sldId="332"/>
        </pc:sldMkLst>
      </pc:sldChg>
      <pc:sldChg chg="add ord setBg">
        <pc:chgData name="正成 後藤" userId="8a25c5f36ee8064f" providerId="LiveId" clId="{47032334-4784-40AD-A67D-013FEB96036A}" dt="2025-05-05T09:48:36.116" v="1949" actId="20578"/>
        <pc:sldMkLst>
          <pc:docMk/>
          <pc:sldMk cId="1593537277" sldId="333"/>
        </pc:sldMkLst>
      </pc:sldChg>
      <pc:sldChg chg="new del">
        <pc:chgData name="正成 後藤" userId="8a25c5f36ee8064f" providerId="LiveId" clId="{47032334-4784-40AD-A67D-013FEB96036A}" dt="2025-05-03T04:48:11.707" v="647" actId="2696"/>
        <pc:sldMkLst>
          <pc:docMk/>
          <pc:sldMk cId="2557991521" sldId="333"/>
        </pc:sldMkLst>
      </pc:sldChg>
      <pc:sldChg chg="new del">
        <pc:chgData name="正成 後藤" userId="8a25c5f36ee8064f" providerId="LiveId" clId="{47032334-4784-40AD-A67D-013FEB96036A}" dt="2025-05-03T04:48:17.727" v="648" actId="2696"/>
        <pc:sldMkLst>
          <pc:docMk/>
          <pc:sldMk cId="148763822" sldId="334"/>
        </pc:sldMkLst>
      </pc:sldChg>
      <pc:sldChg chg="add setBg">
        <pc:chgData name="正成 後藤" userId="8a25c5f36ee8064f" providerId="LiveId" clId="{47032334-4784-40AD-A67D-013FEB96036A}" dt="2025-05-04T05:55:25.036" v="1847"/>
        <pc:sldMkLst>
          <pc:docMk/>
          <pc:sldMk cId="4033002345" sldId="334"/>
        </pc:sldMkLst>
      </pc:sldChg>
      <pc:sldChg chg="addSp delSp modSp new mod">
        <pc:chgData name="正成 後藤" userId="8a25c5f36ee8064f" providerId="LiveId" clId="{47032334-4784-40AD-A67D-013FEB96036A}" dt="2025-05-05T08:35:49.946" v="1941" actId="1076"/>
        <pc:sldMkLst>
          <pc:docMk/>
          <pc:sldMk cId="2909811623" sldId="335"/>
        </pc:sldMkLst>
        <pc:spChg chg="mod">
          <ac:chgData name="正成 後藤" userId="8a25c5f36ee8064f" providerId="LiveId" clId="{47032334-4784-40AD-A67D-013FEB96036A}" dt="2025-05-03T04:52:56.145" v="689" actId="20577"/>
          <ac:spMkLst>
            <pc:docMk/>
            <pc:sldMk cId="2909811623" sldId="335"/>
            <ac:spMk id="2" creationId="{6339D2C6-8283-7EC8-0EE3-C8D47FFF5256}"/>
          </ac:spMkLst>
        </pc:spChg>
        <pc:picChg chg="add mod">
          <ac:chgData name="正成 後藤" userId="8a25c5f36ee8064f" providerId="LiveId" clId="{47032334-4784-40AD-A67D-013FEB96036A}" dt="2025-05-03T04:50:18.820" v="655" actId="1076"/>
          <ac:picMkLst>
            <pc:docMk/>
            <pc:sldMk cId="2909811623" sldId="335"/>
            <ac:picMk id="4" creationId="{C07690E3-FF7F-67DA-5164-D3327A5456B1}"/>
          </ac:picMkLst>
        </pc:picChg>
        <pc:picChg chg="add mod">
          <ac:chgData name="正成 後藤" userId="8a25c5f36ee8064f" providerId="LiveId" clId="{47032334-4784-40AD-A67D-013FEB96036A}" dt="2025-05-05T08:35:49.946" v="1941" actId="1076"/>
          <ac:picMkLst>
            <pc:docMk/>
            <pc:sldMk cId="2909811623" sldId="335"/>
            <ac:picMk id="5" creationId="{D09AE5C2-D992-E5CF-E7D5-B7C36D75C151}"/>
          </ac:picMkLst>
        </pc:picChg>
      </pc:sldChg>
      <pc:sldChg chg="addSp delSp modSp new mod">
        <pc:chgData name="正成 後藤" userId="8a25c5f36ee8064f" providerId="LiveId" clId="{47032334-4784-40AD-A67D-013FEB96036A}" dt="2025-05-04T02:17:59.080" v="1367" actId="20577"/>
        <pc:sldMkLst>
          <pc:docMk/>
          <pc:sldMk cId="1919535628" sldId="336"/>
        </pc:sldMkLst>
        <pc:spChg chg="mod">
          <ac:chgData name="正成 後藤" userId="8a25c5f36ee8064f" providerId="LiveId" clId="{47032334-4784-40AD-A67D-013FEB96036A}" dt="2025-05-04T02:17:59.080" v="1367" actId="20577"/>
          <ac:spMkLst>
            <pc:docMk/>
            <pc:sldMk cId="1919535628" sldId="336"/>
            <ac:spMk id="2" creationId="{B7021F89-0085-26B4-F9F6-E1493DFC60F6}"/>
          </ac:spMkLst>
        </pc:spChg>
        <pc:picChg chg="add mod">
          <ac:chgData name="正成 後藤" userId="8a25c5f36ee8064f" providerId="LiveId" clId="{47032334-4784-40AD-A67D-013FEB96036A}" dt="2025-05-04T01:46:43.324" v="1352" actId="1076"/>
          <ac:picMkLst>
            <pc:docMk/>
            <pc:sldMk cId="1919535628" sldId="336"/>
            <ac:picMk id="4" creationId="{3B27655A-BFFE-3721-57CE-A472DBCEF57F}"/>
          </ac:picMkLst>
        </pc:picChg>
      </pc:sldChg>
      <pc:sldChg chg="new del">
        <pc:chgData name="正成 後藤" userId="8a25c5f36ee8064f" providerId="LiveId" clId="{47032334-4784-40AD-A67D-013FEB96036A}" dt="2025-05-03T05:16:35.674" v="972" actId="680"/>
        <pc:sldMkLst>
          <pc:docMk/>
          <pc:sldMk cId="2331416006" sldId="336"/>
        </pc:sldMkLst>
      </pc:sldChg>
      <pc:sldChg chg="addSp delSp modSp new mod ord">
        <pc:chgData name="正成 後藤" userId="8a25c5f36ee8064f" providerId="LiveId" clId="{47032334-4784-40AD-A67D-013FEB96036A}" dt="2025-05-04T06:20:25.787" v="1908" actId="20577"/>
        <pc:sldMkLst>
          <pc:docMk/>
          <pc:sldMk cId="1034569218" sldId="337"/>
        </pc:sldMkLst>
        <pc:spChg chg="mod">
          <ac:chgData name="正成 後藤" userId="8a25c5f36ee8064f" providerId="LiveId" clId="{47032334-4784-40AD-A67D-013FEB96036A}" dt="2025-05-04T06:20:25.787" v="1908" actId="20577"/>
          <ac:spMkLst>
            <pc:docMk/>
            <pc:sldMk cId="1034569218" sldId="337"/>
            <ac:spMk id="2" creationId="{22023F38-D266-58F2-CDCD-7ED42ADC60AC}"/>
          </ac:spMkLst>
        </pc:spChg>
        <pc:picChg chg="add mod">
          <ac:chgData name="正成 後藤" userId="8a25c5f36ee8064f" providerId="LiveId" clId="{47032334-4784-40AD-A67D-013FEB96036A}" dt="2025-05-04T03:13:56.982" v="1377" actId="1076"/>
          <ac:picMkLst>
            <pc:docMk/>
            <pc:sldMk cId="1034569218" sldId="337"/>
            <ac:picMk id="4" creationId="{22F66352-7E50-793F-3AC7-457FB9A3147D}"/>
          </ac:picMkLst>
        </pc:picChg>
        <pc:picChg chg="add mod">
          <ac:chgData name="正成 後藤" userId="8a25c5f36ee8064f" providerId="LiveId" clId="{47032334-4784-40AD-A67D-013FEB96036A}" dt="2025-05-04T03:18:04.408" v="1382" actId="1076"/>
          <ac:picMkLst>
            <pc:docMk/>
            <pc:sldMk cId="1034569218" sldId="337"/>
            <ac:picMk id="1026" creationId="{FE15782D-820D-A588-FF46-1639AD43BDE5}"/>
          </ac:picMkLst>
        </pc:picChg>
      </pc:sldChg>
      <pc:sldChg chg="new del">
        <pc:chgData name="正成 後藤" userId="8a25c5f36ee8064f" providerId="LiveId" clId="{47032334-4784-40AD-A67D-013FEB96036A}" dt="2025-05-04T03:13:41.364" v="1373" actId="680"/>
        <pc:sldMkLst>
          <pc:docMk/>
          <pc:sldMk cId="3531627745" sldId="337"/>
        </pc:sldMkLst>
      </pc:sldChg>
      <pc:sldChg chg="new del">
        <pc:chgData name="正成 後藤" userId="8a25c5f36ee8064f" providerId="LiveId" clId="{47032334-4784-40AD-A67D-013FEB96036A}" dt="2025-05-04T05:11:06.152" v="1384" actId="680"/>
        <pc:sldMkLst>
          <pc:docMk/>
          <pc:sldMk cId="2078129577" sldId="338"/>
        </pc:sldMkLst>
      </pc:sldChg>
      <pc:sldChg chg="addSp delSp modSp new mod">
        <pc:chgData name="正成 後藤" userId="8a25c5f36ee8064f" providerId="LiveId" clId="{47032334-4784-40AD-A67D-013FEB96036A}" dt="2025-05-04T05:20:39.632" v="1611" actId="1076"/>
        <pc:sldMkLst>
          <pc:docMk/>
          <pc:sldMk cId="3653395088" sldId="338"/>
        </pc:sldMkLst>
        <pc:spChg chg="mod">
          <ac:chgData name="正成 後藤" userId="8a25c5f36ee8064f" providerId="LiveId" clId="{47032334-4784-40AD-A67D-013FEB96036A}" dt="2025-05-04T05:20:16.023" v="1605" actId="1076"/>
          <ac:spMkLst>
            <pc:docMk/>
            <pc:sldMk cId="3653395088" sldId="338"/>
            <ac:spMk id="2" creationId="{328E61D7-3384-D79A-27B0-7858095E21B5}"/>
          </ac:spMkLst>
        </pc:spChg>
        <pc:spChg chg="add mod">
          <ac:chgData name="正成 後藤" userId="8a25c5f36ee8064f" providerId="LiveId" clId="{47032334-4784-40AD-A67D-013FEB96036A}" dt="2025-05-04T05:20:35.876" v="1610" actId="1076"/>
          <ac:spMkLst>
            <pc:docMk/>
            <pc:sldMk cId="3653395088" sldId="338"/>
            <ac:spMk id="13" creationId="{4342B264-F628-3C88-AAE9-D8ED8D1474B5}"/>
          </ac:spMkLst>
        </pc:spChg>
        <pc:spChg chg="add mod">
          <ac:chgData name="正成 後藤" userId="8a25c5f36ee8064f" providerId="LiveId" clId="{47032334-4784-40AD-A67D-013FEB96036A}" dt="2025-05-04T05:20:28.011" v="1608" actId="1076"/>
          <ac:spMkLst>
            <pc:docMk/>
            <pc:sldMk cId="3653395088" sldId="338"/>
            <ac:spMk id="14" creationId="{1476210E-48A2-5BB4-2435-9C4C0614B744}"/>
          </ac:spMkLst>
        </pc:spChg>
        <pc:spChg chg="add mod">
          <ac:chgData name="正成 後藤" userId="8a25c5f36ee8064f" providerId="LiveId" clId="{47032334-4784-40AD-A67D-013FEB96036A}" dt="2025-05-04T05:20:39.632" v="1611" actId="1076"/>
          <ac:spMkLst>
            <pc:docMk/>
            <pc:sldMk cId="3653395088" sldId="338"/>
            <ac:spMk id="15" creationId="{FDD12170-BA18-D9DD-DCB5-B80A1CCABF54}"/>
          </ac:spMkLst>
        </pc:spChg>
        <pc:spChg chg="add mod">
          <ac:chgData name="正成 後藤" userId="8a25c5f36ee8064f" providerId="LiveId" clId="{47032334-4784-40AD-A67D-013FEB96036A}" dt="2025-05-04T05:20:25.358" v="1607" actId="1076"/>
          <ac:spMkLst>
            <pc:docMk/>
            <pc:sldMk cId="3653395088" sldId="338"/>
            <ac:spMk id="16" creationId="{732BD43F-B17A-47AB-633C-8DDF57697D91}"/>
          </ac:spMkLst>
        </pc:spChg>
        <pc:picChg chg="add mod ord">
          <ac:chgData name="正成 後藤" userId="8a25c5f36ee8064f" providerId="LiveId" clId="{47032334-4784-40AD-A67D-013FEB96036A}" dt="2025-05-04T05:20:31.614" v="1609" actId="1076"/>
          <ac:picMkLst>
            <pc:docMk/>
            <pc:sldMk cId="3653395088" sldId="338"/>
            <ac:picMk id="12" creationId="{83FD0E06-4A1F-8FC7-A1E0-2675FEC95E1F}"/>
          </ac:picMkLst>
        </pc:picChg>
      </pc:sldChg>
      <pc:sldChg chg="delSp modSp new mod">
        <pc:chgData name="正成 後藤" userId="8a25c5f36ee8064f" providerId="LiveId" clId="{47032334-4784-40AD-A67D-013FEB96036A}" dt="2025-05-05T08:37:38.640" v="1946" actId="1076"/>
        <pc:sldMkLst>
          <pc:docMk/>
          <pc:sldMk cId="4260761091" sldId="339"/>
        </pc:sldMkLst>
        <pc:spChg chg="mod">
          <ac:chgData name="正成 後藤" userId="8a25c5f36ee8064f" providerId="LiveId" clId="{47032334-4784-40AD-A67D-013FEB96036A}" dt="2025-05-05T08:37:38.640" v="1946" actId="1076"/>
          <ac:spMkLst>
            <pc:docMk/>
            <pc:sldMk cId="4260761091" sldId="339"/>
            <ac:spMk id="2" creationId="{A89EFDB5-D9DC-4B92-F7EA-7CCEFB462E63}"/>
          </ac:spMkLst>
        </pc:spChg>
      </pc:sldChg>
      <pc:sldChg chg="addSp delSp modSp new mod">
        <pc:chgData name="正成 後藤" userId="8a25c5f36ee8064f" providerId="LiveId" clId="{47032334-4784-40AD-A67D-013FEB96036A}" dt="2025-05-04T05:40:24.511" v="1844" actId="1076"/>
        <pc:sldMkLst>
          <pc:docMk/>
          <pc:sldMk cId="1578962390" sldId="340"/>
        </pc:sldMkLst>
        <pc:spChg chg="mod">
          <ac:chgData name="正成 後藤" userId="8a25c5f36ee8064f" providerId="LiveId" clId="{47032334-4784-40AD-A67D-013FEB96036A}" dt="2025-05-04T05:37:23.153" v="1776" actId="1076"/>
          <ac:spMkLst>
            <pc:docMk/>
            <pc:sldMk cId="1578962390" sldId="340"/>
            <ac:spMk id="2" creationId="{0CC9E157-F0DB-1269-BF58-C20EC82109BC}"/>
          </ac:spMkLst>
        </pc:spChg>
        <pc:spChg chg="add mod">
          <ac:chgData name="正成 後藤" userId="8a25c5f36ee8064f" providerId="LiveId" clId="{47032334-4784-40AD-A67D-013FEB96036A}" dt="2025-05-04T05:37:37.250" v="1780" actId="1076"/>
          <ac:spMkLst>
            <pc:docMk/>
            <pc:sldMk cId="1578962390" sldId="340"/>
            <ac:spMk id="5" creationId="{251C53E7-B377-3A13-8C68-E754C86A1AB2}"/>
          </ac:spMkLst>
        </pc:spChg>
        <pc:spChg chg="add mod">
          <ac:chgData name="正成 後藤" userId="8a25c5f36ee8064f" providerId="LiveId" clId="{47032334-4784-40AD-A67D-013FEB96036A}" dt="2025-05-04T05:39:14.072" v="1837" actId="1076"/>
          <ac:spMkLst>
            <pc:docMk/>
            <pc:sldMk cId="1578962390" sldId="340"/>
            <ac:spMk id="6" creationId="{2E7354F7-7492-A061-EC49-612146DFB969}"/>
          </ac:spMkLst>
        </pc:spChg>
        <pc:picChg chg="add mod">
          <ac:chgData name="正成 後藤" userId="8a25c5f36ee8064f" providerId="LiveId" clId="{47032334-4784-40AD-A67D-013FEB96036A}" dt="2025-05-04T05:37:42.472" v="1781" actId="1076"/>
          <ac:picMkLst>
            <pc:docMk/>
            <pc:sldMk cId="1578962390" sldId="340"/>
            <ac:picMk id="4" creationId="{ACD728ED-1489-625D-1C94-F09A5CD19F57}"/>
          </ac:picMkLst>
        </pc:picChg>
        <pc:picChg chg="add mod">
          <ac:chgData name="正成 後藤" userId="8a25c5f36ee8064f" providerId="LiveId" clId="{47032334-4784-40AD-A67D-013FEB96036A}" dt="2025-05-04T05:40:24.511" v="1844" actId="1076"/>
          <ac:picMkLst>
            <pc:docMk/>
            <pc:sldMk cId="1578962390" sldId="340"/>
            <ac:picMk id="8" creationId="{10756BD3-415A-2AE5-0CC6-40E0F93CD228}"/>
          </ac:picMkLst>
        </pc:picChg>
      </pc:sldChg>
      <pc:sldChg chg="new del">
        <pc:chgData name="正成 後藤" userId="8a25c5f36ee8064f" providerId="LiveId" clId="{47032334-4784-40AD-A67D-013FEB96036A}" dt="2025-05-04T05:38:40.013" v="1783" actId="680"/>
        <pc:sldMkLst>
          <pc:docMk/>
          <pc:sldMk cId="1763078679" sldId="341"/>
        </pc:sldMkLst>
      </pc:sldChg>
      <pc:sldChg chg="add setBg">
        <pc:chgData name="正成 後藤" userId="8a25c5f36ee8064f" providerId="LiveId" clId="{47032334-4784-40AD-A67D-013FEB96036A}" dt="2025-05-04T05:46:37.794" v="1845"/>
        <pc:sldMkLst>
          <pc:docMk/>
          <pc:sldMk cId="2496470343" sldId="341"/>
        </pc:sldMkLst>
      </pc:sldChg>
      <pc:sldChg chg="add setBg">
        <pc:chgData name="正成 後藤" userId="8a25c5f36ee8064f" providerId="LiveId" clId="{47032334-4784-40AD-A67D-013FEB96036A}" dt="2025-05-04T05:47:06.053" v="1846"/>
        <pc:sldMkLst>
          <pc:docMk/>
          <pc:sldMk cId="3539360140" sldId="342"/>
        </pc:sldMkLst>
      </pc:sldChg>
      <pc:sldChg chg="modSp add mod setBg">
        <pc:chgData name="正成 後藤" userId="8a25c5f36ee8064f" providerId="LiveId" clId="{47032334-4784-40AD-A67D-013FEB96036A}" dt="2025-05-07T06:25:04.435" v="1968" actId="20577"/>
        <pc:sldMkLst>
          <pc:docMk/>
          <pc:sldMk cId="142861559" sldId="343"/>
        </pc:sldMkLst>
        <pc:spChg chg="mod">
          <ac:chgData name="正成 後藤" userId="8a25c5f36ee8064f" providerId="LiveId" clId="{47032334-4784-40AD-A67D-013FEB96036A}" dt="2025-05-04T07:29:40.482" v="1937" actId="20577"/>
          <ac:spMkLst>
            <pc:docMk/>
            <pc:sldMk cId="142861559" sldId="343"/>
            <ac:spMk id="2" creationId="{9F7D7AED-8D20-8982-90D7-DC2EE336A6C9}"/>
          </ac:spMkLst>
        </pc:spChg>
        <pc:spChg chg="mod">
          <ac:chgData name="正成 後藤" userId="8a25c5f36ee8064f" providerId="LiveId" clId="{47032334-4784-40AD-A67D-013FEB96036A}" dt="2025-05-07T06:25:04.435" v="1968" actId="20577"/>
          <ac:spMkLst>
            <pc:docMk/>
            <pc:sldMk cId="142861559" sldId="343"/>
            <ac:spMk id="4" creationId="{6D9A7E95-FBCA-12C4-DA84-5EE56B204F30}"/>
          </ac:spMkLst>
        </pc:spChg>
      </pc:sldChg>
      <pc:sldChg chg="delSp modSp new mod">
        <pc:chgData name="正成 後藤" userId="8a25c5f36ee8064f" providerId="LiveId" clId="{47032334-4784-40AD-A67D-013FEB96036A}" dt="2025-07-08T11:44:07.199" v="2011" actId="122"/>
        <pc:sldMkLst>
          <pc:docMk/>
          <pc:sldMk cId="1603660383" sldId="344"/>
        </pc:sldMkLst>
        <pc:spChg chg="mod">
          <ac:chgData name="正成 後藤" userId="8a25c5f36ee8064f" providerId="LiveId" clId="{47032334-4784-40AD-A67D-013FEB96036A}" dt="2025-07-08T11:44:07.199" v="2011" actId="122"/>
          <ac:spMkLst>
            <pc:docMk/>
            <pc:sldMk cId="1603660383" sldId="344"/>
            <ac:spMk id="2" creationId="{E4B41FD4-BD04-0FC1-6AA8-8AEAACB76495}"/>
          </ac:spMkLst>
        </pc:spChg>
        <pc:spChg chg="del">
          <ac:chgData name="正成 後藤" userId="8a25c5f36ee8064f" providerId="LiveId" clId="{47032334-4784-40AD-A67D-013FEB96036A}" dt="2025-07-08T11:43:49.152" v="2008" actId="21"/>
          <ac:spMkLst>
            <pc:docMk/>
            <pc:sldMk cId="1603660383" sldId="344"/>
            <ac:spMk id="3" creationId="{C4FDC9A5-C9A3-CC4B-4D7F-1A27C52A9502}"/>
          </ac:spMkLst>
        </pc:spChg>
      </pc:sldChg>
      <pc:sldChg chg="modSp new mod">
        <pc:chgData name="正成 後藤" userId="8a25c5f36ee8064f" providerId="LiveId" clId="{47032334-4784-40AD-A67D-013FEB96036A}" dt="2025-07-08T12:02:15.194" v="2233" actId="20577"/>
        <pc:sldMkLst>
          <pc:docMk/>
          <pc:sldMk cId="3146133211" sldId="345"/>
        </pc:sldMkLst>
        <pc:spChg chg="mod">
          <ac:chgData name="正成 後藤" userId="8a25c5f36ee8064f" providerId="LiveId" clId="{47032334-4784-40AD-A67D-013FEB96036A}" dt="2025-07-08T11:44:49.093" v="2047" actId="20577"/>
          <ac:spMkLst>
            <pc:docMk/>
            <pc:sldMk cId="3146133211" sldId="345"/>
            <ac:spMk id="2" creationId="{70CF3E63-F13D-8960-042C-1B696076B6C4}"/>
          </ac:spMkLst>
        </pc:spChg>
        <pc:spChg chg="mod">
          <ac:chgData name="正成 後藤" userId="8a25c5f36ee8064f" providerId="LiveId" clId="{47032334-4784-40AD-A67D-013FEB96036A}" dt="2025-07-08T12:02:15.194" v="2233" actId="20577"/>
          <ac:spMkLst>
            <pc:docMk/>
            <pc:sldMk cId="3146133211" sldId="345"/>
            <ac:spMk id="3" creationId="{83D258A2-B1DA-329C-EFB4-541706B569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A26EA-0C88-4354-BEB6-D686D43413F7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F716F-92AA-4052-9431-F6A96E1222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79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8844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8844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912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548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95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119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31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174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30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8C842-6FD8-4147-BED2-B4EE9DF2DDB2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79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4392D9-5463-B545-6E55-686BFCA7A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916FE76-97D7-9802-8B38-BE5B30301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FAF7F3-747A-3923-26FA-F99FC8F9B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9B98D8-F11D-B6F8-5B33-9CDAEF8C1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6480BE-22F7-EB4B-BE3F-EB3ACF6E5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70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AFC959-7C5A-C24A-7432-B4952270E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183B38C-0AC2-38C3-0C9A-1E9B7BACB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F26F53-7A56-5205-D86B-B31704D2C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B1C007-BBFF-406D-D8AF-A424A997B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4A2681-21F3-E9A8-173E-AD2D8BDF5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57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F47D3AB-25D6-7F28-9090-C008B5FFE3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07E78-33E5-0B8F-878C-AB07B1B65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7E7C3B4-82B8-EC30-1A2D-C303E96A2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547C5A-AF90-07FF-E96E-208E851A8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1EE1EB-2619-7EA2-F56F-FDAEFDE5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614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42C3D5-40E9-BBB8-D941-290076761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022A82-6F30-1C12-7039-4307B2A1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74B141-D795-EFDA-615A-FE94B709C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C1248C-61EA-AF10-DBD1-776FE815C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AB8040-9902-BD1B-B456-57A1D4989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66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191BA8-58EC-1515-0173-4B167B2D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AB46B35-DD4B-7A95-3E33-7D088BD03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D6E744-C7C7-88CD-21ED-DB743E1DF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4D39A6-FEAE-E198-B892-7A7058245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D0240-3DA1-3DCE-DFC9-95B68467F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80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A89457-9308-D34E-5875-B66AE810E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4184CB-1E6C-AB37-384A-8E7F647DE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8D875AD-7D92-BEA3-6F33-E62F1FCD8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81AA456-2F3B-B7A2-1275-8338D48F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EB9581C-C0AF-6174-87F0-37FB9BC2D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5D3029-41BF-EDC6-4211-E2A034B06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370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5EB12A-20E4-507C-8199-949C1AA73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B7EE7-0F01-72A2-DF40-F443BB6C2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82212E3-1AF0-D555-E373-9F575449C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B1E962-A056-D57A-9FEB-4E2440045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261D6F1-2A47-6077-3C2A-0F6B3E47FE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A8C1D58-9D62-D1F6-6ADE-F5E35CA2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227B0B6-FD7D-8D70-6E2C-FA1063C91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291A58D-F5CB-1F59-1092-694CB971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869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D45F4C-F1E9-D3ED-2D4F-AEFB5A3E7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3BC2AA8-2388-B41A-972E-A5CAEBA14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364B460-4056-9F15-DA9A-8A9553EE1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8FB6C75-889E-4C9B-4FC7-D527140A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0387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7903274-A7C9-80E5-33A0-8555F68F1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E2DD1F4-74EC-8ADE-AB32-65351DB4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2AC31C-98C6-3BFB-0059-9CE558F2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94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8CCD56-E200-FE2A-D693-5E50CABD8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3242697-5520-1455-479C-91DEF6564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D39C88E-0A84-9F52-8824-FC3BB17C8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6BE019-A3C1-1EC9-263D-F4FCB61BF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6AAF49E-3236-2C8A-577D-20176A280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4F4822F-F1BB-3E02-563A-44B3A108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41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6C8668-8A0C-B250-7E42-974B59C2F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1E237C6-3BC9-095C-BF22-46F6F2A81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44863CF-98E8-5841-29D3-5E84AEDA6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275B8AF-6653-1728-1223-A936D51B0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F472A75-10D6-96F8-1109-26063BDE6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EFBE262-C959-972A-B1B4-D51F4EEDD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5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67C07BE-1D74-7B2B-61A3-9828D671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C9D7DB-3D1D-131C-1F7B-0FDB5C267E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C5BC3B-2D00-CCE5-73F9-202C6B3A9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875E5-AC70-4795-A815-1A0EA122E494}" type="datetimeFigureOut">
              <a:rPr kumimoji="1" lang="ja-JP" altLang="en-US" smtClean="0"/>
              <a:t>2025/7/8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D73EF2-DBA4-254B-A891-72CAC4B16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E7F117-8B15-8E3A-6867-56C3E3168F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FB56B-3319-42ED-AA98-BB3F6B7C4F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84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D9A7E95-FBCA-12C4-DA84-5EE56B204F30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皆様に後で見ておいてほしい内容（２０２４）</a:t>
            </a:r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16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7D7AED-8D20-8982-90D7-DC2EE336A6C9}"/>
              </a:ext>
            </a:extLst>
          </p:cNvPr>
          <p:cNvSpPr txBox="1"/>
          <p:nvPr/>
        </p:nvSpPr>
        <p:spPr>
          <a:xfrm>
            <a:off x="312416" y="1448673"/>
            <a:ext cx="115671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桐棚高校・バスケットボール部、古武術</a:t>
            </a:r>
          </a:p>
          <a:p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プランク、ランジ、サイドランジ、スクワット</a:t>
            </a: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正しい四股の踏み方（体幹筋・中殿筋）</a:t>
            </a:r>
          </a:p>
          <a:p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FIFA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１１＋</a:t>
            </a: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FIFA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１１＋ 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KID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ｓ</a:t>
            </a:r>
          </a:p>
          <a:p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（酔拳）</a:t>
            </a:r>
          </a:p>
        </p:txBody>
      </p:sp>
    </p:spTree>
    <p:extLst>
      <p:ext uri="{BB962C8B-B14F-4D97-AF65-F5344CB8AC3E}">
        <p14:creationId xmlns:p14="http://schemas.microsoft.com/office/powerpoint/2010/main" val="11799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A5F28F-8471-61F4-F4DA-82C382145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ゴリラ（類人猿）</a:t>
            </a:r>
            <a:r>
              <a:rPr lang="ja-JP" altLang="en-US" dirty="0"/>
              <a:t>と人間の姿勢の違い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54AB90-F002-D509-C49F-581CE2B82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91933"/>
          </a:xfrm>
        </p:spPr>
        <p:txBody>
          <a:bodyPr>
            <a:normAutofit lnSpcReduction="10000"/>
          </a:bodyPr>
          <a:lstStyle/>
          <a:p>
            <a:r>
              <a:rPr kumimoji="1" lang="ja-JP" altLang="en-US" dirty="0"/>
              <a:t>人間は２足歩行　ゴリラは４足歩行（２＋２）</a:t>
            </a:r>
            <a:endParaRPr kumimoji="1" lang="en-US" altLang="ja-JP" dirty="0"/>
          </a:p>
          <a:p>
            <a:r>
              <a:rPr lang="ja-JP" altLang="en-US" dirty="0"/>
              <a:t>人間は直立できる　ゴリラは直立できない</a:t>
            </a:r>
            <a:endParaRPr lang="en-US" altLang="ja-JP" dirty="0"/>
          </a:p>
          <a:p>
            <a:r>
              <a:rPr kumimoji="1" lang="ja-JP" altLang="en-US" dirty="0"/>
              <a:t>人間は丸いおしり　ゴリラはフラットなおしり</a:t>
            </a:r>
            <a:endParaRPr kumimoji="1" lang="en-US" altLang="ja-JP" dirty="0"/>
          </a:p>
          <a:p>
            <a:r>
              <a:rPr lang="ja-JP" altLang="en-US" dirty="0"/>
              <a:t>（人間は痔になる）</a:t>
            </a:r>
            <a:endParaRPr lang="en-US" altLang="ja-JP" dirty="0"/>
          </a:p>
          <a:p>
            <a:r>
              <a:rPr kumimoji="1" lang="ja-JP" altLang="en-US" dirty="0"/>
              <a:t>（人間は腰痛になる）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77E8D2-F258-B736-2F62-ECEA917A175B}"/>
              </a:ext>
            </a:extLst>
          </p:cNvPr>
          <p:cNvSpPr txBox="1"/>
          <p:nvPr/>
        </p:nvSpPr>
        <p:spPr>
          <a:xfrm>
            <a:off x="1144988" y="4452495"/>
            <a:ext cx="9764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dirty="0"/>
              <a:t>違いは何？？？</a:t>
            </a:r>
            <a:endParaRPr lang="en-US" altLang="ja-JP" sz="4000" dirty="0"/>
          </a:p>
          <a:p>
            <a:pPr algn="ctr"/>
            <a:r>
              <a:rPr kumimoji="1" lang="ja-JP" altLang="en-US" sz="4000" dirty="0">
                <a:solidFill>
                  <a:srgbClr val="FF0000"/>
                </a:solidFill>
              </a:rPr>
              <a:t>中殿筋</a:t>
            </a:r>
            <a:endParaRPr kumimoji="1" lang="en-US" altLang="ja-JP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4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021F89-0085-26B4-F9F6-E1493DFC6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ゴリラに中殿筋の筋トレをさせれば</a:t>
            </a:r>
            <a:br>
              <a:rPr kumimoji="1" lang="en-US" altLang="ja-JP" dirty="0"/>
            </a:br>
            <a:r>
              <a:rPr kumimoji="1" lang="ja-JP" altLang="en-US" dirty="0"/>
              <a:t>直立歩行ができるようになる（はず）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3B27655A-BFFE-3721-57CE-A472DBCEF5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941" y="1907031"/>
            <a:ext cx="6512118" cy="458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35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023F38-D266-58F2-CDCD-7ED42ADC6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ロボットは・・・・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22F66352-7E50-793F-3AC7-457FB9A31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6553" y="1865382"/>
            <a:ext cx="2900892" cy="4351338"/>
          </a:xfrm>
          <a:prstGeom prst="rect">
            <a:avLst/>
          </a:prstGeom>
        </p:spPr>
      </p:pic>
      <p:pic>
        <p:nvPicPr>
          <p:cNvPr id="1026" name="Picture 2" descr="人型労働ロボット」が進化 様々な現場で人の代わりに“就職 ...">
            <a:extLst>
              <a:ext uri="{FF2B5EF4-FFF2-40B4-BE49-F238E27FC236}">
                <a16:creationId xmlns:a16="http://schemas.microsoft.com/office/drawing/2014/main" id="{FE15782D-820D-A588-FF46-1639AD43B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45" y="1865382"/>
            <a:ext cx="627596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569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05D30A-4605-43D0-CCB0-A85053CE1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6505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dirty="0"/>
              <a:t>姿勢をよくする要素</a:t>
            </a:r>
          </a:p>
        </p:txBody>
      </p:sp>
    </p:spTree>
    <p:extLst>
      <p:ext uri="{BB962C8B-B14F-4D97-AF65-F5344CB8AC3E}">
        <p14:creationId xmlns:p14="http://schemas.microsoft.com/office/powerpoint/2010/main" val="882759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D9A7E95-FBCA-12C4-DA84-5EE56B204F30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柔軟性と体幹安定性</a:t>
            </a:r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2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pic>
        <p:nvPicPr>
          <p:cNvPr id="3" name="コンテンツ プレースホルダー 3">
            <a:extLst>
              <a:ext uri="{FF2B5EF4-FFF2-40B4-BE49-F238E27FC236}">
                <a16:creationId xmlns:a16="http://schemas.microsoft.com/office/drawing/2014/main" id="{EE1D18FB-C045-92A9-F229-58C318E42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465" y="1573730"/>
            <a:ext cx="8189070" cy="4606352"/>
          </a:xfrm>
          <a:prstGeom prst="rect">
            <a:avLst/>
          </a:prstGeom>
          <a:ln w="76200">
            <a:solidFill>
              <a:srgbClr val="ADCE83"/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58F66E1-9FCF-96EA-C5FA-7896854E8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212" y="4071264"/>
            <a:ext cx="2106955" cy="210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7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8E61D7-3384-D79A-27B0-7858095E2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591" y="349222"/>
            <a:ext cx="5257800" cy="1325563"/>
          </a:xfrm>
        </p:spPr>
        <p:txBody>
          <a:bodyPr/>
          <a:lstStyle/>
          <a:p>
            <a:r>
              <a:rPr kumimoji="1" lang="ja-JP" altLang="en-US" dirty="0"/>
              <a:t>硬さによる不良姿勢のメカニズム</a:t>
            </a:r>
          </a:p>
        </p:txBody>
      </p:sp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83FD0E06-4A1F-8FC7-A1E0-2675FEC95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7375" y="418413"/>
            <a:ext cx="2192807" cy="6490319"/>
          </a:xfr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342B264-F628-3C88-AAE9-D8ED8D1474B5}"/>
              </a:ext>
            </a:extLst>
          </p:cNvPr>
          <p:cNvSpPr txBox="1"/>
          <p:nvPr/>
        </p:nvSpPr>
        <p:spPr>
          <a:xfrm>
            <a:off x="3758316" y="3993460"/>
            <a:ext cx="3355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①股関節周りが固い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476210E-48A2-5BB4-2435-9C4C0614B744}"/>
              </a:ext>
            </a:extLst>
          </p:cNvPr>
          <p:cNvSpPr txBox="1"/>
          <p:nvPr/>
        </p:nvSpPr>
        <p:spPr>
          <a:xfrm>
            <a:off x="8921363" y="3244334"/>
            <a:ext cx="3586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②骨盤後傾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DD12170-BA18-D9DD-DCB5-B80A1CCABF54}"/>
              </a:ext>
            </a:extLst>
          </p:cNvPr>
          <p:cNvSpPr txBox="1"/>
          <p:nvPr/>
        </p:nvSpPr>
        <p:spPr>
          <a:xfrm>
            <a:off x="4104568" y="2464790"/>
            <a:ext cx="2192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③フラットバック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32BD43F-B17A-47AB-633C-8DDF57697D91}"/>
              </a:ext>
            </a:extLst>
          </p:cNvPr>
          <p:cNvSpPr txBox="1"/>
          <p:nvPr/>
        </p:nvSpPr>
        <p:spPr>
          <a:xfrm>
            <a:off x="8556169" y="1130913"/>
            <a:ext cx="2393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④頭が前に出る</a:t>
            </a:r>
          </a:p>
        </p:txBody>
      </p:sp>
    </p:spTree>
    <p:extLst>
      <p:ext uri="{BB962C8B-B14F-4D97-AF65-F5344CB8AC3E}">
        <p14:creationId xmlns:p14="http://schemas.microsoft.com/office/powerpoint/2010/main" val="3653395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9EFDB5-D9DC-4B92-F7EA-7CCEFB462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私、柔らかいけどフラットバックです。</a:t>
            </a:r>
          </a:p>
        </p:txBody>
      </p:sp>
    </p:spTree>
    <p:extLst>
      <p:ext uri="{BB962C8B-B14F-4D97-AF65-F5344CB8AC3E}">
        <p14:creationId xmlns:p14="http://schemas.microsoft.com/office/powerpoint/2010/main" val="4260761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C9E157-F0DB-1269-BF58-C20EC8210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65" y="126586"/>
            <a:ext cx="10389042" cy="1325563"/>
          </a:xfrm>
        </p:spPr>
        <p:txBody>
          <a:bodyPr/>
          <a:lstStyle/>
          <a:p>
            <a:r>
              <a:rPr kumimoji="1" lang="ja-JP" altLang="en-US" dirty="0"/>
              <a:t>筋力不足による不良姿勢のメカニズム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ACD728ED-1489-625D-1C94-F09A5CD19F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3844" y="1730320"/>
            <a:ext cx="1734929" cy="512768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1C53E7-B377-3A13-8C68-E754C86A1AB2}"/>
              </a:ext>
            </a:extLst>
          </p:cNvPr>
          <p:cNvSpPr txBox="1"/>
          <p:nvPr/>
        </p:nvSpPr>
        <p:spPr>
          <a:xfrm>
            <a:off x="5328066" y="3172572"/>
            <a:ext cx="2106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①②背筋が無いと腰椎前弯が出ない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E7354F7-7492-A061-EC49-612146DFB969}"/>
              </a:ext>
            </a:extLst>
          </p:cNvPr>
          <p:cNvSpPr txBox="1"/>
          <p:nvPr/>
        </p:nvSpPr>
        <p:spPr>
          <a:xfrm>
            <a:off x="9159902" y="2623930"/>
            <a:ext cx="2122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①②腹筋が無いと　　胸椎後弯が出ない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0756BD3-415A-2AE5-0CC6-40E0F93CD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191" y="1884104"/>
            <a:ext cx="1664912" cy="46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62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7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81031251-40EF-D45D-01F4-0AA2DE16A30A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股関節周りの柔軟性が何より大事</a:t>
            </a:r>
          </a:p>
        </p:txBody>
      </p:sp>
      <p:pic>
        <p:nvPicPr>
          <p:cNvPr id="15" name="コンテンツ プレースホルダー 5">
            <a:extLst>
              <a:ext uri="{FF2B5EF4-FFF2-40B4-BE49-F238E27FC236}">
                <a16:creationId xmlns:a16="http://schemas.microsoft.com/office/drawing/2014/main" id="{A53CBCE5-176B-DEAA-3A70-423053333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79" y="2084549"/>
            <a:ext cx="4746199" cy="3003226"/>
          </a:xfrm>
          <a:prstGeom prst="rect">
            <a:avLst/>
          </a:prstGeom>
          <a:ln w="76200">
            <a:solidFill>
              <a:srgbClr val="ADCE83"/>
            </a:solidFill>
          </a:ln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F684C42-E756-4BBA-82CC-DAC068423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2100" y="1601794"/>
            <a:ext cx="6528021" cy="3976846"/>
          </a:xfrm>
          <a:prstGeom prst="rect">
            <a:avLst/>
          </a:prstGeom>
          <a:ln w="76200">
            <a:solidFill>
              <a:srgbClr val="ADCE83"/>
            </a:solidFill>
          </a:ln>
        </p:spPr>
      </p:pic>
    </p:spTree>
    <p:extLst>
      <p:ext uri="{BB962C8B-B14F-4D97-AF65-F5344CB8AC3E}">
        <p14:creationId xmlns:p14="http://schemas.microsoft.com/office/powerpoint/2010/main" val="249647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8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81031251-40EF-D45D-01F4-0AA2DE16A30A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小学生の筋トレは軸（体幹を）鍛えよう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72F130A-BD2E-1D4C-538F-BD4F5E967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103" y="1715007"/>
            <a:ext cx="7821794" cy="4071220"/>
          </a:xfrm>
          <a:prstGeom prst="rect">
            <a:avLst/>
          </a:prstGeom>
          <a:ln w="76200">
            <a:solidFill>
              <a:srgbClr val="ADCE83"/>
            </a:solidFill>
          </a:ln>
        </p:spPr>
      </p:pic>
    </p:spTree>
    <p:extLst>
      <p:ext uri="{BB962C8B-B14F-4D97-AF65-F5344CB8AC3E}">
        <p14:creationId xmlns:p14="http://schemas.microsoft.com/office/powerpoint/2010/main" val="353936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28429E-0421-A628-3608-E8CE02120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9771"/>
            <a:ext cx="9144000" cy="1068913"/>
          </a:xfrm>
        </p:spPr>
        <p:txBody>
          <a:bodyPr/>
          <a:lstStyle/>
          <a:p>
            <a:r>
              <a:rPr kumimoji="1" lang="ja-JP" altLang="en-US" dirty="0"/>
              <a:t>姿勢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3EE5603-4A19-AD21-5BBE-418CD09800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49776"/>
            <a:ext cx="9144000" cy="1068913"/>
          </a:xfrm>
        </p:spPr>
        <p:txBody>
          <a:bodyPr/>
          <a:lstStyle/>
          <a:p>
            <a:r>
              <a:rPr kumimoji="1" lang="ja-JP" altLang="en-US" dirty="0"/>
              <a:t>後藤正成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DD1A8D1-78CC-8D34-C994-0689A598A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62" y="3607368"/>
            <a:ext cx="5986791" cy="13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97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9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81031251-40EF-D45D-01F4-0AA2DE16A30A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不適切にもほどがある</a:t>
            </a:r>
          </a:p>
        </p:txBody>
      </p:sp>
      <p:pic>
        <p:nvPicPr>
          <p:cNvPr id="6" name="コンテンツ プレースホルダー 4">
            <a:extLst>
              <a:ext uri="{FF2B5EF4-FFF2-40B4-BE49-F238E27FC236}">
                <a16:creationId xmlns:a16="http://schemas.microsoft.com/office/drawing/2014/main" id="{835D3AEA-E1A0-5A36-155E-14E0CAC55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371" y="1187669"/>
            <a:ext cx="3908867" cy="260591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D812F69-BDE8-7017-6FC1-6E92EE8CF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54" y="2503941"/>
            <a:ext cx="3543300" cy="238125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7D6DE0A-CDDC-E280-CCBB-4826AFBFD5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9370" y="4007171"/>
            <a:ext cx="3908866" cy="241429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45712AC-7AF1-565F-6D69-F6D2AB7B07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41" t="4728" r="6542" b="10171"/>
          <a:stretch/>
        </p:blipFill>
        <p:spPr>
          <a:xfrm>
            <a:off x="8221152" y="1950961"/>
            <a:ext cx="3441843" cy="307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0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10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81031251-40EF-D45D-01F4-0AA2DE16A30A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体幹トレーニング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0C7D1C6D-6FE1-39D6-5624-61F4B20CF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489" y="1377731"/>
            <a:ext cx="8269022" cy="4915948"/>
          </a:xfrm>
          <a:prstGeom prst="rect">
            <a:avLst/>
          </a:prstGeom>
          <a:ln w="76200">
            <a:solidFill>
              <a:srgbClr val="ADCE83"/>
            </a:solidFill>
          </a:ln>
        </p:spPr>
      </p:pic>
    </p:spTree>
    <p:extLst>
      <p:ext uri="{BB962C8B-B14F-4D97-AF65-F5344CB8AC3E}">
        <p14:creationId xmlns:p14="http://schemas.microsoft.com/office/powerpoint/2010/main" val="159353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11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53E61A28-00EE-B587-5D86-CBF69F5124DC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楽しくないと続かない、単純じゃないとやらない（続かないことはやらない・覚えない）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3898065-A3C1-C08C-D122-99199E35DA66}"/>
              </a:ext>
            </a:extLst>
          </p:cNvPr>
          <p:cNvSpPr txBox="1"/>
          <p:nvPr/>
        </p:nvSpPr>
        <p:spPr>
          <a:xfrm>
            <a:off x="312416" y="2823575"/>
            <a:ext cx="115671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プランク、ランジ、サイドランジ、スクワット</a:t>
            </a:r>
          </a:p>
          <a:p>
            <a:r>
              <a:rPr lang="ja-JP" altLang="en-US" sz="3200" dirty="0">
                <a:solidFill>
                  <a:schemeClr val="tx2">
                    <a:lumMod val="50000"/>
                    <a:lumOff val="50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2">
                    <a:lumMod val="50000"/>
                    <a:lumOff val="50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</a:t>
            </a:r>
            <a:r>
              <a:rPr lang="ja-JP" altLang="en-US" sz="3200" dirty="0">
                <a:solidFill>
                  <a:schemeClr val="tx2">
                    <a:lumMod val="50000"/>
                    <a:lumOff val="50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四股</a:t>
            </a:r>
          </a:p>
          <a:p>
            <a:r>
              <a:rPr lang="ja-JP" altLang="en-US" sz="3200" dirty="0">
                <a:solidFill>
                  <a:srgbClr val="FF0000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rgbClr val="FF0000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FIFA</a:t>
            </a:r>
            <a:r>
              <a:rPr lang="ja-JP" altLang="en-US" sz="3200" dirty="0">
                <a:solidFill>
                  <a:srgbClr val="FF0000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１１＋</a:t>
            </a:r>
          </a:p>
          <a:p>
            <a:r>
              <a:rPr lang="ja-JP" altLang="en-US" sz="3200" dirty="0">
                <a:solidFill>
                  <a:srgbClr val="FF0000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rgbClr val="FF0000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FIFA</a:t>
            </a:r>
            <a:r>
              <a:rPr lang="ja-JP" altLang="en-US" sz="3200" dirty="0">
                <a:solidFill>
                  <a:srgbClr val="FF0000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１１＋ </a:t>
            </a:r>
            <a:r>
              <a:rPr lang="en-US" altLang="ja-JP" sz="3200" dirty="0">
                <a:solidFill>
                  <a:srgbClr val="FF0000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KID</a:t>
            </a:r>
            <a:r>
              <a:rPr lang="ja-JP" altLang="en-US" sz="3200" dirty="0">
                <a:solidFill>
                  <a:srgbClr val="FF0000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ｓ</a:t>
            </a:r>
          </a:p>
        </p:txBody>
      </p:sp>
    </p:spTree>
    <p:extLst>
      <p:ext uri="{BB962C8B-B14F-4D97-AF65-F5344CB8AC3E}">
        <p14:creationId xmlns:p14="http://schemas.microsoft.com/office/powerpoint/2010/main" val="253585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D9A7E95-FBCA-12C4-DA84-5EE56B204F30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正しい椅子の座り方</a:t>
            </a:r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15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61C6973-E41A-2ADE-6DE8-6A68AFDED3A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167" y="2604156"/>
            <a:ext cx="3548193" cy="3548193"/>
          </a:xfrm>
          <a:prstGeom prst="rect">
            <a:avLst/>
          </a:prstGeom>
        </p:spPr>
      </p:pic>
      <p:pic>
        <p:nvPicPr>
          <p:cNvPr id="8" name="コンテンツ プレースホルダー 3">
            <a:extLst>
              <a:ext uri="{FF2B5EF4-FFF2-40B4-BE49-F238E27FC236}">
                <a16:creationId xmlns:a16="http://schemas.microsoft.com/office/drawing/2014/main" id="{E49B77F1-E7CA-9167-5A5C-6C5A82B9D6A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67170" y="3179797"/>
            <a:ext cx="6933066" cy="2972552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8397A4ED-64AD-F5A2-3EF9-73DAC0DBBD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953" r="46265"/>
          <a:stretch/>
        </p:blipFill>
        <p:spPr>
          <a:xfrm flipH="1">
            <a:off x="8810044" y="203275"/>
            <a:ext cx="1152938" cy="342015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F89E4E80-A8AD-B6B3-D2B7-799232590D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352" r="21172"/>
          <a:stretch/>
        </p:blipFill>
        <p:spPr>
          <a:xfrm flipH="1">
            <a:off x="10823726" y="190062"/>
            <a:ext cx="1368274" cy="342015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6116145-7F87-ED6B-E1C6-3C9C5A7FC9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81952"/>
          <a:stretch/>
        </p:blipFill>
        <p:spPr>
          <a:xfrm>
            <a:off x="7040772" y="203275"/>
            <a:ext cx="1051908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D9A7E95-FBCA-12C4-DA84-5EE56B204F30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皆様に後で見ておいてほしい内容（２０２５）</a:t>
            </a:r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16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7D7AED-8D20-8982-90D7-DC2EE336A6C9}"/>
              </a:ext>
            </a:extLst>
          </p:cNvPr>
          <p:cNvSpPr txBox="1"/>
          <p:nvPr/>
        </p:nvSpPr>
        <p:spPr>
          <a:xfrm>
            <a:off x="312416" y="1448673"/>
            <a:ext cx="115671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  <a:p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プランク、ランジ、サイドランジ、スクワット</a:t>
            </a: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正しい四股の踏み方（体幹筋・中殿筋）</a:t>
            </a:r>
          </a:p>
          <a:p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FIFA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１１＋</a:t>
            </a:r>
          </a:p>
          <a:p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■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 FIFA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１１＋ </a:t>
            </a:r>
            <a:r>
              <a:rPr lang="en-US" altLang="ja-JP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KID</a:t>
            </a:r>
            <a:r>
              <a:rPr lang="ja-JP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ｓ</a:t>
            </a:r>
          </a:p>
          <a:p>
            <a:endParaRPr lang="ja-JP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86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E8AD22-9731-EC29-6B90-95C16CCE8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3828" cy="1325563"/>
          </a:xfrm>
        </p:spPr>
        <p:txBody>
          <a:bodyPr/>
          <a:lstStyle/>
          <a:p>
            <a:r>
              <a:rPr lang="ja-JP" altLang="en-US" dirty="0"/>
              <a:t>先生こそ姿勢いいんですか？（＜５０歳）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EED520-9385-40E2-88E2-241EEC73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（扁平足、凹足）</a:t>
            </a:r>
            <a:endParaRPr kumimoji="1" lang="en-US" altLang="ja-JP" dirty="0"/>
          </a:p>
          <a:p>
            <a:r>
              <a:rPr kumimoji="1" lang="ja-JP" altLang="en-US" dirty="0"/>
              <a:t>膝痛</a:t>
            </a:r>
            <a:endParaRPr kumimoji="1" lang="en-US" altLang="ja-JP" dirty="0"/>
          </a:p>
          <a:p>
            <a:r>
              <a:rPr lang="ja-JP" altLang="en-US" dirty="0"/>
              <a:t>（股関節痛）</a:t>
            </a:r>
            <a:endParaRPr kumimoji="1" lang="en-US" altLang="ja-JP" dirty="0"/>
          </a:p>
          <a:p>
            <a:r>
              <a:rPr lang="ja-JP" altLang="en-US" dirty="0"/>
              <a:t>腰痛</a:t>
            </a:r>
            <a:endParaRPr lang="en-US" altLang="ja-JP" dirty="0"/>
          </a:p>
          <a:p>
            <a:r>
              <a:rPr kumimoji="1" lang="ja-JP" altLang="en-US" dirty="0"/>
              <a:t>肩こり→頭痛</a:t>
            </a:r>
            <a:endParaRPr kumimoji="1" lang="en-US" altLang="ja-JP" dirty="0"/>
          </a:p>
          <a:p>
            <a:r>
              <a:rPr lang="ja-JP" altLang="en-US" dirty="0"/>
              <a:t>肩が上がらない、５０肩</a:t>
            </a:r>
            <a:endParaRPr lang="en-US" altLang="ja-JP" dirty="0"/>
          </a:p>
          <a:p>
            <a:r>
              <a:rPr lang="ja-JP" altLang="en-US" dirty="0"/>
              <a:t>頚部痛→頭痛</a:t>
            </a:r>
            <a:endParaRPr kumimoji="1" lang="en-US" altLang="ja-JP" dirty="0"/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3ACE52-9A38-2AEE-BE93-0E90A7183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7792" y="1999255"/>
            <a:ext cx="3634906" cy="36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84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4CBB0D-5C52-B147-87BE-9C8B46185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姿勢とは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F0C48A-D58F-37D2-C267-EE1CBBD39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からだのかまえかた（講談社国語辞典）</a:t>
            </a:r>
            <a:endParaRPr kumimoji="1" lang="en-US" altLang="ja-JP" dirty="0"/>
          </a:p>
          <a:p>
            <a:r>
              <a:rPr lang="ja-JP" altLang="en-US" dirty="0"/>
              <a:t>姿勢の観察で大切なのは、生理的弯曲異常の有無を見逃さない事である。（標準整形外科）</a:t>
            </a:r>
            <a:endParaRPr lang="en-US" altLang="ja-JP" dirty="0"/>
          </a:p>
          <a:p>
            <a:r>
              <a:rPr kumimoji="1" lang="ja-JP" altLang="en-US" dirty="0"/>
              <a:t>重力に抗してとる人間の体位（標準ﾘﾊﾋﾞﾘﾃｰｼｮﾝ学）</a:t>
            </a:r>
          </a:p>
        </p:txBody>
      </p:sp>
    </p:spTree>
    <p:extLst>
      <p:ext uri="{BB962C8B-B14F-4D97-AF65-F5344CB8AC3E}">
        <p14:creationId xmlns:p14="http://schemas.microsoft.com/office/powerpoint/2010/main" val="1827358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B41FD4-BD04-0FC1-6AA8-8AEAACB76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541" y="2750516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dirty="0"/>
              <a:t>姿勢が悪いと何がいけないのか？</a:t>
            </a:r>
          </a:p>
        </p:txBody>
      </p:sp>
    </p:spTree>
    <p:extLst>
      <p:ext uri="{BB962C8B-B14F-4D97-AF65-F5344CB8AC3E}">
        <p14:creationId xmlns:p14="http://schemas.microsoft.com/office/powerpoint/2010/main" val="160366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CF3E63-F13D-8960-042C-1B696076B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姿勢が悪いと何がいけないのか？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D258A2-B1DA-329C-EFB4-541706B56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9193"/>
            <a:ext cx="10515600" cy="2038710"/>
          </a:xfrm>
        </p:spPr>
        <p:txBody>
          <a:bodyPr/>
          <a:lstStyle/>
          <a:p>
            <a:r>
              <a:rPr kumimoji="1" lang="ja-JP" altLang="en-US" sz="5400" dirty="0"/>
              <a:t>答え：明確な回答なし</a:t>
            </a:r>
            <a:endParaRPr kumimoji="1" lang="en-US" altLang="ja-JP" sz="5400" dirty="0"/>
          </a:p>
          <a:p>
            <a:pPr marL="0" indent="0">
              <a:buNone/>
            </a:pPr>
            <a:r>
              <a:rPr lang="ja-JP" altLang="en-US" dirty="0"/>
              <a:t>（たった約３０論文の</a:t>
            </a:r>
            <a:r>
              <a:rPr lang="en-US" altLang="ja-JP" dirty="0"/>
              <a:t>abstract</a:t>
            </a:r>
            <a:r>
              <a:rPr lang="ja-JP" altLang="en-US" dirty="0"/>
              <a:t>をメインに渉猟しえた限り）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（</a:t>
            </a:r>
            <a:r>
              <a:rPr lang="en-US" altLang="ja-JP" dirty="0" err="1"/>
              <a:t>chatGPT</a:t>
            </a:r>
            <a:r>
              <a:rPr lang="ja-JP" altLang="en-US" dirty="0"/>
              <a:t>にやらせればよかった・・・・・）</a:t>
            </a: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6133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11">
            <a:extLst>
              <a:ext uri="{FF2B5EF4-FFF2-40B4-BE49-F238E27FC236}">
                <a16:creationId xmlns:a16="http://schemas.microsoft.com/office/drawing/2014/main" id="{72A8F591-98AC-0AD9-70FF-BD68306A9ECA}"/>
              </a:ext>
            </a:extLst>
          </p:cNvPr>
          <p:cNvSpPr/>
          <p:nvPr/>
        </p:nvSpPr>
        <p:spPr>
          <a:xfrm rot="5400000">
            <a:off x="0" y="0"/>
            <a:ext cx="1087120" cy="1087120"/>
          </a:xfrm>
          <a:prstGeom prst="rtTriangle">
            <a:avLst/>
          </a:prstGeom>
          <a:solidFill>
            <a:srgbClr val="ADCE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C8995BAB-B0A1-425B-EE25-C6BA1674EC18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直角三角形 4">
            <a:extLst>
              <a:ext uri="{FF2B5EF4-FFF2-40B4-BE49-F238E27FC236}">
                <a16:creationId xmlns:a16="http://schemas.microsoft.com/office/drawing/2014/main" id="{D64BA7A9-A896-13D5-4C31-9227E8EBE160}"/>
              </a:ext>
            </a:extLst>
          </p:cNvPr>
          <p:cNvSpPr/>
          <p:nvPr/>
        </p:nvSpPr>
        <p:spPr>
          <a:xfrm rot="16200000">
            <a:off x="11109524" y="5786228"/>
            <a:ext cx="1087120" cy="1087120"/>
          </a:xfrm>
          <a:prstGeom prst="rtTriangle">
            <a:avLst/>
          </a:prstGeom>
          <a:solidFill>
            <a:srgbClr val="F3BA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E89F6FB4-1ECF-DE16-3879-82888156A4C3}"/>
              </a:ext>
            </a:extLst>
          </p:cNvPr>
          <p:cNvSpPr txBox="1">
            <a:spLocks/>
          </p:cNvSpPr>
          <p:nvPr/>
        </p:nvSpPr>
        <p:spPr>
          <a:xfrm>
            <a:off x="11104880" y="6047231"/>
            <a:ext cx="1087120" cy="8289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ja-JP" sz="1800" dirty="0">
                <a:solidFill>
                  <a:schemeClr val="bg1"/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13</a:t>
            </a:r>
            <a:endParaRPr lang="ja-JP" altLang="en-US" sz="1800">
              <a:solidFill>
                <a:schemeClr val="bg1"/>
              </a:solidFill>
              <a:latin typeface="FOT-NewRodin Pro EB" panose="02020900000000000000" pitchFamily="18" charset="-128"/>
              <a:ea typeface="FOT-NewRodin Pro EB" panose="02020900000000000000" pitchFamily="18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81031251-40EF-D45D-01F4-0AA2DE16A30A}"/>
              </a:ext>
            </a:extLst>
          </p:cNvPr>
          <p:cNvSpPr txBox="1">
            <a:spLocks/>
          </p:cNvSpPr>
          <p:nvPr/>
        </p:nvSpPr>
        <p:spPr>
          <a:xfrm>
            <a:off x="115614" y="190062"/>
            <a:ext cx="11887200" cy="9976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姿勢分類（</a:t>
            </a:r>
            <a:r>
              <a:rPr lang="en-US" altLang="ja-JP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Kendall</a:t>
            </a:r>
            <a:r>
              <a:rPr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　</a:t>
            </a:r>
            <a:r>
              <a:rPr lang="en-US" altLang="ja-JP" sz="400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1993</a:t>
            </a:r>
            <a:r>
              <a:rPr lang="ja-JP" alt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FOT-NewRodin Pro EB" panose="02020900000000000000" pitchFamily="18" charset="-128"/>
                <a:ea typeface="FOT-NewRodin Pro EB" panose="02020900000000000000" pitchFamily="18" charset="-128"/>
              </a:rPr>
              <a:t>）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CFB1FB73-E630-26BA-D9B8-CAFB7EAF461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4981" y="1274378"/>
            <a:ext cx="8262038" cy="484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3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39D2C6-8283-7EC8-0EE3-C8D47FFF5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姿勢分類（＞５０歳）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C07690E3-FF7F-67DA-5164-D3327A545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292" y="1940118"/>
            <a:ext cx="5829708" cy="341786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09AE5C2-D992-E5CF-E7D5-B7C36D75C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657" y="1577537"/>
            <a:ext cx="4943563" cy="370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11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A5F28F-8471-61F4-F4DA-82C382145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911963" cy="1325563"/>
          </a:xfrm>
        </p:spPr>
        <p:txBody>
          <a:bodyPr/>
          <a:lstStyle/>
          <a:p>
            <a:r>
              <a:rPr kumimoji="1" lang="ja-JP" altLang="en-US" dirty="0"/>
              <a:t>ゴリラ（類人猿）は姿勢が悪いのか？</a:t>
            </a: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0A1AF0A5-180F-641B-560B-6210D38E5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0924" y="1479461"/>
            <a:ext cx="3324364" cy="248746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6683BC4-C948-73DE-839F-3F595E53F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713" y="1415758"/>
            <a:ext cx="3624456" cy="255116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251C918-4CFC-64C3-B665-B317EB6E9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9149" y="4041545"/>
            <a:ext cx="5168603" cy="230599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6F12AF3-E9BC-C546-F78C-E621F8DB06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0392" y="564543"/>
            <a:ext cx="1520965" cy="537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32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3087</TotalTime>
  <Words>498</Words>
  <Application>Microsoft Office PowerPoint</Application>
  <PresentationFormat>ワイド画面</PresentationFormat>
  <Paragraphs>91</Paragraphs>
  <Slides>24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29" baseType="lpstr">
      <vt:lpstr>FOT-NewRodin Pro EB</vt:lpstr>
      <vt:lpstr>游ゴシック</vt:lpstr>
      <vt:lpstr>游ゴシック Light</vt:lpstr>
      <vt:lpstr>Arial</vt:lpstr>
      <vt:lpstr>Office テーマ</vt:lpstr>
      <vt:lpstr>PowerPoint プレゼンテーション</vt:lpstr>
      <vt:lpstr>姿勢</vt:lpstr>
      <vt:lpstr>先生こそ姿勢いいんですか？（＜５０歳）</vt:lpstr>
      <vt:lpstr>姿勢とは</vt:lpstr>
      <vt:lpstr>姿勢が悪いと何がいけないのか？</vt:lpstr>
      <vt:lpstr>姿勢が悪いと何がいけないのか？</vt:lpstr>
      <vt:lpstr>PowerPoint プレゼンテーション</vt:lpstr>
      <vt:lpstr>姿勢分類（＞５０歳）</vt:lpstr>
      <vt:lpstr>ゴリラ（類人猿）は姿勢が悪いのか？</vt:lpstr>
      <vt:lpstr>ゴリラ（類人猿）と人間の姿勢の違い</vt:lpstr>
      <vt:lpstr>ゴリラに中殿筋の筋トレをさせれば 直立歩行ができるようになる（はず）</vt:lpstr>
      <vt:lpstr>ロボットは・・・・</vt:lpstr>
      <vt:lpstr>姿勢をよくする要素</vt:lpstr>
      <vt:lpstr>PowerPoint プレゼンテーション</vt:lpstr>
      <vt:lpstr>硬さによる不良姿勢のメカニズム</vt:lpstr>
      <vt:lpstr>私、柔らかいけどフラットバックです。</vt:lpstr>
      <vt:lpstr>筋力不足による不良姿勢のメカニズム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正成 後藤</dc:creator>
  <cp:lastModifiedBy>正成 後藤</cp:lastModifiedBy>
  <cp:revision>1</cp:revision>
  <dcterms:created xsi:type="dcterms:W3CDTF">2025-04-20T09:42:28Z</dcterms:created>
  <dcterms:modified xsi:type="dcterms:W3CDTF">2025-07-08T12:16:56Z</dcterms:modified>
</cp:coreProperties>
</file>