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" y="2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佐藤 友光子" userId="44d085fa-7784-4672-9800-434099faba5a" providerId="ADAL" clId="{6494040E-886F-45AE-B0B4-EB9F5BE2B72E}"/>
    <pc:docChg chg="undo custSel addSld delSld modSld">
      <pc:chgData name="佐藤 友光子" userId="44d085fa-7784-4672-9800-434099faba5a" providerId="ADAL" clId="{6494040E-886F-45AE-B0B4-EB9F5BE2B72E}" dt="2022-01-27T09:04:19.288" v="973" actId="27918"/>
      <pc:docMkLst>
        <pc:docMk/>
      </pc:docMkLst>
      <pc:sldChg chg="addSp modSp">
        <pc:chgData name="佐藤 友光子" userId="44d085fa-7784-4672-9800-434099faba5a" providerId="ADAL" clId="{6494040E-886F-45AE-B0B4-EB9F5BE2B72E}" dt="2022-01-27T05:36:04.642" v="72" actId="20577"/>
        <pc:sldMkLst>
          <pc:docMk/>
          <pc:sldMk cId="1731604275" sldId="260"/>
        </pc:sldMkLst>
        <pc:spChg chg="add mod">
          <ac:chgData name="佐藤 友光子" userId="44d085fa-7784-4672-9800-434099faba5a" providerId="ADAL" clId="{6494040E-886F-45AE-B0B4-EB9F5BE2B72E}" dt="2022-01-27T05:36:04.642" v="72" actId="20577"/>
          <ac:spMkLst>
            <pc:docMk/>
            <pc:sldMk cId="1731604275" sldId="260"/>
            <ac:spMk id="10" creationId="{144E5839-EF09-4C9D-A9D7-CD47970FEC04}"/>
          </ac:spMkLst>
        </pc:spChg>
        <pc:picChg chg="mod modCrop">
          <ac:chgData name="佐藤 友光子" userId="44d085fa-7784-4672-9800-434099faba5a" providerId="ADAL" clId="{6494040E-886F-45AE-B0B4-EB9F5BE2B72E}" dt="2022-01-27T05:35:33.031" v="4" actId="1076"/>
          <ac:picMkLst>
            <pc:docMk/>
            <pc:sldMk cId="1731604275" sldId="260"/>
            <ac:picMk id="9" creationId="{76547792-C493-4390-B602-D1F5E0013DE9}"/>
          </ac:picMkLst>
        </pc:picChg>
      </pc:sldChg>
      <pc:sldChg chg="addSp delSp modSp add mod">
        <pc:chgData name="佐藤 友光子" userId="44d085fa-7784-4672-9800-434099faba5a" providerId="ADAL" clId="{6494040E-886F-45AE-B0B4-EB9F5BE2B72E}" dt="2022-01-27T09:04:15.114" v="972" actId="27918"/>
        <pc:sldMkLst>
          <pc:docMk/>
          <pc:sldMk cId="1902478837" sldId="261"/>
        </pc:sldMkLst>
        <pc:spChg chg="mod">
          <ac:chgData name="佐藤 友光子" userId="44d085fa-7784-4672-9800-434099faba5a" providerId="ADAL" clId="{6494040E-886F-45AE-B0B4-EB9F5BE2B72E}" dt="2022-01-27T05:43:22.191" v="85" actId="14100"/>
          <ac:spMkLst>
            <pc:docMk/>
            <pc:sldMk cId="1902478837" sldId="261"/>
            <ac:spMk id="2" creationId="{F989977F-30E1-473A-9F03-C5882CDE1235}"/>
          </ac:spMkLst>
        </pc:spChg>
        <pc:spChg chg="add mod">
          <ac:chgData name="佐藤 友光子" userId="44d085fa-7784-4672-9800-434099faba5a" providerId="ADAL" clId="{6494040E-886F-45AE-B0B4-EB9F5BE2B72E}" dt="2022-01-27T05:47:01.966" v="127" actId="1076"/>
          <ac:spMkLst>
            <pc:docMk/>
            <pc:sldMk cId="1902478837" sldId="261"/>
            <ac:spMk id="3" creationId="{1487A67F-DFB6-454B-8C72-0CAF58222C1E}"/>
          </ac:spMkLst>
        </pc:spChg>
        <pc:spChg chg="add mod">
          <ac:chgData name="佐藤 友光子" userId="44d085fa-7784-4672-9800-434099faba5a" providerId="ADAL" clId="{6494040E-886F-45AE-B0B4-EB9F5BE2B72E}" dt="2022-01-27T05:48:37.574" v="146" actId="14100"/>
          <ac:spMkLst>
            <pc:docMk/>
            <pc:sldMk cId="1902478837" sldId="261"/>
            <ac:spMk id="10" creationId="{15E13F63-1FE7-4212-B4BD-DE8202969014}"/>
          </ac:spMkLst>
        </pc:spChg>
        <pc:spChg chg="add mod">
          <ac:chgData name="佐藤 友光子" userId="44d085fa-7784-4672-9800-434099faba5a" providerId="ADAL" clId="{6494040E-886F-45AE-B0B4-EB9F5BE2B72E}" dt="2022-01-27T05:49:13.228" v="176" actId="1076"/>
          <ac:spMkLst>
            <pc:docMk/>
            <pc:sldMk cId="1902478837" sldId="261"/>
            <ac:spMk id="11" creationId="{BA9BD9B7-B73B-4F44-999F-A5229630D114}"/>
          </ac:spMkLst>
        </pc:spChg>
        <pc:spChg chg="add mod">
          <ac:chgData name="佐藤 友光子" userId="44d085fa-7784-4672-9800-434099faba5a" providerId="ADAL" clId="{6494040E-886F-45AE-B0B4-EB9F5BE2B72E}" dt="2022-01-27T06:00:47.679" v="385" actId="1076"/>
          <ac:spMkLst>
            <pc:docMk/>
            <pc:sldMk cId="1902478837" sldId="261"/>
            <ac:spMk id="12" creationId="{BB6A5F32-50A2-4CE9-8A31-6B3230E66B2D}"/>
          </ac:spMkLst>
        </pc:spChg>
        <pc:spChg chg="add mod">
          <ac:chgData name="佐藤 友光子" userId="44d085fa-7784-4672-9800-434099faba5a" providerId="ADAL" clId="{6494040E-886F-45AE-B0B4-EB9F5BE2B72E}" dt="2022-01-27T05:49:32.466" v="184" actId="207"/>
          <ac:spMkLst>
            <pc:docMk/>
            <pc:sldMk cId="1902478837" sldId="261"/>
            <ac:spMk id="13" creationId="{4281BC86-C6B5-42B0-9676-5C41E227995E}"/>
          </ac:spMkLst>
        </pc:spChg>
        <pc:spChg chg="add mod">
          <ac:chgData name="佐藤 友光子" userId="44d085fa-7784-4672-9800-434099faba5a" providerId="ADAL" clId="{6494040E-886F-45AE-B0B4-EB9F5BE2B72E}" dt="2022-01-27T05:49:54.346" v="195" actId="1076"/>
          <ac:spMkLst>
            <pc:docMk/>
            <pc:sldMk cId="1902478837" sldId="261"/>
            <ac:spMk id="14" creationId="{F41DDDF7-C138-4AA2-9124-F9296552E188}"/>
          </ac:spMkLst>
        </pc:spChg>
        <pc:graphicFrameChg chg="add mod">
          <ac:chgData name="佐藤 友光子" userId="44d085fa-7784-4672-9800-434099faba5a" providerId="ADAL" clId="{6494040E-886F-45AE-B0B4-EB9F5BE2B72E}" dt="2022-01-27T05:46:54.691" v="125" actId="14100"/>
          <ac:graphicFrameMkLst>
            <pc:docMk/>
            <pc:sldMk cId="1902478837" sldId="261"/>
            <ac:graphicFrameMk id="4" creationId="{31793564-ABF6-4F87-A6AF-54FFBDE4CD34}"/>
          </ac:graphicFrameMkLst>
        </pc:graphicFrameChg>
        <pc:picChg chg="add mod ord">
          <ac:chgData name="佐藤 友光子" userId="44d085fa-7784-4672-9800-434099faba5a" providerId="ADAL" clId="{6494040E-886F-45AE-B0B4-EB9F5BE2B72E}" dt="2022-01-27T05:47:06.343" v="128" actId="1076"/>
          <ac:picMkLst>
            <pc:docMk/>
            <pc:sldMk cId="1902478837" sldId="261"/>
            <ac:picMk id="5" creationId="{A66014D7-2A0F-4096-BE1E-85EEDCDF6B85}"/>
          </ac:picMkLst>
        </pc:picChg>
        <pc:picChg chg="add mod">
          <ac:chgData name="佐藤 友光子" userId="44d085fa-7784-4672-9800-434099faba5a" providerId="ADAL" clId="{6494040E-886F-45AE-B0B4-EB9F5BE2B72E}" dt="2022-01-27T05:43:24.631" v="86" actId="1076"/>
          <ac:picMkLst>
            <pc:docMk/>
            <pc:sldMk cId="1902478837" sldId="261"/>
            <ac:picMk id="1026" creationId="{EE75F17C-07C4-433D-99A9-5C8C6CB278A6}"/>
          </ac:picMkLst>
        </pc:picChg>
        <pc:cxnChg chg="add del mod">
          <ac:chgData name="佐藤 友光子" userId="44d085fa-7784-4672-9800-434099faba5a" providerId="ADAL" clId="{6494040E-886F-45AE-B0B4-EB9F5BE2B72E}" dt="2022-01-27T05:47:27.867" v="130" actId="11529"/>
          <ac:cxnSpMkLst>
            <pc:docMk/>
            <pc:sldMk cId="1902478837" sldId="261"/>
            <ac:cxnSpMk id="7" creationId="{9D63A0D9-FC50-408B-A693-6BF24915C7EF}"/>
          </ac:cxnSpMkLst>
        </pc:cxnChg>
        <pc:cxnChg chg="add mod">
          <ac:chgData name="佐藤 友光子" userId="44d085fa-7784-4672-9800-434099faba5a" providerId="ADAL" clId="{6494040E-886F-45AE-B0B4-EB9F5BE2B72E}" dt="2022-01-27T05:47:51.643" v="135" actId="1036"/>
          <ac:cxnSpMkLst>
            <pc:docMk/>
            <pc:sldMk cId="1902478837" sldId="261"/>
            <ac:cxnSpMk id="9" creationId="{DD930613-019A-46CA-B3CD-4CA52A5D0697}"/>
          </ac:cxnSpMkLst>
        </pc:cxnChg>
      </pc:sldChg>
      <pc:sldChg chg="delSp modSp add">
        <pc:chgData name="佐藤 友光子" userId="44d085fa-7784-4672-9800-434099faba5a" providerId="ADAL" clId="{6494040E-886F-45AE-B0B4-EB9F5BE2B72E}" dt="2022-01-27T06:24:03.517" v="838" actId="20577"/>
        <pc:sldMkLst>
          <pc:docMk/>
          <pc:sldMk cId="269502869" sldId="262"/>
        </pc:sldMkLst>
        <pc:spChg chg="mod">
          <ac:chgData name="佐藤 友光子" userId="44d085fa-7784-4672-9800-434099faba5a" providerId="ADAL" clId="{6494040E-886F-45AE-B0B4-EB9F5BE2B72E}" dt="2022-01-27T06:24:03.517" v="838" actId="20577"/>
          <ac:spMkLst>
            <pc:docMk/>
            <pc:sldMk cId="269502869" sldId="262"/>
            <ac:spMk id="2" creationId="{F4D27E90-19F8-4FE6-B4D7-D3A5C6F68857}"/>
          </ac:spMkLst>
        </pc:spChg>
        <pc:spChg chg="del">
          <ac:chgData name="佐藤 友光子" userId="44d085fa-7784-4672-9800-434099faba5a" providerId="ADAL" clId="{6494040E-886F-45AE-B0B4-EB9F5BE2B72E}" dt="2022-01-27T06:01:16.280" v="409" actId="478"/>
          <ac:spMkLst>
            <pc:docMk/>
            <pc:sldMk cId="269502869" sldId="262"/>
            <ac:spMk id="3" creationId="{FE9E888D-C2BF-49FF-B8BE-3901F7B96595}"/>
          </ac:spMkLst>
        </pc:spChg>
      </pc:sldChg>
      <pc:sldChg chg="add del">
        <pc:chgData name="佐藤 友光子" userId="44d085fa-7784-4672-9800-434099faba5a" providerId="ADAL" clId="{6494040E-886F-45AE-B0B4-EB9F5BE2B72E}" dt="2022-01-27T06:01:38.335" v="413" actId="2696"/>
        <pc:sldMkLst>
          <pc:docMk/>
          <pc:sldMk cId="2294589257" sldId="263"/>
        </pc:sldMkLst>
      </pc:sldChg>
      <pc:sldChg chg="addSp modSp add">
        <pc:chgData name="佐藤 友光子" userId="44d085fa-7784-4672-9800-434099faba5a" providerId="ADAL" clId="{6494040E-886F-45AE-B0B4-EB9F5BE2B72E}" dt="2022-01-27T06:02:46.166" v="478" actId="122"/>
        <pc:sldMkLst>
          <pc:docMk/>
          <pc:sldMk cId="1020588685" sldId="264"/>
        </pc:sldMkLst>
        <pc:spChg chg="add mod">
          <ac:chgData name="佐藤 友光子" userId="44d085fa-7784-4672-9800-434099faba5a" providerId="ADAL" clId="{6494040E-886F-45AE-B0B4-EB9F5BE2B72E}" dt="2022-01-27T06:01:56.962" v="416" actId="1076"/>
          <ac:spMkLst>
            <pc:docMk/>
            <pc:sldMk cId="1020588685" sldId="264"/>
            <ac:spMk id="3" creationId="{830854B4-DAA7-40AE-84BA-10B5A368076B}"/>
          </ac:spMkLst>
        </pc:spChg>
        <pc:spChg chg="add mod">
          <ac:chgData name="佐藤 友光子" userId="44d085fa-7784-4672-9800-434099faba5a" providerId="ADAL" clId="{6494040E-886F-45AE-B0B4-EB9F5BE2B72E}" dt="2022-01-27T06:01:56.962" v="416" actId="1076"/>
          <ac:spMkLst>
            <pc:docMk/>
            <pc:sldMk cId="1020588685" sldId="264"/>
            <ac:spMk id="4" creationId="{8FC0482B-BFED-4E76-8A39-B6FE9FA24611}"/>
          </ac:spMkLst>
        </pc:spChg>
        <pc:spChg chg="add mod">
          <ac:chgData name="佐藤 友光子" userId="44d085fa-7784-4672-9800-434099faba5a" providerId="ADAL" clId="{6494040E-886F-45AE-B0B4-EB9F5BE2B72E}" dt="2022-01-27T06:01:56.962" v="416" actId="1076"/>
          <ac:spMkLst>
            <pc:docMk/>
            <pc:sldMk cId="1020588685" sldId="264"/>
            <ac:spMk id="5" creationId="{D5AD2741-3A4A-49F0-8379-8347263ED952}"/>
          </ac:spMkLst>
        </pc:spChg>
        <pc:spChg chg="add mod">
          <ac:chgData name="佐藤 友光子" userId="44d085fa-7784-4672-9800-434099faba5a" providerId="ADAL" clId="{6494040E-886F-45AE-B0B4-EB9F5BE2B72E}" dt="2022-01-27T06:02:09.019" v="418" actId="1076"/>
          <ac:spMkLst>
            <pc:docMk/>
            <pc:sldMk cId="1020588685" sldId="264"/>
            <ac:spMk id="6" creationId="{E4ED020A-934A-4CC2-A55E-0FA61BEA9CB6}"/>
          </ac:spMkLst>
        </pc:spChg>
        <pc:spChg chg="add mod">
          <ac:chgData name="佐藤 友光子" userId="44d085fa-7784-4672-9800-434099faba5a" providerId="ADAL" clId="{6494040E-886F-45AE-B0B4-EB9F5BE2B72E}" dt="2022-01-27T06:02:17.320" v="424" actId="6549"/>
          <ac:spMkLst>
            <pc:docMk/>
            <pc:sldMk cId="1020588685" sldId="264"/>
            <ac:spMk id="7" creationId="{18C046C9-0B56-4734-999B-D14B44C8CB47}"/>
          </ac:spMkLst>
        </pc:spChg>
        <pc:spChg chg="add mod">
          <ac:chgData name="佐藤 友光子" userId="44d085fa-7784-4672-9800-434099faba5a" providerId="ADAL" clId="{6494040E-886F-45AE-B0B4-EB9F5BE2B72E}" dt="2022-01-27T06:02:46.166" v="478" actId="122"/>
          <ac:spMkLst>
            <pc:docMk/>
            <pc:sldMk cId="1020588685" sldId="264"/>
            <ac:spMk id="8" creationId="{F5E3C26F-3AFC-4E12-B749-118DD1B98307}"/>
          </ac:spMkLst>
        </pc:spChg>
        <pc:picChg chg="add">
          <ac:chgData name="佐藤 友光子" userId="44d085fa-7784-4672-9800-434099faba5a" providerId="ADAL" clId="{6494040E-886F-45AE-B0B4-EB9F5BE2B72E}" dt="2022-01-27T06:01:40.031" v="414"/>
          <ac:picMkLst>
            <pc:docMk/>
            <pc:sldMk cId="1020588685" sldId="264"/>
            <ac:picMk id="2" creationId="{486FBF16-126B-4106-8E1F-F9F527E5901B}"/>
          </ac:picMkLst>
        </pc:picChg>
      </pc:sldChg>
      <pc:sldChg chg="addSp modSp add mod">
        <pc:chgData name="佐藤 友光子" userId="44d085fa-7784-4672-9800-434099faba5a" providerId="ADAL" clId="{6494040E-886F-45AE-B0B4-EB9F5BE2B72E}" dt="2022-01-27T09:04:19.288" v="973" actId="27918"/>
        <pc:sldMkLst>
          <pc:docMk/>
          <pc:sldMk cId="3527715237" sldId="265"/>
        </pc:sldMkLst>
        <pc:spChg chg="add mod">
          <ac:chgData name="佐藤 友光子" userId="44d085fa-7784-4672-9800-434099faba5a" providerId="ADAL" clId="{6494040E-886F-45AE-B0B4-EB9F5BE2B72E}" dt="2022-01-27T06:05:26.626" v="504" actId="1076"/>
          <ac:spMkLst>
            <pc:docMk/>
            <pc:sldMk cId="3527715237" sldId="265"/>
            <ac:spMk id="3" creationId="{DAE60548-7E22-4C35-91BC-01B6AF81A0E7}"/>
          </ac:spMkLst>
        </pc:spChg>
        <pc:spChg chg="add mod">
          <ac:chgData name="佐藤 友光子" userId="44d085fa-7784-4672-9800-434099faba5a" providerId="ADAL" clId="{6494040E-886F-45AE-B0B4-EB9F5BE2B72E}" dt="2022-01-27T06:05:46.319" v="527" actId="1076"/>
          <ac:spMkLst>
            <pc:docMk/>
            <pc:sldMk cId="3527715237" sldId="265"/>
            <ac:spMk id="4" creationId="{676F6ABB-EF58-4F90-8FD3-0B4BA0AA74EE}"/>
          </ac:spMkLst>
        </pc:spChg>
        <pc:spChg chg="add mod">
          <ac:chgData name="佐藤 友光子" userId="44d085fa-7784-4672-9800-434099faba5a" providerId="ADAL" clId="{6494040E-886F-45AE-B0B4-EB9F5BE2B72E}" dt="2022-01-27T06:18:24.036" v="599" actId="1036"/>
          <ac:spMkLst>
            <pc:docMk/>
            <pc:sldMk cId="3527715237" sldId="265"/>
            <ac:spMk id="6" creationId="{95AD6DFD-6DC9-487F-AC3C-96727C8577C8}"/>
          </ac:spMkLst>
        </pc:spChg>
        <pc:spChg chg="add mod">
          <ac:chgData name="佐藤 友光子" userId="44d085fa-7784-4672-9800-434099faba5a" providerId="ADAL" clId="{6494040E-886F-45AE-B0B4-EB9F5BE2B72E}" dt="2022-01-27T06:19:09.841" v="614" actId="113"/>
          <ac:spMkLst>
            <pc:docMk/>
            <pc:sldMk cId="3527715237" sldId="265"/>
            <ac:spMk id="13" creationId="{E3B09E19-A3C0-48FC-AE45-B24304F6B43E}"/>
          </ac:spMkLst>
        </pc:spChg>
        <pc:spChg chg="add mod">
          <ac:chgData name="佐藤 友光子" userId="44d085fa-7784-4672-9800-434099faba5a" providerId="ADAL" clId="{6494040E-886F-45AE-B0B4-EB9F5BE2B72E}" dt="2022-01-27T06:18:59.627" v="609" actId="113"/>
          <ac:spMkLst>
            <pc:docMk/>
            <pc:sldMk cId="3527715237" sldId="265"/>
            <ac:spMk id="14" creationId="{719740B9-CB0D-40F9-B57F-511A4FAFC772}"/>
          </ac:spMkLst>
        </pc:spChg>
        <pc:spChg chg="add mod">
          <ac:chgData name="佐藤 友光子" userId="44d085fa-7784-4672-9800-434099faba5a" providerId="ADAL" clId="{6494040E-886F-45AE-B0B4-EB9F5BE2B72E}" dt="2022-01-27T06:19:43.753" v="631" actId="20577"/>
          <ac:spMkLst>
            <pc:docMk/>
            <pc:sldMk cId="3527715237" sldId="265"/>
            <ac:spMk id="15" creationId="{B386099D-6FB1-436D-BC24-DACF68A35D3F}"/>
          </ac:spMkLst>
        </pc:spChg>
        <pc:graphicFrameChg chg="add mod">
          <ac:chgData name="佐藤 友光子" userId="44d085fa-7784-4672-9800-434099faba5a" providerId="ADAL" clId="{6494040E-886F-45AE-B0B4-EB9F5BE2B72E}" dt="2022-01-27T06:18:14.003" v="580" actId="113"/>
          <ac:graphicFrameMkLst>
            <pc:docMk/>
            <pc:sldMk cId="3527715237" sldId="265"/>
            <ac:graphicFrameMk id="5" creationId="{74646219-F9A9-4825-82C2-B9AFCB93FAB2}"/>
          </ac:graphicFrameMkLst>
        </pc:graphicFrameChg>
        <pc:picChg chg="add mod">
          <ac:chgData name="佐藤 友光子" userId="44d085fa-7784-4672-9800-434099faba5a" providerId="ADAL" clId="{6494040E-886F-45AE-B0B4-EB9F5BE2B72E}" dt="2022-01-27T06:05:41.591" v="526" actId="1076"/>
          <ac:picMkLst>
            <pc:docMk/>
            <pc:sldMk cId="3527715237" sldId="265"/>
            <ac:picMk id="2" creationId="{0BD98A20-E1EE-4B70-AE2A-91796D5274BF}"/>
          </ac:picMkLst>
        </pc:picChg>
        <pc:picChg chg="add mod">
          <ac:chgData name="佐藤 友光子" userId="44d085fa-7784-4672-9800-434099faba5a" providerId="ADAL" clId="{6494040E-886F-45AE-B0B4-EB9F5BE2B72E}" dt="2022-01-27T06:18:24.036" v="599" actId="1036"/>
          <ac:picMkLst>
            <pc:docMk/>
            <pc:sldMk cId="3527715237" sldId="265"/>
            <ac:picMk id="7" creationId="{3053A3E5-736A-440F-B17C-5E79921BFE1F}"/>
          </ac:picMkLst>
        </pc:picChg>
        <pc:picChg chg="add mod modCrop">
          <ac:chgData name="佐藤 友光子" userId="44d085fa-7784-4672-9800-434099faba5a" providerId="ADAL" clId="{6494040E-886F-45AE-B0B4-EB9F5BE2B72E}" dt="2022-01-27T06:14:24.411" v="574" actId="1076"/>
          <ac:picMkLst>
            <pc:docMk/>
            <pc:sldMk cId="3527715237" sldId="265"/>
            <ac:picMk id="10" creationId="{B2CB99BF-2577-4103-AE0A-2CE8748D9B9C}"/>
          </ac:picMkLst>
        </pc:picChg>
        <pc:picChg chg="add mod modCrop">
          <ac:chgData name="佐藤 友光子" userId="44d085fa-7784-4672-9800-434099faba5a" providerId="ADAL" clId="{6494040E-886F-45AE-B0B4-EB9F5BE2B72E}" dt="2022-01-27T06:14:29.320" v="576" actId="14100"/>
          <ac:picMkLst>
            <pc:docMk/>
            <pc:sldMk cId="3527715237" sldId="265"/>
            <ac:picMk id="12" creationId="{83D3D296-9113-4512-8C2C-1E38023F2C76}"/>
          </ac:picMkLst>
        </pc:picChg>
        <pc:cxnChg chg="add mod">
          <ac:chgData name="佐藤 友光子" userId="44d085fa-7784-4672-9800-434099faba5a" providerId="ADAL" clId="{6494040E-886F-45AE-B0B4-EB9F5BE2B72E}" dt="2022-01-27T06:14:21.274" v="573" actId="1035"/>
          <ac:cxnSpMkLst>
            <pc:docMk/>
            <pc:sldMk cId="3527715237" sldId="265"/>
            <ac:cxnSpMk id="8" creationId="{ADFD6BEA-36E3-4321-9CF7-6E74EAFFEB0B}"/>
          </ac:cxnSpMkLst>
        </pc:cxnChg>
      </pc:sldChg>
      <pc:sldChg chg="addSp modSp add">
        <pc:chgData name="佐藤 友光子" userId="44d085fa-7784-4672-9800-434099faba5a" providerId="ADAL" clId="{6494040E-886F-45AE-B0B4-EB9F5BE2B72E}" dt="2022-01-27T06:20:26.463" v="688" actId="1076"/>
        <pc:sldMkLst>
          <pc:docMk/>
          <pc:sldMk cId="3720479004" sldId="266"/>
        </pc:sldMkLst>
        <pc:spChg chg="mod">
          <ac:chgData name="佐藤 友光子" userId="44d085fa-7784-4672-9800-434099faba5a" providerId="ADAL" clId="{6494040E-886F-45AE-B0B4-EB9F5BE2B72E}" dt="2022-01-27T06:20:22.074" v="686" actId="1076"/>
          <ac:spMkLst>
            <pc:docMk/>
            <pc:sldMk cId="3720479004" sldId="266"/>
            <ac:spMk id="2" creationId="{F4D27E90-19F8-4FE6-B4D7-D3A5C6F68857}"/>
          </ac:spMkLst>
        </pc:spChg>
        <pc:spChg chg="add">
          <ac:chgData name="佐藤 友光子" userId="44d085fa-7784-4672-9800-434099faba5a" providerId="ADAL" clId="{6494040E-886F-45AE-B0B4-EB9F5BE2B72E}" dt="2022-01-27T06:20:18.836" v="685"/>
          <ac:spMkLst>
            <pc:docMk/>
            <pc:sldMk cId="3720479004" sldId="266"/>
            <ac:spMk id="5" creationId="{B55FECAF-5A6A-4ADA-A794-672D92D6C08F}"/>
          </ac:spMkLst>
        </pc:spChg>
        <pc:picChg chg="add mod">
          <ac:chgData name="佐藤 友光子" userId="44d085fa-7784-4672-9800-434099faba5a" providerId="ADAL" clId="{6494040E-886F-45AE-B0B4-EB9F5BE2B72E}" dt="2022-01-27T06:20:26.463" v="688" actId="1076"/>
          <ac:picMkLst>
            <pc:docMk/>
            <pc:sldMk cId="3720479004" sldId="266"/>
            <ac:picMk id="3" creationId="{94EA1354-490A-461B-BC6D-CA70F6F20CA0}"/>
          </ac:picMkLst>
        </pc:picChg>
        <pc:picChg chg="add">
          <ac:chgData name="佐藤 友光子" userId="44d085fa-7784-4672-9800-434099faba5a" providerId="ADAL" clId="{6494040E-886F-45AE-B0B4-EB9F5BE2B72E}" dt="2022-01-27T06:20:18.836" v="685"/>
          <ac:picMkLst>
            <pc:docMk/>
            <pc:sldMk cId="3720479004" sldId="266"/>
            <ac:picMk id="4" creationId="{726A685C-2E30-4176-9219-1A2B200B79D3}"/>
          </ac:picMkLst>
        </pc:picChg>
      </pc:sldChg>
      <pc:sldChg chg="addSp modSp add">
        <pc:chgData name="佐藤 友光子" userId="44d085fa-7784-4672-9800-434099faba5a" providerId="ADAL" clId="{6494040E-886F-45AE-B0B4-EB9F5BE2B72E}" dt="2022-01-27T06:23:31.990" v="835" actId="1076"/>
        <pc:sldMkLst>
          <pc:docMk/>
          <pc:sldMk cId="2486673299" sldId="267"/>
        </pc:sldMkLst>
        <pc:spChg chg="add">
          <ac:chgData name="佐藤 友光子" userId="44d085fa-7784-4672-9800-434099faba5a" providerId="ADAL" clId="{6494040E-886F-45AE-B0B4-EB9F5BE2B72E}" dt="2022-01-27T06:21:48.883" v="690"/>
          <ac:spMkLst>
            <pc:docMk/>
            <pc:sldMk cId="2486673299" sldId="267"/>
            <ac:spMk id="3" creationId="{F227B166-E5D7-46C8-A436-DB10474564E6}"/>
          </ac:spMkLst>
        </pc:spChg>
        <pc:spChg chg="add">
          <ac:chgData name="佐藤 友光子" userId="44d085fa-7784-4672-9800-434099faba5a" providerId="ADAL" clId="{6494040E-886F-45AE-B0B4-EB9F5BE2B72E}" dt="2022-01-27T06:21:48.883" v="690"/>
          <ac:spMkLst>
            <pc:docMk/>
            <pc:sldMk cId="2486673299" sldId="267"/>
            <ac:spMk id="4" creationId="{10B46B0D-6B20-452B-9C29-8869BA258A57}"/>
          </ac:spMkLst>
        </pc:spChg>
        <pc:spChg chg="add">
          <ac:chgData name="佐藤 友光子" userId="44d085fa-7784-4672-9800-434099faba5a" providerId="ADAL" clId="{6494040E-886F-45AE-B0B4-EB9F5BE2B72E}" dt="2022-01-27T06:21:48.883" v="690"/>
          <ac:spMkLst>
            <pc:docMk/>
            <pc:sldMk cId="2486673299" sldId="267"/>
            <ac:spMk id="5" creationId="{786BFC56-5652-4CEA-A31C-B0AE90BF6653}"/>
          </ac:spMkLst>
        </pc:spChg>
        <pc:spChg chg="add">
          <ac:chgData name="佐藤 友光子" userId="44d085fa-7784-4672-9800-434099faba5a" providerId="ADAL" clId="{6494040E-886F-45AE-B0B4-EB9F5BE2B72E}" dt="2022-01-27T06:21:48.883" v="690"/>
          <ac:spMkLst>
            <pc:docMk/>
            <pc:sldMk cId="2486673299" sldId="267"/>
            <ac:spMk id="7" creationId="{4E9B139F-A513-4D03-A8F1-8ABEFD033AF9}"/>
          </ac:spMkLst>
        </pc:spChg>
        <pc:spChg chg="add">
          <ac:chgData name="佐藤 友光子" userId="44d085fa-7784-4672-9800-434099faba5a" providerId="ADAL" clId="{6494040E-886F-45AE-B0B4-EB9F5BE2B72E}" dt="2022-01-27T06:21:48.883" v="690"/>
          <ac:spMkLst>
            <pc:docMk/>
            <pc:sldMk cId="2486673299" sldId="267"/>
            <ac:spMk id="9" creationId="{F4BCD659-DF94-43A4-842A-48D2276546C2}"/>
          </ac:spMkLst>
        </pc:spChg>
        <pc:spChg chg="add">
          <ac:chgData name="佐藤 友光子" userId="44d085fa-7784-4672-9800-434099faba5a" providerId="ADAL" clId="{6494040E-886F-45AE-B0B4-EB9F5BE2B72E}" dt="2022-01-27T06:21:48.883" v="690"/>
          <ac:spMkLst>
            <pc:docMk/>
            <pc:sldMk cId="2486673299" sldId="267"/>
            <ac:spMk id="10" creationId="{1916498A-BE34-4121-B05E-579B5A996690}"/>
          </ac:spMkLst>
        </pc:spChg>
        <pc:spChg chg="add">
          <ac:chgData name="佐藤 友光子" userId="44d085fa-7784-4672-9800-434099faba5a" providerId="ADAL" clId="{6494040E-886F-45AE-B0B4-EB9F5BE2B72E}" dt="2022-01-27T06:21:48.883" v="690"/>
          <ac:spMkLst>
            <pc:docMk/>
            <pc:sldMk cId="2486673299" sldId="267"/>
            <ac:spMk id="11" creationId="{EDCD3AAE-5C37-40F9-BE4F-3241C33EE915}"/>
          </ac:spMkLst>
        </pc:spChg>
        <pc:spChg chg="add">
          <ac:chgData name="佐藤 友光子" userId="44d085fa-7784-4672-9800-434099faba5a" providerId="ADAL" clId="{6494040E-886F-45AE-B0B4-EB9F5BE2B72E}" dt="2022-01-27T06:21:48.883" v="690"/>
          <ac:spMkLst>
            <pc:docMk/>
            <pc:sldMk cId="2486673299" sldId="267"/>
            <ac:spMk id="12" creationId="{3B5A7611-D057-43A1-AF4A-301D5B6F9AE7}"/>
          </ac:spMkLst>
        </pc:spChg>
        <pc:spChg chg="add">
          <ac:chgData name="佐藤 友光子" userId="44d085fa-7784-4672-9800-434099faba5a" providerId="ADAL" clId="{6494040E-886F-45AE-B0B4-EB9F5BE2B72E}" dt="2022-01-27T06:21:48.883" v="690"/>
          <ac:spMkLst>
            <pc:docMk/>
            <pc:sldMk cId="2486673299" sldId="267"/>
            <ac:spMk id="13" creationId="{8F92A693-F61F-4F3B-B923-A82FE5E1EA85}"/>
          </ac:spMkLst>
        </pc:spChg>
        <pc:spChg chg="add mod">
          <ac:chgData name="佐藤 友光子" userId="44d085fa-7784-4672-9800-434099faba5a" providerId="ADAL" clId="{6494040E-886F-45AE-B0B4-EB9F5BE2B72E}" dt="2022-01-27T06:23:31.990" v="835" actId="1076"/>
          <ac:spMkLst>
            <pc:docMk/>
            <pc:sldMk cId="2486673299" sldId="267"/>
            <ac:spMk id="14" creationId="{B340ACEE-62A3-4E56-8184-59F7B3956CCD}"/>
          </ac:spMkLst>
        </pc:spChg>
        <pc:picChg chg="add">
          <ac:chgData name="佐藤 友光子" userId="44d085fa-7784-4672-9800-434099faba5a" providerId="ADAL" clId="{6494040E-886F-45AE-B0B4-EB9F5BE2B72E}" dt="2022-01-27T06:21:48.883" v="690"/>
          <ac:picMkLst>
            <pc:docMk/>
            <pc:sldMk cId="2486673299" sldId="267"/>
            <ac:picMk id="2" creationId="{BF1ED6C2-7F58-4593-B235-B2C59DDAFD09}"/>
          </ac:picMkLst>
        </pc:picChg>
        <pc:picChg chg="add">
          <ac:chgData name="佐藤 友光子" userId="44d085fa-7784-4672-9800-434099faba5a" providerId="ADAL" clId="{6494040E-886F-45AE-B0B4-EB9F5BE2B72E}" dt="2022-01-27T06:21:48.883" v="690"/>
          <ac:picMkLst>
            <pc:docMk/>
            <pc:sldMk cId="2486673299" sldId="267"/>
            <ac:picMk id="6" creationId="{F0ED0C56-D9BA-4478-9860-AB42B756A04B}"/>
          </ac:picMkLst>
        </pc:picChg>
        <pc:picChg chg="add">
          <ac:chgData name="佐藤 友光子" userId="44d085fa-7784-4672-9800-434099faba5a" providerId="ADAL" clId="{6494040E-886F-45AE-B0B4-EB9F5BE2B72E}" dt="2022-01-27T06:21:48.883" v="690"/>
          <ac:picMkLst>
            <pc:docMk/>
            <pc:sldMk cId="2486673299" sldId="267"/>
            <ac:picMk id="8" creationId="{A88AEA41-FA48-44EE-BC38-873ACECC4ECD}"/>
          </ac:picMkLst>
        </pc:picChg>
      </pc:sldChg>
      <pc:sldChg chg="addSp modSp add">
        <pc:chgData name="佐藤 友光子" userId="44d085fa-7784-4672-9800-434099faba5a" providerId="ADAL" clId="{6494040E-886F-45AE-B0B4-EB9F5BE2B72E}" dt="2022-01-27T06:41:18.029" v="927" actId="403"/>
        <pc:sldMkLst>
          <pc:docMk/>
          <pc:sldMk cId="1144542286" sldId="268"/>
        </pc:sldMkLst>
        <pc:spChg chg="add mod">
          <ac:chgData name="佐藤 友光子" userId="44d085fa-7784-4672-9800-434099faba5a" providerId="ADAL" clId="{6494040E-886F-45AE-B0B4-EB9F5BE2B72E}" dt="2022-01-27T06:41:18.029" v="927" actId="403"/>
          <ac:spMkLst>
            <pc:docMk/>
            <pc:sldMk cId="1144542286" sldId="268"/>
            <ac:spMk id="8" creationId="{48791D98-9CC0-4BBA-9FCB-1E8B3F074A4D}"/>
          </ac:spMkLst>
        </pc:spChg>
        <pc:picChg chg="add mod ord">
          <ac:chgData name="佐藤 友光子" userId="44d085fa-7784-4672-9800-434099faba5a" providerId="ADAL" clId="{6494040E-886F-45AE-B0B4-EB9F5BE2B72E}" dt="2022-01-27T06:40:50.594" v="868" actId="1076"/>
          <ac:picMkLst>
            <pc:docMk/>
            <pc:sldMk cId="1144542286" sldId="268"/>
            <ac:picMk id="2" creationId="{7C9BF8CD-A24A-4F08-B4EB-06C571A5E1DA}"/>
          </ac:picMkLst>
        </pc:picChg>
        <pc:picChg chg="add mod">
          <ac:chgData name="佐藤 友光子" userId="44d085fa-7784-4672-9800-434099faba5a" providerId="ADAL" clId="{6494040E-886F-45AE-B0B4-EB9F5BE2B72E}" dt="2022-01-27T06:40:32.513" v="860" actId="1076"/>
          <ac:picMkLst>
            <pc:docMk/>
            <pc:sldMk cId="1144542286" sldId="268"/>
            <ac:picMk id="3" creationId="{36DD2900-1A3E-44C0-986D-1904E4ED7B07}"/>
          </ac:picMkLst>
        </pc:picChg>
        <pc:picChg chg="add mod">
          <ac:chgData name="佐藤 友光子" userId="44d085fa-7784-4672-9800-434099faba5a" providerId="ADAL" clId="{6494040E-886F-45AE-B0B4-EB9F5BE2B72E}" dt="2022-01-27T06:40:49.195" v="867" actId="1076"/>
          <ac:picMkLst>
            <pc:docMk/>
            <pc:sldMk cId="1144542286" sldId="268"/>
            <ac:picMk id="4" creationId="{8D8CE1E0-EDF7-4C6C-9929-F77FDD293D6B}"/>
          </ac:picMkLst>
        </pc:picChg>
        <pc:picChg chg="add mod">
          <ac:chgData name="佐藤 友光子" userId="44d085fa-7784-4672-9800-434099faba5a" providerId="ADAL" clId="{6494040E-886F-45AE-B0B4-EB9F5BE2B72E}" dt="2022-01-27T06:40:52.180" v="869" actId="1076"/>
          <ac:picMkLst>
            <pc:docMk/>
            <pc:sldMk cId="1144542286" sldId="268"/>
            <ac:picMk id="5" creationId="{EFA93AA0-F5F2-41C3-B77B-EB44B28F35B8}"/>
          </ac:picMkLst>
        </pc:picChg>
        <pc:picChg chg="add mod">
          <ac:chgData name="佐藤 友光子" userId="44d085fa-7784-4672-9800-434099faba5a" providerId="ADAL" clId="{6494040E-886F-45AE-B0B4-EB9F5BE2B72E}" dt="2022-01-27T06:40:55.520" v="870" actId="1076"/>
          <ac:picMkLst>
            <pc:docMk/>
            <pc:sldMk cId="1144542286" sldId="268"/>
            <ac:picMk id="6" creationId="{9EE704AB-37B0-4986-A327-BA6712E46A2A}"/>
          </ac:picMkLst>
        </pc:picChg>
        <pc:picChg chg="add mod">
          <ac:chgData name="佐藤 友光子" userId="44d085fa-7784-4672-9800-434099faba5a" providerId="ADAL" clId="{6494040E-886F-45AE-B0B4-EB9F5BE2B72E}" dt="2022-01-27T06:40:30.306" v="859" actId="1076"/>
          <ac:picMkLst>
            <pc:docMk/>
            <pc:sldMk cId="1144542286" sldId="268"/>
            <ac:picMk id="7" creationId="{AF517F88-CDE7-4E87-918E-4C6161D7883E}"/>
          </ac:picMkLst>
        </pc:picChg>
      </pc:sldChg>
      <pc:sldChg chg="addSp modSp add">
        <pc:chgData name="佐藤 友光子" userId="44d085fa-7784-4672-9800-434099faba5a" providerId="ADAL" clId="{6494040E-886F-45AE-B0B4-EB9F5BE2B72E}" dt="2022-01-27T06:43:49.604" v="969" actId="1076"/>
        <pc:sldMkLst>
          <pc:docMk/>
          <pc:sldMk cId="1108426044" sldId="269"/>
        </pc:sldMkLst>
        <pc:spChg chg="add mod">
          <ac:chgData name="佐藤 友光子" userId="44d085fa-7784-4672-9800-434099faba5a" providerId="ADAL" clId="{6494040E-886F-45AE-B0B4-EB9F5BE2B72E}" dt="2022-01-27T06:43:44.796" v="968" actId="14100"/>
          <ac:spMkLst>
            <pc:docMk/>
            <pc:sldMk cId="1108426044" sldId="269"/>
            <ac:spMk id="4" creationId="{178F1ED4-0E9B-42E1-922F-4130FA4701B9}"/>
          </ac:spMkLst>
        </pc:spChg>
        <pc:picChg chg="add mod">
          <ac:chgData name="佐藤 友光子" userId="44d085fa-7784-4672-9800-434099faba5a" providerId="ADAL" clId="{6494040E-886F-45AE-B0B4-EB9F5BE2B72E}" dt="2022-01-27T06:43:49.604" v="969" actId="1076"/>
          <ac:picMkLst>
            <pc:docMk/>
            <pc:sldMk cId="1108426044" sldId="269"/>
            <ac:picMk id="3" creationId="{1409FFB1-483A-4618-8E07-D253E3B83B45}"/>
          </ac:picMkLst>
        </pc:picChg>
        <pc:picChg chg="add mod">
          <ac:chgData name="佐藤 友光子" userId="44d085fa-7784-4672-9800-434099faba5a" providerId="ADAL" clId="{6494040E-886F-45AE-B0B4-EB9F5BE2B72E}" dt="2022-01-27T06:43:05.840" v="930" actId="1076"/>
          <ac:picMkLst>
            <pc:docMk/>
            <pc:sldMk cId="1108426044" sldId="269"/>
            <ac:picMk id="2050" creationId="{52514FC7-5228-4663-B790-B412E06CF93F}"/>
          </ac:picMkLst>
        </pc:picChg>
      </pc:sldChg>
      <pc:sldChg chg="addSp modSp add">
        <pc:chgData name="佐藤 友光子" userId="44d085fa-7784-4672-9800-434099faba5a" providerId="ADAL" clId="{6494040E-886F-45AE-B0B4-EB9F5BE2B72E}" dt="2022-01-27T06:44:26.463" v="971"/>
        <pc:sldMkLst>
          <pc:docMk/>
          <pc:sldMk cId="2554819554" sldId="270"/>
        </pc:sldMkLst>
        <pc:picChg chg="add mod">
          <ac:chgData name="佐藤 友光子" userId="44d085fa-7784-4672-9800-434099faba5a" providerId="ADAL" clId="{6494040E-886F-45AE-B0B4-EB9F5BE2B72E}" dt="2022-01-27T06:44:26.463" v="971"/>
          <ac:picMkLst>
            <pc:docMk/>
            <pc:sldMk cId="2554819554" sldId="270"/>
            <ac:picMk id="3" creationId="{EBAB7506-4BF6-4D86-A39F-2C305578D7B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100万枚重量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OPP#25</c:v>
                </c:pt>
                <c:pt idx="1">
                  <c:v>OPP#20</c:v>
                </c:pt>
                <c:pt idx="2">
                  <c:v>#18</c:v>
                </c:pt>
              </c:strCache>
            </c:strRef>
          </c:cat>
          <c:val>
            <c:numRef>
              <c:f>Sheet1!$B$3:$B$5</c:f>
              <c:numCache>
                <c:formatCode>#.##"ト""ン"</c:formatCode>
                <c:ptCount val="3"/>
                <c:pt idx="0">
                  <c:v>2.38</c:v>
                </c:pt>
                <c:pt idx="1">
                  <c:v>1.91</c:v>
                </c:pt>
                <c:pt idx="2">
                  <c:v>1.72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7-4C1D-8511-D142220390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669234032"/>
        <c:axId val="1765949856"/>
      </c:barChart>
      <c:catAx>
        <c:axId val="166923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65949856"/>
        <c:crosses val="autoZero"/>
        <c:auto val="1"/>
        <c:lblAlgn val="ctr"/>
        <c:lblOffset val="100"/>
        <c:noMultiLvlLbl val="0"/>
      </c:catAx>
      <c:valAx>
        <c:axId val="176594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.##&quot;ト&quot;&quot;ン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69234032"/>
        <c:crosses val="autoZero"/>
        <c:crossBetween val="between"/>
      </c:valAx>
      <c:spPr>
        <a:solidFill>
          <a:schemeClr val="bg1">
            <a:lumMod val="9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OPP#25</c:v>
                </c:pt>
                <c:pt idx="1">
                  <c:v>OPP#20</c:v>
                </c:pt>
                <c:pt idx="2">
                  <c:v>#18</c:v>
                </c:pt>
              </c:strCache>
            </c:strRef>
          </c:cat>
          <c:val>
            <c:numRef>
              <c:f>Sheet1!$C$3:$C$5</c:f>
              <c:numCache>
                <c:formatCode>#.##"ト""ン"</c:formatCode>
                <c:ptCount val="3"/>
                <c:pt idx="0">
                  <c:v>11.019</c:v>
                </c:pt>
                <c:pt idx="1">
                  <c:v>8.843</c:v>
                </c:pt>
                <c:pt idx="2">
                  <c:v>7.2759999999999998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CA-4742-A3DA-FB45751F05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66776080"/>
        <c:axId val="1763921232"/>
      </c:barChart>
      <c:catAx>
        <c:axId val="1766776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63921232"/>
        <c:crosses val="autoZero"/>
        <c:auto val="1"/>
        <c:lblAlgn val="ctr"/>
        <c:lblOffset val="100"/>
        <c:noMultiLvlLbl val="0"/>
      </c:catAx>
      <c:valAx>
        <c:axId val="176392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numFmt formatCode="#.##&quot;ト&quot;&quot;ン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66776080"/>
        <c:crosses val="autoZero"/>
        <c:crossBetween val="between"/>
      </c:valAx>
      <c:spPr>
        <a:solidFill>
          <a:schemeClr val="bg1">
            <a:lumMod val="8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011A86-BC2A-4640-AE20-3D3D565F3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0C0386E-A695-4750-AC4C-962CF568B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B4E9E3-7F43-4B84-8767-DA5BBF23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F10922-B6E9-4042-99A6-C41229B35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0E946E-2A61-4404-BB91-97DA0BB60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417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5532CB-4819-4350-878C-C23938D48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037C170-8E96-4E4D-AE27-4304C573DF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8E4EC0-951F-4E49-906E-3D2A0085C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CD4816-7CA7-4FA9-B465-86112C32F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A5F29B5-8185-428C-B6BC-32AD2AFE0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0446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036ECAE-472F-4826-8F7D-A275846FFD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8E9DEBD-A610-46BE-9F2A-80C7E149F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E906F0-DE34-47A9-B512-6FA46FDE1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1FF75B-1487-4F37-B732-4801EF466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CA31D1-80A9-4891-A389-A607BCFCA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8175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B965EE-152A-4E14-8548-5794683C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0A9438-E0E1-4783-8301-A24A00AA8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C7C09E1-2881-4EF0-AFA8-8D95F1A91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2ECB79-E635-401F-BE46-74895C810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A31268-5754-45D2-AE65-1DC50767C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328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98F04B-7E60-482D-B6E0-9C28EF66B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19334A0-475E-4E02-B01E-012DFE54E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9B587E-C828-47FE-901C-149B5E414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7890E3-6156-40E1-9CED-8B887EA1F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75C0D9-D8BE-4BEF-8974-F52A5B3F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5544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4AEE89-B382-46A2-8CBE-7534BEE11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2E34751-0BC2-49ED-B4D7-44A889E3EA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5031735-EB68-4369-BD35-11F57244A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C4E944C-4925-499E-99B1-153628E17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77D6918-B165-496B-9516-3353B51EA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CF1F431-BEC8-4DFA-9529-57E73B115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42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B5C93F-75FB-4240-A66C-3C5B8B86A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51916F5-E6DC-4352-846B-6B18CF3F9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C26FF71-59AB-4406-8A0D-64DF82889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65CE829-39F5-4F73-80BF-AC1DFECE79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C1CDFE2-F1A5-4FD7-9948-F3E1C63867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3092EE5-A39E-4774-A387-49AA0FAC6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65BA77B-F485-48CD-A037-B40A3D580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ABF155A-47B9-48CA-9313-D1E9BA410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293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1C07D0-4E5C-4392-AE53-A623E65DD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D6193B8-4811-42A5-98AB-B48709EEC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9FA3F10-5367-4C42-A58F-4AF30F6EA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DBC81A8-0C47-49EA-986D-96CC2929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493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C924133-B6CD-4D06-AC6C-674DF587D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3C62E8E-B9DE-417F-979B-48A2266EB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B40027-2588-40A3-ADC9-B61B3D70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852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C33E9F-E2C5-4692-A249-96601AFEA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408726-53AE-4C70-B499-D72782210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3F67E54-3427-45DF-A2DD-F6F256597A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A45AFE5-2FFF-4B03-8F10-256856F4B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B7E3DE-73EB-4540-B9FB-E1641D7AE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5A5B25-1BD3-4342-BEDE-4E297B323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2869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C48598-E01D-4AAF-AFD7-095C1C50E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481B941-56D2-49BE-8A9E-8B90F8CCF7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637B2CC-2A38-4F59-BD79-C32CE89098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D33032-3629-4BE0-BD2D-34D7A6A07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5B6970-DC7E-4645-B1F4-2E7F1A00D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90F03E-27B9-4EDF-ACA7-E570CC29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875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7C37B88-E94E-4021-BD55-295B92777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645B964-4719-48B1-B067-2A8720BF8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7211" y="83950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D2EE33F-51FC-43DC-82E3-AA5C46D596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559D9-4E9E-4D27-B3E9-96C2F6C1EA6B}" type="datetimeFigureOut">
              <a:rPr kumimoji="1" lang="ja-JP" altLang="en-US" smtClean="0"/>
              <a:t>2022/1/27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0E34AFB-D0AE-4AFF-A9DD-82611BAF66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3F67AF-A2D1-48AE-943E-950D6B442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1718" y="6492875"/>
            <a:ext cx="690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0ABCA-2B28-432B-8D8F-2E24B482D60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2035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A58599F-6319-4587-8E29-F0A0B1A1D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050"/>
            <a:ext cx="10872216" cy="413714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733B4521-9E75-4E2E-9A71-8211B7826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88" y="1856911"/>
            <a:ext cx="10296464" cy="2800435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743053C-F26D-4347-B02A-5662EAF82FC7}"/>
              </a:ext>
            </a:extLst>
          </p:cNvPr>
          <p:cNvSpPr txBox="1"/>
          <p:nvPr/>
        </p:nvSpPr>
        <p:spPr>
          <a:xfrm>
            <a:off x="1014984" y="155448"/>
            <a:ext cx="1051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/>
              <a:t>環境配慮型フィルム</a:t>
            </a:r>
          </a:p>
        </p:txBody>
      </p:sp>
    </p:spTree>
    <p:extLst>
      <p:ext uri="{BB962C8B-B14F-4D97-AF65-F5344CB8AC3E}">
        <p14:creationId xmlns:p14="http://schemas.microsoft.com/office/powerpoint/2010/main" val="4023369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D27E90-19F8-4FE6-B4D7-D3A5C6F688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864" y="3845898"/>
            <a:ext cx="9144000" cy="2387600"/>
          </a:xfrm>
        </p:spPr>
        <p:txBody>
          <a:bodyPr/>
          <a:lstStyle/>
          <a:p>
            <a:r>
              <a:rPr kumimoji="1" lang="ja-JP" altLang="en-US" dirty="0"/>
              <a:t>多くのお客様に</a:t>
            </a:r>
            <a:br>
              <a:rPr kumimoji="1" lang="en-US" altLang="ja-JP" dirty="0"/>
            </a:br>
            <a:r>
              <a:rPr kumimoji="1" lang="ja-JP" altLang="en-US" dirty="0"/>
              <a:t>ご採用いただいております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4EA1354-490A-461B-BC6D-CA70F6F20C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1" r="38390"/>
          <a:stretch/>
        </p:blipFill>
        <p:spPr>
          <a:xfrm>
            <a:off x="1913832" y="624770"/>
            <a:ext cx="2284278" cy="3810889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726A685C-2E30-4176-9219-1A2B200B7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632" y="1408856"/>
            <a:ext cx="6364536" cy="1731028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55FECAF-5A6A-4ADA-A794-672D92D6C08F}"/>
              </a:ext>
            </a:extLst>
          </p:cNvPr>
          <p:cNvSpPr txBox="1"/>
          <p:nvPr/>
        </p:nvSpPr>
        <p:spPr>
          <a:xfrm>
            <a:off x="9784080" y="2176272"/>
            <a:ext cx="1243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/>
              <a:t>は</a:t>
            </a:r>
          </a:p>
        </p:txBody>
      </p:sp>
    </p:spTree>
    <p:extLst>
      <p:ext uri="{BB962C8B-B14F-4D97-AF65-F5344CB8AC3E}">
        <p14:creationId xmlns:p14="http://schemas.microsoft.com/office/powerpoint/2010/main" val="3720479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F1ED6C2-7F58-4593-B235-B2C59DDAF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90" y="1812228"/>
            <a:ext cx="3631568" cy="3157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27B166-E5D7-46C8-A436-DB10474564E6}"/>
              </a:ext>
            </a:extLst>
          </p:cNvPr>
          <p:cNvSpPr txBox="1"/>
          <p:nvPr/>
        </p:nvSpPr>
        <p:spPr>
          <a:xfrm>
            <a:off x="1493871" y="4811460"/>
            <a:ext cx="32701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956</a:t>
            </a:r>
            <a:r>
              <a:rPr kumimoji="1" lang="ja-JP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トン</a:t>
            </a:r>
            <a:r>
              <a:rPr kumimoji="1" lang="ja-JP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B46B0D-6B20-452B-9C29-8869BA258A57}"/>
              </a:ext>
            </a:extLst>
          </p:cNvPr>
          <p:cNvSpPr txBox="1"/>
          <p:nvPr/>
        </p:nvSpPr>
        <p:spPr>
          <a:xfrm>
            <a:off x="5125439" y="4666666"/>
            <a:ext cx="32701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10</a:t>
            </a:r>
            <a:r>
              <a:rPr kumimoji="1" lang="ja-JP" alt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号袋</a:t>
            </a:r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（</a:t>
            </a:r>
            <a:r>
              <a:rPr kumimoji="1"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180</a:t>
            </a:r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*</a:t>
            </a:r>
            <a:r>
              <a:rPr kumimoji="1" lang="en-US" altLang="ja-JP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270mm</a:t>
            </a:r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）</a:t>
            </a:r>
            <a:endParaRPr kumimoji="1" lang="ja-JP" altLang="en-US" sz="2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6BFC56-5652-4CEA-A31C-B0AE90BF6653}"/>
              </a:ext>
            </a:extLst>
          </p:cNvPr>
          <p:cNvSpPr txBox="1"/>
          <p:nvPr/>
        </p:nvSpPr>
        <p:spPr>
          <a:xfrm>
            <a:off x="9108453" y="3312834"/>
            <a:ext cx="35379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000" dirty="0">
                <a:solidFill>
                  <a:schemeClr val="bg1"/>
                </a:solidFill>
                <a:effectLst>
                  <a:glow rad="114300">
                    <a:srgbClr val="00B0F0">
                      <a:alpha val="75000"/>
                    </a:srgbClr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６</a:t>
            </a:r>
            <a:r>
              <a:rPr kumimoji="1" lang="ja-JP" altLang="en-US" sz="8000" dirty="0">
                <a:solidFill>
                  <a:schemeClr val="bg1"/>
                </a:solidFill>
                <a:effectLst>
                  <a:glow rad="114300">
                    <a:srgbClr val="00B0F0">
                      <a:alpha val="75000"/>
                    </a:srgbClr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億</a:t>
            </a:r>
            <a:r>
              <a:rPr kumimoji="1" lang="ja-JP" altLang="en-US" sz="6000" dirty="0">
                <a:solidFill>
                  <a:schemeClr val="bg1"/>
                </a:solidFill>
                <a:effectLst>
                  <a:glow rad="114300">
                    <a:srgbClr val="00B0F0">
                      <a:alpha val="75000"/>
                    </a:srgbClr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枚</a:t>
            </a:r>
            <a:endParaRPr kumimoji="1" lang="ja-JP" altLang="en-US" sz="8000" dirty="0">
              <a:solidFill>
                <a:schemeClr val="bg1"/>
              </a:solidFill>
              <a:effectLst>
                <a:glow rad="114300">
                  <a:srgbClr val="00B0F0">
                    <a:alpha val="75000"/>
                  </a:srgbClr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0ED0C56-D9BA-4478-9860-AB42B756A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977" y="3906204"/>
            <a:ext cx="981541" cy="82912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E9B139F-A513-4D03-A8F1-8ABEFD033AF9}"/>
              </a:ext>
            </a:extLst>
          </p:cNvPr>
          <p:cNvSpPr txBox="1"/>
          <p:nvPr/>
        </p:nvSpPr>
        <p:spPr>
          <a:xfrm>
            <a:off x="105039" y="4919182"/>
            <a:ext cx="1822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グリーン</a:t>
            </a:r>
            <a:r>
              <a:rPr kumimoji="1" lang="en-US" altLang="ja-JP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OPP</a:t>
            </a:r>
          </a:p>
          <a:p>
            <a:r>
              <a:rPr kumimoji="1" lang="ja-JP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累計販売量　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88AEA41-FA48-44EE-BC38-873ACECC4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9238" y="3595021"/>
            <a:ext cx="1079176" cy="1079176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4BCD659-DF94-43A4-842A-48D2276546C2}"/>
              </a:ext>
            </a:extLst>
          </p:cNvPr>
          <p:cNvSpPr/>
          <p:nvPr/>
        </p:nvSpPr>
        <p:spPr>
          <a:xfrm>
            <a:off x="5832443" y="1421204"/>
            <a:ext cx="1780162" cy="25097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9E9E9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16498A-BE34-4121-B05E-579B5A996690}"/>
              </a:ext>
            </a:extLst>
          </p:cNvPr>
          <p:cNvSpPr/>
          <p:nvPr/>
        </p:nvSpPr>
        <p:spPr>
          <a:xfrm>
            <a:off x="5680043" y="1573604"/>
            <a:ext cx="1780162" cy="25097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9E9E9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DCD3AAE-5C37-40F9-BE4F-3241C33EE915}"/>
              </a:ext>
            </a:extLst>
          </p:cNvPr>
          <p:cNvSpPr/>
          <p:nvPr/>
        </p:nvSpPr>
        <p:spPr>
          <a:xfrm>
            <a:off x="5527643" y="1726004"/>
            <a:ext cx="1780162" cy="25097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9E9E9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B5A7611-D057-43A1-AF4A-301D5B6F9AE7}"/>
              </a:ext>
            </a:extLst>
          </p:cNvPr>
          <p:cNvSpPr/>
          <p:nvPr/>
        </p:nvSpPr>
        <p:spPr>
          <a:xfrm>
            <a:off x="5375243" y="1878404"/>
            <a:ext cx="1780162" cy="25097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9E9E9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F92A693-F61F-4F3B-B923-A82FE5E1EA85}"/>
              </a:ext>
            </a:extLst>
          </p:cNvPr>
          <p:cNvSpPr/>
          <p:nvPr/>
        </p:nvSpPr>
        <p:spPr>
          <a:xfrm>
            <a:off x="5222843" y="2030804"/>
            <a:ext cx="1780162" cy="25097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9E9E9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340ACEE-62A3-4E56-8184-59F7B3956CCD}"/>
              </a:ext>
            </a:extLst>
          </p:cNvPr>
          <p:cNvSpPr txBox="1"/>
          <p:nvPr/>
        </p:nvSpPr>
        <p:spPr>
          <a:xfrm>
            <a:off x="6265324" y="6438266"/>
            <a:ext cx="58916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※2017</a:t>
            </a:r>
            <a:r>
              <a:rPr kumimoji="1"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年</a:t>
            </a:r>
            <a:r>
              <a:rPr kumimoji="1"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kumimoji="1"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月</a:t>
            </a:r>
            <a:r>
              <a:rPr kumimoji="1"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21</a:t>
            </a:r>
            <a:r>
              <a:rPr kumimoji="1"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日～</a:t>
            </a:r>
            <a:r>
              <a:rPr kumimoji="1"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2022</a:t>
            </a:r>
            <a:r>
              <a:rPr kumimoji="1"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年</a:t>
            </a:r>
            <a:r>
              <a:rPr kumimoji="1"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kumimoji="1"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月</a:t>
            </a:r>
            <a:r>
              <a:rPr kumimoji="1"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14</a:t>
            </a:r>
            <a:r>
              <a:rPr kumimoji="1"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日までの累計販売数より算出</a:t>
            </a:r>
          </a:p>
        </p:txBody>
      </p:sp>
    </p:spTree>
    <p:extLst>
      <p:ext uri="{BB962C8B-B14F-4D97-AF65-F5344CB8AC3E}">
        <p14:creationId xmlns:p14="http://schemas.microsoft.com/office/powerpoint/2010/main" val="2486673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6DD2900-1A3E-44C0-986D-1904E4ED7B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5431" y="577448"/>
            <a:ext cx="3851508" cy="3476583"/>
          </a:xfrm>
          <a:prstGeom prst="ellipse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D8CE1E0-EDF7-4C6C-9929-F77FDD293D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1738" y="3852810"/>
            <a:ext cx="2822526" cy="2790099"/>
          </a:xfrm>
          <a:prstGeom prst="ellipse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FA93AA0-F5F2-41C3-B77B-EB44B28F35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230" y="4113622"/>
            <a:ext cx="3322251" cy="226847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EE704AB-37B0-4986-A327-BA6712E46A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230" y="825752"/>
            <a:ext cx="3396461" cy="333252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F517F88-CDE7-4E87-918E-4C6161D788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6570" y="1160206"/>
            <a:ext cx="3679438" cy="2477729"/>
          </a:xfrm>
          <a:prstGeom prst="rect">
            <a:avLst/>
          </a:prstGeom>
        </p:spPr>
      </p:pic>
      <p:pic>
        <p:nvPicPr>
          <p:cNvPr id="2" name="Picture 4" descr="スナックエンドウ｜fd400104">
            <a:extLst>
              <a:ext uri="{FF2B5EF4-FFF2-40B4-BE49-F238E27FC236}">
                <a16:creationId xmlns:a16="http://schemas.microsoft.com/office/drawing/2014/main" id="{7C9BF8CD-A24A-4F08-B4EB-06C571A5E1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77374" y="3820660"/>
            <a:ext cx="4689196" cy="303734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8791D98-9CC0-4BBA-9FCB-1E8B3F074A4D}"/>
              </a:ext>
            </a:extLst>
          </p:cNvPr>
          <p:cNvSpPr txBox="1"/>
          <p:nvPr/>
        </p:nvSpPr>
        <p:spPr>
          <a:xfrm>
            <a:off x="0" y="0"/>
            <a:ext cx="11248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/>
              <a:t>様々な用途にお使いいただいています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144542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kids.wanpug.com/illust/illust1782.png">
            <a:extLst>
              <a:ext uri="{FF2B5EF4-FFF2-40B4-BE49-F238E27FC236}">
                <a16:creationId xmlns:a16="http://schemas.microsoft.com/office/drawing/2014/main" id="{52514FC7-5228-4663-B790-B412E06CF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5" y="1823884"/>
            <a:ext cx="3076575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1409FFB1-483A-4618-8E07-D253E3B83B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484" y="1809367"/>
            <a:ext cx="6364536" cy="1731028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178F1ED4-0E9B-42E1-922F-4130FA4701B9}"/>
              </a:ext>
            </a:extLst>
          </p:cNvPr>
          <p:cNvSpPr txBox="1">
            <a:spLocks/>
          </p:cNvSpPr>
          <p:nvPr/>
        </p:nvSpPr>
        <p:spPr>
          <a:xfrm>
            <a:off x="3986217" y="3429000"/>
            <a:ext cx="8077963" cy="17327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お気軽にお問合せください</a:t>
            </a:r>
          </a:p>
        </p:txBody>
      </p:sp>
    </p:spTree>
    <p:extLst>
      <p:ext uri="{BB962C8B-B14F-4D97-AF65-F5344CB8AC3E}">
        <p14:creationId xmlns:p14="http://schemas.microsoft.com/office/powerpoint/2010/main" val="1108426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BAB7506-4BF6-4D86-A39F-2C305578D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014" y="2986152"/>
            <a:ext cx="4323971" cy="88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819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A53FD-D80E-45D6-B1BF-C33B8742B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グリーン</a:t>
            </a:r>
            <a:r>
              <a:rPr kumimoji="1" lang="en-US" altLang="ja-JP" dirty="0"/>
              <a:t>OPP</a:t>
            </a:r>
            <a:r>
              <a:rPr kumimoji="1" lang="ja-JP" altLang="en-US" dirty="0"/>
              <a:t>とは</a:t>
            </a:r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FDF9C868-30CB-4346-9CED-187590A86CC8}"/>
              </a:ext>
            </a:extLst>
          </p:cNvPr>
          <p:cNvSpPr/>
          <p:nvPr/>
        </p:nvSpPr>
        <p:spPr>
          <a:xfrm>
            <a:off x="630936" y="2340864"/>
            <a:ext cx="4352544" cy="2679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植物由来原料を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一部使用</a:t>
            </a:r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1C005C14-BC0D-49F1-AF2E-ED6F03FBA508}"/>
              </a:ext>
            </a:extLst>
          </p:cNvPr>
          <p:cNvSpPr/>
          <p:nvPr/>
        </p:nvSpPr>
        <p:spPr>
          <a:xfrm>
            <a:off x="6900672" y="2340864"/>
            <a:ext cx="4352544" cy="2679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厚みを薄肉化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D1BDD34-F615-4CB2-955F-30EC4C0B5DC0}"/>
              </a:ext>
            </a:extLst>
          </p:cNvPr>
          <p:cNvSpPr txBox="1"/>
          <p:nvPr/>
        </p:nvSpPr>
        <p:spPr>
          <a:xfrm>
            <a:off x="5617464" y="2875002"/>
            <a:ext cx="1536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600" dirty="0"/>
              <a:t>＆</a:t>
            </a:r>
          </a:p>
        </p:txBody>
      </p:sp>
    </p:spTree>
    <p:extLst>
      <p:ext uri="{BB962C8B-B14F-4D97-AF65-F5344CB8AC3E}">
        <p14:creationId xmlns:p14="http://schemas.microsoft.com/office/powerpoint/2010/main" val="3540809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C3CE12-E654-4513-A9A3-D58258709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植物由来原料使用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9227E66-BE94-4C59-96A3-3E2A8A58B4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1" r="38390"/>
          <a:stretch/>
        </p:blipFill>
        <p:spPr>
          <a:xfrm>
            <a:off x="731520" y="947924"/>
            <a:ext cx="3264408" cy="544605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C542CCEE-1E93-4EE8-8C90-5D097BAE39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632" y="1408856"/>
            <a:ext cx="6364536" cy="173102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DF8BB7D-8EA2-46F3-B695-D1FF24EE027F}"/>
              </a:ext>
            </a:extLst>
          </p:cNvPr>
          <p:cNvSpPr txBox="1"/>
          <p:nvPr/>
        </p:nvSpPr>
        <p:spPr>
          <a:xfrm>
            <a:off x="9784080" y="2176272"/>
            <a:ext cx="1243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/>
              <a:t>は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71F5E0EB-FDB7-4ECA-9A73-42F72010BB1D}"/>
              </a:ext>
            </a:extLst>
          </p:cNvPr>
          <p:cNvSpPr txBox="1">
            <a:spLocks/>
          </p:cNvSpPr>
          <p:nvPr/>
        </p:nvSpPr>
        <p:spPr>
          <a:xfrm>
            <a:off x="4292082" y="3642452"/>
            <a:ext cx="6521041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バイオマスマーク認定商品です</a:t>
            </a:r>
          </a:p>
        </p:txBody>
      </p:sp>
    </p:spTree>
    <p:extLst>
      <p:ext uri="{BB962C8B-B14F-4D97-AF65-F5344CB8AC3E}">
        <p14:creationId xmlns:p14="http://schemas.microsoft.com/office/powerpoint/2010/main" val="3919029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5C9F811F-9504-47F3-914B-95F1603360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78" t="13867" r="31341" b="12534"/>
          <a:stretch/>
        </p:blipFill>
        <p:spPr>
          <a:xfrm>
            <a:off x="7772400" y="2871157"/>
            <a:ext cx="3721608" cy="228611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EA3DDED-4691-4281-8A0F-E5EC0983D1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Sketch/>
                    </a14:imgEffect>
                  </a14:imgLayer>
                </a14:imgProps>
              </a:ext>
            </a:extLst>
          </a:blip>
          <a:srcRect l="11745" t="23078" r="14767" b="36754"/>
          <a:stretch/>
        </p:blipFill>
        <p:spPr>
          <a:xfrm>
            <a:off x="7772400" y="1984248"/>
            <a:ext cx="3794760" cy="85953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62796D4-1609-4882-9125-7DB54B17C1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" y="1244264"/>
            <a:ext cx="6364536" cy="173102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1A77903-F498-4564-A30F-8F81B1896E44}"/>
              </a:ext>
            </a:extLst>
          </p:cNvPr>
          <p:cNvSpPr txBox="1"/>
          <p:nvPr/>
        </p:nvSpPr>
        <p:spPr>
          <a:xfrm>
            <a:off x="5996162" y="2072338"/>
            <a:ext cx="1243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/>
              <a:t>は</a:t>
            </a:r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D8D2B6B7-C251-4537-9A09-8A8401136797}"/>
              </a:ext>
            </a:extLst>
          </p:cNvPr>
          <p:cNvSpPr txBox="1">
            <a:spLocks/>
          </p:cNvSpPr>
          <p:nvPr/>
        </p:nvSpPr>
        <p:spPr>
          <a:xfrm>
            <a:off x="504164" y="3538518"/>
            <a:ext cx="6521041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薄肉化でリディース効果を発揮します</a:t>
            </a:r>
          </a:p>
        </p:txBody>
      </p:sp>
    </p:spTree>
    <p:extLst>
      <p:ext uri="{BB962C8B-B14F-4D97-AF65-F5344CB8AC3E}">
        <p14:creationId xmlns:p14="http://schemas.microsoft.com/office/powerpoint/2010/main" val="2191506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5BC218C-3C63-4DC0-B00F-E0601A9C298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8281" y="1443679"/>
            <a:ext cx="3106895" cy="299853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DFB4C506-12BB-4FEA-8115-DA5E5E6C3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プラスチック使用量を削減できれば</a:t>
            </a:r>
            <a:r>
              <a:rPr kumimoji="1" lang="ja-JP" altLang="en-US" dirty="0" err="1"/>
              <a:t>。。。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1EF3532-14CB-4A77-AA84-2CED67699A8D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63892" y="1929732"/>
            <a:ext cx="3510017" cy="2998536"/>
          </a:xfrm>
          <a:prstGeom prst="rect">
            <a:avLst/>
          </a:prstGeom>
        </p:spPr>
      </p:pic>
      <p:sp>
        <p:nvSpPr>
          <p:cNvPr id="7" name="タイトル 1">
            <a:extLst>
              <a:ext uri="{FF2B5EF4-FFF2-40B4-BE49-F238E27FC236}">
                <a16:creationId xmlns:a16="http://schemas.microsoft.com/office/drawing/2014/main" id="{374F6B71-2AD4-4F8F-8E8D-566E8007D4BB}"/>
              </a:ext>
            </a:extLst>
          </p:cNvPr>
          <p:cNvSpPr txBox="1">
            <a:spLocks/>
          </p:cNvSpPr>
          <p:nvPr/>
        </p:nvSpPr>
        <p:spPr>
          <a:xfrm>
            <a:off x="0" y="5082930"/>
            <a:ext cx="5811253" cy="1756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ゴミの量を減らすことが</a:t>
            </a:r>
            <a:endParaRPr lang="en-US" altLang="ja-JP" dirty="0"/>
          </a:p>
          <a:p>
            <a:r>
              <a:rPr lang="ja-JP" altLang="en-US" dirty="0"/>
              <a:t>できます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6547792-C493-4390-B602-D1F5E0013D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0" r="31175"/>
          <a:stretch/>
        </p:blipFill>
        <p:spPr>
          <a:xfrm>
            <a:off x="7531281" y="1365099"/>
            <a:ext cx="3510017" cy="3717831"/>
          </a:xfrm>
          <a:prstGeom prst="rect">
            <a:avLst/>
          </a:prstGeom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144E5839-EF09-4C9D-A9D7-CD47970FEC04}"/>
              </a:ext>
            </a:extLst>
          </p:cNvPr>
          <p:cNvSpPr txBox="1">
            <a:spLocks/>
          </p:cNvSpPr>
          <p:nvPr/>
        </p:nvSpPr>
        <p:spPr>
          <a:xfrm>
            <a:off x="6096000" y="5082930"/>
            <a:ext cx="5811253" cy="1756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/>
              <a:t>化石資源の使用も節減！</a:t>
            </a:r>
          </a:p>
        </p:txBody>
      </p:sp>
    </p:spTree>
    <p:extLst>
      <p:ext uri="{BB962C8B-B14F-4D97-AF65-F5344CB8AC3E}">
        <p14:creationId xmlns:p14="http://schemas.microsoft.com/office/powerpoint/2010/main" val="173160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89977F-30E1-473A-9F03-C5882CDE1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220" y="18256"/>
            <a:ext cx="9821779" cy="662782"/>
          </a:xfrm>
        </p:spPr>
        <p:txBody>
          <a:bodyPr/>
          <a:lstStyle/>
          <a:p>
            <a:r>
              <a:rPr kumimoji="1" lang="ja-JP" altLang="en-US" dirty="0"/>
              <a:t>プラスチック使用量</a:t>
            </a:r>
          </a:p>
        </p:txBody>
      </p:sp>
      <p:pic>
        <p:nvPicPr>
          <p:cNvPr id="1026" name="Picture 2" descr="https://www.irasapofree.com/wp-content/uploads/2020/07/3ca9247a1d77c0839d7c4040b9289d65.png">
            <a:extLst>
              <a:ext uri="{FF2B5EF4-FFF2-40B4-BE49-F238E27FC236}">
                <a16:creationId xmlns:a16="http://schemas.microsoft.com/office/drawing/2014/main" id="{EE75F17C-07C4-433D-99A9-5C8C6CB27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56"/>
            <a:ext cx="2321593" cy="206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31793564-ABF6-4F87-A6AF-54FFBDE4CD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0278832"/>
              </p:ext>
            </p:extLst>
          </p:nvPr>
        </p:nvGraphicFramePr>
        <p:xfrm>
          <a:off x="2370220" y="1155031"/>
          <a:ext cx="9456822" cy="5383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487A67F-DFB6-454B-8C72-0CAF58222C1E}"/>
              </a:ext>
            </a:extLst>
          </p:cNvPr>
          <p:cNvSpPr/>
          <p:nvPr/>
        </p:nvSpPr>
        <p:spPr>
          <a:xfrm>
            <a:off x="9853862" y="6115666"/>
            <a:ext cx="854242" cy="505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66014D7-2A0F-4096-BE1E-85EEDCDF6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199" y="5931933"/>
            <a:ext cx="2121567" cy="577024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DD930613-019A-46CA-B3CD-4CA52A5D0697}"/>
              </a:ext>
            </a:extLst>
          </p:cNvPr>
          <p:cNvCxnSpPr/>
          <p:nvPr/>
        </p:nvCxnSpPr>
        <p:spPr>
          <a:xfrm>
            <a:off x="5211097" y="1563329"/>
            <a:ext cx="5840361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矢印: 上下 9">
            <a:extLst>
              <a:ext uri="{FF2B5EF4-FFF2-40B4-BE49-F238E27FC236}">
                <a16:creationId xmlns:a16="http://schemas.microsoft.com/office/drawing/2014/main" id="{15E13F63-1FE7-4212-B4BD-DE8202969014}"/>
              </a:ext>
            </a:extLst>
          </p:cNvPr>
          <p:cNvSpPr/>
          <p:nvPr/>
        </p:nvSpPr>
        <p:spPr>
          <a:xfrm>
            <a:off x="6710838" y="1578338"/>
            <a:ext cx="1449936" cy="816074"/>
          </a:xfrm>
          <a:prstGeom prst="upDownArrow">
            <a:avLst>
              <a:gd name="adj1" fmla="val 63563"/>
              <a:gd name="adj2" fmla="val 22289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A9BD9B7-B73B-4F44-999F-A5229630D114}"/>
              </a:ext>
            </a:extLst>
          </p:cNvPr>
          <p:cNvSpPr txBox="1"/>
          <p:nvPr/>
        </p:nvSpPr>
        <p:spPr>
          <a:xfrm>
            <a:off x="6767479" y="1740311"/>
            <a:ext cx="1336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dirty="0"/>
              <a:t>約２０％</a:t>
            </a:r>
            <a:endParaRPr kumimoji="1" lang="en-US" altLang="ja-JP" sz="1600" dirty="0"/>
          </a:p>
          <a:p>
            <a:pPr algn="ctr"/>
            <a:r>
              <a:rPr lang="ja-JP" altLang="en-US" sz="1600" dirty="0"/>
              <a:t>削減！</a:t>
            </a:r>
            <a:br>
              <a:rPr lang="en-US" altLang="ja-JP" sz="1600" dirty="0"/>
            </a:br>
            <a:endParaRPr kumimoji="1" lang="ja-JP" altLang="en-US" sz="1600" dirty="0"/>
          </a:p>
        </p:txBody>
      </p:sp>
      <p:sp>
        <p:nvSpPr>
          <p:cNvPr id="13" name="矢印: 上下 12">
            <a:extLst>
              <a:ext uri="{FF2B5EF4-FFF2-40B4-BE49-F238E27FC236}">
                <a16:creationId xmlns:a16="http://schemas.microsoft.com/office/drawing/2014/main" id="{4281BC86-C6B5-42B0-9676-5C41E227995E}"/>
              </a:ext>
            </a:extLst>
          </p:cNvPr>
          <p:cNvSpPr/>
          <p:nvPr/>
        </p:nvSpPr>
        <p:spPr>
          <a:xfrm>
            <a:off x="9516686" y="1582995"/>
            <a:ext cx="1449936" cy="1199523"/>
          </a:xfrm>
          <a:prstGeom prst="upDownArrow">
            <a:avLst>
              <a:gd name="adj1" fmla="val 63563"/>
              <a:gd name="adj2" fmla="val 22289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41DDDF7-C138-4AA2-9124-F9296552E188}"/>
              </a:ext>
            </a:extLst>
          </p:cNvPr>
          <p:cNvSpPr txBox="1"/>
          <p:nvPr/>
        </p:nvSpPr>
        <p:spPr>
          <a:xfrm>
            <a:off x="9582514" y="1895843"/>
            <a:ext cx="1336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/>
              <a:t>約２７％</a:t>
            </a:r>
            <a:endParaRPr kumimoji="1" lang="en-US" altLang="ja-JP" b="1" dirty="0"/>
          </a:p>
          <a:p>
            <a:pPr algn="ctr"/>
            <a:r>
              <a:rPr lang="ja-JP" altLang="en-US" b="1" dirty="0"/>
              <a:t>削減！</a:t>
            </a:r>
            <a:endParaRPr kumimoji="1" lang="ja-JP" altLang="en-US" b="1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B6A5F32-50A2-4CE9-8A31-6B3230E66B2D}"/>
              </a:ext>
            </a:extLst>
          </p:cNvPr>
          <p:cNvSpPr txBox="1"/>
          <p:nvPr/>
        </p:nvSpPr>
        <p:spPr>
          <a:xfrm>
            <a:off x="167148" y="6504320"/>
            <a:ext cx="11857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当社調べ。</a:t>
            </a:r>
            <a:r>
              <a:rPr kumimoji="1" lang="en-US" altLang="ja-JP" dirty="0"/>
              <a:t>180×290mm</a:t>
            </a:r>
            <a:r>
              <a:rPr lang="ja-JP" altLang="en-US" dirty="0"/>
              <a:t>四角袋でのフィルム違い</a:t>
            </a:r>
            <a:r>
              <a:rPr lang="en-US" altLang="ja-JP" dirty="0"/>
              <a:t>100</a:t>
            </a:r>
            <a:r>
              <a:rPr lang="ja-JP" altLang="en-US" dirty="0"/>
              <a:t>万枚での重量の比較。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02478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D27E90-19F8-4FE6-B4D7-D3A5C6F688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6156"/>
            <a:ext cx="9144000" cy="2387600"/>
          </a:xfrm>
        </p:spPr>
        <p:txBody>
          <a:bodyPr/>
          <a:lstStyle/>
          <a:p>
            <a:r>
              <a:rPr kumimoji="1" lang="ja-JP" altLang="en-US" dirty="0" err="1"/>
              <a:t>だけ</a:t>
            </a:r>
            <a:r>
              <a:rPr kumimoji="1" lang="ja-JP" altLang="en-US" dirty="0"/>
              <a:t>じゃないんです！</a:t>
            </a:r>
          </a:p>
        </p:txBody>
      </p:sp>
    </p:spTree>
    <p:extLst>
      <p:ext uri="{BB962C8B-B14F-4D97-AF65-F5344CB8AC3E}">
        <p14:creationId xmlns:p14="http://schemas.microsoft.com/office/powerpoint/2010/main" val="269502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FBF16-126B-4106-8E1F-F9F527E59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" y="1244264"/>
            <a:ext cx="6364536" cy="1731028"/>
          </a:xfrm>
          <a:prstGeom prst="rect">
            <a:avLst/>
          </a:prstGeom>
        </p:spPr>
      </p:pic>
      <p:sp>
        <p:nvSpPr>
          <p:cNvPr id="3" name="楕円 2">
            <a:extLst>
              <a:ext uri="{FF2B5EF4-FFF2-40B4-BE49-F238E27FC236}">
                <a16:creationId xmlns:a16="http://schemas.microsoft.com/office/drawing/2014/main" id="{830854B4-DAA7-40AE-84BA-10B5A368076B}"/>
              </a:ext>
            </a:extLst>
          </p:cNvPr>
          <p:cNvSpPr/>
          <p:nvPr/>
        </p:nvSpPr>
        <p:spPr>
          <a:xfrm>
            <a:off x="689929" y="2684993"/>
            <a:ext cx="4352544" cy="2679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植物由来原料を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一部使用</a:t>
            </a:r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8FC0482B-BFED-4E76-8A39-B6FE9FA24611}"/>
              </a:ext>
            </a:extLst>
          </p:cNvPr>
          <p:cNvSpPr/>
          <p:nvPr/>
        </p:nvSpPr>
        <p:spPr>
          <a:xfrm>
            <a:off x="6959665" y="2684993"/>
            <a:ext cx="4352544" cy="2679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厚みを薄肉化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5AD2741-3A4A-49F0-8379-8347263ED952}"/>
              </a:ext>
            </a:extLst>
          </p:cNvPr>
          <p:cNvSpPr txBox="1"/>
          <p:nvPr/>
        </p:nvSpPr>
        <p:spPr>
          <a:xfrm>
            <a:off x="5676457" y="3219131"/>
            <a:ext cx="15361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600" dirty="0"/>
              <a:t>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4ED020A-934A-4CC2-A55E-0FA61BEA9CB6}"/>
              </a:ext>
            </a:extLst>
          </p:cNvPr>
          <p:cNvSpPr txBox="1"/>
          <p:nvPr/>
        </p:nvSpPr>
        <p:spPr>
          <a:xfrm>
            <a:off x="6096000" y="1977107"/>
            <a:ext cx="1243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/>
              <a:t>は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8C046C9-0B56-4734-999B-D14B44C8CB47}"/>
              </a:ext>
            </a:extLst>
          </p:cNvPr>
          <p:cNvSpPr txBox="1"/>
          <p:nvPr/>
        </p:nvSpPr>
        <p:spPr>
          <a:xfrm>
            <a:off x="11351833" y="3393305"/>
            <a:ext cx="1243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/>
              <a:t>で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5E3C26F-3AFC-4E12-B749-118DD1B98307}"/>
              </a:ext>
            </a:extLst>
          </p:cNvPr>
          <p:cNvSpPr txBox="1"/>
          <p:nvPr/>
        </p:nvSpPr>
        <p:spPr>
          <a:xfrm>
            <a:off x="2320413" y="5964088"/>
            <a:ext cx="75315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dirty="0"/>
              <a:t>CO2</a:t>
            </a:r>
            <a:r>
              <a:rPr lang="ja-JP" altLang="en-US" sz="4000" dirty="0"/>
              <a:t>排出量を削減します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020588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BD98A20-E1EE-4B70-AE2A-91796D5274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0" y="236999"/>
            <a:ext cx="2664652" cy="19717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E60548-7E22-4C35-91BC-01B6AF81A0E7}"/>
              </a:ext>
            </a:extLst>
          </p:cNvPr>
          <p:cNvSpPr txBox="1"/>
          <p:nvPr/>
        </p:nvSpPr>
        <p:spPr>
          <a:xfrm>
            <a:off x="698090" y="341411"/>
            <a:ext cx="21925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0" b="1" dirty="0">
                <a:solidFill>
                  <a:schemeClr val="bg1"/>
                </a:solidFill>
              </a:rPr>
              <a:t>CO</a:t>
            </a:r>
            <a:r>
              <a:rPr kumimoji="1" lang="en-US" altLang="ja-JP" sz="4800" b="1" dirty="0">
                <a:solidFill>
                  <a:schemeClr val="bg1"/>
                </a:solidFill>
              </a:rPr>
              <a:t>2</a:t>
            </a:r>
            <a:endParaRPr kumimoji="1" lang="ja-JP" altLang="en-US" sz="6000" b="1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6F6ABB-EF58-4F90-8FD3-0B4BA0AA74EE}"/>
              </a:ext>
            </a:extLst>
          </p:cNvPr>
          <p:cNvSpPr txBox="1"/>
          <p:nvPr/>
        </p:nvSpPr>
        <p:spPr>
          <a:xfrm>
            <a:off x="530705" y="1167544"/>
            <a:ext cx="21925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>
                <a:solidFill>
                  <a:schemeClr val="bg1"/>
                </a:solidFill>
              </a:rPr>
              <a:t>排出量</a:t>
            </a:r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74646219-F9A9-4825-82C2-B9AFCB93FA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1626662"/>
              </p:ext>
            </p:extLst>
          </p:nvPr>
        </p:nvGraphicFramePr>
        <p:xfrm>
          <a:off x="3136363" y="685164"/>
          <a:ext cx="8672179" cy="5652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5AD6DFD-6DC9-487F-AC3C-96727C8577C8}"/>
              </a:ext>
            </a:extLst>
          </p:cNvPr>
          <p:cNvSpPr/>
          <p:nvPr/>
        </p:nvSpPr>
        <p:spPr>
          <a:xfrm>
            <a:off x="10011178" y="6030549"/>
            <a:ext cx="854242" cy="505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3053A3E5-736A-440F-B17C-5E79921BFE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515" y="5846816"/>
            <a:ext cx="2121567" cy="577024"/>
          </a:xfrm>
          <a:prstGeom prst="rect">
            <a:avLst/>
          </a:prstGeom>
        </p:spPr>
      </p:pic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ADFD6BEA-36E3-4321-9CF7-6E74EAFFEB0B}"/>
              </a:ext>
            </a:extLst>
          </p:cNvPr>
          <p:cNvCxnSpPr/>
          <p:nvPr/>
        </p:nvCxnSpPr>
        <p:spPr>
          <a:xfrm>
            <a:off x="5113550" y="1317746"/>
            <a:ext cx="5840361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>
            <a:extLst>
              <a:ext uri="{FF2B5EF4-FFF2-40B4-BE49-F238E27FC236}">
                <a16:creationId xmlns:a16="http://schemas.microsoft.com/office/drawing/2014/main" id="{B2CB99BF-2577-4103-AE0A-2CE8748D9B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6419" y="1222869"/>
            <a:ext cx="1190329" cy="103825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3D3D296-9113-4512-8C2C-1E38023F2C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8646" y="1317746"/>
            <a:ext cx="1799304" cy="1625651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3B09E19-A3C0-48FC-AE45-B24304F6B43E}"/>
              </a:ext>
            </a:extLst>
          </p:cNvPr>
          <p:cNvSpPr txBox="1"/>
          <p:nvPr/>
        </p:nvSpPr>
        <p:spPr>
          <a:xfrm>
            <a:off x="7206419" y="1592094"/>
            <a:ext cx="1336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</a:rPr>
              <a:t>約２０％</a:t>
            </a:r>
            <a:endParaRPr kumimoji="1" lang="en-US" altLang="ja-JP" sz="1200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1200" b="1" dirty="0">
                <a:solidFill>
                  <a:schemeClr val="bg1"/>
                </a:solidFill>
              </a:rPr>
              <a:t>削減！</a:t>
            </a:r>
            <a:br>
              <a:rPr lang="en-US" altLang="ja-JP" sz="1200" b="1" dirty="0">
                <a:solidFill>
                  <a:schemeClr val="bg1"/>
                </a:solidFill>
              </a:rPr>
            </a:br>
            <a:endParaRPr kumimoji="1" lang="ja-JP" altLang="en-US" sz="1200" b="1" dirty="0">
              <a:solidFill>
                <a:schemeClr val="bg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19740B9-CB0D-40F9-B57F-511A4FAFC772}"/>
              </a:ext>
            </a:extLst>
          </p:cNvPr>
          <p:cNvSpPr txBox="1"/>
          <p:nvPr/>
        </p:nvSpPr>
        <p:spPr>
          <a:xfrm>
            <a:off x="9821290" y="1936984"/>
            <a:ext cx="1336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>
                <a:solidFill>
                  <a:schemeClr val="bg1"/>
                </a:solidFill>
              </a:rPr>
              <a:t>約３４％</a:t>
            </a:r>
            <a:endParaRPr kumimoji="1" lang="en-US" altLang="ja-JP" sz="1600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1600" b="1" dirty="0">
                <a:solidFill>
                  <a:schemeClr val="bg1"/>
                </a:solidFill>
              </a:rPr>
              <a:t>削減！</a:t>
            </a:r>
            <a:br>
              <a:rPr lang="en-US" altLang="ja-JP" sz="1600" b="1" dirty="0">
                <a:solidFill>
                  <a:schemeClr val="bg1"/>
                </a:solidFill>
              </a:rPr>
            </a:br>
            <a:endParaRPr kumimoji="1"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86099D-6FB1-436D-BC24-DACF68A35D3F}"/>
              </a:ext>
            </a:extLst>
          </p:cNvPr>
          <p:cNvSpPr txBox="1"/>
          <p:nvPr/>
        </p:nvSpPr>
        <p:spPr>
          <a:xfrm>
            <a:off x="167148" y="6504320"/>
            <a:ext cx="11857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※</a:t>
            </a:r>
            <a:r>
              <a:rPr kumimoji="1" lang="ja-JP" altLang="en-US" dirty="0"/>
              <a:t>当社調べ。</a:t>
            </a:r>
            <a:r>
              <a:rPr kumimoji="1" lang="en-US" altLang="ja-JP" dirty="0"/>
              <a:t>180×290mm</a:t>
            </a:r>
            <a:r>
              <a:rPr lang="ja-JP" altLang="en-US" dirty="0"/>
              <a:t>四角袋でのフィルム違い</a:t>
            </a:r>
            <a:r>
              <a:rPr lang="en-US" altLang="ja-JP" dirty="0"/>
              <a:t>100</a:t>
            </a:r>
            <a:r>
              <a:rPr lang="ja-JP" altLang="en-US" dirty="0"/>
              <a:t>万枚での二酸化炭素排出量の比較。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77152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Dゴシック">
      <a:majorFont>
        <a:latin typeface="Calibri"/>
        <a:ea typeface="BIZ UDPゴシック"/>
        <a:cs typeface=""/>
      </a:majorFont>
      <a:minorFont>
        <a:latin typeface="Calibri"/>
        <a:ea typeface="BIZ UD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9412ADDAB9BDF4895D8E3DEBA964156" ma:contentTypeVersion="14" ma:contentTypeDescription="新しいドキュメントを作成します。" ma:contentTypeScope="" ma:versionID="8dabc51bc11bb75040956c9253e4345b">
  <xsd:schema xmlns:xsd="http://www.w3.org/2001/XMLSchema" xmlns:xs="http://www.w3.org/2001/XMLSchema" xmlns:p="http://schemas.microsoft.com/office/2006/metadata/properties" xmlns:ns3="bcb62719-1853-40b7-a745-d33c270a16a6" xmlns:ns4="0afc2c33-4a94-4e66-9b48-f68f69c5f7ec" targetNamespace="http://schemas.microsoft.com/office/2006/metadata/properties" ma:root="true" ma:fieldsID="d283a3c513cd9c0193b49101d22a3cdf" ns3:_="" ns4:_="">
    <xsd:import namespace="bcb62719-1853-40b7-a745-d33c270a16a6"/>
    <xsd:import namespace="0afc2c33-4a94-4e66-9b48-f68f69c5f7e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b62719-1853-40b7-a745-d33c270a16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fc2c33-4a94-4e66-9b48-f68f69c5f7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BBBB05B-F31B-4CB7-B6D2-DA27784EAB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b62719-1853-40b7-a745-d33c270a16a6"/>
    <ds:schemaRef ds:uri="0afc2c33-4a94-4e66-9b48-f68f69c5f7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A6BF07-69F7-40CE-9B28-C380D6999C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62A4CF-A31F-45EF-8781-02F52A742EE8}">
  <ds:schemaRefs>
    <ds:schemaRef ds:uri="bcb62719-1853-40b7-a745-d33c270a16a6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0afc2c33-4a94-4e66-9b48-f68f69c5f7ec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198</Words>
  <Application>Microsoft Office PowerPoint</Application>
  <PresentationFormat>ワイド画面</PresentationFormat>
  <Paragraphs>46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9" baseType="lpstr">
      <vt:lpstr>BIZ UDPゴシック</vt:lpstr>
      <vt:lpstr>BIZ UDゴシック</vt:lpstr>
      <vt:lpstr>Arial</vt:lpstr>
      <vt:lpstr>Calibri</vt:lpstr>
      <vt:lpstr>Office テーマ</vt:lpstr>
      <vt:lpstr>PowerPoint プレゼンテーション</vt:lpstr>
      <vt:lpstr>グリーンOPPとは</vt:lpstr>
      <vt:lpstr>植物由来原料使用</vt:lpstr>
      <vt:lpstr>PowerPoint プレゼンテーション</vt:lpstr>
      <vt:lpstr>プラスチック使用量を削減できれば。。。</vt:lpstr>
      <vt:lpstr>プラスチック使用量</vt:lpstr>
      <vt:lpstr>だけじゃないんです！</vt:lpstr>
      <vt:lpstr>PowerPoint プレゼンテーション</vt:lpstr>
      <vt:lpstr>PowerPoint プレゼンテーション</vt:lpstr>
      <vt:lpstr>多くのお客様に ご採用いただいております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友光子 佐藤</dc:creator>
  <cp:lastModifiedBy>友光子 佐藤</cp:lastModifiedBy>
  <cp:revision>11</cp:revision>
  <dcterms:created xsi:type="dcterms:W3CDTF">2022-01-27T00:26:05Z</dcterms:created>
  <dcterms:modified xsi:type="dcterms:W3CDTF">2022-01-27T09:09:05Z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0x010100F9412ADDAB9BDF4895D8E3DEBA964156</vt:lpwstr>
  </property>
</Properties>
</file>