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2.jpg" ContentType="image/jpeg"/>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68" d="100"/>
          <a:sy n="68" d="100"/>
        </p:scale>
        <p:origin x="2304"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島内 雄軌" userId="80da952f7fe951dd" providerId="LiveId" clId="{60E2BC10-770F-478F-9168-597EC4EB8350}"/>
    <pc:docChg chg="undo custSel modSld">
      <pc:chgData name="島内 雄軌" userId="80da952f7fe951dd" providerId="LiveId" clId="{60E2BC10-770F-478F-9168-597EC4EB8350}" dt="2023-03-29T06:29:24.312" v="264" actId="207"/>
      <pc:docMkLst>
        <pc:docMk/>
      </pc:docMkLst>
      <pc:sldChg chg="delSp modSp mod">
        <pc:chgData name="島内 雄軌" userId="80da952f7fe951dd" providerId="LiveId" clId="{60E2BC10-770F-478F-9168-597EC4EB8350}" dt="2023-03-29T04:29:50.565" v="50"/>
        <pc:sldMkLst>
          <pc:docMk/>
          <pc:sldMk cId="3905367756" sldId="256"/>
        </pc:sldMkLst>
        <pc:spChg chg="mod">
          <ac:chgData name="島内 雄軌" userId="80da952f7fe951dd" providerId="LiveId" clId="{60E2BC10-770F-478F-9168-597EC4EB8350}" dt="2023-03-29T04:29:28.835" v="22" actId="20577"/>
          <ac:spMkLst>
            <pc:docMk/>
            <pc:sldMk cId="3905367756" sldId="256"/>
            <ac:spMk id="4" creationId="{9E288510-7DD4-9B54-27C7-768F13A75E86}"/>
          </ac:spMkLst>
        </pc:spChg>
        <pc:spChg chg="del mod">
          <ac:chgData name="島内 雄軌" userId="80da952f7fe951dd" providerId="LiveId" clId="{60E2BC10-770F-478F-9168-597EC4EB8350}" dt="2023-03-29T04:29:50.565" v="50"/>
          <ac:spMkLst>
            <pc:docMk/>
            <pc:sldMk cId="3905367756" sldId="256"/>
            <ac:spMk id="25" creationId="{57AB2827-5921-DE34-19D1-8671459A0228}"/>
          </ac:spMkLst>
        </pc:spChg>
      </pc:sldChg>
      <pc:sldChg chg="addSp delSp modSp mod">
        <pc:chgData name="島内 雄軌" userId="80da952f7fe951dd" providerId="LiveId" clId="{60E2BC10-770F-478F-9168-597EC4EB8350}" dt="2023-03-29T06:29:24.312" v="264" actId="207"/>
        <pc:sldMkLst>
          <pc:docMk/>
          <pc:sldMk cId="1499840356" sldId="258"/>
        </pc:sldMkLst>
        <pc:spChg chg="mod">
          <ac:chgData name="島内 雄軌" userId="80da952f7fe951dd" providerId="LiveId" clId="{60E2BC10-770F-478F-9168-597EC4EB8350}" dt="2023-03-29T06:29:14.138" v="263" actId="20577"/>
          <ac:spMkLst>
            <pc:docMk/>
            <pc:sldMk cId="1499840356" sldId="258"/>
            <ac:spMk id="2" creationId="{D51529E8-CFAE-BF50-B2D0-72B74B34B0DE}"/>
          </ac:spMkLst>
        </pc:spChg>
        <pc:spChg chg="mod">
          <ac:chgData name="島内 雄軌" userId="80da952f7fe951dd" providerId="LiveId" clId="{60E2BC10-770F-478F-9168-597EC4EB8350}" dt="2023-03-29T04:31:35.300" v="53" actId="1076"/>
          <ac:spMkLst>
            <pc:docMk/>
            <pc:sldMk cId="1499840356" sldId="258"/>
            <ac:spMk id="3" creationId="{E504563E-5B40-8595-DF4C-48324058202A}"/>
          </ac:spMkLst>
        </pc:spChg>
        <pc:spChg chg="mod">
          <ac:chgData name="島内 雄軌" userId="80da952f7fe951dd" providerId="LiveId" clId="{60E2BC10-770F-478F-9168-597EC4EB8350}" dt="2023-03-29T04:31:35.300" v="53" actId="1076"/>
          <ac:spMkLst>
            <pc:docMk/>
            <pc:sldMk cId="1499840356" sldId="258"/>
            <ac:spMk id="4" creationId="{E0ACB143-4321-B551-EF6C-6A45405ADF3F}"/>
          </ac:spMkLst>
        </pc:spChg>
        <pc:spChg chg="mod">
          <ac:chgData name="島内 雄軌" userId="80da952f7fe951dd" providerId="LiveId" clId="{60E2BC10-770F-478F-9168-597EC4EB8350}" dt="2023-03-29T04:31:35.300" v="53" actId="1076"/>
          <ac:spMkLst>
            <pc:docMk/>
            <pc:sldMk cId="1499840356" sldId="258"/>
            <ac:spMk id="5" creationId="{27B74C82-F9B1-729C-7335-F85ABA446144}"/>
          </ac:spMkLst>
        </pc:spChg>
        <pc:spChg chg="mod">
          <ac:chgData name="島内 雄軌" userId="80da952f7fe951dd" providerId="LiveId" clId="{60E2BC10-770F-478F-9168-597EC4EB8350}" dt="2023-03-29T04:31:35.300" v="53" actId="1076"/>
          <ac:spMkLst>
            <pc:docMk/>
            <pc:sldMk cId="1499840356" sldId="258"/>
            <ac:spMk id="7" creationId="{323F81BC-8D87-535A-A745-2453D2F8CE35}"/>
          </ac:spMkLst>
        </pc:spChg>
        <pc:spChg chg="mod">
          <ac:chgData name="島内 雄軌" userId="80da952f7fe951dd" providerId="LiveId" clId="{60E2BC10-770F-478F-9168-597EC4EB8350}" dt="2023-03-29T04:31:35.300" v="53" actId="1076"/>
          <ac:spMkLst>
            <pc:docMk/>
            <pc:sldMk cId="1499840356" sldId="258"/>
            <ac:spMk id="14" creationId="{CF57B3E0-61A3-7143-BED1-EE907C918BDF}"/>
          </ac:spMkLst>
        </pc:spChg>
        <pc:spChg chg="mod">
          <ac:chgData name="島内 雄軌" userId="80da952f7fe951dd" providerId="LiveId" clId="{60E2BC10-770F-478F-9168-597EC4EB8350}" dt="2023-03-29T06:29:24.312" v="264" actId="207"/>
          <ac:spMkLst>
            <pc:docMk/>
            <pc:sldMk cId="1499840356" sldId="258"/>
            <ac:spMk id="15" creationId="{147D1983-EE16-3657-DC32-479CE5786C5E}"/>
          </ac:spMkLst>
        </pc:spChg>
        <pc:spChg chg="mod">
          <ac:chgData name="島内 雄軌" userId="80da952f7fe951dd" providerId="LiveId" clId="{60E2BC10-770F-478F-9168-597EC4EB8350}" dt="2023-03-29T04:32:24.190" v="156" actId="1076"/>
          <ac:spMkLst>
            <pc:docMk/>
            <pc:sldMk cId="1499840356" sldId="258"/>
            <ac:spMk id="17" creationId="{DAF65376-4AE3-BA39-DBB1-6F2442BC2889}"/>
          </ac:spMkLst>
        </pc:spChg>
        <pc:graphicFrameChg chg="add mod modGraphic">
          <ac:chgData name="島内 雄軌" userId="80da952f7fe951dd" providerId="LiveId" clId="{60E2BC10-770F-478F-9168-597EC4EB8350}" dt="2023-03-29T06:28:23.270" v="201" actId="14100"/>
          <ac:graphicFrameMkLst>
            <pc:docMk/>
            <pc:sldMk cId="1499840356" sldId="258"/>
            <ac:graphicFrameMk id="6" creationId="{41127982-8028-F7E7-2464-A48D547E8D6E}"/>
          </ac:graphicFrameMkLst>
        </pc:graphicFrameChg>
        <pc:picChg chg="del mod">
          <ac:chgData name="島内 雄軌" userId="80da952f7fe951dd" providerId="LiveId" clId="{60E2BC10-770F-478F-9168-597EC4EB8350}" dt="2023-03-29T04:33:24.760" v="198" actId="478"/>
          <ac:picMkLst>
            <pc:docMk/>
            <pc:sldMk cId="1499840356" sldId="258"/>
            <ac:picMk id="10" creationId="{68E48B89-AC01-930C-A5D9-BE349C7EE1E5}"/>
          </ac:picMkLst>
        </pc:picChg>
        <pc:picChg chg="mod">
          <ac:chgData name="島内 雄軌" userId="80da952f7fe951dd" providerId="LiveId" clId="{60E2BC10-770F-478F-9168-597EC4EB8350}" dt="2023-03-29T04:31:35.300" v="53" actId="1076"/>
          <ac:picMkLst>
            <pc:docMk/>
            <pc:sldMk cId="1499840356" sldId="258"/>
            <ac:picMk id="13" creationId="{45572455-BAB9-E87B-0C40-69996CB81EA5}"/>
          </ac:picMkLst>
        </pc:picChg>
        <pc:cxnChg chg="mod">
          <ac:chgData name="島内 雄軌" userId="80da952f7fe951dd" providerId="LiveId" clId="{60E2BC10-770F-478F-9168-597EC4EB8350}" dt="2023-03-29T04:31:35.300" v="53" actId="1076"/>
          <ac:cxnSpMkLst>
            <pc:docMk/>
            <pc:sldMk cId="1499840356" sldId="258"/>
            <ac:cxnSpMk id="11" creationId="{0F57DE6B-A75F-6C27-7C8B-75A832F2B7FF}"/>
          </ac:cxnSpMkLst>
        </pc:cxnChg>
      </pc:sldChg>
      <pc:sldChg chg="delSp modSp mod">
        <pc:chgData name="島内 雄軌" userId="80da952f7fe951dd" providerId="LiveId" clId="{60E2BC10-770F-478F-9168-597EC4EB8350}" dt="2023-03-29T04:32:59.769" v="197" actId="20577"/>
        <pc:sldMkLst>
          <pc:docMk/>
          <pc:sldMk cId="3197435932" sldId="259"/>
        </pc:sldMkLst>
        <pc:spChg chg="del">
          <ac:chgData name="島内 雄軌" userId="80da952f7fe951dd" providerId="LiveId" clId="{60E2BC10-770F-478F-9168-597EC4EB8350}" dt="2023-03-29T04:32:40.510" v="157" actId="478"/>
          <ac:spMkLst>
            <pc:docMk/>
            <pc:sldMk cId="3197435932" sldId="259"/>
            <ac:spMk id="6" creationId="{D60FFBC6-C301-48D6-1CCF-F5E3F5726861}"/>
          </ac:spMkLst>
        </pc:spChg>
        <pc:spChg chg="del">
          <ac:chgData name="島内 雄軌" userId="80da952f7fe951dd" providerId="LiveId" clId="{60E2BC10-770F-478F-9168-597EC4EB8350}" dt="2023-03-29T04:32:40.510" v="157" actId="478"/>
          <ac:spMkLst>
            <pc:docMk/>
            <pc:sldMk cId="3197435932" sldId="259"/>
            <ac:spMk id="8" creationId="{911C1CA0-7BF5-8185-C63E-18019D5C81A1}"/>
          </ac:spMkLst>
        </pc:spChg>
        <pc:spChg chg="mod">
          <ac:chgData name="島内 雄軌" userId="80da952f7fe951dd" providerId="LiveId" clId="{60E2BC10-770F-478F-9168-597EC4EB8350}" dt="2023-03-29T04:32:52.642" v="191" actId="1076"/>
          <ac:spMkLst>
            <pc:docMk/>
            <pc:sldMk cId="3197435932" sldId="259"/>
            <ac:spMk id="17" creationId="{AADA754B-3F42-E8CF-5BEA-EC8753476190}"/>
          </ac:spMkLst>
        </pc:spChg>
        <pc:spChg chg="mod">
          <ac:chgData name="島内 雄軌" userId="80da952f7fe951dd" providerId="LiveId" clId="{60E2BC10-770F-478F-9168-597EC4EB8350}" dt="2023-03-29T04:32:59.769" v="197" actId="20577"/>
          <ac:spMkLst>
            <pc:docMk/>
            <pc:sldMk cId="3197435932" sldId="259"/>
            <ac:spMk id="20" creationId="{62E5F4C0-4BE6-28D5-0C3A-4D0404443557}"/>
          </ac:spMkLst>
        </pc:spChg>
      </pc:sldChg>
    </pc:docChg>
  </pc:docChgLst>
  <pc:docChgLst>
    <pc:chgData name="島内 雄軌" userId="80da952f7fe951dd" providerId="LiveId" clId="{3C957A28-F9EA-4AC2-B74D-F79D7DAEEA2C}"/>
    <pc:docChg chg="undo custSel addSld modSld">
      <pc:chgData name="島内 雄軌" userId="80da952f7fe951dd" providerId="LiveId" clId="{3C957A28-F9EA-4AC2-B74D-F79D7DAEEA2C}" dt="2023-03-15T01:28:04.255" v="6596" actId="120"/>
      <pc:docMkLst>
        <pc:docMk/>
      </pc:docMkLst>
      <pc:sldChg chg="addSp delSp modSp mod">
        <pc:chgData name="島内 雄軌" userId="80da952f7fe951dd" providerId="LiveId" clId="{3C957A28-F9EA-4AC2-B74D-F79D7DAEEA2C}" dt="2023-03-13T03:46:56.721" v="6305" actId="20577"/>
        <pc:sldMkLst>
          <pc:docMk/>
          <pc:sldMk cId="3905367756" sldId="256"/>
        </pc:sldMkLst>
        <pc:spChg chg="add mod">
          <ac:chgData name="島内 雄軌" userId="80da952f7fe951dd" providerId="LiveId" clId="{3C957A28-F9EA-4AC2-B74D-F79D7DAEEA2C}" dt="2023-03-13T03:42:07.446" v="6165" actId="1076"/>
          <ac:spMkLst>
            <pc:docMk/>
            <pc:sldMk cId="3905367756" sldId="256"/>
            <ac:spMk id="2" creationId="{7D3469E5-D8C7-510A-A1A0-9585A32D91E9}"/>
          </ac:spMkLst>
        </pc:spChg>
        <pc:spChg chg="add mod">
          <ac:chgData name="島内 雄軌" userId="80da952f7fe951dd" providerId="LiveId" clId="{3C957A28-F9EA-4AC2-B74D-F79D7DAEEA2C}" dt="2023-03-13T03:41:58.897" v="6163" actId="1076"/>
          <ac:spMkLst>
            <pc:docMk/>
            <pc:sldMk cId="3905367756" sldId="256"/>
            <ac:spMk id="3" creationId="{357DB886-234A-E879-80CF-7048B3AA9CD5}"/>
          </ac:spMkLst>
        </pc:spChg>
        <pc:spChg chg="add mod">
          <ac:chgData name="島内 雄軌" userId="80da952f7fe951dd" providerId="LiveId" clId="{3C957A28-F9EA-4AC2-B74D-F79D7DAEEA2C}" dt="2023-03-13T03:41:58.897" v="6163" actId="1076"/>
          <ac:spMkLst>
            <pc:docMk/>
            <pc:sldMk cId="3905367756" sldId="256"/>
            <ac:spMk id="5" creationId="{9FB521C1-425A-F0FA-7BB7-3D410F0187F5}"/>
          </ac:spMkLst>
        </pc:spChg>
        <pc:spChg chg="add mod">
          <ac:chgData name="島内 雄軌" userId="80da952f7fe951dd" providerId="LiveId" clId="{3C957A28-F9EA-4AC2-B74D-F79D7DAEEA2C}" dt="2023-03-13T03:41:58.897" v="6163" actId="1076"/>
          <ac:spMkLst>
            <pc:docMk/>
            <pc:sldMk cId="3905367756" sldId="256"/>
            <ac:spMk id="6" creationId="{D58414D9-B805-6611-8E4D-5FF0C830F398}"/>
          </ac:spMkLst>
        </pc:spChg>
        <pc:spChg chg="mod">
          <ac:chgData name="島内 雄軌" userId="80da952f7fe951dd" providerId="LiveId" clId="{3C957A28-F9EA-4AC2-B74D-F79D7DAEEA2C}" dt="2023-03-05T03:22:35.629" v="316" actId="1076"/>
          <ac:spMkLst>
            <pc:docMk/>
            <pc:sldMk cId="3905367756" sldId="256"/>
            <ac:spMk id="10" creationId="{7407AE98-2492-33D7-D0B7-8F52D93EBDED}"/>
          </ac:spMkLst>
        </pc:spChg>
        <pc:spChg chg="add mod">
          <ac:chgData name="島内 雄軌" userId="80da952f7fe951dd" providerId="LiveId" clId="{3C957A28-F9EA-4AC2-B74D-F79D7DAEEA2C}" dt="2023-03-13T03:41:58.897" v="6163" actId="1076"/>
          <ac:spMkLst>
            <pc:docMk/>
            <pc:sldMk cId="3905367756" sldId="256"/>
            <ac:spMk id="12" creationId="{50AF4583-31DC-3712-7CFE-D69F06315429}"/>
          </ac:spMkLst>
        </pc:spChg>
        <pc:spChg chg="add del mod">
          <ac:chgData name="島内 雄軌" userId="80da952f7fe951dd" providerId="LiveId" clId="{3C957A28-F9EA-4AC2-B74D-F79D7DAEEA2C}" dt="2023-03-05T05:06:47.050" v="2601" actId="478"/>
          <ac:spMkLst>
            <pc:docMk/>
            <pc:sldMk cId="3905367756" sldId="256"/>
            <ac:spMk id="12" creationId="{D5D00A5B-C09D-77C8-D9AF-8C835F6D3960}"/>
          </ac:spMkLst>
        </pc:spChg>
        <pc:spChg chg="add mod">
          <ac:chgData name="島内 雄軌" userId="80da952f7fe951dd" providerId="LiveId" clId="{3C957A28-F9EA-4AC2-B74D-F79D7DAEEA2C}" dt="2023-03-13T03:46:56.721" v="6305" actId="20577"/>
          <ac:spMkLst>
            <pc:docMk/>
            <pc:sldMk cId="3905367756" sldId="256"/>
            <ac:spMk id="13" creationId="{6DBDA0D5-0B7C-A92D-E04E-60ED366CB17B}"/>
          </ac:spMkLst>
        </pc:spChg>
        <pc:spChg chg="add del mod">
          <ac:chgData name="島内 雄軌" userId="80da952f7fe951dd" providerId="LiveId" clId="{3C957A28-F9EA-4AC2-B74D-F79D7DAEEA2C}" dt="2023-03-05T05:06:47.050" v="2601" actId="478"/>
          <ac:spMkLst>
            <pc:docMk/>
            <pc:sldMk cId="3905367756" sldId="256"/>
            <ac:spMk id="13" creationId="{FB9F7308-F5C2-3D63-6DBA-576E34CD5400}"/>
          </ac:spMkLst>
        </pc:spChg>
        <pc:spChg chg="del">
          <ac:chgData name="島内 雄軌" userId="80da952f7fe951dd" providerId="LiveId" clId="{3C957A28-F9EA-4AC2-B74D-F79D7DAEEA2C}" dt="2023-03-05T05:04:04.357" v="2571" actId="478"/>
          <ac:spMkLst>
            <pc:docMk/>
            <pc:sldMk cId="3905367756" sldId="256"/>
            <ac:spMk id="17" creationId="{86135F74-EAC7-BC52-1ABF-2BB0689A1E6E}"/>
          </ac:spMkLst>
        </pc:spChg>
        <pc:spChg chg="add mod">
          <ac:chgData name="島内 雄軌" userId="80da952f7fe951dd" providerId="LiveId" clId="{3C957A28-F9EA-4AC2-B74D-F79D7DAEEA2C}" dt="2023-03-13T03:41:58.897" v="6163" actId="1076"/>
          <ac:spMkLst>
            <pc:docMk/>
            <pc:sldMk cId="3905367756" sldId="256"/>
            <ac:spMk id="19" creationId="{89069E44-5685-6834-DC5C-2F7B65AFD9C0}"/>
          </ac:spMkLst>
        </pc:spChg>
        <pc:spChg chg="add mod">
          <ac:chgData name="島内 雄軌" userId="80da952f7fe951dd" providerId="LiveId" clId="{3C957A28-F9EA-4AC2-B74D-F79D7DAEEA2C}" dt="2023-03-13T03:42:10.669" v="6166" actId="1076"/>
          <ac:spMkLst>
            <pc:docMk/>
            <pc:sldMk cId="3905367756" sldId="256"/>
            <ac:spMk id="25" creationId="{57AB2827-5921-DE34-19D1-8671459A0228}"/>
          </ac:spMkLst>
        </pc:spChg>
        <pc:spChg chg="add mod">
          <ac:chgData name="島内 雄軌" userId="80da952f7fe951dd" providerId="LiveId" clId="{3C957A28-F9EA-4AC2-B74D-F79D7DAEEA2C}" dt="2023-03-13T03:42:04.473" v="6164" actId="1076"/>
          <ac:spMkLst>
            <pc:docMk/>
            <pc:sldMk cId="3905367756" sldId="256"/>
            <ac:spMk id="26" creationId="{E8C4A4A0-09D1-B926-C373-7B422B9CFA31}"/>
          </ac:spMkLst>
        </pc:spChg>
        <pc:picChg chg="del">
          <ac:chgData name="島内 雄軌" userId="80da952f7fe951dd" providerId="LiveId" clId="{3C957A28-F9EA-4AC2-B74D-F79D7DAEEA2C}" dt="2023-03-13T03:46:50.813" v="6298" actId="478"/>
          <ac:picMkLst>
            <pc:docMk/>
            <pc:sldMk cId="3905367756" sldId="256"/>
            <ac:picMk id="7" creationId="{2C9C730D-9727-D992-607D-3107BCAAC1FA}"/>
          </ac:picMkLst>
        </pc:picChg>
        <pc:picChg chg="del">
          <ac:chgData name="島内 雄軌" userId="80da952f7fe951dd" providerId="LiveId" clId="{3C957A28-F9EA-4AC2-B74D-F79D7DAEEA2C}" dt="2023-03-05T05:03:40.644" v="2565" actId="478"/>
          <ac:picMkLst>
            <pc:docMk/>
            <pc:sldMk cId="3905367756" sldId="256"/>
            <ac:picMk id="15" creationId="{C265AD74-15B5-BAB6-7DC4-9D37A4C4C47B}"/>
          </ac:picMkLst>
        </pc:picChg>
        <pc:picChg chg="add mod">
          <ac:chgData name="島内 雄軌" userId="80da952f7fe951dd" providerId="LiveId" clId="{3C957A28-F9EA-4AC2-B74D-F79D7DAEEA2C}" dt="2023-03-13T03:41:58.897" v="6163" actId="1076"/>
          <ac:picMkLst>
            <pc:docMk/>
            <pc:sldMk cId="3905367756" sldId="256"/>
            <ac:picMk id="18" creationId="{6DCC1DAB-EC9C-4B64-CB97-86A58D663035}"/>
          </ac:picMkLst>
        </pc:picChg>
        <pc:picChg chg="add mod ord modCrop">
          <ac:chgData name="島内 雄軌" userId="80da952f7fe951dd" providerId="LiveId" clId="{3C957A28-F9EA-4AC2-B74D-F79D7DAEEA2C}" dt="2023-03-13T03:41:54.201" v="6162" actId="1076"/>
          <ac:picMkLst>
            <pc:docMk/>
            <pc:sldMk cId="3905367756" sldId="256"/>
            <ac:picMk id="21" creationId="{07C8F66A-6800-0442-78B1-F70E48731A50}"/>
          </ac:picMkLst>
        </pc:picChg>
        <pc:picChg chg="add del mod">
          <ac:chgData name="島内 雄軌" userId="80da952f7fe951dd" providerId="LiveId" clId="{3C957A28-F9EA-4AC2-B74D-F79D7DAEEA2C}" dt="2023-03-05T05:03:23.032" v="2561" actId="478"/>
          <ac:picMkLst>
            <pc:docMk/>
            <pc:sldMk cId="3905367756" sldId="256"/>
            <ac:picMk id="23" creationId="{8FED1BF8-2761-0E8F-056A-2B33DF1EEF80}"/>
          </ac:picMkLst>
        </pc:picChg>
        <pc:picChg chg="add mod ord">
          <ac:chgData name="島内 雄軌" userId="80da952f7fe951dd" providerId="LiveId" clId="{3C957A28-F9EA-4AC2-B74D-F79D7DAEEA2C}" dt="2023-03-13T03:35:17.393" v="6112" actId="1076"/>
          <ac:picMkLst>
            <pc:docMk/>
            <pc:sldMk cId="3905367756" sldId="256"/>
            <ac:picMk id="24" creationId="{127A4E16-DDB5-04DB-DC17-E64570B06065}"/>
          </ac:picMkLst>
        </pc:picChg>
      </pc:sldChg>
      <pc:sldChg chg="addSp delSp modSp mod">
        <pc:chgData name="島内 雄軌" userId="80da952f7fe951dd" providerId="LiveId" clId="{3C957A28-F9EA-4AC2-B74D-F79D7DAEEA2C}" dt="2023-03-13T07:31:27.424" v="6312" actId="478"/>
        <pc:sldMkLst>
          <pc:docMk/>
          <pc:sldMk cId="1199451246" sldId="257"/>
        </pc:sldMkLst>
        <pc:spChg chg="add del mod">
          <ac:chgData name="島内 雄軌" userId="80da952f7fe951dd" providerId="LiveId" clId="{3C957A28-F9EA-4AC2-B74D-F79D7DAEEA2C}" dt="2023-03-13T03:43:39.706" v="6297" actId="478"/>
          <ac:spMkLst>
            <pc:docMk/>
            <pc:sldMk cId="1199451246" sldId="257"/>
            <ac:spMk id="2" creationId="{D903C152-F5A1-EC7D-9323-7D04D404FB03}"/>
          </ac:spMkLst>
        </pc:spChg>
        <pc:spChg chg="add del mod">
          <ac:chgData name="島内 雄軌" userId="80da952f7fe951dd" providerId="LiveId" clId="{3C957A28-F9EA-4AC2-B74D-F79D7DAEEA2C}" dt="2023-03-05T05:29:49.829" v="3565" actId="478"/>
          <ac:spMkLst>
            <pc:docMk/>
            <pc:sldMk cId="1199451246" sldId="257"/>
            <ac:spMk id="3" creationId="{6B956CE0-B780-495F-AAF5-0853499537F0}"/>
          </ac:spMkLst>
        </pc:spChg>
        <pc:spChg chg="add mod">
          <ac:chgData name="島内 雄軌" userId="80da952f7fe951dd" providerId="LiveId" clId="{3C957A28-F9EA-4AC2-B74D-F79D7DAEEA2C}" dt="2023-03-13T03:43:35.146" v="6296" actId="1076"/>
          <ac:spMkLst>
            <pc:docMk/>
            <pc:sldMk cId="1199451246" sldId="257"/>
            <ac:spMk id="3" creationId="{CBC01198-DEE9-0D87-FE4A-D3549037BE06}"/>
          </ac:spMkLst>
        </pc:spChg>
        <pc:spChg chg="add del mod">
          <ac:chgData name="島内 雄軌" userId="80da952f7fe951dd" providerId="LiveId" clId="{3C957A28-F9EA-4AC2-B74D-F79D7DAEEA2C}" dt="2023-03-13T03:34:57.712" v="6106" actId="21"/>
          <ac:spMkLst>
            <pc:docMk/>
            <pc:sldMk cId="1199451246" sldId="257"/>
            <ac:spMk id="5" creationId="{2892B4F0-F8A8-8F26-F7BF-D2024A3C0949}"/>
          </ac:spMkLst>
        </pc:spChg>
        <pc:spChg chg="mod">
          <ac:chgData name="島内 雄軌" userId="80da952f7fe951dd" providerId="LiveId" clId="{3C957A28-F9EA-4AC2-B74D-F79D7DAEEA2C}" dt="2023-03-05T05:22:43.576" v="3386" actId="1076"/>
          <ac:spMkLst>
            <pc:docMk/>
            <pc:sldMk cId="1199451246" sldId="257"/>
            <ac:spMk id="9" creationId="{F5888EA6-663C-388F-BF07-A39C619269C8}"/>
          </ac:spMkLst>
        </pc:spChg>
        <pc:spChg chg="add del mod">
          <ac:chgData name="島内 雄軌" userId="80da952f7fe951dd" providerId="LiveId" clId="{3C957A28-F9EA-4AC2-B74D-F79D7DAEEA2C}" dt="2023-03-13T07:31:27.424" v="6312" actId="478"/>
          <ac:spMkLst>
            <pc:docMk/>
            <pc:sldMk cId="1199451246" sldId="257"/>
            <ac:spMk id="13" creationId="{597C1957-F107-1F71-EC7C-F3CDB6DD5207}"/>
          </ac:spMkLst>
        </pc:spChg>
        <pc:spChg chg="mod">
          <ac:chgData name="島内 雄軌" userId="80da952f7fe951dd" providerId="LiveId" clId="{3C957A28-F9EA-4AC2-B74D-F79D7DAEEA2C}" dt="2023-03-05T05:24:37.014" v="3483" actId="20577"/>
          <ac:spMkLst>
            <pc:docMk/>
            <pc:sldMk cId="1199451246" sldId="257"/>
            <ac:spMk id="19" creationId="{63B4A84B-1040-0EBD-761E-ECE69EB71105}"/>
          </ac:spMkLst>
        </pc:spChg>
        <pc:spChg chg="mod">
          <ac:chgData name="島内 雄軌" userId="80da952f7fe951dd" providerId="LiveId" clId="{3C957A28-F9EA-4AC2-B74D-F79D7DAEEA2C}" dt="2023-03-05T05:25:43.689" v="3556" actId="1076"/>
          <ac:spMkLst>
            <pc:docMk/>
            <pc:sldMk cId="1199451246" sldId="257"/>
            <ac:spMk id="20" creationId="{AEE86CE9-EEB5-EB7A-35FC-573C91D760B3}"/>
          </ac:spMkLst>
        </pc:spChg>
        <pc:picChg chg="del">
          <ac:chgData name="島内 雄軌" userId="80da952f7fe951dd" providerId="LiveId" clId="{3C957A28-F9EA-4AC2-B74D-F79D7DAEEA2C}" dt="2023-03-05T05:16:51.614" v="3071" actId="478"/>
          <ac:picMkLst>
            <pc:docMk/>
            <pc:sldMk cId="1199451246" sldId="257"/>
            <ac:picMk id="11" creationId="{64E47836-6456-6CB3-A157-445AA86CED00}"/>
          </ac:picMkLst>
        </pc:picChg>
        <pc:picChg chg="del">
          <ac:chgData name="島内 雄軌" userId="80da952f7fe951dd" providerId="LiveId" clId="{3C957A28-F9EA-4AC2-B74D-F79D7DAEEA2C}" dt="2023-03-05T05:16:40.431" v="3067" actId="478"/>
          <ac:picMkLst>
            <pc:docMk/>
            <pc:sldMk cId="1199451246" sldId="257"/>
            <ac:picMk id="12" creationId="{D30B8C66-23B1-C8E7-CBDD-ECA20D0FAE3F}"/>
          </ac:picMkLst>
        </pc:picChg>
        <pc:picChg chg="add mod">
          <ac:chgData name="島内 雄軌" userId="80da952f7fe951dd" providerId="LiveId" clId="{3C957A28-F9EA-4AC2-B74D-F79D7DAEEA2C}" dt="2023-03-05T05:16:56.121" v="3073" actId="1076"/>
          <ac:picMkLst>
            <pc:docMk/>
            <pc:sldMk cId="1199451246" sldId="257"/>
            <ac:picMk id="1026" creationId="{D68A4E65-D993-957E-6B5A-2DA96FE37A66}"/>
          </ac:picMkLst>
        </pc:picChg>
        <pc:picChg chg="add mod">
          <ac:chgData name="島内 雄軌" userId="80da952f7fe951dd" providerId="LiveId" clId="{3C957A28-F9EA-4AC2-B74D-F79D7DAEEA2C}" dt="2023-03-05T05:17:41.515" v="3076" actId="1076"/>
          <ac:picMkLst>
            <pc:docMk/>
            <pc:sldMk cId="1199451246" sldId="257"/>
            <ac:picMk id="1028" creationId="{46F10749-236C-F7F4-94A9-AC52F16E4A51}"/>
          </ac:picMkLst>
        </pc:picChg>
        <pc:picChg chg="add mod">
          <ac:chgData name="島内 雄軌" userId="80da952f7fe951dd" providerId="LiveId" clId="{3C957A28-F9EA-4AC2-B74D-F79D7DAEEA2C}" dt="2023-03-05T05:30:16.594" v="3573" actId="1076"/>
          <ac:picMkLst>
            <pc:docMk/>
            <pc:sldMk cId="1199451246" sldId="257"/>
            <ac:picMk id="1030" creationId="{4CBE9E55-A8EA-CD85-3F8E-2AF583339E3D}"/>
          </ac:picMkLst>
        </pc:picChg>
      </pc:sldChg>
      <pc:sldChg chg="addSp delSp modSp mod">
        <pc:chgData name="島内 雄軌" userId="80da952f7fe951dd" providerId="LiveId" clId="{3C957A28-F9EA-4AC2-B74D-F79D7DAEEA2C}" dt="2023-03-13T03:34:25.989" v="6104" actId="1076"/>
        <pc:sldMkLst>
          <pc:docMk/>
          <pc:sldMk cId="1499840356" sldId="258"/>
        </pc:sldMkLst>
        <pc:spChg chg="del">
          <ac:chgData name="島内 雄軌" userId="80da952f7fe951dd" providerId="LiveId" clId="{3C957A28-F9EA-4AC2-B74D-F79D7DAEEA2C}" dt="2023-03-02T02:47:36.558" v="0" actId="478"/>
          <ac:spMkLst>
            <pc:docMk/>
            <pc:sldMk cId="1499840356" sldId="258"/>
            <ac:spMk id="2" creationId="{BCE3614E-8D52-BC05-F0E5-85104CCC2AE5}"/>
          </ac:spMkLst>
        </pc:spChg>
        <pc:spChg chg="add mod">
          <ac:chgData name="島内 雄軌" userId="80da952f7fe951dd" providerId="LiveId" clId="{3C957A28-F9EA-4AC2-B74D-F79D7DAEEA2C}" dt="2023-03-13T03:10:14.487" v="4986" actId="20577"/>
          <ac:spMkLst>
            <pc:docMk/>
            <pc:sldMk cId="1499840356" sldId="258"/>
            <ac:spMk id="2" creationId="{D51529E8-CFAE-BF50-B2D0-72B74B34B0DE}"/>
          </ac:spMkLst>
        </pc:spChg>
        <pc:spChg chg="del">
          <ac:chgData name="島内 雄軌" userId="80da952f7fe951dd" providerId="LiveId" clId="{3C957A28-F9EA-4AC2-B74D-F79D7DAEEA2C}" dt="2023-03-02T02:47:36.558" v="0" actId="478"/>
          <ac:spMkLst>
            <pc:docMk/>
            <pc:sldMk cId="1499840356" sldId="258"/>
            <ac:spMk id="3" creationId="{4A9A2487-78BA-73C5-C9B1-9F9BBB544294}"/>
          </ac:spMkLst>
        </pc:spChg>
        <pc:spChg chg="add mod">
          <ac:chgData name="島内 雄軌" userId="80da952f7fe951dd" providerId="LiveId" clId="{3C957A28-F9EA-4AC2-B74D-F79D7DAEEA2C}" dt="2023-03-13T03:11:13.176" v="4989" actId="14100"/>
          <ac:spMkLst>
            <pc:docMk/>
            <pc:sldMk cId="1499840356" sldId="258"/>
            <ac:spMk id="3" creationId="{E504563E-5B40-8595-DF4C-48324058202A}"/>
          </ac:spMkLst>
        </pc:spChg>
        <pc:spChg chg="add mod">
          <ac:chgData name="島内 雄軌" userId="80da952f7fe951dd" providerId="LiveId" clId="{3C957A28-F9EA-4AC2-B74D-F79D7DAEEA2C}" dt="2023-03-13T03:07:14.414" v="4912" actId="1076"/>
          <ac:spMkLst>
            <pc:docMk/>
            <pc:sldMk cId="1499840356" sldId="258"/>
            <ac:spMk id="4" creationId="{E0ACB143-4321-B551-EF6C-6A45405ADF3F}"/>
          </ac:spMkLst>
        </pc:spChg>
        <pc:spChg chg="add mod">
          <ac:chgData name="島内 雄軌" userId="80da952f7fe951dd" providerId="LiveId" clId="{3C957A28-F9EA-4AC2-B74D-F79D7DAEEA2C}" dt="2023-03-13T03:10:52.224" v="4987" actId="1076"/>
          <ac:spMkLst>
            <pc:docMk/>
            <pc:sldMk cId="1499840356" sldId="258"/>
            <ac:spMk id="5" creationId="{27B74C82-F9B1-729C-7335-F85ABA446144}"/>
          </ac:spMkLst>
        </pc:spChg>
        <pc:spChg chg="add mod">
          <ac:chgData name="島内 雄軌" userId="80da952f7fe951dd" providerId="LiveId" clId="{3C957A28-F9EA-4AC2-B74D-F79D7DAEEA2C}" dt="2023-03-13T03:11:03.228" v="4988" actId="20577"/>
          <ac:spMkLst>
            <pc:docMk/>
            <pc:sldMk cId="1499840356" sldId="258"/>
            <ac:spMk id="7" creationId="{323F81BC-8D87-535A-A745-2453D2F8CE35}"/>
          </ac:spMkLst>
        </pc:spChg>
        <pc:spChg chg="add del mod">
          <ac:chgData name="島内 雄軌" userId="80da952f7fe951dd" providerId="LiveId" clId="{3C957A28-F9EA-4AC2-B74D-F79D7DAEEA2C}" dt="2023-03-05T05:45:51.887" v="4249" actId="478"/>
          <ac:spMkLst>
            <pc:docMk/>
            <pc:sldMk cId="1499840356" sldId="258"/>
            <ac:spMk id="8" creationId="{F34414F9-79A3-F61C-07C0-192F80255559}"/>
          </ac:spMkLst>
        </pc:spChg>
        <pc:spChg chg="add del mod">
          <ac:chgData name="島内 雄軌" userId="80da952f7fe951dd" providerId="LiveId" clId="{3C957A28-F9EA-4AC2-B74D-F79D7DAEEA2C}" dt="2023-03-05T05:47:04.259" v="4284" actId="478"/>
          <ac:spMkLst>
            <pc:docMk/>
            <pc:sldMk cId="1499840356" sldId="258"/>
            <ac:spMk id="9" creationId="{5B37E7F0-24AC-64F5-B4FD-1136278D55CB}"/>
          </ac:spMkLst>
        </pc:spChg>
        <pc:spChg chg="add del mod">
          <ac:chgData name="島内 雄軌" userId="80da952f7fe951dd" providerId="LiveId" clId="{3C957A28-F9EA-4AC2-B74D-F79D7DAEEA2C}" dt="2023-03-05T05:45:41.876" v="4238" actId="478"/>
          <ac:spMkLst>
            <pc:docMk/>
            <pc:sldMk cId="1499840356" sldId="258"/>
            <ac:spMk id="10" creationId="{5CB93B07-76DF-049B-0D06-84789ADEAA87}"/>
          </ac:spMkLst>
        </pc:spChg>
        <pc:spChg chg="add del mod">
          <ac:chgData name="島内 雄軌" userId="80da952f7fe951dd" providerId="LiveId" clId="{3C957A28-F9EA-4AC2-B74D-F79D7DAEEA2C}" dt="2023-03-13T03:25:50.850" v="5506" actId="478"/>
          <ac:spMkLst>
            <pc:docMk/>
            <pc:sldMk cId="1499840356" sldId="258"/>
            <ac:spMk id="12" creationId="{59BA9D32-2D6E-9C45-E546-6257DB5FC2A7}"/>
          </ac:spMkLst>
        </pc:spChg>
        <pc:spChg chg="add mod">
          <ac:chgData name="島内 雄軌" userId="80da952f7fe951dd" providerId="LiveId" clId="{3C957A28-F9EA-4AC2-B74D-F79D7DAEEA2C}" dt="2023-03-13T03:10:52.224" v="4987" actId="1076"/>
          <ac:spMkLst>
            <pc:docMk/>
            <pc:sldMk cId="1499840356" sldId="258"/>
            <ac:spMk id="14" creationId="{CF57B3E0-61A3-7143-BED1-EE907C918BDF}"/>
          </ac:spMkLst>
        </pc:spChg>
        <pc:spChg chg="add mod">
          <ac:chgData name="島内 雄軌" userId="80da952f7fe951dd" providerId="LiveId" clId="{3C957A28-F9EA-4AC2-B74D-F79D7DAEEA2C}" dt="2023-03-13T03:20:46.546" v="5431" actId="1076"/>
          <ac:spMkLst>
            <pc:docMk/>
            <pc:sldMk cId="1499840356" sldId="258"/>
            <ac:spMk id="15" creationId="{147D1983-EE16-3657-DC32-479CE5786C5E}"/>
          </ac:spMkLst>
        </pc:spChg>
        <pc:spChg chg="add mod">
          <ac:chgData name="島内 雄軌" userId="80da952f7fe951dd" providerId="LiveId" clId="{3C957A28-F9EA-4AC2-B74D-F79D7DAEEA2C}" dt="2023-03-13T03:34:25.989" v="6104" actId="1076"/>
          <ac:spMkLst>
            <pc:docMk/>
            <pc:sldMk cId="1499840356" sldId="258"/>
            <ac:spMk id="16" creationId="{0B8A492B-FB4B-A0B7-E000-ED8FBD1AA4A0}"/>
          </ac:spMkLst>
        </pc:spChg>
        <pc:spChg chg="add mod">
          <ac:chgData name="島内 雄軌" userId="80da952f7fe951dd" providerId="LiveId" clId="{3C957A28-F9EA-4AC2-B74D-F79D7DAEEA2C}" dt="2023-03-13T03:34:16.230" v="6103" actId="1076"/>
          <ac:spMkLst>
            <pc:docMk/>
            <pc:sldMk cId="1499840356" sldId="258"/>
            <ac:spMk id="17" creationId="{DAF65376-4AE3-BA39-DBB1-6F2442BC2889}"/>
          </ac:spMkLst>
        </pc:spChg>
        <pc:spChg chg="add del mod">
          <ac:chgData name="島内 雄軌" userId="80da952f7fe951dd" providerId="LiveId" clId="{3C957A28-F9EA-4AC2-B74D-F79D7DAEEA2C}" dt="2023-03-13T03:34:04.660" v="6100"/>
          <ac:spMkLst>
            <pc:docMk/>
            <pc:sldMk cId="1499840356" sldId="258"/>
            <ac:spMk id="18" creationId="{167FB8D1-DEDE-BE2F-FFF4-43C2AF837AFF}"/>
          </ac:spMkLst>
        </pc:spChg>
        <pc:spChg chg="add del mod">
          <ac:chgData name="島内 雄軌" userId="80da952f7fe951dd" providerId="LiveId" clId="{3C957A28-F9EA-4AC2-B74D-F79D7DAEEA2C}" dt="2023-03-05T05:52:36.401" v="4634"/>
          <ac:spMkLst>
            <pc:docMk/>
            <pc:sldMk cId="1499840356" sldId="258"/>
            <ac:spMk id="19" creationId="{4F7E1733-B839-CA3B-E2D7-19E97F66ACD6}"/>
          </ac:spMkLst>
        </pc:spChg>
        <pc:spChg chg="add del mod">
          <ac:chgData name="島内 雄軌" userId="80da952f7fe951dd" providerId="LiveId" clId="{3C957A28-F9EA-4AC2-B74D-F79D7DAEEA2C}" dt="2023-03-13T03:34:08.045" v="6101" actId="478"/>
          <ac:spMkLst>
            <pc:docMk/>
            <pc:sldMk cId="1499840356" sldId="258"/>
            <ac:spMk id="20" creationId="{115FE637-3E97-57F2-6FDD-2A5AAA183530}"/>
          </ac:spMkLst>
        </pc:spChg>
        <pc:graphicFrameChg chg="add del mod">
          <ac:chgData name="島内 雄軌" userId="80da952f7fe951dd" providerId="LiveId" clId="{3C957A28-F9EA-4AC2-B74D-F79D7DAEEA2C}" dt="2023-03-02T02:53:41.149" v="31"/>
          <ac:graphicFrameMkLst>
            <pc:docMk/>
            <pc:sldMk cId="1499840356" sldId="258"/>
            <ac:graphicFrameMk id="5" creationId="{C887F106-6717-C4D2-EE95-5A15F0037627}"/>
          </ac:graphicFrameMkLst>
        </pc:graphicFrameChg>
        <pc:graphicFrameChg chg="add del mod">
          <ac:chgData name="島内 雄軌" userId="80da952f7fe951dd" providerId="LiveId" clId="{3C957A28-F9EA-4AC2-B74D-F79D7DAEEA2C}" dt="2023-03-13T03:06:21.792" v="4895"/>
          <ac:graphicFrameMkLst>
            <pc:docMk/>
            <pc:sldMk cId="1499840356" sldId="258"/>
            <ac:graphicFrameMk id="9" creationId="{33BC4131-C388-BECC-954D-431B7A2B4CA5}"/>
          </ac:graphicFrameMkLst>
        </pc:graphicFrameChg>
        <pc:picChg chg="add del mod modCrop">
          <ac:chgData name="島内 雄軌" userId="80da952f7fe951dd" providerId="LiveId" clId="{3C957A28-F9EA-4AC2-B74D-F79D7DAEEA2C}" dt="2023-03-13T03:05:28.447" v="4893" actId="478"/>
          <ac:picMkLst>
            <pc:docMk/>
            <pc:sldMk cId="1499840356" sldId="258"/>
            <ac:picMk id="6" creationId="{8DB67289-5D7C-CFAB-DCEA-2498AF8526D0}"/>
          </ac:picMkLst>
        </pc:picChg>
        <pc:picChg chg="add del mod modCrop">
          <ac:chgData name="島内 雄軌" userId="80da952f7fe951dd" providerId="LiveId" clId="{3C957A28-F9EA-4AC2-B74D-F79D7DAEEA2C}" dt="2023-03-13T03:05:27.775" v="4892" actId="478"/>
          <ac:picMkLst>
            <pc:docMk/>
            <pc:sldMk cId="1499840356" sldId="258"/>
            <ac:picMk id="8" creationId="{AB4ABC01-3FBC-5A7B-672B-3B29D514D221}"/>
          </ac:picMkLst>
        </pc:picChg>
        <pc:picChg chg="add mod">
          <ac:chgData name="島内 雄軌" userId="80da952f7fe951dd" providerId="LiveId" clId="{3C957A28-F9EA-4AC2-B74D-F79D7DAEEA2C}" dt="2023-03-13T03:07:16.569" v="4913" actId="1076"/>
          <ac:picMkLst>
            <pc:docMk/>
            <pc:sldMk cId="1499840356" sldId="258"/>
            <ac:picMk id="10" creationId="{68E48B89-AC01-930C-A5D9-BE349C7EE1E5}"/>
          </ac:picMkLst>
        </pc:picChg>
        <pc:picChg chg="add mod">
          <ac:chgData name="島内 雄軌" userId="80da952f7fe951dd" providerId="LiveId" clId="{3C957A28-F9EA-4AC2-B74D-F79D7DAEEA2C}" dt="2023-03-13T03:10:52.224" v="4987" actId="1076"/>
          <ac:picMkLst>
            <pc:docMk/>
            <pc:sldMk cId="1499840356" sldId="258"/>
            <ac:picMk id="13" creationId="{45572455-BAB9-E87B-0C40-69996CB81EA5}"/>
          </ac:picMkLst>
        </pc:picChg>
        <pc:cxnChg chg="add mod">
          <ac:chgData name="島内 雄軌" userId="80da952f7fe951dd" providerId="LiveId" clId="{3C957A28-F9EA-4AC2-B74D-F79D7DAEEA2C}" dt="2023-03-13T03:10:52.224" v="4987" actId="1076"/>
          <ac:cxnSpMkLst>
            <pc:docMk/>
            <pc:sldMk cId="1499840356" sldId="258"/>
            <ac:cxnSpMk id="11" creationId="{0F57DE6B-A75F-6C27-7C8B-75A832F2B7FF}"/>
          </ac:cxnSpMkLst>
        </pc:cxnChg>
        <pc:cxnChg chg="add del mod">
          <ac:chgData name="島内 雄軌" userId="80da952f7fe951dd" providerId="LiveId" clId="{3C957A28-F9EA-4AC2-B74D-F79D7DAEEA2C}" dt="2023-03-05T05:45:58.799" v="4254" actId="478"/>
          <ac:cxnSpMkLst>
            <pc:docMk/>
            <pc:sldMk cId="1499840356" sldId="258"/>
            <ac:cxnSpMk id="12" creationId="{B78B4986-C1EC-ACD1-3EA9-C1C7A00FAEAF}"/>
          </ac:cxnSpMkLst>
        </pc:cxnChg>
      </pc:sldChg>
      <pc:sldChg chg="addSp delSp modSp new mod">
        <pc:chgData name="島内 雄軌" userId="80da952f7fe951dd" providerId="LiveId" clId="{3C957A28-F9EA-4AC2-B74D-F79D7DAEEA2C}" dt="2023-03-15T01:28:04.255" v="6596" actId="120"/>
        <pc:sldMkLst>
          <pc:docMk/>
          <pc:sldMk cId="3197435932" sldId="259"/>
        </pc:sldMkLst>
        <pc:spChg chg="del">
          <ac:chgData name="島内 雄軌" userId="80da952f7fe951dd" providerId="LiveId" clId="{3C957A28-F9EA-4AC2-B74D-F79D7DAEEA2C}" dt="2023-03-02T02:54:47.304" v="39" actId="478"/>
          <ac:spMkLst>
            <pc:docMk/>
            <pc:sldMk cId="3197435932" sldId="259"/>
            <ac:spMk id="2" creationId="{1A4343D0-D308-6847-22F9-6139ACF1636C}"/>
          </ac:spMkLst>
        </pc:spChg>
        <pc:spChg chg="add mod">
          <ac:chgData name="島内 雄軌" userId="80da952f7fe951dd" providerId="LiveId" clId="{3C957A28-F9EA-4AC2-B74D-F79D7DAEEA2C}" dt="2023-03-05T03:41:45.176" v="2207" actId="1076"/>
          <ac:spMkLst>
            <pc:docMk/>
            <pc:sldMk cId="3197435932" sldId="259"/>
            <ac:spMk id="2" creationId="{E283820C-04FF-6EF6-E4F6-51AF512303D7}"/>
          </ac:spMkLst>
        </pc:spChg>
        <pc:spChg chg="del">
          <ac:chgData name="島内 雄軌" userId="80da952f7fe951dd" providerId="LiveId" clId="{3C957A28-F9EA-4AC2-B74D-F79D7DAEEA2C}" dt="2023-03-02T02:54:47.304" v="39" actId="478"/>
          <ac:spMkLst>
            <pc:docMk/>
            <pc:sldMk cId="3197435932" sldId="259"/>
            <ac:spMk id="3" creationId="{1C2E76CA-5254-9704-ACA7-9F6B3E052637}"/>
          </ac:spMkLst>
        </pc:spChg>
        <pc:spChg chg="add mod">
          <ac:chgData name="島内 雄軌" userId="80da952f7fe951dd" providerId="LiveId" clId="{3C957A28-F9EA-4AC2-B74D-F79D7DAEEA2C}" dt="2023-03-13T07:43:51.674" v="6397" actId="6549"/>
          <ac:spMkLst>
            <pc:docMk/>
            <pc:sldMk cId="3197435932" sldId="259"/>
            <ac:spMk id="3" creationId="{4F8817AC-5AC9-5BB5-50FD-7A747EB1339A}"/>
          </ac:spMkLst>
        </pc:spChg>
        <pc:spChg chg="add mod">
          <ac:chgData name="島内 雄軌" userId="80da952f7fe951dd" providerId="LiveId" clId="{3C957A28-F9EA-4AC2-B74D-F79D7DAEEA2C}" dt="2023-03-05T03:44:11.985" v="2286" actId="14100"/>
          <ac:spMkLst>
            <pc:docMk/>
            <pc:sldMk cId="3197435932" sldId="259"/>
            <ac:spMk id="4" creationId="{3F78DFC5-BDC0-2F25-CAE7-C8526D1453B1}"/>
          </ac:spMkLst>
        </pc:spChg>
        <pc:spChg chg="add del mod">
          <ac:chgData name="島内 雄軌" userId="80da952f7fe951dd" providerId="LiveId" clId="{3C957A28-F9EA-4AC2-B74D-F79D7DAEEA2C}" dt="2023-03-02T03:03:39.871" v="304"/>
          <ac:spMkLst>
            <pc:docMk/>
            <pc:sldMk cId="3197435932" sldId="259"/>
            <ac:spMk id="5" creationId="{69806BE7-F975-811F-A34B-DB53F04E5011}"/>
          </ac:spMkLst>
        </pc:spChg>
        <pc:spChg chg="add mod">
          <ac:chgData name="島内 雄軌" userId="80da952f7fe951dd" providerId="LiveId" clId="{3C957A28-F9EA-4AC2-B74D-F79D7DAEEA2C}" dt="2023-03-05T03:41:57.116" v="2209" actId="1076"/>
          <ac:spMkLst>
            <pc:docMk/>
            <pc:sldMk cId="3197435932" sldId="259"/>
            <ac:spMk id="5" creationId="{7CA5CC84-F55F-C6A1-2CA3-C227783C7CD2}"/>
          </ac:spMkLst>
        </pc:spChg>
        <pc:spChg chg="add del">
          <ac:chgData name="島内 雄軌" userId="80da952f7fe951dd" providerId="LiveId" clId="{3C957A28-F9EA-4AC2-B74D-F79D7DAEEA2C}" dt="2023-03-02T03:03:39.340" v="302" actId="11529"/>
          <ac:spMkLst>
            <pc:docMk/>
            <pc:sldMk cId="3197435932" sldId="259"/>
            <ac:spMk id="6" creationId="{4AD295D9-CDF4-D885-7478-3D93BF5C8FDE}"/>
          </ac:spMkLst>
        </pc:spChg>
        <pc:spChg chg="add mod">
          <ac:chgData name="島内 雄軌" userId="80da952f7fe951dd" providerId="LiveId" clId="{3C957A28-F9EA-4AC2-B74D-F79D7DAEEA2C}" dt="2023-03-05T03:45:08.756" v="2302" actId="1076"/>
          <ac:spMkLst>
            <pc:docMk/>
            <pc:sldMk cId="3197435932" sldId="259"/>
            <ac:spMk id="6" creationId="{D60FFBC6-C301-48D6-1CCF-F5E3F5726861}"/>
          </ac:spMkLst>
        </pc:spChg>
        <pc:spChg chg="add mod">
          <ac:chgData name="島内 雄軌" userId="80da952f7fe951dd" providerId="LiveId" clId="{3C957A28-F9EA-4AC2-B74D-F79D7DAEEA2C}" dt="2023-03-02T03:03:44.559" v="305" actId="767"/>
          <ac:spMkLst>
            <pc:docMk/>
            <pc:sldMk cId="3197435932" sldId="259"/>
            <ac:spMk id="7" creationId="{D5125E0D-12FD-5F40-BADF-ABB1D00C2317}"/>
          </ac:spMkLst>
        </pc:spChg>
        <pc:spChg chg="add mod">
          <ac:chgData name="島内 雄軌" userId="80da952f7fe951dd" providerId="LiveId" clId="{3C957A28-F9EA-4AC2-B74D-F79D7DAEEA2C}" dt="2023-03-05T03:45:00.680" v="2300" actId="1076"/>
          <ac:spMkLst>
            <pc:docMk/>
            <pc:sldMk cId="3197435932" sldId="259"/>
            <ac:spMk id="8" creationId="{911C1CA0-7BF5-8185-C63E-18019D5C81A1}"/>
          </ac:spMkLst>
        </pc:spChg>
        <pc:spChg chg="add del mod">
          <ac:chgData name="島内 雄軌" userId="80da952f7fe951dd" providerId="LiveId" clId="{3C957A28-F9EA-4AC2-B74D-F79D7DAEEA2C}" dt="2023-03-05T03:47:33.965" v="2549" actId="478"/>
          <ac:spMkLst>
            <pc:docMk/>
            <pc:sldMk cId="3197435932" sldId="259"/>
            <ac:spMk id="9" creationId="{0BBA3AEB-1B73-8164-FBCA-476B33DB020A}"/>
          </ac:spMkLst>
        </pc:spChg>
        <pc:spChg chg="add mod">
          <ac:chgData name="島内 雄軌" userId="80da952f7fe951dd" providerId="LiveId" clId="{3C957A28-F9EA-4AC2-B74D-F79D7DAEEA2C}" dt="2023-03-05T03:45:15.687" v="2303" actId="1076"/>
          <ac:spMkLst>
            <pc:docMk/>
            <pc:sldMk cId="3197435932" sldId="259"/>
            <ac:spMk id="10" creationId="{6D935F12-55EE-3F62-72CB-2329D70AE119}"/>
          </ac:spMkLst>
        </pc:spChg>
        <pc:spChg chg="add mod">
          <ac:chgData name="島内 雄軌" userId="80da952f7fe951dd" providerId="LiveId" clId="{3C957A28-F9EA-4AC2-B74D-F79D7DAEEA2C}" dt="2023-03-05T03:45:15.687" v="2303" actId="1076"/>
          <ac:spMkLst>
            <pc:docMk/>
            <pc:sldMk cId="3197435932" sldId="259"/>
            <ac:spMk id="11" creationId="{CF106E5E-C1CE-19A4-D5D4-1407915C4DE8}"/>
          </ac:spMkLst>
        </pc:spChg>
        <pc:spChg chg="add mod">
          <ac:chgData name="島内 雄軌" userId="80da952f7fe951dd" providerId="LiveId" clId="{3C957A28-F9EA-4AC2-B74D-F79D7DAEEA2C}" dt="2023-03-05T03:45:15.687" v="2303" actId="1076"/>
          <ac:spMkLst>
            <pc:docMk/>
            <pc:sldMk cId="3197435932" sldId="259"/>
            <ac:spMk id="12" creationId="{BF0917FF-FA9E-F8CC-8C55-BD378F577AAD}"/>
          </ac:spMkLst>
        </pc:spChg>
        <pc:spChg chg="add mod">
          <ac:chgData name="島内 雄軌" userId="80da952f7fe951dd" providerId="LiveId" clId="{3C957A28-F9EA-4AC2-B74D-F79D7DAEEA2C}" dt="2023-03-05T03:45:15.687" v="2303" actId="1076"/>
          <ac:spMkLst>
            <pc:docMk/>
            <pc:sldMk cId="3197435932" sldId="259"/>
            <ac:spMk id="13" creationId="{E130DC91-D527-F123-F9BB-A3DDFB0FFA5A}"/>
          </ac:spMkLst>
        </pc:spChg>
        <pc:spChg chg="add mod">
          <ac:chgData name="島内 雄軌" userId="80da952f7fe951dd" providerId="LiveId" clId="{3C957A28-F9EA-4AC2-B74D-F79D7DAEEA2C}" dt="2023-03-05T03:45:15.687" v="2303" actId="1076"/>
          <ac:spMkLst>
            <pc:docMk/>
            <pc:sldMk cId="3197435932" sldId="259"/>
            <ac:spMk id="14" creationId="{F8FA1560-3473-D579-E1FB-82FFED700BD1}"/>
          </ac:spMkLst>
        </pc:spChg>
        <pc:spChg chg="add mod">
          <ac:chgData name="島内 雄軌" userId="80da952f7fe951dd" providerId="LiveId" clId="{3C957A28-F9EA-4AC2-B74D-F79D7DAEEA2C}" dt="2023-03-05T03:45:15.687" v="2303" actId="1076"/>
          <ac:spMkLst>
            <pc:docMk/>
            <pc:sldMk cId="3197435932" sldId="259"/>
            <ac:spMk id="15" creationId="{B5AA6C55-8662-D96F-AC24-9C5D88784DB0}"/>
          </ac:spMkLst>
        </pc:spChg>
        <pc:spChg chg="add mod">
          <ac:chgData name="島内 雄軌" userId="80da952f7fe951dd" providerId="LiveId" clId="{3C957A28-F9EA-4AC2-B74D-F79D7DAEEA2C}" dt="2023-03-05T03:45:03.263" v="2301" actId="1076"/>
          <ac:spMkLst>
            <pc:docMk/>
            <pc:sldMk cId="3197435932" sldId="259"/>
            <ac:spMk id="17" creationId="{AADA754B-3F42-E8CF-5BEA-EC8753476190}"/>
          </ac:spMkLst>
        </pc:spChg>
        <pc:spChg chg="add mod">
          <ac:chgData name="島内 雄軌" userId="80da952f7fe951dd" providerId="LiveId" clId="{3C957A28-F9EA-4AC2-B74D-F79D7DAEEA2C}" dt="2023-03-05T03:47:51.739" v="2555" actId="1076"/>
          <ac:spMkLst>
            <pc:docMk/>
            <pc:sldMk cId="3197435932" sldId="259"/>
            <ac:spMk id="18" creationId="{B512DBED-EB97-FDEB-1E57-50024E01AA03}"/>
          </ac:spMkLst>
        </pc:spChg>
        <pc:spChg chg="add del mod">
          <ac:chgData name="島内 雄軌" userId="80da952f7fe951dd" providerId="LiveId" clId="{3C957A28-F9EA-4AC2-B74D-F79D7DAEEA2C}" dt="2023-03-05T05:53:54.318" v="4655"/>
          <ac:spMkLst>
            <pc:docMk/>
            <pc:sldMk cId="3197435932" sldId="259"/>
            <ac:spMk id="19" creationId="{F71F25A3-B760-D165-1E6A-A4BE729CB5AE}"/>
          </ac:spMkLst>
        </pc:spChg>
        <pc:spChg chg="add mod">
          <ac:chgData name="島内 雄軌" userId="80da952f7fe951dd" providerId="LiveId" clId="{3C957A28-F9EA-4AC2-B74D-F79D7DAEEA2C}" dt="2023-03-15T01:28:04.255" v="6596" actId="120"/>
          <ac:spMkLst>
            <pc:docMk/>
            <pc:sldMk cId="3197435932" sldId="259"/>
            <ac:spMk id="20" creationId="{62E5F4C0-4BE6-28D5-0C3A-4D0404443557}"/>
          </ac:spMkLst>
        </pc:spChg>
      </pc:sldChg>
      <pc:sldChg chg="addSp delSp modSp new mod">
        <pc:chgData name="島内 雄軌" userId="80da952f7fe951dd" providerId="LiveId" clId="{3C957A28-F9EA-4AC2-B74D-F79D7DAEEA2C}" dt="2023-03-05T05:57:30.943" v="4760" actId="20577"/>
        <pc:sldMkLst>
          <pc:docMk/>
          <pc:sldMk cId="3102380483" sldId="260"/>
        </pc:sldMkLst>
        <pc:spChg chg="del">
          <ac:chgData name="島内 雄軌" userId="80da952f7fe951dd" providerId="LiveId" clId="{3C957A28-F9EA-4AC2-B74D-F79D7DAEEA2C}" dt="2023-03-02T02:56:59.336" v="41" actId="478"/>
          <ac:spMkLst>
            <pc:docMk/>
            <pc:sldMk cId="3102380483" sldId="260"/>
            <ac:spMk id="2" creationId="{27BD0FCB-B0FE-7740-D54F-7B3089DAFD72}"/>
          </ac:spMkLst>
        </pc:spChg>
        <pc:spChg chg="del">
          <ac:chgData name="島内 雄軌" userId="80da952f7fe951dd" providerId="LiveId" clId="{3C957A28-F9EA-4AC2-B74D-F79D7DAEEA2C}" dt="2023-03-02T02:56:59.336" v="41" actId="478"/>
          <ac:spMkLst>
            <pc:docMk/>
            <pc:sldMk cId="3102380483" sldId="260"/>
            <ac:spMk id="3" creationId="{A7BAE372-5EE5-927C-A57D-24ACB512F2EC}"/>
          </ac:spMkLst>
        </pc:spChg>
        <pc:spChg chg="add mod">
          <ac:chgData name="島内 雄軌" userId="80da952f7fe951dd" providerId="LiveId" clId="{3C957A28-F9EA-4AC2-B74D-F79D7DAEEA2C}" dt="2023-03-02T03:02:21.876" v="221" actId="1076"/>
          <ac:spMkLst>
            <pc:docMk/>
            <pc:sldMk cId="3102380483" sldId="260"/>
            <ac:spMk id="9" creationId="{9EE2587B-0CA7-7419-4DBA-CCD5AF6C9B67}"/>
          </ac:spMkLst>
        </pc:spChg>
        <pc:spChg chg="add mod">
          <ac:chgData name="島内 雄軌" userId="80da952f7fe951dd" providerId="LiveId" clId="{3C957A28-F9EA-4AC2-B74D-F79D7DAEEA2C}" dt="2023-03-02T03:02:21.876" v="221" actId="1076"/>
          <ac:spMkLst>
            <pc:docMk/>
            <pc:sldMk cId="3102380483" sldId="260"/>
            <ac:spMk id="10" creationId="{EE92AF3D-2B69-21A9-0601-3834379A72EA}"/>
          </ac:spMkLst>
        </pc:spChg>
        <pc:spChg chg="add mod">
          <ac:chgData name="島内 雄軌" userId="80da952f7fe951dd" providerId="LiveId" clId="{3C957A28-F9EA-4AC2-B74D-F79D7DAEEA2C}" dt="2023-03-02T03:02:21.876" v="221" actId="1076"/>
          <ac:spMkLst>
            <pc:docMk/>
            <pc:sldMk cId="3102380483" sldId="260"/>
            <ac:spMk id="15" creationId="{40BDDAB0-EDA5-913E-D950-912245701FCF}"/>
          </ac:spMkLst>
        </pc:spChg>
        <pc:spChg chg="add mod">
          <ac:chgData name="島内 雄軌" userId="80da952f7fe951dd" providerId="LiveId" clId="{3C957A28-F9EA-4AC2-B74D-F79D7DAEEA2C}" dt="2023-03-02T03:02:21.876" v="221" actId="1076"/>
          <ac:spMkLst>
            <pc:docMk/>
            <pc:sldMk cId="3102380483" sldId="260"/>
            <ac:spMk id="18" creationId="{2ED39AB7-5CC9-3AAF-0F11-53B6340033A9}"/>
          </ac:spMkLst>
        </pc:spChg>
        <pc:spChg chg="add mod">
          <ac:chgData name="島内 雄軌" userId="80da952f7fe951dd" providerId="LiveId" clId="{3C957A28-F9EA-4AC2-B74D-F79D7DAEEA2C}" dt="2023-03-02T03:02:21.876" v="221" actId="1076"/>
          <ac:spMkLst>
            <pc:docMk/>
            <pc:sldMk cId="3102380483" sldId="260"/>
            <ac:spMk id="19" creationId="{B8B5E9CA-222E-A325-01A1-8D77041D8589}"/>
          </ac:spMkLst>
        </pc:spChg>
        <pc:spChg chg="add mod">
          <ac:chgData name="島内 雄軌" userId="80da952f7fe951dd" providerId="LiveId" clId="{3C957A28-F9EA-4AC2-B74D-F79D7DAEEA2C}" dt="2023-03-02T03:02:21.876" v="221" actId="1076"/>
          <ac:spMkLst>
            <pc:docMk/>
            <pc:sldMk cId="3102380483" sldId="260"/>
            <ac:spMk id="20" creationId="{6E6D43EF-81D6-7918-B291-03C3848F7E3E}"/>
          </ac:spMkLst>
        </pc:spChg>
        <pc:spChg chg="add mod">
          <ac:chgData name="島内 雄軌" userId="80da952f7fe951dd" providerId="LiveId" clId="{3C957A28-F9EA-4AC2-B74D-F79D7DAEEA2C}" dt="2023-03-05T05:57:30.943" v="4760" actId="20577"/>
          <ac:spMkLst>
            <pc:docMk/>
            <pc:sldMk cId="3102380483" sldId="260"/>
            <ac:spMk id="21" creationId="{D443FA77-C853-753C-830C-546C00D127FB}"/>
          </ac:spMkLst>
        </pc:spChg>
        <pc:graphicFrameChg chg="add del mod">
          <ac:chgData name="島内 雄軌" userId="80da952f7fe951dd" providerId="LiveId" clId="{3C957A28-F9EA-4AC2-B74D-F79D7DAEEA2C}" dt="2023-03-02T02:57:01.935" v="43"/>
          <ac:graphicFrameMkLst>
            <pc:docMk/>
            <pc:sldMk cId="3102380483" sldId="260"/>
            <ac:graphicFrameMk id="4" creationId="{06862253-0AB1-028B-9928-2F7F0684D740}"/>
          </ac:graphicFrameMkLst>
        </pc:graphicFrameChg>
        <pc:picChg chg="add mod modCrop">
          <ac:chgData name="島内 雄軌" userId="80da952f7fe951dd" providerId="LiveId" clId="{3C957A28-F9EA-4AC2-B74D-F79D7DAEEA2C}" dt="2023-03-02T03:02:21.876" v="221" actId="1076"/>
          <ac:picMkLst>
            <pc:docMk/>
            <pc:sldMk cId="3102380483" sldId="260"/>
            <ac:picMk id="6" creationId="{395CD7FB-D79D-2CA3-5FE2-D60A249E2800}"/>
          </ac:picMkLst>
        </pc:picChg>
        <pc:picChg chg="add mod modCrop">
          <ac:chgData name="島内 雄軌" userId="80da952f7fe951dd" providerId="LiveId" clId="{3C957A28-F9EA-4AC2-B74D-F79D7DAEEA2C}" dt="2023-03-02T03:02:21.876" v="221" actId="1076"/>
          <ac:picMkLst>
            <pc:docMk/>
            <pc:sldMk cId="3102380483" sldId="260"/>
            <ac:picMk id="14" creationId="{61F03319-E779-8F08-8B62-626F83DCC7B4}"/>
          </ac:picMkLst>
        </pc:picChg>
        <pc:picChg chg="add del">
          <ac:chgData name="島内 雄軌" userId="80da952f7fe951dd" providerId="LiveId" clId="{3C957A28-F9EA-4AC2-B74D-F79D7DAEEA2C}" dt="2023-03-02T03:00:30.313" v="95" actId="22"/>
          <ac:picMkLst>
            <pc:docMk/>
            <pc:sldMk cId="3102380483" sldId="260"/>
            <ac:picMk id="17" creationId="{5F469310-3DB3-5CE3-7657-FA1E746572E8}"/>
          </ac:picMkLst>
        </pc:picChg>
        <pc:cxnChg chg="add mod">
          <ac:chgData name="島内 雄軌" userId="80da952f7fe951dd" providerId="LiveId" clId="{3C957A28-F9EA-4AC2-B74D-F79D7DAEEA2C}" dt="2023-03-02T03:02:21.876" v="221" actId="1076"/>
          <ac:cxnSpMkLst>
            <pc:docMk/>
            <pc:sldMk cId="3102380483" sldId="260"/>
            <ac:cxnSpMk id="8" creationId="{DFDADD1E-61A6-BF27-1815-7CE6EE550E0A}"/>
          </ac:cxnSpMkLst>
        </pc:cxnChg>
        <pc:cxnChg chg="add mod">
          <ac:chgData name="島内 雄軌" userId="80da952f7fe951dd" providerId="LiveId" clId="{3C957A28-F9EA-4AC2-B74D-F79D7DAEEA2C}" dt="2023-03-02T03:02:21.876" v="221" actId="1076"/>
          <ac:cxnSpMkLst>
            <pc:docMk/>
            <pc:sldMk cId="3102380483" sldId="260"/>
            <ac:cxnSpMk id="12" creationId="{1A59EFF0-44FC-5214-8C55-79A9740D7BB7}"/>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2C54CCB-04ED-4533-B392-C3F62EAE42E6}" type="datetimeFigureOut">
              <a:rPr kumimoji="1" lang="ja-JP" altLang="en-US" smtClean="0"/>
              <a:t>2023/3/29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2324277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C54CCB-04ED-4533-B392-C3F62EAE42E6}" type="datetimeFigureOut">
              <a:rPr kumimoji="1" lang="ja-JP" altLang="en-US" smtClean="0"/>
              <a:t>2023/3/29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873733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2C54CCB-04ED-4533-B392-C3F62EAE42E6}" type="datetimeFigureOut">
              <a:rPr kumimoji="1" lang="ja-JP" altLang="en-US" smtClean="0"/>
              <a:t>2023/3/29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2820360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2C54CCB-04ED-4533-B392-C3F62EAE42E6}" type="datetimeFigureOut">
              <a:rPr kumimoji="1" lang="ja-JP" altLang="en-US" smtClean="0"/>
              <a:t>2023/3/29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1592430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2C54CCB-04ED-4533-B392-C3F62EAE42E6}" type="datetimeFigureOut">
              <a:rPr kumimoji="1" lang="ja-JP" altLang="en-US" smtClean="0"/>
              <a:t>2023/3/29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3405449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2C54CCB-04ED-4533-B392-C3F62EAE42E6}" type="datetimeFigureOut">
              <a:rPr kumimoji="1" lang="ja-JP" altLang="en-US" smtClean="0"/>
              <a:t>2023/3/29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3629613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C54CCB-04ED-4533-B392-C3F62EAE42E6}" type="datetimeFigureOut">
              <a:rPr kumimoji="1" lang="ja-JP" altLang="en-US" smtClean="0"/>
              <a:t>2023/3/29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1479686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2C54CCB-04ED-4533-B392-C3F62EAE42E6}" type="datetimeFigureOut">
              <a:rPr kumimoji="1" lang="ja-JP" altLang="en-US" smtClean="0"/>
              <a:t>2023/3/29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2882519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2C54CCB-04ED-4533-B392-C3F62EAE42E6}" type="datetimeFigureOut">
              <a:rPr kumimoji="1" lang="ja-JP" altLang="en-US" smtClean="0"/>
              <a:t>2023/3/29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1438743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C54CCB-04ED-4533-B392-C3F62EAE42E6}" type="datetimeFigureOut">
              <a:rPr kumimoji="1" lang="ja-JP" altLang="en-US" smtClean="0"/>
              <a:t>2023/3/29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2747115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C54CCB-04ED-4533-B392-C3F62EAE42E6}" type="datetimeFigureOut">
              <a:rPr kumimoji="1" lang="ja-JP" altLang="en-US" smtClean="0"/>
              <a:t>2023/3/29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2321057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2C54CCB-04ED-4533-B392-C3F62EAE42E6}" type="datetimeFigureOut">
              <a:rPr kumimoji="1" lang="ja-JP" altLang="en-US" smtClean="0"/>
              <a:t>2023/3/29</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8252770-4E80-4210-9364-0695E8B994D9}" type="slidenum">
              <a:rPr kumimoji="1" lang="ja-JP" altLang="en-US" smtClean="0"/>
              <a:t>‹#›</a:t>
            </a:fld>
            <a:endParaRPr kumimoji="1" lang="ja-JP" altLang="en-US"/>
          </a:p>
        </p:txBody>
      </p:sp>
    </p:spTree>
    <p:extLst>
      <p:ext uri="{BB962C8B-B14F-4D97-AF65-F5344CB8AC3E}">
        <p14:creationId xmlns:p14="http://schemas.microsoft.com/office/powerpoint/2010/main" val="16943229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object 2">
            <a:extLst>
              <a:ext uri="{FF2B5EF4-FFF2-40B4-BE49-F238E27FC236}">
                <a16:creationId xmlns:a16="http://schemas.microsoft.com/office/drawing/2014/main" id="{127A4E16-DDB5-04DB-DC17-E64570B06065}"/>
              </a:ext>
            </a:extLst>
          </p:cNvPr>
          <p:cNvPicPr/>
          <p:nvPr/>
        </p:nvPicPr>
        <p:blipFill>
          <a:blip r:embed="rId2" cstate="print"/>
          <a:stretch>
            <a:fillRect/>
          </a:stretch>
        </p:blipFill>
        <p:spPr>
          <a:xfrm>
            <a:off x="0" y="0"/>
            <a:ext cx="6822003" cy="9906000"/>
          </a:xfrm>
          <a:prstGeom prst="rect">
            <a:avLst/>
          </a:prstGeom>
        </p:spPr>
      </p:pic>
      <p:pic>
        <p:nvPicPr>
          <p:cNvPr id="21" name="図 20">
            <a:extLst>
              <a:ext uri="{FF2B5EF4-FFF2-40B4-BE49-F238E27FC236}">
                <a16:creationId xmlns:a16="http://schemas.microsoft.com/office/drawing/2014/main" id="{07C8F66A-6800-0442-78B1-F70E48731A50}"/>
              </a:ext>
            </a:extLst>
          </p:cNvPr>
          <p:cNvPicPr>
            <a:picLocks noChangeAspect="1"/>
          </p:cNvPicPr>
          <p:nvPr/>
        </p:nvPicPr>
        <p:blipFill rotWithShape="1">
          <a:blip r:embed="rId3">
            <a:extLst>
              <a:ext uri="{28A0092B-C50C-407E-A947-70E740481C1C}">
                <a14:useLocalDpi xmlns:a14="http://schemas.microsoft.com/office/drawing/2010/main" val="0"/>
              </a:ext>
            </a:extLst>
          </a:blip>
          <a:srcRect l="26936" t="29330" r="7417" b="7094"/>
          <a:stretch/>
        </p:blipFill>
        <p:spPr>
          <a:xfrm>
            <a:off x="-24009" y="1257716"/>
            <a:ext cx="6906017" cy="4727642"/>
          </a:xfrm>
          <a:prstGeom prst="rect">
            <a:avLst/>
          </a:prstGeom>
          <a:effectLst>
            <a:softEdge rad="317500"/>
          </a:effectLst>
        </p:spPr>
      </p:pic>
      <p:sp>
        <p:nvSpPr>
          <p:cNvPr id="16" name="四角形: 角を丸くする 15">
            <a:extLst>
              <a:ext uri="{FF2B5EF4-FFF2-40B4-BE49-F238E27FC236}">
                <a16:creationId xmlns:a16="http://schemas.microsoft.com/office/drawing/2014/main" id="{0E40DE8E-1BEA-3CE2-E4E0-1AEDCE3F652E}"/>
              </a:ext>
            </a:extLst>
          </p:cNvPr>
          <p:cNvSpPr/>
          <p:nvPr/>
        </p:nvSpPr>
        <p:spPr>
          <a:xfrm>
            <a:off x="196850" y="1473200"/>
            <a:ext cx="6633327" cy="102870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E288510-7DD4-9B54-27C7-768F13A75E86}"/>
              </a:ext>
            </a:extLst>
          </p:cNvPr>
          <p:cNvSpPr txBox="1"/>
          <p:nvPr/>
        </p:nvSpPr>
        <p:spPr>
          <a:xfrm>
            <a:off x="2025650" y="285750"/>
            <a:ext cx="1415772" cy="584775"/>
          </a:xfrm>
          <a:prstGeom prst="rect">
            <a:avLst/>
          </a:prstGeom>
          <a:noFill/>
        </p:spPr>
        <p:txBody>
          <a:bodyPr wrap="none" rtlCol="0">
            <a:spAutoFit/>
          </a:bodyPr>
          <a:lstStyle/>
          <a:p>
            <a:r>
              <a:rPr kumimoji="1" lang="ja-JP" altLang="en-US" sz="3200" dirty="0"/>
              <a:t>施設名</a:t>
            </a:r>
          </a:p>
        </p:txBody>
      </p:sp>
      <p:sp>
        <p:nvSpPr>
          <p:cNvPr id="8" name="テキスト ボックス 7">
            <a:extLst>
              <a:ext uri="{FF2B5EF4-FFF2-40B4-BE49-F238E27FC236}">
                <a16:creationId xmlns:a16="http://schemas.microsoft.com/office/drawing/2014/main" id="{B0CE8776-CF33-ADCB-E186-0B4514644D41}"/>
              </a:ext>
            </a:extLst>
          </p:cNvPr>
          <p:cNvSpPr txBox="1"/>
          <p:nvPr/>
        </p:nvSpPr>
        <p:spPr>
          <a:xfrm>
            <a:off x="196850" y="1473200"/>
            <a:ext cx="6468437" cy="307777"/>
          </a:xfrm>
          <a:prstGeom prst="rect">
            <a:avLst/>
          </a:prstGeom>
          <a:noFill/>
        </p:spPr>
        <p:txBody>
          <a:bodyPr wrap="none" rtlCol="0">
            <a:spAutoFit/>
          </a:bodyPr>
          <a:lstStyle/>
          <a:p>
            <a:r>
              <a:rPr kumimoji="1" lang="ja-JP" altLang="en-US" sz="1400" dirty="0"/>
              <a:t>２４時間３６５日　提携先医療機関と連携し切れ目のない医療サービスを提供</a:t>
            </a:r>
          </a:p>
        </p:txBody>
      </p:sp>
      <p:sp>
        <p:nvSpPr>
          <p:cNvPr id="11" name="四角形: 角を丸くする 10">
            <a:extLst>
              <a:ext uri="{FF2B5EF4-FFF2-40B4-BE49-F238E27FC236}">
                <a16:creationId xmlns:a16="http://schemas.microsoft.com/office/drawing/2014/main" id="{71B9C399-B2DF-E02F-57E5-E13688FA8758}"/>
              </a:ext>
            </a:extLst>
          </p:cNvPr>
          <p:cNvSpPr/>
          <p:nvPr/>
        </p:nvSpPr>
        <p:spPr>
          <a:xfrm>
            <a:off x="254000" y="1891209"/>
            <a:ext cx="2870200" cy="36933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5A7D6B0-0FBA-7C4E-FA64-D5AA2E7133CA}"/>
              </a:ext>
            </a:extLst>
          </p:cNvPr>
          <p:cNvSpPr txBox="1"/>
          <p:nvPr/>
        </p:nvSpPr>
        <p:spPr>
          <a:xfrm>
            <a:off x="617300" y="1891209"/>
            <a:ext cx="2031325" cy="369332"/>
          </a:xfrm>
          <a:prstGeom prst="rect">
            <a:avLst/>
          </a:prstGeom>
          <a:noFill/>
        </p:spPr>
        <p:txBody>
          <a:bodyPr wrap="none" rtlCol="0">
            <a:spAutoFit/>
          </a:bodyPr>
          <a:lstStyle/>
          <a:p>
            <a:r>
              <a:rPr kumimoji="1" lang="ja-JP" altLang="en-US" dirty="0"/>
              <a:t>２４時間看護体制</a:t>
            </a:r>
          </a:p>
        </p:txBody>
      </p:sp>
      <p:sp>
        <p:nvSpPr>
          <p:cNvPr id="14" name="四角形: 角を丸くする 13">
            <a:extLst>
              <a:ext uri="{FF2B5EF4-FFF2-40B4-BE49-F238E27FC236}">
                <a16:creationId xmlns:a16="http://schemas.microsoft.com/office/drawing/2014/main" id="{8DEA942C-A482-252E-C54E-3B32F82D0B80}"/>
              </a:ext>
            </a:extLst>
          </p:cNvPr>
          <p:cNvSpPr/>
          <p:nvPr/>
        </p:nvSpPr>
        <p:spPr>
          <a:xfrm>
            <a:off x="3370500" y="1904425"/>
            <a:ext cx="2870200" cy="36933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407AE98-2492-33D7-D0B7-8F52D93EBDED}"/>
              </a:ext>
            </a:extLst>
          </p:cNvPr>
          <p:cNvSpPr txBox="1"/>
          <p:nvPr/>
        </p:nvSpPr>
        <p:spPr>
          <a:xfrm>
            <a:off x="3674521" y="1919090"/>
            <a:ext cx="2262158" cy="369332"/>
          </a:xfrm>
          <a:prstGeom prst="rect">
            <a:avLst/>
          </a:prstGeom>
          <a:noFill/>
        </p:spPr>
        <p:txBody>
          <a:bodyPr wrap="none" rtlCol="0">
            <a:spAutoFit/>
          </a:bodyPr>
          <a:lstStyle/>
          <a:p>
            <a:r>
              <a:rPr kumimoji="1" lang="ja-JP" altLang="en-US" dirty="0"/>
              <a:t>理学療法士日中配置</a:t>
            </a:r>
          </a:p>
        </p:txBody>
      </p:sp>
      <p:sp>
        <p:nvSpPr>
          <p:cNvPr id="2" name="正方形/長方形 1">
            <a:extLst>
              <a:ext uri="{FF2B5EF4-FFF2-40B4-BE49-F238E27FC236}">
                <a16:creationId xmlns:a16="http://schemas.microsoft.com/office/drawing/2014/main" id="{7D3469E5-D8C7-510A-A1A0-9585A32D91E9}"/>
              </a:ext>
            </a:extLst>
          </p:cNvPr>
          <p:cNvSpPr/>
          <p:nvPr/>
        </p:nvSpPr>
        <p:spPr>
          <a:xfrm>
            <a:off x="4953388" y="8321370"/>
            <a:ext cx="1583959" cy="1390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インスタ</a:t>
            </a:r>
          </a:p>
        </p:txBody>
      </p:sp>
      <p:sp>
        <p:nvSpPr>
          <p:cNvPr id="3" name="テキスト ボックス 2">
            <a:extLst>
              <a:ext uri="{FF2B5EF4-FFF2-40B4-BE49-F238E27FC236}">
                <a16:creationId xmlns:a16="http://schemas.microsoft.com/office/drawing/2014/main" id="{357DB886-234A-E879-80CF-7048B3AA9CD5}"/>
              </a:ext>
            </a:extLst>
          </p:cNvPr>
          <p:cNvSpPr txBox="1"/>
          <p:nvPr/>
        </p:nvSpPr>
        <p:spPr>
          <a:xfrm>
            <a:off x="369669" y="5183832"/>
            <a:ext cx="6310515" cy="1323439"/>
          </a:xfrm>
          <a:prstGeom prst="rect">
            <a:avLst/>
          </a:prstGeom>
          <a:noFill/>
        </p:spPr>
        <p:txBody>
          <a:bodyPr wrap="square" rtlCol="0">
            <a:spAutoFit/>
          </a:bodyPr>
          <a:lstStyle/>
          <a:p>
            <a:r>
              <a:rPr kumimoji="1" lang="ja-JP" altLang="en-US" sz="8000" b="1" spc="-150" dirty="0">
                <a:ln w="76200">
                  <a:solidFill>
                    <a:schemeClr val="bg1"/>
                  </a:solidFill>
                </a:ln>
                <a:solidFill>
                  <a:srgbClr val="FA9103"/>
                </a:solidFill>
              </a:rPr>
              <a:t>入居者募集中</a:t>
            </a:r>
          </a:p>
        </p:txBody>
      </p:sp>
      <p:sp>
        <p:nvSpPr>
          <p:cNvPr id="5" name="テキスト ボックス 4">
            <a:extLst>
              <a:ext uri="{FF2B5EF4-FFF2-40B4-BE49-F238E27FC236}">
                <a16:creationId xmlns:a16="http://schemas.microsoft.com/office/drawing/2014/main" id="{9FB521C1-425A-F0FA-7BB7-3D410F0187F5}"/>
              </a:ext>
            </a:extLst>
          </p:cNvPr>
          <p:cNvSpPr txBox="1"/>
          <p:nvPr/>
        </p:nvSpPr>
        <p:spPr>
          <a:xfrm>
            <a:off x="360455" y="5197384"/>
            <a:ext cx="6302476" cy="1323439"/>
          </a:xfrm>
          <a:prstGeom prst="rect">
            <a:avLst/>
          </a:prstGeom>
          <a:noFill/>
        </p:spPr>
        <p:txBody>
          <a:bodyPr wrap="square" rtlCol="0">
            <a:spAutoFit/>
          </a:bodyPr>
          <a:lstStyle/>
          <a:p>
            <a:r>
              <a:rPr kumimoji="1" lang="ja-JP" altLang="en-US" sz="8000" b="1" spc="-150" dirty="0">
                <a:ln w="12700">
                  <a:solidFill>
                    <a:srgbClr val="FA9103"/>
                  </a:solidFill>
                </a:ln>
                <a:solidFill>
                  <a:srgbClr val="FA9103"/>
                </a:solidFill>
              </a:rPr>
              <a:t>入居者募集中</a:t>
            </a:r>
          </a:p>
        </p:txBody>
      </p:sp>
      <p:sp>
        <p:nvSpPr>
          <p:cNvPr id="6" name="テキスト ボックス 5">
            <a:extLst>
              <a:ext uri="{FF2B5EF4-FFF2-40B4-BE49-F238E27FC236}">
                <a16:creationId xmlns:a16="http://schemas.microsoft.com/office/drawing/2014/main" id="{D58414D9-B805-6611-8E4D-5FF0C830F398}"/>
              </a:ext>
            </a:extLst>
          </p:cNvPr>
          <p:cNvSpPr txBox="1"/>
          <p:nvPr/>
        </p:nvSpPr>
        <p:spPr>
          <a:xfrm>
            <a:off x="4953388" y="4953000"/>
            <a:ext cx="1866727" cy="230832"/>
          </a:xfrm>
          <a:prstGeom prst="rect">
            <a:avLst/>
          </a:prstGeom>
          <a:noFill/>
        </p:spPr>
        <p:txBody>
          <a:bodyPr wrap="square" rtlCol="0">
            <a:spAutoFit/>
          </a:bodyPr>
          <a:lstStyle/>
          <a:p>
            <a:r>
              <a:rPr kumimoji="1" lang="en-US" altLang="ja-JP" sz="900" dirty="0">
                <a:latin typeface="UD デジタル 教科書体 NK-B" panose="02020700000000000000" pitchFamily="18" charset="-128"/>
                <a:ea typeface="UD デジタル 教科書体 NK-B" panose="02020700000000000000" pitchFamily="18" charset="-128"/>
              </a:rPr>
              <a:t>※</a:t>
            </a:r>
            <a:r>
              <a:rPr kumimoji="1" lang="ja-JP" altLang="en-US" sz="900" dirty="0">
                <a:latin typeface="UD デジタル 教科書体 NK-B" panose="02020700000000000000" pitchFamily="18" charset="-128"/>
                <a:ea typeface="UD デジタル 教科書体 NK-B" panose="02020700000000000000" pitchFamily="18" charset="-128"/>
              </a:rPr>
              <a:t>写真はイメージフォトです</a:t>
            </a:r>
          </a:p>
        </p:txBody>
      </p:sp>
      <p:pic>
        <p:nvPicPr>
          <p:cNvPr id="18" name="図 17">
            <a:extLst>
              <a:ext uri="{FF2B5EF4-FFF2-40B4-BE49-F238E27FC236}">
                <a16:creationId xmlns:a16="http://schemas.microsoft.com/office/drawing/2014/main" id="{6DCC1DAB-EC9C-4B64-CB97-86A58D663035}"/>
              </a:ext>
            </a:extLst>
          </p:cNvPr>
          <p:cNvPicPr>
            <a:picLocks noChangeAspect="1"/>
          </p:cNvPicPr>
          <p:nvPr/>
        </p:nvPicPr>
        <p:blipFill>
          <a:blip r:embed="rId4"/>
          <a:stretch>
            <a:fillRect/>
          </a:stretch>
        </p:blipFill>
        <p:spPr>
          <a:xfrm>
            <a:off x="442202" y="6354452"/>
            <a:ext cx="6012000" cy="434920"/>
          </a:xfrm>
          <a:prstGeom prst="rect">
            <a:avLst/>
          </a:prstGeom>
        </p:spPr>
      </p:pic>
      <p:sp>
        <p:nvSpPr>
          <p:cNvPr id="19" name="テキスト ボックス 18">
            <a:extLst>
              <a:ext uri="{FF2B5EF4-FFF2-40B4-BE49-F238E27FC236}">
                <a16:creationId xmlns:a16="http://schemas.microsoft.com/office/drawing/2014/main" id="{89069E44-5685-6834-DC5C-2F7B65AFD9C0}"/>
              </a:ext>
            </a:extLst>
          </p:cNvPr>
          <p:cNvSpPr txBox="1"/>
          <p:nvPr/>
        </p:nvSpPr>
        <p:spPr>
          <a:xfrm>
            <a:off x="865801" y="6369654"/>
            <a:ext cx="5922943" cy="461665"/>
          </a:xfrm>
          <a:prstGeom prst="rect">
            <a:avLst/>
          </a:prstGeom>
          <a:noFill/>
        </p:spPr>
        <p:txBody>
          <a:bodyPr wrap="square" rtlCol="0">
            <a:spAutoFit/>
          </a:bodyPr>
          <a:lstStyle/>
          <a:p>
            <a:r>
              <a:rPr kumimoji="1" lang="ja-JP" altLang="en-US" sz="2400" b="1" spc="600" dirty="0">
                <a:ln w="12700">
                  <a:solidFill>
                    <a:schemeClr val="bg1"/>
                  </a:solidFill>
                </a:ln>
                <a:solidFill>
                  <a:schemeClr val="bg1"/>
                </a:solidFill>
                <a:latin typeface="UD デジタル 教科書体 NK-B" panose="02020700000000000000" pitchFamily="18" charset="-128"/>
                <a:ea typeface="UD デジタル 教科書体 NK-B" panose="02020700000000000000" pitchFamily="18" charset="-128"/>
              </a:rPr>
              <a:t>こんな方にご入居いただけます</a:t>
            </a:r>
            <a:endParaRPr kumimoji="1" lang="en-US" altLang="ja-JP" sz="2400" b="1" spc="600" dirty="0">
              <a:ln w="12700">
                <a:solidFill>
                  <a:schemeClr val="bg1"/>
                </a:solidFill>
              </a:ln>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26" name="テキスト ボックス 25">
            <a:extLst>
              <a:ext uri="{FF2B5EF4-FFF2-40B4-BE49-F238E27FC236}">
                <a16:creationId xmlns:a16="http://schemas.microsoft.com/office/drawing/2014/main" id="{E8C4A4A0-09D1-B926-C373-7B422B9CFA31}"/>
              </a:ext>
            </a:extLst>
          </p:cNvPr>
          <p:cNvSpPr txBox="1"/>
          <p:nvPr/>
        </p:nvSpPr>
        <p:spPr>
          <a:xfrm>
            <a:off x="442202" y="8014791"/>
            <a:ext cx="6299326" cy="1754326"/>
          </a:xfrm>
          <a:prstGeom prst="rect">
            <a:avLst/>
          </a:prstGeom>
          <a:noFill/>
        </p:spPr>
        <p:txBody>
          <a:bodyPr wrap="square" rtlCol="0">
            <a:spAutoFit/>
          </a:bodyPr>
          <a:lstStyle/>
          <a:p>
            <a:r>
              <a:rPr kumimoji="1" lang="ja-JP" altLang="en-US" dirty="0"/>
              <a:t>施設の特徴</a:t>
            </a:r>
            <a:endParaRPr kumimoji="1" lang="en-US" altLang="ja-JP" dirty="0"/>
          </a:p>
          <a:p>
            <a:r>
              <a:rPr kumimoji="1" lang="ja-JP" altLang="en-US" dirty="0"/>
              <a:t>■介護者様専用フロア</a:t>
            </a:r>
            <a:endParaRPr kumimoji="1" lang="en-US" altLang="ja-JP" dirty="0"/>
          </a:p>
          <a:p>
            <a:r>
              <a:rPr kumimoji="1" lang="ja-JP" altLang="en-US" dirty="0"/>
              <a:t>■難病者様専門フロア</a:t>
            </a:r>
            <a:endParaRPr kumimoji="1" lang="en-US" altLang="ja-JP" dirty="0"/>
          </a:p>
          <a:p>
            <a:r>
              <a:rPr kumimoji="1" lang="ja-JP" altLang="en-US" dirty="0"/>
              <a:t>　・ガン末期患者様専門ルームあり</a:t>
            </a:r>
            <a:endParaRPr kumimoji="1" lang="en-US" altLang="ja-JP" dirty="0"/>
          </a:p>
          <a:p>
            <a:r>
              <a:rPr kumimoji="1" lang="ja-JP" altLang="en-US" dirty="0"/>
              <a:t>　・気管切開患者様受け入れ可</a:t>
            </a:r>
            <a:endParaRPr kumimoji="1" lang="en-US" altLang="ja-JP" dirty="0"/>
          </a:p>
          <a:p>
            <a:r>
              <a:rPr kumimoji="1" lang="ja-JP" altLang="en-US" dirty="0"/>
              <a:t>　・神経難病患者様リハビリ可</a:t>
            </a:r>
          </a:p>
        </p:txBody>
      </p:sp>
      <p:sp>
        <p:nvSpPr>
          <p:cNvPr id="12" name="テキスト ボックス 11">
            <a:extLst>
              <a:ext uri="{FF2B5EF4-FFF2-40B4-BE49-F238E27FC236}">
                <a16:creationId xmlns:a16="http://schemas.microsoft.com/office/drawing/2014/main" id="{50AF4583-31DC-3712-7CFE-D69F06315429}"/>
              </a:ext>
            </a:extLst>
          </p:cNvPr>
          <p:cNvSpPr txBox="1"/>
          <p:nvPr/>
        </p:nvSpPr>
        <p:spPr>
          <a:xfrm>
            <a:off x="200644" y="6826136"/>
            <a:ext cx="6417614" cy="1301254"/>
          </a:xfrm>
          <a:prstGeom prst="rect">
            <a:avLst/>
          </a:prstGeom>
          <a:noFill/>
        </p:spPr>
        <p:txBody>
          <a:bodyPr wrap="square" rtlCol="0">
            <a:spAutoFit/>
          </a:bodyPr>
          <a:lstStyle/>
          <a:p>
            <a:pPr>
              <a:lnSpc>
                <a:spcPct val="150000"/>
              </a:lnSpc>
            </a:pPr>
            <a:r>
              <a:rPr kumimoji="1" lang="ja-JP" altLang="en-US" b="1" dirty="0">
                <a:solidFill>
                  <a:srgbClr val="945200"/>
                </a:solidFill>
                <a:latin typeface="UD デジタル 教科書体 NK-B" panose="02020700000000000000" pitchFamily="18" charset="-128"/>
                <a:ea typeface="UD デジタル 教科書体 NK-B" panose="02020700000000000000" pitchFamily="18" charset="-128"/>
              </a:rPr>
              <a:t>・要介護認定</a:t>
            </a:r>
            <a:r>
              <a:rPr kumimoji="1" lang="en-US" altLang="ja-JP" b="1" dirty="0">
                <a:solidFill>
                  <a:srgbClr val="945200"/>
                </a:solidFill>
                <a:latin typeface="UD デジタル 教科書体 NK-B" panose="02020700000000000000" pitchFamily="18" charset="-128"/>
                <a:ea typeface="UD デジタル 教科書体 NK-B" panose="02020700000000000000" pitchFamily="18" charset="-128"/>
              </a:rPr>
              <a:t>1〜5</a:t>
            </a:r>
            <a:r>
              <a:rPr kumimoji="1" lang="ja-JP" altLang="en-US" b="1" dirty="0">
                <a:solidFill>
                  <a:srgbClr val="945200"/>
                </a:solidFill>
                <a:latin typeface="UD デジタル 教科書体 NK-B" panose="02020700000000000000" pitchFamily="18" charset="-128"/>
                <a:ea typeface="UD デジタル 教科書体 NK-B" panose="02020700000000000000" pitchFamily="18" charset="-128"/>
              </a:rPr>
              <a:t>の方　・生活保護を受給されている方</a:t>
            </a:r>
            <a:endParaRPr kumimoji="1" lang="en-US" altLang="ja-JP" b="1" dirty="0">
              <a:solidFill>
                <a:srgbClr val="945200"/>
              </a:solidFill>
              <a:latin typeface="UD デジタル 教科書体 NK-B" panose="02020700000000000000" pitchFamily="18" charset="-128"/>
              <a:ea typeface="UD デジタル 教科書体 NK-B" panose="02020700000000000000" pitchFamily="18" charset="-128"/>
            </a:endParaRPr>
          </a:p>
          <a:p>
            <a:pPr>
              <a:lnSpc>
                <a:spcPct val="150000"/>
              </a:lnSpc>
            </a:pPr>
            <a:r>
              <a:rPr kumimoji="1" lang="ja-JP" altLang="en-US" b="1" dirty="0">
                <a:solidFill>
                  <a:srgbClr val="945200"/>
                </a:solidFill>
                <a:latin typeface="UD デジタル 教科書体 NK-B" panose="02020700000000000000" pitchFamily="18" charset="-128"/>
                <a:ea typeface="UD デジタル 教科書体 NK-B" panose="02020700000000000000" pitchFamily="18" charset="-128"/>
              </a:rPr>
              <a:t>・身元引受人がいない方　・保証人がいない方　</a:t>
            </a:r>
            <a:endParaRPr kumimoji="1" lang="en-US" altLang="ja-JP" b="1" dirty="0">
              <a:solidFill>
                <a:srgbClr val="945200"/>
              </a:solidFill>
              <a:latin typeface="UD デジタル 教科書体 NK-B" panose="02020700000000000000" pitchFamily="18" charset="-128"/>
              <a:ea typeface="UD デジタル 教科書体 NK-B" panose="02020700000000000000" pitchFamily="18" charset="-128"/>
            </a:endParaRPr>
          </a:p>
          <a:p>
            <a:pPr>
              <a:lnSpc>
                <a:spcPct val="150000"/>
              </a:lnSpc>
            </a:pPr>
            <a:r>
              <a:rPr kumimoji="1" lang="ja-JP" altLang="en-US" b="1" dirty="0">
                <a:solidFill>
                  <a:srgbClr val="945200"/>
                </a:solidFill>
                <a:latin typeface="UD デジタル 教科書体 NK-B" panose="02020700000000000000" pitchFamily="18" charset="-128"/>
                <a:ea typeface="UD デジタル 教科書体 NK-B" panose="02020700000000000000" pitchFamily="18" charset="-128"/>
              </a:rPr>
              <a:t>・</a:t>
            </a:r>
            <a:r>
              <a:rPr kumimoji="1" lang="en-US" altLang="ja-JP" sz="1400" b="1" dirty="0">
                <a:solidFill>
                  <a:srgbClr val="945200"/>
                </a:solidFill>
                <a:latin typeface="UD デジタル 教科書体 NK-B" panose="02020700000000000000" pitchFamily="18" charset="-128"/>
                <a:ea typeface="UD デジタル 教科書体 NK-B" panose="02020700000000000000" pitchFamily="18" charset="-128"/>
              </a:rPr>
              <a:t>60</a:t>
            </a:r>
            <a:r>
              <a:rPr kumimoji="1" lang="ja-JP" altLang="en-US" sz="1400" b="1" dirty="0">
                <a:solidFill>
                  <a:srgbClr val="945200"/>
                </a:solidFill>
                <a:latin typeface="UD デジタル 教科書体 NK-B" panose="02020700000000000000" pitchFamily="18" charset="-128"/>
                <a:ea typeface="UD デジタル 教科書体 NK-B" panose="02020700000000000000" pitchFamily="18" charset="-128"/>
              </a:rPr>
              <a:t>歳未満で障がい認定をお持ちの方</a:t>
            </a:r>
            <a:endParaRPr kumimoji="1" lang="en-US" altLang="ja-JP" sz="1400" b="1" dirty="0">
              <a:solidFill>
                <a:srgbClr val="945200"/>
              </a:solidFill>
              <a:latin typeface="UD デジタル 教科書体 NK-B" panose="02020700000000000000" pitchFamily="18" charset="-128"/>
              <a:ea typeface="UD デジタル 教科書体 NK-B" panose="02020700000000000000" pitchFamily="18" charset="-128"/>
            </a:endParaRPr>
          </a:p>
        </p:txBody>
      </p:sp>
      <p:sp>
        <p:nvSpPr>
          <p:cNvPr id="13" name="正方形/長方形 12">
            <a:extLst>
              <a:ext uri="{FF2B5EF4-FFF2-40B4-BE49-F238E27FC236}">
                <a16:creationId xmlns:a16="http://schemas.microsoft.com/office/drawing/2014/main" id="{6DBDA0D5-0B7C-A92D-E04E-60ED366CB17B}"/>
              </a:ext>
            </a:extLst>
          </p:cNvPr>
          <p:cNvSpPr/>
          <p:nvPr/>
        </p:nvSpPr>
        <p:spPr>
          <a:xfrm>
            <a:off x="442202" y="285750"/>
            <a:ext cx="1523443" cy="9352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ロゴ</a:t>
            </a:r>
          </a:p>
        </p:txBody>
      </p:sp>
    </p:spTree>
    <p:extLst>
      <p:ext uri="{BB962C8B-B14F-4D97-AF65-F5344CB8AC3E}">
        <p14:creationId xmlns:p14="http://schemas.microsoft.com/office/powerpoint/2010/main" val="3905367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6A7BECC-10A7-2602-8F62-C7E2939AB5C7}"/>
              </a:ext>
            </a:extLst>
          </p:cNvPr>
          <p:cNvSpPr txBox="1"/>
          <p:nvPr/>
        </p:nvSpPr>
        <p:spPr>
          <a:xfrm>
            <a:off x="254000" y="355600"/>
            <a:ext cx="1338828" cy="369332"/>
          </a:xfrm>
          <a:prstGeom prst="rect">
            <a:avLst/>
          </a:prstGeom>
          <a:noFill/>
        </p:spPr>
        <p:txBody>
          <a:bodyPr wrap="none" rtlCol="0">
            <a:spAutoFit/>
          </a:bodyPr>
          <a:lstStyle/>
          <a:p>
            <a:r>
              <a:rPr kumimoji="1" lang="ja-JP" altLang="en-US" dirty="0"/>
              <a:t>介護フロア</a:t>
            </a:r>
          </a:p>
        </p:txBody>
      </p:sp>
      <p:pic>
        <p:nvPicPr>
          <p:cNvPr id="7" name="図 6">
            <a:extLst>
              <a:ext uri="{FF2B5EF4-FFF2-40B4-BE49-F238E27FC236}">
                <a16:creationId xmlns:a16="http://schemas.microsoft.com/office/drawing/2014/main" id="{0843EB18-C82C-BE6F-58AF-46795C1740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61654" y="4012399"/>
            <a:ext cx="2477245" cy="1652786"/>
          </a:xfrm>
          <a:prstGeom prst="rect">
            <a:avLst/>
          </a:prstGeom>
          <a:effectLst>
            <a:softEdge rad="31750"/>
          </a:effectLst>
        </p:spPr>
      </p:pic>
      <p:sp>
        <p:nvSpPr>
          <p:cNvPr id="8" name="テキスト ボックス 7">
            <a:extLst>
              <a:ext uri="{FF2B5EF4-FFF2-40B4-BE49-F238E27FC236}">
                <a16:creationId xmlns:a16="http://schemas.microsoft.com/office/drawing/2014/main" id="{F060DF0F-F1E4-9E0F-533C-DAFD6018C52B}"/>
              </a:ext>
            </a:extLst>
          </p:cNvPr>
          <p:cNvSpPr txBox="1"/>
          <p:nvPr/>
        </p:nvSpPr>
        <p:spPr>
          <a:xfrm>
            <a:off x="-1872263" y="3508599"/>
            <a:ext cx="6930182" cy="400110"/>
          </a:xfrm>
          <a:prstGeom prst="rect">
            <a:avLst/>
          </a:prstGeom>
          <a:noFill/>
        </p:spPr>
        <p:txBody>
          <a:bodyPr wrap="square" rtlCol="0">
            <a:spAutoFit/>
          </a:bodyPr>
          <a:lstStyle/>
          <a:p>
            <a:pPr algn="ctr"/>
            <a:r>
              <a:rPr lang="ja-JP" altLang="en-US" sz="2000" b="1" dirty="0">
                <a:solidFill>
                  <a:srgbClr val="A7569D"/>
                </a:solidFill>
                <a:effectLst>
                  <a:glow rad="279400">
                    <a:schemeClr val="bg1"/>
                  </a:glow>
                </a:effectLst>
                <a:latin typeface="メイリオ" panose="020B0604030504040204" pitchFamily="50" charset="-128"/>
                <a:ea typeface="メイリオ" panose="020B0604030504040204" pitchFamily="50" charset="-128"/>
              </a:rPr>
              <a:t>ホ</a:t>
            </a:r>
            <a:r>
              <a:rPr lang="ja-JP" altLang="en-US" sz="2000" b="1" dirty="0">
                <a:solidFill>
                  <a:srgbClr val="EA6FA6"/>
                </a:solidFill>
                <a:effectLst>
                  <a:glow rad="279400">
                    <a:schemeClr val="bg1"/>
                  </a:glow>
                </a:effectLst>
                <a:latin typeface="メイリオ" panose="020B0604030504040204" pitchFamily="50" charset="-128"/>
                <a:ea typeface="メイリオ" panose="020B0604030504040204" pitchFamily="50" charset="-128"/>
              </a:rPr>
              <a:t>ス</a:t>
            </a:r>
            <a:r>
              <a:rPr lang="ja-JP" altLang="en-US" sz="2000" b="1" dirty="0">
                <a:solidFill>
                  <a:srgbClr val="EF8200"/>
                </a:solidFill>
                <a:effectLst>
                  <a:glow rad="279400">
                    <a:schemeClr val="bg1"/>
                  </a:glow>
                </a:effectLst>
                <a:latin typeface="メイリオ" panose="020B0604030504040204" pitchFamily="50" charset="-128"/>
                <a:ea typeface="メイリオ" panose="020B0604030504040204" pitchFamily="50" charset="-128"/>
              </a:rPr>
              <a:t>ピ</a:t>
            </a:r>
            <a:r>
              <a:rPr lang="ja-JP" altLang="en-US" sz="2000" b="1" dirty="0">
                <a:solidFill>
                  <a:srgbClr val="FFF000"/>
                </a:solidFill>
                <a:effectLst>
                  <a:glow rad="279400">
                    <a:schemeClr val="bg1"/>
                  </a:glow>
                </a:effectLst>
                <a:latin typeface="メイリオ" panose="020B0604030504040204" pitchFamily="50" charset="-128"/>
                <a:ea typeface="メイリオ" panose="020B0604030504040204" pitchFamily="50" charset="-128"/>
              </a:rPr>
              <a:t>ス</a:t>
            </a:r>
            <a:r>
              <a:rPr lang="ja-JP" altLang="en-US" sz="2000" b="1" dirty="0">
                <a:solidFill>
                  <a:srgbClr val="8DC655"/>
                </a:solidFill>
                <a:effectLst>
                  <a:glow rad="279400">
                    <a:schemeClr val="bg1"/>
                  </a:glow>
                </a:effectLst>
                <a:latin typeface="メイリオ" panose="020B0604030504040204" pitchFamily="50" charset="-128"/>
                <a:ea typeface="メイリオ" panose="020B0604030504040204" pitchFamily="50" charset="-128"/>
              </a:rPr>
              <a:t>フ</a:t>
            </a:r>
            <a:r>
              <a:rPr lang="ja-JP" altLang="en-US" sz="2000" b="1" dirty="0">
                <a:solidFill>
                  <a:srgbClr val="52C2F1"/>
                </a:solidFill>
                <a:effectLst>
                  <a:glow rad="279400">
                    <a:schemeClr val="bg1"/>
                  </a:glow>
                </a:effectLst>
                <a:latin typeface="メイリオ" panose="020B0604030504040204" pitchFamily="50" charset="-128"/>
                <a:ea typeface="メイリオ" panose="020B0604030504040204" pitchFamily="50" charset="-128"/>
              </a:rPr>
              <a:t>ロ</a:t>
            </a:r>
            <a:r>
              <a:rPr lang="ja-JP" altLang="en-US" sz="2000" b="1" dirty="0">
                <a:solidFill>
                  <a:srgbClr val="1C7EC4"/>
                </a:solidFill>
                <a:effectLst>
                  <a:glow rad="279400">
                    <a:schemeClr val="bg1"/>
                  </a:glow>
                </a:effectLst>
                <a:latin typeface="メイリオ" panose="020B0604030504040204" pitchFamily="50" charset="-128"/>
                <a:ea typeface="メイリオ" panose="020B0604030504040204" pitchFamily="50" charset="-128"/>
              </a:rPr>
              <a:t>ア</a:t>
            </a:r>
            <a:r>
              <a:rPr lang="ja-JP" altLang="en-US" sz="2000" b="1" dirty="0">
                <a:solidFill>
                  <a:srgbClr val="C086B9"/>
                </a:solidFill>
                <a:effectLst>
                  <a:glow rad="279400">
                    <a:schemeClr val="bg1"/>
                  </a:glow>
                </a:effectLst>
                <a:latin typeface="メイリオ" panose="020B0604030504040204" pitchFamily="50" charset="-128"/>
                <a:ea typeface="メイリオ" panose="020B0604030504040204" pitchFamily="50" charset="-128"/>
              </a:rPr>
              <a:t>看</a:t>
            </a:r>
            <a:r>
              <a:rPr lang="ja-JP" altLang="en-US" sz="2000" b="1" dirty="0">
                <a:solidFill>
                  <a:srgbClr val="EA6FA6"/>
                </a:solidFill>
                <a:effectLst>
                  <a:glow rad="279400">
                    <a:schemeClr val="bg1"/>
                  </a:glow>
                </a:effectLst>
                <a:latin typeface="メイリオ" panose="020B0604030504040204" pitchFamily="50" charset="-128"/>
                <a:ea typeface="メイリオ" panose="020B0604030504040204" pitchFamily="50" charset="-128"/>
              </a:rPr>
              <a:t>護</a:t>
            </a:r>
            <a:r>
              <a:rPr lang="en-US" altLang="ja-JP" sz="2000" b="1" dirty="0">
                <a:solidFill>
                  <a:srgbClr val="EF8200"/>
                </a:solidFill>
                <a:effectLst>
                  <a:glow rad="279400">
                    <a:schemeClr val="bg1"/>
                  </a:glow>
                </a:effectLst>
                <a:latin typeface="メイリオ" panose="020B0604030504040204" pitchFamily="50" charset="-128"/>
                <a:ea typeface="メイリオ" panose="020B0604030504040204" pitchFamily="50" charset="-128"/>
              </a:rPr>
              <a:t>2</a:t>
            </a:r>
            <a:r>
              <a:rPr lang="en-US" altLang="ja-JP" sz="2000" b="1" dirty="0">
                <a:solidFill>
                  <a:srgbClr val="FFF000"/>
                </a:solidFill>
                <a:effectLst>
                  <a:glow rad="279400">
                    <a:schemeClr val="bg1"/>
                  </a:glow>
                </a:effectLst>
                <a:latin typeface="メイリオ" panose="020B0604030504040204" pitchFamily="50" charset="-128"/>
                <a:ea typeface="メイリオ" panose="020B0604030504040204" pitchFamily="50" charset="-128"/>
              </a:rPr>
              <a:t>4</a:t>
            </a:r>
          </a:p>
        </p:txBody>
      </p:sp>
      <p:sp>
        <p:nvSpPr>
          <p:cNvPr id="9" name="テキスト ボックス 8">
            <a:extLst>
              <a:ext uri="{FF2B5EF4-FFF2-40B4-BE49-F238E27FC236}">
                <a16:creationId xmlns:a16="http://schemas.microsoft.com/office/drawing/2014/main" id="{F5888EA6-663C-388F-BF07-A39C619269C8}"/>
              </a:ext>
            </a:extLst>
          </p:cNvPr>
          <p:cNvSpPr txBox="1"/>
          <p:nvPr/>
        </p:nvSpPr>
        <p:spPr>
          <a:xfrm>
            <a:off x="352315" y="4485421"/>
            <a:ext cx="3436619" cy="923330"/>
          </a:xfrm>
          <a:prstGeom prst="rect">
            <a:avLst/>
          </a:prstGeom>
          <a:noFill/>
        </p:spPr>
        <p:txBody>
          <a:bodyPr wrap="square" rtlCol="0">
            <a:spAutoFit/>
          </a:bodyPr>
          <a:lstStyle/>
          <a:p>
            <a:r>
              <a:rPr kumimoji="1" lang="ja-JP" altLang="en-US" dirty="0"/>
              <a:t>家具家電生活消耗品付きで引っ越す手間がなくご入居が可能</a:t>
            </a:r>
            <a:endParaRPr kumimoji="1" lang="en-US" altLang="ja-JP" dirty="0"/>
          </a:p>
          <a:p>
            <a:r>
              <a:rPr kumimoji="1" lang="en-US" altLang="ja-JP" dirty="0"/>
              <a:t>※</a:t>
            </a:r>
            <a:r>
              <a:rPr kumimoji="1" lang="ja-JP" altLang="en-US" dirty="0"/>
              <a:t>オムツなどは除外</a:t>
            </a:r>
            <a:endParaRPr kumimoji="1" lang="en-US" altLang="ja-JP" dirty="0"/>
          </a:p>
        </p:txBody>
      </p:sp>
      <p:sp>
        <p:nvSpPr>
          <p:cNvPr id="10" name="テキスト ボックス 9">
            <a:extLst>
              <a:ext uri="{FF2B5EF4-FFF2-40B4-BE49-F238E27FC236}">
                <a16:creationId xmlns:a16="http://schemas.microsoft.com/office/drawing/2014/main" id="{E9F540C4-6040-4653-3D18-7EF22C87DA94}"/>
              </a:ext>
            </a:extLst>
          </p:cNvPr>
          <p:cNvSpPr txBox="1"/>
          <p:nvPr/>
        </p:nvSpPr>
        <p:spPr>
          <a:xfrm>
            <a:off x="72852" y="4012399"/>
            <a:ext cx="4108817" cy="369332"/>
          </a:xfrm>
          <a:prstGeom prst="rect">
            <a:avLst/>
          </a:prstGeom>
          <a:noFill/>
        </p:spPr>
        <p:txBody>
          <a:bodyPr wrap="none" rtlCol="0">
            <a:spAutoFit/>
          </a:bodyPr>
          <a:lstStyle/>
          <a:p>
            <a:r>
              <a:rPr kumimoji="1" lang="ja-JP" altLang="en-US" dirty="0"/>
              <a:t>●ガン末期患者様専門ルーム（５室）</a:t>
            </a:r>
          </a:p>
        </p:txBody>
      </p:sp>
      <p:sp>
        <p:nvSpPr>
          <p:cNvPr id="14" name="テキスト ボックス 13">
            <a:extLst>
              <a:ext uri="{FF2B5EF4-FFF2-40B4-BE49-F238E27FC236}">
                <a16:creationId xmlns:a16="http://schemas.microsoft.com/office/drawing/2014/main" id="{7A92FC15-193B-8A9F-99D0-576D27E10D68}"/>
              </a:ext>
            </a:extLst>
          </p:cNvPr>
          <p:cNvSpPr txBox="1"/>
          <p:nvPr/>
        </p:nvSpPr>
        <p:spPr>
          <a:xfrm>
            <a:off x="3311352" y="5937580"/>
            <a:ext cx="2031325" cy="369332"/>
          </a:xfrm>
          <a:prstGeom prst="rect">
            <a:avLst/>
          </a:prstGeom>
          <a:noFill/>
        </p:spPr>
        <p:txBody>
          <a:bodyPr wrap="none" rtlCol="0">
            <a:spAutoFit/>
          </a:bodyPr>
          <a:lstStyle/>
          <a:p>
            <a:r>
              <a:rPr kumimoji="1" lang="ja-JP" altLang="en-US" dirty="0"/>
              <a:t>●気管切開患者様</a:t>
            </a:r>
          </a:p>
        </p:txBody>
      </p:sp>
      <p:sp>
        <p:nvSpPr>
          <p:cNvPr id="18" name="テキスト ボックス 17">
            <a:extLst>
              <a:ext uri="{FF2B5EF4-FFF2-40B4-BE49-F238E27FC236}">
                <a16:creationId xmlns:a16="http://schemas.microsoft.com/office/drawing/2014/main" id="{D23A9713-2FCA-EE0C-CF47-38036756691B}"/>
              </a:ext>
            </a:extLst>
          </p:cNvPr>
          <p:cNvSpPr txBox="1"/>
          <p:nvPr/>
        </p:nvSpPr>
        <p:spPr>
          <a:xfrm>
            <a:off x="193869" y="7809699"/>
            <a:ext cx="2031325" cy="369332"/>
          </a:xfrm>
          <a:prstGeom prst="rect">
            <a:avLst/>
          </a:prstGeom>
          <a:noFill/>
        </p:spPr>
        <p:txBody>
          <a:bodyPr wrap="none" rtlCol="0">
            <a:spAutoFit/>
          </a:bodyPr>
          <a:lstStyle/>
          <a:p>
            <a:r>
              <a:rPr kumimoji="1" lang="ja-JP" altLang="en-US" dirty="0"/>
              <a:t>●神経難病患者様</a:t>
            </a:r>
          </a:p>
        </p:txBody>
      </p:sp>
      <p:sp>
        <p:nvSpPr>
          <p:cNvPr id="19" name="テキスト ボックス 18">
            <a:extLst>
              <a:ext uri="{FF2B5EF4-FFF2-40B4-BE49-F238E27FC236}">
                <a16:creationId xmlns:a16="http://schemas.microsoft.com/office/drawing/2014/main" id="{63B4A84B-1040-0EBD-761E-ECE69EB71105}"/>
              </a:ext>
            </a:extLst>
          </p:cNvPr>
          <p:cNvSpPr txBox="1"/>
          <p:nvPr/>
        </p:nvSpPr>
        <p:spPr>
          <a:xfrm>
            <a:off x="3469111" y="6428416"/>
            <a:ext cx="3177616" cy="646331"/>
          </a:xfrm>
          <a:prstGeom prst="rect">
            <a:avLst/>
          </a:prstGeom>
          <a:noFill/>
        </p:spPr>
        <p:txBody>
          <a:bodyPr wrap="square" rtlCol="0">
            <a:spAutoFit/>
          </a:bodyPr>
          <a:lstStyle/>
          <a:p>
            <a:r>
              <a:rPr kumimoji="1" lang="ja-JP" altLang="en-US" dirty="0"/>
              <a:t>看護士が痰吸引を行い安心・安全な暮らしを実現</a:t>
            </a:r>
          </a:p>
        </p:txBody>
      </p:sp>
      <p:sp>
        <p:nvSpPr>
          <p:cNvPr id="20" name="テキスト ボックス 19">
            <a:extLst>
              <a:ext uri="{FF2B5EF4-FFF2-40B4-BE49-F238E27FC236}">
                <a16:creationId xmlns:a16="http://schemas.microsoft.com/office/drawing/2014/main" id="{AEE86CE9-EEB5-EB7A-35FC-573C91D760B3}"/>
              </a:ext>
            </a:extLst>
          </p:cNvPr>
          <p:cNvSpPr txBox="1"/>
          <p:nvPr/>
        </p:nvSpPr>
        <p:spPr>
          <a:xfrm>
            <a:off x="261342" y="8375054"/>
            <a:ext cx="3050010" cy="923330"/>
          </a:xfrm>
          <a:prstGeom prst="rect">
            <a:avLst/>
          </a:prstGeom>
          <a:noFill/>
        </p:spPr>
        <p:txBody>
          <a:bodyPr wrap="square" rtlCol="0">
            <a:spAutoFit/>
          </a:bodyPr>
          <a:lstStyle/>
          <a:p>
            <a:r>
              <a:rPr kumimoji="1" lang="ja-JP" altLang="en-US" dirty="0"/>
              <a:t>理学療法士が個別リハプログラムを考案し、毎日リハビリを受けられる</a:t>
            </a:r>
          </a:p>
        </p:txBody>
      </p:sp>
      <p:pic>
        <p:nvPicPr>
          <p:cNvPr id="1026" name="Picture 2" descr="看護師　ミドル　">
            <a:extLst>
              <a:ext uri="{FF2B5EF4-FFF2-40B4-BE49-F238E27FC236}">
                <a16:creationId xmlns:a16="http://schemas.microsoft.com/office/drawing/2014/main" id="{D68A4E65-D993-957E-6B5A-2DA96FE37A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1" y="5717049"/>
            <a:ext cx="2642347" cy="187313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リハビリ　理学療法士">
            <a:extLst>
              <a:ext uri="{FF2B5EF4-FFF2-40B4-BE49-F238E27FC236}">
                <a16:creationId xmlns:a16="http://schemas.microsoft.com/office/drawing/2014/main" id="{46F10749-236C-F7F4-94A9-AC52F16E4A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6501" y="7716474"/>
            <a:ext cx="2675779" cy="18968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医療チーム">
            <a:extLst>
              <a:ext uri="{FF2B5EF4-FFF2-40B4-BE49-F238E27FC236}">
                <a16:creationId xmlns:a16="http://schemas.microsoft.com/office/drawing/2014/main" id="{4CBE9E55-A8EA-CD85-3F8E-2AF583339E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489" y="914329"/>
            <a:ext cx="3011985" cy="2195402"/>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a:extLst>
              <a:ext uri="{FF2B5EF4-FFF2-40B4-BE49-F238E27FC236}">
                <a16:creationId xmlns:a16="http://schemas.microsoft.com/office/drawing/2014/main" id="{CBC01198-DEE9-0D87-FE4A-D3549037BE06}"/>
              </a:ext>
            </a:extLst>
          </p:cNvPr>
          <p:cNvSpPr txBox="1"/>
          <p:nvPr/>
        </p:nvSpPr>
        <p:spPr>
          <a:xfrm>
            <a:off x="3626501" y="978792"/>
            <a:ext cx="2812398" cy="923330"/>
          </a:xfrm>
          <a:prstGeom prst="rect">
            <a:avLst/>
          </a:prstGeom>
          <a:noFill/>
        </p:spPr>
        <p:txBody>
          <a:bodyPr wrap="square" rtlCol="0">
            <a:spAutoFit/>
          </a:bodyPr>
          <a:lstStyle/>
          <a:p>
            <a:r>
              <a:rPr kumimoji="1" lang="ja-JP" altLang="en-US" dirty="0"/>
              <a:t>要介護１～５、障がい者認定の方が安心して暮らせるフロアです</a:t>
            </a:r>
          </a:p>
        </p:txBody>
      </p:sp>
    </p:spTree>
    <p:extLst>
      <p:ext uri="{BB962C8B-B14F-4D97-AF65-F5344CB8AC3E}">
        <p14:creationId xmlns:p14="http://schemas.microsoft.com/office/powerpoint/2010/main" val="1199451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0ACB143-4321-B551-EF6C-6A45405ADF3F}"/>
              </a:ext>
            </a:extLst>
          </p:cNvPr>
          <p:cNvSpPr txBox="1"/>
          <p:nvPr/>
        </p:nvSpPr>
        <p:spPr>
          <a:xfrm>
            <a:off x="359018" y="117192"/>
            <a:ext cx="1800493" cy="369332"/>
          </a:xfrm>
          <a:prstGeom prst="rect">
            <a:avLst/>
          </a:prstGeom>
          <a:noFill/>
        </p:spPr>
        <p:txBody>
          <a:bodyPr wrap="none" rtlCol="0">
            <a:spAutoFit/>
          </a:bodyPr>
          <a:lstStyle/>
          <a:p>
            <a:r>
              <a:rPr kumimoji="1" lang="ja-JP" altLang="en-US" dirty="0"/>
              <a:t>入居一時金０円</a:t>
            </a:r>
          </a:p>
        </p:txBody>
      </p:sp>
      <p:sp>
        <p:nvSpPr>
          <p:cNvPr id="2" name="object 13">
            <a:extLst>
              <a:ext uri="{FF2B5EF4-FFF2-40B4-BE49-F238E27FC236}">
                <a16:creationId xmlns:a16="http://schemas.microsoft.com/office/drawing/2014/main" id="{D51529E8-CFAE-BF50-B2D0-72B74B34B0DE}"/>
              </a:ext>
            </a:extLst>
          </p:cNvPr>
          <p:cNvSpPr txBox="1"/>
          <p:nvPr/>
        </p:nvSpPr>
        <p:spPr>
          <a:xfrm>
            <a:off x="176108" y="2700507"/>
            <a:ext cx="7010399" cy="1046439"/>
          </a:xfrm>
          <a:prstGeom prst="rect">
            <a:avLst/>
          </a:prstGeom>
        </p:spPr>
        <p:txBody>
          <a:bodyPr vert="horz" wrap="square" lIns="0" tIns="45719" rIns="0" bIns="0" rtlCol="0">
            <a:spAutoFit/>
          </a:bodyPr>
          <a:lstStyle/>
          <a:p>
            <a:pPr marL="12700">
              <a:spcBef>
                <a:spcPts val="265"/>
              </a:spcBef>
            </a:pPr>
            <a:r>
              <a:rPr lang="ja-JP" altLang="en-US" sz="1100" b="1" spc="30" dirty="0">
                <a:solidFill>
                  <a:srgbClr val="231F20"/>
                </a:solidFill>
                <a:latin typeface="メイリオ" panose="020B0604030504040204" pitchFamily="50" charset="-128"/>
                <a:ea typeface="メイリオ" panose="020B0604030504040204" pitchFamily="50" charset="-128"/>
                <a:cs typeface="rounded-mgenplus-2pp-black"/>
              </a:rPr>
              <a:t>その他費用</a:t>
            </a:r>
            <a:endParaRPr lang="en-US" altLang="ja-JP" sz="1100" b="1" spc="30" dirty="0">
              <a:solidFill>
                <a:srgbClr val="231F20"/>
              </a:solidFill>
              <a:latin typeface="メイリオ" panose="020B0604030504040204" pitchFamily="50" charset="-128"/>
              <a:ea typeface="メイリオ" panose="020B0604030504040204" pitchFamily="50" charset="-128"/>
              <a:cs typeface="rounded-mgenplus-2pp-black"/>
            </a:endParaRPr>
          </a:p>
          <a:p>
            <a:pPr marL="12700">
              <a:spcBef>
                <a:spcPts val="265"/>
              </a:spcBef>
            </a:pPr>
            <a:r>
              <a:rPr lang="en-US" altLang="ja-JP" sz="1100" b="1" spc="30"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100" b="1" spc="30" dirty="0">
                <a:solidFill>
                  <a:srgbClr val="231F20"/>
                </a:solidFill>
                <a:latin typeface="メイリオ" panose="020B0604030504040204" pitchFamily="50" charset="-128"/>
                <a:ea typeface="メイリオ" panose="020B0604030504040204" pitchFamily="50" charset="-128"/>
                <a:cs typeface="rounded-mgenplus-2pp-black"/>
              </a:rPr>
              <a:t>実食分の食費</a:t>
            </a:r>
            <a:r>
              <a:rPr lang="ja-JP" altLang="en-US" sz="1100" b="1" spc="15" dirty="0">
                <a:solidFill>
                  <a:srgbClr val="231F20"/>
                </a:solidFill>
                <a:latin typeface="メイリオ" panose="020B0604030504040204" pitchFamily="50" charset="-128"/>
                <a:ea typeface="メイリオ" panose="020B0604030504040204" pitchFamily="50" charset="-128"/>
                <a:cs typeface="rounded-mgenplus-2pp-black"/>
              </a:rPr>
              <a:t>４４，０００</a:t>
            </a:r>
            <a:r>
              <a:rPr lang="ja-JP" altLang="en-US" sz="1100" b="1" spc="30" dirty="0">
                <a:solidFill>
                  <a:srgbClr val="231F20"/>
                </a:solidFill>
                <a:latin typeface="メイリオ" panose="020B0604030504040204" pitchFamily="50" charset="-128"/>
                <a:ea typeface="メイリオ" panose="020B0604030504040204" pitchFamily="50" charset="-128"/>
                <a:cs typeface="rounded-mgenplus-2pp-black"/>
              </a:rPr>
              <a:t>円</a:t>
            </a:r>
            <a:r>
              <a:rPr lang="ja-JP" altLang="en-US" sz="1100" b="1" spc="15"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100" b="1" spc="30" dirty="0">
                <a:solidFill>
                  <a:srgbClr val="231F20"/>
                </a:solidFill>
                <a:latin typeface="メイリオ" panose="020B0604030504040204" pitchFamily="50" charset="-128"/>
                <a:ea typeface="メイリオ" panose="020B0604030504040204" pitchFamily="50" charset="-128"/>
                <a:cs typeface="rounded-mgenplus-2pp-black"/>
              </a:rPr>
              <a:t>税込）</a:t>
            </a:r>
            <a:r>
              <a:rPr lang="en-US" altLang="ja-JP" sz="1100" b="1" spc="30" dirty="0">
                <a:solidFill>
                  <a:srgbClr val="231F20"/>
                </a:solidFill>
                <a:latin typeface="メイリオ" panose="020B0604030504040204" pitchFamily="50" charset="-128"/>
                <a:ea typeface="メイリオ" panose="020B0604030504040204" pitchFamily="50" charset="-128"/>
                <a:cs typeface="rounded-mgenplus-2pp-black"/>
              </a:rPr>
              <a:t>※30</a:t>
            </a:r>
            <a:r>
              <a:rPr lang="ja-JP" altLang="en-US" sz="1100" b="1" spc="30" dirty="0">
                <a:solidFill>
                  <a:srgbClr val="231F20"/>
                </a:solidFill>
                <a:latin typeface="メイリオ" panose="020B0604030504040204" pitchFamily="50" charset="-128"/>
                <a:ea typeface="メイリオ" panose="020B0604030504040204" pitchFamily="50" charset="-128"/>
                <a:cs typeface="rounded-mgenplus-2pp-black"/>
              </a:rPr>
              <a:t>日計算　</a:t>
            </a:r>
            <a:r>
              <a:rPr lang="en-US" altLang="ja-JP" sz="1100" b="1" spc="30"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100" b="1" spc="30" dirty="0">
                <a:solidFill>
                  <a:srgbClr val="231F20"/>
                </a:solidFill>
                <a:latin typeface="メイリオ" panose="020B0604030504040204" pitchFamily="50" charset="-128"/>
                <a:ea typeface="メイリオ" panose="020B0604030504040204" pitchFamily="50" charset="-128"/>
                <a:cs typeface="rounded-mgenplus-2pp-black"/>
              </a:rPr>
              <a:t>生活消耗品（オムツ、手袋等）</a:t>
            </a:r>
            <a:endParaRPr lang="en-US" altLang="ja-JP" sz="1100" b="1" spc="30" dirty="0">
              <a:solidFill>
                <a:srgbClr val="231F20"/>
              </a:solidFill>
              <a:latin typeface="メイリオ" panose="020B0604030504040204" pitchFamily="50" charset="-128"/>
              <a:ea typeface="メイリオ" panose="020B0604030504040204" pitchFamily="50" charset="-128"/>
              <a:cs typeface="rounded-mgenplus-2pp-black"/>
            </a:endParaRPr>
          </a:p>
          <a:p>
            <a:pPr marL="12700">
              <a:spcBef>
                <a:spcPts val="265"/>
              </a:spcBef>
            </a:pPr>
            <a:r>
              <a:rPr lang="en-US" altLang="ja-JP" sz="1100" b="1" spc="15"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100" b="1" spc="15" dirty="0">
                <a:solidFill>
                  <a:srgbClr val="231F20"/>
                </a:solidFill>
                <a:latin typeface="メイリオ" panose="020B0604030504040204" pitchFamily="50" charset="-128"/>
                <a:ea typeface="メイリオ" panose="020B0604030504040204" pitchFamily="50" charset="-128"/>
                <a:cs typeface="rounded-mgenplus-2pp-black"/>
              </a:rPr>
              <a:t>寝具代</a:t>
            </a:r>
            <a:r>
              <a:rPr lang="en-US" altLang="ja-JP" sz="1100" b="1" spc="15" dirty="0">
                <a:solidFill>
                  <a:srgbClr val="231F20"/>
                </a:solidFill>
                <a:latin typeface="メイリオ" panose="020B0604030504040204" pitchFamily="50" charset="-128"/>
                <a:ea typeface="メイリオ" panose="020B0604030504040204" pitchFamily="50" charset="-128"/>
                <a:cs typeface="rounded-mgenplus-2pp-black"/>
              </a:rPr>
              <a:t>2,200</a:t>
            </a:r>
            <a:r>
              <a:rPr lang="ja-JP" altLang="en-US" sz="1100" b="1" spc="15" dirty="0">
                <a:solidFill>
                  <a:srgbClr val="231F20"/>
                </a:solidFill>
                <a:latin typeface="メイリオ" panose="020B0604030504040204" pitchFamily="50" charset="-128"/>
                <a:ea typeface="メイリオ" panose="020B0604030504040204" pitchFamily="50" charset="-128"/>
                <a:cs typeface="rounded-mgenplus-2pp-black"/>
              </a:rPr>
              <a:t>円</a:t>
            </a:r>
            <a:r>
              <a:rPr lang="en-US" altLang="ja-JP" sz="1100" b="1" spc="15"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100" b="1" spc="15" dirty="0">
                <a:solidFill>
                  <a:srgbClr val="231F20"/>
                </a:solidFill>
                <a:latin typeface="メイリオ" panose="020B0604030504040204" pitchFamily="50" charset="-128"/>
                <a:ea typeface="メイリオ" panose="020B0604030504040204" pitchFamily="50" charset="-128"/>
                <a:cs typeface="rounded-mgenplus-2pp-black"/>
              </a:rPr>
              <a:t>月　</a:t>
            </a:r>
            <a:r>
              <a:rPr lang="en-US" altLang="ja-JP" sz="1100" b="1" spc="15"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100" b="1" spc="30" dirty="0">
                <a:solidFill>
                  <a:srgbClr val="231F20"/>
                </a:solidFill>
                <a:latin typeface="メイリオ" panose="020B0604030504040204" pitchFamily="50" charset="-128"/>
                <a:ea typeface="メイリオ" panose="020B0604030504040204" pitchFamily="50" charset="-128"/>
                <a:cs typeface="rounded-mgenplus-2pp-black"/>
              </a:rPr>
              <a:t>医療、介護保険サービスは別途契約で負担金が必要</a:t>
            </a:r>
            <a:endParaRPr lang="en-US" altLang="ja-JP" sz="1100" b="1" spc="30" dirty="0">
              <a:solidFill>
                <a:srgbClr val="231F20"/>
              </a:solidFill>
              <a:latin typeface="メイリオ" panose="020B0604030504040204" pitchFamily="50" charset="-128"/>
              <a:ea typeface="メイリオ" panose="020B0604030504040204" pitchFamily="50" charset="-128"/>
              <a:cs typeface="rounded-mgenplus-2pp-black"/>
            </a:endParaRPr>
          </a:p>
          <a:p>
            <a:pPr marL="12700">
              <a:spcBef>
                <a:spcPts val="265"/>
              </a:spcBef>
            </a:pPr>
            <a:r>
              <a:rPr lang="ja-JP" altLang="en-US" sz="1100" b="1" spc="15" dirty="0">
                <a:solidFill>
                  <a:srgbClr val="231F20"/>
                </a:solidFill>
                <a:latin typeface="メイリオ" panose="020B0604030504040204" pitchFamily="50" charset="-128"/>
                <a:ea typeface="メイリオ" panose="020B0604030504040204" pitchFamily="50" charset="-128"/>
                <a:cs typeface="rounded-mgenplus-2pp-black"/>
              </a:rPr>
              <a:t>■</a:t>
            </a:r>
            <a:r>
              <a:rPr lang="en-US" altLang="ja-JP" sz="1100" b="1" spc="15" dirty="0">
                <a:solidFill>
                  <a:srgbClr val="231F20"/>
                </a:solidFill>
                <a:latin typeface="メイリオ" panose="020B0604030504040204" pitchFamily="50" charset="-128"/>
                <a:ea typeface="メイリオ" panose="020B0604030504040204" pitchFamily="50" charset="-128"/>
                <a:cs typeface="rounded-mgenplus-2pp-black"/>
              </a:rPr>
              <a:t>POINT</a:t>
            </a:r>
            <a:r>
              <a:rPr lang="ja-JP" altLang="en-US" sz="1100" b="1" spc="15" dirty="0">
                <a:solidFill>
                  <a:srgbClr val="231F20"/>
                </a:solidFill>
                <a:latin typeface="メイリオ" panose="020B0604030504040204" pitchFamily="50" charset="-128"/>
                <a:ea typeface="メイリオ" panose="020B0604030504040204" pitchFamily="50" charset="-128"/>
                <a:cs typeface="rounded-mgenplus-2pp-black"/>
              </a:rPr>
              <a:t>　　　      　</a:t>
            </a:r>
            <a:endParaRPr lang="en-US" altLang="ja-JP" sz="1100" b="1" spc="15" dirty="0">
              <a:solidFill>
                <a:srgbClr val="231F20"/>
              </a:solidFill>
              <a:latin typeface="メイリオ" panose="020B0604030504040204" pitchFamily="50" charset="-128"/>
              <a:ea typeface="メイリオ" panose="020B0604030504040204" pitchFamily="50" charset="-128"/>
              <a:cs typeface="rounded-mgenplus-2pp-black"/>
            </a:endParaRPr>
          </a:p>
          <a:p>
            <a:pPr marL="12700">
              <a:spcBef>
                <a:spcPts val="265"/>
              </a:spcBef>
            </a:pPr>
            <a:r>
              <a:rPr lang="en-US" altLang="ja-JP" sz="1100" b="1" spc="30" dirty="0">
                <a:solidFill>
                  <a:srgbClr val="231F20"/>
                </a:solidFill>
                <a:latin typeface="メイリオ" panose="020B0604030504040204" pitchFamily="50" charset="-128"/>
                <a:ea typeface="メイリオ" panose="020B0604030504040204" pitchFamily="50" charset="-128"/>
                <a:cs typeface="rounded-mgenplus-2pp-black"/>
              </a:rPr>
              <a:t>※</a:t>
            </a:r>
            <a:r>
              <a:rPr lang="ja-JP" altLang="en-US" sz="1100" b="1" spc="30" dirty="0">
                <a:solidFill>
                  <a:srgbClr val="231F20"/>
                </a:solidFill>
                <a:latin typeface="メイリオ" panose="020B0604030504040204" pitchFamily="50" charset="-128"/>
                <a:ea typeface="メイリオ" panose="020B0604030504040204" pitchFamily="50" charset="-128"/>
                <a:cs typeface="rounded-mgenplus-2pp-black"/>
              </a:rPr>
              <a:t>電気代</a:t>
            </a:r>
            <a:r>
              <a:rPr lang="ja-JP" altLang="en-US" sz="1100" b="1" spc="15" dirty="0">
                <a:solidFill>
                  <a:srgbClr val="231F20"/>
                </a:solidFill>
                <a:latin typeface="メイリオ" panose="020B0604030504040204" pitchFamily="50" charset="-128"/>
                <a:ea typeface="メイリオ" panose="020B0604030504040204" pitchFamily="50" charset="-128"/>
                <a:cs typeface="rounded-mgenplus-2pp-black"/>
              </a:rPr>
              <a:t>は管理費に含んでおります。</a:t>
            </a:r>
            <a:endParaRPr lang="en-US" altLang="ja-JP" sz="1100" b="1" spc="15" dirty="0">
              <a:solidFill>
                <a:srgbClr val="231F20"/>
              </a:solidFill>
              <a:latin typeface="メイリオ" panose="020B0604030504040204" pitchFamily="50" charset="-128"/>
              <a:ea typeface="メイリオ" panose="020B0604030504040204" pitchFamily="50" charset="-128"/>
              <a:cs typeface="rounded-mgenplus-2pp-black"/>
            </a:endParaRPr>
          </a:p>
        </p:txBody>
      </p:sp>
      <p:sp>
        <p:nvSpPr>
          <p:cNvPr id="3" name="角丸四角形 73">
            <a:extLst>
              <a:ext uri="{FF2B5EF4-FFF2-40B4-BE49-F238E27FC236}">
                <a16:creationId xmlns:a16="http://schemas.microsoft.com/office/drawing/2014/main" id="{E504563E-5B40-8595-DF4C-48324058202A}"/>
              </a:ext>
            </a:extLst>
          </p:cNvPr>
          <p:cNvSpPr/>
          <p:nvPr/>
        </p:nvSpPr>
        <p:spPr>
          <a:xfrm>
            <a:off x="177800" y="4042836"/>
            <a:ext cx="6502400" cy="72902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panose="020B0604030504040204" pitchFamily="34" charset="-128"/>
              <a:ea typeface="Meiryo" panose="020B0604030504040204" pitchFamily="34" charset="-128"/>
            </a:endParaRPr>
          </a:p>
        </p:txBody>
      </p:sp>
      <p:sp>
        <p:nvSpPr>
          <p:cNvPr id="5" name="テキスト ボックス 4">
            <a:extLst>
              <a:ext uri="{FF2B5EF4-FFF2-40B4-BE49-F238E27FC236}">
                <a16:creationId xmlns:a16="http://schemas.microsoft.com/office/drawing/2014/main" id="{27B74C82-F9B1-729C-7335-F85ABA446144}"/>
              </a:ext>
            </a:extLst>
          </p:cNvPr>
          <p:cNvSpPr txBox="1"/>
          <p:nvPr/>
        </p:nvSpPr>
        <p:spPr>
          <a:xfrm>
            <a:off x="347224" y="4139637"/>
            <a:ext cx="835510" cy="273152"/>
          </a:xfrm>
          <a:prstGeom prst="rect">
            <a:avLst/>
          </a:prstGeom>
          <a:noFill/>
        </p:spPr>
        <p:txBody>
          <a:bodyPr wrap="square" rtlCol="0">
            <a:spAutoFit/>
          </a:bodyPr>
          <a:lstStyle/>
          <a:p>
            <a:pPr>
              <a:lnSpc>
                <a:spcPts val="1400"/>
              </a:lnSpc>
            </a:pPr>
            <a:r>
              <a:rPr kumimoji="1" lang="ja-JP" altLang="en-US" sz="1200" dirty="0">
                <a:solidFill>
                  <a:srgbClr val="4C2610"/>
                </a:solidFill>
                <a:latin typeface="Meiryo" panose="020B0604030504040204" pitchFamily="34" charset="-128"/>
                <a:ea typeface="Meiryo" panose="020B0604030504040204" pitchFamily="34" charset="-128"/>
              </a:rPr>
              <a:t>●管理費</a:t>
            </a:r>
          </a:p>
        </p:txBody>
      </p:sp>
      <p:sp>
        <p:nvSpPr>
          <p:cNvPr id="7" name="正方形/長方形 6">
            <a:extLst>
              <a:ext uri="{FF2B5EF4-FFF2-40B4-BE49-F238E27FC236}">
                <a16:creationId xmlns:a16="http://schemas.microsoft.com/office/drawing/2014/main" id="{323F81BC-8D87-535A-A745-2453D2F8CE35}"/>
              </a:ext>
            </a:extLst>
          </p:cNvPr>
          <p:cNvSpPr/>
          <p:nvPr/>
        </p:nvSpPr>
        <p:spPr>
          <a:xfrm>
            <a:off x="2592094" y="4139637"/>
            <a:ext cx="3778250" cy="632224"/>
          </a:xfrm>
          <a:prstGeom prst="rect">
            <a:avLst/>
          </a:prstGeom>
        </p:spPr>
        <p:txBody>
          <a:bodyPr>
            <a:spAutoFit/>
          </a:bodyPr>
          <a:lstStyle/>
          <a:p>
            <a:pPr>
              <a:lnSpc>
                <a:spcPts val="1400"/>
              </a:lnSpc>
            </a:pPr>
            <a:r>
              <a:rPr kumimoji="1" lang="ja-JP" altLang="en-US" sz="1200" dirty="0">
                <a:solidFill>
                  <a:srgbClr val="4C2610"/>
                </a:solidFill>
                <a:latin typeface="Meiryo" panose="020B0604030504040204" pitchFamily="34" charset="-128"/>
                <a:ea typeface="Meiryo" panose="020B0604030504040204" pitchFamily="34" charset="-128"/>
              </a:rPr>
              <a:t>・建物内の共用部分の電気代及び清掃管理費</a:t>
            </a:r>
            <a:endParaRPr kumimoji="1" lang="en-US" altLang="ja-JP" sz="1200" dirty="0">
              <a:solidFill>
                <a:srgbClr val="4C2610"/>
              </a:solidFill>
              <a:latin typeface="Meiryo" panose="020B0604030504040204" pitchFamily="34" charset="-128"/>
              <a:ea typeface="Meiryo" panose="020B0604030504040204" pitchFamily="34" charset="-128"/>
            </a:endParaRPr>
          </a:p>
          <a:p>
            <a:pPr>
              <a:lnSpc>
                <a:spcPts val="1400"/>
              </a:lnSpc>
            </a:pPr>
            <a:r>
              <a:rPr kumimoji="1" lang="ja-JP" altLang="en-US" sz="1200" dirty="0">
                <a:solidFill>
                  <a:srgbClr val="4C2610"/>
                </a:solidFill>
                <a:latin typeface="Meiryo" panose="020B0604030504040204" pitchFamily="34" charset="-128"/>
                <a:ea typeface="Meiryo" panose="020B0604030504040204" pitchFamily="34" charset="-128"/>
              </a:rPr>
              <a:t>・建物内の共用部分の消耗品代</a:t>
            </a:r>
            <a:endParaRPr kumimoji="1" lang="en-US" altLang="ja-JP" sz="1200" dirty="0">
              <a:solidFill>
                <a:srgbClr val="4C2610"/>
              </a:solidFill>
              <a:latin typeface="Meiryo" panose="020B0604030504040204" pitchFamily="34" charset="-128"/>
              <a:ea typeface="Meiryo" panose="020B0604030504040204" pitchFamily="34" charset="-128"/>
            </a:endParaRPr>
          </a:p>
          <a:p>
            <a:pPr>
              <a:lnSpc>
                <a:spcPts val="1400"/>
              </a:lnSpc>
            </a:pPr>
            <a:r>
              <a:rPr kumimoji="1" lang="ja-JP" altLang="en-US" sz="1200" dirty="0">
                <a:solidFill>
                  <a:srgbClr val="4C2610"/>
                </a:solidFill>
                <a:latin typeface="Meiryo" panose="020B0604030504040204" pitchFamily="34" charset="-128"/>
                <a:ea typeface="Meiryo" panose="020B0604030504040204" pitchFamily="34" charset="-128"/>
              </a:rPr>
              <a:t>・入浴後、レクリエーション時のおやつ代</a:t>
            </a:r>
          </a:p>
        </p:txBody>
      </p:sp>
      <p:cxnSp>
        <p:nvCxnSpPr>
          <p:cNvPr id="11" name="直線コネクタ 10">
            <a:extLst>
              <a:ext uri="{FF2B5EF4-FFF2-40B4-BE49-F238E27FC236}">
                <a16:creationId xmlns:a16="http://schemas.microsoft.com/office/drawing/2014/main" id="{0F57DE6B-A75F-6C27-7C8B-75A832F2B7FF}"/>
              </a:ext>
            </a:extLst>
          </p:cNvPr>
          <p:cNvCxnSpPr>
            <a:cxnSpLocks/>
          </p:cNvCxnSpPr>
          <p:nvPr/>
        </p:nvCxnSpPr>
        <p:spPr>
          <a:xfrm>
            <a:off x="1182734" y="4262871"/>
            <a:ext cx="1333160" cy="0"/>
          </a:xfrm>
          <a:prstGeom prst="line">
            <a:avLst/>
          </a:prstGeom>
          <a:ln>
            <a:solidFill>
              <a:srgbClr val="4C2610"/>
            </a:solidFill>
          </a:ln>
        </p:spPr>
        <p:style>
          <a:lnRef idx="2">
            <a:schemeClr val="accent6"/>
          </a:lnRef>
          <a:fillRef idx="0">
            <a:schemeClr val="accent6"/>
          </a:fillRef>
          <a:effectRef idx="1">
            <a:schemeClr val="accent6"/>
          </a:effectRef>
          <a:fontRef idx="minor">
            <a:schemeClr val="tx1"/>
          </a:fontRef>
        </p:style>
      </p:cxnSp>
      <p:pic>
        <p:nvPicPr>
          <p:cNvPr id="13" name="図 12">
            <a:extLst>
              <a:ext uri="{FF2B5EF4-FFF2-40B4-BE49-F238E27FC236}">
                <a16:creationId xmlns:a16="http://schemas.microsoft.com/office/drawing/2014/main" id="{45572455-BAB9-E87B-0C40-69996CB81EA5}"/>
              </a:ext>
            </a:extLst>
          </p:cNvPr>
          <p:cNvPicPr>
            <a:picLocks noChangeAspect="1"/>
          </p:cNvPicPr>
          <p:nvPr/>
        </p:nvPicPr>
        <p:blipFill>
          <a:blip r:embed="rId2"/>
          <a:stretch>
            <a:fillRect/>
          </a:stretch>
        </p:blipFill>
        <p:spPr>
          <a:xfrm>
            <a:off x="65224" y="3836554"/>
            <a:ext cx="1841500" cy="381000"/>
          </a:xfrm>
          <a:prstGeom prst="rect">
            <a:avLst/>
          </a:prstGeom>
        </p:spPr>
      </p:pic>
      <p:sp>
        <p:nvSpPr>
          <p:cNvPr id="14" name="テキスト ボックス 13">
            <a:extLst>
              <a:ext uri="{FF2B5EF4-FFF2-40B4-BE49-F238E27FC236}">
                <a16:creationId xmlns:a16="http://schemas.microsoft.com/office/drawing/2014/main" id="{CF57B3E0-61A3-7143-BED1-EE907C918BDF}"/>
              </a:ext>
            </a:extLst>
          </p:cNvPr>
          <p:cNvSpPr txBox="1"/>
          <p:nvPr/>
        </p:nvSpPr>
        <p:spPr>
          <a:xfrm>
            <a:off x="176108" y="3856401"/>
            <a:ext cx="1569660" cy="276999"/>
          </a:xfrm>
          <a:prstGeom prst="rect">
            <a:avLst/>
          </a:prstGeom>
          <a:noFill/>
        </p:spPr>
        <p:txBody>
          <a:bodyPr wrap="none" rtlCol="0">
            <a:spAutoFit/>
          </a:bodyPr>
          <a:lstStyle/>
          <a:p>
            <a:r>
              <a:rPr kumimoji="1" lang="ja-JP" altLang="en-US" sz="1200">
                <a:solidFill>
                  <a:srgbClr val="4C2610"/>
                </a:solidFill>
                <a:latin typeface="Meiryo" panose="020B0604030504040204" pitchFamily="34" charset="-128"/>
                <a:ea typeface="Meiryo" panose="020B0604030504040204" pitchFamily="34" charset="-128"/>
              </a:rPr>
              <a:t>サービス内容の詳細</a:t>
            </a:r>
            <a:endParaRPr kumimoji="1" lang="ja-JP" altLang="en-US" sz="1200" dirty="0">
              <a:solidFill>
                <a:srgbClr val="4C2610"/>
              </a:solidFill>
              <a:latin typeface="Meiryo" panose="020B0604030504040204" pitchFamily="34" charset="-128"/>
              <a:ea typeface="Meiryo" panose="020B0604030504040204" pitchFamily="34" charset="-128"/>
            </a:endParaRPr>
          </a:p>
        </p:txBody>
      </p:sp>
      <p:sp>
        <p:nvSpPr>
          <p:cNvPr id="15" name="テキスト ボックス 14">
            <a:extLst>
              <a:ext uri="{FF2B5EF4-FFF2-40B4-BE49-F238E27FC236}">
                <a16:creationId xmlns:a16="http://schemas.microsoft.com/office/drawing/2014/main" id="{147D1983-EE16-3657-DC32-479CE5786C5E}"/>
              </a:ext>
            </a:extLst>
          </p:cNvPr>
          <p:cNvSpPr txBox="1"/>
          <p:nvPr/>
        </p:nvSpPr>
        <p:spPr>
          <a:xfrm>
            <a:off x="210026" y="4786596"/>
            <a:ext cx="6989981" cy="954107"/>
          </a:xfrm>
          <a:prstGeom prst="rect">
            <a:avLst/>
          </a:prstGeom>
          <a:noFill/>
        </p:spPr>
        <p:txBody>
          <a:bodyPr wrap="square" rtlCol="0">
            <a:spAutoFit/>
          </a:bodyPr>
          <a:lstStyle/>
          <a:p>
            <a:r>
              <a:rPr kumimoji="1" lang="ja-JP" altLang="en-US" sz="2800" dirty="0"/>
              <a:t>低価格で日々の生活をより豊かに</a:t>
            </a:r>
            <a:endParaRPr kumimoji="1" lang="en-US" altLang="ja-JP" sz="2800" dirty="0"/>
          </a:p>
          <a:p>
            <a:r>
              <a:rPr kumimoji="1" lang="ja-JP" altLang="en-US" sz="2800" dirty="0">
                <a:solidFill>
                  <a:srgbClr val="FF0000"/>
                </a:solidFill>
              </a:rPr>
              <a:t>住まいる事業部</a:t>
            </a:r>
            <a:r>
              <a:rPr kumimoji="1" lang="ja-JP" altLang="en-US" sz="2800" dirty="0"/>
              <a:t>が様々なイベントを用意</a:t>
            </a:r>
          </a:p>
        </p:txBody>
      </p:sp>
      <p:sp>
        <p:nvSpPr>
          <p:cNvPr id="16" name="テキスト ボックス 15">
            <a:extLst>
              <a:ext uri="{FF2B5EF4-FFF2-40B4-BE49-F238E27FC236}">
                <a16:creationId xmlns:a16="http://schemas.microsoft.com/office/drawing/2014/main" id="{0B8A492B-FB4B-A0B7-E000-ED8FBD1AA4A0}"/>
              </a:ext>
            </a:extLst>
          </p:cNvPr>
          <p:cNvSpPr txBox="1"/>
          <p:nvPr/>
        </p:nvSpPr>
        <p:spPr>
          <a:xfrm>
            <a:off x="210026" y="7960595"/>
            <a:ext cx="6647974" cy="1200329"/>
          </a:xfrm>
          <a:prstGeom prst="rect">
            <a:avLst/>
          </a:prstGeom>
          <a:noFill/>
        </p:spPr>
        <p:txBody>
          <a:bodyPr wrap="none" rtlCol="0">
            <a:spAutoFit/>
          </a:bodyPr>
          <a:lstStyle/>
          <a:p>
            <a:r>
              <a:rPr kumimoji="1" lang="ja-JP" altLang="en-US" dirty="0"/>
              <a:t>毎日行われる多彩なレクリエーション</a:t>
            </a:r>
            <a:endParaRPr kumimoji="1" lang="en-US" altLang="ja-JP" dirty="0"/>
          </a:p>
          <a:p>
            <a:r>
              <a:rPr kumimoji="1" lang="ja-JP" altLang="en-US" dirty="0"/>
              <a:t>・誕生日会　・クリスマス会　・映画観賞会</a:t>
            </a:r>
            <a:endParaRPr kumimoji="1" lang="en-US" altLang="ja-JP" dirty="0"/>
          </a:p>
          <a:p>
            <a:r>
              <a:rPr kumimoji="1" lang="ja-JP" altLang="en-US" dirty="0"/>
              <a:t>訪問販売</a:t>
            </a:r>
            <a:endParaRPr kumimoji="1" lang="en-US" altLang="ja-JP" dirty="0"/>
          </a:p>
          <a:p>
            <a:r>
              <a:rPr kumimoji="1" lang="ja-JP" altLang="en-US" dirty="0"/>
              <a:t>　定期的に来ていただき自分の好きなものを購入いただきます</a:t>
            </a:r>
          </a:p>
        </p:txBody>
      </p:sp>
      <p:sp>
        <p:nvSpPr>
          <p:cNvPr id="17" name="テキスト ボックス 16">
            <a:extLst>
              <a:ext uri="{FF2B5EF4-FFF2-40B4-BE49-F238E27FC236}">
                <a16:creationId xmlns:a16="http://schemas.microsoft.com/office/drawing/2014/main" id="{DAF65376-4AE3-BA39-DBB1-6F2442BC2889}"/>
              </a:ext>
            </a:extLst>
          </p:cNvPr>
          <p:cNvSpPr txBox="1"/>
          <p:nvPr/>
        </p:nvSpPr>
        <p:spPr>
          <a:xfrm>
            <a:off x="298059" y="5881153"/>
            <a:ext cx="5824976" cy="1938992"/>
          </a:xfrm>
          <a:prstGeom prst="rect">
            <a:avLst/>
          </a:prstGeom>
          <a:noFill/>
        </p:spPr>
        <p:txBody>
          <a:bodyPr wrap="square" rtlCol="0">
            <a:spAutoFit/>
          </a:bodyPr>
          <a:lstStyle/>
          <a:p>
            <a:r>
              <a:rPr kumimoji="1" lang="ja-JP" altLang="en-US" dirty="0"/>
              <a:t>ななゆめリハ喫茶</a:t>
            </a:r>
            <a:endParaRPr kumimoji="1" lang="en-US" altLang="ja-JP" dirty="0"/>
          </a:p>
          <a:p>
            <a:r>
              <a:rPr kumimoji="1" lang="ja-JP" altLang="en-US" dirty="0"/>
              <a:t>　</a:t>
            </a:r>
            <a:r>
              <a:rPr kumimoji="1" lang="ja-JP" altLang="en-US" sz="1400" dirty="0"/>
              <a:t>週に１回開店する喫茶店はリハビリをすることでご利用いただ　　　</a:t>
            </a:r>
            <a:endParaRPr kumimoji="1" lang="en-US" altLang="ja-JP" sz="1400" dirty="0"/>
          </a:p>
          <a:p>
            <a:r>
              <a:rPr kumimoji="1" lang="ja-JP" altLang="en-US" sz="1400" dirty="0"/>
              <a:t>　　ける料金体制となっております</a:t>
            </a:r>
            <a:endParaRPr kumimoji="1" lang="en-US" altLang="ja-JP" sz="1400" dirty="0"/>
          </a:p>
          <a:p>
            <a:r>
              <a:rPr kumimoji="1" lang="ja-JP" altLang="en-US" sz="1400" dirty="0"/>
              <a:t>　　</a:t>
            </a:r>
            <a:r>
              <a:rPr kumimoji="1" lang="en-US" altLang="ja-JP" sz="1400" dirty="0"/>
              <a:t>MENU</a:t>
            </a:r>
            <a:r>
              <a:rPr kumimoji="1" lang="ja-JP" altLang="en-US" sz="1400" dirty="0"/>
              <a:t>　　　　　　　　　　　　　料金</a:t>
            </a:r>
            <a:endParaRPr kumimoji="1" lang="en-US" altLang="ja-JP" sz="1400" dirty="0"/>
          </a:p>
          <a:p>
            <a:r>
              <a:rPr kumimoji="1" lang="ja-JP" altLang="en-US" sz="1400" dirty="0"/>
              <a:t>アイスコーヒー　　　・ゆびまわし体操　　　　　　３セットクリア</a:t>
            </a:r>
            <a:endParaRPr kumimoji="1" lang="en-US" altLang="ja-JP" sz="1400" dirty="0"/>
          </a:p>
          <a:p>
            <a:r>
              <a:rPr kumimoji="1" lang="ja-JP" altLang="en-US" sz="1400" dirty="0"/>
              <a:t>ミルクティー　　　　・歌って叩こう　　　　　　　　１曲クリア</a:t>
            </a:r>
            <a:endParaRPr kumimoji="1" lang="en-US" altLang="ja-JP" sz="1400" dirty="0"/>
          </a:p>
          <a:p>
            <a:r>
              <a:rPr kumimoji="1" lang="ja-JP" altLang="en-US" sz="1400" dirty="0"/>
              <a:t>おやつ　　　　　　　・間違えないで上げよう赤白棒　１０回連続</a:t>
            </a:r>
            <a:endParaRPr kumimoji="1" lang="en-US" altLang="ja-JP" sz="1400" dirty="0"/>
          </a:p>
          <a:p>
            <a:r>
              <a:rPr kumimoji="1" lang="ja-JP" altLang="en-US" sz="1400" dirty="0"/>
              <a:t>コーヒーセット　　　・後出しじゃんけんで負けてね　１０回連続　　</a:t>
            </a:r>
          </a:p>
        </p:txBody>
      </p:sp>
      <p:graphicFrame>
        <p:nvGraphicFramePr>
          <p:cNvPr id="6" name="表 5">
            <a:extLst>
              <a:ext uri="{FF2B5EF4-FFF2-40B4-BE49-F238E27FC236}">
                <a16:creationId xmlns:a16="http://schemas.microsoft.com/office/drawing/2014/main" id="{41127982-8028-F7E7-2464-A48D547E8D6E}"/>
              </a:ext>
            </a:extLst>
          </p:cNvPr>
          <p:cNvGraphicFramePr>
            <a:graphicFrameLocks noGrp="1"/>
          </p:cNvGraphicFramePr>
          <p:nvPr>
            <p:extLst>
              <p:ext uri="{D42A27DB-BD31-4B8C-83A1-F6EECF244321}">
                <p14:modId xmlns:p14="http://schemas.microsoft.com/office/powerpoint/2010/main" val="803698592"/>
              </p:ext>
            </p:extLst>
          </p:nvPr>
        </p:nvGraphicFramePr>
        <p:xfrm>
          <a:off x="359018" y="576132"/>
          <a:ext cx="6011325" cy="1765303"/>
        </p:xfrm>
        <a:graphic>
          <a:graphicData uri="http://schemas.openxmlformats.org/drawingml/2006/table">
            <a:tbl>
              <a:tblPr>
                <a:tableStyleId>{5C22544A-7EE6-4342-B048-85BDC9FD1C3A}</a:tableStyleId>
              </a:tblPr>
              <a:tblGrid>
                <a:gridCol w="2003775">
                  <a:extLst>
                    <a:ext uri="{9D8B030D-6E8A-4147-A177-3AD203B41FA5}">
                      <a16:colId xmlns:a16="http://schemas.microsoft.com/office/drawing/2014/main" val="3981017855"/>
                    </a:ext>
                  </a:extLst>
                </a:gridCol>
                <a:gridCol w="2003775">
                  <a:extLst>
                    <a:ext uri="{9D8B030D-6E8A-4147-A177-3AD203B41FA5}">
                      <a16:colId xmlns:a16="http://schemas.microsoft.com/office/drawing/2014/main" val="2308839012"/>
                    </a:ext>
                  </a:extLst>
                </a:gridCol>
                <a:gridCol w="2003775">
                  <a:extLst>
                    <a:ext uri="{9D8B030D-6E8A-4147-A177-3AD203B41FA5}">
                      <a16:colId xmlns:a16="http://schemas.microsoft.com/office/drawing/2014/main" val="1250371024"/>
                    </a:ext>
                  </a:extLst>
                </a:gridCol>
              </a:tblGrid>
              <a:tr h="465844">
                <a:tc>
                  <a:txBody>
                    <a:bodyPr/>
                    <a:lstStyle/>
                    <a:p>
                      <a:pPr algn="ctr" fontAlgn="ct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100" u="none" strike="noStrike">
                          <a:effectLst/>
                        </a:rPr>
                        <a:t>介護</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ja-JP" altLang="en-US" sz="1100" u="none" strike="noStrike">
                          <a:effectLst/>
                        </a:rPr>
                        <a:t>難病</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3992393957"/>
                  </a:ext>
                </a:extLst>
              </a:tr>
              <a:tr h="465844">
                <a:tc>
                  <a:txBody>
                    <a:bodyPr/>
                    <a:lstStyle/>
                    <a:p>
                      <a:pPr algn="ctr" fontAlgn="ctr"/>
                      <a:r>
                        <a:rPr lang="ja-JP" altLang="en-US" sz="1100" u="none" strike="noStrike">
                          <a:effectLst/>
                        </a:rPr>
                        <a:t>家賃</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100" u="none" strike="noStrike">
                          <a:effectLst/>
                        </a:rPr>
                        <a:t>38000</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100" u="none" strike="noStrike">
                          <a:effectLst/>
                        </a:rPr>
                        <a:t>38000</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1590026386"/>
                  </a:ext>
                </a:extLst>
              </a:tr>
              <a:tr h="465844">
                <a:tc>
                  <a:txBody>
                    <a:bodyPr/>
                    <a:lstStyle/>
                    <a:p>
                      <a:pPr algn="ctr" fontAlgn="ctr"/>
                      <a:r>
                        <a:rPr lang="ja-JP" altLang="en-US" sz="1100" u="none" strike="noStrike">
                          <a:effectLst/>
                        </a:rPr>
                        <a:t>管理者</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100" u="none" strike="noStrike">
                          <a:effectLst/>
                        </a:rPr>
                        <a:t>30000</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100" u="none" strike="noStrike">
                          <a:effectLst/>
                        </a:rPr>
                        <a:t>15000</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3775412905"/>
                  </a:ext>
                </a:extLst>
              </a:tr>
              <a:tr h="367771">
                <a:tc>
                  <a:txBody>
                    <a:bodyPr/>
                    <a:lstStyle/>
                    <a:p>
                      <a:pPr algn="r" fontAlgn="ctr"/>
                      <a:r>
                        <a:rPr lang="ja-JP" altLang="en-US" sz="1100" u="none" strike="noStrike">
                          <a:effectLst/>
                        </a:rPr>
                        <a:t>小計</a:t>
                      </a:r>
                      <a:endParaRPr lang="ja-JP" altLang="en-US"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100" u="none" strike="noStrike">
                          <a:effectLst/>
                        </a:rPr>
                        <a:t>68000</a:t>
                      </a:r>
                      <a:endParaRPr lang="en-US" altLang="ja-JP" sz="11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tc>
                  <a:txBody>
                    <a:bodyPr/>
                    <a:lstStyle/>
                    <a:p>
                      <a:pPr algn="ctr" fontAlgn="ctr"/>
                      <a:r>
                        <a:rPr lang="en-US" altLang="ja-JP" sz="1100" u="none" strike="noStrike" dirty="0">
                          <a:effectLst/>
                        </a:rPr>
                        <a:t>53000</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tc>
                <a:extLst>
                  <a:ext uri="{0D108BD9-81ED-4DB2-BD59-A6C34878D82A}">
                    <a16:rowId xmlns:a16="http://schemas.microsoft.com/office/drawing/2014/main" val="1096834064"/>
                  </a:ext>
                </a:extLst>
              </a:tr>
            </a:tbl>
          </a:graphicData>
        </a:graphic>
      </p:graphicFrame>
    </p:spTree>
    <p:extLst>
      <p:ext uri="{BB962C8B-B14F-4D97-AF65-F5344CB8AC3E}">
        <p14:creationId xmlns:p14="http://schemas.microsoft.com/office/powerpoint/2010/main" val="1499840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F78DFC5-BDC0-2F25-CAE7-C8526D1453B1}"/>
              </a:ext>
            </a:extLst>
          </p:cNvPr>
          <p:cNvSpPr/>
          <p:nvPr/>
        </p:nvSpPr>
        <p:spPr>
          <a:xfrm>
            <a:off x="214086" y="6120731"/>
            <a:ext cx="6429828" cy="22984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6000" dirty="0">
                <a:solidFill>
                  <a:schemeClr val="tx1"/>
                </a:solidFill>
              </a:rPr>
              <a:t>MAP</a:t>
            </a:r>
            <a:endParaRPr kumimoji="1" lang="ja-JP" altLang="en-US" sz="6000" dirty="0">
              <a:solidFill>
                <a:schemeClr val="tx1"/>
              </a:solidFill>
            </a:endParaRPr>
          </a:p>
        </p:txBody>
      </p:sp>
      <p:sp>
        <p:nvSpPr>
          <p:cNvPr id="7" name="テキスト ボックス 6">
            <a:extLst>
              <a:ext uri="{FF2B5EF4-FFF2-40B4-BE49-F238E27FC236}">
                <a16:creationId xmlns:a16="http://schemas.microsoft.com/office/drawing/2014/main" id="{D5125E0D-12FD-5F40-BADF-ABB1D00C2317}"/>
              </a:ext>
            </a:extLst>
          </p:cNvPr>
          <p:cNvSpPr txBox="1"/>
          <p:nvPr/>
        </p:nvSpPr>
        <p:spPr>
          <a:xfrm>
            <a:off x="232229" y="464457"/>
            <a:ext cx="184731" cy="369332"/>
          </a:xfrm>
          <a:prstGeom prst="rect">
            <a:avLst/>
          </a:prstGeom>
          <a:noFill/>
        </p:spPr>
        <p:txBody>
          <a:bodyPr wrap="none" rtlCol="0">
            <a:spAutoFit/>
          </a:bodyPr>
          <a:lstStyle/>
          <a:p>
            <a:endParaRPr kumimoji="1" lang="ja-JP" altLang="en-US"/>
          </a:p>
        </p:txBody>
      </p:sp>
      <p:sp>
        <p:nvSpPr>
          <p:cNvPr id="2" name="テキスト ボックス 1">
            <a:extLst>
              <a:ext uri="{FF2B5EF4-FFF2-40B4-BE49-F238E27FC236}">
                <a16:creationId xmlns:a16="http://schemas.microsoft.com/office/drawing/2014/main" id="{E283820C-04FF-6EF6-E4F6-51AF512303D7}"/>
              </a:ext>
            </a:extLst>
          </p:cNvPr>
          <p:cNvSpPr txBox="1"/>
          <p:nvPr/>
        </p:nvSpPr>
        <p:spPr>
          <a:xfrm>
            <a:off x="200900" y="187458"/>
            <a:ext cx="2262158" cy="369332"/>
          </a:xfrm>
          <a:prstGeom prst="rect">
            <a:avLst/>
          </a:prstGeom>
          <a:noFill/>
        </p:spPr>
        <p:txBody>
          <a:bodyPr wrap="none" rtlCol="0">
            <a:spAutoFit/>
          </a:bodyPr>
          <a:lstStyle/>
          <a:p>
            <a:r>
              <a:rPr kumimoji="1" lang="ja-JP" altLang="en-US" dirty="0"/>
              <a:t>難病患者様への想い</a:t>
            </a:r>
          </a:p>
        </p:txBody>
      </p:sp>
      <p:sp>
        <p:nvSpPr>
          <p:cNvPr id="3" name="テキスト ボックス 2">
            <a:extLst>
              <a:ext uri="{FF2B5EF4-FFF2-40B4-BE49-F238E27FC236}">
                <a16:creationId xmlns:a16="http://schemas.microsoft.com/office/drawing/2014/main" id="{4F8817AC-5AC9-5BB5-50FD-7A747EB1339A}"/>
              </a:ext>
            </a:extLst>
          </p:cNvPr>
          <p:cNvSpPr txBox="1"/>
          <p:nvPr/>
        </p:nvSpPr>
        <p:spPr>
          <a:xfrm>
            <a:off x="232229" y="874820"/>
            <a:ext cx="6554651" cy="2308324"/>
          </a:xfrm>
          <a:prstGeom prst="rect">
            <a:avLst/>
          </a:prstGeom>
          <a:noFill/>
        </p:spPr>
        <p:txBody>
          <a:bodyPr wrap="square" rtlCol="0">
            <a:spAutoFit/>
          </a:bodyPr>
          <a:lstStyle/>
          <a:p>
            <a:r>
              <a:rPr kumimoji="1" lang="ja-JP" altLang="en-US" sz="1200" dirty="0"/>
              <a:t>私も祖父をガンで亡くしました。当時、私は小学生で遠方にいる祖父母を何も手伝うことができず、祖母が病院に通院しているのを「大変そうだなぁ」と、見ているだけでした。ある日突然、母が電話で祖母に呼び出され病院へ家族で急いで向かいました。人の死を見たのが初めてで同様しながらも祖父に話しかけ最後は「ありがとう」と、伝えれました。祖母は泣きながら祖父にずっと話しかけていたのを今でも覚えています。</a:t>
            </a:r>
            <a:endParaRPr kumimoji="1" lang="en-US" altLang="ja-JP" sz="1200" dirty="0"/>
          </a:p>
          <a:p>
            <a:endParaRPr kumimoji="1" lang="en-US" altLang="ja-JP" sz="1200" dirty="0"/>
          </a:p>
          <a:p>
            <a:r>
              <a:rPr kumimoji="1" lang="ja-JP" altLang="en-US" sz="1200" dirty="0"/>
              <a:t>■有料老人ホームの事業は素晴らしい事業</a:t>
            </a:r>
            <a:endParaRPr kumimoji="1" lang="en-US" altLang="ja-JP" sz="1200" dirty="0"/>
          </a:p>
          <a:p>
            <a:r>
              <a:rPr kumimoji="1" lang="ja-JP" altLang="en-US" sz="1200" dirty="0"/>
              <a:t>　有料老人ホームという事業は責任も重いですが本当に素晴らしい事業だと思っています。せっかくこの素晴らしい事業をするのであれば難病で困られている方たちに喜ばれる施設を創りたいと考え「</a:t>
            </a:r>
            <a:r>
              <a:rPr kumimoji="1" lang="ja-JP" altLang="en-US" sz="1200" dirty="0">
                <a:solidFill>
                  <a:srgbClr val="FF0000"/>
                </a:solidFill>
              </a:rPr>
              <a:t>低価格」で「安心できる医療体制」</a:t>
            </a:r>
            <a:r>
              <a:rPr kumimoji="1" lang="ja-JP" altLang="en-US" sz="1200" dirty="0"/>
              <a:t>で誰もが入居できる施設にしたいと思い事業開始を決断しました。</a:t>
            </a:r>
            <a:endParaRPr kumimoji="1" lang="en-US" altLang="ja-JP" sz="1200" dirty="0"/>
          </a:p>
          <a:p>
            <a:r>
              <a:rPr kumimoji="1" lang="ja-JP" altLang="en-US" sz="1200" dirty="0"/>
              <a:t>地域に不足している医療と介護の創造をし地域社会に必要な資源となりたいです。</a:t>
            </a:r>
          </a:p>
        </p:txBody>
      </p:sp>
      <p:sp>
        <p:nvSpPr>
          <p:cNvPr id="5" name="楕円 4">
            <a:extLst>
              <a:ext uri="{FF2B5EF4-FFF2-40B4-BE49-F238E27FC236}">
                <a16:creationId xmlns:a16="http://schemas.microsoft.com/office/drawing/2014/main" id="{7CA5CC84-F55F-C6A1-2CA3-C227783C7CD2}"/>
              </a:ext>
            </a:extLst>
          </p:cNvPr>
          <p:cNvSpPr/>
          <p:nvPr/>
        </p:nvSpPr>
        <p:spPr>
          <a:xfrm>
            <a:off x="5683501" y="32657"/>
            <a:ext cx="863600" cy="86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写真</a:t>
            </a:r>
          </a:p>
        </p:txBody>
      </p:sp>
      <p:sp>
        <p:nvSpPr>
          <p:cNvPr id="10" name="楕円 9">
            <a:extLst>
              <a:ext uri="{FF2B5EF4-FFF2-40B4-BE49-F238E27FC236}">
                <a16:creationId xmlns:a16="http://schemas.microsoft.com/office/drawing/2014/main" id="{6D935F12-55EE-3F62-72CB-2329D70AE119}"/>
              </a:ext>
            </a:extLst>
          </p:cNvPr>
          <p:cNvSpPr/>
          <p:nvPr/>
        </p:nvSpPr>
        <p:spPr>
          <a:xfrm>
            <a:off x="324594" y="4980132"/>
            <a:ext cx="863600" cy="86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写真</a:t>
            </a:r>
          </a:p>
        </p:txBody>
      </p:sp>
      <p:sp>
        <p:nvSpPr>
          <p:cNvPr id="11" name="楕円 10">
            <a:extLst>
              <a:ext uri="{FF2B5EF4-FFF2-40B4-BE49-F238E27FC236}">
                <a16:creationId xmlns:a16="http://schemas.microsoft.com/office/drawing/2014/main" id="{CF106E5E-C1CE-19A4-D5D4-1407915C4DE8}"/>
              </a:ext>
            </a:extLst>
          </p:cNvPr>
          <p:cNvSpPr/>
          <p:nvPr/>
        </p:nvSpPr>
        <p:spPr>
          <a:xfrm>
            <a:off x="1331979" y="4980132"/>
            <a:ext cx="863600" cy="86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写真</a:t>
            </a:r>
          </a:p>
        </p:txBody>
      </p:sp>
      <p:sp>
        <p:nvSpPr>
          <p:cNvPr id="12" name="楕円 11">
            <a:extLst>
              <a:ext uri="{FF2B5EF4-FFF2-40B4-BE49-F238E27FC236}">
                <a16:creationId xmlns:a16="http://schemas.microsoft.com/office/drawing/2014/main" id="{BF0917FF-FA9E-F8CC-8C55-BD378F577AAD}"/>
              </a:ext>
            </a:extLst>
          </p:cNvPr>
          <p:cNvSpPr/>
          <p:nvPr/>
        </p:nvSpPr>
        <p:spPr>
          <a:xfrm>
            <a:off x="2339364" y="4972139"/>
            <a:ext cx="863600" cy="86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写真</a:t>
            </a:r>
          </a:p>
        </p:txBody>
      </p:sp>
      <p:sp>
        <p:nvSpPr>
          <p:cNvPr id="13" name="楕円 12">
            <a:extLst>
              <a:ext uri="{FF2B5EF4-FFF2-40B4-BE49-F238E27FC236}">
                <a16:creationId xmlns:a16="http://schemas.microsoft.com/office/drawing/2014/main" id="{E130DC91-D527-F123-F9BB-A3DDFB0FFA5A}"/>
              </a:ext>
            </a:extLst>
          </p:cNvPr>
          <p:cNvSpPr/>
          <p:nvPr/>
        </p:nvSpPr>
        <p:spPr>
          <a:xfrm>
            <a:off x="3346749" y="4972139"/>
            <a:ext cx="863600" cy="86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写真</a:t>
            </a:r>
          </a:p>
        </p:txBody>
      </p:sp>
      <p:sp>
        <p:nvSpPr>
          <p:cNvPr id="14" name="楕円 13">
            <a:extLst>
              <a:ext uri="{FF2B5EF4-FFF2-40B4-BE49-F238E27FC236}">
                <a16:creationId xmlns:a16="http://schemas.microsoft.com/office/drawing/2014/main" id="{F8FA1560-3473-D579-E1FB-82FFED700BD1}"/>
              </a:ext>
            </a:extLst>
          </p:cNvPr>
          <p:cNvSpPr/>
          <p:nvPr/>
        </p:nvSpPr>
        <p:spPr>
          <a:xfrm>
            <a:off x="4500710" y="4972139"/>
            <a:ext cx="863600" cy="86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写真</a:t>
            </a:r>
          </a:p>
        </p:txBody>
      </p:sp>
      <p:sp>
        <p:nvSpPr>
          <p:cNvPr id="15" name="楕円 14">
            <a:extLst>
              <a:ext uri="{FF2B5EF4-FFF2-40B4-BE49-F238E27FC236}">
                <a16:creationId xmlns:a16="http://schemas.microsoft.com/office/drawing/2014/main" id="{B5AA6C55-8662-D96F-AC24-9C5D88784DB0}"/>
              </a:ext>
            </a:extLst>
          </p:cNvPr>
          <p:cNvSpPr/>
          <p:nvPr/>
        </p:nvSpPr>
        <p:spPr>
          <a:xfrm>
            <a:off x="5508095" y="4972139"/>
            <a:ext cx="863600" cy="86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写真</a:t>
            </a:r>
          </a:p>
        </p:txBody>
      </p:sp>
      <p:sp>
        <p:nvSpPr>
          <p:cNvPr id="17" name="テキスト ボックス 16">
            <a:extLst>
              <a:ext uri="{FF2B5EF4-FFF2-40B4-BE49-F238E27FC236}">
                <a16:creationId xmlns:a16="http://schemas.microsoft.com/office/drawing/2014/main" id="{AADA754B-3F42-E8CF-5BEA-EC8753476190}"/>
              </a:ext>
            </a:extLst>
          </p:cNvPr>
          <p:cNvSpPr txBox="1"/>
          <p:nvPr/>
        </p:nvSpPr>
        <p:spPr>
          <a:xfrm>
            <a:off x="3792184" y="3373649"/>
            <a:ext cx="3431822" cy="261610"/>
          </a:xfrm>
          <a:prstGeom prst="rect">
            <a:avLst/>
          </a:prstGeom>
          <a:noFill/>
        </p:spPr>
        <p:txBody>
          <a:bodyPr wrap="square">
            <a:spAutoFit/>
          </a:bodyPr>
          <a:lstStyle/>
          <a:p>
            <a:r>
              <a:rPr kumimoji="1" lang="ja-JP" altLang="en-US" sz="1100" dirty="0"/>
              <a:t>会社名　代表者名</a:t>
            </a:r>
          </a:p>
        </p:txBody>
      </p:sp>
      <p:sp>
        <p:nvSpPr>
          <p:cNvPr id="18" name="テキスト ボックス 17">
            <a:extLst>
              <a:ext uri="{FF2B5EF4-FFF2-40B4-BE49-F238E27FC236}">
                <a16:creationId xmlns:a16="http://schemas.microsoft.com/office/drawing/2014/main" id="{B512DBED-EB97-FDEB-1E57-50024E01AA03}"/>
              </a:ext>
            </a:extLst>
          </p:cNvPr>
          <p:cNvSpPr txBox="1"/>
          <p:nvPr/>
        </p:nvSpPr>
        <p:spPr>
          <a:xfrm>
            <a:off x="65289" y="3815581"/>
            <a:ext cx="7426520" cy="923330"/>
          </a:xfrm>
          <a:prstGeom prst="rect">
            <a:avLst/>
          </a:prstGeom>
          <a:noFill/>
        </p:spPr>
        <p:txBody>
          <a:bodyPr wrap="none" rtlCol="0">
            <a:spAutoFit/>
          </a:bodyPr>
          <a:lstStyle/>
          <a:p>
            <a:r>
              <a:rPr kumimoji="1" lang="ja-JP" altLang="en-US" dirty="0"/>
              <a:t>施設理念</a:t>
            </a:r>
            <a:endParaRPr kumimoji="1" lang="en-US" altLang="ja-JP" dirty="0"/>
          </a:p>
          <a:p>
            <a:r>
              <a:rPr kumimoji="1" lang="ja-JP" altLang="en-US" dirty="0"/>
              <a:t>住み慣れたご自宅で夢のある暮らしをいつまで。</a:t>
            </a:r>
            <a:endParaRPr kumimoji="1" lang="en-US" altLang="ja-JP" dirty="0"/>
          </a:p>
          <a:p>
            <a:r>
              <a:rPr kumimoji="1" lang="ja-JP" altLang="en-US" dirty="0"/>
              <a:t>「ゆめ」を「かなえ～る（</a:t>
            </a:r>
            <a:r>
              <a:rPr kumimoji="1" lang="en-US" altLang="ja-JP" dirty="0"/>
              <a:t>Yell</a:t>
            </a:r>
            <a:r>
              <a:rPr kumimoji="1" lang="ja-JP" altLang="en-US" dirty="0"/>
              <a:t>）」サービスをご提供いたします。　　</a:t>
            </a:r>
            <a:endParaRPr kumimoji="1" lang="en-US" altLang="ja-JP" dirty="0"/>
          </a:p>
        </p:txBody>
      </p:sp>
      <p:sp>
        <p:nvSpPr>
          <p:cNvPr id="20" name="テキスト ボックス 19">
            <a:extLst>
              <a:ext uri="{FF2B5EF4-FFF2-40B4-BE49-F238E27FC236}">
                <a16:creationId xmlns:a16="http://schemas.microsoft.com/office/drawing/2014/main" id="{62E5F4C0-4BE6-28D5-0C3A-4D0404443557}"/>
              </a:ext>
            </a:extLst>
          </p:cNvPr>
          <p:cNvSpPr txBox="1"/>
          <p:nvPr/>
        </p:nvSpPr>
        <p:spPr>
          <a:xfrm>
            <a:off x="200900" y="8518213"/>
            <a:ext cx="6378429" cy="1169551"/>
          </a:xfrm>
          <a:prstGeom prst="rect">
            <a:avLst/>
          </a:prstGeom>
          <a:noFill/>
        </p:spPr>
        <p:txBody>
          <a:bodyPr wrap="square" rtlCol="0">
            <a:spAutoFit/>
          </a:bodyPr>
          <a:lstStyle/>
          <a:p>
            <a:r>
              <a:rPr kumimoji="1" lang="ja-JP" altLang="en-US" b="1" spc="600" dirty="0">
                <a:ln w="12700">
                  <a:solidFill>
                    <a:schemeClr val="bg1"/>
                  </a:solidFill>
                </a:ln>
                <a:latin typeface="UD デジタル 教科書体 NK-B" panose="02020700000000000000" pitchFamily="18" charset="-128"/>
                <a:ea typeface="UD デジタル 教科書体 NK-B" panose="02020700000000000000" pitchFamily="18" charset="-128"/>
              </a:rPr>
              <a:t>会社ロゴ</a:t>
            </a:r>
            <a:endParaRPr kumimoji="1" lang="en-US" altLang="ja-JP" b="1" spc="600" dirty="0">
              <a:ln w="12700">
                <a:solidFill>
                  <a:schemeClr val="bg1"/>
                </a:solidFill>
              </a:ln>
              <a:latin typeface="UD デジタル 教科書体 NK-B" panose="02020700000000000000" pitchFamily="18" charset="-128"/>
              <a:ea typeface="UD デジタル 教科書体 NK-B" panose="02020700000000000000" pitchFamily="18" charset="-128"/>
            </a:endParaRPr>
          </a:p>
          <a:p>
            <a:pPr algn="ctr"/>
            <a:r>
              <a:rPr kumimoji="1" lang="ja-JP" altLang="en-US" b="1" spc="600" dirty="0">
                <a:ln w="12700">
                  <a:solidFill>
                    <a:schemeClr val="bg1"/>
                  </a:solidFill>
                </a:ln>
                <a:latin typeface="UD デジタル 教科書体 NK-B" panose="02020700000000000000" pitchFamily="18" charset="-128"/>
                <a:ea typeface="UD デジタル 教科書体 NK-B" panose="02020700000000000000" pitchFamily="18" charset="-128"/>
              </a:rPr>
              <a:t>入居、採用のご相談はお電話ください</a:t>
            </a:r>
            <a:endParaRPr kumimoji="1" lang="en-US" altLang="ja-JP" b="1" spc="600" dirty="0">
              <a:ln w="12700">
                <a:solidFill>
                  <a:schemeClr val="bg1"/>
                </a:solidFill>
              </a:ln>
              <a:latin typeface="UD デジタル 教科書体 NK-B" panose="02020700000000000000" pitchFamily="18" charset="-128"/>
              <a:ea typeface="UD デジタル 教科書体 NK-B" panose="02020700000000000000" pitchFamily="18" charset="-128"/>
            </a:endParaRPr>
          </a:p>
          <a:p>
            <a:pPr algn="ctr"/>
            <a:r>
              <a:rPr lang="ja-JP" altLang="en-US" sz="1600" b="1" spc="600" dirty="0">
                <a:ln w="12700">
                  <a:solidFill>
                    <a:schemeClr val="bg1"/>
                  </a:solidFill>
                </a:ln>
                <a:latin typeface="UD デジタル 教科書体 NK-B" panose="02020700000000000000" pitchFamily="18" charset="-128"/>
                <a:ea typeface="UD デジタル 教科書体 NK-B" panose="02020700000000000000" pitchFamily="18" charset="-128"/>
              </a:rPr>
              <a:t>●　　　　　　　　　</a:t>
            </a:r>
            <a:endParaRPr lang="en-US" altLang="ja-JP" b="1" spc="600" dirty="0">
              <a:ln w="12700">
                <a:solidFill>
                  <a:schemeClr val="bg1"/>
                </a:solidFill>
              </a:ln>
              <a:latin typeface="UD デジタル 教科書体 NK-B" panose="02020700000000000000" pitchFamily="18" charset="-128"/>
              <a:ea typeface="UD デジタル 教科書体 NK-B" panose="02020700000000000000" pitchFamily="18" charset="-128"/>
            </a:endParaRPr>
          </a:p>
          <a:p>
            <a:pPr algn="ctr"/>
            <a:endParaRPr kumimoji="1" lang="en-US" altLang="ja-JP" b="1" spc="600" dirty="0">
              <a:ln w="12700">
                <a:solidFill>
                  <a:schemeClr val="bg1"/>
                </a:solidFill>
              </a:ln>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3197435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395CD7FB-D79D-2CA3-5FE2-D60A249E2800}"/>
              </a:ext>
            </a:extLst>
          </p:cNvPr>
          <p:cNvPicPr>
            <a:picLocks noChangeAspect="1"/>
          </p:cNvPicPr>
          <p:nvPr/>
        </p:nvPicPr>
        <p:blipFill rotWithShape="1">
          <a:blip r:embed="rId2"/>
          <a:srcRect l="53052" t="9445" b="9445"/>
          <a:stretch/>
        </p:blipFill>
        <p:spPr>
          <a:xfrm>
            <a:off x="220293" y="1257300"/>
            <a:ext cx="6417414" cy="3695700"/>
          </a:xfrm>
          <a:prstGeom prst="rect">
            <a:avLst/>
          </a:prstGeom>
        </p:spPr>
      </p:pic>
      <p:cxnSp>
        <p:nvCxnSpPr>
          <p:cNvPr id="8" name="直線コネクタ 7">
            <a:extLst>
              <a:ext uri="{FF2B5EF4-FFF2-40B4-BE49-F238E27FC236}">
                <a16:creationId xmlns:a16="http://schemas.microsoft.com/office/drawing/2014/main" id="{DFDADD1E-61A6-BF27-1815-7CE6EE550E0A}"/>
              </a:ext>
            </a:extLst>
          </p:cNvPr>
          <p:cNvCxnSpPr/>
          <p:nvPr/>
        </p:nvCxnSpPr>
        <p:spPr>
          <a:xfrm>
            <a:off x="531443" y="2889250"/>
            <a:ext cx="112871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9EE2587B-0CA7-7419-4DBA-CCD5AF6C9B67}"/>
              </a:ext>
            </a:extLst>
          </p:cNvPr>
          <p:cNvSpPr/>
          <p:nvPr/>
        </p:nvSpPr>
        <p:spPr>
          <a:xfrm>
            <a:off x="2712668" y="2332038"/>
            <a:ext cx="1195388" cy="18049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EE92AF3D-2B69-21A9-0601-3834379A72EA}"/>
              </a:ext>
            </a:extLst>
          </p:cNvPr>
          <p:cNvSpPr txBox="1"/>
          <p:nvPr/>
        </p:nvSpPr>
        <p:spPr>
          <a:xfrm>
            <a:off x="2922218" y="1862694"/>
            <a:ext cx="877163" cy="369332"/>
          </a:xfrm>
          <a:prstGeom prst="rect">
            <a:avLst/>
          </a:prstGeom>
          <a:solidFill>
            <a:schemeClr val="bg1"/>
          </a:solidFill>
          <a:ln>
            <a:solidFill>
              <a:srgbClr val="FF0000"/>
            </a:solidFill>
          </a:ln>
        </p:spPr>
        <p:txBody>
          <a:bodyPr wrap="none" rtlCol="0">
            <a:spAutoFit/>
          </a:bodyPr>
          <a:lstStyle/>
          <a:p>
            <a:r>
              <a:rPr kumimoji="1" lang="ja-JP" altLang="en-US" dirty="0"/>
              <a:t>計画地</a:t>
            </a:r>
          </a:p>
        </p:txBody>
      </p:sp>
      <p:cxnSp>
        <p:nvCxnSpPr>
          <p:cNvPr id="12" name="直線矢印コネクタ 11">
            <a:extLst>
              <a:ext uri="{FF2B5EF4-FFF2-40B4-BE49-F238E27FC236}">
                <a16:creationId xmlns:a16="http://schemas.microsoft.com/office/drawing/2014/main" id="{1A59EFF0-44FC-5214-8C55-79A9740D7BB7}"/>
              </a:ext>
            </a:extLst>
          </p:cNvPr>
          <p:cNvCxnSpPr/>
          <p:nvPr/>
        </p:nvCxnSpPr>
        <p:spPr>
          <a:xfrm>
            <a:off x="1388693" y="2889250"/>
            <a:ext cx="2214563" cy="8763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図 13">
            <a:extLst>
              <a:ext uri="{FF2B5EF4-FFF2-40B4-BE49-F238E27FC236}">
                <a16:creationId xmlns:a16="http://schemas.microsoft.com/office/drawing/2014/main" id="{61F03319-E779-8F08-8B62-626F83DCC7B4}"/>
              </a:ext>
            </a:extLst>
          </p:cNvPr>
          <p:cNvPicPr>
            <a:picLocks noChangeAspect="1"/>
          </p:cNvPicPr>
          <p:nvPr/>
        </p:nvPicPr>
        <p:blipFill rotWithShape="1">
          <a:blip r:embed="rId3"/>
          <a:srcRect l="53750" t="5694"/>
          <a:stretch/>
        </p:blipFill>
        <p:spPr>
          <a:xfrm>
            <a:off x="300037" y="5346228"/>
            <a:ext cx="6257925" cy="4253384"/>
          </a:xfrm>
          <a:prstGeom prst="rect">
            <a:avLst/>
          </a:prstGeom>
        </p:spPr>
      </p:pic>
      <p:sp>
        <p:nvSpPr>
          <p:cNvPr id="15" name="正方形/長方形 14">
            <a:extLst>
              <a:ext uri="{FF2B5EF4-FFF2-40B4-BE49-F238E27FC236}">
                <a16:creationId xmlns:a16="http://schemas.microsoft.com/office/drawing/2014/main" id="{40BDDAB0-EDA5-913E-D950-912245701FCF}"/>
              </a:ext>
            </a:extLst>
          </p:cNvPr>
          <p:cNvSpPr/>
          <p:nvPr/>
        </p:nvSpPr>
        <p:spPr>
          <a:xfrm>
            <a:off x="1938338" y="7808913"/>
            <a:ext cx="423862" cy="6667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2ED39AB7-5CC9-3AAF-0F11-53B6340033A9}"/>
              </a:ext>
            </a:extLst>
          </p:cNvPr>
          <p:cNvSpPr/>
          <p:nvPr/>
        </p:nvSpPr>
        <p:spPr>
          <a:xfrm>
            <a:off x="5283518" y="6155373"/>
            <a:ext cx="423862" cy="2143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B8B5E9CA-222E-A325-01A1-8D77041D8589}"/>
              </a:ext>
            </a:extLst>
          </p:cNvPr>
          <p:cNvSpPr txBox="1"/>
          <p:nvPr/>
        </p:nvSpPr>
        <p:spPr>
          <a:xfrm>
            <a:off x="4560496" y="5651499"/>
            <a:ext cx="1869905" cy="430887"/>
          </a:xfrm>
          <a:prstGeom prst="rect">
            <a:avLst/>
          </a:prstGeom>
          <a:solidFill>
            <a:schemeClr val="bg1"/>
          </a:solidFill>
          <a:ln>
            <a:solidFill>
              <a:srgbClr val="FF0000"/>
            </a:solidFill>
          </a:ln>
        </p:spPr>
        <p:txBody>
          <a:bodyPr wrap="square" rtlCol="0">
            <a:spAutoFit/>
          </a:bodyPr>
          <a:lstStyle/>
          <a:p>
            <a:r>
              <a:rPr kumimoji="1" lang="ja-JP" altLang="en-US" sz="1100" dirty="0"/>
              <a:t>Ｊ</a:t>
            </a:r>
            <a:r>
              <a:rPr kumimoji="1" lang="en-US" altLang="ja-JP" sz="1100" dirty="0"/>
              <a:t>R</a:t>
            </a:r>
            <a:r>
              <a:rPr kumimoji="1" lang="ja-JP" altLang="en-US" sz="1100" dirty="0"/>
              <a:t>長瀬駅　おおさか東線</a:t>
            </a:r>
            <a:endParaRPr kumimoji="1" lang="en-US" altLang="ja-JP" sz="1100" dirty="0"/>
          </a:p>
          <a:p>
            <a:r>
              <a:rPr kumimoji="1" lang="ja-JP" altLang="en-US" sz="1100" dirty="0"/>
              <a:t>最寄り駅（徒歩４分）</a:t>
            </a:r>
          </a:p>
        </p:txBody>
      </p:sp>
      <p:sp>
        <p:nvSpPr>
          <p:cNvPr id="20" name="テキスト ボックス 19">
            <a:extLst>
              <a:ext uri="{FF2B5EF4-FFF2-40B4-BE49-F238E27FC236}">
                <a16:creationId xmlns:a16="http://schemas.microsoft.com/office/drawing/2014/main" id="{6E6D43EF-81D6-7918-B291-03C3848F7E3E}"/>
              </a:ext>
            </a:extLst>
          </p:cNvPr>
          <p:cNvSpPr txBox="1"/>
          <p:nvPr/>
        </p:nvSpPr>
        <p:spPr>
          <a:xfrm>
            <a:off x="1711687" y="7242967"/>
            <a:ext cx="877163" cy="369332"/>
          </a:xfrm>
          <a:prstGeom prst="rect">
            <a:avLst/>
          </a:prstGeom>
          <a:solidFill>
            <a:schemeClr val="bg1"/>
          </a:solidFill>
          <a:ln>
            <a:solidFill>
              <a:srgbClr val="FF0000"/>
            </a:solidFill>
          </a:ln>
        </p:spPr>
        <p:txBody>
          <a:bodyPr wrap="none" rtlCol="0">
            <a:spAutoFit/>
          </a:bodyPr>
          <a:lstStyle/>
          <a:p>
            <a:r>
              <a:rPr kumimoji="1" lang="ja-JP" altLang="en-US" dirty="0"/>
              <a:t>計画地</a:t>
            </a:r>
          </a:p>
        </p:txBody>
      </p:sp>
      <p:sp>
        <p:nvSpPr>
          <p:cNvPr id="21" name="テキスト ボックス 20">
            <a:extLst>
              <a:ext uri="{FF2B5EF4-FFF2-40B4-BE49-F238E27FC236}">
                <a16:creationId xmlns:a16="http://schemas.microsoft.com/office/drawing/2014/main" id="{D443FA77-C853-753C-830C-546C00D127FB}"/>
              </a:ext>
            </a:extLst>
          </p:cNvPr>
          <p:cNvSpPr txBox="1"/>
          <p:nvPr/>
        </p:nvSpPr>
        <p:spPr>
          <a:xfrm>
            <a:off x="220293" y="424696"/>
            <a:ext cx="6495467" cy="646331"/>
          </a:xfrm>
          <a:prstGeom prst="rect">
            <a:avLst/>
          </a:prstGeom>
          <a:noFill/>
        </p:spPr>
        <p:txBody>
          <a:bodyPr wrap="square" rtlCol="0">
            <a:spAutoFit/>
          </a:bodyPr>
          <a:lstStyle/>
          <a:p>
            <a:r>
              <a:rPr kumimoji="1" lang="ja-JP" altLang="en-US" dirty="0"/>
              <a:t>情報をもとにマップを作製お願いします。工業地域で少し分かりづらい地域です。</a:t>
            </a:r>
          </a:p>
        </p:txBody>
      </p:sp>
    </p:spTree>
    <p:extLst>
      <p:ext uri="{BB962C8B-B14F-4D97-AF65-F5344CB8AC3E}">
        <p14:creationId xmlns:p14="http://schemas.microsoft.com/office/powerpoint/2010/main" val="310238048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652</TotalTime>
  <Words>700</Words>
  <Application>Microsoft Office PowerPoint</Application>
  <PresentationFormat>A4 210 x 297 mm</PresentationFormat>
  <Paragraphs>91</Paragraphs>
  <Slides>5</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5</vt:i4>
      </vt:variant>
    </vt:vector>
  </HeadingPairs>
  <TitlesOfParts>
    <vt:vector size="13" baseType="lpstr">
      <vt:lpstr>UD デジタル 教科書体 NK-B</vt:lpstr>
      <vt:lpstr>Meiryo</vt:lpstr>
      <vt:lpstr>Meiryo</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島内 雄軌</dc:creator>
  <cp:lastModifiedBy>島内 雄軌</cp:lastModifiedBy>
  <cp:revision>1</cp:revision>
  <dcterms:created xsi:type="dcterms:W3CDTF">2023-03-02T02:19:55Z</dcterms:created>
  <dcterms:modified xsi:type="dcterms:W3CDTF">2023-03-29T06:29:55Z</dcterms:modified>
</cp:coreProperties>
</file>