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121329-0A0A-8CC3-3CF7-9991826D0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B54870F-3FE0-D365-3B33-8710B05BE0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A4806C-6D7B-7245-4A86-F9C5C3F00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C6F7-5D18-4DE8-B2DE-AE7044AD3468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E550B2-5D0D-31FE-A08B-3B38F1BA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424D98-DBAC-6E9B-FF5C-1E28CF916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7FB7-623E-46A4-8487-D4D2E56B98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9862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47C1CB-06A7-1D32-A8F9-FBB380C0E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E6B67C2-5CEE-310B-28C5-38F436421F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6D5C40-0177-C2E8-A7DE-CE3FFD14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C6F7-5D18-4DE8-B2DE-AE7044AD3468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6A27B9-B9C1-A7AD-0DB1-15FADB34E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70CED1-BDCC-5A6C-2795-505FD456A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7FB7-623E-46A4-8487-D4D2E56B98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2754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2FD177F-470F-6F70-B460-4D35DEF7A8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FA99D0-DDC5-E436-A848-FDC0EA49D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AEE453E-AAB0-10FF-3A37-91EE31D1F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C6F7-5D18-4DE8-B2DE-AE7044AD3468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5A5534-6893-51F1-1107-25EC61FF9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0D1239-BCBA-DDE7-468E-3F14C544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7FB7-623E-46A4-8487-D4D2E56B98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995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B4523F-B5E8-8231-F6BC-65B5E5BBB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0B188E9-4C21-F965-B2E6-53BBE4756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725BC5-A630-293D-4028-E934AC947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C6F7-5D18-4DE8-B2DE-AE7044AD3468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CC4F85-8809-C138-6761-2AA143023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258584-FB56-DC6A-F456-50E2767E6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7FB7-623E-46A4-8487-D4D2E56B98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329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8AC9D8-833C-CD73-DF50-06B786B6B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692AF5-1A3F-D453-5911-04A79E417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227608-D591-D556-E425-FFBB90AD2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C6F7-5D18-4DE8-B2DE-AE7044AD3468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C9895F-9602-563A-1734-4B17A9F7D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722513-BF0A-D0EC-FBC5-0EF8C8A37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7FB7-623E-46A4-8487-D4D2E56B98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125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7EFA48-A860-2CD6-AE6B-C0912112D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7C9340-A72B-FACC-4A81-CF6EC5D1F2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6F0C265-7017-ECE4-99D2-044CAAE3D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F6F30B0-DA57-D156-09C8-787C30EC6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C6F7-5D18-4DE8-B2DE-AE7044AD3468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587E8C-1809-7A6B-B742-C6F2318B7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E694991-6BEF-15B2-1769-AF8181B55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7FB7-623E-46A4-8487-D4D2E56B98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0060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89F840-3934-AADF-BBFD-C49D1D398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E5149D-2CD9-F096-6164-F2B607315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02EDABF-71BF-4F80-B99C-E023A2440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74FE4FC-3B25-EAE2-438A-5648E01973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E4CE64F-C369-B7D4-5050-5C8FEB9EA2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5D5E05A-F70A-C4EC-6AF7-906BA0DFE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C6F7-5D18-4DE8-B2DE-AE7044AD3468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A4A228A-C9B5-97CA-F5B1-AC2DA0AE7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8AD5F3E-50D5-F1B3-E1B4-DAA5E4AD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7FB7-623E-46A4-8487-D4D2E56B98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216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144C22-2EA0-9FB6-38A6-820668349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60936B3-05CB-67F8-061E-9CCCBB3CF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C6F7-5D18-4DE8-B2DE-AE7044AD3468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D0ACB9B-B490-01F6-319B-37041A501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1859C4A-D854-85B8-637D-9B8BA5DD5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7FB7-623E-46A4-8487-D4D2E56B98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447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6FA1493-0F59-F92C-041A-C5505AE31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C6F7-5D18-4DE8-B2DE-AE7044AD3468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F881E13-ECA2-FB61-CE8F-A76E0E64F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98E465-FE28-45AB-E574-B106FC020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7FB7-623E-46A4-8487-D4D2E56B98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48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767833-F5C6-B44D-42FA-4393A6D3F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810DB1-E9FA-9170-7D45-D59957A1D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D6DE4C-257D-121E-C226-DDBB2E21EB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4DC5ED4-CA81-AF4E-7750-F0A7D2822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C6F7-5D18-4DE8-B2DE-AE7044AD3468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D74E8AA-4E1F-24B1-546E-2F37DE9A1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50B0A7-EFA2-8188-AA74-2454F7555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7FB7-623E-46A4-8487-D4D2E56B98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93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CAA3D7-15AA-202A-F0F2-9FC8B87BF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879BE31-3669-3E66-BAA6-0FAD067410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DFCB64D-9D78-7048-BA94-B87673F4A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858909A-B97D-C5D9-8048-411190E78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C6F7-5D18-4DE8-B2DE-AE7044AD3468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B72CDCF-2628-FBCE-9A48-3BAD67EF0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B6F93-DEB2-6FA0-30EF-23CD163A3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7FB7-623E-46A4-8487-D4D2E56B98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1040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1BEA008-3C1C-779D-A533-50B8AAC7F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870B83-604C-47D6-91BF-84D7CC08D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A5B8BA-5CB4-34E8-9871-ED100F690E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BC6F7-5D18-4DE8-B2DE-AE7044AD3468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98799C-C45F-B576-D4CB-E607C48CB7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81A7A3-56AC-87ED-E340-BC79479493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37FB7-623E-46A4-8487-D4D2E56B98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65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9F0140-9409-BDBC-27A7-B6ED0768B6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07563"/>
            <a:ext cx="9144000" cy="842874"/>
          </a:xfrm>
        </p:spPr>
        <p:txBody>
          <a:bodyPr>
            <a:normAutofit/>
          </a:bodyPr>
          <a:lstStyle/>
          <a:p>
            <a:r>
              <a:rPr kumimoji="1" lang="ja-JP" altLang="en-US" sz="4800" dirty="0"/>
              <a:t>スケジュール表の連動</a:t>
            </a:r>
          </a:p>
        </p:txBody>
      </p:sp>
    </p:spTree>
    <p:extLst>
      <p:ext uri="{BB962C8B-B14F-4D97-AF65-F5344CB8AC3E}">
        <p14:creationId xmlns:p14="http://schemas.microsoft.com/office/powerpoint/2010/main" val="163991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0CEA7E6-B95B-4FF9-D4F8-8DE1286D14CC}"/>
              </a:ext>
            </a:extLst>
          </p:cNvPr>
          <p:cNvSpPr txBox="1"/>
          <p:nvPr/>
        </p:nvSpPr>
        <p:spPr>
          <a:xfrm>
            <a:off x="539476" y="522248"/>
            <a:ext cx="3494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〇改善したい点</a:t>
            </a:r>
            <a:endParaRPr kumimoji="1" lang="en-US" altLang="ja-JP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1A00C34-05BC-24C4-60B5-67440D8525D5}"/>
              </a:ext>
            </a:extLst>
          </p:cNvPr>
          <p:cNvSpPr txBox="1"/>
          <p:nvPr/>
        </p:nvSpPr>
        <p:spPr>
          <a:xfrm>
            <a:off x="701227" y="1100946"/>
            <a:ext cx="8841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</a:t>
            </a:r>
            <a:r>
              <a:rPr kumimoji="1" lang="en-US" altLang="ja-JP" dirty="0"/>
              <a:t>LINE</a:t>
            </a:r>
            <a:r>
              <a:rPr lang="ja-JP" altLang="en-US" dirty="0"/>
              <a:t> </a:t>
            </a:r>
            <a:r>
              <a:rPr lang="en-US" altLang="ja-JP" dirty="0"/>
              <a:t>WORKS</a:t>
            </a:r>
            <a:r>
              <a:rPr lang="ja-JP" altLang="en-US" dirty="0"/>
              <a:t>と</a:t>
            </a:r>
            <a:r>
              <a:rPr lang="en-US" altLang="ja-JP" dirty="0"/>
              <a:t>Excel</a:t>
            </a:r>
            <a:r>
              <a:rPr lang="ja-JP" altLang="en-US" dirty="0"/>
              <a:t>の二つを使用しているため、入力に手間がかかること。</a:t>
            </a:r>
            <a:endParaRPr lang="en-US" altLang="ja-JP" dirty="0"/>
          </a:p>
          <a:p>
            <a:r>
              <a:rPr lang="ja-JP" altLang="en-US" dirty="0"/>
              <a:t>・</a:t>
            </a:r>
            <a:r>
              <a:rPr lang="en-US" altLang="ja-JP" dirty="0"/>
              <a:t>Excel</a:t>
            </a:r>
            <a:r>
              <a:rPr lang="ja-JP" altLang="en-US" dirty="0"/>
              <a:t>では、タイムスケジュールが確認できないこと。</a:t>
            </a:r>
            <a:endParaRPr lang="en-US" altLang="ja-JP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4A91152-6496-71FA-F17E-11883E3937DF}"/>
              </a:ext>
            </a:extLst>
          </p:cNvPr>
          <p:cNvSpPr txBox="1"/>
          <p:nvPr/>
        </p:nvSpPr>
        <p:spPr>
          <a:xfrm>
            <a:off x="539475" y="2198924"/>
            <a:ext cx="3494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〇やりたいこと</a:t>
            </a:r>
            <a:endParaRPr kumimoji="1" lang="en-US" altLang="ja-JP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D186EC6-A60D-5C91-40AD-BD558632F529}"/>
              </a:ext>
            </a:extLst>
          </p:cNvPr>
          <p:cNvSpPr txBox="1"/>
          <p:nvPr/>
        </p:nvSpPr>
        <p:spPr>
          <a:xfrm>
            <a:off x="701227" y="2777622"/>
            <a:ext cx="88410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</a:t>
            </a:r>
            <a:r>
              <a:rPr lang="ja-JP" altLang="en-US" dirty="0"/>
              <a:t>一つの操作で</a:t>
            </a:r>
            <a:r>
              <a:rPr lang="en-US" altLang="ja-JP" dirty="0"/>
              <a:t>LINE WORKS</a:t>
            </a:r>
            <a:r>
              <a:rPr lang="ja-JP" altLang="en-US" dirty="0"/>
              <a:t>と</a:t>
            </a:r>
            <a:r>
              <a:rPr lang="en-US" altLang="ja-JP" dirty="0"/>
              <a:t>Excel</a:t>
            </a:r>
            <a:r>
              <a:rPr lang="ja-JP" altLang="en-US" dirty="0"/>
              <a:t>に、自動的に反映されること。</a:t>
            </a:r>
            <a:endParaRPr lang="en-US" altLang="ja-JP" dirty="0"/>
          </a:p>
          <a:p>
            <a:r>
              <a:rPr lang="ja-JP" altLang="en-US" dirty="0"/>
              <a:t>・</a:t>
            </a:r>
            <a:r>
              <a:rPr lang="en-US" altLang="ja-JP" dirty="0"/>
              <a:t>LINE WORKS</a:t>
            </a:r>
            <a:r>
              <a:rPr lang="ja-JP" altLang="en-US" dirty="0"/>
              <a:t>・</a:t>
            </a:r>
            <a:r>
              <a:rPr lang="en-US" altLang="ja-JP" dirty="0"/>
              <a:t>Excel</a:t>
            </a:r>
            <a:r>
              <a:rPr lang="ja-JP" altLang="en-US" dirty="0"/>
              <a:t>共にタイムスケジュールが管理できること。</a:t>
            </a:r>
            <a:endParaRPr lang="en-US" altLang="ja-JP" dirty="0"/>
          </a:p>
          <a:p>
            <a:r>
              <a:rPr lang="ja-JP" altLang="en-US" dirty="0"/>
              <a:t>・</a:t>
            </a:r>
            <a:r>
              <a:rPr lang="en-US" altLang="ja-JP" dirty="0"/>
              <a:t>Excel</a:t>
            </a:r>
            <a:r>
              <a:rPr lang="ja-JP" altLang="en-US" dirty="0"/>
              <a:t>では全体スケジュールのシートしかないため、新しくタイムスケジュールが</a:t>
            </a:r>
            <a:endParaRPr lang="en-US" altLang="ja-JP" dirty="0"/>
          </a:p>
          <a:p>
            <a:r>
              <a:rPr lang="ja-JP" altLang="en-US" dirty="0"/>
              <a:t>　確認できるシートを追加したい。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DB5E264-8CA1-D40F-E9DC-9C38CAE768AC}"/>
              </a:ext>
            </a:extLst>
          </p:cNvPr>
          <p:cNvSpPr txBox="1"/>
          <p:nvPr/>
        </p:nvSpPr>
        <p:spPr>
          <a:xfrm>
            <a:off x="539475" y="4464316"/>
            <a:ext cx="3494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〇条件</a:t>
            </a:r>
            <a:endParaRPr kumimoji="1" lang="en-US" altLang="ja-JP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109CB7C-EDE2-1947-4495-AC95401F328E}"/>
              </a:ext>
            </a:extLst>
          </p:cNvPr>
          <p:cNvSpPr txBox="1"/>
          <p:nvPr/>
        </p:nvSpPr>
        <p:spPr>
          <a:xfrm>
            <a:off x="701227" y="5048624"/>
            <a:ext cx="8841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・可能であれば、</a:t>
            </a:r>
            <a:r>
              <a:rPr kumimoji="1" lang="en-US" altLang="ja-JP" dirty="0"/>
              <a:t>LINE WORKS</a:t>
            </a:r>
            <a:r>
              <a:rPr lang="ja-JP" altLang="en-US" dirty="0"/>
              <a:t>は引き</a:t>
            </a:r>
            <a:r>
              <a:rPr kumimoji="1" lang="ja-JP" altLang="en-US" dirty="0"/>
              <a:t>続き使用したい。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16562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19E56F3-6602-001C-DE51-80A7C14EF51D}"/>
              </a:ext>
            </a:extLst>
          </p:cNvPr>
          <p:cNvSpPr/>
          <p:nvPr/>
        </p:nvSpPr>
        <p:spPr>
          <a:xfrm>
            <a:off x="2017666" y="2384897"/>
            <a:ext cx="2316854" cy="134074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LINE WORKS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EE2DC30-4EE2-3593-419F-FF8CC013D7C5}"/>
              </a:ext>
            </a:extLst>
          </p:cNvPr>
          <p:cNvSpPr txBox="1"/>
          <p:nvPr/>
        </p:nvSpPr>
        <p:spPr>
          <a:xfrm>
            <a:off x="2017666" y="3888328"/>
            <a:ext cx="3910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・予定を手動で入力。</a:t>
            </a:r>
            <a:endParaRPr kumimoji="1" lang="en-US" altLang="ja-JP" sz="1600" dirty="0"/>
          </a:p>
          <a:p>
            <a:r>
              <a:rPr lang="ja-JP" altLang="en-US" sz="1600" dirty="0"/>
              <a:t>・タイムスケジュールが確認できる。</a:t>
            </a:r>
            <a:endParaRPr lang="en-US" altLang="ja-JP" sz="16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0B8CF08-E02E-DB10-6ADF-8A8408F4F3BF}"/>
              </a:ext>
            </a:extLst>
          </p:cNvPr>
          <p:cNvSpPr/>
          <p:nvPr/>
        </p:nvSpPr>
        <p:spPr>
          <a:xfrm>
            <a:off x="7857482" y="2384897"/>
            <a:ext cx="2316854" cy="134074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Excel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D3140E-0011-1B60-6D8D-2E74C70A2965}"/>
              </a:ext>
            </a:extLst>
          </p:cNvPr>
          <p:cNvSpPr txBox="1"/>
          <p:nvPr/>
        </p:nvSpPr>
        <p:spPr>
          <a:xfrm>
            <a:off x="7857482" y="3888328"/>
            <a:ext cx="3910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・予定を手動で入力。</a:t>
            </a:r>
            <a:endParaRPr kumimoji="1" lang="en-US" altLang="ja-JP" sz="1600" dirty="0"/>
          </a:p>
          <a:p>
            <a:r>
              <a:rPr lang="ja-JP" altLang="en-US" sz="1600" dirty="0"/>
              <a:t>・全体予定のみ確認できる。</a:t>
            </a:r>
            <a:endParaRPr lang="en-US" altLang="ja-JP" sz="16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5562704-6C62-7974-6226-FCEE0D1FAB08}"/>
              </a:ext>
            </a:extLst>
          </p:cNvPr>
          <p:cNvSpPr txBox="1"/>
          <p:nvPr/>
        </p:nvSpPr>
        <p:spPr>
          <a:xfrm>
            <a:off x="539476" y="522248"/>
            <a:ext cx="3494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〇現在の仕組み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08033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5C28F07-DC5E-5830-8FA3-D1758AA409EF}"/>
              </a:ext>
            </a:extLst>
          </p:cNvPr>
          <p:cNvSpPr/>
          <p:nvPr/>
        </p:nvSpPr>
        <p:spPr>
          <a:xfrm>
            <a:off x="2051322" y="1059168"/>
            <a:ext cx="2316854" cy="134074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LINE WORKS</a:t>
            </a:r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3A73461-B768-73DC-9200-D1247D1FD148}"/>
              </a:ext>
            </a:extLst>
          </p:cNvPr>
          <p:cNvSpPr/>
          <p:nvPr/>
        </p:nvSpPr>
        <p:spPr>
          <a:xfrm>
            <a:off x="7823824" y="1059168"/>
            <a:ext cx="2316854" cy="134074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Excel</a:t>
            </a:r>
            <a:endParaRPr kumimoji="1" lang="ja-JP" altLang="en-US" dirty="0"/>
          </a:p>
        </p:txBody>
      </p:sp>
      <p:sp>
        <p:nvSpPr>
          <p:cNvPr id="6" name="星: 5 pt 5">
            <a:extLst>
              <a:ext uri="{FF2B5EF4-FFF2-40B4-BE49-F238E27FC236}">
                <a16:creationId xmlns:a16="http://schemas.microsoft.com/office/drawing/2014/main" id="{DF1A64F7-0CDB-BEF1-B10D-469F5EDFECE1}"/>
              </a:ext>
            </a:extLst>
          </p:cNvPr>
          <p:cNvSpPr/>
          <p:nvPr/>
        </p:nvSpPr>
        <p:spPr>
          <a:xfrm>
            <a:off x="5209649" y="3779930"/>
            <a:ext cx="1772702" cy="1744653"/>
          </a:xfrm>
          <a:prstGeom prst="star5">
            <a:avLst/>
          </a:prstGeom>
          <a:solidFill>
            <a:schemeClr val="bg1"/>
          </a:solidFill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矢印: 上 8">
            <a:extLst>
              <a:ext uri="{FF2B5EF4-FFF2-40B4-BE49-F238E27FC236}">
                <a16:creationId xmlns:a16="http://schemas.microsoft.com/office/drawing/2014/main" id="{55778D2B-CE05-A1F6-496F-A50F4AE87FD5}"/>
              </a:ext>
            </a:extLst>
          </p:cNvPr>
          <p:cNvSpPr/>
          <p:nvPr/>
        </p:nvSpPr>
        <p:spPr>
          <a:xfrm rot="18856802">
            <a:off x="4010753" y="2473296"/>
            <a:ext cx="607729" cy="2065659"/>
          </a:xfrm>
          <a:prstGeom prst="upArrow">
            <a:avLst>
              <a:gd name="adj1" fmla="val 28462"/>
              <a:gd name="adj2" fmla="val 6372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矢印: 上 9">
            <a:extLst>
              <a:ext uri="{FF2B5EF4-FFF2-40B4-BE49-F238E27FC236}">
                <a16:creationId xmlns:a16="http://schemas.microsoft.com/office/drawing/2014/main" id="{824044D6-47FB-5A25-8821-010A025F30EF}"/>
              </a:ext>
            </a:extLst>
          </p:cNvPr>
          <p:cNvSpPr/>
          <p:nvPr/>
        </p:nvSpPr>
        <p:spPr>
          <a:xfrm rot="2407881">
            <a:off x="7519959" y="2426405"/>
            <a:ext cx="607729" cy="2065659"/>
          </a:xfrm>
          <a:prstGeom prst="upArrow">
            <a:avLst>
              <a:gd name="adj1" fmla="val 28462"/>
              <a:gd name="adj2" fmla="val 6372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5A7B1AC-9D90-8DFE-2288-6C9B3302617B}"/>
              </a:ext>
            </a:extLst>
          </p:cNvPr>
          <p:cNvSpPr txBox="1"/>
          <p:nvPr/>
        </p:nvSpPr>
        <p:spPr>
          <a:xfrm>
            <a:off x="4001554" y="5750977"/>
            <a:ext cx="4188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・☆に入力すると、</a:t>
            </a:r>
            <a:r>
              <a:rPr kumimoji="1" lang="en-US" altLang="ja-JP" sz="1600" dirty="0"/>
              <a:t>LINE WORKS</a:t>
            </a:r>
            <a:r>
              <a:rPr kumimoji="1" lang="ja-JP" altLang="en-US" sz="1600" dirty="0"/>
              <a:t>・</a:t>
            </a:r>
            <a:r>
              <a:rPr kumimoji="1" lang="en-US" altLang="ja-JP" sz="1600" dirty="0"/>
              <a:t>Excel</a:t>
            </a:r>
            <a:r>
              <a:rPr kumimoji="1" lang="ja-JP" altLang="en-US" sz="1600" dirty="0"/>
              <a:t>に</a:t>
            </a:r>
            <a:endParaRPr kumimoji="1" lang="en-US" altLang="ja-JP" sz="1600" dirty="0"/>
          </a:p>
          <a:p>
            <a:r>
              <a:rPr lang="ja-JP" altLang="en-US" sz="1600" dirty="0"/>
              <a:t>　</a:t>
            </a:r>
            <a:r>
              <a:rPr kumimoji="1" lang="ja-JP" altLang="en-US" sz="1600" dirty="0"/>
              <a:t>自動的に情報が反映される。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9E89E08-3D59-AA5D-AC29-8179C08FB706}"/>
              </a:ext>
            </a:extLst>
          </p:cNvPr>
          <p:cNvSpPr txBox="1"/>
          <p:nvPr/>
        </p:nvSpPr>
        <p:spPr>
          <a:xfrm>
            <a:off x="8459831" y="2473711"/>
            <a:ext cx="3522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・全体予定とタイムスケジュール</a:t>
            </a:r>
            <a:endParaRPr kumimoji="1" lang="en-US" altLang="ja-JP" sz="1600" dirty="0"/>
          </a:p>
          <a:p>
            <a:r>
              <a:rPr lang="ja-JP" altLang="en-US" sz="1600" dirty="0"/>
              <a:t>　</a:t>
            </a:r>
            <a:r>
              <a:rPr kumimoji="1" lang="ja-JP" altLang="en-US" sz="1600" dirty="0"/>
              <a:t>（別シートで可）が確認できる。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DAFC96D-87FF-C5BC-EC5C-9D224F57E7CA}"/>
              </a:ext>
            </a:extLst>
          </p:cNvPr>
          <p:cNvSpPr txBox="1"/>
          <p:nvPr/>
        </p:nvSpPr>
        <p:spPr>
          <a:xfrm>
            <a:off x="539476" y="522248"/>
            <a:ext cx="3494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〇改善後の仕組み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89804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182</Words>
  <Application>Microsoft Office PowerPoint</Application>
  <PresentationFormat>ワイド画面</PresentationFormat>
  <Paragraphs>25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スケジュール表の連動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工程表の自動入力化</dc:title>
  <dc:creator>菊原 真生</dc:creator>
  <cp:lastModifiedBy>菊原 真生</cp:lastModifiedBy>
  <cp:revision>4</cp:revision>
  <dcterms:created xsi:type="dcterms:W3CDTF">2022-05-09T05:40:29Z</dcterms:created>
  <dcterms:modified xsi:type="dcterms:W3CDTF">2022-05-09T07:36:00Z</dcterms:modified>
</cp:coreProperties>
</file>