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8"/>
  </p:notesMasterIdLst>
  <p:sldIdLst>
    <p:sldId id="362" r:id="rId2"/>
    <p:sldId id="405" r:id="rId3"/>
    <p:sldId id="364" r:id="rId4"/>
    <p:sldId id="365" r:id="rId5"/>
    <p:sldId id="366" r:id="rId6"/>
    <p:sldId id="367" r:id="rId7"/>
    <p:sldId id="368" r:id="rId8"/>
    <p:sldId id="369" r:id="rId9"/>
    <p:sldId id="370" r:id="rId10"/>
    <p:sldId id="371" r:id="rId11"/>
    <p:sldId id="372" r:id="rId12"/>
    <p:sldId id="373" r:id="rId13"/>
    <p:sldId id="358" r:id="rId14"/>
    <p:sldId id="359" r:id="rId15"/>
    <p:sldId id="360" r:id="rId16"/>
    <p:sldId id="361"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403" r:id="rId33"/>
    <p:sldId id="389" r:id="rId34"/>
    <p:sldId id="390" r:id="rId35"/>
    <p:sldId id="391" r:id="rId36"/>
    <p:sldId id="392" r:id="rId37"/>
    <p:sldId id="393" r:id="rId38"/>
    <p:sldId id="394" r:id="rId39"/>
    <p:sldId id="395" r:id="rId40"/>
    <p:sldId id="396" r:id="rId41"/>
    <p:sldId id="397" r:id="rId42"/>
    <p:sldId id="398" r:id="rId43"/>
    <p:sldId id="399" r:id="rId44"/>
    <p:sldId id="400" r:id="rId45"/>
    <p:sldId id="401" r:id="rId46"/>
    <p:sldId id="402" r:id="rId47"/>
  </p:sldIdLst>
  <p:sldSz cx="9906000" cy="6858000" type="A4"/>
  <p:notesSz cx="7102475" cy="10233025"/>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2323"/>
    <a:srgbClr val="00CBA0"/>
    <a:srgbClr val="FF3300"/>
    <a:srgbClr val="81D8D0"/>
    <a:srgbClr val="981A1A"/>
    <a:srgbClr val="302A22"/>
    <a:srgbClr val="CA7208"/>
    <a:srgbClr val="FFFF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9" autoAdjust="0"/>
    <p:restoredTop sz="86085" autoAdjust="0"/>
  </p:normalViewPr>
  <p:slideViewPr>
    <p:cSldViewPr>
      <p:cViewPr varScale="1">
        <p:scale>
          <a:sx n="64" d="100"/>
          <a:sy n="64" d="100"/>
        </p:scale>
        <p:origin x="1080" y="86"/>
      </p:cViewPr>
      <p:guideLst>
        <p:guide orient="horz" pos="2160"/>
        <p:guide pos="3120"/>
      </p:guideLst>
    </p:cSldViewPr>
  </p:slideViewPr>
  <p:outlineViewPr>
    <p:cViewPr>
      <p:scale>
        <a:sx n="33" d="100"/>
        <a:sy n="33" d="100"/>
      </p:scale>
      <p:origin x="0" y="-144"/>
    </p:cViewPr>
  </p:outlineViewPr>
  <p:notesTextViewPr>
    <p:cViewPr>
      <p:scale>
        <a:sx n="100" d="100"/>
        <a:sy n="100" d="100"/>
      </p:scale>
      <p:origin x="0" y="0"/>
    </p:cViewPr>
  </p:notesTextViewPr>
  <p:sorterViewPr>
    <p:cViewPr varScale="1">
      <p:scale>
        <a:sx n="1" d="1"/>
        <a:sy n="1" d="1"/>
      </p:scale>
      <p:origin x="0" y="-1312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atoshi%20Uetsugu\Documents\Indonesia\ZEBRA\A-18\Temp%20&amp;%20Humidity%20data.xls"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atoshi%20Uetsugu\Documents\Indonesia\ZEBRA\A-18\A-18%20Monthly%20power%20use.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FB64-4E31-9ED2-D8D5F841A3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FB64-4E31-9ED2-D8D5F841A3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FB64-4E31-9ED2-D8D5F841A3A0}"/>
              </c:ext>
            </c:extLst>
          </c:dPt>
          <c:dLbls>
            <c:dLbl>
              <c:idx val="0"/>
              <c:layout>
                <c:manualLayout>
                  <c:x val="-0.15470934755172014"/>
                  <c:y val="0.11510307715855785"/>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fld id="{4ACF479C-39E7-44AF-B342-48658F77A45E}" type="CATEGORYNAME">
                      <a:rPr lang="ja-JP" altLang="en-US" sz="1400" smtClean="0">
                        <a:solidFill>
                          <a:schemeClr val="bg1"/>
                        </a:solidFill>
                      </a:rPr>
                      <a:pPr>
                        <a:defRPr sz="1400">
                          <a:solidFill>
                            <a:schemeClr val="bg1"/>
                          </a:solidFill>
                        </a:defRPr>
                      </a:pPr>
                      <a:t>[分類名]</a:t>
                    </a:fld>
                    <a:endParaRPr lang="ja-JP" altLang="en-US" sz="1400" baseline="0">
                      <a:solidFill>
                        <a:schemeClr val="bg1"/>
                      </a:solidFill>
                    </a:endParaRPr>
                  </a:p>
                  <a:p>
                    <a:pPr>
                      <a:defRPr sz="1400">
                        <a:solidFill>
                          <a:schemeClr val="bg1"/>
                        </a:solidFill>
                      </a:defRPr>
                    </a:pPr>
                    <a:fld id="{94811746-C78A-4096-9008-FFCF5A5CB3DB}" type="VALUE">
                      <a:rPr lang="en-US" altLang="ja-JP" sz="1400" baseline="0" smtClean="0">
                        <a:solidFill>
                          <a:schemeClr val="bg1"/>
                        </a:solidFill>
                      </a:rPr>
                      <a:pPr>
                        <a:defRPr sz="1400">
                          <a:solidFill>
                            <a:schemeClr val="bg1"/>
                          </a:solidFill>
                        </a:defRPr>
                      </a:pPr>
                      <a:t>[値]</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B64-4E31-9ED2-D8D5F841A3A0}"/>
                </c:ext>
              </c:extLst>
            </c:dLbl>
            <c:dLbl>
              <c:idx val="1"/>
              <c:layout>
                <c:manualLayout>
                  <c:x val="6.0749703771699769E-2"/>
                  <c:y val="-0.2110649684292304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fld id="{4E9D65B0-DFC0-47B8-B691-2868C573F61F}" type="CATEGORYNAME">
                      <a:rPr lang="ja-JP" altLang="en-US" sz="1400" smtClean="0">
                        <a:solidFill>
                          <a:schemeClr val="bg1"/>
                        </a:solidFill>
                      </a:rPr>
                      <a:pPr>
                        <a:defRPr sz="1400">
                          <a:solidFill>
                            <a:schemeClr val="bg1"/>
                          </a:solidFill>
                        </a:defRPr>
                      </a:pPr>
                      <a:t>[分類名]</a:t>
                    </a:fld>
                    <a:endParaRPr lang="ja-JP" altLang="en-US" sz="1400" baseline="0">
                      <a:solidFill>
                        <a:schemeClr val="bg1"/>
                      </a:solidFill>
                    </a:endParaRPr>
                  </a:p>
                  <a:p>
                    <a:pPr>
                      <a:defRPr sz="1400">
                        <a:solidFill>
                          <a:schemeClr val="bg1"/>
                        </a:solidFill>
                      </a:defRPr>
                    </a:pPr>
                    <a:fld id="{6F6E94C9-02BF-43C4-8B23-2C5EB3AD353C}" type="VALUE">
                      <a:rPr lang="en-US" altLang="ja-JP" sz="1400" baseline="0" smtClean="0">
                        <a:solidFill>
                          <a:schemeClr val="bg1"/>
                        </a:solidFill>
                      </a:rPr>
                      <a:pPr>
                        <a:defRPr sz="1400">
                          <a:solidFill>
                            <a:schemeClr val="bg1"/>
                          </a:solidFill>
                        </a:defRPr>
                      </a:pPr>
                      <a:t>[値]</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B64-4E31-9ED2-D8D5F841A3A0}"/>
                </c:ext>
              </c:extLst>
            </c:dLbl>
            <c:dLbl>
              <c:idx val="2"/>
              <c:layout>
                <c:manualLayout>
                  <c:x val="0.18810866925216432"/>
                  <c:y val="0.17869046733238181"/>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fld id="{8F3C01B3-DF5A-4903-91CB-AF40CCE94445}" type="CATEGORYNAME">
                      <a:rPr lang="ja-JP" altLang="en-US" sz="1400" smtClean="0">
                        <a:solidFill>
                          <a:schemeClr val="bg1"/>
                        </a:solidFill>
                      </a:rPr>
                      <a:pPr>
                        <a:defRPr sz="1400">
                          <a:solidFill>
                            <a:schemeClr val="bg1"/>
                          </a:solidFill>
                        </a:defRPr>
                      </a:pPr>
                      <a:t>[分類名]</a:t>
                    </a:fld>
                    <a:endParaRPr lang="ja-JP" altLang="en-US" sz="1400" baseline="0" dirty="0">
                      <a:solidFill>
                        <a:schemeClr val="bg1"/>
                      </a:solidFill>
                    </a:endParaRPr>
                  </a:p>
                  <a:p>
                    <a:pPr>
                      <a:defRPr sz="1400">
                        <a:solidFill>
                          <a:schemeClr val="bg1"/>
                        </a:solidFill>
                      </a:defRPr>
                    </a:pPr>
                    <a:fld id="{8E04663B-C46E-4C11-A9B6-951BC6992C80}" type="VALUE">
                      <a:rPr lang="en-US" altLang="ja-JP" sz="1400" baseline="0" smtClean="0">
                        <a:solidFill>
                          <a:schemeClr val="bg1"/>
                        </a:solidFill>
                      </a:rPr>
                      <a:pPr>
                        <a:defRPr sz="1400">
                          <a:solidFill>
                            <a:schemeClr val="bg1"/>
                          </a:solidFill>
                        </a:defRPr>
                      </a:pPr>
                      <a:t>[値]</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039597289144827"/>
                      <c:h val="0.22345898537610184"/>
                    </c:manualLayout>
                  </c15:layout>
                  <c15:dlblFieldTable/>
                  <c15:showDataLabelsRange val="0"/>
                </c:ext>
                <c:ext xmlns:c16="http://schemas.microsoft.com/office/drawing/2014/chart" uri="{C3380CC4-5D6E-409C-BE32-E72D297353CC}">
                  <c16:uniqueId val="{00000003-FB64-4E31-9ED2-D8D5F841A3A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空調機</c:v>
                </c:pt>
                <c:pt idx="1">
                  <c:v>製造装置　　</c:v>
                </c:pt>
                <c:pt idx="2">
                  <c:v>その他設備
（照明・PC等）</c:v>
                </c:pt>
              </c:strCache>
            </c:strRef>
          </c:cat>
          <c:val>
            <c:numRef>
              <c:f>Sheet1!$B$2:$B$4</c:f>
              <c:numCache>
                <c:formatCode>0%</c:formatCode>
                <c:ptCount val="3"/>
                <c:pt idx="0">
                  <c:v>0.35</c:v>
                </c:pt>
                <c:pt idx="1">
                  <c:v>0.35</c:v>
                </c:pt>
                <c:pt idx="2">
                  <c:v>0.3</c:v>
                </c:pt>
              </c:numCache>
            </c:numRef>
          </c:val>
          <c:extLst>
            <c:ext xmlns:c16="http://schemas.microsoft.com/office/drawing/2014/chart" uri="{C3380CC4-5D6E-409C-BE32-E72D297353CC}">
              <c16:uniqueId val="{00000000-FB64-4E31-9ED2-D8D5F841A3A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590453245583106"/>
          <c:y val="0.85839395827537057"/>
          <c:w val="0.66819093508833782"/>
          <c:h val="8.230615026792333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698071926314323E-2"/>
          <c:y val="0.1034460152620479"/>
          <c:w val="0.90748188976377953"/>
          <c:h val="0.55305281308104071"/>
        </c:manualLayout>
      </c:layout>
      <c:lineChart>
        <c:grouping val="standard"/>
        <c:varyColors val="0"/>
        <c:ser>
          <c:idx val="0"/>
          <c:order val="0"/>
          <c:tx>
            <c:v>温度(℃)</c:v>
          </c:tx>
          <c:spPr>
            <a:ln>
              <a:solidFill>
                <a:srgbClr val="FF0000"/>
              </a:solidFill>
              <a:prstDash val="solid"/>
            </a:ln>
          </c:spPr>
          <c:marker>
            <c:symbol val="none"/>
          </c:marker>
          <c:cat>
            <c:numRef>
              <c:f>詳細!$B$3:$B$4098</c:f>
              <c:numCache>
                <c:formatCode>yyyy/mm/dd\ hh:mm:ss</c:formatCode>
                <c:ptCount val="4096"/>
                <c:pt idx="0">
                  <c:v>42282.498622685183</c:v>
                </c:pt>
                <c:pt idx="1">
                  <c:v>42282.505567129629</c:v>
                </c:pt>
                <c:pt idx="2">
                  <c:v>42282.512511574074</c:v>
                </c:pt>
                <c:pt idx="3">
                  <c:v>42282.519456018519</c:v>
                </c:pt>
                <c:pt idx="4">
                  <c:v>42282.526400462964</c:v>
                </c:pt>
                <c:pt idx="5">
                  <c:v>42282.53334490741</c:v>
                </c:pt>
                <c:pt idx="6">
                  <c:v>42282.540289351855</c:v>
                </c:pt>
                <c:pt idx="7">
                  <c:v>42282.547233796293</c:v>
                </c:pt>
                <c:pt idx="8">
                  <c:v>42282.554178240738</c:v>
                </c:pt>
                <c:pt idx="9">
                  <c:v>42282.561122685183</c:v>
                </c:pt>
                <c:pt idx="10">
                  <c:v>42282.568067129629</c:v>
                </c:pt>
                <c:pt idx="11">
                  <c:v>42282.575011574074</c:v>
                </c:pt>
                <c:pt idx="12">
                  <c:v>42282.581956018519</c:v>
                </c:pt>
                <c:pt idx="13">
                  <c:v>42282.588900462964</c:v>
                </c:pt>
                <c:pt idx="14">
                  <c:v>42282.59584490741</c:v>
                </c:pt>
                <c:pt idx="15">
                  <c:v>42282.602789351855</c:v>
                </c:pt>
                <c:pt idx="16">
                  <c:v>42282.609733796293</c:v>
                </c:pt>
                <c:pt idx="17">
                  <c:v>42282.616678240738</c:v>
                </c:pt>
                <c:pt idx="18">
                  <c:v>42282.623622685183</c:v>
                </c:pt>
                <c:pt idx="19">
                  <c:v>42282.630567129629</c:v>
                </c:pt>
                <c:pt idx="20">
                  <c:v>42282.637511574074</c:v>
                </c:pt>
                <c:pt idx="21">
                  <c:v>42282.644456018519</c:v>
                </c:pt>
                <c:pt idx="22">
                  <c:v>42282.651400462964</c:v>
                </c:pt>
                <c:pt idx="23">
                  <c:v>42282.65834490741</c:v>
                </c:pt>
                <c:pt idx="24">
                  <c:v>42282.665289351855</c:v>
                </c:pt>
                <c:pt idx="25">
                  <c:v>42282.672233796293</c:v>
                </c:pt>
                <c:pt idx="26">
                  <c:v>42282.679178240738</c:v>
                </c:pt>
                <c:pt idx="27">
                  <c:v>42282.686122685183</c:v>
                </c:pt>
                <c:pt idx="28">
                  <c:v>42282.693067129629</c:v>
                </c:pt>
                <c:pt idx="29">
                  <c:v>42282.700011574074</c:v>
                </c:pt>
                <c:pt idx="30">
                  <c:v>42282.706956018519</c:v>
                </c:pt>
                <c:pt idx="31">
                  <c:v>42282.713900462964</c:v>
                </c:pt>
                <c:pt idx="32">
                  <c:v>42282.72084490741</c:v>
                </c:pt>
                <c:pt idx="33">
                  <c:v>42282.727789351855</c:v>
                </c:pt>
                <c:pt idx="34">
                  <c:v>42282.734733796293</c:v>
                </c:pt>
                <c:pt idx="35">
                  <c:v>42282.741678240738</c:v>
                </c:pt>
                <c:pt idx="36">
                  <c:v>42282.748622685183</c:v>
                </c:pt>
                <c:pt idx="37">
                  <c:v>42282.755567129629</c:v>
                </c:pt>
                <c:pt idx="38">
                  <c:v>42282.762511574074</c:v>
                </c:pt>
                <c:pt idx="39">
                  <c:v>42282.769456018519</c:v>
                </c:pt>
                <c:pt idx="40">
                  <c:v>42282.776400462964</c:v>
                </c:pt>
                <c:pt idx="41">
                  <c:v>42282.78334490741</c:v>
                </c:pt>
                <c:pt idx="42">
                  <c:v>42282.790289351855</c:v>
                </c:pt>
                <c:pt idx="43">
                  <c:v>42282.797233796293</c:v>
                </c:pt>
                <c:pt idx="44">
                  <c:v>42282.804178240738</c:v>
                </c:pt>
                <c:pt idx="45">
                  <c:v>42282.811122685183</c:v>
                </c:pt>
                <c:pt idx="46">
                  <c:v>42282.818067129629</c:v>
                </c:pt>
                <c:pt idx="47">
                  <c:v>42282.825011574074</c:v>
                </c:pt>
                <c:pt idx="48">
                  <c:v>42282.831956018519</c:v>
                </c:pt>
                <c:pt idx="49">
                  <c:v>42282.838900462964</c:v>
                </c:pt>
                <c:pt idx="50">
                  <c:v>42282.84584490741</c:v>
                </c:pt>
                <c:pt idx="51">
                  <c:v>42282.852789351855</c:v>
                </c:pt>
                <c:pt idx="52">
                  <c:v>42282.859733796293</c:v>
                </c:pt>
                <c:pt idx="53">
                  <c:v>42282.866678240738</c:v>
                </c:pt>
                <c:pt idx="54">
                  <c:v>42282.873622685183</c:v>
                </c:pt>
                <c:pt idx="55">
                  <c:v>42282.880567129629</c:v>
                </c:pt>
                <c:pt idx="56">
                  <c:v>42282.887511574074</c:v>
                </c:pt>
                <c:pt idx="57">
                  <c:v>42282.894456018519</c:v>
                </c:pt>
                <c:pt idx="58">
                  <c:v>42282.901400462964</c:v>
                </c:pt>
                <c:pt idx="59">
                  <c:v>42282.90834490741</c:v>
                </c:pt>
                <c:pt idx="60">
                  <c:v>42282.915289351855</c:v>
                </c:pt>
                <c:pt idx="61">
                  <c:v>42282.922233796293</c:v>
                </c:pt>
                <c:pt idx="62">
                  <c:v>42282.929178240738</c:v>
                </c:pt>
                <c:pt idx="63">
                  <c:v>42282.936122685183</c:v>
                </c:pt>
                <c:pt idx="64">
                  <c:v>42282.943067129629</c:v>
                </c:pt>
                <c:pt idx="65">
                  <c:v>42282.950011574074</c:v>
                </c:pt>
                <c:pt idx="66">
                  <c:v>42282.956956018519</c:v>
                </c:pt>
                <c:pt idx="67">
                  <c:v>42282.963900462964</c:v>
                </c:pt>
                <c:pt idx="68">
                  <c:v>42282.97084490741</c:v>
                </c:pt>
                <c:pt idx="69">
                  <c:v>42282.977789351855</c:v>
                </c:pt>
                <c:pt idx="70">
                  <c:v>42282.984733796293</c:v>
                </c:pt>
                <c:pt idx="71">
                  <c:v>42282.991678240738</c:v>
                </c:pt>
                <c:pt idx="72">
                  <c:v>42282.998622685183</c:v>
                </c:pt>
                <c:pt idx="73">
                  <c:v>42283.005567129629</c:v>
                </c:pt>
                <c:pt idx="74">
                  <c:v>42283.012511574074</c:v>
                </c:pt>
                <c:pt idx="75">
                  <c:v>42283.019456018519</c:v>
                </c:pt>
                <c:pt idx="76">
                  <c:v>42283.026400462964</c:v>
                </c:pt>
                <c:pt idx="77">
                  <c:v>42283.03334490741</c:v>
                </c:pt>
                <c:pt idx="78">
                  <c:v>42283.040289351855</c:v>
                </c:pt>
                <c:pt idx="79">
                  <c:v>42283.047233796293</c:v>
                </c:pt>
                <c:pt idx="80">
                  <c:v>42283.054178240738</c:v>
                </c:pt>
                <c:pt idx="81">
                  <c:v>42283.061122685183</c:v>
                </c:pt>
                <c:pt idx="82">
                  <c:v>42283.068067129629</c:v>
                </c:pt>
                <c:pt idx="83">
                  <c:v>42283.075011574074</c:v>
                </c:pt>
                <c:pt idx="84">
                  <c:v>42283.081956018519</c:v>
                </c:pt>
                <c:pt idx="85">
                  <c:v>42283.088900462964</c:v>
                </c:pt>
                <c:pt idx="86">
                  <c:v>42283.09584490741</c:v>
                </c:pt>
                <c:pt idx="87">
                  <c:v>42283.102789351855</c:v>
                </c:pt>
                <c:pt idx="88">
                  <c:v>42283.109733796293</c:v>
                </c:pt>
                <c:pt idx="89">
                  <c:v>42283.116678240738</c:v>
                </c:pt>
                <c:pt idx="90">
                  <c:v>42283.123622685183</c:v>
                </c:pt>
                <c:pt idx="91">
                  <c:v>42283.130567129629</c:v>
                </c:pt>
                <c:pt idx="92">
                  <c:v>42283.137511574074</c:v>
                </c:pt>
                <c:pt idx="93">
                  <c:v>42283.144456018519</c:v>
                </c:pt>
                <c:pt idx="94">
                  <c:v>42283.151400462964</c:v>
                </c:pt>
                <c:pt idx="95">
                  <c:v>42283.15834490741</c:v>
                </c:pt>
                <c:pt idx="96">
                  <c:v>42283.165289351855</c:v>
                </c:pt>
                <c:pt idx="97">
                  <c:v>42283.172233796293</c:v>
                </c:pt>
                <c:pt idx="98">
                  <c:v>42283.179178240738</c:v>
                </c:pt>
                <c:pt idx="99">
                  <c:v>42283.186122685183</c:v>
                </c:pt>
                <c:pt idx="100">
                  <c:v>42283.193067129629</c:v>
                </c:pt>
                <c:pt idx="101">
                  <c:v>42283.200011574074</c:v>
                </c:pt>
                <c:pt idx="102">
                  <c:v>42283.206956018519</c:v>
                </c:pt>
                <c:pt idx="103">
                  <c:v>42283.213900462964</c:v>
                </c:pt>
                <c:pt idx="104">
                  <c:v>42283.22084490741</c:v>
                </c:pt>
                <c:pt idx="105">
                  <c:v>42283.227789351855</c:v>
                </c:pt>
                <c:pt idx="106">
                  <c:v>42283.234733796293</c:v>
                </c:pt>
                <c:pt idx="107">
                  <c:v>42283.241678240738</c:v>
                </c:pt>
                <c:pt idx="108">
                  <c:v>42283.248622685183</c:v>
                </c:pt>
                <c:pt idx="109">
                  <c:v>42283.255567129629</c:v>
                </c:pt>
                <c:pt idx="110">
                  <c:v>42283.262511574074</c:v>
                </c:pt>
                <c:pt idx="111">
                  <c:v>42283.269456018519</c:v>
                </c:pt>
                <c:pt idx="112">
                  <c:v>42283.276400462964</c:v>
                </c:pt>
                <c:pt idx="113">
                  <c:v>42283.28334490741</c:v>
                </c:pt>
                <c:pt idx="114">
                  <c:v>42283.290289351855</c:v>
                </c:pt>
                <c:pt idx="115">
                  <c:v>42283.297233796293</c:v>
                </c:pt>
                <c:pt idx="116">
                  <c:v>42283.304178240738</c:v>
                </c:pt>
                <c:pt idx="117">
                  <c:v>42283.311122685183</c:v>
                </c:pt>
                <c:pt idx="118">
                  <c:v>42283.318067129629</c:v>
                </c:pt>
                <c:pt idx="119">
                  <c:v>42283.325011574074</c:v>
                </c:pt>
                <c:pt idx="120">
                  <c:v>42283.331956018519</c:v>
                </c:pt>
                <c:pt idx="121">
                  <c:v>42283.338900462964</c:v>
                </c:pt>
                <c:pt idx="122">
                  <c:v>42283.34584490741</c:v>
                </c:pt>
                <c:pt idx="123">
                  <c:v>42283.352789351855</c:v>
                </c:pt>
                <c:pt idx="124">
                  <c:v>42283.359733796293</c:v>
                </c:pt>
                <c:pt idx="125">
                  <c:v>42283.366678240738</c:v>
                </c:pt>
                <c:pt idx="126">
                  <c:v>42283.373622685183</c:v>
                </c:pt>
                <c:pt idx="127">
                  <c:v>42283.380567129629</c:v>
                </c:pt>
                <c:pt idx="128">
                  <c:v>42283.387511574074</c:v>
                </c:pt>
                <c:pt idx="129">
                  <c:v>42283.394456018519</c:v>
                </c:pt>
                <c:pt idx="130">
                  <c:v>42283.401400462964</c:v>
                </c:pt>
                <c:pt idx="131">
                  <c:v>42283.40834490741</c:v>
                </c:pt>
                <c:pt idx="132">
                  <c:v>42283.415289351855</c:v>
                </c:pt>
                <c:pt idx="133">
                  <c:v>42283.422233796293</c:v>
                </c:pt>
                <c:pt idx="134">
                  <c:v>42283.429178240738</c:v>
                </c:pt>
                <c:pt idx="135">
                  <c:v>42283.436122685183</c:v>
                </c:pt>
                <c:pt idx="136">
                  <c:v>42283.443067129629</c:v>
                </c:pt>
                <c:pt idx="137">
                  <c:v>42283.450011574074</c:v>
                </c:pt>
                <c:pt idx="138">
                  <c:v>42283.456956018519</c:v>
                </c:pt>
                <c:pt idx="139">
                  <c:v>42283.463900462964</c:v>
                </c:pt>
                <c:pt idx="140">
                  <c:v>42283.47084490741</c:v>
                </c:pt>
                <c:pt idx="141">
                  <c:v>42283.477789351855</c:v>
                </c:pt>
                <c:pt idx="142">
                  <c:v>42283.484733796293</c:v>
                </c:pt>
                <c:pt idx="143">
                  <c:v>42283.491678240738</c:v>
                </c:pt>
                <c:pt idx="144">
                  <c:v>42283.498622685183</c:v>
                </c:pt>
                <c:pt idx="145">
                  <c:v>42283.505567129629</c:v>
                </c:pt>
                <c:pt idx="146">
                  <c:v>42283.512511574074</c:v>
                </c:pt>
                <c:pt idx="147">
                  <c:v>42283.519456018519</c:v>
                </c:pt>
                <c:pt idx="148">
                  <c:v>42283.526400462964</c:v>
                </c:pt>
                <c:pt idx="149">
                  <c:v>42283.53334490741</c:v>
                </c:pt>
                <c:pt idx="150">
                  <c:v>42283.540289351855</c:v>
                </c:pt>
                <c:pt idx="151">
                  <c:v>42283.547233796293</c:v>
                </c:pt>
                <c:pt idx="152">
                  <c:v>42283.554178240738</c:v>
                </c:pt>
                <c:pt idx="153">
                  <c:v>42283.561122685183</c:v>
                </c:pt>
                <c:pt idx="154">
                  <c:v>42283.568067129629</c:v>
                </c:pt>
                <c:pt idx="155">
                  <c:v>42283.575011574074</c:v>
                </c:pt>
                <c:pt idx="156">
                  <c:v>42283.581956018519</c:v>
                </c:pt>
                <c:pt idx="157">
                  <c:v>42283.588900462964</c:v>
                </c:pt>
                <c:pt idx="158">
                  <c:v>42283.59584490741</c:v>
                </c:pt>
                <c:pt idx="159">
                  <c:v>42283.602789351855</c:v>
                </c:pt>
                <c:pt idx="160">
                  <c:v>42283.609733796293</c:v>
                </c:pt>
                <c:pt idx="161">
                  <c:v>42283.616678240738</c:v>
                </c:pt>
                <c:pt idx="162">
                  <c:v>42283.623622685183</c:v>
                </c:pt>
                <c:pt idx="163">
                  <c:v>42283.630567129629</c:v>
                </c:pt>
                <c:pt idx="164">
                  <c:v>42283.637511574074</c:v>
                </c:pt>
                <c:pt idx="165">
                  <c:v>42283.644456018519</c:v>
                </c:pt>
                <c:pt idx="166">
                  <c:v>42283.651400462964</c:v>
                </c:pt>
                <c:pt idx="167">
                  <c:v>42283.65834490741</c:v>
                </c:pt>
                <c:pt idx="168">
                  <c:v>42283.665289351855</c:v>
                </c:pt>
                <c:pt idx="169">
                  <c:v>42283.672233796293</c:v>
                </c:pt>
                <c:pt idx="170">
                  <c:v>42283.679178240738</c:v>
                </c:pt>
                <c:pt idx="171">
                  <c:v>42283.686122685183</c:v>
                </c:pt>
                <c:pt idx="172">
                  <c:v>42283.693067129629</c:v>
                </c:pt>
                <c:pt idx="173">
                  <c:v>42283.700011574074</c:v>
                </c:pt>
                <c:pt idx="174">
                  <c:v>42283.706956018519</c:v>
                </c:pt>
                <c:pt idx="175">
                  <c:v>42283.713900462964</c:v>
                </c:pt>
                <c:pt idx="176">
                  <c:v>42283.72084490741</c:v>
                </c:pt>
                <c:pt idx="177">
                  <c:v>42283.727789351855</c:v>
                </c:pt>
                <c:pt idx="178">
                  <c:v>42283.734733796293</c:v>
                </c:pt>
                <c:pt idx="179">
                  <c:v>42283.741678240738</c:v>
                </c:pt>
                <c:pt idx="180">
                  <c:v>42283.748622685183</c:v>
                </c:pt>
                <c:pt idx="181">
                  <c:v>42283.755567129629</c:v>
                </c:pt>
                <c:pt idx="182">
                  <c:v>42283.762511574074</c:v>
                </c:pt>
                <c:pt idx="183">
                  <c:v>42283.769456018519</c:v>
                </c:pt>
                <c:pt idx="184">
                  <c:v>42283.776400462964</c:v>
                </c:pt>
                <c:pt idx="185">
                  <c:v>42283.78334490741</c:v>
                </c:pt>
                <c:pt idx="186">
                  <c:v>42283.790289351855</c:v>
                </c:pt>
                <c:pt idx="187">
                  <c:v>42283.797233796293</c:v>
                </c:pt>
                <c:pt idx="188">
                  <c:v>42283.804178240738</c:v>
                </c:pt>
                <c:pt idx="189">
                  <c:v>42283.811122685183</c:v>
                </c:pt>
                <c:pt idx="190">
                  <c:v>42283.818067129629</c:v>
                </c:pt>
                <c:pt idx="191">
                  <c:v>42283.825011574074</c:v>
                </c:pt>
                <c:pt idx="192">
                  <c:v>42283.831956018519</c:v>
                </c:pt>
                <c:pt idx="193">
                  <c:v>42283.838900462964</c:v>
                </c:pt>
                <c:pt idx="194">
                  <c:v>42283.84584490741</c:v>
                </c:pt>
                <c:pt idx="195">
                  <c:v>42283.852789351855</c:v>
                </c:pt>
                <c:pt idx="196">
                  <c:v>42283.859733796293</c:v>
                </c:pt>
                <c:pt idx="197">
                  <c:v>42283.866678240738</c:v>
                </c:pt>
                <c:pt idx="198">
                  <c:v>42283.873622685183</c:v>
                </c:pt>
                <c:pt idx="199">
                  <c:v>42283.880567129629</c:v>
                </c:pt>
                <c:pt idx="200">
                  <c:v>42283.887511574074</c:v>
                </c:pt>
                <c:pt idx="201">
                  <c:v>42283.894456018519</c:v>
                </c:pt>
                <c:pt idx="202">
                  <c:v>42283.901400462964</c:v>
                </c:pt>
                <c:pt idx="203">
                  <c:v>42283.90834490741</c:v>
                </c:pt>
                <c:pt idx="204">
                  <c:v>42283.915289351855</c:v>
                </c:pt>
                <c:pt idx="205">
                  <c:v>42283.922233796293</c:v>
                </c:pt>
                <c:pt idx="206">
                  <c:v>42283.929178240738</c:v>
                </c:pt>
                <c:pt idx="207">
                  <c:v>42283.936122685183</c:v>
                </c:pt>
                <c:pt idx="208">
                  <c:v>42283.943067129629</c:v>
                </c:pt>
                <c:pt idx="209">
                  <c:v>42283.950011574074</c:v>
                </c:pt>
                <c:pt idx="210">
                  <c:v>42283.956956018519</c:v>
                </c:pt>
                <c:pt idx="211">
                  <c:v>42283.963900462964</c:v>
                </c:pt>
                <c:pt idx="212">
                  <c:v>42283.97084490741</c:v>
                </c:pt>
                <c:pt idx="213">
                  <c:v>42283.977789351855</c:v>
                </c:pt>
                <c:pt idx="214">
                  <c:v>42283.984733796293</c:v>
                </c:pt>
                <c:pt idx="215">
                  <c:v>42283.991678240738</c:v>
                </c:pt>
                <c:pt idx="216">
                  <c:v>42283.998622685183</c:v>
                </c:pt>
                <c:pt idx="217">
                  <c:v>42284.005567129629</c:v>
                </c:pt>
                <c:pt idx="218">
                  <c:v>42284.012511574074</c:v>
                </c:pt>
                <c:pt idx="219">
                  <c:v>42284.019456018519</c:v>
                </c:pt>
                <c:pt idx="220">
                  <c:v>42284.026400462964</c:v>
                </c:pt>
                <c:pt idx="221">
                  <c:v>42284.03334490741</c:v>
                </c:pt>
                <c:pt idx="222">
                  <c:v>42284.040289351855</c:v>
                </c:pt>
                <c:pt idx="223">
                  <c:v>42284.047233796293</c:v>
                </c:pt>
                <c:pt idx="224">
                  <c:v>42284.054178240738</c:v>
                </c:pt>
                <c:pt idx="225">
                  <c:v>42284.061122685183</c:v>
                </c:pt>
                <c:pt idx="226">
                  <c:v>42284.068067129629</c:v>
                </c:pt>
                <c:pt idx="227">
                  <c:v>42284.075011574074</c:v>
                </c:pt>
                <c:pt idx="228">
                  <c:v>42284.081956018519</c:v>
                </c:pt>
                <c:pt idx="229">
                  <c:v>42284.088900462964</c:v>
                </c:pt>
                <c:pt idx="230">
                  <c:v>42284.09584490741</c:v>
                </c:pt>
                <c:pt idx="231">
                  <c:v>42284.102789351855</c:v>
                </c:pt>
                <c:pt idx="232">
                  <c:v>42284.109733796293</c:v>
                </c:pt>
                <c:pt idx="233">
                  <c:v>42284.116678240738</c:v>
                </c:pt>
                <c:pt idx="234">
                  <c:v>42284.123622685183</c:v>
                </c:pt>
                <c:pt idx="235">
                  <c:v>42284.130567129629</c:v>
                </c:pt>
                <c:pt idx="236">
                  <c:v>42284.137511574074</c:v>
                </c:pt>
                <c:pt idx="237">
                  <c:v>42284.144456018519</c:v>
                </c:pt>
                <c:pt idx="238">
                  <c:v>42284.151400462964</c:v>
                </c:pt>
                <c:pt idx="239">
                  <c:v>42284.15834490741</c:v>
                </c:pt>
                <c:pt idx="240">
                  <c:v>42284.165289351855</c:v>
                </c:pt>
                <c:pt idx="241">
                  <c:v>42284.172233796293</c:v>
                </c:pt>
                <c:pt idx="242">
                  <c:v>42284.179178240738</c:v>
                </c:pt>
                <c:pt idx="243">
                  <c:v>42284.186122685183</c:v>
                </c:pt>
                <c:pt idx="244">
                  <c:v>42284.193067129629</c:v>
                </c:pt>
                <c:pt idx="245">
                  <c:v>42284.200011574074</c:v>
                </c:pt>
                <c:pt idx="246">
                  <c:v>42284.206956018519</c:v>
                </c:pt>
                <c:pt idx="247">
                  <c:v>42284.213900462964</c:v>
                </c:pt>
                <c:pt idx="248">
                  <c:v>42284.22084490741</c:v>
                </c:pt>
                <c:pt idx="249">
                  <c:v>42284.227789351855</c:v>
                </c:pt>
                <c:pt idx="250">
                  <c:v>42284.234733796293</c:v>
                </c:pt>
                <c:pt idx="251">
                  <c:v>42284.241678240738</c:v>
                </c:pt>
                <c:pt idx="252">
                  <c:v>42284.248622685183</c:v>
                </c:pt>
                <c:pt idx="253">
                  <c:v>42284.255567129629</c:v>
                </c:pt>
                <c:pt idx="254">
                  <c:v>42284.262511574074</c:v>
                </c:pt>
                <c:pt idx="255">
                  <c:v>42284.269456018519</c:v>
                </c:pt>
                <c:pt idx="256">
                  <c:v>42284.276400462964</c:v>
                </c:pt>
                <c:pt idx="257">
                  <c:v>42284.28334490741</c:v>
                </c:pt>
                <c:pt idx="258">
                  <c:v>42284.290289351855</c:v>
                </c:pt>
                <c:pt idx="259">
                  <c:v>42284.297233796293</c:v>
                </c:pt>
                <c:pt idx="260">
                  <c:v>42284.304178240738</c:v>
                </c:pt>
                <c:pt idx="261">
                  <c:v>42284.311122685183</c:v>
                </c:pt>
                <c:pt idx="262">
                  <c:v>42284.318067129629</c:v>
                </c:pt>
                <c:pt idx="263">
                  <c:v>42284.325011574074</c:v>
                </c:pt>
                <c:pt idx="264">
                  <c:v>42284.331956018519</c:v>
                </c:pt>
                <c:pt idx="265">
                  <c:v>42284.338900462964</c:v>
                </c:pt>
                <c:pt idx="266">
                  <c:v>42284.34584490741</c:v>
                </c:pt>
                <c:pt idx="267">
                  <c:v>42284.352789351855</c:v>
                </c:pt>
                <c:pt idx="268">
                  <c:v>42284.359733796293</c:v>
                </c:pt>
                <c:pt idx="269">
                  <c:v>42284.366678240738</c:v>
                </c:pt>
                <c:pt idx="270">
                  <c:v>42284.373622685183</c:v>
                </c:pt>
                <c:pt idx="271">
                  <c:v>42284.380567129629</c:v>
                </c:pt>
                <c:pt idx="272">
                  <c:v>42284.387511574074</c:v>
                </c:pt>
                <c:pt idx="273">
                  <c:v>42284.394456018519</c:v>
                </c:pt>
                <c:pt idx="274">
                  <c:v>42284.401400462964</c:v>
                </c:pt>
                <c:pt idx="275">
                  <c:v>42284.40834490741</c:v>
                </c:pt>
                <c:pt idx="276">
                  <c:v>42284.415289351855</c:v>
                </c:pt>
                <c:pt idx="277">
                  <c:v>42284.422233796293</c:v>
                </c:pt>
                <c:pt idx="278">
                  <c:v>42284.429178240738</c:v>
                </c:pt>
                <c:pt idx="279">
                  <c:v>42284.436122685183</c:v>
                </c:pt>
                <c:pt idx="280">
                  <c:v>42284.443067129629</c:v>
                </c:pt>
                <c:pt idx="281">
                  <c:v>42284.450011574074</c:v>
                </c:pt>
                <c:pt idx="282">
                  <c:v>42284.456956018519</c:v>
                </c:pt>
                <c:pt idx="283">
                  <c:v>42284.463900462964</c:v>
                </c:pt>
                <c:pt idx="284">
                  <c:v>42284.47084490741</c:v>
                </c:pt>
                <c:pt idx="285">
                  <c:v>42284.477789351855</c:v>
                </c:pt>
                <c:pt idx="286">
                  <c:v>42284.484733796293</c:v>
                </c:pt>
                <c:pt idx="287">
                  <c:v>42284.491678240738</c:v>
                </c:pt>
                <c:pt idx="288">
                  <c:v>42284.498622685183</c:v>
                </c:pt>
                <c:pt idx="289">
                  <c:v>42284.505567129629</c:v>
                </c:pt>
                <c:pt idx="290">
                  <c:v>42284.512511574074</c:v>
                </c:pt>
                <c:pt idx="291">
                  <c:v>42284.519456018519</c:v>
                </c:pt>
                <c:pt idx="292">
                  <c:v>42284.526400462964</c:v>
                </c:pt>
                <c:pt idx="293">
                  <c:v>42284.53334490741</c:v>
                </c:pt>
                <c:pt idx="294">
                  <c:v>42284.540289351855</c:v>
                </c:pt>
                <c:pt idx="295">
                  <c:v>42284.547233796293</c:v>
                </c:pt>
                <c:pt idx="296">
                  <c:v>42284.554178240738</c:v>
                </c:pt>
                <c:pt idx="297">
                  <c:v>42284.561122685183</c:v>
                </c:pt>
                <c:pt idx="298">
                  <c:v>42284.568067129629</c:v>
                </c:pt>
                <c:pt idx="299">
                  <c:v>42284.575011574074</c:v>
                </c:pt>
                <c:pt idx="300">
                  <c:v>42284.581956018519</c:v>
                </c:pt>
                <c:pt idx="301">
                  <c:v>42284.588900462964</c:v>
                </c:pt>
                <c:pt idx="302">
                  <c:v>42284.59584490741</c:v>
                </c:pt>
                <c:pt idx="303">
                  <c:v>42284.602789351855</c:v>
                </c:pt>
                <c:pt idx="304">
                  <c:v>42284.609733796293</c:v>
                </c:pt>
                <c:pt idx="305">
                  <c:v>42284.616678240738</c:v>
                </c:pt>
                <c:pt idx="306">
                  <c:v>42284.623622685183</c:v>
                </c:pt>
                <c:pt idx="307">
                  <c:v>42284.630567129629</c:v>
                </c:pt>
                <c:pt idx="308">
                  <c:v>42284.637511574074</c:v>
                </c:pt>
                <c:pt idx="309">
                  <c:v>42284.644456018519</c:v>
                </c:pt>
                <c:pt idx="310">
                  <c:v>42284.651400462964</c:v>
                </c:pt>
                <c:pt idx="311">
                  <c:v>42284.65834490741</c:v>
                </c:pt>
                <c:pt idx="312">
                  <c:v>42284.665289351855</c:v>
                </c:pt>
                <c:pt idx="313">
                  <c:v>42284.672233796293</c:v>
                </c:pt>
                <c:pt idx="314">
                  <c:v>42284.679178240738</c:v>
                </c:pt>
                <c:pt idx="315">
                  <c:v>42284.686122685183</c:v>
                </c:pt>
                <c:pt idx="316">
                  <c:v>42284.693067129629</c:v>
                </c:pt>
                <c:pt idx="317">
                  <c:v>42284.700011574074</c:v>
                </c:pt>
                <c:pt idx="318">
                  <c:v>42284.706956018519</c:v>
                </c:pt>
                <c:pt idx="319">
                  <c:v>42284.713900462964</c:v>
                </c:pt>
                <c:pt idx="320">
                  <c:v>42284.72084490741</c:v>
                </c:pt>
                <c:pt idx="321">
                  <c:v>42284.727789351855</c:v>
                </c:pt>
                <c:pt idx="322">
                  <c:v>42284.734733796293</c:v>
                </c:pt>
                <c:pt idx="323">
                  <c:v>42284.741678240738</c:v>
                </c:pt>
                <c:pt idx="324">
                  <c:v>42284.748622685183</c:v>
                </c:pt>
                <c:pt idx="325">
                  <c:v>42284.755567129629</c:v>
                </c:pt>
                <c:pt idx="326">
                  <c:v>42284.762511574074</c:v>
                </c:pt>
                <c:pt idx="327">
                  <c:v>42284.769456018519</c:v>
                </c:pt>
                <c:pt idx="328">
                  <c:v>42284.776400462964</c:v>
                </c:pt>
                <c:pt idx="329">
                  <c:v>42284.78334490741</c:v>
                </c:pt>
                <c:pt idx="330">
                  <c:v>42284.790289351855</c:v>
                </c:pt>
                <c:pt idx="331">
                  <c:v>42284.797233796293</c:v>
                </c:pt>
                <c:pt idx="332">
                  <c:v>42284.804178240738</c:v>
                </c:pt>
                <c:pt idx="333">
                  <c:v>42284.811122685183</c:v>
                </c:pt>
                <c:pt idx="334">
                  <c:v>42284.818067129629</c:v>
                </c:pt>
                <c:pt idx="335">
                  <c:v>42284.825011574074</c:v>
                </c:pt>
                <c:pt idx="336">
                  <c:v>42284.831956018519</c:v>
                </c:pt>
                <c:pt idx="337">
                  <c:v>42284.838900462964</c:v>
                </c:pt>
                <c:pt idx="338">
                  <c:v>42284.84584490741</c:v>
                </c:pt>
                <c:pt idx="339">
                  <c:v>42284.852789351855</c:v>
                </c:pt>
                <c:pt idx="340">
                  <c:v>42284.859733796293</c:v>
                </c:pt>
                <c:pt idx="341">
                  <c:v>42284.866678240738</c:v>
                </c:pt>
                <c:pt idx="342">
                  <c:v>42284.873622685183</c:v>
                </c:pt>
                <c:pt idx="343">
                  <c:v>42284.880567129629</c:v>
                </c:pt>
                <c:pt idx="344">
                  <c:v>42284.887511574074</c:v>
                </c:pt>
                <c:pt idx="345">
                  <c:v>42284.894456018519</c:v>
                </c:pt>
                <c:pt idx="346">
                  <c:v>42284.901400462964</c:v>
                </c:pt>
                <c:pt idx="347">
                  <c:v>42284.90834490741</c:v>
                </c:pt>
                <c:pt idx="348">
                  <c:v>42284.915289351855</c:v>
                </c:pt>
                <c:pt idx="349">
                  <c:v>42284.922233796293</c:v>
                </c:pt>
                <c:pt idx="350">
                  <c:v>42284.929178240738</c:v>
                </c:pt>
                <c:pt idx="351">
                  <c:v>42284.936122685183</c:v>
                </c:pt>
                <c:pt idx="352">
                  <c:v>42284.943067129629</c:v>
                </c:pt>
                <c:pt idx="353">
                  <c:v>42284.950011574074</c:v>
                </c:pt>
                <c:pt idx="354">
                  <c:v>42284.956956018519</c:v>
                </c:pt>
                <c:pt idx="355">
                  <c:v>42284.963900462964</c:v>
                </c:pt>
                <c:pt idx="356">
                  <c:v>42284.97084490741</c:v>
                </c:pt>
                <c:pt idx="357">
                  <c:v>42284.977789351855</c:v>
                </c:pt>
                <c:pt idx="358">
                  <c:v>42284.984733796293</c:v>
                </c:pt>
                <c:pt idx="359">
                  <c:v>42284.991678240738</c:v>
                </c:pt>
                <c:pt idx="360">
                  <c:v>42284.998622685183</c:v>
                </c:pt>
                <c:pt idx="361">
                  <c:v>42285.005567129629</c:v>
                </c:pt>
                <c:pt idx="362">
                  <c:v>42285.012511574074</c:v>
                </c:pt>
                <c:pt idx="363">
                  <c:v>42285.019456018519</c:v>
                </c:pt>
                <c:pt idx="364">
                  <c:v>42285.026400462964</c:v>
                </c:pt>
                <c:pt idx="365">
                  <c:v>42285.03334490741</c:v>
                </c:pt>
                <c:pt idx="366">
                  <c:v>42285.040289351855</c:v>
                </c:pt>
                <c:pt idx="367">
                  <c:v>42285.047233796293</c:v>
                </c:pt>
                <c:pt idx="368">
                  <c:v>42285.054178240738</c:v>
                </c:pt>
                <c:pt idx="369">
                  <c:v>42285.061122685183</c:v>
                </c:pt>
                <c:pt idx="370">
                  <c:v>42285.068067129629</c:v>
                </c:pt>
                <c:pt idx="371">
                  <c:v>42285.075011574074</c:v>
                </c:pt>
                <c:pt idx="372">
                  <c:v>42285.081956018519</c:v>
                </c:pt>
                <c:pt idx="373">
                  <c:v>42285.088900462964</c:v>
                </c:pt>
                <c:pt idx="374">
                  <c:v>42285.09584490741</c:v>
                </c:pt>
                <c:pt idx="375">
                  <c:v>42285.102789351855</c:v>
                </c:pt>
                <c:pt idx="376">
                  <c:v>42285.109733796293</c:v>
                </c:pt>
                <c:pt idx="377">
                  <c:v>42285.116678240738</c:v>
                </c:pt>
                <c:pt idx="378">
                  <c:v>42285.123622685183</c:v>
                </c:pt>
                <c:pt idx="379">
                  <c:v>42285.130567129629</c:v>
                </c:pt>
                <c:pt idx="380">
                  <c:v>42285.137511574074</c:v>
                </c:pt>
                <c:pt idx="381">
                  <c:v>42285.144456018519</c:v>
                </c:pt>
                <c:pt idx="382">
                  <c:v>42285.151400462964</c:v>
                </c:pt>
                <c:pt idx="383">
                  <c:v>42285.15834490741</c:v>
                </c:pt>
                <c:pt idx="384">
                  <c:v>42285.165289351855</c:v>
                </c:pt>
                <c:pt idx="385">
                  <c:v>42285.172233796293</c:v>
                </c:pt>
                <c:pt idx="386">
                  <c:v>42285.179178240738</c:v>
                </c:pt>
                <c:pt idx="387">
                  <c:v>42285.186122685183</c:v>
                </c:pt>
                <c:pt idx="388">
                  <c:v>42285.193067129629</c:v>
                </c:pt>
                <c:pt idx="389">
                  <c:v>42285.200011574074</c:v>
                </c:pt>
                <c:pt idx="390">
                  <c:v>42285.206956018519</c:v>
                </c:pt>
                <c:pt idx="391">
                  <c:v>42285.213900462964</c:v>
                </c:pt>
                <c:pt idx="392">
                  <c:v>42285.22084490741</c:v>
                </c:pt>
                <c:pt idx="393">
                  <c:v>42285.227789351855</c:v>
                </c:pt>
                <c:pt idx="394">
                  <c:v>42285.234733796293</c:v>
                </c:pt>
                <c:pt idx="395">
                  <c:v>42285.241678240738</c:v>
                </c:pt>
                <c:pt idx="396">
                  <c:v>42285.248622685183</c:v>
                </c:pt>
                <c:pt idx="397">
                  <c:v>42285.255567129629</c:v>
                </c:pt>
                <c:pt idx="398">
                  <c:v>42285.262511574074</c:v>
                </c:pt>
                <c:pt idx="399">
                  <c:v>42285.269456018519</c:v>
                </c:pt>
                <c:pt idx="400">
                  <c:v>42285.276400462964</c:v>
                </c:pt>
                <c:pt idx="401">
                  <c:v>42285.28334490741</c:v>
                </c:pt>
                <c:pt idx="402">
                  <c:v>42285.290289351855</c:v>
                </c:pt>
                <c:pt idx="403">
                  <c:v>42285.297233796293</c:v>
                </c:pt>
                <c:pt idx="404">
                  <c:v>42285.304178240738</c:v>
                </c:pt>
                <c:pt idx="405">
                  <c:v>42285.311122685183</c:v>
                </c:pt>
                <c:pt idx="406">
                  <c:v>42285.318067129629</c:v>
                </c:pt>
                <c:pt idx="407">
                  <c:v>42285.325011574074</c:v>
                </c:pt>
                <c:pt idx="408">
                  <c:v>42285.331956018519</c:v>
                </c:pt>
                <c:pt idx="409">
                  <c:v>42285.338900462964</c:v>
                </c:pt>
                <c:pt idx="410">
                  <c:v>42285.34584490741</c:v>
                </c:pt>
                <c:pt idx="411">
                  <c:v>42285.352789351855</c:v>
                </c:pt>
                <c:pt idx="412">
                  <c:v>42285.359733796293</c:v>
                </c:pt>
                <c:pt idx="413">
                  <c:v>42285.366678240738</c:v>
                </c:pt>
                <c:pt idx="414">
                  <c:v>42285.373622685183</c:v>
                </c:pt>
                <c:pt idx="415">
                  <c:v>42285.380567129629</c:v>
                </c:pt>
                <c:pt idx="416">
                  <c:v>42285.387511574074</c:v>
                </c:pt>
                <c:pt idx="417">
                  <c:v>42285.394456018519</c:v>
                </c:pt>
                <c:pt idx="418">
                  <c:v>42285.401400462964</c:v>
                </c:pt>
                <c:pt idx="419">
                  <c:v>42285.40834490741</c:v>
                </c:pt>
                <c:pt idx="420">
                  <c:v>42285.415289351855</c:v>
                </c:pt>
                <c:pt idx="421">
                  <c:v>42285.422233796293</c:v>
                </c:pt>
                <c:pt idx="422">
                  <c:v>42285.429178240738</c:v>
                </c:pt>
                <c:pt idx="423">
                  <c:v>42285.436122685183</c:v>
                </c:pt>
                <c:pt idx="424">
                  <c:v>42285.443067129629</c:v>
                </c:pt>
                <c:pt idx="425">
                  <c:v>42285.450011574074</c:v>
                </c:pt>
                <c:pt idx="426">
                  <c:v>42285.456956018519</c:v>
                </c:pt>
                <c:pt idx="427">
                  <c:v>42285.463900462964</c:v>
                </c:pt>
                <c:pt idx="428">
                  <c:v>42285.47084490741</c:v>
                </c:pt>
                <c:pt idx="429">
                  <c:v>42285.477789351855</c:v>
                </c:pt>
                <c:pt idx="430">
                  <c:v>42285.484733796293</c:v>
                </c:pt>
                <c:pt idx="431">
                  <c:v>42285.491678240738</c:v>
                </c:pt>
                <c:pt idx="432">
                  <c:v>42285.498622685183</c:v>
                </c:pt>
                <c:pt idx="433">
                  <c:v>42285.505567129629</c:v>
                </c:pt>
                <c:pt idx="434">
                  <c:v>42285.512511574074</c:v>
                </c:pt>
                <c:pt idx="435">
                  <c:v>42285.519456018519</c:v>
                </c:pt>
                <c:pt idx="436">
                  <c:v>42285.526400462964</c:v>
                </c:pt>
                <c:pt idx="437">
                  <c:v>42285.53334490741</c:v>
                </c:pt>
                <c:pt idx="438">
                  <c:v>42285.540289351855</c:v>
                </c:pt>
                <c:pt idx="439">
                  <c:v>42285.547233796293</c:v>
                </c:pt>
                <c:pt idx="440">
                  <c:v>42285.554178240738</c:v>
                </c:pt>
                <c:pt idx="441">
                  <c:v>42285.561122685183</c:v>
                </c:pt>
                <c:pt idx="442">
                  <c:v>42285.568067129629</c:v>
                </c:pt>
                <c:pt idx="443">
                  <c:v>42285.575011574074</c:v>
                </c:pt>
                <c:pt idx="444">
                  <c:v>42285.581956018519</c:v>
                </c:pt>
                <c:pt idx="445">
                  <c:v>42285.588900462964</c:v>
                </c:pt>
                <c:pt idx="446">
                  <c:v>42285.59584490741</c:v>
                </c:pt>
                <c:pt idx="447">
                  <c:v>42285.602789351855</c:v>
                </c:pt>
                <c:pt idx="448">
                  <c:v>42285.609733796293</c:v>
                </c:pt>
                <c:pt idx="449">
                  <c:v>42285.616678240738</c:v>
                </c:pt>
                <c:pt idx="450">
                  <c:v>42285.623622685183</c:v>
                </c:pt>
                <c:pt idx="451">
                  <c:v>42285.630567129629</c:v>
                </c:pt>
                <c:pt idx="452">
                  <c:v>42285.637511574074</c:v>
                </c:pt>
                <c:pt idx="453">
                  <c:v>42285.644456018519</c:v>
                </c:pt>
                <c:pt idx="454">
                  <c:v>42285.651400462964</c:v>
                </c:pt>
                <c:pt idx="455">
                  <c:v>42285.65834490741</c:v>
                </c:pt>
                <c:pt idx="456">
                  <c:v>42285.665289351855</c:v>
                </c:pt>
                <c:pt idx="457">
                  <c:v>42285.672233796293</c:v>
                </c:pt>
                <c:pt idx="458">
                  <c:v>42285.679178240738</c:v>
                </c:pt>
                <c:pt idx="459">
                  <c:v>42285.686122685183</c:v>
                </c:pt>
                <c:pt idx="460">
                  <c:v>42285.693067129629</c:v>
                </c:pt>
                <c:pt idx="461">
                  <c:v>42285.700011574074</c:v>
                </c:pt>
                <c:pt idx="462">
                  <c:v>42285.706956018519</c:v>
                </c:pt>
                <c:pt idx="463">
                  <c:v>42285.713900462964</c:v>
                </c:pt>
                <c:pt idx="464">
                  <c:v>42285.72084490741</c:v>
                </c:pt>
                <c:pt idx="465">
                  <c:v>42285.727789351855</c:v>
                </c:pt>
                <c:pt idx="466">
                  <c:v>42285.734733796293</c:v>
                </c:pt>
                <c:pt idx="467">
                  <c:v>42285.741678240738</c:v>
                </c:pt>
                <c:pt idx="468">
                  <c:v>42285.748622685183</c:v>
                </c:pt>
                <c:pt idx="469">
                  <c:v>42285.755567129629</c:v>
                </c:pt>
                <c:pt idx="470">
                  <c:v>42285.762511574074</c:v>
                </c:pt>
                <c:pt idx="471">
                  <c:v>42285.769456018519</c:v>
                </c:pt>
                <c:pt idx="472">
                  <c:v>42285.776400462964</c:v>
                </c:pt>
                <c:pt idx="473">
                  <c:v>42285.78334490741</c:v>
                </c:pt>
                <c:pt idx="474">
                  <c:v>42285.790289351855</c:v>
                </c:pt>
                <c:pt idx="475">
                  <c:v>42285.797233796293</c:v>
                </c:pt>
                <c:pt idx="476">
                  <c:v>42285.804178240738</c:v>
                </c:pt>
                <c:pt idx="477">
                  <c:v>42285.811122685183</c:v>
                </c:pt>
                <c:pt idx="478">
                  <c:v>42285.818067129629</c:v>
                </c:pt>
                <c:pt idx="479">
                  <c:v>42285.825011574074</c:v>
                </c:pt>
                <c:pt idx="480">
                  <c:v>42285.831956018519</c:v>
                </c:pt>
                <c:pt idx="481">
                  <c:v>42285.838900462964</c:v>
                </c:pt>
                <c:pt idx="482">
                  <c:v>42285.84584490741</c:v>
                </c:pt>
                <c:pt idx="483">
                  <c:v>42285.852789351855</c:v>
                </c:pt>
                <c:pt idx="484">
                  <c:v>42285.859733796293</c:v>
                </c:pt>
                <c:pt idx="485">
                  <c:v>42285.866678240738</c:v>
                </c:pt>
                <c:pt idx="486">
                  <c:v>42285.873622685183</c:v>
                </c:pt>
                <c:pt idx="487">
                  <c:v>42285.880567129629</c:v>
                </c:pt>
                <c:pt idx="488">
                  <c:v>42285.887511574074</c:v>
                </c:pt>
                <c:pt idx="489">
                  <c:v>42285.894456018519</c:v>
                </c:pt>
                <c:pt idx="490">
                  <c:v>42285.901400462964</c:v>
                </c:pt>
                <c:pt idx="491">
                  <c:v>42285.90834490741</c:v>
                </c:pt>
                <c:pt idx="492">
                  <c:v>42285.915289351855</c:v>
                </c:pt>
                <c:pt idx="493">
                  <c:v>42285.922233796293</c:v>
                </c:pt>
                <c:pt idx="494">
                  <c:v>42285.929178240738</c:v>
                </c:pt>
                <c:pt idx="495">
                  <c:v>42285.936122685183</c:v>
                </c:pt>
                <c:pt idx="496">
                  <c:v>42285.943067129629</c:v>
                </c:pt>
                <c:pt idx="497">
                  <c:v>42285.950011574074</c:v>
                </c:pt>
                <c:pt idx="498">
                  <c:v>42285.956956018519</c:v>
                </c:pt>
                <c:pt idx="499">
                  <c:v>42285.963900462964</c:v>
                </c:pt>
                <c:pt idx="500">
                  <c:v>42285.97084490741</c:v>
                </c:pt>
                <c:pt idx="501">
                  <c:v>42285.977789351855</c:v>
                </c:pt>
                <c:pt idx="502">
                  <c:v>42285.984733796293</c:v>
                </c:pt>
                <c:pt idx="503">
                  <c:v>42285.991678240738</c:v>
                </c:pt>
                <c:pt idx="504">
                  <c:v>42285.998622685183</c:v>
                </c:pt>
                <c:pt idx="505">
                  <c:v>42286.005567129629</c:v>
                </c:pt>
                <c:pt idx="506">
                  <c:v>42286.012511574074</c:v>
                </c:pt>
                <c:pt idx="507">
                  <c:v>42286.019456018519</c:v>
                </c:pt>
                <c:pt idx="508">
                  <c:v>42286.026400462964</c:v>
                </c:pt>
                <c:pt idx="509">
                  <c:v>42286.03334490741</c:v>
                </c:pt>
                <c:pt idx="510">
                  <c:v>42286.040289351855</c:v>
                </c:pt>
                <c:pt idx="511">
                  <c:v>42286.047233796293</c:v>
                </c:pt>
                <c:pt idx="512">
                  <c:v>42286.054178240738</c:v>
                </c:pt>
                <c:pt idx="513">
                  <c:v>42286.061122685183</c:v>
                </c:pt>
                <c:pt idx="514">
                  <c:v>42286.068067129629</c:v>
                </c:pt>
                <c:pt idx="515">
                  <c:v>42286.075011574074</c:v>
                </c:pt>
                <c:pt idx="516">
                  <c:v>42286.081956018519</c:v>
                </c:pt>
                <c:pt idx="517">
                  <c:v>42286.088900462964</c:v>
                </c:pt>
                <c:pt idx="518">
                  <c:v>42286.09584490741</c:v>
                </c:pt>
                <c:pt idx="519">
                  <c:v>42286.102789351855</c:v>
                </c:pt>
                <c:pt idx="520">
                  <c:v>42286.109733796293</c:v>
                </c:pt>
                <c:pt idx="521">
                  <c:v>42286.116678240738</c:v>
                </c:pt>
                <c:pt idx="522">
                  <c:v>42286.123622685183</c:v>
                </c:pt>
                <c:pt idx="523">
                  <c:v>42286.130567129629</c:v>
                </c:pt>
                <c:pt idx="524">
                  <c:v>42286.137511574074</c:v>
                </c:pt>
                <c:pt idx="525">
                  <c:v>42286.144456018519</c:v>
                </c:pt>
                <c:pt idx="526">
                  <c:v>42286.151400462964</c:v>
                </c:pt>
                <c:pt idx="527">
                  <c:v>42286.15834490741</c:v>
                </c:pt>
                <c:pt idx="528">
                  <c:v>42286.165289351855</c:v>
                </c:pt>
                <c:pt idx="529">
                  <c:v>42286.172233796293</c:v>
                </c:pt>
                <c:pt idx="530">
                  <c:v>42286.179178240738</c:v>
                </c:pt>
                <c:pt idx="531">
                  <c:v>42286.186122685183</c:v>
                </c:pt>
                <c:pt idx="532">
                  <c:v>42286.193067129629</c:v>
                </c:pt>
                <c:pt idx="533">
                  <c:v>42286.200011574074</c:v>
                </c:pt>
                <c:pt idx="534">
                  <c:v>42286.206956018519</c:v>
                </c:pt>
                <c:pt idx="535">
                  <c:v>42286.213900462964</c:v>
                </c:pt>
                <c:pt idx="536">
                  <c:v>42286.22084490741</c:v>
                </c:pt>
                <c:pt idx="537">
                  <c:v>42286.227789351855</c:v>
                </c:pt>
                <c:pt idx="538">
                  <c:v>42286.234733796293</c:v>
                </c:pt>
                <c:pt idx="539">
                  <c:v>42286.241678240738</c:v>
                </c:pt>
                <c:pt idx="540">
                  <c:v>42286.248622685183</c:v>
                </c:pt>
                <c:pt idx="541">
                  <c:v>42286.255567129629</c:v>
                </c:pt>
                <c:pt idx="542">
                  <c:v>42286.262511574074</c:v>
                </c:pt>
                <c:pt idx="543">
                  <c:v>42286.269456018519</c:v>
                </c:pt>
                <c:pt idx="544">
                  <c:v>42286.276400462964</c:v>
                </c:pt>
                <c:pt idx="545">
                  <c:v>42286.28334490741</c:v>
                </c:pt>
                <c:pt idx="546">
                  <c:v>42286.290289351855</c:v>
                </c:pt>
                <c:pt idx="547">
                  <c:v>42286.297233796293</c:v>
                </c:pt>
                <c:pt idx="548">
                  <c:v>42286.304178240738</c:v>
                </c:pt>
                <c:pt idx="549">
                  <c:v>42286.311122685183</c:v>
                </c:pt>
                <c:pt idx="550">
                  <c:v>42286.318067129629</c:v>
                </c:pt>
                <c:pt idx="551">
                  <c:v>42286.325011574074</c:v>
                </c:pt>
                <c:pt idx="552">
                  <c:v>42286.331956018519</c:v>
                </c:pt>
                <c:pt idx="553">
                  <c:v>42286.338900462964</c:v>
                </c:pt>
                <c:pt idx="554">
                  <c:v>42286.34584490741</c:v>
                </c:pt>
                <c:pt idx="555">
                  <c:v>42286.352789351855</c:v>
                </c:pt>
                <c:pt idx="556">
                  <c:v>42286.359733796293</c:v>
                </c:pt>
                <c:pt idx="557">
                  <c:v>42286.366678240738</c:v>
                </c:pt>
                <c:pt idx="558">
                  <c:v>42286.373622685183</c:v>
                </c:pt>
                <c:pt idx="559">
                  <c:v>42286.380567129629</c:v>
                </c:pt>
                <c:pt idx="560">
                  <c:v>42286.387511574074</c:v>
                </c:pt>
                <c:pt idx="561">
                  <c:v>42286.394456018519</c:v>
                </c:pt>
                <c:pt idx="562">
                  <c:v>42286.401400462964</c:v>
                </c:pt>
                <c:pt idx="563">
                  <c:v>42286.40834490741</c:v>
                </c:pt>
                <c:pt idx="564">
                  <c:v>42286.415289351855</c:v>
                </c:pt>
                <c:pt idx="565">
                  <c:v>42286.422233796293</c:v>
                </c:pt>
                <c:pt idx="566">
                  <c:v>42286.429178240738</c:v>
                </c:pt>
                <c:pt idx="567">
                  <c:v>42286.436122685183</c:v>
                </c:pt>
                <c:pt idx="568">
                  <c:v>42286.443067129629</c:v>
                </c:pt>
                <c:pt idx="569">
                  <c:v>42286.450011574074</c:v>
                </c:pt>
                <c:pt idx="570">
                  <c:v>42286.456956018519</c:v>
                </c:pt>
                <c:pt idx="571">
                  <c:v>42286.463900462964</c:v>
                </c:pt>
                <c:pt idx="572">
                  <c:v>42286.47084490741</c:v>
                </c:pt>
                <c:pt idx="573">
                  <c:v>42286.477789351855</c:v>
                </c:pt>
                <c:pt idx="574">
                  <c:v>42286.484733796293</c:v>
                </c:pt>
                <c:pt idx="575">
                  <c:v>42286.491678240738</c:v>
                </c:pt>
                <c:pt idx="576">
                  <c:v>42286.498622685183</c:v>
                </c:pt>
                <c:pt idx="577">
                  <c:v>42286.505567129629</c:v>
                </c:pt>
                <c:pt idx="578">
                  <c:v>42286.512511574074</c:v>
                </c:pt>
                <c:pt idx="579">
                  <c:v>42286.519456018519</c:v>
                </c:pt>
                <c:pt idx="580">
                  <c:v>42286.526400462964</c:v>
                </c:pt>
                <c:pt idx="581">
                  <c:v>42286.53334490741</c:v>
                </c:pt>
                <c:pt idx="582">
                  <c:v>42286.540289351855</c:v>
                </c:pt>
                <c:pt idx="583">
                  <c:v>42286.547233796293</c:v>
                </c:pt>
                <c:pt idx="584">
                  <c:v>42286.554178240738</c:v>
                </c:pt>
                <c:pt idx="585">
                  <c:v>42286.561122685183</c:v>
                </c:pt>
                <c:pt idx="586">
                  <c:v>42286.568067129629</c:v>
                </c:pt>
                <c:pt idx="587">
                  <c:v>42286.575011574074</c:v>
                </c:pt>
                <c:pt idx="588">
                  <c:v>42286.581956018519</c:v>
                </c:pt>
                <c:pt idx="589">
                  <c:v>42286.588900462964</c:v>
                </c:pt>
                <c:pt idx="590">
                  <c:v>42286.59584490741</c:v>
                </c:pt>
                <c:pt idx="591">
                  <c:v>42286.602789351855</c:v>
                </c:pt>
                <c:pt idx="592">
                  <c:v>42286.609733796293</c:v>
                </c:pt>
                <c:pt idx="593">
                  <c:v>42286.616678240738</c:v>
                </c:pt>
                <c:pt idx="594">
                  <c:v>42286.623622685183</c:v>
                </c:pt>
                <c:pt idx="595">
                  <c:v>42286.630567129629</c:v>
                </c:pt>
                <c:pt idx="596">
                  <c:v>42286.637511574074</c:v>
                </c:pt>
                <c:pt idx="597">
                  <c:v>42286.644456018519</c:v>
                </c:pt>
                <c:pt idx="598">
                  <c:v>42286.651400462964</c:v>
                </c:pt>
                <c:pt idx="599">
                  <c:v>42286.65834490741</c:v>
                </c:pt>
                <c:pt idx="600">
                  <c:v>42286.665289351855</c:v>
                </c:pt>
                <c:pt idx="601">
                  <c:v>42286.672233796293</c:v>
                </c:pt>
                <c:pt idx="602">
                  <c:v>42286.679178240738</c:v>
                </c:pt>
                <c:pt idx="603">
                  <c:v>42286.686122685183</c:v>
                </c:pt>
                <c:pt idx="604">
                  <c:v>42286.693067129629</c:v>
                </c:pt>
                <c:pt idx="605">
                  <c:v>42286.700011574074</c:v>
                </c:pt>
                <c:pt idx="606">
                  <c:v>42286.706956018519</c:v>
                </c:pt>
                <c:pt idx="607">
                  <c:v>42286.713900462964</c:v>
                </c:pt>
                <c:pt idx="608">
                  <c:v>42286.72084490741</c:v>
                </c:pt>
                <c:pt idx="609">
                  <c:v>42286.727789351855</c:v>
                </c:pt>
                <c:pt idx="610">
                  <c:v>42286.734733796293</c:v>
                </c:pt>
                <c:pt idx="611">
                  <c:v>42286.741678240738</c:v>
                </c:pt>
                <c:pt idx="612">
                  <c:v>42286.748622685183</c:v>
                </c:pt>
                <c:pt idx="613">
                  <c:v>42286.755567129629</c:v>
                </c:pt>
                <c:pt idx="614">
                  <c:v>42286.762511574074</c:v>
                </c:pt>
                <c:pt idx="615">
                  <c:v>42286.769456018519</c:v>
                </c:pt>
                <c:pt idx="616">
                  <c:v>42286.776400462964</c:v>
                </c:pt>
                <c:pt idx="617">
                  <c:v>42286.78334490741</c:v>
                </c:pt>
                <c:pt idx="618">
                  <c:v>42286.790289351855</c:v>
                </c:pt>
                <c:pt idx="619">
                  <c:v>42286.797233796293</c:v>
                </c:pt>
                <c:pt idx="620">
                  <c:v>42286.804178240738</c:v>
                </c:pt>
                <c:pt idx="621">
                  <c:v>42286.811122685183</c:v>
                </c:pt>
                <c:pt idx="622">
                  <c:v>42286.818067129629</c:v>
                </c:pt>
                <c:pt idx="623">
                  <c:v>42286.825011574074</c:v>
                </c:pt>
                <c:pt idx="624">
                  <c:v>42286.831956018519</c:v>
                </c:pt>
                <c:pt idx="625">
                  <c:v>42286.838900462964</c:v>
                </c:pt>
                <c:pt idx="626">
                  <c:v>42286.84584490741</c:v>
                </c:pt>
                <c:pt idx="627">
                  <c:v>42286.852789351855</c:v>
                </c:pt>
                <c:pt idx="628">
                  <c:v>42286.859733796293</c:v>
                </c:pt>
                <c:pt idx="629">
                  <c:v>42286.866678240738</c:v>
                </c:pt>
                <c:pt idx="630">
                  <c:v>42286.873622685183</c:v>
                </c:pt>
                <c:pt idx="631">
                  <c:v>42286.880567129629</c:v>
                </c:pt>
                <c:pt idx="632">
                  <c:v>42286.887511574074</c:v>
                </c:pt>
                <c:pt idx="633">
                  <c:v>42286.894456018519</c:v>
                </c:pt>
                <c:pt idx="634">
                  <c:v>42286.901400462964</c:v>
                </c:pt>
                <c:pt idx="635">
                  <c:v>42286.90834490741</c:v>
                </c:pt>
                <c:pt idx="636">
                  <c:v>42286.915289351855</c:v>
                </c:pt>
                <c:pt idx="637">
                  <c:v>42286.922233796293</c:v>
                </c:pt>
                <c:pt idx="638">
                  <c:v>42286.929178240738</c:v>
                </c:pt>
                <c:pt idx="639">
                  <c:v>42286.936122685183</c:v>
                </c:pt>
                <c:pt idx="640">
                  <c:v>42286.943067129629</c:v>
                </c:pt>
                <c:pt idx="641">
                  <c:v>42286.950011574074</c:v>
                </c:pt>
                <c:pt idx="642">
                  <c:v>42286.956956018519</c:v>
                </c:pt>
                <c:pt idx="643">
                  <c:v>42286.963900462964</c:v>
                </c:pt>
                <c:pt idx="644">
                  <c:v>42286.97084490741</c:v>
                </c:pt>
                <c:pt idx="645">
                  <c:v>42286.977789351855</c:v>
                </c:pt>
                <c:pt idx="646">
                  <c:v>42286.984733796293</c:v>
                </c:pt>
                <c:pt idx="647">
                  <c:v>42286.991678240738</c:v>
                </c:pt>
                <c:pt idx="648">
                  <c:v>42286.998622685183</c:v>
                </c:pt>
                <c:pt idx="649">
                  <c:v>42287.005567129629</c:v>
                </c:pt>
                <c:pt idx="650">
                  <c:v>42287.012511574074</c:v>
                </c:pt>
                <c:pt idx="651">
                  <c:v>42287.019456018519</c:v>
                </c:pt>
                <c:pt idx="652">
                  <c:v>42287.026400462964</c:v>
                </c:pt>
                <c:pt idx="653">
                  <c:v>42287.03334490741</c:v>
                </c:pt>
                <c:pt idx="654">
                  <c:v>42287.040289351855</c:v>
                </c:pt>
                <c:pt idx="655">
                  <c:v>42287.047233796293</c:v>
                </c:pt>
                <c:pt idx="656">
                  <c:v>42287.054178240738</c:v>
                </c:pt>
                <c:pt idx="657">
                  <c:v>42287.061122685183</c:v>
                </c:pt>
                <c:pt idx="658">
                  <c:v>42287.068067129629</c:v>
                </c:pt>
                <c:pt idx="659">
                  <c:v>42287.075011574074</c:v>
                </c:pt>
                <c:pt idx="660">
                  <c:v>42287.081956018519</c:v>
                </c:pt>
                <c:pt idx="661">
                  <c:v>42287.088900462964</c:v>
                </c:pt>
                <c:pt idx="662">
                  <c:v>42287.09584490741</c:v>
                </c:pt>
                <c:pt idx="663">
                  <c:v>42287.102789351855</c:v>
                </c:pt>
                <c:pt idx="664">
                  <c:v>42287.109733796293</c:v>
                </c:pt>
                <c:pt idx="665">
                  <c:v>42287.116678240738</c:v>
                </c:pt>
                <c:pt idx="666">
                  <c:v>42287.123622685183</c:v>
                </c:pt>
                <c:pt idx="667">
                  <c:v>42287.130567129629</c:v>
                </c:pt>
                <c:pt idx="668">
                  <c:v>42287.137511574074</c:v>
                </c:pt>
                <c:pt idx="669">
                  <c:v>42287.144456018519</c:v>
                </c:pt>
                <c:pt idx="670">
                  <c:v>42287.151400462964</c:v>
                </c:pt>
                <c:pt idx="671">
                  <c:v>42287.15834490741</c:v>
                </c:pt>
                <c:pt idx="672">
                  <c:v>42287.165289351855</c:v>
                </c:pt>
                <c:pt idx="673">
                  <c:v>42287.172233796293</c:v>
                </c:pt>
                <c:pt idx="674">
                  <c:v>42287.179178240738</c:v>
                </c:pt>
                <c:pt idx="675">
                  <c:v>42287.186122685183</c:v>
                </c:pt>
                <c:pt idx="676">
                  <c:v>42287.193067129629</c:v>
                </c:pt>
                <c:pt idx="677">
                  <c:v>42287.200011574074</c:v>
                </c:pt>
                <c:pt idx="678">
                  <c:v>42287.206956018519</c:v>
                </c:pt>
                <c:pt idx="679">
                  <c:v>42287.213900462964</c:v>
                </c:pt>
                <c:pt idx="680">
                  <c:v>42287.22084490741</c:v>
                </c:pt>
                <c:pt idx="681">
                  <c:v>42287.227789351855</c:v>
                </c:pt>
                <c:pt idx="682">
                  <c:v>42287.234733796293</c:v>
                </c:pt>
                <c:pt idx="683">
                  <c:v>42287.241678240738</c:v>
                </c:pt>
                <c:pt idx="684">
                  <c:v>42287.248622685183</c:v>
                </c:pt>
                <c:pt idx="685">
                  <c:v>42287.255567129629</c:v>
                </c:pt>
                <c:pt idx="686">
                  <c:v>42287.262511574074</c:v>
                </c:pt>
                <c:pt idx="687">
                  <c:v>42287.269456018519</c:v>
                </c:pt>
                <c:pt idx="688">
                  <c:v>42287.276400462964</c:v>
                </c:pt>
                <c:pt idx="689">
                  <c:v>42287.28334490741</c:v>
                </c:pt>
                <c:pt idx="690">
                  <c:v>42287.290289351855</c:v>
                </c:pt>
                <c:pt idx="691">
                  <c:v>42287.297233796293</c:v>
                </c:pt>
                <c:pt idx="692">
                  <c:v>42287.304178240738</c:v>
                </c:pt>
                <c:pt idx="693">
                  <c:v>42287.311122685183</c:v>
                </c:pt>
                <c:pt idx="694">
                  <c:v>42287.318067129629</c:v>
                </c:pt>
                <c:pt idx="695">
                  <c:v>42287.325011574074</c:v>
                </c:pt>
                <c:pt idx="696">
                  <c:v>42287.331956018519</c:v>
                </c:pt>
                <c:pt idx="697">
                  <c:v>42287.338900462964</c:v>
                </c:pt>
                <c:pt idx="698">
                  <c:v>42287.34584490741</c:v>
                </c:pt>
                <c:pt idx="699">
                  <c:v>42287.352789351855</c:v>
                </c:pt>
                <c:pt idx="700">
                  <c:v>42287.359733796293</c:v>
                </c:pt>
                <c:pt idx="701">
                  <c:v>42287.366678240738</c:v>
                </c:pt>
                <c:pt idx="702">
                  <c:v>42287.373622685183</c:v>
                </c:pt>
                <c:pt idx="703">
                  <c:v>42287.380567129629</c:v>
                </c:pt>
                <c:pt idx="704">
                  <c:v>42287.387511574074</c:v>
                </c:pt>
                <c:pt idx="705">
                  <c:v>42287.394456018519</c:v>
                </c:pt>
                <c:pt idx="706">
                  <c:v>42287.401400462964</c:v>
                </c:pt>
                <c:pt idx="707">
                  <c:v>42287.40834490741</c:v>
                </c:pt>
                <c:pt idx="708">
                  <c:v>42287.415289351855</c:v>
                </c:pt>
                <c:pt idx="709">
                  <c:v>42287.422233796293</c:v>
                </c:pt>
                <c:pt idx="710">
                  <c:v>42287.429178240738</c:v>
                </c:pt>
                <c:pt idx="711">
                  <c:v>42287.436122685183</c:v>
                </c:pt>
                <c:pt idx="712">
                  <c:v>42287.443067129629</c:v>
                </c:pt>
                <c:pt idx="713">
                  <c:v>42287.450011574074</c:v>
                </c:pt>
                <c:pt idx="714">
                  <c:v>42287.456956018519</c:v>
                </c:pt>
                <c:pt idx="715">
                  <c:v>42287.463900462964</c:v>
                </c:pt>
                <c:pt idx="716">
                  <c:v>42287.47084490741</c:v>
                </c:pt>
                <c:pt idx="717">
                  <c:v>42287.477789351855</c:v>
                </c:pt>
                <c:pt idx="718">
                  <c:v>42287.484733796293</c:v>
                </c:pt>
                <c:pt idx="719">
                  <c:v>42287.491678240738</c:v>
                </c:pt>
                <c:pt idx="720">
                  <c:v>42287.498622685183</c:v>
                </c:pt>
                <c:pt idx="721">
                  <c:v>42287.505567129629</c:v>
                </c:pt>
                <c:pt idx="722">
                  <c:v>42287.512511574074</c:v>
                </c:pt>
                <c:pt idx="723">
                  <c:v>42287.519456018519</c:v>
                </c:pt>
                <c:pt idx="724">
                  <c:v>42287.526400462964</c:v>
                </c:pt>
                <c:pt idx="725">
                  <c:v>42287.53334490741</c:v>
                </c:pt>
                <c:pt idx="726">
                  <c:v>42287.540289351855</c:v>
                </c:pt>
                <c:pt idx="727">
                  <c:v>42287.547233796293</c:v>
                </c:pt>
                <c:pt idx="728">
                  <c:v>42287.554178240738</c:v>
                </c:pt>
                <c:pt idx="729">
                  <c:v>42287.561122685183</c:v>
                </c:pt>
                <c:pt idx="730">
                  <c:v>42287.568067129629</c:v>
                </c:pt>
                <c:pt idx="731">
                  <c:v>42287.575011574074</c:v>
                </c:pt>
                <c:pt idx="732">
                  <c:v>42287.581956018519</c:v>
                </c:pt>
                <c:pt idx="733">
                  <c:v>42287.588900462964</c:v>
                </c:pt>
                <c:pt idx="734">
                  <c:v>42287.59584490741</c:v>
                </c:pt>
                <c:pt idx="735">
                  <c:v>42287.602789351855</c:v>
                </c:pt>
                <c:pt idx="736">
                  <c:v>42287.609733796293</c:v>
                </c:pt>
                <c:pt idx="737">
                  <c:v>42287.616678240738</c:v>
                </c:pt>
                <c:pt idx="738">
                  <c:v>42287.623622685183</c:v>
                </c:pt>
                <c:pt idx="739">
                  <c:v>42287.630567129629</c:v>
                </c:pt>
                <c:pt idx="740">
                  <c:v>42287.637511574074</c:v>
                </c:pt>
                <c:pt idx="741">
                  <c:v>42287.644456018519</c:v>
                </c:pt>
                <c:pt idx="742">
                  <c:v>42287.651400462964</c:v>
                </c:pt>
                <c:pt idx="743">
                  <c:v>42287.65834490741</c:v>
                </c:pt>
                <c:pt idx="744">
                  <c:v>42287.665289351855</c:v>
                </c:pt>
                <c:pt idx="745">
                  <c:v>42287.672233796293</c:v>
                </c:pt>
                <c:pt idx="746">
                  <c:v>42287.679178240738</c:v>
                </c:pt>
                <c:pt idx="747">
                  <c:v>42287.686122685183</c:v>
                </c:pt>
                <c:pt idx="748">
                  <c:v>42287.693067129629</c:v>
                </c:pt>
                <c:pt idx="749">
                  <c:v>42287.700011574074</c:v>
                </c:pt>
                <c:pt idx="750">
                  <c:v>42287.706956018519</c:v>
                </c:pt>
                <c:pt idx="751">
                  <c:v>42287.713900462964</c:v>
                </c:pt>
                <c:pt idx="752">
                  <c:v>42287.72084490741</c:v>
                </c:pt>
                <c:pt idx="753">
                  <c:v>42287.727789351855</c:v>
                </c:pt>
                <c:pt idx="754">
                  <c:v>42287.734733796293</c:v>
                </c:pt>
                <c:pt idx="755">
                  <c:v>42287.741678240738</c:v>
                </c:pt>
                <c:pt idx="756">
                  <c:v>42287.748622685183</c:v>
                </c:pt>
                <c:pt idx="757">
                  <c:v>42287.755567129629</c:v>
                </c:pt>
                <c:pt idx="758">
                  <c:v>42287.762511574074</c:v>
                </c:pt>
                <c:pt idx="759">
                  <c:v>42287.769456018519</c:v>
                </c:pt>
                <c:pt idx="760">
                  <c:v>42287.776400462964</c:v>
                </c:pt>
                <c:pt idx="761">
                  <c:v>42287.78334490741</c:v>
                </c:pt>
                <c:pt idx="762">
                  <c:v>42287.790289351855</c:v>
                </c:pt>
                <c:pt idx="763">
                  <c:v>42287.797233796293</c:v>
                </c:pt>
                <c:pt idx="764">
                  <c:v>42287.804178240738</c:v>
                </c:pt>
                <c:pt idx="765">
                  <c:v>42287.811122685183</c:v>
                </c:pt>
                <c:pt idx="766">
                  <c:v>42287.818067129629</c:v>
                </c:pt>
                <c:pt idx="767">
                  <c:v>42287.825011574074</c:v>
                </c:pt>
                <c:pt idx="768">
                  <c:v>42287.831956018519</c:v>
                </c:pt>
                <c:pt idx="769">
                  <c:v>42287.838900462964</c:v>
                </c:pt>
                <c:pt idx="770">
                  <c:v>42287.84584490741</c:v>
                </c:pt>
                <c:pt idx="771">
                  <c:v>42287.852789351855</c:v>
                </c:pt>
                <c:pt idx="772">
                  <c:v>42287.859733796293</c:v>
                </c:pt>
                <c:pt idx="773">
                  <c:v>42287.866678240738</c:v>
                </c:pt>
                <c:pt idx="774">
                  <c:v>42287.873622685183</c:v>
                </c:pt>
                <c:pt idx="775">
                  <c:v>42287.880567129629</c:v>
                </c:pt>
                <c:pt idx="776">
                  <c:v>42287.887511574074</c:v>
                </c:pt>
                <c:pt idx="777">
                  <c:v>42287.894456018519</c:v>
                </c:pt>
                <c:pt idx="778">
                  <c:v>42287.901400462964</c:v>
                </c:pt>
                <c:pt idx="779">
                  <c:v>42287.90834490741</c:v>
                </c:pt>
                <c:pt idx="780">
                  <c:v>42287.915289351855</c:v>
                </c:pt>
                <c:pt idx="781">
                  <c:v>42287.922233796293</c:v>
                </c:pt>
                <c:pt idx="782">
                  <c:v>42287.929178240738</c:v>
                </c:pt>
                <c:pt idx="783">
                  <c:v>42287.936122685183</c:v>
                </c:pt>
                <c:pt idx="784">
                  <c:v>42287.943067129629</c:v>
                </c:pt>
                <c:pt idx="785">
                  <c:v>42287.950011574074</c:v>
                </c:pt>
                <c:pt idx="786">
                  <c:v>42287.956956018519</c:v>
                </c:pt>
                <c:pt idx="787">
                  <c:v>42287.963900462964</c:v>
                </c:pt>
                <c:pt idx="788">
                  <c:v>42287.97084490741</c:v>
                </c:pt>
                <c:pt idx="789">
                  <c:v>42287.977789351855</c:v>
                </c:pt>
                <c:pt idx="790">
                  <c:v>42287.984733796293</c:v>
                </c:pt>
                <c:pt idx="791">
                  <c:v>42287.991678240738</c:v>
                </c:pt>
                <c:pt idx="792">
                  <c:v>42287.998622685183</c:v>
                </c:pt>
                <c:pt idx="793">
                  <c:v>42288.005567129629</c:v>
                </c:pt>
                <c:pt idx="794">
                  <c:v>42288.012511574074</c:v>
                </c:pt>
                <c:pt idx="795">
                  <c:v>42288.019456018519</c:v>
                </c:pt>
                <c:pt idx="796">
                  <c:v>42288.026400462964</c:v>
                </c:pt>
                <c:pt idx="797">
                  <c:v>42288.03334490741</c:v>
                </c:pt>
                <c:pt idx="798">
                  <c:v>42288.040289351855</c:v>
                </c:pt>
                <c:pt idx="799">
                  <c:v>42288.047233796293</c:v>
                </c:pt>
                <c:pt idx="800">
                  <c:v>42288.054178240738</c:v>
                </c:pt>
                <c:pt idx="801">
                  <c:v>42288.061122685183</c:v>
                </c:pt>
                <c:pt idx="802">
                  <c:v>42288.068067129629</c:v>
                </c:pt>
                <c:pt idx="803">
                  <c:v>42288.075011574074</c:v>
                </c:pt>
                <c:pt idx="804">
                  <c:v>42288.081956018519</c:v>
                </c:pt>
                <c:pt idx="805">
                  <c:v>42288.088900462964</c:v>
                </c:pt>
                <c:pt idx="806">
                  <c:v>42288.09584490741</c:v>
                </c:pt>
                <c:pt idx="807">
                  <c:v>42288.102789351855</c:v>
                </c:pt>
                <c:pt idx="808">
                  <c:v>42288.109733796293</c:v>
                </c:pt>
                <c:pt idx="809">
                  <c:v>42288.116678240738</c:v>
                </c:pt>
                <c:pt idx="810">
                  <c:v>42288.123622685183</c:v>
                </c:pt>
                <c:pt idx="811">
                  <c:v>42288.130567129629</c:v>
                </c:pt>
                <c:pt idx="812">
                  <c:v>42288.137511574074</c:v>
                </c:pt>
                <c:pt idx="813">
                  <c:v>42288.144456018519</c:v>
                </c:pt>
                <c:pt idx="814">
                  <c:v>42288.151400462964</c:v>
                </c:pt>
                <c:pt idx="815">
                  <c:v>42288.15834490741</c:v>
                </c:pt>
                <c:pt idx="816">
                  <c:v>42288.165289351855</c:v>
                </c:pt>
                <c:pt idx="817">
                  <c:v>42288.172233796293</c:v>
                </c:pt>
                <c:pt idx="818">
                  <c:v>42288.179178240738</c:v>
                </c:pt>
                <c:pt idx="819">
                  <c:v>42288.186122685183</c:v>
                </c:pt>
                <c:pt idx="820">
                  <c:v>42288.193067129629</c:v>
                </c:pt>
                <c:pt idx="821">
                  <c:v>42288.200011574074</c:v>
                </c:pt>
                <c:pt idx="822">
                  <c:v>42288.206956018519</c:v>
                </c:pt>
                <c:pt idx="823">
                  <c:v>42288.213900462964</c:v>
                </c:pt>
                <c:pt idx="824">
                  <c:v>42288.22084490741</c:v>
                </c:pt>
                <c:pt idx="825">
                  <c:v>42288.227789351855</c:v>
                </c:pt>
                <c:pt idx="826">
                  <c:v>42288.234733796293</c:v>
                </c:pt>
                <c:pt idx="827">
                  <c:v>42288.241678240738</c:v>
                </c:pt>
                <c:pt idx="828">
                  <c:v>42288.248622685183</c:v>
                </c:pt>
                <c:pt idx="829">
                  <c:v>42288.255567129629</c:v>
                </c:pt>
                <c:pt idx="830">
                  <c:v>42288.262511574074</c:v>
                </c:pt>
                <c:pt idx="831">
                  <c:v>42288.269456018519</c:v>
                </c:pt>
                <c:pt idx="832">
                  <c:v>42288.276400462964</c:v>
                </c:pt>
                <c:pt idx="833">
                  <c:v>42288.28334490741</c:v>
                </c:pt>
                <c:pt idx="834">
                  <c:v>42288.290289351855</c:v>
                </c:pt>
                <c:pt idx="835">
                  <c:v>42288.297233796293</c:v>
                </c:pt>
                <c:pt idx="836">
                  <c:v>42288.304178240738</c:v>
                </c:pt>
                <c:pt idx="837">
                  <c:v>42288.311122685183</c:v>
                </c:pt>
                <c:pt idx="838">
                  <c:v>42288.318067129629</c:v>
                </c:pt>
                <c:pt idx="839">
                  <c:v>42288.325011574074</c:v>
                </c:pt>
                <c:pt idx="840">
                  <c:v>42288.331956018519</c:v>
                </c:pt>
                <c:pt idx="841">
                  <c:v>42288.338900462964</c:v>
                </c:pt>
                <c:pt idx="842">
                  <c:v>42288.34584490741</c:v>
                </c:pt>
                <c:pt idx="843">
                  <c:v>42288.352789351855</c:v>
                </c:pt>
                <c:pt idx="844">
                  <c:v>42288.359733796293</c:v>
                </c:pt>
                <c:pt idx="845">
                  <c:v>42288.366678240738</c:v>
                </c:pt>
                <c:pt idx="846">
                  <c:v>42288.373622685183</c:v>
                </c:pt>
                <c:pt idx="847">
                  <c:v>42288.380567129629</c:v>
                </c:pt>
                <c:pt idx="848">
                  <c:v>42288.387511574074</c:v>
                </c:pt>
                <c:pt idx="849">
                  <c:v>42288.394456018519</c:v>
                </c:pt>
                <c:pt idx="850">
                  <c:v>42288.401400462964</c:v>
                </c:pt>
                <c:pt idx="851">
                  <c:v>42288.40834490741</c:v>
                </c:pt>
                <c:pt idx="852">
                  <c:v>42288.415289351855</c:v>
                </c:pt>
                <c:pt idx="853">
                  <c:v>42288.422233796293</c:v>
                </c:pt>
                <c:pt idx="854">
                  <c:v>42288.429178240738</c:v>
                </c:pt>
                <c:pt idx="855">
                  <c:v>42288.436122685183</c:v>
                </c:pt>
                <c:pt idx="856">
                  <c:v>42288.443067129629</c:v>
                </c:pt>
                <c:pt idx="857">
                  <c:v>42288.450011574074</c:v>
                </c:pt>
                <c:pt idx="858">
                  <c:v>42288.456956018519</c:v>
                </c:pt>
                <c:pt idx="859">
                  <c:v>42288.463900462964</c:v>
                </c:pt>
                <c:pt idx="860">
                  <c:v>42288.47084490741</c:v>
                </c:pt>
                <c:pt idx="861">
                  <c:v>42288.477789351855</c:v>
                </c:pt>
                <c:pt idx="862">
                  <c:v>42288.484733796293</c:v>
                </c:pt>
                <c:pt idx="863">
                  <c:v>42288.491678240738</c:v>
                </c:pt>
                <c:pt idx="864">
                  <c:v>42288.498622685183</c:v>
                </c:pt>
                <c:pt idx="865">
                  <c:v>42288.505567129629</c:v>
                </c:pt>
                <c:pt idx="866">
                  <c:v>42288.512511574074</c:v>
                </c:pt>
                <c:pt idx="867">
                  <c:v>42288.519456018519</c:v>
                </c:pt>
                <c:pt idx="868">
                  <c:v>42288.526400462964</c:v>
                </c:pt>
                <c:pt idx="869">
                  <c:v>42288.53334490741</c:v>
                </c:pt>
                <c:pt idx="870">
                  <c:v>42288.540289351855</c:v>
                </c:pt>
                <c:pt idx="871">
                  <c:v>42288.547233796293</c:v>
                </c:pt>
                <c:pt idx="872">
                  <c:v>42288.554178240738</c:v>
                </c:pt>
                <c:pt idx="873">
                  <c:v>42288.561122685183</c:v>
                </c:pt>
                <c:pt idx="874">
                  <c:v>42288.568067129629</c:v>
                </c:pt>
                <c:pt idx="875">
                  <c:v>42288.575011574074</c:v>
                </c:pt>
                <c:pt idx="876">
                  <c:v>42288.581956018519</c:v>
                </c:pt>
                <c:pt idx="877">
                  <c:v>42288.588900462964</c:v>
                </c:pt>
                <c:pt idx="878">
                  <c:v>42288.59584490741</c:v>
                </c:pt>
                <c:pt idx="879">
                  <c:v>42288.602789351855</c:v>
                </c:pt>
                <c:pt idx="880">
                  <c:v>42288.609733796293</c:v>
                </c:pt>
                <c:pt idx="881">
                  <c:v>42288.616678240738</c:v>
                </c:pt>
                <c:pt idx="882">
                  <c:v>42288.623622685183</c:v>
                </c:pt>
                <c:pt idx="883">
                  <c:v>42288.630567129629</c:v>
                </c:pt>
                <c:pt idx="884">
                  <c:v>42288.637511574074</c:v>
                </c:pt>
                <c:pt idx="885">
                  <c:v>42288.644456018519</c:v>
                </c:pt>
                <c:pt idx="886">
                  <c:v>42288.651400462964</c:v>
                </c:pt>
                <c:pt idx="887">
                  <c:v>42288.65834490741</c:v>
                </c:pt>
                <c:pt idx="888">
                  <c:v>42288.665289351855</c:v>
                </c:pt>
                <c:pt idx="889">
                  <c:v>42288.672233796293</c:v>
                </c:pt>
                <c:pt idx="890">
                  <c:v>42288.679178240738</c:v>
                </c:pt>
                <c:pt idx="891">
                  <c:v>42288.686122685183</c:v>
                </c:pt>
                <c:pt idx="892">
                  <c:v>42288.693067129629</c:v>
                </c:pt>
                <c:pt idx="893">
                  <c:v>42288.700011574074</c:v>
                </c:pt>
                <c:pt idx="894">
                  <c:v>42288.706956018519</c:v>
                </c:pt>
                <c:pt idx="895">
                  <c:v>42288.713900462964</c:v>
                </c:pt>
                <c:pt idx="896">
                  <c:v>42288.72084490741</c:v>
                </c:pt>
                <c:pt idx="897">
                  <c:v>42288.727789351855</c:v>
                </c:pt>
                <c:pt idx="898">
                  <c:v>42288.734733796293</c:v>
                </c:pt>
                <c:pt idx="899">
                  <c:v>42288.741678240738</c:v>
                </c:pt>
                <c:pt idx="900">
                  <c:v>42288.748622685183</c:v>
                </c:pt>
                <c:pt idx="901">
                  <c:v>42288.755567129629</c:v>
                </c:pt>
                <c:pt idx="902">
                  <c:v>42288.762511574074</c:v>
                </c:pt>
                <c:pt idx="903">
                  <c:v>42288.769456018519</c:v>
                </c:pt>
                <c:pt idx="904">
                  <c:v>42288.776400462964</c:v>
                </c:pt>
                <c:pt idx="905">
                  <c:v>42288.78334490741</c:v>
                </c:pt>
                <c:pt idx="906">
                  <c:v>42288.790289351855</c:v>
                </c:pt>
                <c:pt idx="907">
                  <c:v>42288.797233796293</c:v>
                </c:pt>
                <c:pt idx="908">
                  <c:v>42288.804178240738</c:v>
                </c:pt>
                <c:pt idx="909">
                  <c:v>42288.811122685183</c:v>
                </c:pt>
                <c:pt idx="910">
                  <c:v>42288.818067129629</c:v>
                </c:pt>
                <c:pt idx="911">
                  <c:v>42288.825011574074</c:v>
                </c:pt>
                <c:pt idx="912">
                  <c:v>42288.831956018519</c:v>
                </c:pt>
                <c:pt idx="913">
                  <c:v>42288.838900462964</c:v>
                </c:pt>
                <c:pt idx="914">
                  <c:v>42288.84584490741</c:v>
                </c:pt>
                <c:pt idx="915">
                  <c:v>42288.852789351855</c:v>
                </c:pt>
                <c:pt idx="916">
                  <c:v>42288.859733796293</c:v>
                </c:pt>
                <c:pt idx="917">
                  <c:v>42288.866678240738</c:v>
                </c:pt>
                <c:pt idx="918">
                  <c:v>42288.873622685183</c:v>
                </c:pt>
                <c:pt idx="919">
                  <c:v>42288.880567129629</c:v>
                </c:pt>
                <c:pt idx="920">
                  <c:v>42288.887511574074</c:v>
                </c:pt>
                <c:pt idx="921">
                  <c:v>42288.894456018519</c:v>
                </c:pt>
                <c:pt idx="922">
                  <c:v>42288.901400462964</c:v>
                </c:pt>
                <c:pt idx="923">
                  <c:v>42288.90834490741</c:v>
                </c:pt>
                <c:pt idx="924">
                  <c:v>42288.915289351855</c:v>
                </c:pt>
                <c:pt idx="925">
                  <c:v>42288.922233796293</c:v>
                </c:pt>
                <c:pt idx="926">
                  <c:v>42288.929178240738</c:v>
                </c:pt>
                <c:pt idx="927">
                  <c:v>42288.936122685183</c:v>
                </c:pt>
                <c:pt idx="928">
                  <c:v>42288.943067129629</c:v>
                </c:pt>
                <c:pt idx="929">
                  <c:v>42288.950011574074</c:v>
                </c:pt>
                <c:pt idx="930">
                  <c:v>42288.956956018519</c:v>
                </c:pt>
                <c:pt idx="931">
                  <c:v>42288.963900462964</c:v>
                </c:pt>
                <c:pt idx="932">
                  <c:v>42288.97084490741</c:v>
                </c:pt>
                <c:pt idx="933">
                  <c:v>42288.977789351855</c:v>
                </c:pt>
                <c:pt idx="934">
                  <c:v>42288.984733796293</c:v>
                </c:pt>
                <c:pt idx="935">
                  <c:v>42288.991678240738</c:v>
                </c:pt>
                <c:pt idx="936">
                  <c:v>42288.998622685183</c:v>
                </c:pt>
                <c:pt idx="937">
                  <c:v>42289.005567129629</c:v>
                </c:pt>
                <c:pt idx="938">
                  <c:v>42289.012511574074</c:v>
                </c:pt>
                <c:pt idx="939">
                  <c:v>42289.019456018519</c:v>
                </c:pt>
                <c:pt idx="940">
                  <c:v>42289.026400462964</c:v>
                </c:pt>
                <c:pt idx="941">
                  <c:v>42289.03334490741</c:v>
                </c:pt>
                <c:pt idx="942">
                  <c:v>42289.040289351855</c:v>
                </c:pt>
                <c:pt idx="943">
                  <c:v>42289.047233796293</c:v>
                </c:pt>
                <c:pt idx="944">
                  <c:v>42289.054178240738</c:v>
                </c:pt>
                <c:pt idx="945">
                  <c:v>42289.061122685183</c:v>
                </c:pt>
                <c:pt idx="946">
                  <c:v>42289.068067129629</c:v>
                </c:pt>
                <c:pt idx="947">
                  <c:v>42289.075011574074</c:v>
                </c:pt>
                <c:pt idx="948">
                  <c:v>42289.081956018519</c:v>
                </c:pt>
                <c:pt idx="949">
                  <c:v>42289.088900462964</c:v>
                </c:pt>
                <c:pt idx="950">
                  <c:v>42289.09584490741</c:v>
                </c:pt>
                <c:pt idx="951">
                  <c:v>42289.102789351855</c:v>
                </c:pt>
                <c:pt idx="952">
                  <c:v>42289.109733796293</c:v>
                </c:pt>
                <c:pt idx="953">
                  <c:v>42289.116678240738</c:v>
                </c:pt>
                <c:pt idx="954">
                  <c:v>42289.123622685183</c:v>
                </c:pt>
                <c:pt idx="955">
                  <c:v>42289.130567129629</c:v>
                </c:pt>
                <c:pt idx="956">
                  <c:v>42289.137511574074</c:v>
                </c:pt>
                <c:pt idx="957">
                  <c:v>42289.144456018519</c:v>
                </c:pt>
                <c:pt idx="958">
                  <c:v>42289.151400462964</c:v>
                </c:pt>
                <c:pt idx="959">
                  <c:v>42289.15834490741</c:v>
                </c:pt>
                <c:pt idx="960">
                  <c:v>42289.165289351855</c:v>
                </c:pt>
                <c:pt idx="961">
                  <c:v>42289.172233796293</c:v>
                </c:pt>
                <c:pt idx="962">
                  <c:v>42289.179178240738</c:v>
                </c:pt>
                <c:pt idx="963">
                  <c:v>42289.186122685183</c:v>
                </c:pt>
                <c:pt idx="964">
                  <c:v>42289.193067129629</c:v>
                </c:pt>
                <c:pt idx="965">
                  <c:v>42289.200011574074</c:v>
                </c:pt>
                <c:pt idx="966">
                  <c:v>42289.206956018519</c:v>
                </c:pt>
                <c:pt idx="967">
                  <c:v>42289.213900462964</c:v>
                </c:pt>
                <c:pt idx="968">
                  <c:v>42289.22084490741</c:v>
                </c:pt>
                <c:pt idx="969">
                  <c:v>42289.227789351855</c:v>
                </c:pt>
                <c:pt idx="970">
                  <c:v>42289.234733796293</c:v>
                </c:pt>
                <c:pt idx="971">
                  <c:v>42289.241678240738</c:v>
                </c:pt>
                <c:pt idx="972">
                  <c:v>42289.248622685183</c:v>
                </c:pt>
                <c:pt idx="973">
                  <c:v>42289.255567129629</c:v>
                </c:pt>
                <c:pt idx="974">
                  <c:v>42289.262511574074</c:v>
                </c:pt>
                <c:pt idx="975">
                  <c:v>42289.269456018519</c:v>
                </c:pt>
                <c:pt idx="976">
                  <c:v>42289.276400462964</c:v>
                </c:pt>
                <c:pt idx="977">
                  <c:v>42289.28334490741</c:v>
                </c:pt>
                <c:pt idx="978">
                  <c:v>42289.290289351855</c:v>
                </c:pt>
                <c:pt idx="979">
                  <c:v>42289.297233796293</c:v>
                </c:pt>
                <c:pt idx="980">
                  <c:v>42289.304178240738</c:v>
                </c:pt>
                <c:pt idx="981">
                  <c:v>42289.311122685183</c:v>
                </c:pt>
                <c:pt idx="982">
                  <c:v>42289.318067129629</c:v>
                </c:pt>
                <c:pt idx="983">
                  <c:v>42289.325011574074</c:v>
                </c:pt>
                <c:pt idx="984">
                  <c:v>42289.331956018519</c:v>
                </c:pt>
                <c:pt idx="985">
                  <c:v>42289.338900462964</c:v>
                </c:pt>
                <c:pt idx="986">
                  <c:v>42289.34584490741</c:v>
                </c:pt>
                <c:pt idx="987">
                  <c:v>42289.352789351855</c:v>
                </c:pt>
                <c:pt idx="988">
                  <c:v>42289.359733796293</c:v>
                </c:pt>
                <c:pt idx="989">
                  <c:v>42289.366678240738</c:v>
                </c:pt>
                <c:pt idx="990">
                  <c:v>42289.373622685183</c:v>
                </c:pt>
                <c:pt idx="991">
                  <c:v>42289.380567129629</c:v>
                </c:pt>
                <c:pt idx="992">
                  <c:v>42289.387511574074</c:v>
                </c:pt>
                <c:pt idx="993">
                  <c:v>42289.394456018519</c:v>
                </c:pt>
                <c:pt idx="994">
                  <c:v>42289.401400462964</c:v>
                </c:pt>
                <c:pt idx="995">
                  <c:v>42289.40834490741</c:v>
                </c:pt>
                <c:pt idx="996">
                  <c:v>42289.415289351855</c:v>
                </c:pt>
                <c:pt idx="997">
                  <c:v>42289.422233796293</c:v>
                </c:pt>
                <c:pt idx="998">
                  <c:v>42289.429178240738</c:v>
                </c:pt>
                <c:pt idx="999">
                  <c:v>42289.436122685183</c:v>
                </c:pt>
                <c:pt idx="1000">
                  <c:v>42289.443067129629</c:v>
                </c:pt>
                <c:pt idx="1001">
                  <c:v>42289.450011574074</c:v>
                </c:pt>
                <c:pt idx="1002">
                  <c:v>42289.456956018519</c:v>
                </c:pt>
                <c:pt idx="1003">
                  <c:v>42289.463900462964</c:v>
                </c:pt>
                <c:pt idx="1004">
                  <c:v>42289.47084490741</c:v>
                </c:pt>
                <c:pt idx="1005">
                  <c:v>42289.477789351855</c:v>
                </c:pt>
                <c:pt idx="1006">
                  <c:v>42289.484733796293</c:v>
                </c:pt>
                <c:pt idx="1007">
                  <c:v>42289.491678240738</c:v>
                </c:pt>
                <c:pt idx="1008">
                  <c:v>42289.498622685183</c:v>
                </c:pt>
                <c:pt idx="1009">
                  <c:v>42289.505567129629</c:v>
                </c:pt>
                <c:pt idx="1010">
                  <c:v>42289.512511574074</c:v>
                </c:pt>
                <c:pt idx="1011">
                  <c:v>42289.519456018519</c:v>
                </c:pt>
                <c:pt idx="1012">
                  <c:v>42289.526400462964</c:v>
                </c:pt>
                <c:pt idx="1013">
                  <c:v>42289.53334490741</c:v>
                </c:pt>
                <c:pt idx="1014">
                  <c:v>42289.540289351855</c:v>
                </c:pt>
                <c:pt idx="1015">
                  <c:v>42289.547233796293</c:v>
                </c:pt>
                <c:pt idx="1016">
                  <c:v>42289.554178240738</c:v>
                </c:pt>
                <c:pt idx="1017">
                  <c:v>42289.561122685183</c:v>
                </c:pt>
                <c:pt idx="1018">
                  <c:v>42289.568067129629</c:v>
                </c:pt>
                <c:pt idx="1019">
                  <c:v>42289.575011574074</c:v>
                </c:pt>
                <c:pt idx="1020">
                  <c:v>42289.581956018519</c:v>
                </c:pt>
                <c:pt idx="1021">
                  <c:v>42289.588900462964</c:v>
                </c:pt>
                <c:pt idx="1022">
                  <c:v>42289.59584490741</c:v>
                </c:pt>
                <c:pt idx="1023">
                  <c:v>42289.602789351855</c:v>
                </c:pt>
                <c:pt idx="1024">
                  <c:v>42289.609733796293</c:v>
                </c:pt>
                <c:pt idx="1025">
                  <c:v>42289.616678240738</c:v>
                </c:pt>
                <c:pt idx="1026">
                  <c:v>42289.623622685183</c:v>
                </c:pt>
                <c:pt idx="1027">
                  <c:v>42289.630567129629</c:v>
                </c:pt>
                <c:pt idx="1028">
                  <c:v>42289.637511574074</c:v>
                </c:pt>
                <c:pt idx="1029">
                  <c:v>42289.644456018519</c:v>
                </c:pt>
                <c:pt idx="1030">
                  <c:v>42289.651400462964</c:v>
                </c:pt>
                <c:pt idx="1031">
                  <c:v>42289.65834490741</c:v>
                </c:pt>
                <c:pt idx="1032">
                  <c:v>42289.665289351855</c:v>
                </c:pt>
                <c:pt idx="1033">
                  <c:v>42289.672233796293</c:v>
                </c:pt>
                <c:pt idx="1034">
                  <c:v>42289.679178240738</c:v>
                </c:pt>
                <c:pt idx="1035">
                  <c:v>42289.686122685183</c:v>
                </c:pt>
                <c:pt idx="1036">
                  <c:v>42289.693067129629</c:v>
                </c:pt>
                <c:pt idx="1037">
                  <c:v>42289.700011574074</c:v>
                </c:pt>
                <c:pt idx="1038">
                  <c:v>42289.706956018519</c:v>
                </c:pt>
                <c:pt idx="1039">
                  <c:v>42289.713900462964</c:v>
                </c:pt>
                <c:pt idx="1040">
                  <c:v>42289.72084490741</c:v>
                </c:pt>
                <c:pt idx="1041">
                  <c:v>42289.727789351855</c:v>
                </c:pt>
                <c:pt idx="1042">
                  <c:v>42289.734733796293</c:v>
                </c:pt>
                <c:pt idx="1043">
                  <c:v>42289.741678240738</c:v>
                </c:pt>
                <c:pt idx="1044">
                  <c:v>42289.748622685183</c:v>
                </c:pt>
                <c:pt idx="1045">
                  <c:v>42289.755567129629</c:v>
                </c:pt>
                <c:pt idx="1046">
                  <c:v>42289.762511574074</c:v>
                </c:pt>
                <c:pt idx="1047">
                  <c:v>42289.769456018519</c:v>
                </c:pt>
                <c:pt idx="1048">
                  <c:v>42289.776400462964</c:v>
                </c:pt>
                <c:pt idx="1049">
                  <c:v>42289.78334490741</c:v>
                </c:pt>
                <c:pt idx="1050">
                  <c:v>42289.790289351855</c:v>
                </c:pt>
                <c:pt idx="1051">
                  <c:v>42289.797233796293</c:v>
                </c:pt>
                <c:pt idx="1052">
                  <c:v>42289.804178240738</c:v>
                </c:pt>
                <c:pt idx="1053">
                  <c:v>42289.811122685183</c:v>
                </c:pt>
                <c:pt idx="1054">
                  <c:v>42289.818067129629</c:v>
                </c:pt>
                <c:pt idx="1055">
                  <c:v>42289.825011574074</c:v>
                </c:pt>
                <c:pt idx="1056">
                  <c:v>42289.831956018519</c:v>
                </c:pt>
                <c:pt idx="1057">
                  <c:v>42289.838900462964</c:v>
                </c:pt>
                <c:pt idx="1058">
                  <c:v>42289.84584490741</c:v>
                </c:pt>
                <c:pt idx="1059">
                  <c:v>42289.852789351855</c:v>
                </c:pt>
                <c:pt idx="1060">
                  <c:v>42289.859733796293</c:v>
                </c:pt>
                <c:pt idx="1061">
                  <c:v>42289.866678240738</c:v>
                </c:pt>
                <c:pt idx="1062">
                  <c:v>42289.873622685183</c:v>
                </c:pt>
                <c:pt idx="1063">
                  <c:v>42289.880567129629</c:v>
                </c:pt>
                <c:pt idx="1064">
                  <c:v>42289.887511574074</c:v>
                </c:pt>
                <c:pt idx="1065">
                  <c:v>42289.894456018519</c:v>
                </c:pt>
                <c:pt idx="1066">
                  <c:v>42289.901400462964</c:v>
                </c:pt>
                <c:pt idx="1067">
                  <c:v>42289.90834490741</c:v>
                </c:pt>
                <c:pt idx="1068">
                  <c:v>42289.915289351855</c:v>
                </c:pt>
                <c:pt idx="1069">
                  <c:v>42289.922233796293</c:v>
                </c:pt>
                <c:pt idx="1070">
                  <c:v>42289.929178240738</c:v>
                </c:pt>
                <c:pt idx="1071">
                  <c:v>42289.936122685183</c:v>
                </c:pt>
                <c:pt idx="1072">
                  <c:v>42289.943067129629</c:v>
                </c:pt>
                <c:pt idx="1073">
                  <c:v>42289.950011574074</c:v>
                </c:pt>
                <c:pt idx="1074">
                  <c:v>42289.956956018519</c:v>
                </c:pt>
                <c:pt idx="1075">
                  <c:v>42289.963900462964</c:v>
                </c:pt>
                <c:pt idx="1076">
                  <c:v>42289.97084490741</c:v>
                </c:pt>
                <c:pt idx="1077">
                  <c:v>42289.977789351855</c:v>
                </c:pt>
                <c:pt idx="1078">
                  <c:v>42289.984733796293</c:v>
                </c:pt>
                <c:pt idx="1079">
                  <c:v>42289.991678240738</c:v>
                </c:pt>
                <c:pt idx="1080">
                  <c:v>42289.998622685183</c:v>
                </c:pt>
                <c:pt idx="1081">
                  <c:v>42290.005567129629</c:v>
                </c:pt>
                <c:pt idx="1082">
                  <c:v>42290.012511574074</c:v>
                </c:pt>
                <c:pt idx="1083">
                  <c:v>42290.019456018519</c:v>
                </c:pt>
                <c:pt idx="1084">
                  <c:v>42290.026400462964</c:v>
                </c:pt>
                <c:pt idx="1085">
                  <c:v>42290.03334490741</c:v>
                </c:pt>
                <c:pt idx="1086">
                  <c:v>42290.040289351855</c:v>
                </c:pt>
                <c:pt idx="1087">
                  <c:v>42290.047233796293</c:v>
                </c:pt>
                <c:pt idx="1088">
                  <c:v>42290.054178240738</c:v>
                </c:pt>
                <c:pt idx="1089">
                  <c:v>42290.061122685183</c:v>
                </c:pt>
                <c:pt idx="1090">
                  <c:v>42290.068067129629</c:v>
                </c:pt>
                <c:pt idx="1091">
                  <c:v>42290.075011574074</c:v>
                </c:pt>
                <c:pt idx="1092">
                  <c:v>42290.081956018519</c:v>
                </c:pt>
                <c:pt idx="1093">
                  <c:v>42290.088900462964</c:v>
                </c:pt>
                <c:pt idx="1094">
                  <c:v>42290.09584490741</c:v>
                </c:pt>
                <c:pt idx="1095">
                  <c:v>42290.102789351855</c:v>
                </c:pt>
                <c:pt idx="1096">
                  <c:v>42290.109733796293</c:v>
                </c:pt>
                <c:pt idx="1097">
                  <c:v>42290.116678240738</c:v>
                </c:pt>
                <c:pt idx="1098">
                  <c:v>42290.123622685183</c:v>
                </c:pt>
                <c:pt idx="1099">
                  <c:v>42290.130567129629</c:v>
                </c:pt>
                <c:pt idx="1100">
                  <c:v>42290.137511574074</c:v>
                </c:pt>
                <c:pt idx="1101">
                  <c:v>42290.144456018519</c:v>
                </c:pt>
                <c:pt idx="1102">
                  <c:v>42290.151400462964</c:v>
                </c:pt>
                <c:pt idx="1103">
                  <c:v>42290.15834490741</c:v>
                </c:pt>
                <c:pt idx="1104">
                  <c:v>42290.165289351855</c:v>
                </c:pt>
                <c:pt idx="1105">
                  <c:v>42290.172233796293</c:v>
                </c:pt>
                <c:pt idx="1106">
                  <c:v>42290.179178240738</c:v>
                </c:pt>
                <c:pt idx="1107">
                  <c:v>42290.186122685183</c:v>
                </c:pt>
                <c:pt idx="1108">
                  <c:v>42290.193067129629</c:v>
                </c:pt>
                <c:pt idx="1109">
                  <c:v>42290.200011574074</c:v>
                </c:pt>
                <c:pt idx="1110">
                  <c:v>42290.206956018519</c:v>
                </c:pt>
                <c:pt idx="1111">
                  <c:v>42290.213900462964</c:v>
                </c:pt>
                <c:pt idx="1112">
                  <c:v>42290.22084490741</c:v>
                </c:pt>
                <c:pt idx="1113">
                  <c:v>42290.227789351855</c:v>
                </c:pt>
                <c:pt idx="1114">
                  <c:v>42290.234733796293</c:v>
                </c:pt>
                <c:pt idx="1115">
                  <c:v>42290.241678240738</c:v>
                </c:pt>
                <c:pt idx="1116">
                  <c:v>42290.248622685183</c:v>
                </c:pt>
                <c:pt idx="1117">
                  <c:v>42290.255567129629</c:v>
                </c:pt>
                <c:pt idx="1118">
                  <c:v>42290.262511574074</c:v>
                </c:pt>
                <c:pt idx="1119">
                  <c:v>42290.269456018519</c:v>
                </c:pt>
                <c:pt idx="1120">
                  <c:v>42290.276400462964</c:v>
                </c:pt>
                <c:pt idx="1121">
                  <c:v>42290.28334490741</c:v>
                </c:pt>
                <c:pt idx="1122">
                  <c:v>42290.290289351855</c:v>
                </c:pt>
                <c:pt idx="1123">
                  <c:v>42290.297233796293</c:v>
                </c:pt>
                <c:pt idx="1124">
                  <c:v>42290.304178240738</c:v>
                </c:pt>
                <c:pt idx="1125">
                  <c:v>42290.311122685183</c:v>
                </c:pt>
                <c:pt idx="1126">
                  <c:v>42290.318067129629</c:v>
                </c:pt>
                <c:pt idx="1127">
                  <c:v>42290.325011574074</c:v>
                </c:pt>
                <c:pt idx="1128">
                  <c:v>42290.331956018519</c:v>
                </c:pt>
                <c:pt idx="1129">
                  <c:v>42290.338900462964</c:v>
                </c:pt>
                <c:pt idx="1130">
                  <c:v>42290.34584490741</c:v>
                </c:pt>
                <c:pt idx="1131">
                  <c:v>42290.352789351855</c:v>
                </c:pt>
                <c:pt idx="1132">
                  <c:v>42290.359733796293</c:v>
                </c:pt>
                <c:pt idx="1133">
                  <c:v>42290.366678240738</c:v>
                </c:pt>
                <c:pt idx="1134">
                  <c:v>42290.373622685183</c:v>
                </c:pt>
                <c:pt idx="1135">
                  <c:v>42290.380567129629</c:v>
                </c:pt>
                <c:pt idx="1136">
                  <c:v>42290.387511574074</c:v>
                </c:pt>
                <c:pt idx="1137">
                  <c:v>42290.394456018519</c:v>
                </c:pt>
                <c:pt idx="1138">
                  <c:v>42290.401400462964</c:v>
                </c:pt>
                <c:pt idx="1139">
                  <c:v>42290.40834490741</c:v>
                </c:pt>
                <c:pt idx="1140">
                  <c:v>42290.415289351855</c:v>
                </c:pt>
                <c:pt idx="1141">
                  <c:v>42290.422233796293</c:v>
                </c:pt>
                <c:pt idx="1142">
                  <c:v>42290.429178240738</c:v>
                </c:pt>
                <c:pt idx="1143">
                  <c:v>42290.436122685183</c:v>
                </c:pt>
                <c:pt idx="1144">
                  <c:v>42290.443067129629</c:v>
                </c:pt>
                <c:pt idx="1145">
                  <c:v>42290.450011574074</c:v>
                </c:pt>
                <c:pt idx="1146">
                  <c:v>42290.456956018519</c:v>
                </c:pt>
                <c:pt idx="1147">
                  <c:v>42290.463900462964</c:v>
                </c:pt>
                <c:pt idx="1148">
                  <c:v>42290.47084490741</c:v>
                </c:pt>
                <c:pt idx="1149">
                  <c:v>42290.477789351855</c:v>
                </c:pt>
                <c:pt idx="1150">
                  <c:v>42290.484733796293</c:v>
                </c:pt>
                <c:pt idx="1151">
                  <c:v>42290.491678240738</c:v>
                </c:pt>
                <c:pt idx="1152">
                  <c:v>42290.498622685183</c:v>
                </c:pt>
                <c:pt idx="1153">
                  <c:v>42290.505567129629</c:v>
                </c:pt>
                <c:pt idx="1154">
                  <c:v>42290.512511574074</c:v>
                </c:pt>
                <c:pt idx="1155">
                  <c:v>42290.519456018519</c:v>
                </c:pt>
                <c:pt idx="1156">
                  <c:v>42290.526400462964</c:v>
                </c:pt>
                <c:pt idx="1157">
                  <c:v>42290.53334490741</c:v>
                </c:pt>
                <c:pt idx="1158">
                  <c:v>42290.540289351855</c:v>
                </c:pt>
                <c:pt idx="1159">
                  <c:v>42290.547233796293</c:v>
                </c:pt>
                <c:pt idx="1160">
                  <c:v>42290.554178240738</c:v>
                </c:pt>
                <c:pt idx="1161">
                  <c:v>42290.561122685183</c:v>
                </c:pt>
                <c:pt idx="1162">
                  <c:v>42290.568067129629</c:v>
                </c:pt>
                <c:pt idx="1163">
                  <c:v>42290.575011574074</c:v>
                </c:pt>
                <c:pt idx="1164">
                  <c:v>42290.581956018519</c:v>
                </c:pt>
                <c:pt idx="1165">
                  <c:v>42290.588900462964</c:v>
                </c:pt>
                <c:pt idx="1166">
                  <c:v>42290.59584490741</c:v>
                </c:pt>
                <c:pt idx="1167">
                  <c:v>42290.602789351855</c:v>
                </c:pt>
                <c:pt idx="1168">
                  <c:v>42290.609733796293</c:v>
                </c:pt>
                <c:pt idx="1169">
                  <c:v>42290.616678240738</c:v>
                </c:pt>
                <c:pt idx="1170">
                  <c:v>42290.623622685183</c:v>
                </c:pt>
                <c:pt idx="1171">
                  <c:v>42290.630567129629</c:v>
                </c:pt>
                <c:pt idx="1172">
                  <c:v>42290.637511574074</c:v>
                </c:pt>
                <c:pt idx="1173">
                  <c:v>42290.644456018519</c:v>
                </c:pt>
                <c:pt idx="1174">
                  <c:v>42290.651400462964</c:v>
                </c:pt>
                <c:pt idx="1175">
                  <c:v>42290.65834490741</c:v>
                </c:pt>
                <c:pt idx="1176">
                  <c:v>42290.665289351855</c:v>
                </c:pt>
                <c:pt idx="1177">
                  <c:v>42290.672233796293</c:v>
                </c:pt>
                <c:pt idx="1178">
                  <c:v>42290.679178240738</c:v>
                </c:pt>
                <c:pt idx="1179">
                  <c:v>42290.686122685183</c:v>
                </c:pt>
                <c:pt idx="1180">
                  <c:v>42290.693067129629</c:v>
                </c:pt>
                <c:pt idx="1181">
                  <c:v>42290.700011574074</c:v>
                </c:pt>
                <c:pt idx="1182">
                  <c:v>42290.706956018519</c:v>
                </c:pt>
                <c:pt idx="1183">
                  <c:v>42290.713900462964</c:v>
                </c:pt>
                <c:pt idx="1184">
                  <c:v>42290.72084490741</c:v>
                </c:pt>
                <c:pt idx="1185">
                  <c:v>42290.727789351855</c:v>
                </c:pt>
                <c:pt idx="1186">
                  <c:v>42290.734733796293</c:v>
                </c:pt>
                <c:pt idx="1187">
                  <c:v>42290.741678240738</c:v>
                </c:pt>
                <c:pt idx="1188">
                  <c:v>42290.748622685183</c:v>
                </c:pt>
                <c:pt idx="1189">
                  <c:v>42290.755567129629</c:v>
                </c:pt>
                <c:pt idx="1190">
                  <c:v>42290.762511574074</c:v>
                </c:pt>
                <c:pt idx="1191">
                  <c:v>42290.769456018519</c:v>
                </c:pt>
                <c:pt idx="1192">
                  <c:v>42290.776400462964</c:v>
                </c:pt>
                <c:pt idx="1193">
                  <c:v>42290.78334490741</c:v>
                </c:pt>
                <c:pt idx="1194">
                  <c:v>42290.790289351855</c:v>
                </c:pt>
                <c:pt idx="1195">
                  <c:v>42290.797233796293</c:v>
                </c:pt>
                <c:pt idx="1196">
                  <c:v>42290.804178240738</c:v>
                </c:pt>
                <c:pt idx="1197">
                  <c:v>42290.811122685183</c:v>
                </c:pt>
                <c:pt idx="1198">
                  <c:v>42290.818067129629</c:v>
                </c:pt>
                <c:pt idx="1199">
                  <c:v>42290.825011574074</c:v>
                </c:pt>
                <c:pt idx="1200">
                  <c:v>42290.831956018519</c:v>
                </c:pt>
                <c:pt idx="1201">
                  <c:v>42290.838900462964</c:v>
                </c:pt>
                <c:pt idx="1202">
                  <c:v>42290.84584490741</c:v>
                </c:pt>
                <c:pt idx="1203">
                  <c:v>42290.852789351855</c:v>
                </c:pt>
                <c:pt idx="1204">
                  <c:v>42290.859733796293</c:v>
                </c:pt>
                <c:pt idx="1205">
                  <c:v>42290.866678240738</c:v>
                </c:pt>
                <c:pt idx="1206">
                  <c:v>42290.873622685183</c:v>
                </c:pt>
                <c:pt idx="1207">
                  <c:v>42290.880567129629</c:v>
                </c:pt>
                <c:pt idx="1208">
                  <c:v>42290.887511574074</c:v>
                </c:pt>
                <c:pt idx="1209">
                  <c:v>42290.894456018519</c:v>
                </c:pt>
                <c:pt idx="1210">
                  <c:v>42290.901400462964</c:v>
                </c:pt>
                <c:pt idx="1211">
                  <c:v>42290.90834490741</c:v>
                </c:pt>
                <c:pt idx="1212">
                  <c:v>42290.915289351855</c:v>
                </c:pt>
                <c:pt idx="1213">
                  <c:v>42290.922233796293</c:v>
                </c:pt>
                <c:pt idx="1214">
                  <c:v>42290.929178240738</c:v>
                </c:pt>
                <c:pt idx="1215">
                  <c:v>42290.936122685183</c:v>
                </c:pt>
                <c:pt idx="1216">
                  <c:v>42290.943067129629</c:v>
                </c:pt>
                <c:pt idx="1217">
                  <c:v>42290.950011574074</c:v>
                </c:pt>
                <c:pt idx="1218">
                  <c:v>42290.956956018519</c:v>
                </c:pt>
                <c:pt idx="1219">
                  <c:v>42290.963900462964</c:v>
                </c:pt>
                <c:pt idx="1220">
                  <c:v>42290.97084490741</c:v>
                </c:pt>
                <c:pt idx="1221">
                  <c:v>42290.977789351855</c:v>
                </c:pt>
                <c:pt idx="1222">
                  <c:v>42290.984733796293</c:v>
                </c:pt>
                <c:pt idx="1223">
                  <c:v>42290.991678240738</c:v>
                </c:pt>
                <c:pt idx="1224">
                  <c:v>42290.998622685183</c:v>
                </c:pt>
                <c:pt idx="1225">
                  <c:v>42291.005567129629</c:v>
                </c:pt>
                <c:pt idx="1226">
                  <c:v>42291.012511574074</c:v>
                </c:pt>
                <c:pt idx="1227">
                  <c:v>42291.019456018519</c:v>
                </c:pt>
                <c:pt idx="1228">
                  <c:v>42291.026400462964</c:v>
                </c:pt>
                <c:pt idx="1229">
                  <c:v>42291.03334490741</c:v>
                </c:pt>
                <c:pt idx="1230">
                  <c:v>42291.040289351855</c:v>
                </c:pt>
                <c:pt idx="1231">
                  <c:v>42291.047233796293</c:v>
                </c:pt>
                <c:pt idx="1232">
                  <c:v>42291.054178240738</c:v>
                </c:pt>
                <c:pt idx="1233">
                  <c:v>42291.061122685183</c:v>
                </c:pt>
                <c:pt idx="1234">
                  <c:v>42291.068067129629</c:v>
                </c:pt>
                <c:pt idx="1235">
                  <c:v>42291.075011574074</c:v>
                </c:pt>
                <c:pt idx="1236">
                  <c:v>42291.081956018519</c:v>
                </c:pt>
                <c:pt idx="1237">
                  <c:v>42291.088900462964</c:v>
                </c:pt>
                <c:pt idx="1238">
                  <c:v>42291.09584490741</c:v>
                </c:pt>
                <c:pt idx="1239">
                  <c:v>42291.102789351855</c:v>
                </c:pt>
                <c:pt idx="1240">
                  <c:v>42291.109733796293</c:v>
                </c:pt>
                <c:pt idx="1241">
                  <c:v>42291.116678240738</c:v>
                </c:pt>
                <c:pt idx="1242">
                  <c:v>42291.123622685183</c:v>
                </c:pt>
                <c:pt idx="1243">
                  <c:v>42291.130567129629</c:v>
                </c:pt>
                <c:pt idx="1244">
                  <c:v>42291.137511574074</c:v>
                </c:pt>
                <c:pt idx="1245">
                  <c:v>42291.144456018519</c:v>
                </c:pt>
                <c:pt idx="1246">
                  <c:v>42291.151400462964</c:v>
                </c:pt>
                <c:pt idx="1247">
                  <c:v>42291.15834490741</c:v>
                </c:pt>
                <c:pt idx="1248">
                  <c:v>42291.165289351855</c:v>
                </c:pt>
                <c:pt idx="1249">
                  <c:v>42291.172233796293</c:v>
                </c:pt>
                <c:pt idx="1250">
                  <c:v>42291.179178240738</c:v>
                </c:pt>
                <c:pt idx="1251">
                  <c:v>42291.186122685183</c:v>
                </c:pt>
                <c:pt idx="1252">
                  <c:v>42291.193067129629</c:v>
                </c:pt>
                <c:pt idx="1253">
                  <c:v>42291.200011574074</c:v>
                </c:pt>
                <c:pt idx="1254">
                  <c:v>42291.206956018519</c:v>
                </c:pt>
                <c:pt idx="1255">
                  <c:v>42291.213900462964</c:v>
                </c:pt>
                <c:pt idx="1256">
                  <c:v>42291.22084490741</c:v>
                </c:pt>
                <c:pt idx="1257">
                  <c:v>42291.227789351855</c:v>
                </c:pt>
                <c:pt idx="1258">
                  <c:v>42291.234733796293</c:v>
                </c:pt>
                <c:pt idx="1259">
                  <c:v>42291.241678240738</c:v>
                </c:pt>
                <c:pt idx="1260">
                  <c:v>42291.248622685183</c:v>
                </c:pt>
                <c:pt idx="1261">
                  <c:v>42291.255567129629</c:v>
                </c:pt>
                <c:pt idx="1262">
                  <c:v>42291.262511574074</c:v>
                </c:pt>
                <c:pt idx="1263">
                  <c:v>42291.269456018519</c:v>
                </c:pt>
                <c:pt idx="1264">
                  <c:v>42291.276400462964</c:v>
                </c:pt>
                <c:pt idx="1265">
                  <c:v>42291.28334490741</c:v>
                </c:pt>
                <c:pt idx="1266">
                  <c:v>42291.290289351855</c:v>
                </c:pt>
                <c:pt idx="1267">
                  <c:v>42291.297233796293</c:v>
                </c:pt>
                <c:pt idx="1268">
                  <c:v>42291.304178240738</c:v>
                </c:pt>
                <c:pt idx="1269">
                  <c:v>42291.311122685183</c:v>
                </c:pt>
                <c:pt idx="1270">
                  <c:v>42291.318067129629</c:v>
                </c:pt>
                <c:pt idx="1271">
                  <c:v>42291.325011574074</c:v>
                </c:pt>
                <c:pt idx="1272">
                  <c:v>42291.331956018519</c:v>
                </c:pt>
                <c:pt idx="1273">
                  <c:v>42291.338900462964</c:v>
                </c:pt>
                <c:pt idx="1274">
                  <c:v>42291.34584490741</c:v>
                </c:pt>
                <c:pt idx="1275">
                  <c:v>42291.352789351855</c:v>
                </c:pt>
                <c:pt idx="1276">
                  <c:v>42291.359733796293</c:v>
                </c:pt>
                <c:pt idx="1277">
                  <c:v>42291.366678240738</c:v>
                </c:pt>
                <c:pt idx="1278">
                  <c:v>42291.373622685183</c:v>
                </c:pt>
                <c:pt idx="1279">
                  <c:v>42291.380567129629</c:v>
                </c:pt>
                <c:pt idx="1280">
                  <c:v>42291.387511574074</c:v>
                </c:pt>
                <c:pt idx="1281">
                  <c:v>42291.394456018519</c:v>
                </c:pt>
                <c:pt idx="1282">
                  <c:v>42291.401400462964</c:v>
                </c:pt>
                <c:pt idx="1283">
                  <c:v>42291.40834490741</c:v>
                </c:pt>
                <c:pt idx="1284">
                  <c:v>42291.415289351855</c:v>
                </c:pt>
                <c:pt idx="1285">
                  <c:v>42291.422233796293</c:v>
                </c:pt>
                <c:pt idx="1286">
                  <c:v>42291.429178240738</c:v>
                </c:pt>
                <c:pt idx="1287">
                  <c:v>42291.436122685183</c:v>
                </c:pt>
                <c:pt idx="1288">
                  <c:v>42291.443067129629</c:v>
                </c:pt>
                <c:pt idx="1289">
                  <c:v>42291.450011574074</c:v>
                </c:pt>
                <c:pt idx="1290">
                  <c:v>42291.456956018519</c:v>
                </c:pt>
                <c:pt idx="1291">
                  <c:v>42291.463900462964</c:v>
                </c:pt>
                <c:pt idx="1292">
                  <c:v>42291.47084490741</c:v>
                </c:pt>
                <c:pt idx="1293">
                  <c:v>42291.477789351855</c:v>
                </c:pt>
                <c:pt idx="1294">
                  <c:v>42291.484733796293</c:v>
                </c:pt>
                <c:pt idx="1295">
                  <c:v>42291.491678240738</c:v>
                </c:pt>
                <c:pt idx="1296">
                  <c:v>42291.498622685183</c:v>
                </c:pt>
                <c:pt idx="1297">
                  <c:v>42291.505567129629</c:v>
                </c:pt>
                <c:pt idx="1298">
                  <c:v>42291.512511574074</c:v>
                </c:pt>
                <c:pt idx="1299">
                  <c:v>42291.519456018519</c:v>
                </c:pt>
                <c:pt idx="1300">
                  <c:v>42291.526400462964</c:v>
                </c:pt>
                <c:pt idx="1301">
                  <c:v>42291.53334490741</c:v>
                </c:pt>
                <c:pt idx="1302">
                  <c:v>42291.540289351855</c:v>
                </c:pt>
                <c:pt idx="1303">
                  <c:v>42291.547233796293</c:v>
                </c:pt>
                <c:pt idx="1304">
                  <c:v>42291.554178240738</c:v>
                </c:pt>
                <c:pt idx="1305">
                  <c:v>42291.561122685183</c:v>
                </c:pt>
                <c:pt idx="1306">
                  <c:v>42291.568067129629</c:v>
                </c:pt>
                <c:pt idx="1307">
                  <c:v>42291.575011574074</c:v>
                </c:pt>
                <c:pt idx="1308">
                  <c:v>42291.581956018519</c:v>
                </c:pt>
                <c:pt idx="1309">
                  <c:v>42291.588900462964</c:v>
                </c:pt>
                <c:pt idx="1310">
                  <c:v>42291.59584490741</c:v>
                </c:pt>
                <c:pt idx="1311">
                  <c:v>42291.602789351855</c:v>
                </c:pt>
                <c:pt idx="1312">
                  <c:v>42291.609733796293</c:v>
                </c:pt>
                <c:pt idx="1313">
                  <c:v>42291.616678240738</c:v>
                </c:pt>
                <c:pt idx="1314">
                  <c:v>42291.623622685183</c:v>
                </c:pt>
                <c:pt idx="1315">
                  <c:v>42291.630567129629</c:v>
                </c:pt>
                <c:pt idx="1316">
                  <c:v>42291.637511574074</c:v>
                </c:pt>
                <c:pt idx="1317">
                  <c:v>42291.644456018519</c:v>
                </c:pt>
                <c:pt idx="1318">
                  <c:v>42291.651400462964</c:v>
                </c:pt>
                <c:pt idx="1319">
                  <c:v>42291.65834490741</c:v>
                </c:pt>
                <c:pt idx="1320">
                  <c:v>42291.665289351855</c:v>
                </c:pt>
                <c:pt idx="1321">
                  <c:v>42291.672233796293</c:v>
                </c:pt>
                <c:pt idx="1322">
                  <c:v>42291.679178240738</c:v>
                </c:pt>
                <c:pt idx="1323">
                  <c:v>42291.686122685183</c:v>
                </c:pt>
                <c:pt idx="1324">
                  <c:v>42291.693067129629</c:v>
                </c:pt>
                <c:pt idx="1325">
                  <c:v>42291.700011574074</c:v>
                </c:pt>
                <c:pt idx="1326">
                  <c:v>42291.706956018519</c:v>
                </c:pt>
                <c:pt idx="1327">
                  <c:v>42291.713900462964</c:v>
                </c:pt>
                <c:pt idx="1328">
                  <c:v>42291.72084490741</c:v>
                </c:pt>
                <c:pt idx="1329">
                  <c:v>42291.727789351855</c:v>
                </c:pt>
                <c:pt idx="1330">
                  <c:v>42291.734733796293</c:v>
                </c:pt>
                <c:pt idx="1331">
                  <c:v>42291.741678240738</c:v>
                </c:pt>
                <c:pt idx="1332">
                  <c:v>42291.748622685183</c:v>
                </c:pt>
                <c:pt idx="1333">
                  <c:v>42291.755567129629</c:v>
                </c:pt>
                <c:pt idx="1334">
                  <c:v>42291.762511574074</c:v>
                </c:pt>
                <c:pt idx="1335">
                  <c:v>42291.769456018519</c:v>
                </c:pt>
                <c:pt idx="1336">
                  <c:v>42291.776400462964</c:v>
                </c:pt>
                <c:pt idx="1337">
                  <c:v>42291.78334490741</c:v>
                </c:pt>
                <c:pt idx="1338">
                  <c:v>42291.790289351855</c:v>
                </c:pt>
                <c:pt idx="1339">
                  <c:v>42291.797233796293</c:v>
                </c:pt>
                <c:pt idx="1340">
                  <c:v>42291.804178240738</c:v>
                </c:pt>
                <c:pt idx="1341">
                  <c:v>42291.811122685183</c:v>
                </c:pt>
                <c:pt idx="1342">
                  <c:v>42291.818067129629</c:v>
                </c:pt>
                <c:pt idx="1343">
                  <c:v>42291.825011574074</c:v>
                </c:pt>
                <c:pt idx="1344">
                  <c:v>42291.831956018519</c:v>
                </c:pt>
                <c:pt idx="1345">
                  <c:v>42291.838900462964</c:v>
                </c:pt>
                <c:pt idx="1346">
                  <c:v>42291.84584490741</c:v>
                </c:pt>
                <c:pt idx="1347">
                  <c:v>42291.852789351855</c:v>
                </c:pt>
                <c:pt idx="1348">
                  <c:v>42291.859733796293</c:v>
                </c:pt>
                <c:pt idx="1349">
                  <c:v>42291.866678240738</c:v>
                </c:pt>
                <c:pt idx="1350">
                  <c:v>42291.873622685183</c:v>
                </c:pt>
                <c:pt idx="1351">
                  <c:v>42291.880567129629</c:v>
                </c:pt>
                <c:pt idx="1352">
                  <c:v>42291.887511574074</c:v>
                </c:pt>
                <c:pt idx="1353">
                  <c:v>42291.894456018519</c:v>
                </c:pt>
                <c:pt idx="1354">
                  <c:v>42291.901400462964</c:v>
                </c:pt>
                <c:pt idx="1355">
                  <c:v>42291.90834490741</c:v>
                </c:pt>
                <c:pt idx="1356">
                  <c:v>42291.915289351855</c:v>
                </c:pt>
                <c:pt idx="1357">
                  <c:v>42291.922233796293</c:v>
                </c:pt>
                <c:pt idx="1358">
                  <c:v>42291.929178240738</c:v>
                </c:pt>
                <c:pt idx="1359">
                  <c:v>42291.936122685183</c:v>
                </c:pt>
                <c:pt idx="1360">
                  <c:v>42291.943067129629</c:v>
                </c:pt>
                <c:pt idx="1361">
                  <c:v>42291.950011574074</c:v>
                </c:pt>
                <c:pt idx="1362">
                  <c:v>42291.956956018519</c:v>
                </c:pt>
                <c:pt idx="1363">
                  <c:v>42291.963900462964</c:v>
                </c:pt>
                <c:pt idx="1364">
                  <c:v>42291.97084490741</c:v>
                </c:pt>
                <c:pt idx="1365">
                  <c:v>42291.977789351855</c:v>
                </c:pt>
                <c:pt idx="1366">
                  <c:v>42291.984733796293</c:v>
                </c:pt>
                <c:pt idx="1367">
                  <c:v>42291.991678240738</c:v>
                </c:pt>
                <c:pt idx="1368">
                  <c:v>42291.998622685183</c:v>
                </c:pt>
                <c:pt idx="1369">
                  <c:v>42292.005567129629</c:v>
                </c:pt>
                <c:pt idx="1370">
                  <c:v>42292.012511574074</c:v>
                </c:pt>
                <c:pt idx="1371">
                  <c:v>42292.019456018519</c:v>
                </c:pt>
                <c:pt idx="1372">
                  <c:v>42292.026400462964</c:v>
                </c:pt>
                <c:pt idx="1373">
                  <c:v>42292.03334490741</c:v>
                </c:pt>
                <c:pt idx="1374">
                  <c:v>42292.040289351855</c:v>
                </c:pt>
                <c:pt idx="1375">
                  <c:v>42292.047233796293</c:v>
                </c:pt>
                <c:pt idx="1376">
                  <c:v>42292.054178240738</c:v>
                </c:pt>
                <c:pt idx="1377">
                  <c:v>42292.061122685183</c:v>
                </c:pt>
                <c:pt idx="1378">
                  <c:v>42292.068067129629</c:v>
                </c:pt>
                <c:pt idx="1379">
                  <c:v>42292.075011574074</c:v>
                </c:pt>
                <c:pt idx="1380">
                  <c:v>42292.081956018519</c:v>
                </c:pt>
                <c:pt idx="1381">
                  <c:v>42292.088900462964</c:v>
                </c:pt>
                <c:pt idx="1382">
                  <c:v>42292.09584490741</c:v>
                </c:pt>
                <c:pt idx="1383">
                  <c:v>42292.102789351855</c:v>
                </c:pt>
                <c:pt idx="1384">
                  <c:v>42292.109733796293</c:v>
                </c:pt>
                <c:pt idx="1385">
                  <c:v>42292.116678240738</c:v>
                </c:pt>
                <c:pt idx="1386">
                  <c:v>42292.123622685183</c:v>
                </c:pt>
                <c:pt idx="1387">
                  <c:v>42292.130567129629</c:v>
                </c:pt>
                <c:pt idx="1388">
                  <c:v>42292.137511574074</c:v>
                </c:pt>
                <c:pt idx="1389">
                  <c:v>42292.144456018519</c:v>
                </c:pt>
                <c:pt idx="1390">
                  <c:v>42292.151400462964</c:v>
                </c:pt>
                <c:pt idx="1391">
                  <c:v>42292.15834490741</c:v>
                </c:pt>
                <c:pt idx="1392">
                  <c:v>42292.165289351855</c:v>
                </c:pt>
                <c:pt idx="1393">
                  <c:v>42292.172233796293</c:v>
                </c:pt>
                <c:pt idx="1394">
                  <c:v>42292.179178240738</c:v>
                </c:pt>
                <c:pt idx="1395">
                  <c:v>42292.186122685183</c:v>
                </c:pt>
                <c:pt idx="1396">
                  <c:v>42292.193067129629</c:v>
                </c:pt>
                <c:pt idx="1397">
                  <c:v>42292.200011574074</c:v>
                </c:pt>
                <c:pt idx="1398">
                  <c:v>42292.206956018519</c:v>
                </c:pt>
                <c:pt idx="1399">
                  <c:v>42292.213900462964</c:v>
                </c:pt>
                <c:pt idx="1400">
                  <c:v>42292.22084490741</c:v>
                </c:pt>
                <c:pt idx="1401">
                  <c:v>42292.227789351855</c:v>
                </c:pt>
                <c:pt idx="1402">
                  <c:v>42292.234733796293</c:v>
                </c:pt>
                <c:pt idx="1403">
                  <c:v>42292.241678240738</c:v>
                </c:pt>
                <c:pt idx="1404">
                  <c:v>42292.248622685183</c:v>
                </c:pt>
                <c:pt idx="1405">
                  <c:v>42292.255567129629</c:v>
                </c:pt>
                <c:pt idx="1406">
                  <c:v>42292.262511574074</c:v>
                </c:pt>
                <c:pt idx="1407">
                  <c:v>42292.269456018519</c:v>
                </c:pt>
                <c:pt idx="1408">
                  <c:v>42292.276400462964</c:v>
                </c:pt>
                <c:pt idx="1409">
                  <c:v>42292.28334490741</c:v>
                </c:pt>
                <c:pt idx="1410">
                  <c:v>42292.290289351855</c:v>
                </c:pt>
                <c:pt idx="1411">
                  <c:v>42292.297233796293</c:v>
                </c:pt>
                <c:pt idx="1412">
                  <c:v>42292.304178240738</c:v>
                </c:pt>
                <c:pt idx="1413">
                  <c:v>42292.311122685183</c:v>
                </c:pt>
                <c:pt idx="1414">
                  <c:v>42292.318067129629</c:v>
                </c:pt>
                <c:pt idx="1415">
                  <c:v>42292.325011574074</c:v>
                </c:pt>
                <c:pt idx="1416">
                  <c:v>42292.331956018519</c:v>
                </c:pt>
                <c:pt idx="1417">
                  <c:v>42292.338900462964</c:v>
                </c:pt>
                <c:pt idx="1418">
                  <c:v>42292.34584490741</c:v>
                </c:pt>
                <c:pt idx="1419">
                  <c:v>42292.352789351855</c:v>
                </c:pt>
                <c:pt idx="1420">
                  <c:v>42292.359733796293</c:v>
                </c:pt>
                <c:pt idx="1421">
                  <c:v>42292.366678240738</c:v>
                </c:pt>
                <c:pt idx="1422">
                  <c:v>42292.373622685183</c:v>
                </c:pt>
                <c:pt idx="1423">
                  <c:v>42292.380567129629</c:v>
                </c:pt>
                <c:pt idx="1424">
                  <c:v>42292.387511574074</c:v>
                </c:pt>
                <c:pt idx="1425">
                  <c:v>42292.394456018519</c:v>
                </c:pt>
                <c:pt idx="1426">
                  <c:v>42292.401400462964</c:v>
                </c:pt>
                <c:pt idx="1427">
                  <c:v>42292.40834490741</c:v>
                </c:pt>
                <c:pt idx="1428">
                  <c:v>42292.415289351855</c:v>
                </c:pt>
                <c:pt idx="1429">
                  <c:v>42292.422233796293</c:v>
                </c:pt>
                <c:pt idx="1430">
                  <c:v>42292.429178240738</c:v>
                </c:pt>
                <c:pt idx="1431">
                  <c:v>42292.436122685183</c:v>
                </c:pt>
                <c:pt idx="1432">
                  <c:v>42292.443067129629</c:v>
                </c:pt>
                <c:pt idx="1433">
                  <c:v>42292.450011574074</c:v>
                </c:pt>
                <c:pt idx="1434">
                  <c:v>42292.456956018519</c:v>
                </c:pt>
                <c:pt idx="1435">
                  <c:v>42292.463900462964</c:v>
                </c:pt>
                <c:pt idx="1436">
                  <c:v>42292.47084490741</c:v>
                </c:pt>
                <c:pt idx="1437">
                  <c:v>42292.477789351855</c:v>
                </c:pt>
                <c:pt idx="1438">
                  <c:v>42292.484733796293</c:v>
                </c:pt>
                <c:pt idx="1439">
                  <c:v>42292.491678240738</c:v>
                </c:pt>
                <c:pt idx="1440">
                  <c:v>42292.498622685183</c:v>
                </c:pt>
                <c:pt idx="1441">
                  <c:v>42292.505567129629</c:v>
                </c:pt>
                <c:pt idx="1442">
                  <c:v>42292.512511574074</c:v>
                </c:pt>
                <c:pt idx="1443">
                  <c:v>42292.519456018519</c:v>
                </c:pt>
                <c:pt idx="1444">
                  <c:v>42292.526400462964</c:v>
                </c:pt>
                <c:pt idx="1445">
                  <c:v>42292.53334490741</c:v>
                </c:pt>
                <c:pt idx="1446">
                  <c:v>42292.540289351855</c:v>
                </c:pt>
                <c:pt idx="1447">
                  <c:v>42292.547233796293</c:v>
                </c:pt>
                <c:pt idx="1448">
                  <c:v>42292.554178240738</c:v>
                </c:pt>
                <c:pt idx="1449">
                  <c:v>42292.561122685183</c:v>
                </c:pt>
                <c:pt idx="1450">
                  <c:v>42292.568067129629</c:v>
                </c:pt>
                <c:pt idx="1451">
                  <c:v>42292.575011574074</c:v>
                </c:pt>
                <c:pt idx="1452">
                  <c:v>42292.581956018519</c:v>
                </c:pt>
                <c:pt idx="1453">
                  <c:v>42292.588900462964</c:v>
                </c:pt>
                <c:pt idx="1454">
                  <c:v>42292.59584490741</c:v>
                </c:pt>
                <c:pt idx="1455">
                  <c:v>42292.602789351855</c:v>
                </c:pt>
                <c:pt idx="1456">
                  <c:v>42292.609733796293</c:v>
                </c:pt>
                <c:pt idx="1457">
                  <c:v>42292.616678240738</c:v>
                </c:pt>
                <c:pt idx="1458">
                  <c:v>42292.623622685183</c:v>
                </c:pt>
                <c:pt idx="1459">
                  <c:v>42292.630567129629</c:v>
                </c:pt>
                <c:pt idx="1460">
                  <c:v>42292.637511574074</c:v>
                </c:pt>
                <c:pt idx="1461">
                  <c:v>42292.644456018519</c:v>
                </c:pt>
                <c:pt idx="1462">
                  <c:v>42292.651400462964</c:v>
                </c:pt>
                <c:pt idx="1463">
                  <c:v>42292.65834490741</c:v>
                </c:pt>
                <c:pt idx="1464">
                  <c:v>42292.665289351855</c:v>
                </c:pt>
                <c:pt idx="1465">
                  <c:v>42292.672233796293</c:v>
                </c:pt>
                <c:pt idx="1466">
                  <c:v>42292.679178240738</c:v>
                </c:pt>
                <c:pt idx="1467">
                  <c:v>42292.686122685183</c:v>
                </c:pt>
                <c:pt idx="1468">
                  <c:v>42292.693067129629</c:v>
                </c:pt>
                <c:pt idx="1469">
                  <c:v>42292.700011574074</c:v>
                </c:pt>
                <c:pt idx="1470">
                  <c:v>42292.706956018519</c:v>
                </c:pt>
                <c:pt idx="1471">
                  <c:v>42292.713900462964</c:v>
                </c:pt>
                <c:pt idx="1472">
                  <c:v>42292.72084490741</c:v>
                </c:pt>
                <c:pt idx="1473">
                  <c:v>42292.727789351855</c:v>
                </c:pt>
                <c:pt idx="1474">
                  <c:v>42292.734733796293</c:v>
                </c:pt>
                <c:pt idx="1475">
                  <c:v>42292.741678240738</c:v>
                </c:pt>
                <c:pt idx="1476">
                  <c:v>42292.748622685183</c:v>
                </c:pt>
                <c:pt idx="1477">
                  <c:v>42292.755567129629</c:v>
                </c:pt>
                <c:pt idx="1478">
                  <c:v>42292.762511574074</c:v>
                </c:pt>
                <c:pt idx="1479">
                  <c:v>42292.769456018519</c:v>
                </c:pt>
                <c:pt idx="1480">
                  <c:v>42292.776400462964</c:v>
                </c:pt>
                <c:pt idx="1481">
                  <c:v>42292.78334490741</c:v>
                </c:pt>
                <c:pt idx="1482">
                  <c:v>42292.790289351855</c:v>
                </c:pt>
                <c:pt idx="1483">
                  <c:v>42292.797233796293</c:v>
                </c:pt>
                <c:pt idx="1484">
                  <c:v>42292.804178240738</c:v>
                </c:pt>
                <c:pt idx="1485">
                  <c:v>42292.811122685183</c:v>
                </c:pt>
                <c:pt idx="1486">
                  <c:v>42292.818067129629</c:v>
                </c:pt>
                <c:pt idx="1487">
                  <c:v>42292.825011574074</c:v>
                </c:pt>
                <c:pt idx="1488">
                  <c:v>42292.831956018519</c:v>
                </c:pt>
                <c:pt idx="1489">
                  <c:v>42292.838900462964</c:v>
                </c:pt>
                <c:pt idx="1490">
                  <c:v>42292.84584490741</c:v>
                </c:pt>
                <c:pt idx="1491">
                  <c:v>42292.852789351855</c:v>
                </c:pt>
                <c:pt idx="1492">
                  <c:v>42292.859733796293</c:v>
                </c:pt>
                <c:pt idx="1493">
                  <c:v>42292.866678240738</c:v>
                </c:pt>
                <c:pt idx="1494">
                  <c:v>42292.873622685183</c:v>
                </c:pt>
                <c:pt idx="1495">
                  <c:v>42292.880567129629</c:v>
                </c:pt>
                <c:pt idx="1496">
                  <c:v>42292.887511574074</c:v>
                </c:pt>
                <c:pt idx="1497">
                  <c:v>42292.894456018519</c:v>
                </c:pt>
                <c:pt idx="1498">
                  <c:v>42292.901400462964</c:v>
                </c:pt>
                <c:pt idx="1499">
                  <c:v>42292.90834490741</c:v>
                </c:pt>
                <c:pt idx="1500">
                  <c:v>42292.915289351855</c:v>
                </c:pt>
                <c:pt idx="1501">
                  <c:v>42292.922233796293</c:v>
                </c:pt>
                <c:pt idx="1502">
                  <c:v>42292.929178240738</c:v>
                </c:pt>
                <c:pt idx="1503">
                  <c:v>42292.936122685183</c:v>
                </c:pt>
                <c:pt idx="1504">
                  <c:v>42292.943067129629</c:v>
                </c:pt>
                <c:pt idx="1505">
                  <c:v>42292.950011574074</c:v>
                </c:pt>
                <c:pt idx="1506">
                  <c:v>42292.956956018519</c:v>
                </c:pt>
                <c:pt idx="1507">
                  <c:v>42292.963900462964</c:v>
                </c:pt>
                <c:pt idx="1508">
                  <c:v>42292.97084490741</c:v>
                </c:pt>
                <c:pt idx="1509">
                  <c:v>42292.977789351855</c:v>
                </c:pt>
                <c:pt idx="1510">
                  <c:v>42292.984733796293</c:v>
                </c:pt>
                <c:pt idx="1511">
                  <c:v>42292.991678240738</c:v>
                </c:pt>
                <c:pt idx="1512">
                  <c:v>42292.998622685183</c:v>
                </c:pt>
                <c:pt idx="1513">
                  <c:v>42293.005567129629</c:v>
                </c:pt>
                <c:pt idx="1514">
                  <c:v>42293.012511574074</c:v>
                </c:pt>
                <c:pt idx="1515">
                  <c:v>42293.019456018519</c:v>
                </c:pt>
                <c:pt idx="1516">
                  <c:v>42293.026400462964</c:v>
                </c:pt>
                <c:pt idx="1517">
                  <c:v>42293.03334490741</c:v>
                </c:pt>
                <c:pt idx="1518">
                  <c:v>42293.040289351855</c:v>
                </c:pt>
                <c:pt idx="1519">
                  <c:v>42293.047233796293</c:v>
                </c:pt>
                <c:pt idx="1520">
                  <c:v>42293.054178240738</c:v>
                </c:pt>
                <c:pt idx="1521">
                  <c:v>42293.061122685183</c:v>
                </c:pt>
                <c:pt idx="1522">
                  <c:v>42293.068067129629</c:v>
                </c:pt>
                <c:pt idx="1523">
                  <c:v>42293.075011574074</c:v>
                </c:pt>
                <c:pt idx="1524">
                  <c:v>42293.081956018519</c:v>
                </c:pt>
                <c:pt idx="1525">
                  <c:v>42293.088900462964</c:v>
                </c:pt>
                <c:pt idx="1526">
                  <c:v>42293.09584490741</c:v>
                </c:pt>
                <c:pt idx="1527">
                  <c:v>42293.102789351855</c:v>
                </c:pt>
                <c:pt idx="1528">
                  <c:v>42293.109733796293</c:v>
                </c:pt>
                <c:pt idx="1529">
                  <c:v>42293.116678240738</c:v>
                </c:pt>
                <c:pt idx="1530">
                  <c:v>42293.123622685183</c:v>
                </c:pt>
                <c:pt idx="1531">
                  <c:v>42293.130567129629</c:v>
                </c:pt>
                <c:pt idx="1532">
                  <c:v>42293.137511574074</c:v>
                </c:pt>
                <c:pt idx="1533">
                  <c:v>42293.144456018519</c:v>
                </c:pt>
                <c:pt idx="1534">
                  <c:v>42293.151400462964</c:v>
                </c:pt>
                <c:pt idx="1535">
                  <c:v>42293.15834490741</c:v>
                </c:pt>
                <c:pt idx="1536">
                  <c:v>42293.165289351855</c:v>
                </c:pt>
                <c:pt idx="1537">
                  <c:v>42293.172233796293</c:v>
                </c:pt>
                <c:pt idx="1538">
                  <c:v>42293.179178240738</c:v>
                </c:pt>
                <c:pt idx="1539">
                  <c:v>42293.186122685183</c:v>
                </c:pt>
                <c:pt idx="1540">
                  <c:v>42293.193067129629</c:v>
                </c:pt>
                <c:pt idx="1541">
                  <c:v>42293.200011574074</c:v>
                </c:pt>
                <c:pt idx="1542">
                  <c:v>42293.206956018519</c:v>
                </c:pt>
                <c:pt idx="1543">
                  <c:v>42293.213900462964</c:v>
                </c:pt>
                <c:pt idx="1544">
                  <c:v>42293.22084490741</c:v>
                </c:pt>
                <c:pt idx="1545">
                  <c:v>42293.227789351855</c:v>
                </c:pt>
                <c:pt idx="1546">
                  <c:v>42293.234733796293</c:v>
                </c:pt>
                <c:pt idx="1547">
                  <c:v>42293.241678240738</c:v>
                </c:pt>
                <c:pt idx="1548">
                  <c:v>42293.248622685183</c:v>
                </c:pt>
                <c:pt idx="1549">
                  <c:v>42293.255567129629</c:v>
                </c:pt>
                <c:pt idx="1550">
                  <c:v>42293.262511574074</c:v>
                </c:pt>
                <c:pt idx="1551">
                  <c:v>42293.269456018519</c:v>
                </c:pt>
                <c:pt idx="1552">
                  <c:v>42293.276400462964</c:v>
                </c:pt>
                <c:pt idx="1553">
                  <c:v>42293.28334490741</c:v>
                </c:pt>
                <c:pt idx="1554">
                  <c:v>42293.290289351855</c:v>
                </c:pt>
                <c:pt idx="1555">
                  <c:v>42293.297233796293</c:v>
                </c:pt>
                <c:pt idx="1556">
                  <c:v>42293.304178240738</c:v>
                </c:pt>
                <c:pt idx="1557">
                  <c:v>42293.311122685183</c:v>
                </c:pt>
                <c:pt idx="1558">
                  <c:v>42293.318067129629</c:v>
                </c:pt>
                <c:pt idx="1559">
                  <c:v>42293.325011574074</c:v>
                </c:pt>
                <c:pt idx="1560">
                  <c:v>42293.331956018519</c:v>
                </c:pt>
                <c:pt idx="1561">
                  <c:v>42293.338900462964</c:v>
                </c:pt>
                <c:pt idx="1562">
                  <c:v>42293.34584490741</c:v>
                </c:pt>
                <c:pt idx="1563">
                  <c:v>42293.352789351855</c:v>
                </c:pt>
                <c:pt idx="1564">
                  <c:v>42293.359733796293</c:v>
                </c:pt>
                <c:pt idx="1565">
                  <c:v>42293.366678240738</c:v>
                </c:pt>
                <c:pt idx="1566">
                  <c:v>42293.373622685183</c:v>
                </c:pt>
                <c:pt idx="1567">
                  <c:v>42293.380567129629</c:v>
                </c:pt>
                <c:pt idx="1568">
                  <c:v>42293.387511574074</c:v>
                </c:pt>
                <c:pt idx="1569">
                  <c:v>42293.394456018519</c:v>
                </c:pt>
                <c:pt idx="1570">
                  <c:v>42293.401400462964</c:v>
                </c:pt>
                <c:pt idx="1571">
                  <c:v>42293.40834490741</c:v>
                </c:pt>
                <c:pt idx="1572">
                  <c:v>42293.415289351855</c:v>
                </c:pt>
                <c:pt idx="1573">
                  <c:v>42293.422233796293</c:v>
                </c:pt>
                <c:pt idx="1574">
                  <c:v>42293.429178240738</c:v>
                </c:pt>
                <c:pt idx="1575">
                  <c:v>42293.436122685183</c:v>
                </c:pt>
                <c:pt idx="1576">
                  <c:v>42293.443067129629</c:v>
                </c:pt>
                <c:pt idx="1577">
                  <c:v>42293.450011574074</c:v>
                </c:pt>
                <c:pt idx="1578">
                  <c:v>42293.456956018519</c:v>
                </c:pt>
                <c:pt idx="1579">
                  <c:v>42293.463900462964</c:v>
                </c:pt>
                <c:pt idx="1580">
                  <c:v>42293.47084490741</c:v>
                </c:pt>
                <c:pt idx="1581">
                  <c:v>42293.477789351855</c:v>
                </c:pt>
                <c:pt idx="1582">
                  <c:v>42293.484733796293</c:v>
                </c:pt>
                <c:pt idx="1583">
                  <c:v>42293.491678240738</c:v>
                </c:pt>
                <c:pt idx="1584">
                  <c:v>42293.498622685183</c:v>
                </c:pt>
                <c:pt idx="1585">
                  <c:v>42293.505567129629</c:v>
                </c:pt>
                <c:pt idx="1586">
                  <c:v>42293.512511574074</c:v>
                </c:pt>
                <c:pt idx="1587">
                  <c:v>42293.519456018519</c:v>
                </c:pt>
                <c:pt idx="1588">
                  <c:v>42293.526400462964</c:v>
                </c:pt>
                <c:pt idx="1589">
                  <c:v>42293.53334490741</c:v>
                </c:pt>
                <c:pt idx="1590">
                  <c:v>42293.540289351855</c:v>
                </c:pt>
                <c:pt idx="1591">
                  <c:v>42293.547233796293</c:v>
                </c:pt>
                <c:pt idx="1592">
                  <c:v>42293.554178240738</c:v>
                </c:pt>
                <c:pt idx="1593">
                  <c:v>42293.561122685183</c:v>
                </c:pt>
                <c:pt idx="1594">
                  <c:v>42293.568067129629</c:v>
                </c:pt>
                <c:pt idx="1595">
                  <c:v>42293.575011574074</c:v>
                </c:pt>
                <c:pt idx="1596">
                  <c:v>42293.581956018519</c:v>
                </c:pt>
                <c:pt idx="1597">
                  <c:v>42293.588900462964</c:v>
                </c:pt>
                <c:pt idx="1598">
                  <c:v>42293.59584490741</c:v>
                </c:pt>
                <c:pt idx="1599">
                  <c:v>42293.602789351855</c:v>
                </c:pt>
                <c:pt idx="1600">
                  <c:v>42293.609733796293</c:v>
                </c:pt>
                <c:pt idx="1601">
                  <c:v>42293.616678240738</c:v>
                </c:pt>
                <c:pt idx="1602">
                  <c:v>42293.623622685183</c:v>
                </c:pt>
                <c:pt idx="1603">
                  <c:v>42293.630567129629</c:v>
                </c:pt>
                <c:pt idx="1604">
                  <c:v>42293.637511574074</c:v>
                </c:pt>
                <c:pt idx="1605">
                  <c:v>42293.644456018519</c:v>
                </c:pt>
                <c:pt idx="1606">
                  <c:v>42293.651400462964</c:v>
                </c:pt>
                <c:pt idx="1607">
                  <c:v>42293.65834490741</c:v>
                </c:pt>
                <c:pt idx="1608">
                  <c:v>42293.665289351855</c:v>
                </c:pt>
                <c:pt idx="1609">
                  <c:v>42293.672233796293</c:v>
                </c:pt>
                <c:pt idx="1610">
                  <c:v>42293.679178240738</c:v>
                </c:pt>
                <c:pt idx="1611">
                  <c:v>42293.686122685183</c:v>
                </c:pt>
                <c:pt idx="1612">
                  <c:v>42293.693067129629</c:v>
                </c:pt>
                <c:pt idx="1613">
                  <c:v>42293.700011574074</c:v>
                </c:pt>
                <c:pt idx="1614">
                  <c:v>42293.706956018519</c:v>
                </c:pt>
                <c:pt idx="1615">
                  <c:v>42293.713900462964</c:v>
                </c:pt>
                <c:pt idx="1616">
                  <c:v>42293.72084490741</c:v>
                </c:pt>
                <c:pt idx="1617">
                  <c:v>42293.727789351855</c:v>
                </c:pt>
                <c:pt idx="1618">
                  <c:v>42293.734733796293</c:v>
                </c:pt>
                <c:pt idx="1619">
                  <c:v>42293.741678240738</c:v>
                </c:pt>
                <c:pt idx="1620">
                  <c:v>42293.748622685183</c:v>
                </c:pt>
                <c:pt idx="1621">
                  <c:v>42293.755567129629</c:v>
                </c:pt>
                <c:pt idx="1622">
                  <c:v>42293.762511574074</c:v>
                </c:pt>
                <c:pt idx="1623">
                  <c:v>42293.769456018519</c:v>
                </c:pt>
                <c:pt idx="1624">
                  <c:v>42293.776400462964</c:v>
                </c:pt>
                <c:pt idx="1625">
                  <c:v>42293.78334490741</c:v>
                </c:pt>
                <c:pt idx="1626">
                  <c:v>42293.790289351855</c:v>
                </c:pt>
                <c:pt idx="1627">
                  <c:v>42293.797233796293</c:v>
                </c:pt>
                <c:pt idx="1628">
                  <c:v>42293.804178240738</c:v>
                </c:pt>
                <c:pt idx="1629">
                  <c:v>42293.811122685183</c:v>
                </c:pt>
                <c:pt idx="1630">
                  <c:v>42293.818067129629</c:v>
                </c:pt>
                <c:pt idx="1631">
                  <c:v>42293.825011574074</c:v>
                </c:pt>
                <c:pt idx="1632">
                  <c:v>42293.831956018519</c:v>
                </c:pt>
                <c:pt idx="1633">
                  <c:v>42293.838900462964</c:v>
                </c:pt>
                <c:pt idx="1634">
                  <c:v>42293.84584490741</c:v>
                </c:pt>
                <c:pt idx="1635">
                  <c:v>42293.852789351855</c:v>
                </c:pt>
                <c:pt idx="1636">
                  <c:v>42293.859733796293</c:v>
                </c:pt>
                <c:pt idx="1637">
                  <c:v>42293.866678240738</c:v>
                </c:pt>
                <c:pt idx="1638">
                  <c:v>42293.873622685183</c:v>
                </c:pt>
                <c:pt idx="1639">
                  <c:v>42293.880567129629</c:v>
                </c:pt>
                <c:pt idx="1640">
                  <c:v>42293.887511574074</c:v>
                </c:pt>
                <c:pt idx="1641">
                  <c:v>42293.894456018519</c:v>
                </c:pt>
                <c:pt idx="1642">
                  <c:v>42293.901400462964</c:v>
                </c:pt>
                <c:pt idx="1643">
                  <c:v>42293.90834490741</c:v>
                </c:pt>
                <c:pt idx="1644">
                  <c:v>42293.915289351855</c:v>
                </c:pt>
                <c:pt idx="1645">
                  <c:v>42293.922233796293</c:v>
                </c:pt>
                <c:pt idx="1646">
                  <c:v>42293.929178240738</c:v>
                </c:pt>
                <c:pt idx="1647">
                  <c:v>42293.936122685183</c:v>
                </c:pt>
                <c:pt idx="1648">
                  <c:v>42293.943067129629</c:v>
                </c:pt>
                <c:pt idx="1649">
                  <c:v>42293.950011574074</c:v>
                </c:pt>
                <c:pt idx="1650">
                  <c:v>42293.956956018519</c:v>
                </c:pt>
                <c:pt idx="1651">
                  <c:v>42293.963900462964</c:v>
                </c:pt>
                <c:pt idx="1652">
                  <c:v>42293.97084490741</c:v>
                </c:pt>
                <c:pt idx="1653">
                  <c:v>42293.977789351855</c:v>
                </c:pt>
                <c:pt idx="1654">
                  <c:v>42293.984733796293</c:v>
                </c:pt>
                <c:pt idx="1655">
                  <c:v>42293.991678240738</c:v>
                </c:pt>
                <c:pt idx="1656">
                  <c:v>42293.998622685183</c:v>
                </c:pt>
                <c:pt idx="1657">
                  <c:v>42294.005567129629</c:v>
                </c:pt>
                <c:pt idx="1658">
                  <c:v>42294.012511574074</c:v>
                </c:pt>
                <c:pt idx="1659">
                  <c:v>42294.019456018519</c:v>
                </c:pt>
                <c:pt idx="1660">
                  <c:v>42294.026400462964</c:v>
                </c:pt>
                <c:pt idx="1661">
                  <c:v>42294.03334490741</c:v>
                </c:pt>
                <c:pt idx="1662">
                  <c:v>42294.040289351855</c:v>
                </c:pt>
                <c:pt idx="1663">
                  <c:v>42294.047233796293</c:v>
                </c:pt>
                <c:pt idx="1664">
                  <c:v>42294.054178240738</c:v>
                </c:pt>
                <c:pt idx="1665">
                  <c:v>42294.061122685183</c:v>
                </c:pt>
                <c:pt idx="1666">
                  <c:v>42294.068067129629</c:v>
                </c:pt>
                <c:pt idx="1667">
                  <c:v>42294.075011574074</c:v>
                </c:pt>
                <c:pt idx="1668">
                  <c:v>42294.081956018519</c:v>
                </c:pt>
                <c:pt idx="1669">
                  <c:v>42294.088900462964</c:v>
                </c:pt>
                <c:pt idx="1670">
                  <c:v>42294.09584490741</c:v>
                </c:pt>
                <c:pt idx="1671">
                  <c:v>42294.102789351855</c:v>
                </c:pt>
                <c:pt idx="1672">
                  <c:v>42294.109733796293</c:v>
                </c:pt>
                <c:pt idx="1673">
                  <c:v>42294.116678240738</c:v>
                </c:pt>
                <c:pt idx="1674">
                  <c:v>42294.123622685183</c:v>
                </c:pt>
                <c:pt idx="1675">
                  <c:v>42294.130567129629</c:v>
                </c:pt>
                <c:pt idx="1676">
                  <c:v>42294.137511574074</c:v>
                </c:pt>
                <c:pt idx="1677">
                  <c:v>42294.144456018519</c:v>
                </c:pt>
                <c:pt idx="1678">
                  <c:v>42294.151400462964</c:v>
                </c:pt>
                <c:pt idx="1679">
                  <c:v>42294.15834490741</c:v>
                </c:pt>
                <c:pt idx="1680">
                  <c:v>42294.165289351855</c:v>
                </c:pt>
                <c:pt idx="1681">
                  <c:v>42294.172233796293</c:v>
                </c:pt>
                <c:pt idx="1682">
                  <c:v>42294.179178240738</c:v>
                </c:pt>
                <c:pt idx="1683">
                  <c:v>42294.186122685183</c:v>
                </c:pt>
                <c:pt idx="1684">
                  <c:v>42294.193067129629</c:v>
                </c:pt>
                <c:pt idx="1685">
                  <c:v>42294.200011574074</c:v>
                </c:pt>
                <c:pt idx="1686">
                  <c:v>42294.206956018519</c:v>
                </c:pt>
                <c:pt idx="1687">
                  <c:v>42294.213900462964</c:v>
                </c:pt>
                <c:pt idx="1688">
                  <c:v>42294.22084490741</c:v>
                </c:pt>
                <c:pt idx="1689">
                  <c:v>42294.227789351855</c:v>
                </c:pt>
                <c:pt idx="1690">
                  <c:v>42294.234733796293</c:v>
                </c:pt>
                <c:pt idx="1691">
                  <c:v>42294.241678240738</c:v>
                </c:pt>
                <c:pt idx="1692">
                  <c:v>42294.248622685183</c:v>
                </c:pt>
                <c:pt idx="1693">
                  <c:v>42294.255567129629</c:v>
                </c:pt>
                <c:pt idx="1694">
                  <c:v>42294.262511574074</c:v>
                </c:pt>
                <c:pt idx="1695">
                  <c:v>42294.269456018519</c:v>
                </c:pt>
                <c:pt idx="1696">
                  <c:v>42294.276400462964</c:v>
                </c:pt>
                <c:pt idx="1697">
                  <c:v>42294.28334490741</c:v>
                </c:pt>
                <c:pt idx="1698">
                  <c:v>42294.290289351855</c:v>
                </c:pt>
                <c:pt idx="1699">
                  <c:v>42294.297233796293</c:v>
                </c:pt>
                <c:pt idx="1700">
                  <c:v>42294.304178240738</c:v>
                </c:pt>
                <c:pt idx="1701">
                  <c:v>42294.311122685183</c:v>
                </c:pt>
                <c:pt idx="1702">
                  <c:v>42294.318067129629</c:v>
                </c:pt>
                <c:pt idx="1703">
                  <c:v>42294.325011574074</c:v>
                </c:pt>
                <c:pt idx="1704">
                  <c:v>42294.331956018519</c:v>
                </c:pt>
                <c:pt idx="1705">
                  <c:v>42294.338900462964</c:v>
                </c:pt>
                <c:pt idx="1706">
                  <c:v>42294.34584490741</c:v>
                </c:pt>
                <c:pt idx="1707">
                  <c:v>42294.352789351855</c:v>
                </c:pt>
                <c:pt idx="1708">
                  <c:v>42294.359733796293</c:v>
                </c:pt>
                <c:pt idx="1709">
                  <c:v>42294.366678240738</c:v>
                </c:pt>
                <c:pt idx="1710">
                  <c:v>42294.373622685183</c:v>
                </c:pt>
                <c:pt idx="1711">
                  <c:v>42294.380567129629</c:v>
                </c:pt>
                <c:pt idx="1712">
                  <c:v>42294.387511574074</c:v>
                </c:pt>
                <c:pt idx="1713">
                  <c:v>42294.394456018519</c:v>
                </c:pt>
                <c:pt idx="1714">
                  <c:v>42294.401400462964</c:v>
                </c:pt>
                <c:pt idx="1715">
                  <c:v>42294.40834490741</c:v>
                </c:pt>
                <c:pt idx="1716">
                  <c:v>42294.415289351855</c:v>
                </c:pt>
                <c:pt idx="1717">
                  <c:v>42294.422233796293</c:v>
                </c:pt>
                <c:pt idx="1718">
                  <c:v>42294.429178240738</c:v>
                </c:pt>
                <c:pt idx="1719">
                  <c:v>42294.436122685183</c:v>
                </c:pt>
                <c:pt idx="1720">
                  <c:v>42294.443067129629</c:v>
                </c:pt>
                <c:pt idx="1721">
                  <c:v>42294.450011574074</c:v>
                </c:pt>
                <c:pt idx="1722">
                  <c:v>42294.456956018519</c:v>
                </c:pt>
                <c:pt idx="1723">
                  <c:v>42294.463900462964</c:v>
                </c:pt>
                <c:pt idx="1724">
                  <c:v>42294.47084490741</c:v>
                </c:pt>
                <c:pt idx="1725">
                  <c:v>42294.477789351855</c:v>
                </c:pt>
                <c:pt idx="1726">
                  <c:v>42294.484733796293</c:v>
                </c:pt>
                <c:pt idx="1727">
                  <c:v>42294.491678240738</c:v>
                </c:pt>
                <c:pt idx="1728">
                  <c:v>42294.498622685183</c:v>
                </c:pt>
                <c:pt idx="1729">
                  <c:v>42294.505567129629</c:v>
                </c:pt>
                <c:pt idx="1730">
                  <c:v>42294.512511574074</c:v>
                </c:pt>
                <c:pt idx="1731">
                  <c:v>42294.519456018519</c:v>
                </c:pt>
                <c:pt idx="1732">
                  <c:v>42294.526400462964</c:v>
                </c:pt>
                <c:pt idx="1733">
                  <c:v>42294.53334490741</c:v>
                </c:pt>
                <c:pt idx="1734">
                  <c:v>42294.540289351855</c:v>
                </c:pt>
                <c:pt idx="1735">
                  <c:v>42294.547233796293</c:v>
                </c:pt>
                <c:pt idx="1736">
                  <c:v>42294.554178240738</c:v>
                </c:pt>
                <c:pt idx="1737">
                  <c:v>42294.561122685183</c:v>
                </c:pt>
                <c:pt idx="1738">
                  <c:v>42294.568067129629</c:v>
                </c:pt>
                <c:pt idx="1739">
                  <c:v>42294.575011574074</c:v>
                </c:pt>
                <c:pt idx="1740">
                  <c:v>42294.581956018519</c:v>
                </c:pt>
                <c:pt idx="1741">
                  <c:v>42294.588900462964</c:v>
                </c:pt>
                <c:pt idx="1742">
                  <c:v>42294.59584490741</c:v>
                </c:pt>
                <c:pt idx="1743">
                  <c:v>42294.602789351855</c:v>
                </c:pt>
                <c:pt idx="1744">
                  <c:v>42294.609733796293</c:v>
                </c:pt>
                <c:pt idx="1745">
                  <c:v>42294.616678240738</c:v>
                </c:pt>
                <c:pt idx="1746">
                  <c:v>42294.623622685183</c:v>
                </c:pt>
                <c:pt idx="1747">
                  <c:v>42294.630567129629</c:v>
                </c:pt>
                <c:pt idx="1748">
                  <c:v>42294.637511574074</c:v>
                </c:pt>
                <c:pt idx="1749">
                  <c:v>42294.644456018519</c:v>
                </c:pt>
                <c:pt idx="1750">
                  <c:v>42294.651400462964</c:v>
                </c:pt>
                <c:pt idx="1751">
                  <c:v>42294.65834490741</c:v>
                </c:pt>
                <c:pt idx="1752">
                  <c:v>42294.665289351855</c:v>
                </c:pt>
                <c:pt idx="1753">
                  <c:v>42294.672233796293</c:v>
                </c:pt>
                <c:pt idx="1754">
                  <c:v>42294.679178240738</c:v>
                </c:pt>
                <c:pt idx="1755">
                  <c:v>42294.686122685183</c:v>
                </c:pt>
                <c:pt idx="1756">
                  <c:v>42294.693067129629</c:v>
                </c:pt>
                <c:pt idx="1757">
                  <c:v>42294.700011574074</c:v>
                </c:pt>
                <c:pt idx="1758">
                  <c:v>42294.706956018519</c:v>
                </c:pt>
                <c:pt idx="1759">
                  <c:v>42294.713900462964</c:v>
                </c:pt>
                <c:pt idx="1760">
                  <c:v>42294.72084490741</c:v>
                </c:pt>
                <c:pt idx="1761">
                  <c:v>42294.727789351855</c:v>
                </c:pt>
                <c:pt idx="1762">
                  <c:v>42294.734733796293</c:v>
                </c:pt>
                <c:pt idx="1763">
                  <c:v>42294.741678240738</c:v>
                </c:pt>
                <c:pt idx="1764">
                  <c:v>42294.748622685183</c:v>
                </c:pt>
                <c:pt idx="1765">
                  <c:v>42294.755567129629</c:v>
                </c:pt>
                <c:pt idx="1766">
                  <c:v>42294.762511574074</c:v>
                </c:pt>
                <c:pt idx="1767">
                  <c:v>42294.769456018519</c:v>
                </c:pt>
                <c:pt idx="1768">
                  <c:v>42294.776400462964</c:v>
                </c:pt>
                <c:pt idx="1769">
                  <c:v>42294.78334490741</c:v>
                </c:pt>
                <c:pt idx="1770">
                  <c:v>42294.790289351855</c:v>
                </c:pt>
                <c:pt idx="1771">
                  <c:v>42294.797233796293</c:v>
                </c:pt>
                <c:pt idx="1772">
                  <c:v>42294.804178240738</c:v>
                </c:pt>
                <c:pt idx="1773">
                  <c:v>42294.811122685183</c:v>
                </c:pt>
                <c:pt idx="1774">
                  <c:v>42294.818067129629</c:v>
                </c:pt>
                <c:pt idx="1775">
                  <c:v>42294.825011574074</c:v>
                </c:pt>
                <c:pt idx="1776">
                  <c:v>42294.831956018519</c:v>
                </c:pt>
                <c:pt idx="1777">
                  <c:v>42294.838900462964</c:v>
                </c:pt>
                <c:pt idx="1778">
                  <c:v>42294.84584490741</c:v>
                </c:pt>
                <c:pt idx="1779">
                  <c:v>42294.852789351855</c:v>
                </c:pt>
                <c:pt idx="1780">
                  <c:v>42294.859733796293</c:v>
                </c:pt>
                <c:pt idx="1781">
                  <c:v>42294.866678240738</c:v>
                </c:pt>
                <c:pt idx="1782">
                  <c:v>42294.873622685183</c:v>
                </c:pt>
                <c:pt idx="1783">
                  <c:v>42294.880567129629</c:v>
                </c:pt>
                <c:pt idx="1784">
                  <c:v>42294.887511574074</c:v>
                </c:pt>
                <c:pt idx="1785">
                  <c:v>42294.894456018519</c:v>
                </c:pt>
                <c:pt idx="1786">
                  <c:v>42294.901400462964</c:v>
                </c:pt>
                <c:pt idx="1787">
                  <c:v>42294.90834490741</c:v>
                </c:pt>
                <c:pt idx="1788">
                  <c:v>42294.915289351855</c:v>
                </c:pt>
                <c:pt idx="1789">
                  <c:v>42294.922233796293</c:v>
                </c:pt>
                <c:pt idx="1790">
                  <c:v>42294.929178240738</c:v>
                </c:pt>
                <c:pt idx="1791">
                  <c:v>42294.936122685183</c:v>
                </c:pt>
                <c:pt idx="1792">
                  <c:v>42294.943067129629</c:v>
                </c:pt>
                <c:pt idx="1793">
                  <c:v>42294.950011574074</c:v>
                </c:pt>
                <c:pt idx="1794">
                  <c:v>42294.956956018519</c:v>
                </c:pt>
                <c:pt idx="1795">
                  <c:v>42294.963900462964</c:v>
                </c:pt>
                <c:pt idx="1796">
                  <c:v>42294.97084490741</c:v>
                </c:pt>
                <c:pt idx="1797">
                  <c:v>42294.977789351855</c:v>
                </c:pt>
                <c:pt idx="1798">
                  <c:v>42294.984733796293</c:v>
                </c:pt>
                <c:pt idx="1799">
                  <c:v>42294.991678240738</c:v>
                </c:pt>
                <c:pt idx="1800">
                  <c:v>42294.998622685183</c:v>
                </c:pt>
                <c:pt idx="1801">
                  <c:v>42295.005567129629</c:v>
                </c:pt>
                <c:pt idx="1802">
                  <c:v>42295.012511574074</c:v>
                </c:pt>
                <c:pt idx="1803">
                  <c:v>42295.019456018519</c:v>
                </c:pt>
                <c:pt idx="1804">
                  <c:v>42295.026400462964</c:v>
                </c:pt>
                <c:pt idx="1805">
                  <c:v>42295.03334490741</c:v>
                </c:pt>
                <c:pt idx="1806">
                  <c:v>42295.040289351855</c:v>
                </c:pt>
                <c:pt idx="1807">
                  <c:v>42295.047233796293</c:v>
                </c:pt>
                <c:pt idx="1808">
                  <c:v>42295.054178240738</c:v>
                </c:pt>
                <c:pt idx="1809">
                  <c:v>42295.061122685183</c:v>
                </c:pt>
                <c:pt idx="1810">
                  <c:v>42295.068067129629</c:v>
                </c:pt>
                <c:pt idx="1811">
                  <c:v>42295.075011574074</c:v>
                </c:pt>
                <c:pt idx="1812">
                  <c:v>42295.081956018519</c:v>
                </c:pt>
                <c:pt idx="1813">
                  <c:v>42295.088900462964</c:v>
                </c:pt>
                <c:pt idx="1814">
                  <c:v>42295.09584490741</c:v>
                </c:pt>
                <c:pt idx="1815">
                  <c:v>42295.102789351855</c:v>
                </c:pt>
                <c:pt idx="1816">
                  <c:v>42295.109733796293</c:v>
                </c:pt>
                <c:pt idx="1817">
                  <c:v>42295.116678240738</c:v>
                </c:pt>
                <c:pt idx="1818">
                  <c:v>42295.123622685183</c:v>
                </c:pt>
                <c:pt idx="1819">
                  <c:v>42295.130567129629</c:v>
                </c:pt>
                <c:pt idx="1820">
                  <c:v>42295.137511574074</c:v>
                </c:pt>
                <c:pt idx="1821">
                  <c:v>42295.144456018519</c:v>
                </c:pt>
                <c:pt idx="1822">
                  <c:v>42295.151400462964</c:v>
                </c:pt>
                <c:pt idx="1823">
                  <c:v>42295.15834490741</c:v>
                </c:pt>
                <c:pt idx="1824">
                  <c:v>42295.165289351855</c:v>
                </c:pt>
                <c:pt idx="1825">
                  <c:v>42295.172233796293</c:v>
                </c:pt>
                <c:pt idx="1826">
                  <c:v>42295.179178240738</c:v>
                </c:pt>
                <c:pt idx="1827">
                  <c:v>42295.186122685183</c:v>
                </c:pt>
                <c:pt idx="1828">
                  <c:v>42295.193067129629</c:v>
                </c:pt>
                <c:pt idx="1829">
                  <c:v>42295.200011574074</c:v>
                </c:pt>
                <c:pt idx="1830">
                  <c:v>42295.206956018519</c:v>
                </c:pt>
                <c:pt idx="1831">
                  <c:v>42295.213900462964</c:v>
                </c:pt>
                <c:pt idx="1832">
                  <c:v>42295.22084490741</c:v>
                </c:pt>
                <c:pt idx="1833">
                  <c:v>42295.227789351855</c:v>
                </c:pt>
                <c:pt idx="1834">
                  <c:v>42295.234733796293</c:v>
                </c:pt>
                <c:pt idx="1835">
                  <c:v>42295.241678240738</c:v>
                </c:pt>
                <c:pt idx="1836">
                  <c:v>42295.248622685183</c:v>
                </c:pt>
                <c:pt idx="1837">
                  <c:v>42295.255567129629</c:v>
                </c:pt>
                <c:pt idx="1838">
                  <c:v>42295.262511574074</c:v>
                </c:pt>
                <c:pt idx="1839">
                  <c:v>42295.269456018519</c:v>
                </c:pt>
                <c:pt idx="1840">
                  <c:v>42295.276400462964</c:v>
                </c:pt>
                <c:pt idx="1841">
                  <c:v>42295.28334490741</c:v>
                </c:pt>
                <c:pt idx="1842">
                  <c:v>42295.290289351855</c:v>
                </c:pt>
                <c:pt idx="1843">
                  <c:v>42295.297233796293</c:v>
                </c:pt>
                <c:pt idx="1844">
                  <c:v>42295.304178240738</c:v>
                </c:pt>
                <c:pt idx="1845">
                  <c:v>42295.311122685183</c:v>
                </c:pt>
                <c:pt idx="1846">
                  <c:v>42295.318067129629</c:v>
                </c:pt>
                <c:pt idx="1847">
                  <c:v>42295.325011574074</c:v>
                </c:pt>
                <c:pt idx="1848">
                  <c:v>42295.331956018519</c:v>
                </c:pt>
                <c:pt idx="1849">
                  <c:v>42295.338900462964</c:v>
                </c:pt>
                <c:pt idx="1850">
                  <c:v>42295.34584490741</c:v>
                </c:pt>
                <c:pt idx="1851">
                  <c:v>42295.352789351855</c:v>
                </c:pt>
                <c:pt idx="1852">
                  <c:v>42295.359733796293</c:v>
                </c:pt>
                <c:pt idx="1853">
                  <c:v>42295.366678240738</c:v>
                </c:pt>
                <c:pt idx="1854">
                  <c:v>42295.373622685183</c:v>
                </c:pt>
                <c:pt idx="1855">
                  <c:v>42295.380567129629</c:v>
                </c:pt>
                <c:pt idx="1856">
                  <c:v>42295.387511574074</c:v>
                </c:pt>
                <c:pt idx="1857">
                  <c:v>42295.394456018519</c:v>
                </c:pt>
                <c:pt idx="1858">
                  <c:v>42295.401400462964</c:v>
                </c:pt>
                <c:pt idx="1859">
                  <c:v>42295.40834490741</c:v>
                </c:pt>
                <c:pt idx="1860">
                  <c:v>42295.415289351855</c:v>
                </c:pt>
                <c:pt idx="1861">
                  <c:v>42295.422233796293</c:v>
                </c:pt>
                <c:pt idx="1862">
                  <c:v>42295.429178240738</c:v>
                </c:pt>
                <c:pt idx="1863">
                  <c:v>42295.436122685183</c:v>
                </c:pt>
                <c:pt idx="1864">
                  <c:v>42295.443067129629</c:v>
                </c:pt>
                <c:pt idx="1865">
                  <c:v>42295.450011574074</c:v>
                </c:pt>
                <c:pt idx="1866">
                  <c:v>42295.456956018519</c:v>
                </c:pt>
                <c:pt idx="1867">
                  <c:v>42295.463900462964</c:v>
                </c:pt>
                <c:pt idx="1868">
                  <c:v>42295.47084490741</c:v>
                </c:pt>
                <c:pt idx="1869">
                  <c:v>42295.477789351855</c:v>
                </c:pt>
                <c:pt idx="1870">
                  <c:v>42295.484733796293</c:v>
                </c:pt>
                <c:pt idx="1871">
                  <c:v>42295.491678240738</c:v>
                </c:pt>
                <c:pt idx="1872">
                  <c:v>42295.498622685183</c:v>
                </c:pt>
                <c:pt idx="1873">
                  <c:v>42295.505567129629</c:v>
                </c:pt>
                <c:pt idx="1874">
                  <c:v>42295.512511574074</c:v>
                </c:pt>
                <c:pt idx="1875">
                  <c:v>42295.519456018519</c:v>
                </c:pt>
                <c:pt idx="1876">
                  <c:v>42295.526400462964</c:v>
                </c:pt>
                <c:pt idx="1877">
                  <c:v>42295.53334490741</c:v>
                </c:pt>
                <c:pt idx="1878">
                  <c:v>42295.540289351855</c:v>
                </c:pt>
                <c:pt idx="1879">
                  <c:v>42295.547233796293</c:v>
                </c:pt>
                <c:pt idx="1880">
                  <c:v>42295.554178240738</c:v>
                </c:pt>
                <c:pt idx="1881">
                  <c:v>42295.561122685183</c:v>
                </c:pt>
                <c:pt idx="1882">
                  <c:v>42295.568067129629</c:v>
                </c:pt>
                <c:pt idx="1883">
                  <c:v>42295.575011574074</c:v>
                </c:pt>
                <c:pt idx="1884">
                  <c:v>42295.581956018519</c:v>
                </c:pt>
                <c:pt idx="1885">
                  <c:v>42295.588900462964</c:v>
                </c:pt>
                <c:pt idx="1886">
                  <c:v>42295.59584490741</c:v>
                </c:pt>
                <c:pt idx="1887">
                  <c:v>42295.602789351855</c:v>
                </c:pt>
                <c:pt idx="1888">
                  <c:v>42295.609733796293</c:v>
                </c:pt>
                <c:pt idx="1889">
                  <c:v>42295.616678240738</c:v>
                </c:pt>
                <c:pt idx="1890">
                  <c:v>42295.623622685183</c:v>
                </c:pt>
                <c:pt idx="1891">
                  <c:v>42295.630567129629</c:v>
                </c:pt>
                <c:pt idx="1892">
                  <c:v>42295.637511574074</c:v>
                </c:pt>
                <c:pt idx="1893">
                  <c:v>42295.644456018519</c:v>
                </c:pt>
                <c:pt idx="1894">
                  <c:v>42295.651400462964</c:v>
                </c:pt>
                <c:pt idx="1895">
                  <c:v>42295.65834490741</c:v>
                </c:pt>
                <c:pt idx="1896">
                  <c:v>42295.665289351855</c:v>
                </c:pt>
                <c:pt idx="1897">
                  <c:v>42295.672233796293</c:v>
                </c:pt>
                <c:pt idx="1898">
                  <c:v>42295.679178240738</c:v>
                </c:pt>
                <c:pt idx="1899">
                  <c:v>42295.686122685183</c:v>
                </c:pt>
                <c:pt idx="1900">
                  <c:v>42295.693067129629</c:v>
                </c:pt>
                <c:pt idx="1901">
                  <c:v>42295.700011574074</c:v>
                </c:pt>
                <c:pt idx="1902">
                  <c:v>42295.706956018519</c:v>
                </c:pt>
                <c:pt idx="1903">
                  <c:v>42295.713900462964</c:v>
                </c:pt>
                <c:pt idx="1904">
                  <c:v>42295.72084490741</c:v>
                </c:pt>
                <c:pt idx="1905">
                  <c:v>42295.727789351855</c:v>
                </c:pt>
                <c:pt idx="1906">
                  <c:v>42295.734733796293</c:v>
                </c:pt>
                <c:pt idx="1907">
                  <c:v>42295.741678240738</c:v>
                </c:pt>
                <c:pt idx="1908">
                  <c:v>42295.748622685183</c:v>
                </c:pt>
                <c:pt idx="1909">
                  <c:v>42295.755567129629</c:v>
                </c:pt>
                <c:pt idx="1910">
                  <c:v>42295.762511574074</c:v>
                </c:pt>
                <c:pt idx="1911">
                  <c:v>42295.769456018519</c:v>
                </c:pt>
                <c:pt idx="1912">
                  <c:v>42295.776400462964</c:v>
                </c:pt>
                <c:pt idx="1913">
                  <c:v>42295.78334490741</c:v>
                </c:pt>
                <c:pt idx="1914">
                  <c:v>42295.790289351855</c:v>
                </c:pt>
                <c:pt idx="1915">
                  <c:v>42295.797233796293</c:v>
                </c:pt>
                <c:pt idx="1916">
                  <c:v>42295.804178240738</c:v>
                </c:pt>
                <c:pt idx="1917">
                  <c:v>42295.811122685183</c:v>
                </c:pt>
                <c:pt idx="1918">
                  <c:v>42295.818067129629</c:v>
                </c:pt>
                <c:pt idx="1919">
                  <c:v>42295.825011574074</c:v>
                </c:pt>
                <c:pt idx="1920">
                  <c:v>42295.831956018519</c:v>
                </c:pt>
                <c:pt idx="1921">
                  <c:v>42295.838900462964</c:v>
                </c:pt>
                <c:pt idx="1922">
                  <c:v>42295.84584490741</c:v>
                </c:pt>
                <c:pt idx="1923">
                  <c:v>42295.852789351855</c:v>
                </c:pt>
                <c:pt idx="1924">
                  <c:v>42295.859733796293</c:v>
                </c:pt>
                <c:pt idx="1925">
                  <c:v>42295.866678240738</c:v>
                </c:pt>
                <c:pt idx="1926">
                  <c:v>42295.873622685183</c:v>
                </c:pt>
                <c:pt idx="1927">
                  <c:v>42295.880567129629</c:v>
                </c:pt>
                <c:pt idx="1928">
                  <c:v>42295.887511574074</c:v>
                </c:pt>
                <c:pt idx="1929">
                  <c:v>42295.894456018519</c:v>
                </c:pt>
                <c:pt idx="1930">
                  <c:v>42295.901400462964</c:v>
                </c:pt>
                <c:pt idx="1931">
                  <c:v>42295.90834490741</c:v>
                </c:pt>
                <c:pt idx="1932">
                  <c:v>42295.915289351855</c:v>
                </c:pt>
                <c:pt idx="1933">
                  <c:v>42295.922233796293</c:v>
                </c:pt>
                <c:pt idx="1934">
                  <c:v>42295.929178240738</c:v>
                </c:pt>
                <c:pt idx="1935">
                  <c:v>42295.936122685183</c:v>
                </c:pt>
                <c:pt idx="1936">
                  <c:v>42295.943067129629</c:v>
                </c:pt>
                <c:pt idx="1937">
                  <c:v>42295.950011574074</c:v>
                </c:pt>
                <c:pt idx="1938">
                  <c:v>42295.956956018519</c:v>
                </c:pt>
                <c:pt idx="1939">
                  <c:v>42295.963900462964</c:v>
                </c:pt>
                <c:pt idx="1940">
                  <c:v>42295.97084490741</c:v>
                </c:pt>
                <c:pt idx="1941">
                  <c:v>42295.977789351855</c:v>
                </c:pt>
                <c:pt idx="1942">
                  <c:v>42295.984733796293</c:v>
                </c:pt>
                <c:pt idx="1943">
                  <c:v>42295.991678240738</c:v>
                </c:pt>
                <c:pt idx="1944">
                  <c:v>42295.998622685183</c:v>
                </c:pt>
                <c:pt idx="1945">
                  <c:v>42296.005567129629</c:v>
                </c:pt>
                <c:pt idx="1946">
                  <c:v>42296.012511574074</c:v>
                </c:pt>
                <c:pt idx="1947">
                  <c:v>42296.019456018519</c:v>
                </c:pt>
                <c:pt idx="1948">
                  <c:v>42296.026400462964</c:v>
                </c:pt>
                <c:pt idx="1949">
                  <c:v>42296.03334490741</c:v>
                </c:pt>
                <c:pt idx="1950">
                  <c:v>42296.040289351855</c:v>
                </c:pt>
                <c:pt idx="1951">
                  <c:v>42296.047233796293</c:v>
                </c:pt>
                <c:pt idx="1952">
                  <c:v>42296.054178240738</c:v>
                </c:pt>
                <c:pt idx="1953">
                  <c:v>42296.061122685183</c:v>
                </c:pt>
                <c:pt idx="1954">
                  <c:v>42296.068067129629</c:v>
                </c:pt>
                <c:pt idx="1955">
                  <c:v>42296.075011574074</c:v>
                </c:pt>
                <c:pt idx="1956">
                  <c:v>42296.081956018519</c:v>
                </c:pt>
                <c:pt idx="1957">
                  <c:v>42296.088900462964</c:v>
                </c:pt>
                <c:pt idx="1958">
                  <c:v>42296.09584490741</c:v>
                </c:pt>
                <c:pt idx="1959">
                  <c:v>42296.102789351855</c:v>
                </c:pt>
                <c:pt idx="1960">
                  <c:v>42296.109733796293</c:v>
                </c:pt>
                <c:pt idx="1961">
                  <c:v>42296.116678240738</c:v>
                </c:pt>
                <c:pt idx="1962">
                  <c:v>42296.123622685183</c:v>
                </c:pt>
                <c:pt idx="1963">
                  <c:v>42296.130567129629</c:v>
                </c:pt>
                <c:pt idx="1964">
                  <c:v>42296.137511574074</c:v>
                </c:pt>
                <c:pt idx="1965">
                  <c:v>42296.144456018519</c:v>
                </c:pt>
                <c:pt idx="1966">
                  <c:v>42296.151400462964</c:v>
                </c:pt>
                <c:pt idx="1967">
                  <c:v>42296.15834490741</c:v>
                </c:pt>
                <c:pt idx="1968">
                  <c:v>42296.165289351855</c:v>
                </c:pt>
                <c:pt idx="1969">
                  <c:v>42296.172233796293</c:v>
                </c:pt>
                <c:pt idx="1970">
                  <c:v>42296.179178240738</c:v>
                </c:pt>
                <c:pt idx="1971">
                  <c:v>42296.186122685183</c:v>
                </c:pt>
                <c:pt idx="1972">
                  <c:v>42296.193067129629</c:v>
                </c:pt>
                <c:pt idx="1973">
                  <c:v>42296.200011574074</c:v>
                </c:pt>
                <c:pt idx="1974">
                  <c:v>42296.206956018519</c:v>
                </c:pt>
                <c:pt idx="1975">
                  <c:v>42296.213900462964</c:v>
                </c:pt>
                <c:pt idx="1976">
                  <c:v>42296.22084490741</c:v>
                </c:pt>
                <c:pt idx="1977">
                  <c:v>42296.227789351855</c:v>
                </c:pt>
                <c:pt idx="1978">
                  <c:v>42296.234733796293</c:v>
                </c:pt>
                <c:pt idx="1979">
                  <c:v>42296.241678240738</c:v>
                </c:pt>
                <c:pt idx="1980">
                  <c:v>42296.248622685183</c:v>
                </c:pt>
                <c:pt idx="1981">
                  <c:v>42296.255567129629</c:v>
                </c:pt>
                <c:pt idx="1982">
                  <c:v>42296.262511574074</c:v>
                </c:pt>
                <c:pt idx="1983">
                  <c:v>42296.269456018519</c:v>
                </c:pt>
                <c:pt idx="1984">
                  <c:v>42296.276400462964</c:v>
                </c:pt>
                <c:pt idx="1985">
                  <c:v>42296.28334490741</c:v>
                </c:pt>
                <c:pt idx="1986">
                  <c:v>42296.290289351855</c:v>
                </c:pt>
                <c:pt idx="1987">
                  <c:v>42296.297233796293</c:v>
                </c:pt>
                <c:pt idx="1988">
                  <c:v>42296.304178240738</c:v>
                </c:pt>
                <c:pt idx="1989">
                  <c:v>42296.311122685183</c:v>
                </c:pt>
                <c:pt idx="1990">
                  <c:v>42296.318067129629</c:v>
                </c:pt>
                <c:pt idx="1991">
                  <c:v>42296.325011574074</c:v>
                </c:pt>
                <c:pt idx="1992">
                  <c:v>42296.331956018519</c:v>
                </c:pt>
                <c:pt idx="1993">
                  <c:v>42296.338900462964</c:v>
                </c:pt>
                <c:pt idx="1994">
                  <c:v>42296.34584490741</c:v>
                </c:pt>
                <c:pt idx="1995">
                  <c:v>42296.352789351855</c:v>
                </c:pt>
                <c:pt idx="1996">
                  <c:v>42296.359733796293</c:v>
                </c:pt>
                <c:pt idx="1997">
                  <c:v>42296.366678240738</c:v>
                </c:pt>
                <c:pt idx="1998">
                  <c:v>42296.373622685183</c:v>
                </c:pt>
                <c:pt idx="1999">
                  <c:v>42296.380567129629</c:v>
                </c:pt>
                <c:pt idx="2000">
                  <c:v>42296.387511574074</c:v>
                </c:pt>
                <c:pt idx="2001">
                  <c:v>42296.394456018519</c:v>
                </c:pt>
                <c:pt idx="2002">
                  <c:v>42296.401400462964</c:v>
                </c:pt>
                <c:pt idx="2003">
                  <c:v>42296.40834490741</c:v>
                </c:pt>
                <c:pt idx="2004">
                  <c:v>42296.415289351855</c:v>
                </c:pt>
                <c:pt idx="2005">
                  <c:v>42296.422233796293</c:v>
                </c:pt>
                <c:pt idx="2006">
                  <c:v>42296.429178240738</c:v>
                </c:pt>
                <c:pt idx="2007">
                  <c:v>42296.436122685183</c:v>
                </c:pt>
                <c:pt idx="2008">
                  <c:v>42296.443067129629</c:v>
                </c:pt>
                <c:pt idx="2009">
                  <c:v>42296.450011574074</c:v>
                </c:pt>
                <c:pt idx="2010">
                  <c:v>42296.456956018519</c:v>
                </c:pt>
                <c:pt idx="2011">
                  <c:v>42296.463900462964</c:v>
                </c:pt>
                <c:pt idx="2012">
                  <c:v>42296.47084490741</c:v>
                </c:pt>
                <c:pt idx="2013">
                  <c:v>42296.477789351855</c:v>
                </c:pt>
                <c:pt idx="2014">
                  <c:v>42296.484733796293</c:v>
                </c:pt>
                <c:pt idx="2015">
                  <c:v>42296.491678240738</c:v>
                </c:pt>
                <c:pt idx="2016">
                  <c:v>42296.498622685183</c:v>
                </c:pt>
                <c:pt idx="2017">
                  <c:v>42296.505567129629</c:v>
                </c:pt>
                <c:pt idx="2018">
                  <c:v>42296.512511574074</c:v>
                </c:pt>
                <c:pt idx="2019">
                  <c:v>42296.519456018519</c:v>
                </c:pt>
                <c:pt idx="2020">
                  <c:v>42296.526400462964</c:v>
                </c:pt>
                <c:pt idx="2021">
                  <c:v>42296.53334490741</c:v>
                </c:pt>
                <c:pt idx="2022">
                  <c:v>42296.540289351855</c:v>
                </c:pt>
                <c:pt idx="2023">
                  <c:v>42296.547233796293</c:v>
                </c:pt>
                <c:pt idx="2024">
                  <c:v>42296.554178240738</c:v>
                </c:pt>
                <c:pt idx="2025">
                  <c:v>42296.561122685183</c:v>
                </c:pt>
                <c:pt idx="2026">
                  <c:v>42296.568067129629</c:v>
                </c:pt>
                <c:pt idx="2027">
                  <c:v>42296.575011574074</c:v>
                </c:pt>
                <c:pt idx="2028">
                  <c:v>42296.581956018519</c:v>
                </c:pt>
                <c:pt idx="2029">
                  <c:v>42296.588900462964</c:v>
                </c:pt>
                <c:pt idx="2030">
                  <c:v>42296.59584490741</c:v>
                </c:pt>
                <c:pt idx="2031">
                  <c:v>42296.602789351855</c:v>
                </c:pt>
                <c:pt idx="2032">
                  <c:v>42296.609733796293</c:v>
                </c:pt>
                <c:pt idx="2033">
                  <c:v>42296.616678240738</c:v>
                </c:pt>
                <c:pt idx="2034">
                  <c:v>42296.623622685183</c:v>
                </c:pt>
                <c:pt idx="2035">
                  <c:v>42296.630567129629</c:v>
                </c:pt>
                <c:pt idx="2036">
                  <c:v>42296.637511574074</c:v>
                </c:pt>
                <c:pt idx="2037">
                  <c:v>42296.644456018519</c:v>
                </c:pt>
                <c:pt idx="2038">
                  <c:v>42296.651400462964</c:v>
                </c:pt>
                <c:pt idx="2039">
                  <c:v>42296.65834490741</c:v>
                </c:pt>
                <c:pt idx="2040">
                  <c:v>42296.665289351855</c:v>
                </c:pt>
                <c:pt idx="2041">
                  <c:v>42296.672233796293</c:v>
                </c:pt>
                <c:pt idx="2042">
                  <c:v>42296.679178240738</c:v>
                </c:pt>
                <c:pt idx="2043">
                  <c:v>42296.686122685183</c:v>
                </c:pt>
                <c:pt idx="2044">
                  <c:v>42296.693067129629</c:v>
                </c:pt>
                <c:pt idx="2045">
                  <c:v>42296.700011574074</c:v>
                </c:pt>
                <c:pt idx="2046">
                  <c:v>42296.706956018519</c:v>
                </c:pt>
                <c:pt idx="2047">
                  <c:v>42296.713900462964</c:v>
                </c:pt>
                <c:pt idx="2048">
                  <c:v>42296.72084490741</c:v>
                </c:pt>
                <c:pt idx="2049">
                  <c:v>42296.727789351855</c:v>
                </c:pt>
                <c:pt idx="2050">
                  <c:v>42296.734733796293</c:v>
                </c:pt>
                <c:pt idx="2051">
                  <c:v>42296.741678240738</c:v>
                </c:pt>
                <c:pt idx="2052">
                  <c:v>42296.748622685183</c:v>
                </c:pt>
                <c:pt idx="2053">
                  <c:v>42296.755567129629</c:v>
                </c:pt>
                <c:pt idx="2054">
                  <c:v>42296.762511574074</c:v>
                </c:pt>
                <c:pt idx="2055">
                  <c:v>42296.769456018519</c:v>
                </c:pt>
                <c:pt idx="2056">
                  <c:v>42296.776400462964</c:v>
                </c:pt>
                <c:pt idx="2057">
                  <c:v>42296.78334490741</c:v>
                </c:pt>
                <c:pt idx="2058">
                  <c:v>42296.790289351855</c:v>
                </c:pt>
                <c:pt idx="2059">
                  <c:v>42296.797233796293</c:v>
                </c:pt>
                <c:pt idx="2060">
                  <c:v>42296.804178240738</c:v>
                </c:pt>
                <c:pt idx="2061">
                  <c:v>42296.811122685183</c:v>
                </c:pt>
                <c:pt idx="2062">
                  <c:v>42296.818067129629</c:v>
                </c:pt>
                <c:pt idx="2063">
                  <c:v>42296.825011574074</c:v>
                </c:pt>
                <c:pt idx="2064">
                  <c:v>42296.831956018519</c:v>
                </c:pt>
                <c:pt idx="2065">
                  <c:v>42296.838900462964</c:v>
                </c:pt>
                <c:pt idx="2066">
                  <c:v>42296.84584490741</c:v>
                </c:pt>
                <c:pt idx="2067">
                  <c:v>42296.852789351855</c:v>
                </c:pt>
                <c:pt idx="2068">
                  <c:v>42296.859733796293</c:v>
                </c:pt>
                <c:pt idx="2069">
                  <c:v>42296.866678240738</c:v>
                </c:pt>
                <c:pt idx="2070">
                  <c:v>42296.873622685183</c:v>
                </c:pt>
                <c:pt idx="2071">
                  <c:v>42296.880567129629</c:v>
                </c:pt>
                <c:pt idx="2072">
                  <c:v>42296.887511574074</c:v>
                </c:pt>
                <c:pt idx="2073">
                  <c:v>42296.894456018519</c:v>
                </c:pt>
                <c:pt idx="2074">
                  <c:v>42296.901400462964</c:v>
                </c:pt>
                <c:pt idx="2075">
                  <c:v>42296.90834490741</c:v>
                </c:pt>
                <c:pt idx="2076">
                  <c:v>42296.915289351855</c:v>
                </c:pt>
                <c:pt idx="2077">
                  <c:v>42296.922233796293</c:v>
                </c:pt>
                <c:pt idx="2078">
                  <c:v>42296.929178240738</c:v>
                </c:pt>
                <c:pt idx="2079">
                  <c:v>42296.936122685183</c:v>
                </c:pt>
                <c:pt idx="2080">
                  <c:v>42296.943067129629</c:v>
                </c:pt>
                <c:pt idx="2081">
                  <c:v>42296.950011574074</c:v>
                </c:pt>
                <c:pt idx="2082">
                  <c:v>42296.956956018519</c:v>
                </c:pt>
                <c:pt idx="2083">
                  <c:v>42296.963900462964</c:v>
                </c:pt>
                <c:pt idx="2084">
                  <c:v>42296.97084490741</c:v>
                </c:pt>
                <c:pt idx="2085">
                  <c:v>42296.977789351855</c:v>
                </c:pt>
                <c:pt idx="2086">
                  <c:v>42296.984733796293</c:v>
                </c:pt>
                <c:pt idx="2087">
                  <c:v>42296.991678240738</c:v>
                </c:pt>
                <c:pt idx="2088">
                  <c:v>42296.998622685183</c:v>
                </c:pt>
                <c:pt idx="2089">
                  <c:v>42297.005567129629</c:v>
                </c:pt>
                <c:pt idx="2090">
                  <c:v>42297.012511574074</c:v>
                </c:pt>
                <c:pt idx="2091">
                  <c:v>42297.019456018519</c:v>
                </c:pt>
                <c:pt idx="2092">
                  <c:v>42297.026400462964</c:v>
                </c:pt>
                <c:pt idx="2093">
                  <c:v>42297.03334490741</c:v>
                </c:pt>
                <c:pt idx="2094">
                  <c:v>42297.040289351855</c:v>
                </c:pt>
                <c:pt idx="2095">
                  <c:v>42297.047233796293</c:v>
                </c:pt>
                <c:pt idx="2096">
                  <c:v>42297.054178240738</c:v>
                </c:pt>
                <c:pt idx="2097">
                  <c:v>42297.061122685183</c:v>
                </c:pt>
                <c:pt idx="2098">
                  <c:v>42297.068067129629</c:v>
                </c:pt>
                <c:pt idx="2099">
                  <c:v>42297.075011574074</c:v>
                </c:pt>
                <c:pt idx="2100">
                  <c:v>42297.081956018519</c:v>
                </c:pt>
                <c:pt idx="2101">
                  <c:v>42297.088900462964</c:v>
                </c:pt>
                <c:pt idx="2102">
                  <c:v>42297.09584490741</c:v>
                </c:pt>
                <c:pt idx="2103">
                  <c:v>42297.102789351855</c:v>
                </c:pt>
                <c:pt idx="2104">
                  <c:v>42297.109733796293</c:v>
                </c:pt>
                <c:pt idx="2105">
                  <c:v>42297.116678240738</c:v>
                </c:pt>
                <c:pt idx="2106">
                  <c:v>42297.123622685183</c:v>
                </c:pt>
                <c:pt idx="2107">
                  <c:v>42297.130567129629</c:v>
                </c:pt>
                <c:pt idx="2108">
                  <c:v>42297.137511574074</c:v>
                </c:pt>
                <c:pt idx="2109">
                  <c:v>42297.144456018519</c:v>
                </c:pt>
                <c:pt idx="2110">
                  <c:v>42297.151400462964</c:v>
                </c:pt>
                <c:pt idx="2111">
                  <c:v>42297.15834490741</c:v>
                </c:pt>
                <c:pt idx="2112">
                  <c:v>42297.165289351855</c:v>
                </c:pt>
                <c:pt idx="2113">
                  <c:v>42297.172233796293</c:v>
                </c:pt>
                <c:pt idx="2114">
                  <c:v>42297.179178240738</c:v>
                </c:pt>
                <c:pt idx="2115">
                  <c:v>42297.186122685183</c:v>
                </c:pt>
                <c:pt idx="2116">
                  <c:v>42297.193067129629</c:v>
                </c:pt>
                <c:pt idx="2117">
                  <c:v>42297.200011574074</c:v>
                </c:pt>
                <c:pt idx="2118">
                  <c:v>42297.206956018519</c:v>
                </c:pt>
                <c:pt idx="2119">
                  <c:v>42297.213900462964</c:v>
                </c:pt>
                <c:pt idx="2120">
                  <c:v>42297.22084490741</c:v>
                </c:pt>
                <c:pt idx="2121">
                  <c:v>42297.227789351855</c:v>
                </c:pt>
                <c:pt idx="2122">
                  <c:v>42297.234733796293</c:v>
                </c:pt>
                <c:pt idx="2123">
                  <c:v>42297.241678240738</c:v>
                </c:pt>
                <c:pt idx="2124">
                  <c:v>42297.248622685183</c:v>
                </c:pt>
                <c:pt idx="2125">
                  <c:v>42297.255567129629</c:v>
                </c:pt>
                <c:pt idx="2126">
                  <c:v>42297.262511574074</c:v>
                </c:pt>
                <c:pt idx="2127">
                  <c:v>42297.269456018519</c:v>
                </c:pt>
                <c:pt idx="2128">
                  <c:v>42297.276400462964</c:v>
                </c:pt>
                <c:pt idx="2129">
                  <c:v>42297.28334490741</c:v>
                </c:pt>
                <c:pt idx="2130">
                  <c:v>42297.290289351855</c:v>
                </c:pt>
                <c:pt idx="2131">
                  <c:v>42297.297233796293</c:v>
                </c:pt>
                <c:pt idx="2132">
                  <c:v>42297.304178240738</c:v>
                </c:pt>
                <c:pt idx="2133">
                  <c:v>42297.311122685183</c:v>
                </c:pt>
                <c:pt idx="2134">
                  <c:v>42297.318067129629</c:v>
                </c:pt>
                <c:pt idx="2135">
                  <c:v>42297.325011574074</c:v>
                </c:pt>
                <c:pt idx="2136">
                  <c:v>42297.331956018519</c:v>
                </c:pt>
                <c:pt idx="2137">
                  <c:v>42297.338900462964</c:v>
                </c:pt>
                <c:pt idx="2138">
                  <c:v>42297.34584490741</c:v>
                </c:pt>
                <c:pt idx="2139">
                  <c:v>42297.352789351855</c:v>
                </c:pt>
                <c:pt idx="2140">
                  <c:v>42297.359733796293</c:v>
                </c:pt>
                <c:pt idx="2141">
                  <c:v>42297.366678240738</c:v>
                </c:pt>
                <c:pt idx="2142">
                  <c:v>42297.373622685183</c:v>
                </c:pt>
                <c:pt idx="2143">
                  <c:v>42297.380567129629</c:v>
                </c:pt>
                <c:pt idx="2144">
                  <c:v>42297.387511574074</c:v>
                </c:pt>
                <c:pt idx="2145">
                  <c:v>42297.394456018519</c:v>
                </c:pt>
                <c:pt idx="2146">
                  <c:v>42297.401400462964</c:v>
                </c:pt>
                <c:pt idx="2147">
                  <c:v>42297.40834490741</c:v>
                </c:pt>
                <c:pt idx="2148">
                  <c:v>42297.415289351855</c:v>
                </c:pt>
                <c:pt idx="2149">
                  <c:v>42297.422233796293</c:v>
                </c:pt>
                <c:pt idx="2150">
                  <c:v>42297.429178240738</c:v>
                </c:pt>
                <c:pt idx="2151">
                  <c:v>42297.436122685183</c:v>
                </c:pt>
                <c:pt idx="2152">
                  <c:v>42297.443067129629</c:v>
                </c:pt>
                <c:pt idx="2153">
                  <c:v>42297.450011574074</c:v>
                </c:pt>
                <c:pt idx="2154">
                  <c:v>42297.456956018519</c:v>
                </c:pt>
                <c:pt idx="2155">
                  <c:v>42297.463900462964</c:v>
                </c:pt>
                <c:pt idx="2156">
                  <c:v>42297.47084490741</c:v>
                </c:pt>
                <c:pt idx="2157">
                  <c:v>42297.477789351855</c:v>
                </c:pt>
                <c:pt idx="2158">
                  <c:v>42297.484733796293</c:v>
                </c:pt>
                <c:pt idx="2159">
                  <c:v>42297.491678240738</c:v>
                </c:pt>
                <c:pt idx="2160">
                  <c:v>42297.498622685183</c:v>
                </c:pt>
                <c:pt idx="2161">
                  <c:v>42297.505567129629</c:v>
                </c:pt>
                <c:pt idx="2162">
                  <c:v>42297.512511574074</c:v>
                </c:pt>
                <c:pt idx="2163">
                  <c:v>42297.519456018519</c:v>
                </c:pt>
                <c:pt idx="2164">
                  <c:v>42297.526400462964</c:v>
                </c:pt>
                <c:pt idx="2165">
                  <c:v>42297.53334490741</c:v>
                </c:pt>
                <c:pt idx="2166">
                  <c:v>42297.540289351855</c:v>
                </c:pt>
                <c:pt idx="2167">
                  <c:v>42297.547233796293</c:v>
                </c:pt>
                <c:pt idx="2168">
                  <c:v>42297.554178240738</c:v>
                </c:pt>
                <c:pt idx="2169">
                  <c:v>42297.561122685183</c:v>
                </c:pt>
                <c:pt idx="2170">
                  <c:v>42297.568067129629</c:v>
                </c:pt>
                <c:pt idx="2171">
                  <c:v>42297.575011574074</c:v>
                </c:pt>
                <c:pt idx="2172">
                  <c:v>42297.581956018519</c:v>
                </c:pt>
                <c:pt idx="2173">
                  <c:v>42297.588900462964</c:v>
                </c:pt>
                <c:pt idx="2174">
                  <c:v>42297.59584490741</c:v>
                </c:pt>
                <c:pt idx="2175">
                  <c:v>42297.602789351855</c:v>
                </c:pt>
                <c:pt idx="2176">
                  <c:v>42297.609733796293</c:v>
                </c:pt>
                <c:pt idx="2177">
                  <c:v>42297.616678240738</c:v>
                </c:pt>
                <c:pt idx="2178">
                  <c:v>42297.623622685183</c:v>
                </c:pt>
                <c:pt idx="2179">
                  <c:v>42297.630567129629</c:v>
                </c:pt>
                <c:pt idx="2180">
                  <c:v>42297.637511574074</c:v>
                </c:pt>
                <c:pt idx="2181">
                  <c:v>42297.644456018519</c:v>
                </c:pt>
                <c:pt idx="2182">
                  <c:v>42297.651400462964</c:v>
                </c:pt>
                <c:pt idx="2183">
                  <c:v>42297.65834490741</c:v>
                </c:pt>
                <c:pt idx="2184">
                  <c:v>42297.665289351855</c:v>
                </c:pt>
                <c:pt idx="2185">
                  <c:v>42297.672233796293</c:v>
                </c:pt>
                <c:pt idx="2186">
                  <c:v>42297.679178240738</c:v>
                </c:pt>
                <c:pt idx="2187">
                  <c:v>42297.686122685183</c:v>
                </c:pt>
                <c:pt idx="2188">
                  <c:v>42297.693067129629</c:v>
                </c:pt>
                <c:pt idx="2189">
                  <c:v>42297.700011574074</c:v>
                </c:pt>
                <c:pt idx="2190">
                  <c:v>42297.706956018519</c:v>
                </c:pt>
                <c:pt idx="2191">
                  <c:v>42297.713900462964</c:v>
                </c:pt>
                <c:pt idx="2192">
                  <c:v>42297.72084490741</c:v>
                </c:pt>
                <c:pt idx="2193">
                  <c:v>42297.727789351855</c:v>
                </c:pt>
                <c:pt idx="2194">
                  <c:v>42297.734733796293</c:v>
                </c:pt>
                <c:pt idx="2195">
                  <c:v>42297.741678240738</c:v>
                </c:pt>
                <c:pt idx="2196">
                  <c:v>42297.748622685183</c:v>
                </c:pt>
                <c:pt idx="2197">
                  <c:v>42297.755567129629</c:v>
                </c:pt>
                <c:pt idx="2198">
                  <c:v>42297.762511574074</c:v>
                </c:pt>
                <c:pt idx="2199">
                  <c:v>42297.769456018519</c:v>
                </c:pt>
                <c:pt idx="2200">
                  <c:v>42297.776400462964</c:v>
                </c:pt>
                <c:pt idx="2201">
                  <c:v>42297.78334490741</c:v>
                </c:pt>
                <c:pt idx="2202">
                  <c:v>42297.790289351855</c:v>
                </c:pt>
                <c:pt idx="2203">
                  <c:v>42297.797233796293</c:v>
                </c:pt>
                <c:pt idx="2204">
                  <c:v>42297.804178240738</c:v>
                </c:pt>
                <c:pt idx="2205">
                  <c:v>42297.811122685183</c:v>
                </c:pt>
                <c:pt idx="2206">
                  <c:v>42297.818067129629</c:v>
                </c:pt>
                <c:pt idx="2207">
                  <c:v>42297.825011574074</c:v>
                </c:pt>
                <c:pt idx="2208">
                  <c:v>42297.831956018519</c:v>
                </c:pt>
                <c:pt idx="2209">
                  <c:v>42297.838900462964</c:v>
                </c:pt>
                <c:pt idx="2210">
                  <c:v>42297.84584490741</c:v>
                </c:pt>
                <c:pt idx="2211">
                  <c:v>42297.852789351855</c:v>
                </c:pt>
                <c:pt idx="2212">
                  <c:v>42297.859733796293</c:v>
                </c:pt>
                <c:pt idx="2213">
                  <c:v>42297.866678240738</c:v>
                </c:pt>
                <c:pt idx="2214">
                  <c:v>42297.873622685183</c:v>
                </c:pt>
                <c:pt idx="2215">
                  <c:v>42297.880567129629</c:v>
                </c:pt>
                <c:pt idx="2216">
                  <c:v>42297.887511574074</c:v>
                </c:pt>
                <c:pt idx="2217">
                  <c:v>42297.894456018519</c:v>
                </c:pt>
                <c:pt idx="2218">
                  <c:v>42297.901400462964</c:v>
                </c:pt>
                <c:pt idx="2219">
                  <c:v>42297.90834490741</c:v>
                </c:pt>
                <c:pt idx="2220">
                  <c:v>42297.915289351855</c:v>
                </c:pt>
                <c:pt idx="2221">
                  <c:v>42297.922233796293</c:v>
                </c:pt>
                <c:pt idx="2222">
                  <c:v>42297.929178240738</c:v>
                </c:pt>
                <c:pt idx="2223">
                  <c:v>42297.936122685183</c:v>
                </c:pt>
                <c:pt idx="2224">
                  <c:v>42297.943067129629</c:v>
                </c:pt>
                <c:pt idx="2225">
                  <c:v>42297.950011574074</c:v>
                </c:pt>
                <c:pt idx="2226">
                  <c:v>42297.956956018519</c:v>
                </c:pt>
                <c:pt idx="2227">
                  <c:v>42297.963900462964</c:v>
                </c:pt>
                <c:pt idx="2228">
                  <c:v>42297.97084490741</c:v>
                </c:pt>
                <c:pt idx="2229">
                  <c:v>42297.977789351855</c:v>
                </c:pt>
                <c:pt idx="2230">
                  <c:v>42297.984733796293</c:v>
                </c:pt>
                <c:pt idx="2231">
                  <c:v>42297.991678240738</c:v>
                </c:pt>
                <c:pt idx="2232">
                  <c:v>42297.998622685183</c:v>
                </c:pt>
                <c:pt idx="2233">
                  <c:v>42298.005567129629</c:v>
                </c:pt>
                <c:pt idx="2234">
                  <c:v>42298.012511574074</c:v>
                </c:pt>
                <c:pt idx="2235">
                  <c:v>42298.019456018519</c:v>
                </c:pt>
                <c:pt idx="2236">
                  <c:v>42298.026400462964</c:v>
                </c:pt>
                <c:pt idx="2237">
                  <c:v>42298.03334490741</c:v>
                </c:pt>
                <c:pt idx="2238">
                  <c:v>42298.040289351855</c:v>
                </c:pt>
                <c:pt idx="2239">
                  <c:v>42298.047233796293</c:v>
                </c:pt>
                <c:pt idx="2240">
                  <c:v>42298.054178240738</c:v>
                </c:pt>
                <c:pt idx="2241">
                  <c:v>42298.061122685183</c:v>
                </c:pt>
                <c:pt idx="2242">
                  <c:v>42298.068067129629</c:v>
                </c:pt>
                <c:pt idx="2243">
                  <c:v>42298.075011574074</c:v>
                </c:pt>
                <c:pt idx="2244">
                  <c:v>42298.081956018519</c:v>
                </c:pt>
                <c:pt idx="2245">
                  <c:v>42298.088900462964</c:v>
                </c:pt>
                <c:pt idx="2246">
                  <c:v>42298.09584490741</c:v>
                </c:pt>
                <c:pt idx="2247">
                  <c:v>42298.102789351855</c:v>
                </c:pt>
                <c:pt idx="2248">
                  <c:v>42298.109733796293</c:v>
                </c:pt>
                <c:pt idx="2249">
                  <c:v>42298.116678240738</c:v>
                </c:pt>
                <c:pt idx="2250">
                  <c:v>42298.123622685183</c:v>
                </c:pt>
                <c:pt idx="2251">
                  <c:v>42298.130567129629</c:v>
                </c:pt>
                <c:pt idx="2252">
                  <c:v>42298.137511574074</c:v>
                </c:pt>
                <c:pt idx="2253">
                  <c:v>42298.144456018519</c:v>
                </c:pt>
                <c:pt idx="2254">
                  <c:v>42298.151400462964</c:v>
                </c:pt>
                <c:pt idx="2255">
                  <c:v>42298.15834490741</c:v>
                </c:pt>
                <c:pt idx="2256">
                  <c:v>42298.165289351855</c:v>
                </c:pt>
                <c:pt idx="2257">
                  <c:v>42298.172233796293</c:v>
                </c:pt>
                <c:pt idx="2258">
                  <c:v>42298.179178240738</c:v>
                </c:pt>
                <c:pt idx="2259">
                  <c:v>42298.186122685183</c:v>
                </c:pt>
                <c:pt idx="2260">
                  <c:v>42298.193067129629</c:v>
                </c:pt>
                <c:pt idx="2261">
                  <c:v>42298.200011574074</c:v>
                </c:pt>
                <c:pt idx="2262">
                  <c:v>42298.206956018519</c:v>
                </c:pt>
                <c:pt idx="2263">
                  <c:v>42298.213900462964</c:v>
                </c:pt>
                <c:pt idx="2264">
                  <c:v>42298.22084490741</c:v>
                </c:pt>
                <c:pt idx="2265">
                  <c:v>42298.227789351855</c:v>
                </c:pt>
                <c:pt idx="2266">
                  <c:v>42298.234733796293</c:v>
                </c:pt>
                <c:pt idx="2267">
                  <c:v>42298.241678240738</c:v>
                </c:pt>
                <c:pt idx="2268">
                  <c:v>42298.248622685183</c:v>
                </c:pt>
                <c:pt idx="2269">
                  <c:v>42298.255567129629</c:v>
                </c:pt>
                <c:pt idx="2270">
                  <c:v>42298.262511574074</c:v>
                </c:pt>
                <c:pt idx="2271">
                  <c:v>42298.269456018519</c:v>
                </c:pt>
                <c:pt idx="2272">
                  <c:v>42298.276400462964</c:v>
                </c:pt>
                <c:pt idx="2273">
                  <c:v>42298.28334490741</c:v>
                </c:pt>
                <c:pt idx="2274">
                  <c:v>42298.290289351855</c:v>
                </c:pt>
                <c:pt idx="2275">
                  <c:v>42298.297233796293</c:v>
                </c:pt>
                <c:pt idx="2276">
                  <c:v>42298.304178240738</c:v>
                </c:pt>
                <c:pt idx="2277">
                  <c:v>42298.311122685183</c:v>
                </c:pt>
                <c:pt idx="2278">
                  <c:v>42298.318067129629</c:v>
                </c:pt>
                <c:pt idx="2279">
                  <c:v>42298.325011574074</c:v>
                </c:pt>
                <c:pt idx="2280">
                  <c:v>42298.331956018519</c:v>
                </c:pt>
                <c:pt idx="2281">
                  <c:v>42298.338900462964</c:v>
                </c:pt>
                <c:pt idx="2282">
                  <c:v>42298.34584490741</c:v>
                </c:pt>
                <c:pt idx="2283">
                  <c:v>42298.352789351855</c:v>
                </c:pt>
                <c:pt idx="2284">
                  <c:v>42298.359733796293</c:v>
                </c:pt>
                <c:pt idx="2285">
                  <c:v>42298.366678240738</c:v>
                </c:pt>
                <c:pt idx="2286">
                  <c:v>42298.373622685183</c:v>
                </c:pt>
                <c:pt idx="2287">
                  <c:v>42298.380567129629</c:v>
                </c:pt>
                <c:pt idx="2288">
                  <c:v>42298.387511574074</c:v>
                </c:pt>
                <c:pt idx="2289">
                  <c:v>42298.394456018519</c:v>
                </c:pt>
                <c:pt idx="2290">
                  <c:v>42298.401400462964</c:v>
                </c:pt>
                <c:pt idx="2291">
                  <c:v>42298.40834490741</c:v>
                </c:pt>
                <c:pt idx="2292">
                  <c:v>42298.415289351855</c:v>
                </c:pt>
                <c:pt idx="2293">
                  <c:v>42298.422233796293</c:v>
                </c:pt>
                <c:pt idx="2294">
                  <c:v>42298.429178240738</c:v>
                </c:pt>
                <c:pt idx="2295">
                  <c:v>42298.436122685183</c:v>
                </c:pt>
                <c:pt idx="2296">
                  <c:v>42298.443067129629</c:v>
                </c:pt>
                <c:pt idx="2297">
                  <c:v>42298.450011574074</c:v>
                </c:pt>
                <c:pt idx="2298">
                  <c:v>42298.456956018519</c:v>
                </c:pt>
                <c:pt idx="2299">
                  <c:v>42298.463900462964</c:v>
                </c:pt>
                <c:pt idx="2300">
                  <c:v>42298.47084490741</c:v>
                </c:pt>
                <c:pt idx="2301">
                  <c:v>42298.477789351855</c:v>
                </c:pt>
                <c:pt idx="2302">
                  <c:v>42298.484733796293</c:v>
                </c:pt>
                <c:pt idx="2303">
                  <c:v>42298.491678240738</c:v>
                </c:pt>
                <c:pt idx="2304">
                  <c:v>42298.498622685183</c:v>
                </c:pt>
                <c:pt idx="2305">
                  <c:v>42298.505567129629</c:v>
                </c:pt>
                <c:pt idx="2306">
                  <c:v>42298.512511574074</c:v>
                </c:pt>
                <c:pt idx="2307">
                  <c:v>42298.519456018519</c:v>
                </c:pt>
                <c:pt idx="2308">
                  <c:v>42298.526400462964</c:v>
                </c:pt>
                <c:pt idx="2309">
                  <c:v>42298.53334490741</c:v>
                </c:pt>
                <c:pt idx="2310">
                  <c:v>42298.540289351855</c:v>
                </c:pt>
                <c:pt idx="2311">
                  <c:v>42298.547233796293</c:v>
                </c:pt>
                <c:pt idx="2312">
                  <c:v>42298.554178240738</c:v>
                </c:pt>
                <c:pt idx="2313">
                  <c:v>42298.561122685183</c:v>
                </c:pt>
                <c:pt idx="2314">
                  <c:v>42298.568067129629</c:v>
                </c:pt>
                <c:pt idx="2315">
                  <c:v>42298.575011574074</c:v>
                </c:pt>
                <c:pt idx="2316">
                  <c:v>42298.581956018519</c:v>
                </c:pt>
                <c:pt idx="2317">
                  <c:v>42298.588900462964</c:v>
                </c:pt>
                <c:pt idx="2318">
                  <c:v>42298.59584490741</c:v>
                </c:pt>
                <c:pt idx="2319">
                  <c:v>42298.602789351855</c:v>
                </c:pt>
                <c:pt idx="2320">
                  <c:v>42298.609733796293</c:v>
                </c:pt>
                <c:pt idx="2321">
                  <c:v>42298.616678240738</c:v>
                </c:pt>
                <c:pt idx="2322">
                  <c:v>42298.623622685183</c:v>
                </c:pt>
                <c:pt idx="2323">
                  <c:v>42298.630567129629</c:v>
                </c:pt>
                <c:pt idx="2324">
                  <c:v>42298.637511574074</c:v>
                </c:pt>
                <c:pt idx="2325">
                  <c:v>42298.644456018519</c:v>
                </c:pt>
                <c:pt idx="2326">
                  <c:v>42298.651400462964</c:v>
                </c:pt>
                <c:pt idx="2327">
                  <c:v>42298.65834490741</c:v>
                </c:pt>
                <c:pt idx="2328">
                  <c:v>42298.665289351855</c:v>
                </c:pt>
                <c:pt idx="2329">
                  <c:v>42298.672233796293</c:v>
                </c:pt>
                <c:pt idx="2330">
                  <c:v>42298.679178240738</c:v>
                </c:pt>
                <c:pt idx="2331">
                  <c:v>42298.686122685183</c:v>
                </c:pt>
                <c:pt idx="2332">
                  <c:v>42298.693067129629</c:v>
                </c:pt>
                <c:pt idx="2333">
                  <c:v>42298.700011574074</c:v>
                </c:pt>
                <c:pt idx="2334">
                  <c:v>42298.706956018519</c:v>
                </c:pt>
                <c:pt idx="2335">
                  <c:v>42298.713900462964</c:v>
                </c:pt>
                <c:pt idx="2336">
                  <c:v>42298.72084490741</c:v>
                </c:pt>
                <c:pt idx="2337">
                  <c:v>42298.727789351855</c:v>
                </c:pt>
                <c:pt idx="2338">
                  <c:v>42298.734733796293</c:v>
                </c:pt>
                <c:pt idx="2339">
                  <c:v>42298.741678240738</c:v>
                </c:pt>
                <c:pt idx="2340">
                  <c:v>42298.748622685183</c:v>
                </c:pt>
                <c:pt idx="2341">
                  <c:v>42298.755567129629</c:v>
                </c:pt>
                <c:pt idx="2342">
                  <c:v>42298.762511574074</c:v>
                </c:pt>
                <c:pt idx="2343">
                  <c:v>42298.769456018519</c:v>
                </c:pt>
                <c:pt idx="2344">
                  <c:v>42298.776400462964</c:v>
                </c:pt>
                <c:pt idx="2345">
                  <c:v>42298.78334490741</c:v>
                </c:pt>
                <c:pt idx="2346">
                  <c:v>42298.790289351855</c:v>
                </c:pt>
                <c:pt idx="2347">
                  <c:v>42298.797233796293</c:v>
                </c:pt>
                <c:pt idx="2348">
                  <c:v>42298.804178240738</c:v>
                </c:pt>
                <c:pt idx="2349">
                  <c:v>42298.811122685183</c:v>
                </c:pt>
                <c:pt idx="2350">
                  <c:v>42298.818067129629</c:v>
                </c:pt>
                <c:pt idx="2351">
                  <c:v>42298.825011574074</c:v>
                </c:pt>
                <c:pt idx="2352">
                  <c:v>42298.831956018519</c:v>
                </c:pt>
                <c:pt idx="2353">
                  <c:v>42298.838900462964</c:v>
                </c:pt>
                <c:pt idx="2354">
                  <c:v>42298.84584490741</c:v>
                </c:pt>
                <c:pt idx="2355">
                  <c:v>42298.852789351855</c:v>
                </c:pt>
                <c:pt idx="2356">
                  <c:v>42298.859733796293</c:v>
                </c:pt>
                <c:pt idx="2357">
                  <c:v>42298.866678240738</c:v>
                </c:pt>
                <c:pt idx="2358">
                  <c:v>42298.873622685183</c:v>
                </c:pt>
                <c:pt idx="2359">
                  <c:v>42298.880567129629</c:v>
                </c:pt>
                <c:pt idx="2360">
                  <c:v>42298.887511574074</c:v>
                </c:pt>
                <c:pt idx="2361">
                  <c:v>42298.894456018519</c:v>
                </c:pt>
                <c:pt idx="2362">
                  <c:v>42298.901400462964</c:v>
                </c:pt>
                <c:pt idx="2363">
                  <c:v>42298.90834490741</c:v>
                </c:pt>
                <c:pt idx="2364">
                  <c:v>42298.915289351855</c:v>
                </c:pt>
                <c:pt idx="2365">
                  <c:v>42298.922233796293</c:v>
                </c:pt>
                <c:pt idx="2366">
                  <c:v>42298.929178240738</c:v>
                </c:pt>
                <c:pt idx="2367">
                  <c:v>42298.936122685183</c:v>
                </c:pt>
                <c:pt idx="2368">
                  <c:v>42298.943067129629</c:v>
                </c:pt>
                <c:pt idx="2369">
                  <c:v>42298.950011574074</c:v>
                </c:pt>
                <c:pt idx="2370">
                  <c:v>42298.956956018519</c:v>
                </c:pt>
                <c:pt idx="2371">
                  <c:v>42298.963900462964</c:v>
                </c:pt>
                <c:pt idx="2372">
                  <c:v>42298.97084490741</c:v>
                </c:pt>
                <c:pt idx="2373">
                  <c:v>42298.977789351855</c:v>
                </c:pt>
                <c:pt idx="2374">
                  <c:v>42298.984733796293</c:v>
                </c:pt>
                <c:pt idx="2375">
                  <c:v>42298.991678240738</c:v>
                </c:pt>
                <c:pt idx="2376">
                  <c:v>42298.998622685183</c:v>
                </c:pt>
                <c:pt idx="2377">
                  <c:v>42299.005567129629</c:v>
                </c:pt>
                <c:pt idx="2378">
                  <c:v>42299.012511574074</c:v>
                </c:pt>
                <c:pt idx="2379">
                  <c:v>42299.019456018519</c:v>
                </c:pt>
                <c:pt idx="2380">
                  <c:v>42299.026400462964</c:v>
                </c:pt>
                <c:pt idx="2381">
                  <c:v>42299.03334490741</c:v>
                </c:pt>
                <c:pt idx="2382">
                  <c:v>42299.040289351855</c:v>
                </c:pt>
                <c:pt idx="2383">
                  <c:v>42299.047233796293</c:v>
                </c:pt>
                <c:pt idx="2384">
                  <c:v>42299.054178240738</c:v>
                </c:pt>
                <c:pt idx="2385">
                  <c:v>42299.061122685183</c:v>
                </c:pt>
                <c:pt idx="2386">
                  <c:v>42299.068067129629</c:v>
                </c:pt>
                <c:pt idx="2387">
                  <c:v>42299.075011574074</c:v>
                </c:pt>
                <c:pt idx="2388">
                  <c:v>42299.081956018519</c:v>
                </c:pt>
                <c:pt idx="2389">
                  <c:v>42299.088900462964</c:v>
                </c:pt>
                <c:pt idx="2390">
                  <c:v>42299.09584490741</c:v>
                </c:pt>
                <c:pt idx="2391">
                  <c:v>42299.102789351855</c:v>
                </c:pt>
                <c:pt idx="2392">
                  <c:v>42299.109733796293</c:v>
                </c:pt>
                <c:pt idx="2393">
                  <c:v>42299.116678240738</c:v>
                </c:pt>
                <c:pt idx="2394">
                  <c:v>42299.123622685183</c:v>
                </c:pt>
                <c:pt idx="2395">
                  <c:v>42299.130567129629</c:v>
                </c:pt>
                <c:pt idx="2396">
                  <c:v>42299.137511574074</c:v>
                </c:pt>
                <c:pt idx="2397">
                  <c:v>42299.144456018519</c:v>
                </c:pt>
                <c:pt idx="2398">
                  <c:v>42299.151400462964</c:v>
                </c:pt>
                <c:pt idx="2399">
                  <c:v>42299.15834490741</c:v>
                </c:pt>
                <c:pt idx="2400">
                  <c:v>42299.165289351855</c:v>
                </c:pt>
                <c:pt idx="2401">
                  <c:v>42299.172233796293</c:v>
                </c:pt>
                <c:pt idx="2402">
                  <c:v>42299.179178240738</c:v>
                </c:pt>
                <c:pt idx="2403">
                  <c:v>42299.186122685183</c:v>
                </c:pt>
                <c:pt idx="2404">
                  <c:v>42299.193067129629</c:v>
                </c:pt>
                <c:pt idx="2405">
                  <c:v>42299.200011574074</c:v>
                </c:pt>
                <c:pt idx="2406">
                  <c:v>42299.206956018519</c:v>
                </c:pt>
                <c:pt idx="2407">
                  <c:v>42299.213900462964</c:v>
                </c:pt>
                <c:pt idx="2408">
                  <c:v>42299.22084490741</c:v>
                </c:pt>
                <c:pt idx="2409">
                  <c:v>42299.227789351855</c:v>
                </c:pt>
                <c:pt idx="2410">
                  <c:v>42299.234733796293</c:v>
                </c:pt>
                <c:pt idx="2411">
                  <c:v>42299.241678240738</c:v>
                </c:pt>
                <c:pt idx="2412">
                  <c:v>42299.248622685183</c:v>
                </c:pt>
                <c:pt idx="2413">
                  <c:v>42299.255567129629</c:v>
                </c:pt>
                <c:pt idx="2414">
                  <c:v>42299.262511574074</c:v>
                </c:pt>
                <c:pt idx="2415">
                  <c:v>42299.269456018519</c:v>
                </c:pt>
                <c:pt idx="2416">
                  <c:v>42299.276400462964</c:v>
                </c:pt>
                <c:pt idx="2417">
                  <c:v>42299.28334490741</c:v>
                </c:pt>
                <c:pt idx="2418">
                  <c:v>42299.290289351855</c:v>
                </c:pt>
                <c:pt idx="2419">
                  <c:v>42299.297233796293</c:v>
                </c:pt>
                <c:pt idx="2420">
                  <c:v>42299.304178240738</c:v>
                </c:pt>
                <c:pt idx="2421">
                  <c:v>42299.311122685183</c:v>
                </c:pt>
                <c:pt idx="2422">
                  <c:v>42299.318067129629</c:v>
                </c:pt>
                <c:pt idx="2423">
                  <c:v>42299.325011574074</c:v>
                </c:pt>
                <c:pt idx="2424">
                  <c:v>42299.331956018519</c:v>
                </c:pt>
                <c:pt idx="2425">
                  <c:v>42299.338900462964</c:v>
                </c:pt>
                <c:pt idx="2426">
                  <c:v>42299.34584490741</c:v>
                </c:pt>
                <c:pt idx="2427">
                  <c:v>42299.352789351855</c:v>
                </c:pt>
                <c:pt idx="2428">
                  <c:v>42299.359733796293</c:v>
                </c:pt>
                <c:pt idx="2429">
                  <c:v>42299.366678240738</c:v>
                </c:pt>
                <c:pt idx="2430">
                  <c:v>42299.373622685183</c:v>
                </c:pt>
                <c:pt idx="2431">
                  <c:v>42299.380567129629</c:v>
                </c:pt>
                <c:pt idx="2432">
                  <c:v>42299.387511574074</c:v>
                </c:pt>
                <c:pt idx="2433">
                  <c:v>42299.394456018519</c:v>
                </c:pt>
                <c:pt idx="2434">
                  <c:v>42299.401400462964</c:v>
                </c:pt>
                <c:pt idx="2435">
                  <c:v>42299.40834490741</c:v>
                </c:pt>
                <c:pt idx="2436">
                  <c:v>42299.415289351855</c:v>
                </c:pt>
                <c:pt idx="2437">
                  <c:v>42299.422233796293</c:v>
                </c:pt>
                <c:pt idx="2438">
                  <c:v>42299.429178240738</c:v>
                </c:pt>
                <c:pt idx="2439">
                  <c:v>42299.436122685183</c:v>
                </c:pt>
                <c:pt idx="2440">
                  <c:v>42299.443067129629</c:v>
                </c:pt>
                <c:pt idx="2441">
                  <c:v>42299.450011574074</c:v>
                </c:pt>
                <c:pt idx="2442">
                  <c:v>42299.456956018519</c:v>
                </c:pt>
                <c:pt idx="2443">
                  <c:v>42299.463900462964</c:v>
                </c:pt>
                <c:pt idx="2444">
                  <c:v>42299.47084490741</c:v>
                </c:pt>
                <c:pt idx="2445">
                  <c:v>42299.477789351855</c:v>
                </c:pt>
                <c:pt idx="2446">
                  <c:v>42299.484733796293</c:v>
                </c:pt>
                <c:pt idx="2447">
                  <c:v>42299.491678240738</c:v>
                </c:pt>
                <c:pt idx="2448">
                  <c:v>42299.498622685183</c:v>
                </c:pt>
                <c:pt idx="2449">
                  <c:v>42299.505567129629</c:v>
                </c:pt>
                <c:pt idx="2450">
                  <c:v>42299.512511574074</c:v>
                </c:pt>
                <c:pt idx="2451">
                  <c:v>42299.519456018519</c:v>
                </c:pt>
                <c:pt idx="2452">
                  <c:v>42299.526400462964</c:v>
                </c:pt>
                <c:pt idx="2453">
                  <c:v>42299.53334490741</c:v>
                </c:pt>
                <c:pt idx="2454">
                  <c:v>42299.540289351855</c:v>
                </c:pt>
                <c:pt idx="2455">
                  <c:v>42299.547233796293</c:v>
                </c:pt>
                <c:pt idx="2456">
                  <c:v>42299.554178240738</c:v>
                </c:pt>
                <c:pt idx="2457">
                  <c:v>42299.561122685183</c:v>
                </c:pt>
                <c:pt idx="2458">
                  <c:v>42299.568067129629</c:v>
                </c:pt>
                <c:pt idx="2459">
                  <c:v>42299.575011574074</c:v>
                </c:pt>
                <c:pt idx="2460">
                  <c:v>42299.581956018519</c:v>
                </c:pt>
                <c:pt idx="2461">
                  <c:v>42299.588900462964</c:v>
                </c:pt>
                <c:pt idx="2462">
                  <c:v>42299.59584490741</c:v>
                </c:pt>
                <c:pt idx="2463">
                  <c:v>42299.602789351855</c:v>
                </c:pt>
                <c:pt idx="2464">
                  <c:v>42299.609733796293</c:v>
                </c:pt>
                <c:pt idx="2465">
                  <c:v>42299.616678240738</c:v>
                </c:pt>
                <c:pt idx="2466">
                  <c:v>42299.623622685183</c:v>
                </c:pt>
                <c:pt idx="2467">
                  <c:v>42299.630567129629</c:v>
                </c:pt>
                <c:pt idx="2468">
                  <c:v>42299.637511574074</c:v>
                </c:pt>
                <c:pt idx="2469">
                  <c:v>42299.644456018519</c:v>
                </c:pt>
                <c:pt idx="2470">
                  <c:v>42299.651400462964</c:v>
                </c:pt>
                <c:pt idx="2471">
                  <c:v>42299.65834490741</c:v>
                </c:pt>
                <c:pt idx="2472">
                  <c:v>42299.665289351855</c:v>
                </c:pt>
                <c:pt idx="2473">
                  <c:v>42299.672233796293</c:v>
                </c:pt>
                <c:pt idx="2474">
                  <c:v>42299.679178240738</c:v>
                </c:pt>
                <c:pt idx="2475">
                  <c:v>42299.686122685183</c:v>
                </c:pt>
                <c:pt idx="2476">
                  <c:v>42299.693067129629</c:v>
                </c:pt>
                <c:pt idx="2477">
                  <c:v>42299.700011574074</c:v>
                </c:pt>
                <c:pt idx="2478">
                  <c:v>42299.706956018519</c:v>
                </c:pt>
                <c:pt idx="2479">
                  <c:v>42299.713900462964</c:v>
                </c:pt>
                <c:pt idx="2480">
                  <c:v>42299.72084490741</c:v>
                </c:pt>
                <c:pt idx="2481">
                  <c:v>42299.727789351855</c:v>
                </c:pt>
                <c:pt idx="2482">
                  <c:v>42299.734733796293</c:v>
                </c:pt>
                <c:pt idx="2483">
                  <c:v>42299.741678240738</c:v>
                </c:pt>
                <c:pt idx="2484">
                  <c:v>42299.748622685183</c:v>
                </c:pt>
                <c:pt idx="2485">
                  <c:v>42299.755567129629</c:v>
                </c:pt>
                <c:pt idx="2486">
                  <c:v>42299.762511574074</c:v>
                </c:pt>
                <c:pt idx="2487">
                  <c:v>42299.769456018519</c:v>
                </c:pt>
                <c:pt idx="2488">
                  <c:v>42299.776400462964</c:v>
                </c:pt>
                <c:pt idx="2489">
                  <c:v>42299.78334490741</c:v>
                </c:pt>
                <c:pt idx="2490">
                  <c:v>42299.790289351855</c:v>
                </c:pt>
                <c:pt idx="2491">
                  <c:v>42299.797233796293</c:v>
                </c:pt>
                <c:pt idx="2492">
                  <c:v>42299.804178240738</c:v>
                </c:pt>
                <c:pt idx="2493">
                  <c:v>42299.811122685183</c:v>
                </c:pt>
                <c:pt idx="2494">
                  <c:v>42299.818067129629</c:v>
                </c:pt>
                <c:pt idx="2495">
                  <c:v>42299.825011574074</c:v>
                </c:pt>
                <c:pt idx="2496">
                  <c:v>42299.831956018519</c:v>
                </c:pt>
                <c:pt idx="2497">
                  <c:v>42299.838900462964</c:v>
                </c:pt>
                <c:pt idx="2498">
                  <c:v>42299.84584490741</c:v>
                </c:pt>
                <c:pt idx="2499">
                  <c:v>42299.852789351855</c:v>
                </c:pt>
                <c:pt idx="2500">
                  <c:v>42299.859733796293</c:v>
                </c:pt>
                <c:pt idx="2501">
                  <c:v>42299.866678240738</c:v>
                </c:pt>
                <c:pt idx="2502">
                  <c:v>42299.873622685183</c:v>
                </c:pt>
                <c:pt idx="2503">
                  <c:v>42299.880567129629</c:v>
                </c:pt>
                <c:pt idx="2504">
                  <c:v>42299.887511574074</c:v>
                </c:pt>
                <c:pt idx="2505">
                  <c:v>42299.894456018519</c:v>
                </c:pt>
                <c:pt idx="2506">
                  <c:v>42299.901400462964</c:v>
                </c:pt>
                <c:pt idx="2507">
                  <c:v>42299.90834490741</c:v>
                </c:pt>
                <c:pt idx="2508">
                  <c:v>42299.915289351855</c:v>
                </c:pt>
                <c:pt idx="2509">
                  <c:v>42299.922233796293</c:v>
                </c:pt>
                <c:pt idx="2510">
                  <c:v>42299.929178240738</c:v>
                </c:pt>
                <c:pt idx="2511">
                  <c:v>42299.936122685183</c:v>
                </c:pt>
                <c:pt idx="2512">
                  <c:v>42299.943067129629</c:v>
                </c:pt>
                <c:pt idx="2513">
                  <c:v>42299.950011574074</c:v>
                </c:pt>
                <c:pt idx="2514">
                  <c:v>42299.956956018519</c:v>
                </c:pt>
                <c:pt idx="2515">
                  <c:v>42299.963900462964</c:v>
                </c:pt>
                <c:pt idx="2516">
                  <c:v>42299.97084490741</c:v>
                </c:pt>
                <c:pt idx="2517">
                  <c:v>42299.977789351855</c:v>
                </c:pt>
                <c:pt idx="2518">
                  <c:v>42299.984733796293</c:v>
                </c:pt>
                <c:pt idx="2519">
                  <c:v>42299.991678240738</c:v>
                </c:pt>
                <c:pt idx="2520">
                  <c:v>42299.998622685183</c:v>
                </c:pt>
                <c:pt idx="2521">
                  <c:v>42300.005567129629</c:v>
                </c:pt>
                <c:pt idx="2522">
                  <c:v>42300.012511574074</c:v>
                </c:pt>
                <c:pt idx="2523">
                  <c:v>42300.019456018519</c:v>
                </c:pt>
                <c:pt idx="2524">
                  <c:v>42300.026400462964</c:v>
                </c:pt>
                <c:pt idx="2525">
                  <c:v>42300.03334490741</c:v>
                </c:pt>
                <c:pt idx="2526">
                  <c:v>42300.040289351855</c:v>
                </c:pt>
                <c:pt idx="2527">
                  <c:v>42300.047233796293</c:v>
                </c:pt>
                <c:pt idx="2528">
                  <c:v>42300.054178240738</c:v>
                </c:pt>
                <c:pt idx="2529">
                  <c:v>42300.061122685183</c:v>
                </c:pt>
                <c:pt idx="2530">
                  <c:v>42300.068067129629</c:v>
                </c:pt>
                <c:pt idx="2531">
                  <c:v>42300.075011574074</c:v>
                </c:pt>
                <c:pt idx="2532">
                  <c:v>42300.081956018519</c:v>
                </c:pt>
                <c:pt idx="2533">
                  <c:v>42300.088900462964</c:v>
                </c:pt>
                <c:pt idx="2534">
                  <c:v>42300.09584490741</c:v>
                </c:pt>
                <c:pt idx="2535">
                  <c:v>42300.102789351855</c:v>
                </c:pt>
                <c:pt idx="2536">
                  <c:v>42300.109733796293</c:v>
                </c:pt>
                <c:pt idx="2537">
                  <c:v>42300.116678240738</c:v>
                </c:pt>
                <c:pt idx="2538">
                  <c:v>42300.123622685183</c:v>
                </c:pt>
                <c:pt idx="2539">
                  <c:v>42300.130567129629</c:v>
                </c:pt>
                <c:pt idx="2540">
                  <c:v>42300.137511574074</c:v>
                </c:pt>
                <c:pt idx="2541">
                  <c:v>42300.144456018519</c:v>
                </c:pt>
                <c:pt idx="2542">
                  <c:v>42300.151400462964</c:v>
                </c:pt>
                <c:pt idx="2543">
                  <c:v>42300.15834490741</c:v>
                </c:pt>
                <c:pt idx="2544">
                  <c:v>42300.165289351855</c:v>
                </c:pt>
                <c:pt idx="2545">
                  <c:v>42300.172233796293</c:v>
                </c:pt>
                <c:pt idx="2546">
                  <c:v>42300.179178240738</c:v>
                </c:pt>
                <c:pt idx="2547">
                  <c:v>42300.186122685183</c:v>
                </c:pt>
                <c:pt idx="2548">
                  <c:v>42300.193067129629</c:v>
                </c:pt>
                <c:pt idx="2549">
                  <c:v>42300.200011574074</c:v>
                </c:pt>
                <c:pt idx="2550">
                  <c:v>42300.206956018519</c:v>
                </c:pt>
                <c:pt idx="2551">
                  <c:v>42300.213900462964</c:v>
                </c:pt>
                <c:pt idx="2552">
                  <c:v>42300.22084490741</c:v>
                </c:pt>
                <c:pt idx="2553">
                  <c:v>42300.227789351855</c:v>
                </c:pt>
                <c:pt idx="2554">
                  <c:v>42300.234733796293</c:v>
                </c:pt>
                <c:pt idx="2555">
                  <c:v>42300.241678240738</c:v>
                </c:pt>
                <c:pt idx="2556">
                  <c:v>42300.248622685183</c:v>
                </c:pt>
                <c:pt idx="2557">
                  <c:v>42300.255567129629</c:v>
                </c:pt>
                <c:pt idx="2558">
                  <c:v>42300.262511574074</c:v>
                </c:pt>
                <c:pt idx="2559">
                  <c:v>42300.269456018519</c:v>
                </c:pt>
                <c:pt idx="2560">
                  <c:v>42300.276400462964</c:v>
                </c:pt>
                <c:pt idx="2561">
                  <c:v>42300.28334490741</c:v>
                </c:pt>
                <c:pt idx="2562">
                  <c:v>42300.290289351855</c:v>
                </c:pt>
                <c:pt idx="2563">
                  <c:v>42300.297233796293</c:v>
                </c:pt>
                <c:pt idx="2564">
                  <c:v>42300.304178240738</c:v>
                </c:pt>
                <c:pt idx="2565">
                  <c:v>42300.311122685183</c:v>
                </c:pt>
                <c:pt idx="2566">
                  <c:v>42300.318067129629</c:v>
                </c:pt>
                <c:pt idx="2567">
                  <c:v>42300.325011574074</c:v>
                </c:pt>
                <c:pt idx="2568">
                  <c:v>42300.331956018519</c:v>
                </c:pt>
                <c:pt idx="2569">
                  <c:v>42300.338900462964</c:v>
                </c:pt>
                <c:pt idx="2570">
                  <c:v>42300.34584490741</c:v>
                </c:pt>
                <c:pt idx="2571">
                  <c:v>42300.352789351855</c:v>
                </c:pt>
                <c:pt idx="2572">
                  <c:v>42300.359733796293</c:v>
                </c:pt>
                <c:pt idx="2573">
                  <c:v>42300.366678240738</c:v>
                </c:pt>
                <c:pt idx="2574">
                  <c:v>42300.373622685183</c:v>
                </c:pt>
                <c:pt idx="2575">
                  <c:v>42300.380567129629</c:v>
                </c:pt>
                <c:pt idx="2576">
                  <c:v>42300.387511574074</c:v>
                </c:pt>
                <c:pt idx="2577">
                  <c:v>42300.394456018519</c:v>
                </c:pt>
                <c:pt idx="2578">
                  <c:v>42300.401400462964</c:v>
                </c:pt>
                <c:pt idx="2579">
                  <c:v>42300.40834490741</c:v>
                </c:pt>
                <c:pt idx="2580">
                  <c:v>42300.415289351855</c:v>
                </c:pt>
                <c:pt idx="2581">
                  <c:v>42300.422233796293</c:v>
                </c:pt>
                <c:pt idx="2582">
                  <c:v>42300.429178240738</c:v>
                </c:pt>
                <c:pt idx="2583">
                  <c:v>42300.436122685183</c:v>
                </c:pt>
                <c:pt idx="2584">
                  <c:v>42300.443067129629</c:v>
                </c:pt>
                <c:pt idx="2585">
                  <c:v>42300.450011574074</c:v>
                </c:pt>
                <c:pt idx="2586">
                  <c:v>42300.456956018519</c:v>
                </c:pt>
                <c:pt idx="2587">
                  <c:v>42300.463900462964</c:v>
                </c:pt>
                <c:pt idx="2588">
                  <c:v>42300.47084490741</c:v>
                </c:pt>
                <c:pt idx="2589">
                  <c:v>42300.477789351855</c:v>
                </c:pt>
                <c:pt idx="2590">
                  <c:v>42300.484733796293</c:v>
                </c:pt>
                <c:pt idx="2591">
                  <c:v>42300.491678240738</c:v>
                </c:pt>
                <c:pt idx="2592">
                  <c:v>42300.498622685183</c:v>
                </c:pt>
                <c:pt idx="2593">
                  <c:v>42300.505567129629</c:v>
                </c:pt>
                <c:pt idx="2594">
                  <c:v>42300.512511574074</c:v>
                </c:pt>
                <c:pt idx="2595">
                  <c:v>42300.519456018519</c:v>
                </c:pt>
                <c:pt idx="2596">
                  <c:v>42300.526400462964</c:v>
                </c:pt>
                <c:pt idx="2597">
                  <c:v>42300.53334490741</c:v>
                </c:pt>
                <c:pt idx="2598">
                  <c:v>42300.540289351855</c:v>
                </c:pt>
                <c:pt idx="2599">
                  <c:v>42300.547233796293</c:v>
                </c:pt>
                <c:pt idx="2600">
                  <c:v>42300.554178240738</c:v>
                </c:pt>
                <c:pt idx="2601">
                  <c:v>42300.561122685183</c:v>
                </c:pt>
                <c:pt idx="2602">
                  <c:v>42300.568067129629</c:v>
                </c:pt>
                <c:pt idx="2603">
                  <c:v>42300.575011574074</c:v>
                </c:pt>
                <c:pt idx="2604">
                  <c:v>42300.581956018519</c:v>
                </c:pt>
                <c:pt idx="2605">
                  <c:v>42300.588900462964</c:v>
                </c:pt>
                <c:pt idx="2606">
                  <c:v>42300.59584490741</c:v>
                </c:pt>
                <c:pt idx="2607">
                  <c:v>42300.602789351855</c:v>
                </c:pt>
                <c:pt idx="2608">
                  <c:v>42300.609733796293</c:v>
                </c:pt>
                <c:pt idx="2609">
                  <c:v>42300.616678240738</c:v>
                </c:pt>
                <c:pt idx="2610">
                  <c:v>42300.623622685183</c:v>
                </c:pt>
                <c:pt idx="2611">
                  <c:v>42300.630567129629</c:v>
                </c:pt>
                <c:pt idx="2612">
                  <c:v>42300.637511574074</c:v>
                </c:pt>
                <c:pt idx="2613">
                  <c:v>42300.644456018519</c:v>
                </c:pt>
                <c:pt idx="2614">
                  <c:v>42300.651400462964</c:v>
                </c:pt>
                <c:pt idx="2615">
                  <c:v>42300.65834490741</c:v>
                </c:pt>
                <c:pt idx="2616">
                  <c:v>42300.665289351855</c:v>
                </c:pt>
                <c:pt idx="2617">
                  <c:v>42300.672233796293</c:v>
                </c:pt>
                <c:pt idx="2618">
                  <c:v>42300.679178240738</c:v>
                </c:pt>
                <c:pt idx="2619">
                  <c:v>42300.686122685183</c:v>
                </c:pt>
                <c:pt idx="2620">
                  <c:v>42300.693067129629</c:v>
                </c:pt>
                <c:pt idx="2621">
                  <c:v>42300.700011574074</c:v>
                </c:pt>
                <c:pt idx="2622">
                  <c:v>42300.706956018519</c:v>
                </c:pt>
                <c:pt idx="2623">
                  <c:v>42300.713900462964</c:v>
                </c:pt>
                <c:pt idx="2624">
                  <c:v>42300.72084490741</c:v>
                </c:pt>
                <c:pt idx="2625">
                  <c:v>42300.727789351855</c:v>
                </c:pt>
                <c:pt idx="2626">
                  <c:v>42300.734733796293</c:v>
                </c:pt>
                <c:pt idx="2627">
                  <c:v>42300.741678240738</c:v>
                </c:pt>
                <c:pt idx="2628">
                  <c:v>42300.748622685183</c:v>
                </c:pt>
                <c:pt idx="2629">
                  <c:v>42300.755567129629</c:v>
                </c:pt>
                <c:pt idx="2630">
                  <c:v>42300.762511574074</c:v>
                </c:pt>
                <c:pt idx="2631">
                  <c:v>42300.769456018519</c:v>
                </c:pt>
                <c:pt idx="2632">
                  <c:v>42300.776400462964</c:v>
                </c:pt>
                <c:pt idx="2633">
                  <c:v>42300.78334490741</c:v>
                </c:pt>
                <c:pt idx="2634">
                  <c:v>42300.790289351855</c:v>
                </c:pt>
                <c:pt idx="2635">
                  <c:v>42300.797233796293</c:v>
                </c:pt>
                <c:pt idx="2636">
                  <c:v>42300.804178240738</c:v>
                </c:pt>
                <c:pt idx="2637">
                  <c:v>42300.811122685183</c:v>
                </c:pt>
                <c:pt idx="2638">
                  <c:v>42300.818067129629</c:v>
                </c:pt>
                <c:pt idx="2639">
                  <c:v>42300.825011574074</c:v>
                </c:pt>
                <c:pt idx="2640">
                  <c:v>42300.831956018519</c:v>
                </c:pt>
                <c:pt idx="2641">
                  <c:v>42300.838900462964</c:v>
                </c:pt>
                <c:pt idx="2642">
                  <c:v>42300.84584490741</c:v>
                </c:pt>
                <c:pt idx="2643">
                  <c:v>42300.852789351855</c:v>
                </c:pt>
                <c:pt idx="2644">
                  <c:v>42300.859733796293</c:v>
                </c:pt>
                <c:pt idx="2645">
                  <c:v>42300.866678240738</c:v>
                </c:pt>
                <c:pt idx="2646">
                  <c:v>42300.873622685183</c:v>
                </c:pt>
                <c:pt idx="2647">
                  <c:v>42300.880567129629</c:v>
                </c:pt>
                <c:pt idx="2648">
                  <c:v>42300.887511574074</c:v>
                </c:pt>
                <c:pt idx="2649">
                  <c:v>42300.894456018519</c:v>
                </c:pt>
                <c:pt idx="2650">
                  <c:v>42300.901400462964</c:v>
                </c:pt>
                <c:pt idx="2651">
                  <c:v>42300.90834490741</c:v>
                </c:pt>
                <c:pt idx="2652">
                  <c:v>42300.915289351855</c:v>
                </c:pt>
                <c:pt idx="2653">
                  <c:v>42300.922233796293</c:v>
                </c:pt>
                <c:pt idx="2654">
                  <c:v>42300.929178240738</c:v>
                </c:pt>
                <c:pt idx="2655">
                  <c:v>42300.936122685183</c:v>
                </c:pt>
                <c:pt idx="2656">
                  <c:v>42300.943067129629</c:v>
                </c:pt>
                <c:pt idx="2657">
                  <c:v>42300.950011574074</c:v>
                </c:pt>
                <c:pt idx="2658">
                  <c:v>42300.956956018519</c:v>
                </c:pt>
                <c:pt idx="2659">
                  <c:v>42300.963900462964</c:v>
                </c:pt>
                <c:pt idx="2660">
                  <c:v>42300.97084490741</c:v>
                </c:pt>
                <c:pt idx="2661">
                  <c:v>42300.977789351855</c:v>
                </c:pt>
                <c:pt idx="2662">
                  <c:v>42300.984733796293</c:v>
                </c:pt>
                <c:pt idx="2663">
                  <c:v>42300.991678240738</c:v>
                </c:pt>
                <c:pt idx="2664">
                  <c:v>42300.998622685183</c:v>
                </c:pt>
                <c:pt idx="2665">
                  <c:v>42301.005567129629</c:v>
                </c:pt>
                <c:pt idx="2666">
                  <c:v>42301.012511574074</c:v>
                </c:pt>
                <c:pt idx="2667">
                  <c:v>42301.019456018519</c:v>
                </c:pt>
                <c:pt idx="2668">
                  <c:v>42301.026400462964</c:v>
                </c:pt>
                <c:pt idx="2669">
                  <c:v>42301.03334490741</c:v>
                </c:pt>
                <c:pt idx="2670">
                  <c:v>42301.040289351855</c:v>
                </c:pt>
                <c:pt idx="2671">
                  <c:v>42301.047233796293</c:v>
                </c:pt>
                <c:pt idx="2672">
                  <c:v>42301.054178240738</c:v>
                </c:pt>
                <c:pt idx="2673">
                  <c:v>42301.061122685183</c:v>
                </c:pt>
                <c:pt idx="2674">
                  <c:v>42301.068067129629</c:v>
                </c:pt>
                <c:pt idx="2675">
                  <c:v>42301.075011574074</c:v>
                </c:pt>
                <c:pt idx="2676">
                  <c:v>42301.081956018519</c:v>
                </c:pt>
                <c:pt idx="2677">
                  <c:v>42301.088900462964</c:v>
                </c:pt>
                <c:pt idx="2678">
                  <c:v>42301.09584490741</c:v>
                </c:pt>
                <c:pt idx="2679">
                  <c:v>42301.102789351855</c:v>
                </c:pt>
                <c:pt idx="2680">
                  <c:v>42301.109733796293</c:v>
                </c:pt>
                <c:pt idx="2681">
                  <c:v>42301.116678240738</c:v>
                </c:pt>
                <c:pt idx="2682">
                  <c:v>42301.123622685183</c:v>
                </c:pt>
                <c:pt idx="2683">
                  <c:v>42301.130567129629</c:v>
                </c:pt>
                <c:pt idx="2684">
                  <c:v>42301.137511574074</c:v>
                </c:pt>
                <c:pt idx="2685">
                  <c:v>42301.144456018519</c:v>
                </c:pt>
                <c:pt idx="2686">
                  <c:v>42301.151400462964</c:v>
                </c:pt>
                <c:pt idx="2687">
                  <c:v>42301.15834490741</c:v>
                </c:pt>
                <c:pt idx="2688">
                  <c:v>42301.165289351855</c:v>
                </c:pt>
                <c:pt idx="2689">
                  <c:v>42301.172233796293</c:v>
                </c:pt>
                <c:pt idx="2690">
                  <c:v>42301.179178240738</c:v>
                </c:pt>
                <c:pt idx="2691">
                  <c:v>42301.186122685183</c:v>
                </c:pt>
                <c:pt idx="2692">
                  <c:v>42301.193067129629</c:v>
                </c:pt>
                <c:pt idx="2693">
                  <c:v>42301.200011574074</c:v>
                </c:pt>
                <c:pt idx="2694">
                  <c:v>42301.206956018519</c:v>
                </c:pt>
                <c:pt idx="2695">
                  <c:v>42301.213900462964</c:v>
                </c:pt>
                <c:pt idx="2696">
                  <c:v>42301.22084490741</c:v>
                </c:pt>
                <c:pt idx="2697">
                  <c:v>42301.227789351855</c:v>
                </c:pt>
                <c:pt idx="2698">
                  <c:v>42301.234733796293</c:v>
                </c:pt>
                <c:pt idx="2699">
                  <c:v>42301.241678240738</c:v>
                </c:pt>
                <c:pt idx="2700">
                  <c:v>42301.248622685183</c:v>
                </c:pt>
                <c:pt idx="2701">
                  <c:v>42301.255567129629</c:v>
                </c:pt>
                <c:pt idx="2702">
                  <c:v>42301.262511574074</c:v>
                </c:pt>
                <c:pt idx="2703">
                  <c:v>42301.269456018519</c:v>
                </c:pt>
                <c:pt idx="2704">
                  <c:v>42301.276400462964</c:v>
                </c:pt>
                <c:pt idx="2705">
                  <c:v>42301.28334490741</c:v>
                </c:pt>
                <c:pt idx="2706">
                  <c:v>42301.290289351855</c:v>
                </c:pt>
                <c:pt idx="2707">
                  <c:v>42301.297233796293</c:v>
                </c:pt>
                <c:pt idx="2708">
                  <c:v>42301.304178240738</c:v>
                </c:pt>
                <c:pt idx="2709">
                  <c:v>42301.311122685183</c:v>
                </c:pt>
                <c:pt idx="2710">
                  <c:v>42301.318067129629</c:v>
                </c:pt>
                <c:pt idx="2711">
                  <c:v>42301.325011574074</c:v>
                </c:pt>
                <c:pt idx="2712">
                  <c:v>42301.331956018519</c:v>
                </c:pt>
                <c:pt idx="2713">
                  <c:v>42301.338900462964</c:v>
                </c:pt>
                <c:pt idx="2714">
                  <c:v>42301.34584490741</c:v>
                </c:pt>
                <c:pt idx="2715">
                  <c:v>42301.352789351855</c:v>
                </c:pt>
                <c:pt idx="2716">
                  <c:v>42301.359733796293</c:v>
                </c:pt>
                <c:pt idx="2717">
                  <c:v>42301.366678240738</c:v>
                </c:pt>
                <c:pt idx="2718">
                  <c:v>42301.373622685183</c:v>
                </c:pt>
                <c:pt idx="2719">
                  <c:v>42301.380567129629</c:v>
                </c:pt>
                <c:pt idx="2720">
                  <c:v>42301.387511574074</c:v>
                </c:pt>
                <c:pt idx="2721">
                  <c:v>42301.394456018519</c:v>
                </c:pt>
                <c:pt idx="2722">
                  <c:v>42301.401400462964</c:v>
                </c:pt>
                <c:pt idx="2723">
                  <c:v>42301.40834490741</c:v>
                </c:pt>
                <c:pt idx="2724">
                  <c:v>42301.415289351855</c:v>
                </c:pt>
                <c:pt idx="2725">
                  <c:v>42301.422233796293</c:v>
                </c:pt>
                <c:pt idx="2726">
                  <c:v>42301.429178240738</c:v>
                </c:pt>
                <c:pt idx="2727">
                  <c:v>42301.436122685183</c:v>
                </c:pt>
                <c:pt idx="2728">
                  <c:v>42301.443067129629</c:v>
                </c:pt>
                <c:pt idx="2729">
                  <c:v>42301.450011574074</c:v>
                </c:pt>
                <c:pt idx="2730">
                  <c:v>42301.456956018519</c:v>
                </c:pt>
                <c:pt idx="2731">
                  <c:v>42301.463900462964</c:v>
                </c:pt>
                <c:pt idx="2732">
                  <c:v>42301.47084490741</c:v>
                </c:pt>
                <c:pt idx="2733">
                  <c:v>42301.477789351855</c:v>
                </c:pt>
                <c:pt idx="2734">
                  <c:v>42301.484733796293</c:v>
                </c:pt>
                <c:pt idx="2735">
                  <c:v>42301.491678240738</c:v>
                </c:pt>
                <c:pt idx="2736">
                  <c:v>42301.498622685183</c:v>
                </c:pt>
                <c:pt idx="2737">
                  <c:v>42301.505567129629</c:v>
                </c:pt>
                <c:pt idx="2738">
                  <c:v>42301.512511574074</c:v>
                </c:pt>
                <c:pt idx="2739">
                  <c:v>42301.519456018519</c:v>
                </c:pt>
                <c:pt idx="2740">
                  <c:v>42301.526400462964</c:v>
                </c:pt>
                <c:pt idx="2741">
                  <c:v>42301.53334490741</c:v>
                </c:pt>
                <c:pt idx="2742">
                  <c:v>42301.540289351855</c:v>
                </c:pt>
                <c:pt idx="2743">
                  <c:v>42301.547233796293</c:v>
                </c:pt>
                <c:pt idx="2744">
                  <c:v>42301.554178240738</c:v>
                </c:pt>
                <c:pt idx="2745">
                  <c:v>42301.561122685183</c:v>
                </c:pt>
                <c:pt idx="2746">
                  <c:v>42301.568067129629</c:v>
                </c:pt>
                <c:pt idx="2747">
                  <c:v>42301.575011574074</c:v>
                </c:pt>
                <c:pt idx="2748">
                  <c:v>42301.581956018519</c:v>
                </c:pt>
                <c:pt idx="2749">
                  <c:v>42301.588900462964</c:v>
                </c:pt>
                <c:pt idx="2750">
                  <c:v>42301.59584490741</c:v>
                </c:pt>
                <c:pt idx="2751">
                  <c:v>42301.602789351855</c:v>
                </c:pt>
                <c:pt idx="2752">
                  <c:v>42301.609733796293</c:v>
                </c:pt>
                <c:pt idx="2753">
                  <c:v>42301.616678240738</c:v>
                </c:pt>
                <c:pt idx="2754">
                  <c:v>42301.623622685183</c:v>
                </c:pt>
                <c:pt idx="2755">
                  <c:v>42301.630567129629</c:v>
                </c:pt>
                <c:pt idx="2756">
                  <c:v>42301.637511574074</c:v>
                </c:pt>
                <c:pt idx="2757">
                  <c:v>42301.644456018519</c:v>
                </c:pt>
                <c:pt idx="2758">
                  <c:v>42301.651400462964</c:v>
                </c:pt>
                <c:pt idx="2759">
                  <c:v>42301.65834490741</c:v>
                </c:pt>
                <c:pt idx="2760">
                  <c:v>42301.665289351855</c:v>
                </c:pt>
                <c:pt idx="2761">
                  <c:v>42301.672233796293</c:v>
                </c:pt>
                <c:pt idx="2762">
                  <c:v>42301.679178240738</c:v>
                </c:pt>
                <c:pt idx="2763">
                  <c:v>42301.686122685183</c:v>
                </c:pt>
                <c:pt idx="2764">
                  <c:v>42301.693067129629</c:v>
                </c:pt>
                <c:pt idx="2765">
                  <c:v>42301.700011574074</c:v>
                </c:pt>
                <c:pt idx="2766">
                  <c:v>42301.706956018519</c:v>
                </c:pt>
                <c:pt idx="2767">
                  <c:v>42301.713900462964</c:v>
                </c:pt>
                <c:pt idx="2768">
                  <c:v>42301.72084490741</c:v>
                </c:pt>
                <c:pt idx="2769">
                  <c:v>42301.727789351855</c:v>
                </c:pt>
                <c:pt idx="2770">
                  <c:v>42301.734733796293</c:v>
                </c:pt>
                <c:pt idx="2771">
                  <c:v>42301.741678240738</c:v>
                </c:pt>
                <c:pt idx="2772">
                  <c:v>42301.748622685183</c:v>
                </c:pt>
                <c:pt idx="2773">
                  <c:v>42301.755567129629</c:v>
                </c:pt>
                <c:pt idx="2774">
                  <c:v>42301.762511574074</c:v>
                </c:pt>
                <c:pt idx="2775">
                  <c:v>42301.769456018519</c:v>
                </c:pt>
                <c:pt idx="2776">
                  <c:v>42301.776400462964</c:v>
                </c:pt>
                <c:pt idx="2777">
                  <c:v>42301.78334490741</c:v>
                </c:pt>
                <c:pt idx="2778">
                  <c:v>42301.790289351855</c:v>
                </c:pt>
                <c:pt idx="2779">
                  <c:v>42301.797233796293</c:v>
                </c:pt>
                <c:pt idx="2780">
                  <c:v>42301.804178240738</c:v>
                </c:pt>
                <c:pt idx="2781">
                  <c:v>42301.811122685183</c:v>
                </c:pt>
                <c:pt idx="2782">
                  <c:v>42301.818067129629</c:v>
                </c:pt>
                <c:pt idx="2783">
                  <c:v>42301.825011574074</c:v>
                </c:pt>
                <c:pt idx="2784">
                  <c:v>42301.831956018519</c:v>
                </c:pt>
                <c:pt idx="2785">
                  <c:v>42301.838900462964</c:v>
                </c:pt>
                <c:pt idx="2786">
                  <c:v>42301.84584490741</c:v>
                </c:pt>
                <c:pt idx="2787">
                  <c:v>42301.852789351855</c:v>
                </c:pt>
                <c:pt idx="2788">
                  <c:v>42301.859733796293</c:v>
                </c:pt>
                <c:pt idx="2789">
                  <c:v>42301.866678240738</c:v>
                </c:pt>
                <c:pt idx="2790">
                  <c:v>42301.873622685183</c:v>
                </c:pt>
                <c:pt idx="2791">
                  <c:v>42301.880567129629</c:v>
                </c:pt>
                <c:pt idx="2792">
                  <c:v>42301.887511574074</c:v>
                </c:pt>
                <c:pt idx="2793">
                  <c:v>42301.894456018519</c:v>
                </c:pt>
                <c:pt idx="2794">
                  <c:v>42301.901400462964</c:v>
                </c:pt>
                <c:pt idx="2795">
                  <c:v>42301.90834490741</c:v>
                </c:pt>
                <c:pt idx="2796">
                  <c:v>42301.915289351855</c:v>
                </c:pt>
                <c:pt idx="2797">
                  <c:v>42301.922233796293</c:v>
                </c:pt>
                <c:pt idx="2798">
                  <c:v>42301.929178240738</c:v>
                </c:pt>
                <c:pt idx="2799">
                  <c:v>42301.936122685183</c:v>
                </c:pt>
                <c:pt idx="2800">
                  <c:v>42301.943067129629</c:v>
                </c:pt>
                <c:pt idx="2801">
                  <c:v>42301.950011574074</c:v>
                </c:pt>
                <c:pt idx="2802">
                  <c:v>42301.956956018519</c:v>
                </c:pt>
                <c:pt idx="2803">
                  <c:v>42301.963900462964</c:v>
                </c:pt>
                <c:pt idx="2804">
                  <c:v>42301.97084490741</c:v>
                </c:pt>
                <c:pt idx="2805">
                  <c:v>42301.977789351855</c:v>
                </c:pt>
                <c:pt idx="2806">
                  <c:v>42301.984733796293</c:v>
                </c:pt>
                <c:pt idx="2807">
                  <c:v>42301.991678240738</c:v>
                </c:pt>
                <c:pt idx="2808">
                  <c:v>42301.998622685183</c:v>
                </c:pt>
                <c:pt idx="2809">
                  <c:v>42302.005567129629</c:v>
                </c:pt>
                <c:pt idx="2810">
                  <c:v>42302.012511574074</c:v>
                </c:pt>
                <c:pt idx="2811">
                  <c:v>42302.019456018519</c:v>
                </c:pt>
                <c:pt idx="2812">
                  <c:v>42302.026400462964</c:v>
                </c:pt>
                <c:pt idx="2813">
                  <c:v>42302.03334490741</c:v>
                </c:pt>
                <c:pt idx="2814">
                  <c:v>42302.040289351855</c:v>
                </c:pt>
                <c:pt idx="2815">
                  <c:v>42302.047233796293</c:v>
                </c:pt>
                <c:pt idx="2816">
                  <c:v>42302.054178240738</c:v>
                </c:pt>
                <c:pt idx="2817">
                  <c:v>42302.061122685183</c:v>
                </c:pt>
                <c:pt idx="2818">
                  <c:v>42302.068067129629</c:v>
                </c:pt>
                <c:pt idx="2819">
                  <c:v>42302.075011574074</c:v>
                </c:pt>
                <c:pt idx="2820">
                  <c:v>42302.081956018519</c:v>
                </c:pt>
                <c:pt idx="2821">
                  <c:v>42302.088900462964</c:v>
                </c:pt>
                <c:pt idx="2822">
                  <c:v>42302.09584490741</c:v>
                </c:pt>
                <c:pt idx="2823">
                  <c:v>42302.102789351855</c:v>
                </c:pt>
                <c:pt idx="2824">
                  <c:v>42302.109733796293</c:v>
                </c:pt>
                <c:pt idx="2825">
                  <c:v>42302.116678240738</c:v>
                </c:pt>
                <c:pt idx="2826">
                  <c:v>42302.123622685183</c:v>
                </c:pt>
                <c:pt idx="2827">
                  <c:v>42302.130567129629</c:v>
                </c:pt>
                <c:pt idx="2828">
                  <c:v>42302.137511574074</c:v>
                </c:pt>
                <c:pt idx="2829">
                  <c:v>42302.144456018519</c:v>
                </c:pt>
                <c:pt idx="2830">
                  <c:v>42302.151400462964</c:v>
                </c:pt>
                <c:pt idx="2831">
                  <c:v>42302.15834490741</c:v>
                </c:pt>
                <c:pt idx="2832">
                  <c:v>42302.165289351855</c:v>
                </c:pt>
                <c:pt idx="2833">
                  <c:v>42302.172233796293</c:v>
                </c:pt>
                <c:pt idx="2834">
                  <c:v>42302.179178240738</c:v>
                </c:pt>
                <c:pt idx="2835">
                  <c:v>42302.186122685183</c:v>
                </c:pt>
                <c:pt idx="2836">
                  <c:v>42302.193067129629</c:v>
                </c:pt>
                <c:pt idx="2837">
                  <c:v>42302.200011574074</c:v>
                </c:pt>
                <c:pt idx="2838">
                  <c:v>42302.206956018519</c:v>
                </c:pt>
                <c:pt idx="2839">
                  <c:v>42302.213900462964</c:v>
                </c:pt>
                <c:pt idx="2840">
                  <c:v>42302.22084490741</c:v>
                </c:pt>
                <c:pt idx="2841">
                  <c:v>42302.227789351855</c:v>
                </c:pt>
                <c:pt idx="2842">
                  <c:v>42302.234733796293</c:v>
                </c:pt>
                <c:pt idx="2843">
                  <c:v>42302.241678240738</c:v>
                </c:pt>
                <c:pt idx="2844">
                  <c:v>42302.248622685183</c:v>
                </c:pt>
                <c:pt idx="2845">
                  <c:v>42302.255567129629</c:v>
                </c:pt>
                <c:pt idx="2846">
                  <c:v>42302.262511574074</c:v>
                </c:pt>
                <c:pt idx="2847">
                  <c:v>42302.269456018519</c:v>
                </c:pt>
                <c:pt idx="2848">
                  <c:v>42302.276400462964</c:v>
                </c:pt>
                <c:pt idx="2849">
                  <c:v>42302.28334490741</c:v>
                </c:pt>
                <c:pt idx="2850">
                  <c:v>42302.290289351855</c:v>
                </c:pt>
                <c:pt idx="2851">
                  <c:v>42302.297233796293</c:v>
                </c:pt>
                <c:pt idx="2852">
                  <c:v>42302.304178240738</c:v>
                </c:pt>
                <c:pt idx="2853">
                  <c:v>42302.311122685183</c:v>
                </c:pt>
                <c:pt idx="2854">
                  <c:v>42302.318067129629</c:v>
                </c:pt>
                <c:pt idx="2855">
                  <c:v>42302.325011574074</c:v>
                </c:pt>
                <c:pt idx="2856">
                  <c:v>42302.331956018519</c:v>
                </c:pt>
                <c:pt idx="2857">
                  <c:v>42302.338900462964</c:v>
                </c:pt>
                <c:pt idx="2858">
                  <c:v>42302.34584490741</c:v>
                </c:pt>
                <c:pt idx="2859">
                  <c:v>42302.352789351855</c:v>
                </c:pt>
                <c:pt idx="2860">
                  <c:v>42302.359733796293</c:v>
                </c:pt>
                <c:pt idx="2861">
                  <c:v>42302.366678240738</c:v>
                </c:pt>
                <c:pt idx="2862">
                  <c:v>42302.373622685183</c:v>
                </c:pt>
                <c:pt idx="2863">
                  <c:v>42302.380567129629</c:v>
                </c:pt>
                <c:pt idx="2864">
                  <c:v>42302.387511574074</c:v>
                </c:pt>
                <c:pt idx="2865">
                  <c:v>42302.394456018519</c:v>
                </c:pt>
                <c:pt idx="2866">
                  <c:v>42302.401400462964</c:v>
                </c:pt>
                <c:pt idx="2867">
                  <c:v>42302.40834490741</c:v>
                </c:pt>
                <c:pt idx="2868">
                  <c:v>42302.415289351855</c:v>
                </c:pt>
                <c:pt idx="2869">
                  <c:v>42302.422233796293</c:v>
                </c:pt>
                <c:pt idx="2870">
                  <c:v>42302.429178240738</c:v>
                </c:pt>
                <c:pt idx="2871">
                  <c:v>42302.436122685183</c:v>
                </c:pt>
                <c:pt idx="2872">
                  <c:v>42302.443067129629</c:v>
                </c:pt>
                <c:pt idx="2873">
                  <c:v>42302.450011574074</c:v>
                </c:pt>
                <c:pt idx="2874">
                  <c:v>42302.456956018519</c:v>
                </c:pt>
                <c:pt idx="2875">
                  <c:v>42302.463900462964</c:v>
                </c:pt>
                <c:pt idx="2876">
                  <c:v>42302.47084490741</c:v>
                </c:pt>
                <c:pt idx="2877">
                  <c:v>42302.477789351855</c:v>
                </c:pt>
                <c:pt idx="2878">
                  <c:v>42302.484733796293</c:v>
                </c:pt>
                <c:pt idx="2879">
                  <c:v>42302.491678240738</c:v>
                </c:pt>
                <c:pt idx="2880">
                  <c:v>42302.498622685183</c:v>
                </c:pt>
                <c:pt idx="2881">
                  <c:v>42302.505567129629</c:v>
                </c:pt>
                <c:pt idx="2882">
                  <c:v>42302.512511574074</c:v>
                </c:pt>
                <c:pt idx="2883">
                  <c:v>42302.519456018519</c:v>
                </c:pt>
                <c:pt idx="2884">
                  <c:v>42302.526400462964</c:v>
                </c:pt>
                <c:pt idx="2885">
                  <c:v>42302.53334490741</c:v>
                </c:pt>
                <c:pt idx="2886">
                  <c:v>42302.540289351855</c:v>
                </c:pt>
                <c:pt idx="2887">
                  <c:v>42302.547233796293</c:v>
                </c:pt>
                <c:pt idx="2888">
                  <c:v>42302.554178240738</c:v>
                </c:pt>
                <c:pt idx="2889">
                  <c:v>42302.561122685183</c:v>
                </c:pt>
                <c:pt idx="2890">
                  <c:v>42302.568067129629</c:v>
                </c:pt>
                <c:pt idx="2891">
                  <c:v>42302.575011574074</c:v>
                </c:pt>
                <c:pt idx="2892">
                  <c:v>42302.581956018519</c:v>
                </c:pt>
                <c:pt idx="2893">
                  <c:v>42302.588900462964</c:v>
                </c:pt>
                <c:pt idx="2894">
                  <c:v>42302.59584490741</c:v>
                </c:pt>
                <c:pt idx="2895">
                  <c:v>42302.602789351855</c:v>
                </c:pt>
                <c:pt idx="2896">
                  <c:v>42302.609733796293</c:v>
                </c:pt>
                <c:pt idx="2897">
                  <c:v>42302.616678240738</c:v>
                </c:pt>
                <c:pt idx="2898">
                  <c:v>42302.623622685183</c:v>
                </c:pt>
                <c:pt idx="2899">
                  <c:v>42302.630567129629</c:v>
                </c:pt>
                <c:pt idx="2900">
                  <c:v>42302.637511574074</c:v>
                </c:pt>
                <c:pt idx="2901">
                  <c:v>42302.644456018519</c:v>
                </c:pt>
                <c:pt idx="2902">
                  <c:v>42302.651400462964</c:v>
                </c:pt>
                <c:pt idx="2903">
                  <c:v>42302.65834490741</c:v>
                </c:pt>
                <c:pt idx="2904">
                  <c:v>42302.665289351855</c:v>
                </c:pt>
                <c:pt idx="2905">
                  <c:v>42302.672233796293</c:v>
                </c:pt>
                <c:pt idx="2906">
                  <c:v>42302.679178240738</c:v>
                </c:pt>
                <c:pt idx="2907">
                  <c:v>42302.686122685183</c:v>
                </c:pt>
                <c:pt idx="2908">
                  <c:v>42302.693067129629</c:v>
                </c:pt>
                <c:pt idx="2909">
                  <c:v>42302.700011574074</c:v>
                </c:pt>
                <c:pt idx="2910">
                  <c:v>42302.706956018519</c:v>
                </c:pt>
                <c:pt idx="2911">
                  <c:v>42302.713900462964</c:v>
                </c:pt>
                <c:pt idx="2912">
                  <c:v>42302.72084490741</c:v>
                </c:pt>
                <c:pt idx="2913">
                  <c:v>42302.727789351855</c:v>
                </c:pt>
                <c:pt idx="2914">
                  <c:v>42302.734733796293</c:v>
                </c:pt>
                <c:pt idx="2915">
                  <c:v>42302.741678240738</c:v>
                </c:pt>
                <c:pt idx="2916">
                  <c:v>42302.748622685183</c:v>
                </c:pt>
                <c:pt idx="2917">
                  <c:v>42302.755567129629</c:v>
                </c:pt>
                <c:pt idx="2918">
                  <c:v>42302.762511574074</c:v>
                </c:pt>
                <c:pt idx="2919">
                  <c:v>42302.769456018519</c:v>
                </c:pt>
                <c:pt idx="2920">
                  <c:v>42302.776400462964</c:v>
                </c:pt>
                <c:pt idx="2921">
                  <c:v>42302.78334490741</c:v>
                </c:pt>
                <c:pt idx="2922">
                  <c:v>42302.790289351855</c:v>
                </c:pt>
                <c:pt idx="2923">
                  <c:v>42302.797233796293</c:v>
                </c:pt>
                <c:pt idx="2924">
                  <c:v>42302.804178240738</c:v>
                </c:pt>
                <c:pt idx="2925">
                  <c:v>42302.811122685183</c:v>
                </c:pt>
                <c:pt idx="2926">
                  <c:v>42302.818067129629</c:v>
                </c:pt>
                <c:pt idx="2927">
                  <c:v>42302.825011574074</c:v>
                </c:pt>
                <c:pt idx="2928">
                  <c:v>42302.831956018519</c:v>
                </c:pt>
                <c:pt idx="2929">
                  <c:v>42302.838900462964</c:v>
                </c:pt>
                <c:pt idx="2930">
                  <c:v>42302.84584490741</c:v>
                </c:pt>
                <c:pt idx="2931">
                  <c:v>42302.852789351855</c:v>
                </c:pt>
                <c:pt idx="2932">
                  <c:v>42302.859733796293</c:v>
                </c:pt>
                <c:pt idx="2933">
                  <c:v>42302.866678240738</c:v>
                </c:pt>
                <c:pt idx="2934">
                  <c:v>42302.873622685183</c:v>
                </c:pt>
                <c:pt idx="2935">
                  <c:v>42302.880567129629</c:v>
                </c:pt>
                <c:pt idx="2936">
                  <c:v>42302.887511574074</c:v>
                </c:pt>
                <c:pt idx="2937">
                  <c:v>42302.894456018519</c:v>
                </c:pt>
                <c:pt idx="2938">
                  <c:v>42302.901400462964</c:v>
                </c:pt>
                <c:pt idx="2939">
                  <c:v>42302.90834490741</c:v>
                </c:pt>
                <c:pt idx="2940">
                  <c:v>42302.915289351855</c:v>
                </c:pt>
                <c:pt idx="2941">
                  <c:v>42302.922233796293</c:v>
                </c:pt>
                <c:pt idx="2942">
                  <c:v>42302.929178240738</c:v>
                </c:pt>
                <c:pt idx="2943">
                  <c:v>42302.936122685183</c:v>
                </c:pt>
                <c:pt idx="2944">
                  <c:v>42302.943067129629</c:v>
                </c:pt>
                <c:pt idx="2945">
                  <c:v>42302.950011574074</c:v>
                </c:pt>
                <c:pt idx="2946">
                  <c:v>42302.956956018519</c:v>
                </c:pt>
                <c:pt idx="2947">
                  <c:v>42302.963900462964</c:v>
                </c:pt>
                <c:pt idx="2948">
                  <c:v>42302.97084490741</c:v>
                </c:pt>
                <c:pt idx="2949">
                  <c:v>42302.977789351855</c:v>
                </c:pt>
                <c:pt idx="2950">
                  <c:v>42302.984733796293</c:v>
                </c:pt>
                <c:pt idx="2951">
                  <c:v>42302.991678240738</c:v>
                </c:pt>
                <c:pt idx="2952">
                  <c:v>42302.998622685183</c:v>
                </c:pt>
                <c:pt idx="2953">
                  <c:v>42303.005567129629</c:v>
                </c:pt>
                <c:pt idx="2954">
                  <c:v>42303.012511574074</c:v>
                </c:pt>
                <c:pt idx="2955">
                  <c:v>42303.019456018519</c:v>
                </c:pt>
                <c:pt idx="2956">
                  <c:v>42303.026400462964</c:v>
                </c:pt>
                <c:pt idx="2957">
                  <c:v>42303.03334490741</c:v>
                </c:pt>
                <c:pt idx="2958">
                  <c:v>42303.040289351855</c:v>
                </c:pt>
                <c:pt idx="2959">
                  <c:v>42303.047233796293</c:v>
                </c:pt>
                <c:pt idx="2960">
                  <c:v>42303.054178240738</c:v>
                </c:pt>
                <c:pt idx="2961">
                  <c:v>42303.061122685183</c:v>
                </c:pt>
                <c:pt idx="2962">
                  <c:v>42303.068067129629</c:v>
                </c:pt>
                <c:pt idx="2963">
                  <c:v>42303.075011574074</c:v>
                </c:pt>
                <c:pt idx="2964">
                  <c:v>42303.081956018519</c:v>
                </c:pt>
                <c:pt idx="2965">
                  <c:v>42303.088900462964</c:v>
                </c:pt>
                <c:pt idx="2966">
                  <c:v>42303.09584490741</c:v>
                </c:pt>
                <c:pt idx="2967">
                  <c:v>42303.102789351855</c:v>
                </c:pt>
                <c:pt idx="2968">
                  <c:v>42303.109733796293</c:v>
                </c:pt>
                <c:pt idx="2969">
                  <c:v>42303.116678240738</c:v>
                </c:pt>
                <c:pt idx="2970">
                  <c:v>42303.123622685183</c:v>
                </c:pt>
                <c:pt idx="2971">
                  <c:v>42303.130567129629</c:v>
                </c:pt>
                <c:pt idx="2972">
                  <c:v>42303.137511574074</c:v>
                </c:pt>
                <c:pt idx="2973">
                  <c:v>42303.144456018519</c:v>
                </c:pt>
                <c:pt idx="2974">
                  <c:v>42303.151400462964</c:v>
                </c:pt>
                <c:pt idx="2975">
                  <c:v>42303.15834490741</c:v>
                </c:pt>
                <c:pt idx="2976">
                  <c:v>42303.165289351855</c:v>
                </c:pt>
                <c:pt idx="2977">
                  <c:v>42303.172233796293</c:v>
                </c:pt>
                <c:pt idx="2978">
                  <c:v>42303.179178240738</c:v>
                </c:pt>
                <c:pt idx="2979">
                  <c:v>42303.186122685183</c:v>
                </c:pt>
                <c:pt idx="2980">
                  <c:v>42303.193067129629</c:v>
                </c:pt>
                <c:pt idx="2981">
                  <c:v>42303.200011574074</c:v>
                </c:pt>
                <c:pt idx="2982">
                  <c:v>42303.206956018519</c:v>
                </c:pt>
                <c:pt idx="2983">
                  <c:v>42303.213900462964</c:v>
                </c:pt>
                <c:pt idx="2984">
                  <c:v>42303.22084490741</c:v>
                </c:pt>
                <c:pt idx="2985">
                  <c:v>42303.227789351855</c:v>
                </c:pt>
                <c:pt idx="2986">
                  <c:v>42303.234733796293</c:v>
                </c:pt>
                <c:pt idx="2987">
                  <c:v>42303.241678240738</c:v>
                </c:pt>
                <c:pt idx="2988">
                  <c:v>42303.248622685183</c:v>
                </c:pt>
                <c:pt idx="2989">
                  <c:v>42303.255567129629</c:v>
                </c:pt>
                <c:pt idx="2990">
                  <c:v>42303.262511574074</c:v>
                </c:pt>
                <c:pt idx="2991">
                  <c:v>42303.269456018519</c:v>
                </c:pt>
                <c:pt idx="2992">
                  <c:v>42303.276400462964</c:v>
                </c:pt>
                <c:pt idx="2993">
                  <c:v>42303.28334490741</c:v>
                </c:pt>
                <c:pt idx="2994">
                  <c:v>42303.290289351855</c:v>
                </c:pt>
                <c:pt idx="2995">
                  <c:v>42303.297233796293</c:v>
                </c:pt>
                <c:pt idx="2996">
                  <c:v>42303.304178240738</c:v>
                </c:pt>
                <c:pt idx="2997">
                  <c:v>42303.311122685183</c:v>
                </c:pt>
                <c:pt idx="2998">
                  <c:v>42303.318067129629</c:v>
                </c:pt>
                <c:pt idx="2999">
                  <c:v>42303.325011574074</c:v>
                </c:pt>
                <c:pt idx="3000">
                  <c:v>42303.331956018519</c:v>
                </c:pt>
                <c:pt idx="3001">
                  <c:v>42303.338900462964</c:v>
                </c:pt>
                <c:pt idx="3002">
                  <c:v>42303.34584490741</c:v>
                </c:pt>
                <c:pt idx="3003">
                  <c:v>42303.352789351855</c:v>
                </c:pt>
                <c:pt idx="3004">
                  <c:v>42303.359733796293</c:v>
                </c:pt>
                <c:pt idx="3005">
                  <c:v>42303.366678240738</c:v>
                </c:pt>
                <c:pt idx="3006">
                  <c:v>42303.373622685183</c:v>
                </c:pt>
                <c:pt idx="3007">
                  <c:v>42303.380567129629</c:v>
                </c:pt>
                <c:pt idx="3008">
                  <c:v>42303.387511574074</c:v>
                </c:pt>
                <c:pt idx="3009">
                  <c:v>42303.394456018519</c:v>
                </c:pt>
                <c:pt idx="3010">
                  <c:v>42303.401400462964</c:v>
                </c:pt>
                <c:pt idx="3011">
                  <c:v>42303.40834490741</c:v>
                </c:pt>
                <c:pt idx="3012">
                  <c:v>42303.415289351855</c:v>
                </c:pt>
                <c:pt idx="3013">
                  <c:v>42303.422233796293</c:v>
                </c:pt>
                <c:pt idx="3014">
                  <c:v>42303.429178240738</c:v>
                </c:pt>
                <c:pt idx="3015">
                  <c:v>42303.436122685183</c:v>
                </c:pt>
                <c:pt idx="3016">
                  <c:v>42303.443067129629</c:v>
                </c:pt>
                <c:pt idx="3017">
                  <c:v>42303.450011574074</c:v>
                </c:pt>
                <c:pt idx="3018">
                  <c:v>42303.456956018519</c:v>
                </c:pt>
                <c:pt idx="3019">
                  <c:v>42303.463900462964</c:v>
                </c:pt>
                <c:pt idx="3020">
                  <c:v>42303.47084490741</c:v>
                </c:pt>
                <c:pt idx="3021">
                  <c:v>42303.477789351855</c:v>
                </c:pt>
                <c:pt idx="3022">
                  <c:v>42303.484733796293</c:v>
                </c:pt>
                <c:pt idx="3023">
                  <c:v>42303.491678240738</c:v>
                </c:pt>
                <c:pt idx="3024">
                  <c:v>42303.498622685183</c:v>
                </c:pt>
                <c:pt idx="3025">
                  <c:v>42303.505567129629</c:v>
                </c:pt>
                <c:pt idx="3026">
                  <c:v>42303.512511574074</c:v>
                </c:pt>
                <c:pt idx="3027">
                  <c:v>42303.519456018519</c:v>
                </c:pt>
                <c:pt idx="3028">
                  <c:v>42303.526400462964</c:v>
                </c:pt>
                <c:pt idx="3029">
                  <c:v>42303.53334490741</c:v>
                </c:pt>
                <c:pt idx="3030">
                  <c:v>42303.540289351855</c:v>
                </c:pt>
                <c:pt idx="3031">
                  <c:v>42303.547233796293</c:v>
                </c:pt>
                <c:pt idx="3032">
                  <c:v>42303.554178240738</c:v>
                </c:pt>
                <c:pt idx="3033">
                  <c:v>42303.561122685183</c:v>
                </c:pt>
                <c:pt idx="3034">
                  <c:v>42303.568067129629</c:v>
                </c:pt>
                <c:pt idx="3035">
                  <c:v>42303.575011574074</c:v>
                </c:pt>
                <c:pt idx="3036">
                  <c:v>42303.581956018519</c:v>
                </c:pt>
                <c:pt idx="3037">
                  <c:v>42303.588900462964</c:v>
                </c:pt>
                <c:pt idx="3038">
                  <c:v>42303.59584490741</c:v>
                </c:pt>
                <c:pt idx="3039">
                  <c:v>42303.602789351855</c:v>
                </c:pt>
                <c:pt idx="3040">
                  <c:v>42303.609733796293</c:v>
                </c:pt>
                <c:pt idx="3041">
                  <c:v>42303.616678240738</c:v>
                </c:pt>
                <c:pt idx="3042">
                  <c:v>42303.623622685183</c:v>
                </c:pt>
                <c:pt idx="3043">
                  <c:v>42303.630567129629</c:v>
                </c:pt>
                <c:pt idx="3044">
                  <c:v>42303.637511574074</c:v>
                </c:pt>
                <c:pt idx="3045">
                  <c:v>42303.644456018519</c:v>
                </c:pt>
                <c:pt idx="3046">
                  <c:v>42303.651400462964</c:v>
                </c:pt>
                <c:pt idx="3047">
                  <c:v>42303.65834490741</c:v>
                </c:pt>
                <c:pt idx="3048">
                  <c:v>42303.665289351855</c:v>
                </c:pt>
                <c:pt idx="3049">
                  <c:v>42303.672233796293</c:v>
                </c:pt>
                <c:pt idx="3050">
                  <c:v>42303.679178240738</c:v>
                </c:pt>
                <c:pt idx="3051">
                  <c:v>42303.686122685183</c:v>
                </c:pt>
                <c:pt idx="3052">
                  <c:v>42303.693067129629</c:v>
                </c:pt>
                <c:pt idx="3053">
                  <c:v>42303.700011574074</c:v>
                </c:pt>
                <c:pt idx="3054">
                  <c:v>42303.706956018519</c:v>
                </c:pt>
                <c:pt idx="3055">
                  <c:v>42303.713900462964</c:v>
                </c:pt>
                <c:pt idx="3056">
                  <c:v>42303.72084490741</c:v>
                </c:pt>
                <c:pt idx="3057">
                  <c:v>42303.727789351855</c:v>
                </c:pt>
                <c:pt idx="3058">
                  <c:v>42303.734733796293</c:v>
                </c:pt>
                <c:pt idx="3059">
                  <c:v>42303.741678240738</c:v>
                </c:pt>
                <c:pt idx="3060">
                  <c:v>42303.748622685183</c:v>
                </c:pt>
                <c:pt idx="3061">
                  <c:v>42303.755567129629</c:v>
                </c:pt>
                <c:pt idx="3062">
                  <c:v>42303.762511574074</c:v>
                </c:pt>
                <c:pt idx="3063">
                  <c:v>42303.769456018519</c:v>
                </c:pt>
                <c:pt idx="3064">
                  <c:v>42303.776400462964</c:v>
                </c:pt>
                <c:pt idx="3065">
                  <c:v>42303.78334490741</c:v>
                </c:pt>
                <c:pt idx="3066">
                  <c:v>42303.790289351855</c:v>
                </c:pt>
                <c:pt idx="3067">
                  <c:v>42303.797233796293</c:v>
                </c:pt>
                <c:pt idx="3068">
                  <c:v>42303.804178240738</c:v>
                </c:pt>
                <c:pt idx="3069">
                  <c:v>42303.811122685183</c:v>
                </c:pt>
                <c:pt idx="3070">
                  <c:v>42303.818067129629</c:v>
                </c:pt>
                <c:pt idx="3071">
                  <c:v>42303.825011574074</c:v>
                </c:pt>
                <c:pt idx="3072">
                  <c:v>42303.831956018519</c:v>
                </c:pt>
                <c:pt idx="3073">
                  <c:v>42303.838900462964</c:v>
                </c:pt>
                <c:pt idx="3074">
                  <c:v>42303.84584490741</c:v>
                </c:pt>
                <c:pt idx="3075">
                  <c:v>42303.852789351855</c:v>
                </c:pt>
                <c:pt idx="3076">
                  <c:v>42303.859733796293</c:v>
                </c:pt>
                <c:pt idx="3077">
                  <c:v>42303.866678240738</c:v>
                </c:pt>
                <c:pt idx="3078">
                  <c:v>42303.873622685183</c:v>
                </c:pt>
                <c:pt idx="3079">
                  <c:v>42303.880567129629</c:v>
                </c:pt>
                <c:pt idx="3080">
                  <c:v>42303.887511574074</c:v>
                </c:pt>
                <c:pt idx="3081">
                  <c:v>42303.894456018519</c:v>
                </c:pt>
                <c:pt idx="3082">
                  <c:v>42303.901400462964</c:v>
                </c:pt>
                <c:pt idx="3083">
                  <c:v>42303.90834490741</c:v>
                </c:pt>
                <c:pt idx="3084">
                  <c:v>42303.915289351855</c:v>
                </c:pt>
                <c:pt idx="3085">
                  <c:v>42303.922233796293</c:v>
                </c:pt>
                <c:pt idx="3086">
                  <c:v>42303.929178240738</c:v>
                </c:pt>
                <c:pt idx="3087">
                  <c:v>42303.936122685183</c:v>
                </c:pt>
                <c:pt idx="3088">
                  <c:v>42303.943067129629</c:v>
                </c:pt>
                <c:pt idx="3089">
                  <c:v>42303.950011574074</c:v>
                </c:pt>
                <c:pt idx="3090">
                  <c:v>42303.956956018519</c:v>
                </c:pt>
                <c:pt idx="3091">
                  <c:v>42303.963900462964</c:v>
                </c:pt>
                <c:pt idx="3092">
                  <c:v>42303.97084490741</c:v>
                </c:pt>
                <c:pt idx="3093">
                  <c:v>42303.977789351855</c:v>
                </c:pt>
                <c:pt idx="3094">
                  <c:v>42303.984733796293</c:v>
                </c:pt>
                <c:pt idx="3095">
                  <c:v>42303.991678240738</c:v>
                </c:pt>
                <c:pt idx="3096">
                  <c:v>42303.998622685183</c:v>
                </c:pt>
                <c:pt idx="3097">
                  <c:v>42304.005567129629</c:v>
                </c:pt>
                <c:pt idx="3098">
                  <c:v>42304.012511574074</c:v>
                </c:pt>
                <c:pt idx="3099">
                  <c:v>42304.019456018519</c:v>
                </c:pt>
                <c:pt idx="3100">
                  <c:v>42304.026400462964</c:v>
                </c:pt>
                <c:pt idx="3101">
                  <c:v>42304.03334490741</c:v>
                </c:pt>
                <c:pt idx="3102">
                  <c:v>42304.040289351855</c:v>
                </c:pt>
                <c:pt idx="3103">
                  <c:v>42304.047233796293</c:v>
                </c:pt>
                <c:pt idx="3104">
                  <c:v>42304.054178240738</c:v>
                </c:pt>
                <c:pt idx="3105">
                  <c:v>42304.061122685183</c:v>
                </c:pt>
                <c:pt idx="3106">
                  <c:v>42304.068067129629</c:v>
                </c:pt>
                <c:pt idx="3107">
                  <c:v>42304.075011574074</c:v>
                </c:pt>
                <c:pt idx="3108">
                  <c:v>42304.081956018519</c:v>
                </c:pt>
                <c:pt idx="3109">
                  <c:v>42304.088900462964</c:v>
                </c:pt>
                <c:pt idx="3110">
                  <c:v>42304.09584490741</c:v>
                </c:pt>
                <c:pt idx="3111">
                  <c:v>42304.102789351855</c:v>
                </c:pt>
                <c:pt idx="3112">
                  <c:v>42304.109733796293</c:v>
                </c:pt>
                <c:pt idx="3113">
                  <c:v>42304.116678240738</c:v>
                </c:pt>
                <c:pt idx="3114">
                  <c:v>42304.123622685183</c:v>
                </c:pt>
                <c:pt idx="3115">
                  <c:v>42304.130567129629</c:v>
                </c:pt>
                <c:pt idx="3116">
                  <c:v>42304.137511574074</c:v>
                </c:pt>
                <c:pt idx="3117">
                  <c:v>42304.144456018519</c:v>
                </c:pt>
                <c:pt idx="3118">
                  <c:v>42304.151400462964</c:v>
                </c:pt>
                <c:pt idx="3119">
                  <c:v>42304.15834490741</c:v>
                </c:pt>
                <c:pt idx="3120">
                  <c:v>42304.165289351855</c:v>
                </c:pt>
                <c:pt idx="3121">
                  <c:v>42304.172233796293</c:v>
                </c:pt>
                <c:pt idx="3122">
                  <c:v>42304.179178240738</c:v>
                </c:pt>
                <c:pt idx="3123">
                  <c:v>42304.186122685183</c:v>
                </c:pt>
                <c:pt idx="3124">
                  <c:v>42304.193067129629</c:v>
                </c:pt>
                <c:pt idx="3125">
                  <c:v>42304.200011574074</c:v>
                </c:pt>
                <c:pt idx="3126">
                  <c:v>42304.206956018519</c:v>
                </c:pt>
                <c:pt idx="3127">
                  <c:v>42304.213900462964</c:v>
                </c:pt>
                <c:pt idx="3128">
                  <c:v>42304.22084490741</c:v>
                </c:pt>
                <c:pt idx="3129">
                  <c:v>42304.227789351855</c:v>
                </c:pt>
                <c:pt idx="3130">
                  <c:v>42304.234733796293</c:v>
                </c:pt>
                <c:pt idx="3131">
                  <c:v>42304.241678240738</c:v>
                </c:pt>
                <c:pt idx="3132">
                  <c:v>42304.248622685183</c:v>
                </c:pt>
                <c:pt idx="3133">
                  <c:v>42304.255567129629</c:v>
                </c:pt>
                <c:pt idx="3134">
                  <c:v>42304.262511574074</c:v>
                </c:pt>
                <c:pt idx="3135">
                  <c:v>42304.269456018519</c:v>
                </c:pt>
                <c:pt idx="3136">
                  <c:v>42304.276400462964</c:v>
                </c:pt>
                <c:pt idx="3137">
                  <c:v>42304.28334490741</c:v>
                </c:pt>
                <c:pt idx="3138">
                  <c:v>42304.290289351855</c:v>
                </c:pt>
                <c:pt idx="3139">
                  <c:v>42304.297233796293</c:v>
                </c:pt>
                <c:pt idx="3140">
                  <c:v>42304.304178240738</c:v>
                </c:pt>
                <c:pt idx="3141">
                  <c:v>42304.311122685183</c:v>
                </c:pt>
                <c:pt idx="3142">
                  <c:v>42304.318067129629</c:v>
                </c:pt>
                <c:pt idx="3143">
                  <c:v>42304.325011574074</c:v>
                </c:pt>
                <c:pt idx="3144">
                  <c:v>42304.331956018519</c:v>
                </c:pt>
                <c:pt idx="3145">
                  <c:v>42304.338900462964</c:v>
                </c:pt>
                <c:pt idx="3146">
                  <c:v>42304.34584490741</c:v>
                </c:pt>
                <c:pt idx="3147">
                  <c:v>42304.352789351855</c:v>
                </c:pt>
                <c:pt idx="3148">
                  <c:v>42304.359733796293</c:v>
                </c:pt>
                <c:pt idx="3149">
                  <c:v>42304.366678240738</c:v>
                </c:pt>
                <c:pt idx="3150">
                  <c:v>42304.373622685183</c:v>
                </c:pt>
                <c:pt idx="3151">
                  <c:v>42304.380567129629</c:v>
                </c:pt>
                <c:pt idx="3152">
                  <c:v>42304.387511574074</c:v>
                </c:pt>
                <c:pt idx="3153">
                  <c:v>42304.394456018519</c:v>
                </c:pt>
                <c:pt idx="3154">
                  <c:v>42304.401400462964</c:v>
                </c:pt>
                <c:pt idx="3155">
                  <c:v>42304.40834490741</c:v>
                </c:pt>
                <c:pt idx="3156">
                  <c:v>42304.415289351855</c:v>
                </c:pt>
                <c:pt idx="3157">
                  <c:v>42304.422233796293</c:v>
                </c:pt>
                <c:pt idx="3158">
                  <c:v>42304.429178240738</c:v>
                </c:pt>
                <c:pt idx="3159">
                  <c:v>42304.436122685183</c:v>
                </c:pt>
                <c:pt idx="3160">
                  <c:v>42304.443067129629</c:v>
                </c:pt>
                <c:pt idx="3161">
                  <c:v>42304.450011574074</c:v>
                </c:pt>
                <c:pt idx="3162">
                  <c:v>42304.456956018519</c:v>
                </c:pt>
                <c:pt idx="3163">
                  <c:v>42304.463900462964</c:v>
                </c:pt>
                <c:pt idx="3164">
                  <c:v>42304.47084490741</c:v>
                </c:pt>
                <c:pt idx="3165">
                  <c:v>42304.477789351855</c:v>
                </c:pt>
                <c:pt idx="3166">
                  <c:v>42304.484733796293</c:v>
                </c:pt>
                <c:pt idx="3167">
                  <c:v>42304.491678240738</c:v>
                </c:pt>
                <c:pt idx="3168">
                  <c:v>42304.498622685183</c:v>
                </c:pt>
                <c:pt idx="3169">
                  <c:v>42304.505567129629</c:v>
                </c:pt>
                <c:pt idx="3170">
                  <c:v>42304.512511574074</c:v>
                </c:pt>
                <c:pt idx="3171">
                  <c:v>42304.519456018519</c:v>
                </c:pt>
                <c:pt idx="3172">
                  <c:v>42304.526400462964</c:v>
                </c:pt>
                <c:pt idx="3173">
                  <c:v>42304.53334490741</c:v>
                </c:pt>
                <c:pt idx="3174">
                  <c:v>42304.540289351855</c:v>
                </c:pt>
                <c:pt idx="3175">
                  <c:v>42304.547233796293</c:v>
                </c:pt>
                <c:pt idx="3176">
                  <c:v>42304.554178240738</c:v>
                </c:pt>
                <c:pt idx="3177">
                  <c:v>42304.561122685183</c:v>
                </c:pt>
                <c:pt idx="3178">
                  <c:v>42304.568067129629</c:v>
                </c:pt>
                <c:pt idx="3179">
                  <c:v>42304.575011574074</c:v>
                </c:pt>
                <c:pt idx="3180">
                  <c:v>42304.581956018519</c:v>
                </c:pt>
                <c:pt idx="3181">
                  <c:v>42304.588900462964</c:v>
                </c:pt>
                <c:pt idx="3182">
                  <c:v>42304.59584490741</c:v>
                </c:pt>
                <c:pt idx="3183">
                  <c:v>42304.602789351855</c:v>
                </c:pt>
                <c:pt idx="3184">
                  <c:v>42304.609733796293</c:v>
                </c:pt>
                <c:pt idx="3185">
                  <c:v>42304.616678240738</c:v>
                </c:pt>
                <c:pt idx="3186">
                  <c:v>42304.623622685183</c:v>
                </c:pt>
                <c:pt idx="3187">
                  <c:v>42304.630567129629</c:v>
                </c:pt>
                <c:pt idx="3188">
                  <c:v>42304.637511574074</c:v>
                </c:pt>
                <c:pt idx="3189">
                  <c:v>42304.644456018519</c:v>
                </c:pt>
                <c:pt idx="3190">
                  <c:v>42304.651400462964</c:v>
                </c:pt>
                <c:pt idx="3191">
                  <c:v>42304.65834490741</c:v>
                </c:pt>
                <c:pt idx="3192">
                  <c:v>42304.665289351855</c:v>
                </c:pt>
                <c:pt idx="3193">
                  <c:v>42304.672233796293</c:v>
                </c:pt>
                <c:pt idx="3194">
                  <c:v>42304.679178240738</c:v>
                </c:pt>
                <c:pt idx="3195">
                  <c:v>42304.686122685183</c:v>
                </c:pt>
                <c:pt idx="3196">
                  <c:v>42304.693067129629</c:v>
                </c:pt>
                <c:pt idx="3197">
                  <c:v>42304.700011574074</c:v>
                </c:pt>
                <c:pt idx="3198">
                  <c:v>42304.706956018519</c:v>
                </c:pt>
                <c:pt idx="3199">
                  <c:v>42304.713900462964</c:v>
                </c:pt>
                <c:pt idx="3200">
                  <c:v>42304.72084490741</c:v>
                </c:pt>
                <c:pt idx="3201">
                  <c:v>42304.727789351855</c:v>
                </c:pt>
                <c:pt idx="3202">
                  <c:v>42304.734733796293</c:v>
                </c:pt>
                <c:pt idx="3203">
                  <c:v>42304.741678240738</c:v>
                </c:pt>
                <c:pt idx="3204">
                  <c:v>42304.748622685183</c:v>
                </c:pt>
                <c:pt idx="3205">
                  <c:v>42304.755567129629</c:v>
                </c:pt>
                <c:pt idx="3206">
                  <c:v>42304.762511574074</c:v>
                </c:pt>
                <c:pt idx="3207">
                  <c:v>42304.769456018519</c:v>
                </c:pt>
                <c:pt idx="3208">
                  <c:v>42304.776400462964</c:v>
                </c:pt>
                <c:pt idx="3209">
                  <c:v>42304.78334490741</c:v>
                </c:pt>
                <c:pt idx="3210">
                  <c:v>42304.790289351855</c:v>
                </c:pt>
                <c:pt idx="3211">
                  <c:v>42304.797233796293</c:v>
                </c:pt>
                <c:pt idx="3212">
                  <c:v>42304.804178240738</c:v>
                </c:pt>
                <c:pt idx="3213">
                  <c:v>42304.811122685183</c:v>
                </c:pt>
                <c:pt idx="3214">
                  <c:v>42304.818067129629</c:v>
                </c:pt>
                <c:pt idx="3215">
                  <c:v>42304.825011574074</c:v>
                </c:pt>
                <c:pt idx="3216">
                  <c:v>42304.831956018519</c:v>
                </c:pt>
                <c:pt idx="3217">
                  <c:v>42304.838900462964</c:v>
                </c:pt>
                <c:pt idx="3218">
                  <c:v>42304.84584490741</c:v>
                </c:pt>
                <c:pt idx="3219">
                  <c:v>42304.852789351855</c:v>
                </c:pt>
                <c:pt idx="3220">
                  <c:v>42304.859733796293</c:v>
                </c:pt>
                <c:pt idx="3221">
                  <c:v>42304.866678240738</c:v>
                </c:pt>
                <c:pt idx="3222">
                  <c:v>42304.873622685183</c:v>
                </c:pt>
                <c:pt idx="3223">
                  <c:v>42304.880567129629</c:v>
                </c:pt>
                <c:pt idx="3224">
                  <c:v>42304.887511574074</c:v>
                </c:pt>
                <c:pt idx="3225">
                  <c:v>42304.894456018519</c:v>
                </c:pt>
                <c:pt idx="3226">
                  <c:v>42304.901400462964</c:v>
                </c:pt>
                <c:pt idx="3227">
                  <c:v>42304.90834490741</c:v>
                </c:pt>
                <c:pt idx="3228">
                  <c:v>42304.915289351855</c:v>
                </c:pt>
                <c:pt idx="3229">
                  <c:v>42304.922233796293</c:v>
                </c:pt>
                <c:pt idx="3230">
                  <c:v>42304.929178240738</c:v>
                </c:pt>
                <c:pt idx="3231">
                  <c:v>42304.936122685183</c:v>
                </c:pt>
                <c:pt idx="3232">
                  <c:v>42304.943067129629</c:v>
                </c:pt>
                <c:pt idx="3233">
                  <c:v>42304.950011574074</c:v>
                </c:pt>
                <c:pt idx="3234">
                  <c:v>42304.956956018519</c:v>
                </c:pt>
                <c:pt idx="3235">
                  <c:v>42304.963900462964</c:v>
                </c:pt>
                <c:pt idx="3236">
                  <c:v>42304.97084490741</c:v>
                </c:pt>
                <c:pt idx="3237">
                  <c:v>42304.977789351855</c:v>
                </c:pt>
                <c:pt idx="3238">
                  <c:v>42304.984733796293</c:v>
                </c:pt>
                <c:pt idx="3239">
                  <c:v>42304.991678240738</c:v>
                </c:pt>
                <c:pt idx="3240">
                  <c:v>42304.998622685183</c:v>
                </c:pt>
                <c:pt idx="3241">
                  <c:v>42305.005567129629</c:v>
                </c:pt>
                <c:pt idx="3242">
                  <c:v>42305.012511574074</c:v>
                </c:pt>
                <c:pt idx="3243">
                  <c:v>42305.019456018519</c:v>
                </c:pt>
                <c:pt idx="3244">
                  <c:v>42305.026400462964</c:v>
                </c:pt>
                <c:pt idx="3245">
                  <c:v>42305.03334490741</c:v>
                </c:pt>
                <c:pt idx="3246">
                  <c:v>42305.040289351855</c:v>
                </c:pt>
                <c:pt idx="3247">
                  <c:v>42305.047233796293</c:v>
                </c:pt>
                <c:pt idx="3248">
                  <c:v>42305.054178240738</c:v>
                </c:pt>
                <c:pt idx="3249">
                  <c:v>42305.061122685183</c:v>
                </c:pt>
                <c:pt idx="3250">
                  <c:v>42305.068067129629</c:v>
                </c:pt>
                <c:pt idx="3251">
                  <c:v>42305.075011574074</c:v>
                </c:pt>
                <c:pt idx="3252">
                  <c:v>42305.081956018519</c:v>
                </c:pt>
                <c:pt idx="3253">
                  <c:v>42305.088900462964</c:v>
                </c:pt>
                <c:pt idx="3254">
                  <c:v>42305.09584490741</c:v>
                </c:pt>
                <c:pt idx="3255">
                  <c:v>42305.102789351855</c:v>
                </c:pt>
                <c:pt idx="3256">
                  <c:v>42305.109733796293</c:v>
                </c:pt>
                <c:pt idx="3257">
                  <c:v>42305.116678240738</c:v>
                </c:pt>
                <c:pt idx="3258">
                  <c:v>42305.123622685183</c:v>
                </c:pt>
                <c:pt idx="3259">
                  <c:v>42305.130567129629</c:v>
                </c:pt>
                <c:pt idx="3260">
                  <c:v>42305.137511574074</c:v>
                </c:pt>
                <c:pt idx="3261">
                  <c:v>42305.144456018519</c:v>
                </c:pt>
                <c:pt idx="3262">
                  <c:v>42305.151400462964</c:v>
                </c:pt>
                <c:pt idx="3263">
                  <c:v>42305.15834490741</c:v>
                </c:pt>
                <c:pt idx="3264">
                  <c:v>42305.165289351855</c:v>
                </c:pt>
                <c:pt idx="3265">
                  <c:v>42305.172233796293</c:v>
                </c:pt>
                <c:pt idx="3266">
                  <c:v>42305.179178240738</c:v>
                </c:pt>
                <c:pt idx="3267">
                  <c:v>42305.186122685183</c:v>
                </c:pt>
                <c:pt idx="3268">
                  <c:v>42305.193067129629</c:v>
                </c:pt>
                <c:pt idx="3269">
                  <c:v>42305.200011574074</c:v>
                </c:pt>
                <c:pt idx="3270">
                  <c:v>42305.206956018519</c:v>
                </c:pt>
                <c:pt idx="3271">
                  <c:v>42305.213900462964</c:v>
                </c:pt>
                <c:pt idx="3272">
                  <c:v>42305.22084490741</c:v>
                </c:pt>
                <c:pt idx="3273">
                  <c:v>42305.227789351855</c:v>
                </c:pt>
                <c:pt idx="3274">
                  <c:v>42305.234733796293</c:v>
                </c:pt>
                <c:pt idx="3275">
                  <c:v>42305.241678240738</c:v>
                </c:pt>
                <c:pt idx="3276">
                  <c:v>42305.248622685183</c:v>
                </c:pt>
                <c:pt idx="3277">
                  <c:v>42305.255567129629</c:v>
                </c:pt>
                <c:pt idx="3278">
                  <c:v>42305.262511574074</c:v>
                </c:pt>
                <c:pt idx="3279">
                  <c:v>42305.269456018519</c:v>
                </c:pt>
                <c:pt idx="3280">
                  <c:v>42305.276400462964</c:v>
                </c:pt>
                <c:pt idx="3281">
                  <c:v>42305.28334490741</c:v>
                </c:pt>
                <c:pt idx="3282">
                  <c:v>42305.290289351855</c:v>
                </c:pt>
                <c:pt idx="3283">
                  <c:v>42305.297233796293</c:v>
                </c:pt>
                <c:pt idx="3284">
                  <c:v>42305.304178240738</c:v>
                </c:pt>
                <c:pt idx="3285">
                  <c:v>42305.311122685183</c:v>
                </c:pt>
                <c:pt idx="3286">
                  <c:v>42305.318067129629</c:v>
                </c:pt>
                <c:pt idx="3287">
                  <c:v>42305.325011574074</c:v>
                </c:pt>
                <c:pt idx="3288">
                  <c:v>42305.331956018519</c:v>
                </c:pt>
                <c:pt idx="3289">
                  <c:v>42305.338900462964</c:v>
                </c:pt>
                <c:pt idx="3290">
                  <c:v>42305.34584490741</c:v>
                </c:pt>
                <c:pt idx="3291">
                  <c:v>42305.352789351855</c:v>
                </c:pt>
                <c:pt idx="3292">
                  <c:v>42305.359733796293</c:v>
                </c:pt>
                <c:pt idx="3293">
                  <c:v>42305.366678240738</c:v>
                </c:pt>
                <c:pt idx="3294">
                  <c:v>42305.373622685183</c:v>
                </c:pt>
                <c:pt idx="3295">
                  <c:v>42305.380567129629</c:v>
                </c:pt>
                <c:pt idx="3296">
                  <c:v>42305.387511574074</c:v>
                </c:pt>
                <c:pt idx="3297">
                  <c:v>42305.394456018519</c:v>
                </c:pt>
                <c:pt idx="3298">
                  <c:v>42305.401400462964</c:v>
                </c:pt>
                <c:pt idx="3299">
                  <c:v>42305.40834490741</c:v>
                </c:pt>
                <c:pt idx="3300">
                  <c:v>42305.415289351855</c:v>
                </c:pt>
                <c:pt idx="3301">
                  <c:v>42305.422233796293</c:v>
                </c:pt>
                <c:pt idx="3302">
                  <c:v>42305.429178240738</c:v>
                </c:pt>
                <c:pt idx="3303">
                  <c:v>42305.436122685183</c:v>
                </c:pt>
                <c:pt idx="3304">
                  <c:v>42305.443067129629</c:v>
                </c:pt>
                <c:pt idx="3305">
                  <c:v>42305.450011574074</c:v>
                </c:pt>
                <c:pt idx="3306">
                  <c:v>42305.456956018519</c:v>
                </c:pt>
                <c:pt idx="3307">
                  <c:v>42305.463900462964</c:v>
                </c:pt>
                <c:pt idx="3308">
                  <c:v>42305.47084490741</c:v>
                </c:pt>
                <c:pt idx="3309">
                  <c:v>42305.477789351855</c:v>
                </c:pt>
                <c:pt idx="3310">
                  <c:v>42305.484733796293</c:v>
                </c:pt>
                <c:pt idx="3311">
                  <c:v>42305.491678240738</c:v>
                </c:pt>
                <c:pt idx="3312">
                  <c:v>42305.498622685183</c:v>
                </c:pt>
                <c:pt idx="3313">
                  <c:v>42305.505567129629</c:v>
                </c:pt>
                <c:pt idx="3314">
                  <c:v>42305.512511574074</c:v>
                </c:pt>
                <c:pt idx="3315">
                  <c:v>42305.519456018519</c:v>
                </c:pt>
                <c:pt idx="3316">
                  <c:v>42305.526400462964</c:v>
                </c:pt>
                <c:pt idx="3317">
                  <c:v>42305.53334490741</c:v>
                </c:pt>
                <c:pt idx="3318">
                  <c:v>42305.540289351855</c:v>
                </c:pt>
                <c:pt idx="3319">
                  <c:v>42305.547233796293</c:v>
                </c:pt>
                <c:pt idx="3320">
                  <c:v>42305.554178240738</c:v>
                </c:pt>
                <c:pt idx="3321">
                  <c:v>42305.561122685183</c:v>
                </c:pt>
                <c:pt idx="3322">
                  <c:v>42305.568067129629</c:v>
                </c:pt>
                <c:pt idx="3323">
                  <c:v>42305.575011574074</c:v>
                </c:pt>
                <c:pt idx="3324">
                  <c:v>42305.581956018519</c:v>
                </c:pt>
                <c:pt idx="3325">
                  <c:v>42305.588900462964</c:v>
                </c:pt>
                <c:pt idx="3326">
                  <c:v>42305.59584490741</c:v>
                </c:pt>
                <c:pt idx="3327">
                  <c:v>42305.602789351855</c:v>
                </c:pt>
                <c:pt idx="3328">
                  <c:v>42305.609733796293</c:v>
                </c:pt>
                <c:pt idx="3329">
                  <c:v>42305.616678240738</c:v>
                </c:pt>
                <c:pt idx="3330">
                  <c:v>42305.623622685183</c:v>
                </c:pt>
                <c:pt idx="3331">
                  <c:v>42305.630567129629</c:v>
                </c:pt>
                <c:pt idx="3332">
                  <c:v>42305.637511574074</c:v>
                </c:pt>
                <c:pt idx="3333">
                  <c:v>42305.644456018519</c:v>
                </c:pt>
                <c:pt idx="3334">
                  <c:v>42305.651400462964</c:v>
                </c:pt>
                <c:pt idx="3335">
                  <c:v>42305.65834490741</c:v>
                </c:pt>
                <c:pt idx="3336">
                  <c:v>42305.665289351855</c:v>
                </c:pt>
                <c:pt idx="3337">
                  <c:v>42305.672233796293</c:v>
                </c:pt>
                <c:pt idx="3338">
                  <c:v>42305.679178240738</c:v>
                </c:pt>
                <c:pt idx="3339">
                  <c:v>42305.686122685183</c:v>
                </c:pt>
                <c:pt idx="3340">
                  <c:v>42305.693067129629</c:v>
                </c:pt>
                <c:pt idx="3341">
                  <c:v>42305.700011574074</c:v>
                </c:pt>
                <c:pt idx="3342">
                  <c:v>42305.706956018519</c:v>
                </c:pt>
                <c:pt idx="3343">
                  <c:v>42305.713900462964</c:v>
                </c:pt>
                <c:pt idx="3344">
                  <c:v>42305.72084490741</c:v>
                </c:pt>
                <c:pt idx="3345">
                  <c:v>42305.727789351855</c:v>
                </c:pt>
                <c:pt idx="3346">
                  <c:v>42305.734733796293</c:v>
                </c:pt>
                <c:pt idx="3347">
                  <c:v>42305.741678240738</c:v>
                </c:pt>
                <c:pt idx="3348">
                  <c:v>42305.748622685183</c:v>
                </c:pt>
                <c:pt idx="3349">
                  <c:v>42305.755567129629</c:v>
                </c:pt>
                <c:pt idx="3350">
                  <c:v>42305.762511574074</c:v>
                </c:pt>
                <c:pt idx="3351">
                  <c:v>42305.769456018519</c:v>
                </c:pt>
                <c:pt idx="3352">
                  <c:v>42305.776400462964</c:v>
                </c:pt>
                <c:pt idx="3353">
                  <c:v>42305.78334490741</c:v>
                </c:pt>
                <c:pt idx="3354">
                  <c:v>42305.790289351855</c:v>
                </c:pt>
                <c:pt idx="3355">
                  <c:v>42305.797233796293</c:v>
                </c:pt>
                <c:pt idx="3356">
                  <c:v>42305.804178240738</c:v>
                </c:pt>
                <c:pt idx="3357">
                  <c:v>42305.811122685183</c:v>
                </c:pt>
                <c:pt idx="3358">
                  <c:v>42305.818067129629</c:v>
                </c:pt>
                <c:pt idx="3359">
                  <c:v>42305.825011574074</c:v>
                </c:pt>
                <c:pt idx="3360">
                  <c:v>42305.831956018519</c:v>
                </c:pt>
                <c:pt idx="3361">
                  <c:v>42305.838900462964</c:v>
                </c:pt>
                <c:pt idx="3362">
                  <c:v>42305.84584490741</c:v>
                </c:pt>
                <c:pt idx="3363">
                  <c:v>42305.852789351855</c:v>
                </c:pt>
                <c:pt idx="3364">
                  <c:v>42305.859733796293</c:v>
                </c:pt>
                <c:pt idx="3365">
                  <c:v>42305.866678240738</c:v>
                </c:pt>
                <c:pt idx="3366">
                  <c:v>42305.873622685183</c:v>
                </c:pt>
                <c:pt idx="3367">
                  <c:v>42305.880567129629</c:v>
                </c:pt>
                <c:pt idx="3368">
                  <c:v>42305.887511574074</c:v>
                </c:pt>
                <c:pt idx="3369">
                  <c:v>42305.894456018519</c:v>
                </c:pt>
                <c:pt idx="3370">
                  <c:v>42305.901400462964</c:v>
                </c:pt>
                <c:pt idx="3371">
                  <c:v>42305.90834490741</c:v>
                </c:pt>
                <c:pt idx="3372">
                  <c:v>42305.915289351855</c:v>
                </c:pt>
                <c:pt idx="3373">
                  <c:v>42305.922233796293</c:v>
                </c:pt>
                <c:pt idx="3374">
                  <c:v>42305.929178240738</c:v>
                </c:pt>
                <c:pt idx="3375">
                  <c:v>42305.936122685183</c:v>
                </c:pt>
                <c:pt idx="3376">
                  <c:v>42305.943067129629</c:v>
                </c:pt>
                <c:pt idx="3377">
                  <c:v>42305.950011574074</c:v>
                </c:pt>
                <c:pt idx="3378">
                  <c:v>42305.956956018519</c:v>
                </c:pt>
                <c:pt idx="3379">
                  <c:v>42305.963900462964</c:v>
                </c:pt>
                <c:pt idx="3380">
                  <c:v>42305.97084490741</c:v>
                </c:pt>
                <c:pt idx="3381">
                  <c:v>42305.977789351855</c:v>
                </c:pt>
                <c:pt idx="3382">
                  <c:v>42305.984733796293</c:v>
                </c:pt>
                <c:pt idx="3383">
                  <c:v>42305.991678240738</c:v>
                </c:pt>
                <c:pt idx="3384">
                  <c:v>42305.998622685183</c:v>
                </c:pt>
                <c:pt idx="3385">
                  <c:v>42306.005567129629</c:v>
                </c:pt>
                <c:pt idx="3386">
                  <c:v>42306.012511574074</c:v>
                </c:pt>
                <c:pt idx="3387">
                  <c:v>42306.019456018519</c:v>
                </c:pt>
                <c:pt idx="3388">
                  <c:v>42306.026400462964</c:v>
                </c:pt>
                <c:pt idx="3389">
                  <c:v>42306.03334490741</c:v>
                </c:pt>
                <c:pt idx="3390">
                  <c:v>42306.040289351855</c:v>
                </c:pt>
                <c:pt idx="3391">
                  <c:v>42306.047233796293</c:v>
                </c:pt>
                <c:pt idx="3392">
                  <c:v>42306.054178240738</c:v>
                </c:pt>
                <c:pt idx="3393">
                  <c:v>42306.061122685183</c:v>
                </c:pt>
                <c:pt idx="3394">
                  <c:v>42306.068067129629</c:v>
                </c:pt>
                <c:pt idx="3395">
                  <c:v>42306.075011574074</c:v>
                </c:pt>
                <c:pt idx="3396">
                  <c:v>42306.081956018519</c:v>
                </c:pt>
                <c:pt idx="3397">
                  <c:v>42306.088900462964</c:v>
                </c:pt>
                <c:pt idx="3398">
                  <c:v>42306.09584490741</c:v>
                </c:pt>
                <c:pt idx="3399">
                  <c:v>42306.102789351855</c:v>
                </c:pt>
                <c:pt idx="3400">
                  <c:v>42306.109733796293</c:v>
                </c:pt>
                <c:pt idx="3401">
                  <c:v>42306.116678240738</c:v>
                </c:pt>
                <c:pt idx="3402">
                  <c:v>42306.123622685183</c:v>
                </c:pt>
                <c:pt idx="3403">
                  <c:v>42306.130567129629</c:v>
                </c:pt>
                <c:pt idx="3404">
                  <c:v>42306.137511574074</c:v>
                </c:pt>
                <c:pt idx="3405">
                  <c:v>42306.144456018519</c:v>
                </c:pt>
                <c:pt idx="3406">
                  <c:v>42306.151400462964</c:v>
                </c:pt>
                <c:pt idx="3407">
                  <c:v>42306.15834490741</c:v>
                </c:pt>
                <c:pt idx="3408">
                  <c:v>42306.165289351855</c:v>
                </c:pt>
                <c:pt idx="3409">
                  <c:v>42306.172233796293</c:v>
                </c:pt>
                <c:pt idx="3410">
                  <c:v>42306.179178240738</c:v>
                </c:pt>
                <c:pt idx="3411">
                  <c:v>42306.186122685183</c:v>
                </c:pt>
                <c:pt idx="3412">
                  <c:v>42306.193067129629</c:v>
                </c:pt>
                <c:pt idx="3413">
                  <c:v>42306.200011574074</c:v>
                </c:pt>
                <c:pt idx="3414">
                  <c:v>42306.206956018519</c:v>
                </c:pt>
                <c:pt idx="3415">
                  <c:v>42306.213900462964</c:v>
                </c:pt>
                <c:pt idx="3416">
                  <c:v>42306.22084490741</c:v>
                </c:pt>
                <c:pt idx="3417">
                  <c:v>42306.227789351855</c:v>
                </c:pt>
                <c:pt idx="3418">
                  <c:v>42306.234733796293</c:v>
                </c:pt>
                <c:pt idx="3419">
                  <c:v>42306.241678240738</c:v>
                </c:pt>
                <c:pt idx="3420">
                  <c:v>42306.248622685183</c:v>
                </c:pt>
                <c:pt idx="3421">
                  <c:v>42306.255567129629</c:v>
                </c:pt>
                <c:pt idx="3422">
                  <c:v>42306.262511574074</c:v>
                </c:pt>
                <c:pt idx="3423">
                  <c:v>42306.269456018519</c:v>
                </c:pt>
                <c:pt idx="3424">
                  <c:v>42306.276400462964</c:v>
                </c:pt>
                <c:pt idx="3425">
                  <c:v>42306.28334490741</c:v>
                </c:pt>
                <c:pt idx="3426">
                  <c:v>42306.290289351855</c:v>
                </c:pt>
                <c:pt idx="3427">
                  <c:v>42306.297233796293</c:v>
                </c:pt>
                <c:pt idx="3428">
                  <c:v>42306.304178240738</c:v>
                </c:pt>
                <c:pt idx="3429">
                  <c:v>42306.311122685183</c:v>
                </c:pt>
                <c:pt idx="3430">
                  <c:v>42306.318067129629</c:v>
                </c:pt>
                <c:pt idx="3431">
                  <c:v>42306.325011574074</c:v>
                </c:pt>
                <c:pt idx="3432">
                  <c:v>42306.331956018519</c:v>
                </c:pt>
                <c:pt idx="3433">
                  <c:v>42306.338900462964</c:v>
                </c:pt>
                <c:pt idx="3434">
                  <c:v>42306.34584490741</c:v>
                </c:pt>
                <c:pt idx="3435">
                  <c:v>42306.352789351855</c:v>
                </c:pt>
                <c:pt idx="3436">
                  <c:v>42306.359733796293</c:v>
                </c:pt>
                <c:pt idx="3437">
                  <c:v>42306.366678240738</c:v>
                </c:pt>
                <c:pt idx="3438">
                  <c:v>42306.373622685183</c:v>
                </c:pt>
                <c:pt idx="3439">
                  <c:v>42306.380567129629</c:v>
                </c:pt>
                <c:pt idx="3440">
                  <c:v>42306.387511574074</c:v>
                </c:pt>
                <c:pt idx="3441">
                  <c:v>42306.394456018519</c:v>
                </c:pt>
                <c:pt idx="3442">
                  <c:v>42306.401400462964</c:v>
                </c:pt>
                <c:pt idx="3443">
                  <c:v>42306.40834490741</c:v>
                </c:pt>
                <c:pt idx="3444">
                  <c:v>42306.415289351855</c:v>
                </c:pt>
                <c:pt idx="3445">
                  <c:v>42306.422233796293</c:v>
                </c:pt>
                <c:pt idx="3446">
                  <c:v>42306.429178240738</c:v>
                </c:pt>
                <c:pt idx="3447">
                  <c:v>42306.436122685183</c:v>
                </c:pt>
                <c:pt idx="3448">
                  <c:v>42306.443067129629</c:v>
                </c:pt>
                <c:pt idx="3449">
                  <c:v>42306.450011574074</c:v>
                </c:pt>
                <c:pt idx="3450">
                  <c:v>42306.456956018519</c:v>
                </c:pt>
                <c:pt idx="3451">
                  <c:v>42306.463900462964</c:v>
                </c:pt>
                <c:pt idx="3452">
                  <c:v>42306.47084490741</c:v>
                </c:pt>
                <c:pt idx="3453">
                  <c:v>42306.477789351855</c:v>
                </c:pt>
                <c:pt idx="3454">
                  <c:v>42306.484733796293</c:v>
                </c:pt>
                <c:pt idx="3455">
                  <c:v>42306.491678240738</c:v>
                </c:pt>
                <c:pt idx="3456">
                  <c:v>42306.498622685183</c:v>
                </c:pt>
                <c:pt idx="3457">
                  <c:v>42306.505567129629</c:v>
                </c:pt>
                <c:pt idx="3458">
                  <c:v>42306.512511574074</c:v>
                </c:pt>
                <c:pt idx="3459">
                  <c:v>42306.519456018519</c:v>
                </c:pt>
                <c:pt idx="3460">
                  <c:v>42306.526400462964</c:v>
                </c:pt>
                <c:pt idx="3461">
                  <c:v>42306.53334490741</c:v>
                </c:pt>
                <c:pt idx="3462">
                  <c:v>42306.540289351855</c:v>
                </c:pt>
                <c:pt idx="3463">
                  <c:v>42306.547233796293</c:v>
                </c:pt>
                <c:pt idx="3464">
                  <c:v>42306.554178240738</c:v>
                </c:pt>
                <c:pt idx="3465">
                  <c:v>42306.561122685183</c:v>
                </c:pt>
                <c:pt idx="3466">
                  <c:v>42306.568067129629</c:v>
                </c:pt>
                <c:pt idx="3467">
                  <c:v>42306.575011574074</c:v>
                </c:pt>
                <c:pt idx="3468">
                  <c:v>42306.581956018519</c:v>
                </c:pt>
                <c:pt idx="3469">
                  <c:v>42306.588900462964</c:v>
                </c:pt>
                <c:pt idx="3470">
                  <c:v>42306.59584490741</c:v>
                </c:pt>
                <c:pt idx="3471">
                  <c:v>42306.602789351855</c:v>
                </c:pt>
                <c:pt idx="3472">
                  <c:v>42306.609733796293</c:v>
                </c:pt>
                <c:pt idx="3473">
                  <c:v>42306.616678240738</c:v>
                </c:pt>
                <c:pt idx="3474">
                  <c:v>42306.623622685183</c:v>
                </c:pt>
                <c:pt idx="3475">
                  <c:v>42306.630567129629</c:v>
                </c:pt>
                <c:pt idx="3476">
                  <c:v>42306.637511574074</c:v>
                </c:pt>
                <c:pt idx="3477">
                  <c:v>42306.644456018519</c:v>
                </c:pt>
                <c:pt idx="3478">
                  <c:v>42306.651400462964</c:v>
                </c:pt>
                <c:pt idx="3479">
                  <c:v>42306.65834490741</c:v>
                </c:pt>
                <c:pt idx="3480">
                  <c:v>42306.665289351855</c:v>
                </c:pt>
                <c:pt idx="3481">
                  <c:v>42306.672233796293</c:v>
                </c:pt>
                <c:pt idx="3482">
                  <c:v>42306.679178240738</c:v>
                </c:pt>
                <c:pt idx="3483">
                  <c:v>42306.686122685183</c:v>
                </c:pt>
                <c:pt idx="3484">
                  <c:v>42306.693067129629</c:v>
                </c:pt>
                <c:pt idx="3485">
                  <c:v>42306.700011574074</c:v>
                </c:pt>
                <c:pt idx="3486">
                  <c:v>42306.706956018519</c:v>
                </c:pt>
                <c:pt idx="3487">
                  <c:v>42306.713900462964</c:v>
                </c:pt>
                <c:pt idx="3488">
                  <c:v>42306.72084490741</c:v>
                </c:pt>
                <c:pt idx="3489">
                  <c:v>42306.727789351855</c:v>
                </c:pt>
                <c:pt idx="3490">
                  <c:v>42306.734733796293</c:v>
                </c:pt>
                <c:pt idx="3491">
                  <c:v>42306.741678240738</c:v>
                </c:pt>
                <c:pt idx="3492">
                  <c:v>42306.748622685183</c:v>
                </c:pt>
                <c:pt idx="3493">
                  <c:v>42306.755567129629</c:v>
                </c:pt>
                <c:pt idx="3494">
                  <c:v>42306.762511574074</c:v>
                </c:pt>
                <c:pt idx="3495">
                  <c:v>42306.769456018519</c:v>
                </c:pt>
                <c:pt idx="3496">
                  <c:v>42306.776400462964</c:v>
                </c:pt>
                <c:pt idx="3497">
                  <c:v>42306.78334490741</c:v>
                </c:pt>
                <c:pt idx="3498">
                  <c:v>42306.790289351855</c:v>
                </c:pt>
                <c:pt idx="3499">
                  <c:v>42306.797233796293</c:v>
                </c:pt>
                <c:pt idx="3500">
                  <c:v>42306.804178240738</c:v>
                </c:pt>
                <c:pt idx="3501">
                  <c:v>42306.811122685183</c:v>
                </c:pt>
                <c:pt idx="3502">
                  <c:v>42306.818067129629</c:v>
                </c:pt>
                <c:pt idx="3503">
                  <c:v>42306.825011574074</c:v>
                </c:pt>
                <c:pt idx="3504">
                  <c:v>42306.831956018519</c:v>
                </c:pt>
                <c:pt idx="3505">
                  <c:v>42306.838900462964</c:v>
                </c:pt>
                <c:pt idx="3506">
                  <c:v>42306.84584490741</c:v>
                </c:pt>
                <c:pt idx="3507">
                  <c:v>42306.852789351855</c:v>
                </c:pt>
                <c:pt idx="3508">
                  <c:v>42306.859733796293</c:v>
                </c:pt>
                <c:pt idx="3509">
                  <c:v>42306.866678240738</c:v>
                </c:pt>
                <c:pt idx="3510">
                  <c:v>42306.873622685183</c:v>
                </c:pt>
                <c:pt idx="3511">
                  <c:v>42306.880567129629</c:v>
                </c:pt>
                <c:pt idx="3512">
                  <c:v>42306.887511574074</c:v>
                </c:pt>
                <c:pt idx="3513">
                  <c:v>42306.894456018519</c:v>
                </c:pt>
                <c:pt idx="3514">
                  <c:v>42306.901400462964</c:v>
                </c:pt>
                <c:pt idx="3515">
                  <c:v>42306.90834490741</c:v>
                </c:pt>
                <c:pt idx="3516">
                  <c:v>42306.915289351855</c:v>
                </c:pt>
                <c:pt idx="3517">
                  <c:v>42306.922233796293</c:v>
                </c:pt>
                <c:pt idx="3518">
                  <c:v>42306.929178240738</c:v>
                </c:pt>
                <c:pt idx="3519">
                  <c:v>42306.936122685183</c:v>
                </c:pt>
                <c:pt idx="3520">
                  <c:v>42306.943067129629</c:v>
                </c:pt>
                <c:pt idx="3521">
                  <c:v>42306.950011574074</c:v>
                </c:pt>
                <c:pt idx="3522">
                  <c:v>42306.956956018519</c:v>
                </c:pt>
                <c:pt idx="3523">
                  <c:v>42306.963900462964</c:v>
                </c:pt>
                <c:pt idx="3524">
                  <c:v>42306.97084490741</c:v>
                </c:pt>
                <c:pt idx="3525">
                  <c:v>42306.977789351855</c:v>
                </c:pt>
                <c:pt idx="3526">
                  <c:v>42306.984733796293</c:v>
                </c:pt>
                <c:pt idx="3527">
                  <c:v>42306.991678240738</c:v>
                </c:pt>
                <c:pt idx="3528">
                  <c:v>42306.998622685183</c:v>
                </c:pt>
                <c:pt idx="3529">
                  <c:v>42307.005567129629</c:v>
                </c:pt>
                <c:pt idx="3530">
                  <c:v>42307.012511574074</c:v>
                </c:pt>
                <c:pt idx="3531">
                  <c:v>42307.019456018519</c:v>
                </c:pt>
                <c:pt idx="3532">
                  <c:v>42307.026400462964</c:v>
                </c:pt>
                <c:pt idx="3533">
                  <c:v>42307.03334490741</c:v>
                </c:pt>
                <c:pt idx="3534">
                  <c:v>42307.040289351855</c:v>
                </c:pt>
                <c:pt idx="3535">
                  <c:v>42307.047233796293</c:v>
                </c:pt>
                <c:pt idx="3536">
                  <c:v>42307.054178240738</c:v>
                </c:pt>
                <c:pt idx="3537">
                  <c:v>42307.061122685183</c:v>
                </c:pt>
                <c:pt idx="3538">
                  <c:v>42307.068067129629</c:v>
                </c:pt>
                <c:pt idx="3539">
                  <c:v>42307.075011574074</c:v>
                </c:pt>
                <c:pt idx="3540">
                  <c:v>42307.081956018519</c:v>
                </c:pt>
                <c:pt idx="3541">
                  <c:v>42307.088900462964</c:v>
                </c:pt>
                <c:pt idx="3542">
                  <c:v>42307.09584490741</c:v>
                </c:pt>
                <c:pt idx="3543">
                  <c:v>42307.102789351855</c:v>
                </c:pt>
                <c:pt idx="3544">
                  <c:v>42307.109733796293</c:v>
                </c:pt>
                <c:pt idx="3545">
                  <c:v>42307.116678240738</c:v>
                </c:pt>
                <c:pt idx="3546">
                  <c:v>42307.123622685183</c:v>
                </c:pt>
                <c:pt idx="3547">
                  <c:v>42307.130567129629</c:v>
                </c:pt>
                <c:pt idx="3548">
                  <c:v>42307.137511574074</c:v>
                </c:pt>
                <c:pt idx="3549">
                  <c:v>42307.144456018519</c:v>
                </c:pt>
                <c:pt idx="3550">
                  <c:v>42307.151400462964</c:v>
                </c:pt>
                <c:pt idx="3551">
                  <c:v>42307.15834490741</c:v>
                </c:pt>
                <c:pt idx="3552">
                  <c:v>42307.165289351855</c:v>
                </c:pt>
                <c:pt idx="3553">
                  <c:v>42307.172233796293</c:v>
                </c:pt>
                <c:pt idx="3554">
                  <c:v>42307.179178240738</c:v>
                </c:pt>
                <c:pt idx="3555">
                  <c:v>42307.186122685183</c:v>
                </c:pt>
                <c:pt idx="3556">
                  <c:v>42307.193067129629</c:v>
                </c:pt>
                <c:pt idx="3557">
                  <c:v>42307.200011574074</c:v>
                </c:pt>
                <c:pt idx="3558">
                  <c:v>42307.206956018519</c:v>
                </c:pt>
                <c:pt idx="3559">
                  <c:v>42307.213900462964</c:v>
                </c:pt>
                <c:pt idx="3560">
                  <c:v>42307.22084490741</c:v>
                </c:pt>
                <c:pt idx="3561">
                  <c:v>42307.227789351855</c:v>
                </c:pt>
                <c:pt idx="3562">
                  <c:v>42307.234733796293</c:v>
                </c:pt>
                <c:pt idx="3563">
                  <c:v>42307.241678240738</c:v>
                </c:pt>
                <c:pt idx="3564">
                  <c:v>42307.248622685183</c:v>
                </c:pt>
                <c:pt idx="3565">
                  <c:v>42307.255567129629</c:v>
                </c:pt>
                <c:pt idx="3566">
                  <c:v>42307.262511574074</c:v>
                </c:pt>
                <c:pt idx="3567">
                  <c:v>42307.269456018519</c:v>
                </c:pt>
                <c:pt idx="3568">
                  <c:v>42307.276400462964</c:v>
                </c:pt>
                <c:pt idx="3569">
                  <c:v>42307.28334490741</c:v>
                </c:pt>
                <c:pt idx="3570">
                  <c:v>42307.290289351855</c:v>
                </c:pt>
                <c:pt idx="3571">
                  <c:v>42307.297233796293</c:v>
                </c:pt>
                <c:pt idx="3572">
                  <c:v>42307.304178240738</c:v>
                </c:pt>
                <c:pt idx="3573">
                  <c:v>42307.311122685183</c:v>
                </c:pt>
                <c:pt idx="3574">
                  <c:v>42307.318067129629</c:v>
                </c:pt>
                <c:pt idx="3575">
                  <c:v>42307.325011574074</c:v>
                </c:pt>
                <c:pt idx="3576">
                  <c:v>42307.331956018519</c:v>
                </c:pt>
                <c:pt idx="3577">
                  <c:v>42307.338900462964</c:v>
                </c:pt>
                <c:pt idx="3578">
                  <c:v>42307.34584490741</c:v>
                </c:pt>
                <c:pt idx="3579">
                  <c:v>42307.352789351855</c:v>
                </c:pt>
                <c:pt idx="3580">
                  <c:v>42307.359733796293</c:v>
                </c:pt>
                <c:pt idx="3581">
                  <c:v>42307.366678240738</c:v>
                </c:pt>
                <c:pt idx="3582">
                  <c:v>42307.373622685183</c:v>
                </c:pt>
                <c:pt idx="3583">
                  <c:v>42307.380567129629</c:v>
                </c:pt>
                <c:pt idx="3584">
                  <c:v>42307.387511574074</c:v>
                </c:pt>
                <c:pt idx="3585">
                  <c:v>42307.394456018519</c:v>
                </c:pt>
                <c:pt idx="3586">
                  <c:v>42307.401400462964</c:v>
                </c:pt>
                <c:pt idx="3587">
                  <c:v>42307.40834490741</c:v>
                </c:pt>
                <c:pt idx="3588">
                  <c:v>42307.415289351855</c:v>
                </c:pt>
                <c:pt idx="3589">
                  <c:v>42307.422233796293</c:v>
                </c:pt>
                <c:pt idx="3590">
                  <c:v>42307.429178240738</c:v>
                </c:pt>
                <c:pt idx="3591">
                  <c:v>42307.436122685183</c:v>
                </c:pt>
                <c:pt idx="3592">
                  <c:v>42307.443067129629</c:v>
                </c:pt>
                <c:pt idx="3593">
                  <c:v>42307.450011574074</c:v>
                </c:pt>
                <c:pt idx="3594">
                  <c:v>42307.456956018519</c:v>
                </c:pt>
                <c:pt idx="3595">
                  <c:v>42307.463900462964</c:v>
                </c:pt>
                <c:pt idx="3596">
                  <c:v>42307.47084490741</c:v>
                </c:pt>
                <c:pt idx="3597">
                  <c:v>42307.477789351855</c:v>
                </c:pt>
                <c:pt idx="3598">
                  <c:v>42307.484733796293</c:v>
                </c:pt>
                <c:pt idx="3599">
                  <c:v>42307.491678240738</c:v>
                </c:pt>
                <c:pt idx="3600">
                  <c:v>42307.498622685183</c:v>
                </c:pt>
                <c:pt idx="3601">
                  <c:v>42307.505567129629</c:v>
                </c:pt>
                <c:pt idx="3602">
                  <c:v>42307.512511574074</c:v>
                </c:pt>
                <c:pt idx="3603">
                  <c:v>42307.519456018519</c:v>
                </c:pt>
                <c:pt idx="3604">
                  <c:v>42307.526400462964</c:v>
                </c:pt>
                <c:pt idx="3605">
                  <c:v>42307.53334490741</c:v>
                </c:pt>
                <c:pt idx="3606">
                  <c:v>42307.540289351855</c:v>
                </c:pt>
                <c:pt idx="3607">
                  <c:v>42307.547233796293</c:v>
                </c:pt>
                <c:pt idx="3608">
                  <c:v>42307.554178240738</c:v>
                </c:pt>
                <c:pt idx="3609">
                  <c:v>42307.561122685183</c:v>
                </c:pt>
                <c:pt idx="3610">
                  <c:v>42307.568067129629</c:v>
                </c:pt>
                <c:pt idx="3611">
                  <c:v>42307.575011574074</c:v>
                </c:pt>
                <c:pt idx="3612">
                  <c:v>42307.581956018519</c:v>
                </c:pt>
                <c:pt idx="3613">
                  <c:v>42307.588900462964</c:v>
                </c:pt>
                <c:pt idx="3614">
                  <c:v>42307.59584490741</c:v>
                </c:pt>
                <c:pt idx="3615">
                  <c:v>42307.602789351855</c:v>
                </c:pt>
                <c:pt idx="3616">
                  <c:v>42307.609733796293</c:v>
                </c:pt>
                <c:pt idx="3617">
                  <c:v>42307.616678240738</c:v>
                </c:pt>
                <c:pt idx="3618">
                  <c:v>42307.623622685183</c:v>
                </c:pt>
                <c:pt idx="3619">
                  <c:v>42307.630567129629</c:v>
                </c:pt>
                <c:pt idx="3620">
                  <c:v>42307.637511574074</c:v>
                </c:pt>
                <c:pt idx="3621">
                  <c:v>42307.644456018519</c:v>
                </c:pt>
                <c:pt idx="3622">
                  <c:v>42307.651400462964</c:v>
                </c:pt>
                <c:pt idx="3623">
                  <c:v>42307.65834490741</c:v>
                </c:pt>
                <c:pt idx="3624">
                  <c:v>42307.665289351855</c:v>
                </c:pt>
                <c:pt idx="3625">
                  <c:v>42307.672233796293</c:v>
                </c:pt>
                <c:pt idx="3626">
                  <c:v>42307.679178240738</c:v>
                </c:pt>
                <c:pt idx="3627">
                  <c:v>42307.686122685183</c:v>
                </c:pt>
                <c:pt idx="3628">
                  <c:v>42307.693067129629</c:v>
                </c:pt>
                <c:pt idx="3629">
                  <c:v>42307.700011574074</c:v>
                </c:pt>
                <c:pt idx="3630">
                  <c:v>42307.706956018519</c:v>
                </c:pt>
                <c:pt idx="3631">
                  <c:v>42307.713900462964</c:v>
                </c:pt>
                <c:pt idx="3632">
                  <c:v>42307.72084490741</c:v>
                </c:pt>
                <c:pt idx="3633">
                  <c:v>42307.727789351855</c:v>
                </c:pt>
                <c:pt idx="3634">
                  <c:v>42307.734733796293</c:v>
                </c:pt>
                <c:pt idx="3635">
                  <c:v>42307.741678240738</c:v>
                </c:pt>
                <c:pt idx="3636">
                  <c:v>42307.748622685183</c:v>
                </c:pt>
                <c:pt idx="3637">
                  <c:v>42307.755567129629</c:v>
                </c:pt>
                <c:pt idx="3638">
                  <c:v>42307.762511574074</c:v>
                </c:pt>
                <c:pt idx="3639">
                  <c:v>42307.769456018519</c:v>
                </c:pt>
                <c:pt idx="3640">
                  <c:v>42307.776400462964</c:v>
                </c:pt>
                <c:pt idx="3641">
                  <c:v>42307.78334490741</c:v>
                </c:pt>
                <c:pt idx="3642">
                  <c:v>42307.790289351855</c:v>
                </c:pt>
                <c:pt idx="3643">
                  <c:v>42307.797233796293</c:v>
                </c:pt>
                <c:pt idx="3644">
                  <c:v>42307.804178240738</c:v>
                </c:pt>
                <c:pt idx="3645">
                  <c:v>42307.811122685183</c:v>
                </c:pt>
                <c:pt idx="3646">
                  <c:v>42307.818067129629</c:v>
                </c:pt>
                <c:pt idx="3647">
                  <c:v>42307.825011574074</c:v>
                </c:pt>
                <c:pt idx="3648">
                  <c:v>42307.831956018519</c:v>
                </c:pt>
                <c:pt idx="3649">
                  <c:v>42307.838900462964</c:v>
                </c:pt>
                <c:pt idx="3650">
                  <c:v>42307.84584490741</c:v>
                </c:pt>
                <c:pt idx="3651">
                  <c:v>42307.852789351855</c:v>
                </c:pt>
                <c:pt idx="3652">
                  <c:v>42307.859733796293</c:v>
                </c:pt>
                <c:pt idx="3653">
                  <c:v>42307.866678240738</c:v>
                </c:pt>
                <c:pt idx="3654">
                  <c:v>42307.873622685183</c:v>
                </c:pt>
                <c:pt idx="3655">
                  <c:v>42307.880567129629</c:v>
                </c:pt>
                <c:pt idx="3656">
                  <c:v>42307.887511574074</c:v>
                </c:pt>
                <c:pt idx="3657">
                  <c:v>42307.894456018519</c:v>
                </c:pt>
                <c:pt idx="3658">
                  <c:v>42307.901400462964</c:v>
                </c:pt>
                <c:pt idx="3659">
                  <c:v>42307.90834490741</c:v>
                </c:pt>
                <c:pt idx="3660">
                  <c:v>42307.915289351855</c:v>
                </c:pt>
                <c:pt idx="3661">
                  <c:v>42307.922233796293</c:v>
                </c:pt>
                <c:pt idx="3662">
                  <c:v>42307.929178240738</c:v>
                </c:pt>
                <c:pt idx="3663">
                  <c:v>42307.936122685183</c:v>
                </c:pt>
                <c:pt idx="3664">
                  <c:v>42307.943067129629</c:v>
                </c:pt>
                <c:pt idx="3665">
                  <c:v>42307.950011574074</c:v>
                </c:pt>
                <c:pt idx="3666">
                  <c:v>42307.956956018519</c:v>
                </c:pt>
                <c:pt idx="3667">
                  <c:v>42307.963900462964</c:v>
                </c:pt>
                <c:pt idx="3668">
                  <c:v>42307.97084490741</c:v>
                </c:pt>
                <c:pt idx="3669">
                  <c:v>42307.977789351855</c:v>
                </c:pt>
                <c:pt idx="3670">
                  <c:v>42307.984733796293</c:v>
                </c:pt>
                <c:pt idx="3671">
                  <c:v>42307.991678240738</c:v>
                </c:pt>
                <c:pt idx="3672">
                  <c:v>42307.998622685183</c:v>
                </c:pt>
                <c:pt idx="3673">
                  <c:v>42308.005567129629</c:v>
                </c:pt>
                <c:pt idx="3674">
                  <c:v>42308.012511574074</c:v>
                </c:pt>
                <c:pt idx="3675">
                  <c:v>42308.019456018519</c:v>
                </c:pt>
                <c:pt idx="3676">
                  <c:v>42308.026400462964</c:v>
                </c:pt>
                <c:pt idx="3677">
                  <c:v>42308.03334490741</c:v>
                </c:pt>
                <c:pt idx="3678">
                  <c:v>42308.040289351855</c:v>
                </c:pt>
                <c:pt idx="3679">
                  <c:v>42308.047233796293</c:v>
                </c:pt>
                <c:pt idx="3680">
                  <c:v>42308.054178240738</c:v>
                </c:pt>
                <c:pt idx="3681">
                  <c:v>42308.061122685183</c:v>
                </c:pt>
                <c:pt idx="3682">
                  <c:v>42308.068067129629</c:v>
                </c:pt>
                <c:pt idx="3683">
                  <c:v>42308.075011574074</c:v>
                </c:pt>
                <c:pt idx="3684">
                  <c:v>42308.081956018519</c:v>
                </c:pt>
                <c:pt idx="3685">
                  <c:v>42308.088900462964</c:v>
                </c:pt>
                <c:pt idx="3686">
                  <c:v>42308.09584490741</c:v>
                </c:pt>
                <c:pt idx="3687">
                  <c:v>42308.102789351855</c:v>
                </c:pt>
                <c:pt idx="3688">
                  <c:v>42308.109733796293</c:v>
                </c:pt>
                <c:pt idx="3689">
                  <c:v>42308.116678240738</c:v>
                </c:pt>
                <c:pt idx="3690">
                  <c:v>42308.123622685183</c:v>
                </c:pt>
                <c:pt idx="3691">
                  <c:v>42308.130567129629</c:v>
                </c:pt>
                <c:pt idx="3692">
                  <c:v>42308.137511574074</c:v>
                </c:pt>
                <c:pt idx="3693">
                  <c:v>42308.144456018519</c:v>
                </c:pt>
                <c:pt idx="3694">
                  <c:v>42308.151400462964</c:v>
                </c:pt>
                <c:pt idx="3695">
                  <c:v>42308.15834490741</c:v>
                </c:pt>
                <c:pt idx="3696">
                  <c:v>42308.165289351855</c:v>
                </c:pt>
                <c:pt idx="3697">
                  <c:v>42308.172233796293</c:v>
                </c:pt>
                <c:pt idx="3698">
                  <c:v>42308.179178240738</c:v>
                </c:pt>
                <c:pt idx="3699">
                  <c:v>42308.186122685183</c:v>
                </c:pt>
                <c:pt idx="3700">
                  <c:v>42308.193067129629</c:v>
                </c:pt>
                <c:pt idx="3701">
                  <c:v>42308.200011574074</c:v>
                </c:pt>
                <c:pt idx="3702">
                  <c:v>42308.206956018519</c:v>
                </c:pt>
                <c:pt idx="3703">
                  <c:v>42308.213900462964</c:v>
                </c:pt>
                <c:pt idx="3704">
                  <c:v>42308.22084490741</c:v>
                </c:pt>
                <c:pt idx="3705">
                  <c:v>42308.227789351855</c:v>
                </c:pt>
                <c:pt idx="3706">
                  <c:v>42308.234733796293</c:v>
                </c:pt>
                <c:pt idx="3707">
                  <c:v>42308.241678240738</c:v>
                </c:pt>
                <c:pt idx="3708">
                  <c:v>42308.248622685183</c:v>
                </c:pt>
                <c:pt idx="3709">
                  <c:v>42308.255567129629</c:v>
                </c:pt>
                <c:pt idx="3710">
                  <c:v>42308.262511574074</c:v>
                </c:pt>
                <c:pt idx="3711">
                  <c:v>42308.269456018519</c:v>
                </c:pt>
                <c:pt idx="3712">
                  <c:v>42308.276400462964</c:v>
                </c:pt>
                <c:pt idx="3713">
                  <c:v>42308.28334490741</c:v>
                </c:pt>
                <c:pt idx="3714">
                  <c:v>42308.290289351855</c:v>
                </c:pt>
                <c:pt idx="3715">
                  <c:v>42308.297233796293</c:v>
                </c:pt>
                <c:pt idx="3716">
                  <c:v>42308.304178240738</c:v>
                </c:pt>
                <c:pt idx="3717">
                  <c:v>42308.311122685183</c:v>
                </c:pt>
                <c:pt idx="3718">
                  <c:v>42308.318067129629</c:v>
                </c:pt>
                <c:pt idx="3719">
                  <c:v>42308.325011574074</c:v>
                </c:pt>
                <c:pt idx="3720">
                  <c:v>42308.331956018519</c:v>
                </c:pt>
                <c:pt idx="3721">
                  <c:v>42308.338900462964</c:v>
                </c:pt>
                <c:pt idx="3722">
                  <c:v>42308.34584490741</c:v>
                </c:pt>
                <c:pt idx="3723">
                  <c:v>42308.352789351855</c:v>
                </c:pt>
                <c:pt idx="3724">
                  <c:v>42308.359733796293</c:v>
                </c:pt>
                <c:pt idx="3725">
                  <c:v>42308.366678240738</c:v>
                </c:pt>
                <c:pt idx="3726">
                  <c:v>42308.373622685183</c:v>
                </c:pt>
                <c:pt idx="3727">
                  <c:v>42308.380567129629</c:v>
                </c:pt>
                <c:pt idx="3728">
                  <c:v>42308.387511574074</c:v>
                </c:pt>
                <c:pt idx="3729">
                  <c:v>42308.394456018519</c:v>
                </c:pt>
                <c:pt idx="3730">
                  <c:v>42308.401400462964</c:v>
                </c:pt>
                <c:pt idx="3731">
                  <c:v>42308.40834490741</c:v>
                </c:pt>
                <c:pt idx="3732">
                  <c:v>42308.415289351855</c:v>
                </c:pt>
                <c:pt idx="3733">
                  <c:v>42308.422233796293</c:v>
                </c:pt>
                <c:pt idx="3734">
                  <c:v>42308.429178240738</c:v>
                </c:pt>
                <c:pt idx="3735">
                  <c:v>42308.436122685183</c:v>
                </c:pt>
                <c:pt idx="3736">
                  <c:v>42308.443067129629</c:v>
                </c:pt>
                <c:pt idx="3737">
                  <c:v>42308.450011574074</c:v>
                </c:pt>
                <c:pt idx="3738">
                  <c:v>42308.456956018519</c:v>
                </c:pt>
                <c:pt idx="3739">
                  <c:v>42308.463900462964</c:v>
                </c:pt>
                <c:pt idx="3740">
                  <c:v>42308.47084490741</c:v>
                </c:pt>
                <c:pt idx="3741">
                  <c:v>42308.477789351855</c:v>
                </c:pt>
                <c:pt idx="3742">
                  <c:v>42308.484733796293</c:v>
                </c:pt>
                <c:pt idx="3743">
                  <c:v>42308.491678240738</c:v>
                </c:pt>
                <c:pt idx="3744">
                  <c:v>42308.498622685183</c:v>
                </c:pt>
                <c:pt idx="3745">
                  <c:v>42308.505567129629</c:v>
                </c:pt>
                <c:pt idx="3746">
                  <c:v>42308.512511574074</c:v>
                </c:pt>
                <c:pt idx="3747">
                  <c:v>42308.519456018519</c:v>
                </c:pt>
                <c:pt idx="3748">
                  <c:v>42308.526400462964</c:v>
                </c:pt>
                <c:pt idx="3749">
                  <c:v>42308.53334490741</c:v>
                </c:pt>
                <c:pt idx="3750">
                  <c:v>42308.540289351855</c:v>
                </c:pt>
                <c:pt idx="3751">
                  <c:v>42308.547233796293</c:v>
                </c:pt>
                <c:pt idx="3752">
                  <c:v>42308.554178240738</c:v>
                </c:pt>
                <c:pt idx="3753">
                  <c:v>42308.561122685183</c:v>
                </c:pt>
                <c:pt idx="3754">
                  <c:v>42308.568067129629</c:v>
                </c:pt>
                <c:pt idx="3755">
                  <c:v>42308.575011574074</c:v>
                </c:pt>
                <c:pt idx="3756">
                  <c:v>42308.581956018519</c:v>
                </c:pt>
                <c:pt idx="3757">
                  <c:v>42308.588900462964</c:v>
                </c:pt>
                <c:pt idx="3758">
                  <c:v>42308.59584490741</c:v>
                </c:pt>
                <c:pt idx="3759">
                  <c:v>42308.602789351855</c:v>
                </c:pt>
                <c:pt idx="3760">
                  <c:v>42308.609733796293</c:v>
                </c:pt>
                <c:pt idx="3761">
                  <c:v>42308.616678240738</c:v>
                </c:pt>
                <c:pt idx="3762">
                  <c:v>42308.623622685183</c:v>
                </c:pt>
                <c:pt idx="3763">
                  <c:v>42308.630567129629</c:v>
                </c:pt>
                <c:pt idx="3764">
                  <c:v>42308.637511574074</c:v>
                </c:pt>
                <c:pt idx="3765">
                  <c:v>42308.644456018519</c:v>
                </c:pt>
                <c:pt idx="3766">
                  <c:v>42308.651400462964</c:v>
                </c:pt>
                <c:pt idx="3767">
                  <c:v>42308.65834490741</c:v>
                </c:pt>
                <c:pt idx="3768">
                  <c:v>42308.665289351855</c:v>
                </c:pt>
                <c:pt idx="3769">
                  <c:v>42308.672233796293</c:v>
                </c:pt>
                <c:pt idx="3770">
                  <c:v>42308.679178240738</c:v>
                </c:pt>
                <c:pt idx="3771">
                  <c:v>42308.686122685183</c:v>
                </c:pt>
                <c:pt idx="3772">
                  <c:v>42308.693067129629</c:v>
                </c:pt>
                <c:pt idx="3773">
                  <c:v>42308.700011574074</c:v>
                </c:pt>
                <c:pt idx="3774">
                  <c:v>42308.706956018519</c:v>
                </c:pt>
                <c:pt idx="3775">
                  <c:v>42308.713900462964</c:v>
                </c:pt>
                <c:pt idx="3776">
                  <c:v>42308.72084490741</c:v>
                </c:pt>
                <c:pt idx="3777">
                  <c:v>42308.727789351855</c:v>
                </c:pt>
                <c:pt idx="3778">
                  <c:v>42308.734733796293</c:v>
                </c:pt>
                <c:pt idx="3779">
                  <c:v>42308.741678240738</c:v>
                </c:pt>
                <c:pt idx="3780">
                  <c:v>42308.748622685183</c:v>
                </c:pt>
                <c:pt idx="3781">
                  <c:v>42308.755567129629</c:v>
                </c:pt>
                <c:pt idx="3782">
                  <c:v>42308.762511574074</c:v>
                </c:pt>
                <c:pt idx="3783">
                  <c:v>42308.769456018519</c:v>
                </c:pt>
                <c:pt idx="3784">
                  <c:v>42308.776400462964</c:v>
                </c:pt>
                <c:pt idx="3785">
                  <c:v>42308.78334490741</c:v>
                </c:pt>
                <c:pt idx="3786">
                  <c:v>42308.790289351855</c:v>
                </c:pt>
                <c:pt idx="3787">
                  <c:v>42308.797233796293</c:v>
                </c:pt>
                <c:pt idx="3788">
                  <c:v>42308.804178240738</c:v>
                </c:pt>
                <c:pt idx="3789">
                  <c:v>42308.811122685183</c:v>
                </c:pt>
                <c:pt idx="3790">
                  <c:v>42308.818067129629</c:v>
                </c:pt>
                <c:pt idx="3791">
                  <c:v>42308.825011574074</c:v>
                </c:pt>
                <c:pt idx="3792">
                  <c:v>42308.831956018519</c:v>
                </c:pt>
                <c:pt idx="3793">
                  <c:v>42308.838900462964</c:v>
                </c:pt>
                <c:pt idx="3794">
                  <c:v>42308.84584490741</c:v>
                </c:pt>
                <c:pt idx="3795">
                  <c:v>42308.852789351855</c:v>
                </c:pt>
                <c:pt idx="3796">
                  <c:v>42308.859733796293</c:v>
                </c:pt>
                <c:pt idx="3797">
                  <c:v>42308.866678240738</c:v>
                </c:pt>
                <c:pt idx="3798">
                  <c:v>42308.873622685183</c:v>
                </c:pt>
                <c:pt idx="3799">
                  <c:v>42308.880567129629</c:v>
                </c:pt>
                <c:pt idx="3800">
                  <c:v>42308.887511574074</c:v>
                </c:pt>
                <c:pt idx="3801">
                  <c:v>42308.894456018519</c:v>
                </c:pt>
                <c:pt idx="3802">
                  <c:v>42308.901400462964</c:v>
                </c:pt>
                <c:pt idx="3803">
                  <c:v>42308.90834490741</c:v>
                </c:pt>
                <c:pt idx="3804">
                  <c:v>42308.915289351855</c:v>
                </c:pt>
                <c:pt idx="3805">
                  <c:v>42308.922233796293</c:v>
                </c:pt>
                <c:pt idx="3806">
                  <c:v>42308.929178240738</c:v>
                </c:pt>
                <c:pt idx="3807">
                  <c:v>42308.936122685183</c:v>
                </c:pt>
                <c:pt idx="3808">
                  <c:v>42308.943067129629</c:v>
                </c:pt>
                <c:pt idx="3809">
                  <c:v>42308.950011574074</c:v>
                </c:pt>
                <c:pt idx="3810">
                  <c:v>42308.956956018519</c:v>
                </c:pt>
                <c:pt idx="3811">
                  <c:v>42308.963900462964</c:v>
                </c:pt>
                <c:pt idx="3812">
                  <c:v>42308.97084490741</c:v>
                </c:pt>
                <c:pt idx="3813">
                  <c:v>42308.977789351855</c:v>
                </c:pt>
                <c:pt idx="3814">
                  <c:v>42308.984733796293</c:v>
                </c:pt>
                <c:pt idx="3815">
                  <c:v>42308.991678240738</c:v>
                </c:pt>
                <c:pt idx="3816">
                  <c:v>42308.998622685183</c:v>
                </c:pt>
                <c:pt idx="3817">
                  <c:v>42309.005567129629</c:v>
                </c:pt>
                <c:pt idx="3818">
                  <c:v>42309.012511574074</c:v>
                </c:pt>
                <c:pt idx="3819">
                  <c:v>42309.019456018519</c:v>
                </c:pt>
                <c:pt idx="3820">
                  <c:v>42309.026400462964</c:v>
                </c:pt>
                <c:pt idx="3821">
                  <c:v>42309.03334490741</c:v>
                </c:pt>
                <c:pt idx="3822">
                  <c:v>42309.040289351855</c:v>
                </c:pt>
                <c:pt idx="3823">
                  <c:v>42309.047233796293</c:v>
                </c:pt>
                <c:pt idx="3824">
                  <c:v>42309.054178240738</c:v>
                </c:pt>
                <c:pt idx="3825">
                  <c:v>42309.061122685183</c:v>
                </c:pt>
                <c:pt idx="3826">
                  <c:v>42309.068067129629</c:v>
                </c:pt>
                <c:pt idx="3827">
                  <c:v>42309.075011574074</c:v>
                </c:pt>
                <c:pt idx="3828">
                  <c:v>42309.081956018519</c:v>
                </c:pt>
                <c:pt idx="3829">
                  <c:v>42309.088900462964</c:v>
                </c:pt>
                <c:pt idx="3830">
                  <c:v>42309.09584490741</c:v>
                </c:pt>
                <c:pt idx="3831">
                  <c:v>42309.102789351855</c:v>
                </c:pt>
                <c:pt idx="3832">
                  <c:v>42309.109733796293</c:v>
                </c:pt>
                <c:pt idx="3833">
                  <c:v>42309.116678240738</c:v>
                </c:pt>
                <c:pt idx="3834">
                  <c:v>42309.123622685183</c:v>
                </c:pt>
                <c:pt idx="3835">
                  <c:v>42309.130567129629</c:v>
                </c:pt>
                <c:pt idx="3836">
                  <c:v>42309.137511574074</c:v>
                </c:pt>
                <c:pt idx="3837">
                  <c:v>42309.144456018519</c:v>
                </c:pt>
                <c:pt idx="3838">
                  <c:v>42309.151400462964</c:v>
                </c:pt>
                <c:pt idx="3839">
                  <c:v>42309.15834490741</c:v>
                </c:pt>
                <c:pt idx="3840">
                  <c:v>42309.165289351855</c:v>
                </c:pt>
                <c:pt idx="3841">
                  <c:v>42309.172233796293</c:v>
                </c:pt>
                <c:pt idx="3842">
                  <c:v>42309.179178240738</c:v>
                </c:pt>
                <c:pt idx="3843">
                  <c:v>42309.186122685183</c:v>
                </c:pt>
                <c:pt idx="3844">
                  <c:v>42309.193067129629</c:v>
                </c:pt>
                <c:pt idx="3845">
                  <c:v>42309.200011574074</c:v>
                </c:pt>
                <c:pt idx="3846">
                  <c:v>42309.206956018519</c:v>
                </c:pt>
                <c:pt idx="3847">
                  <c:v>42309.213900462964</c:v>
                </c:pt>
                <c:pt idx="3848">
                  <c:v>42309.22084490741</c:v>
                </c:pt>
                <c:pt idx="3849">
                  <c:v>42309.227789351855</c:v>
                </c:pt>
                <c:pt idx="3850">
                  <c:v>42309.234733796293</c:v>
                </c:pt>
                <c:pt idx="3851">
                  <c:v>42309.241678240738</c:v>
                </c:pt>
                <c:pt idx="3852">
                  <c:v>42309.248622685183</c:v>
                </c:pt>
                <c:pt idx="3853">
                  <c:v>42309.255567129629</c:v>
                </c:pt>
                <c:pt idx="3854">
                  <c:v>42309.262511574074</c:v>
                </c:pt>
                <c:pt idx="3855">
                  <c:v>42309.269456018519</c:v>
                </c:pt>
                <c:pt idx="3856">
                  <c:v>42309.276400462964</c:v>
                </c:pt>
                <c:pt idx="3857">
                  <c:v>42309.28334490741</c:v>
                </c:pt>
                <c:pt idx="3858">
                  <c:v>42309.290289351855</c:v>
                </c:pt>
                <c:pt idx="3859">
                  <c:v>42309.297233796293</c:v>
                </c:pt>
                <c:pt idx="3860">
                  <c:v>42309.304178240738</c:v>
                </c:pt>
                <c:pt idx="3861">
                  <c:v>42309.311122685183</c:v>
                </c:pt>
                <c:pt idx="3862">
                  <c:v>42309.318067129629</c:v>
                </c:pt>
                <c:pt idx="3863">
                  <c:v>42309.325011574074</c:v>
                </c:pt>
                <c:pt idx="3864">
                  <c:v>42309.331956018519</c:v>
                </c:pt>
                <c:pt idx="3865">
                  <c:v>42309.338900462964</c:v>
                </c:pt>
                <c:pt idx="3866">
                  <c:v>42309.34584490741</c:v>
                </c:pt>
                <c:pt idx="3867">
                  <c:v>42309.352789351855</c:v>
                </c:pt>
                <c:pt idx="3868">
                  <c:v>42309.359733796293</c:v>
                </c:pt>
                <c:pt idx="3869">
                  <c:v>42309.366678240738</c:v>
                </c:pt>
                <c:pt idx="3870">
                  <c:v>42309.373622685183</c:v>
                </c:pt>
                <c:pt idx="3871">
                  <c:v>42309.380567129629</c:v>
                </c:pt>
                <c:pt idx="3872">
                  <c:v>42309.387511574074</c:v>
                </c:pt>
                <c:pt idx="3873">
                  <c:v>42309.394456018519</c:v>
                </c:pt>
                <c:pt idx="3874">
                  <c:v>42309.401400462964</c:v>
                </c:pt>
                <c:pt idx="3875">
                  <c:v>42309.40834490741</c:v>
                </c:pt>
                <c:pt idx="3876">
                  <c:v>42309.415289351855</c:v>
                </c:pt>
                <c:pt idx="3877">
                  <c:v>42309.422233796293</c:v>
                </c:pt>
                <c:pt idx="3878">
                  <c:v>42309.429178240738</c:v>
                </c:pt>
                <c:pt idx="3879">
                  <c:v>42309.436122685183</c:v>
                </c:pt>
                <c:pt idx="3880">
                  <c:v>42309.443067129629</c:v>
                </c:pt>
                <c:pt idx="3881">
                  <c:v>42309.450011574074</c:v>
                </c:pt>
                <c:pt idx="3882">
                  <c:v>42309.456956018519</c:v>
                </c:pt>
                <c:pt idx="3883">
                  <c:v>42309.463900462964</c:v>
                </c:pt>
                <c:pt idx="3884">
                  <c:v>42309.47084490741</c:v>
                </c:pt>
                <c:pt idx="3885">
                  <c:v>42309.477789351855</c:v>
                </c:pt>
                <c:pt idx="3886">
                  <c:v>42309.484733796293</c:v>
                </c:pt>
                <c:pt idx="3887">
                  <c:v>42309.491678240738</c:v>
                </c:pt>
                <c:pt idx="3888">
                  <c:v>42309.498622685183</c:v>
                </c:pt>
                <c:pt idx="3889">
                  <c:v>42309.505567129629</c:v>
                </c:pt>
                <c:pt idx="3890">
                  <c:v>42309.512511574074</c:v>
                </c:pt>
                <c:pt idx="3891">
                  <c:v>42309.519456018519</c:v>
                </c:pt>
                <c:pt idx="3892">
                  <c:v>42309.526400462964</c:v>
                </c:pt>
                <c:pt idx="3893">
                  <c:v>42309.53334490741</c:v>
                </c:pt>
                <c:pt idx="3894">
                  <c:v>42309.540289351855</c:v>
                </c:pt>
                <c:pt idx="3895">
                  <c:v>42309.547233796293</c:v>
                </c:pt>
                <c:pt idx="3896">
                  <c:v>42309.554178240738</c:v>
                </c:pt>
                <c:pt idx="3897">
                  <c:v>42309.561122685183</c:v>
                </c:pt>
                <c:pt idx="3898">
                  <c:v>42309.568067129629</c:v>
                </c:pt>
                <c:pt idx="3899">
                  <c:v>42309.575011574074</c:v>
                </c:pt>
                <c:pt idx="3900">
                  <c:v>42309.581956018519</c:v>
                </c:pt>
                <c:pt idx="3901">
                  <c:v>42309.588900462964</c:v>
                </c:pt>
                <c:pt idx="3902">
                  <c:v>42309.59584490741</c:v>
                </c:pt>
                <c:pt idx="3903">
                  <c:v>42309.602789351855</c:v>
                </c:pt>
                <c:pt idx="3904">
                  <c:v>42309.609733796293</c:v>
                </c:pt>
                <c:pt idx="3905">
                  <c:v>42309.616678240738</c:v>
                </c:pt>
                <c:pt idx="3906">
                  <c:v>42309.623622685183</c:v>
                </c:pt>
                <c:pt idx="3907">
                  <c:v>42309.630567129629</c:v>
                </c:pt>
                <c:pt idx="3908">
                  <c:v>42309.637511574074</c:v>
                </c:pt>
                <c:pt idx="3909">
                  <c:v>42309.644456018519</c:v>
                </c:pt>
                <c:pt idx="3910">
                  <c:v>42309.651400462964</c:v>
                </c:pt>
                <c:pt idx="3911">
                  <c:v>42309.65834490741</c:v>
                </c:pt>
                <c:pt idx="3912">
                  <c:v>42309.665289351855</c:v>
                </c:pt>
                <c:pt idx="3913">
                  <c:v>42309.672233796293</c:v>
                </c:pt>
                <c:pt idx="3914">
                  <c:v>42309.679178240738</c:v>
                </c:pt>
                <c:pt idx="3915">
                  <c:v>42309.686122685183</c:v>
                </c:pt>
                <c:pt idx="3916">
                  <c:v>42309.693067129629</c:v>
                </c:pt>
                <c:pt idx="3917">
                  <c:v>42309.700011574074</c:v>
                </c:pt>
                <c:pt idx="3918">
                  <c:v>42309.706956018519</c:v>
                </c:pt>
                <c:pt idx="3919">
                  <c:v>42309.713900462964</c:v>
                </c:pt>
                <c:pt idx="3920">
                  <c:v>42309.72084490741</c:v>
                </c:pt>
                <c:pt idx="3921">
                  <c:v>42309.727789351855</c:v>
                </c:pt>
                <c:pt idx="3922">
                  <c:v>42309.734733796293</c:v>
                </c:pt>
                <c:pt idx="3923">
                  <c:v>42309.741678240738</c:v>
                </c:pt>
                <c:pt idx="3924">
                  <c:v>42309.748622685183</c:v>
                </c:pt>
                <c:pt idx="3925">
                  <c:v>42309.755567129629</c:v>
                </c:pt>
                <c:pt idx="3926">
                  <c:v>42309.762511574074</c:v>
                </c:pt>
                <c:pt idx="3927">
                  <c:v>42309.769456018519</c:v>
                </c:pt>
                <c:pt idx="3928">
                  <c:v>42309.776400462964</c:v>
                </c:pt>
                <c:pt idx="3929">
                  <c:v>42309.78334490741</c:v>
                </c:pt>
                <c:pt idx="3930">
                  <c:v>42309.790289351855</c:v>
                </c:pt>
                <c:pt idx="3931">
                  <c:v>42309.797233796293</c:v>
                </c:pt>
                <c:pt idx="3932">
                  <c:v>42309.804178240738</c:v>
                </c:pt>
                <c:pt idx="3933">
                  <c:v>42309.811122685183</c:v>
                </c:pt>
                <c:pt idx="3934">
                  <c:v>42309.818067129629</c:v>
                </c:pt>
                <c:pt idx="3935">
                  <c:v>42309.825011574074</c:v>
                </c:pt>
                <c:pt idx="3936">
                  <c:v>42309.831956018519</c:v>
                </c:pt>
                <c:pt idx="3937">
                  <c:v>42309.838900462964</c:v>
                </c:pt>
                <c:pt idx="3938">
                  <c:v>42309.84584490741</c:v>
                </c:pt>
                <c:pt idx="3939">
                  <c:v>42309.852789351855</c:v>
                </c:pt>
                <c:pt idx="3940">
                  <c:v>42309.859733796293</c:v>
                </c:pt>
                <c:pt idx="3941">
                  <c:v>42309.866678240738</c:v>
                </c:pt>
                <c:pt idx="3942">
                  <c:v>42309.873622685183</c:v>
                </c:pt>
                <c:pt idx="3943">
                  <c:v>42309.880567129629</c:v>
                </c:pt>
                <c:pt idx="3944">
                  <c:v>42309.887511574074</c:v>
                </c:pt>
                <c:pt idx="3945">
                  <c:v>42309.894456018519</c:v>
                </c:pt>
                <c:pt idx="3946">
                  <c:v>42309.901400462964</c:v>
                </c:pt>
                <c:pt idx="3947">
                  <c:v>42309.90834490741</c:v>
                </c:pt>
                <c:pt idx="3948">
                  <c:v>42309.915289351855</c:v>
                </c:pt>
                <c:pt idx="3949">
                  <c:v>42309.922233796293</c:v>
                </c:pt>
                <c:pt idx="3950">
                  <c:v>42309.929178240738</c:v>
                </c:pt>
                <c:pt idx="3951">
                  <c:v>42309.936122685183</c:v>
                </c:pt>
                <c:pt idx="3952">
                  <c:v>42309.943067129629</c:v>
                </c:pt>
                <c:pt idx="3953">
                  <c:v>42309.950011574074</c:v>
                </c:pt>
                <c:pt idx="3954">
                  <c:v>42309.956956018519</c:v>
                </c:pt>
                <c:pt idx="3955">
                  <c:v>42309.963900462964</c:v>
                </c:pt>
                <c:pt idx="3956">
                  <c:v>42309.97084490741</c:v>
                </c:pt>
                <c:pt idx="3957">
                  <c:v>42309.977789351855</c:v>
                </c:pt>
                <c:pt idx="3958">
                  <c:v>42309.984733796293</c:v>
                </c:pt>
                <c:pt idx="3959">
                  <c:v>42309.991678240738</c:v>
                </c:pt>
                <c:pt idx="3960">
                  <c:v>42309.998622685183</c:v>
                </c:pt>
                <c:pt idx="3961">
                  <c:v>42310.005567129629</c:v>
                </c:pt>
                <c:pt idx="3962">
                  <c:v>42310.012511574074</c:v>
                </c:pt>
                <c:pt idx="3963">
                  <c:v>42310.019456018519</c:v>
                </c:pt>
                <c:pt idx="3964">
                  <c:v>42310.026400462964</c:v>
                </c:pt>
                <c:pt idx="3965">
                  <c:v>42310.03334490741</c:v>
                </c:pt>
                <c:pt idx="3966">
                  <c:v>42310.040289351855</c:v>
                </c:pt>
                <c:pt idx="3967">
                  <c:v>42310.047233796293</c:v>
                </c:pt>
                <c:pt idx="3968">
                  <c:v>42310.054178240738</c:v>
                </c:pt>
                <c:pt idx="3969">
                  <c:v>42310.061122685183</c:v>
                </c:pt>
                <c:pt idx="3970">
                  <c:v>42310.068067129629</c:v>
                </c:pt>
                <c:pt idx="3971">
                  <c:v>42310.075011574074</c:v>
                </c:pt>
                <c:pt idx="3972">
                  <c:v>42310.081956018519</c:v>
                </c:pt>
                <c:pt idx="3973">
                  <c:v>42310.088900462964</c:v>
                </c:pt>
                <c:pt idx="3974">
                  <c:v>42310.09584490741</c:v>
                </c:pt>
                <c:pt idx="3975">
                  <c:v>42310.102789351855</c:v>
                </c:pt>
                <c:pt idx="3976">
                  <c:v>42310.109733796293</c:v>
                </c:pt>
                <c:pt idx="3977">
                  <c:v>42310.116678240738</c:v>
                </c:pt>
                <c:pt idx="3978">
                  <c:v>42310.123622685183</c:v>
                </c:pt>
                <c:pt idx="3979">
                  <c:v>42310.130567129629</c:v>
                </c:pt>
                <c:pt idx="3980">
                  <c:v>42310.137511574074</c:v>
                </c:pt>
                <c:pt idx="3981">
                  <c:v>42310.144456018519</c:v>
                </c:pt>
                <c:pt idx="3982">
                  <c:v>42310.151400462964</c:v>
                </c:pt>
                <c:pt idx="3983">
                  <c:v>42310.15834490741</c:v>
                </c:pt>
                <c:pt idx="3984">
                  <c:v>42310.165289351855</c:v>
                </c:pt>
                <c:pt idx="3985">
                  <c:v>42310.172233796293</c:v>
                </c:pt>
                <c:pt idx="3986">
                  <c:v>42310.179178240738</c:v>
                </c:pt>
                <c:pt idx="3987">
                  <c:v>42310.186122685183</c:v>
                </c:pt>
                <c:pt idx="3988">
                  <c:v>42310.193067129629</c:v>
                </c:pt>
                <c:pt idx="3989">
                  <c:v>42310.200011574074</c:v>
                </c:pt>
                <c:pt idx="3990">
                  <c:v>42310.206956018519</c:v>
                </c:pt>
                <c:pt idx="3991">
                  <c:v>42310.213900462964</c:v>
                </c:pt>
                <c:pt idx="3992">
                  <c:v>42310.22084490741</c:v>
                </c:pt>
                <c:pt idx="3993">
                  <c:v>42310.227789351855</c:v>
                </c:pt>
                <c:pt idx="3994">
                  <c:v>42310.234733796293</c:v>
                </c:pt>
                <c:pt idx="3995">
                  <c:v>42310.241678240738</c:v>
                </c:pt>
                <c:pt idx="3996">
                  <c:v>42310.248622685183</c:v>
                </c:pt>
                <c:pt idx="3997">
                  <c:v>42310.255567129629</c:v>
                </c:pt>
                <c:pt idx="3998">
                  <c:v>42310.262511574074</c:v>
                </c:pt>
                <c:pt idx="3999">
                  <c:v>42310.269456018519</c:v>
                </c:pt>
                <c:pt idx="4000">
                  <c:v>42310.276400462964</c:v>
                </c:pt>
                <c:pt idx="4001">
                  <c:v>42310.28334490741</c:v>
                </c:pt>
                <c:pt idx="4002">
                  <c:v>42310.290289351855</c:v>
                </c:pt>
                <c:pt idx="4003">
                  <c:v>42310.297233796293</c:v>
                </c:pt>
                <c:pt idx="4004">
                  <c:v>42310.304178240738</c:v>
                </c:pt>
                <c:pt idx="4005">
                  <c:v>42310.311122685183</c:v>
                </c:pt>
                <c:pt idx="4006">
                  <c:v>42310.318067129629</c:v>
                </c:pt>
                <c:pt idx="4007">
                  <c:v>42310.325011574074</c:v>
                </c:pt>
                <c:pt idx="4008">
                  <c:v>42310.331956018519</c:v>
                </c:pt>
                <c:pt idx="4009">
                  <c:v>42310.338900462964</c:v>
                </c:pt>
                <c:pt idx="4010">
                  <c:v>42310.34584490741</c:v>
                </c:pt>
                <c:pt idx="4011">
                  <c:v>42310.352789351855</c:v>
                </c:pt>
                <c:pt idx="4012">
                  <c:v>42310.359733796293</c:v>
                </c:pt>
                <c:pt idx="4013">
                  <c:v>42310.366678240738</c:v>
                </c:pt>
                <c:pt idx="4014">
                  <c:v>42310.373622685183</c:v>
                </c:pt>
                <c:pt idx="4015">
                  <c:v>42310.380567129629</c:v>
                </c:pt>
                <c:pt idx="4016">
                  <c:v>42310.387511574074</c:v>
                </c:pt>
                <c:pt idx="4017">
                  <c:v>42310.394456018519</c:v>
                </c:pt>
                <c:pt idx="4018">
                  <c:v>42310.401400462964</c:v>
                </c:pt>
                <c:pt idx="4019">
                  <c:v>42310.40834490741</c:v>
                </c:pt>
                <c:pt idx="4020">
                  <c:v>42310.415289351855</c:v>
                </c:pt>
                <c:pt idx="4021">
                  <c:v>42310.422233796293</c:v>
                </c:pt>
                <c:pt idx="4022">
                  <c:v>42310.429178240738</c:v>
                </c:pt>
                <c:pt idx="4023">
                  <c:v>42310.436122685183</c:v>
                </c:pt>
                <c:pt idx="4024">
                  <c:v>42310.443067129629</c:v>
                </c:pt>
                <c:pt idx="4025">
                  <c:v>42310.450011574074</c:v>
                </c:pt>
                <c:pt idx="4026">
                  <c:v>42310.456956018519</c:v>
                </c:pt>
                <c:pt idx="4027">
                  <c:v>42310.463900462964</c:v>
                </c:pt>
                <c:pt idx="4028">
                  <c:v>42310.47084490741</c:v>
                </c:pt>
                <c:pt idx="4029">
                  <c:v>42310.477789351855</c:v>
                </c:pt>
                <c:pt idx="4030">
                  <c:v>42310.484733796293</c:v>
                </c:pt>
                <c:pt idx="4031">
                  <c:v>42310.491678240738</c:v>
                </c:pt>
                <c:pt idx="4032">
                  <c:v>42310.498622685183</c:v>
                </c:pt>
                <c:pt idx="4033">
                  <c:v>42310.505567129629</c:v>
                </c:pt>
                <c:pt idx="4034">
                  <c:v>42310.512511574074</c:v>
                </c:pt>
                <c:pt idx="4035">
                  <c:v>42310.519456018519</c:v>
                </c:pt>
                <c:pt idx="4036">
                  <c:v>42310.526400462964</c:v>
                </c:pt>
                <c:pt idx="4037">
                  <c:v>42310.53334490741</c:v>
                </c:pt>
                <c:pt idx="4038">
                  <c:v>42310.540289351855</c:v>
                </c:pt>
                <c:pt idx="4039">
                  <c:v>42310.547233796293</c:v>
                </c:pt>
                <c:pt idx="4040">
                  <c:v>42310.554178240738</c:v>
                </c:pt>
                <c:pt idx="4041">
                  <c:v>42310.561122685183</c:v>
                </c:pt>
                <c:pt idx="4042">
                  <c:v>42310.568067129629</c:v>
                </c:pt>
                <c:pt idx="4043">
                  <c:v>42310.575011574074</c:v>
                </c:pt>
                <c:pt idx="4044">
                  <c:v>42310.581956018519</c:v>
                </c:pt>
                <c:pt idx="4045">
                  <c:v>42310.588900462964</c:v>
                </c:pt>
                <c:pt idx="4046">
                  <c:v>42310.59584490741</c:v>
                </c:pt>
                <c:pt idx="4047">
                  <c:v>42310.602789351855</c:v>
                </c:pt>
                <c:pt idx="4048">
                  <c:v>42310.609733796293</c:v>
                </c:pt>
                <c:pt idx="4049">
                  <c:v>42310.616678240738</c:v>
                </c:pt>
                <c:pt idx="4050">
                  <c:v>42310.623622685183</c:v>
                </c:pt>
                <c:pt idx="4051">
                  <c:v>42310.630567129629</c:v>
                </c:pt>
                <c:pt idx="4052">
                  <c:v>42310.637511574074</c:v>
                </c:pt>
                <c:pt idx="4053">
                  <c:v>42310.644456018519</c:v>
                </c:pt>
                <c:pt idx="4054">
                  <c:v>42310.651400462964</c:v>
                </c:pt>
                <c:pt idx="4055">
                  <c:v>42310.65834490741</c:v>
                </c:pt>
                <c:pt idx="4056">
                  <c:v>42310.665289351855</c:v>
                </c:pt>
                <c:pt idx="4057">
                  <c:v>42310.672233796293</c:v>
                </c:pt>
                <c:pt idx="4058">
                  <c:v>42310.679178240738</c:v>
                </c:pt>
                <c:pt idx="4059">
                  <c:v>42310.686122685183</c:v>
                </c:pt>
                <c:pt idx="4060">
                  <c:v>42310.693067129629</c:v>
                </c:pt>
                <c:pt idx="4061">
                  <c:v>42310.700011574074</c:v>
                </c:pt>
                <c:pt idx="4062">
                  <c:v>42310.706956018519</c:v>
                </c:pt>
                <c:pt idx="4063">
                  <c:v>42310.713900462964</c:v>
                </c:pt>
                <c:pt idx="4064">
                  <c:v>42310.72084490741</c:v>
                </c:pt>
                <c:pt idx="4065">
                  <c:v>42310.727789351855</c:v>
                </c:pt>
                <c:pt idx="4066">
                  <c:v>42310.734733796293</c:v>
                </c:pt>
                <c:pt idx="4067">
                  <c:v>42310.741678240738</c:v>
                </c:pt>
                <c:pt idx="4068">
                  <c:v>42310.748622685183</c:v>
                </c:pt>
                <c:pt idx="4069">
                  <c:v>42310.755567129629</c:v>
                </c:pt>
                <c:pt idx="4070">
                  <c:v>42310.762511574074</c:v>
                </c:pt>
                <c:pt idx="4071">
                  <c:v>42310.769456018519</c:v>
                </c:pt>
                <c:pt idx="4072">
                  <c:v>42310.776400462964</c:v>
                </c:pt>
                <c:pt idx="4073">
                  <c:v>42310.78334490741</c:v>
                </c:pt>
                <c:pt idx="4074">
                  <c:v>42310.790289351855</c:v>
                </c:pt>
                <c:pt idx="4075">
                  <c:v>42310.797233796293</c:v>
                </c:pt>
                <c:pt idx="4076">
                  <c:v>42310.804178240738</c:v>
                </c:pt>
                <c:pt idx="4077">
                  <c:v>42310.811122685183</c:v>
                </c:pt>
                <c:pt idx="4078">
                  <c:v>42310.818067129629</c:v>
                </c:pt>
                <c:pt idx="4079">
                  <c:v>42310.825011574074</c:v>
                </c:pt>
                <c:pt idx="4080">
                  <c:v>42310.831956018519</c:v>
                </c:pt>
                <c:pt idx="4081">
                  <c:v>42310.838900462964</c:v>
                </c:pt>
                <c:pt idx="4082">
                  <c:v>42310.84584490741</c:v>
                </c:pt>
                <c:pt idx="4083">
                  <c:v>42310.852789351855</c:v>
                </c:pt>
                <c:pt idx="4084">
                  <c:v>42310.859733796293</c:v>
                </c:pt>
                <c:pt idx="4085">
                  <c:v>42310.866678240738</c:v>
                </c:pt>
                <c:pt idx="4086">
                  <c:v>42310.873622685183</c:v>
                </c:pt>
                <c:pt idx="4087">
                  <c:v>42310.880567129629</c:v>
                </c:pt>
                <c:pt idx="4088">
                  <c:v>42310.887511574074</c:v>
                </c:pt>
                <c:pt idx="4089">
                  <c:v>42310.894456018519</c:v>
                </c:pt>
                <c:pt idx="4090">
                  <c:v>42310.901400462964</c:v>
                </c:pt>
                <c:pt idx="4091">
                  <c:v>42310.90834490741</c:v>
                </c:pt>
                <c:pt idx="4092">
                  <c:v>42310.915289351855</c:v>
                </c:pt>
                <c:pt idx="4093">
                  <c:v>42310.922233796293</c:v>
                </c:pt>
                <c:pt idx="4094">
                  <c:v>42310.929178240738</c:v>
                </c:pt>
                <c:pt idx="4095">
                  <c:v>42310.936122685183</c:v>
                </c:pt>
              </c:numCache>
            </c:numRef>
          </c:cat>
          <c:val>
            <c:numRef>
              <c:f>詳細!$C$3:$C$4098</c:f>
              <c:numCache>
                <c:formatCode>0.0</c:formatCode>
                <c:ptCount val="4096"/>
                <c:pt idx="0">
                  <c:v>31.000000461935997</c:v>
                </c:pt>
                <c:pt idx="1">
                  <c:v>30.000000447034836</c:v>
                </c:pt>
                <c:pt idx="2">
                  <c:v>29.000000432133675</c:v>
                </c:pt>
                <c:pt idx="3">
                  <c:v>28.500000424683094</c:v>
                </c:pt>
                <c:pt idx="4">
                  <c:v>28.500000424683094</c:v>
                </c:pt>
                <c:pt idx="5">
                  <c:v>28.500000424683094</c:v>
                </c:pt>
                <c:pt idx="6">
                  <c:v>28.500000424683094</c:v>
                </c:pt>
                <c:pt idx="7">
                  <c:v>28.500000424683094</c:v>
                </c:pt>
                <c:pt idx="8">
                  <c:v>28.500000424683094</c:v>
                </c:pt>
                <c:pt idx="9">
                  <c:v>28.500000424683094</c:v>
                </c:pt>
                <c:pt idx="10">
                  <c:v>28.500000424683094</c:v>
                </c:pt>
                <c:pt idx="11">
                  <c:v>28.500000424683094</c:v>
                </c:pt>
                <c:pt idx="12">
                  <c:v>28.500000424683094</c:v>
                </c:pt>
                <c:pt idx="13">
                  <c:v>28.500000424683094</c:v>
                </c:pt>
                <c:pt idx="14">
                  <c:v>28.500000424683094</c:v>
                </c:pt>
                <c:pt idx="15">
                  <c:v>28.500000424683094</c:v>
                </c:pt>
                <c:pt idx="16">
                  <c:v>28.500000424683094</c:v>
                </c:pt>
                <c:pt idx="17">
                  <c:v>28.500000424683094</c:v>
                </c:pt>
                <c:pt idx="18">
                  <c:v>28.500000424683094</c:v>
                </c:pt>
                <c:pt idx="19">
                  <c:v>28.500000424683094</c:v>
                </c:pt>
                <c:pt idx="20">
                  <c:v>29.000000432133675</c:v>
                </c:pt>
                <c:pt idx="21">
                  <c:v>29.000000432133675</c:v>
                </c:pt>
                <c:pt idx="22">
                  <c:v>29.000000432133675</c:v>
                </c:pt>
                <c:pt idx="23">
                  <c:v>29.000000432133675</c:v>
                </c:pt>
                <c:pt idx="24">
                  <c:v>29.000000432133675</c:v>
                </c:pt>
                <c:pt idx="25">
                  <c:v>28.500000424683094</c:v>
                </c:pt>
                <c:pt idx="26">
                  <c:v>28.500000424683094</c:v>
                </c:pt>
                <c:pt idx="27">
                  <c:v>28.500000424683094</c:v>
                </c:pt>
                <c:pt idx="28">
                  <c:v>28.500000424683094</c:v>
                </c:pt>
                <c:pt idx="29">
                  <c:v>28.500000424683094</c:v>
                </c:pt>
                <c:pt idx="30">
                  <c:v>28.500000424683094</c:v>
                </c:pt>
                <c:pt idx="31">
                  <c:v>28.500000424683094</c:v>
                </c:pt>
                <c:pt idx="32">
                  <c:v>28.500000424683094</c:v>
                </c:pt>
                <c:pt idx="33">
                  <c:v>28.500000424683094</c:v>
                </c:pt>
                <c:pt idx="34">
                  <c:v>28.500000424683094</c:v>
                </c:pt>
                <c:pt idx="35">
                  <c:v>28.500000424683094</c:v>
                </c:pt>
                <c:pt idx="36">
                  <c:v>28.500000424683094</c:v>
                </c:pt>
                <c:pt idx="37">
                  <c:v>28.500000424683094</c:v>
                </c:pt>
                <c:pt idx="38">
                  <c:v>28.500000424683094</c:v>
                </c:pt>
                <c:pt idx="39">
                  <c:v>28.500000424683094</c:v>
                </c:pt>
                <c:pt idx="40">
                  <c:v>28.500000424683094</c:v>
                </c:pt>
                <c:pt idx="41">
                  <c:v>28.500000424683094</c:v>
                </c:pt>
                <c:pt idx="42">
                  <c:v>28.500000424683094</c:v>
                </c:pt>
                <c:pt idx="43">
                  <c:v>28.000000417232513</c:v>
                </c:pt>
                <c:pt idx="44">
                  <c:v>28.000000417232513</c:v>
                </c:pt>
                <c:pt idx="45">
                  <c:v>28.000000417232513</c:v>
                </c:pt>
                <c:pt idx="46">
                  <c:v>28.000000417232513</c:v>
                </c:pt>
                <c:pt idx="47">
                  <c:v>28.000000417232513</c:v>
                </c:pt>
                <c:pt idx="48">
                  <c:v>28.000000417232513</c:v>
                </c:pt>
                <c:pt idx="49">
                  <c:v>28.000000417232513</c:v>
                </c:pt>
                <c:pt idx="50">
                  <c:v>28.000000417232513</c:v>
                </c:pt>
                <c:pt idx="51">
                  <c:v>28.000000417232513</c:v>
                </c:pt>
                <c:pt idx="52">
                  <c:v>28.000000417232513</c:v>
                </c:pt>
                <c:pt idx="53">
                  <c:v>28.000000417232513</c:v>
                </c:pt>
                <c:pt idx="54">
                  <c:v>28.000000417232513</c:v>
                </c:pt>
                <c:pt idx="55">
                  <c:v>28.000000417232513</c:v>
                </c:pt>
                <c:pt idx="56">
                  <c:v>28.000000417232513</c:v>
                </c:pt>
                <c:pt idx="57">
                  <c:v>28.000000417232513</c:v>
                </c:pt>
                <c:pt idx="58">
                  <c:v>28.000000417232513</c:v>
                </c:pt>
                <c:pt idx="59">
                  <c:v>28.000000417232513</c:v>
                </c:pt>
                <c:pt idx="60">
                  <c:v>28.000000417232513</c:v>
                </c:pt>
                <c:pt idx="61">
                  <c:v>28.000000417232513</c:v>
                </c:pt>
                <c:pt idx="62">
                  <c:v>28.000000417232513</c:v>
                </c:pt>
                <c:pt idx="63">
                  <c:v>28.000000417232513</c:v>
                </c:pt>
                <c:pt idx="64">
                  <c:v>28.000000417232513</c:v>
                </c:pt>
                <c:pt idx="65">
                  <c:v>27.500000409781933</c:v>
                </c:pt>
                <c:pt idx="66">
                  <c:v>27.500000409781933</c:v>
                </c:pt>
                <c:pt idx="67">
                  <c:v>28.000000417232513</c:v>
                </c:pt>
                <c:pt idx="68">
                  <c:v>28.500000424683094</c:v>
                </c:pt>
                <c:pt idx="69">
                  <c:v>28.500000424683094</c:v>
                </c:pt>
                <c:pt idx="70">
                  <c:v>29.000000432133675</c:v>
                </c:pt>
                <c:pt idx="71">
                  <c:v>29.000000432133675</c:v>
                </c:pt>
                <c:pt idx="72">
                  <c:v>29.000000432133675</c:v>
                </c:pt>
                <c:pt idx="73">
                  <c:v>29.000000432133675</c:v>
                </c:pt>
                <c:pt idx="74">
                  <c:v>29.000000432133675</c:v>
                </c:pt>
                <c:pt idx="75">
                  <c:v>29.000000432133675</c:v>
                </c:pt>
                <c:pt idx="76">
                  <c:v>29.000000432133675</c:v>
                </c:pt>
                <c:pt idx="77">
                  <c:v>29.000000432133675</c:v>
                </c:pt>
                <c:pt idx="78">
                  <c:v>29.000000432133675</c:v>
                </c:pt>
                <c:pt idx="79">
                  <c:v>29.000000432133675</c:v>
                </c:pt>
                <c:pt idx="80">
                  <c:v>29.000000432133675</c:v>
                </c:pt>
                <c:pt idx="81">
                  <c:v>29.000000432133675</c:v>
                </c:pt>
                <c:pt idx="82">
                  <c:v>29.000000432133675</c:v>
                </c:pt>
                <c:pt idx="83">
                  <c:v>29.000000432133675</c:v>
                </c:pt>
                <c:pt idx="84">
                  <c:v>29.000000432133675</c:v>
                </c:pt>
                <c:pt idx="85">
                  <c:v>29.500000439584255</c:v>
                </c:pt>
                <c:pt idx="86">
                  <c:v>29.500000439584255</c:v>
                </c:pt>
                <c:pt idx="87">
                  <c:v>29.000000432133675</c:v>
                </c:pt>
                <c:pt idx="88">
                  <c:v>29.500000439584255</c:v>
                </c:pt>
                <c:pt idx="89">
                  <c:v>29.500000439584255</c:v>
                </c:pt>
                <c:pt idx="90">
                  <c:v>29.500000439584255</c:v>
                </c:pt>
                <c:pt idx="91">
                  <c:v>29.500000439584255</c:v>
                </c:pt>
                <c:pt idx="92">
                  <c:v>29.500000439584255</c:v>
                </c:pt>
                <c:pt idx="93">
                  <c:v>29.500000439584255</c:v>
                </c:pt>
                <c:pt idx="94">
                  <c:v>29.500000439584255</c:v>
                </c:pt>
                <c:pt idx="95">
                  <c:v>29.500000439584255</c:v>
                </c:pt>
                <c:pt idx="96">
                  <c:v>29.500000439584255</c:v>
                </c:pt>
                <c:pt idx="97">
                  <c:v>29.500000439584255</c:v>
                </c:pt>
                <c:pt idx="98">
                  <c:v>29.500000439584255</c:v>
                </c:pt>
                <c:pt idx="99">
                  <c:v>29.500000439584255</c:v>
                </c:pt>
                <c:pt idx="100">
                  <c:v>29.500000439584255</c:v>
                </c:pt>
                <c:pt idx="101">
                  <c:v>29.500000439584255</c:v>
                </c:pt>
                <c:pt idx="102">
                  <c:v>29.500000439584255</c:v>
                </c:pt>
                <c:pt idx="103">
                  <c:v>29.500000439584255</c:v>
                </c:pt>
                <c:pt idx="104">
                  <c:v>29.500000439584255</c:v>
                </c:pt>
                <c:pt idx="105">
                  <c:v>29.500000439584255</c:v>
                </c:pt>
                <c:pt idx="106">
                  <c:v>29.500000439584255</c:v>
                </c:pt>
                <c:pt idx="107">
                  <c:v>29.500000439584255</c:v>
                </c:pt>
                <c:pt idx="108">
                  <c:v>29.500000439584255</c:v>
                </c:pt>
                <c:pt idx="109">
                  <c:v>29.500000439584255</c:v>
                </c:pt>
                <c:pt idx="110">
                  <c:v>29.500000439584255</c:v>
                </c:pt>
                <c:pt idx="111">
                  <c:v>29.000000432133675</c:v>
                </c:pt>
                <c:pt idx="112">
                  <c:v>29.000000432133675</c:v>
                </c:pt>
                <c:pt idx="113">
                  <c:v>28.500000424683094</c:v>
                </c:pt>
                <c:pt idx="114">
                  <c:v>28.500000424683094</c:v>
                </c:pt>
                <c:pt idx="115">
                  <c:v>28.500000424683094</c:v>
                </c:pt>
                <c:pt idx="116">
                  <c:v>28.000000417232513</c:v>
                </c:pt>
                <c:pt idx="117">
                  <c:v>28.000000417232513</c:v>
                </c:pt>
                <c:pt idx="118">
                  <c:v>28.000000417232513</c:v>
                </c:pt>
                <c:pt idx="119">
                  <c:v>28.000000417232513</c:v>
                </c:pt>
                <c:pt idx="120">
                  <c:v>28.000000417232513</c:v>
                </c:pt>
                <c:pt idx="121">
                  <c:v>28.000000417232513</c:v>
                </c:pt>
                <c:pt idx="122">
                  <c:v>28.000000417232513</c:v>
                </c:pt>
                <c:pt idx="123">
                  <c:v>28.000000417232513</c:v>
                </c:pt>
                <c:pt idx="124">
                  <c:v>28.000000417232513</c:v>
                </c:pt>
                <c:pt idx="125">
                  <c:v>28.000000417232513</c:v>
                </c:pt>
                <c:pt idx="126">
                  <c:v>28.000000417232513</c:v>
                </c:pt>
                <c:pt idx="127">
                  <c:v>28.000000417232513</c:v>
                </c:pt>
                <c:pt idx="128">
                  <c:v>28.000000417232513</c:v>
                </c:pt>
                <c:pt idx="129">
                  <c:v>28.000000417232513</c:v>
                </c:pt>
                <c:pt idx="130">
                  <c:v>28.000000417232513</c:v>
                </c:pt>
                <c:pt idx="131">
                  <c:v>28.000000417232513</c:v>
                </c:pt>
                <c:pt idx="132">
                  <c:v>28.000000417232513</c:v>
                </c:pt>
                <c:pt idx="133">
                  <c:v>28.000000417232513</c:v>
                </c:pt>
                <c:pt idx="134">
                  <c:v>28.000000417232513</c:v>
                </c:pt>
                <c:pt idx="135">
                  <c:v>28.000000417232513</c:v>
                </c:pt>
                <c:pt idx="136">
                  <c:v>28.500000424683094</c:v>
                </c:pt>
                <c:pt idx="137">
                  <c:v>28.000000417232513</c:v>
                </c:pt>
                <c:pt idx="138">
                  <c:v>28.000000417232513</c:v>
                </c:pt>
                <c:pt idx="139">
                  <c:v>28.000000417232513</c:v>
                </c:pt>
                <c:pt idx="140">
                  <c:v>28.000000417232513</c:v>
                </c:pt>
                <c:pt idx="141">
                  <c:v>28.000000417232513</c:v>
                </c:pt>
                <c:pt idx="142">
                  <c:v>28.000000417232513</c:v>
                </c:pt>
                <c:pt idx="143">
                  <c:v>28.000000417232513</c:v>
                </c:pt>
                <c:pt idx="144">
                  <c:v>28.000000417232513</c:v>
                </c:pt>
                <c:pt idx="145">
                  <c:v>28.000000417232513</c:v>
                </c:pt>
                <c:pt idx="146">
                  <c:v>28.000000417232513</c:v>
                </c:pt>
                <c:pt idx="147">
                  <c:v>28.000000417232513</c:v>
                </c:pt>
                <c:pt idx="148">
                  <c:v>28.000000417232513</c:v>
                </c:pt>
                <c:pt idx="149">
                  <c:v>28.000000417232513</c:v>
                </c:pt>
                <c:pt idx="150">
                  <c:v>28.000000417232513</c:v>
                </c:pt>
                <c:pt idx="151">
                  <c:v>28.000000417232513</c:v>
                </c:pt>
                <c:pt idx="152">
                  <c:v>28.000000417232513</c:v>
                </c:pt>
                <c:pt idx="153">
                  <c:v>28.000000417232513</c:v>
                </c:pt>
                <c:pt idx="154">
                  <c:v>28.000000417232513</c:v>
                </c:pt>
                <c:pt idx="155">
                  <c:v>28.000000417232513</c:v>
                </c:pt>
                <c:pt idx="156">
                  <c:v>28.000000417232513</c:v>
                </c:pt>
                <c:pt idx="157">
                  <c:v>28.000000417232513</c:v>
                </c:pt>
                <c:pt idx="158">
                  <c:v>28.000000417232513</c:v>
                </c:pt>
                <c:pt idx="159">
                  <c:v>28.000000417232513</c:v>
                </c:pt>
                <c:pt idx="160">
                  <c:v>28.000000417232513</c:v>
                </c:pt>
                <c:pt idx="161">
                  <c:v>28.000000417232513</c:v>
                </c:pt>
                <c:pt idx="162">
                  <c:v>28.000000417232513</c:v>
                </c:pt>
                <c:pt idx="163">
                  <c:v>28.000000417232513</c:v>
                </c:pt>
                <c:pt idx="164">
                  <c:v>28.000000417232513</c:v>
                </c:pt>
                <c:pt idx="165">
                  <c:v>28.000000417232513</c:v>
                </c:pt>
                <c:pt idx="166">
                  <c:v>28.000000417232513</c:v>
                </c:pt>
                <c:pt idx="167">
                  <c:v>28.000000417232513</c:v>
                </c:pt>
                <c:pt idx="168">
                  <c:v>28.000000417232513</c:v>
                </c:pt>
                <c:pt idx="169">
                  <c:v>28.000000417232513</c:v>
                </c:pt>
                <c:pt idx="170">
                  <c:v>28.000000417232513</c:v>
                </c:pt>
                <c:pt idx="171">
                  <c:v>28.000000417232513</c:v>
                </c:pt>
                <c:pt idx="172">
                  <c:v>28.000000417232513</c:v>
                </c:pt>
                <c:pt idx="173">
                  <c:v>28.000000417232513</c:v>
                </c:pt>
                <c:pt idx="174">
                  <c:v>28.000000417232513</c:v>
                </c:pt>
                <c:pt idx="175">
                  <c:v>28.000000417232513</c:v>
                </c:pt>
                <c:pt idx="176">
                  <c:v>28.000000417232513</c:v>
                </c:pt>
                <c:pt idx="177">
                  <c:v>28.000000417232513</c:v>
                </c:pt>
                <c:pt idx="178">
                  <c:v>28.000000417232513</c:v>
                </c:pt>
                <c:pt idx="179">
                  <c:v>28.000000417232513</c:v>
                </c:pt>
                <c:pt idx="180">
                  <c:v>28.000000417232513</c:v>
                </c:pt>
                <c:pt idx="181">
                  <c:v>28.000000417232513</c:v>
                </c:pt>
                <c:pt idx="182">
                  <c:v>28.000000417232513</c:v>
                </c:pt>
                <c:pt idx="183">
                  <c:v>28.000000417232513</c:v>
                </c:pt>
                <c:pt idx="184">
                  <c:v>27.500000409781933</c:v>
                </c:pt>
                <c:pt idx="185">
                  <c:v>27.500000409781933</c:v>
                </c:pt>
                <c:pt idx="186">
                  <c:v>27.500000409781933</c:v>
                </c:pt>
                <c:pt idx="187">
                  <c:v>27.500000409781933</c:v>
                </c:pt>
                <c:pt idx="188">
                  <c:v>27.500000409781933</c:v>
                </c:pt>
                <c:pt idx="189">
                  <c:v>27.500000409781933</c:v>
                </c:pt>
                <c:pt idx="190">
                  <c:v>27.500000409781933</c:v>
                </c:pt>
                <c:pt idx="191">
                  <c:v>28.000000417232513</c:v>
                </c:pt>
                <c:pt idx="192">
                  <c:v>28.000000417232513</c:v>
                </c:pt>
                <c:pt idx="193">
                  <c:v>28.000000417232513</c:v>
                </c:pt>
                <c:pt idx="194">
                  <c:v>27.500000409781933</c:v>
                </c:pt>
                <c:pt idx="195">
                  <c:v>27.500000409781933</c:v>
                </c:pt>
                <c:pt idx="196">
                  <c:v>27.500000409781933</c:v>
                </c:pt>
                <c:pt idx="197">
                  <c:v>27.500000409781933</c:v>
                </c:pt>
                <c:pt idx="198">
                  <c:v>27.500000409781933</c:v>
                </c:pt>
                <c:pt idx="199">
                  <c:v>27.500000409781933</c:v>
                </c:pt>
                <c:pt idx="200">
                  <c:v>27.500000409781933</c:v>
                </c:pt>
                <c:pt idx="201">
                  <c:v>27.500000409781933</c:v>
                </c:pt>
                <c:pt idx="202">
                  <c:v>27.500000409781933</c:v>
                </c:pt>
                <c:pt idx="203">
                  <c:v>27.500000409781933</c:v>
                </c:pt>
                <c:pt idx="204">
                  <c:v>27.500000409781933</c:v>
                </c:pt>
                <c:pt idx="205">
                  <c:v>27.500000409781933</c:v>
                </c:pt>
                <c:pt idx="206">
                  <c:v>27.500000409781933</c:v>
                </c:pt>
                <c:pt idx="207">
                  <c:v>27.500000409781933</c:v>
                </c:pt>
                <c:pt idx="208">
                  <c:v>27.500000409781933</c:v>
                </c:pt>
                <c:pt idx="209">
                  <c:v>27.500000409781933</c:v>
                </c:pt>
                <c:pt idx="210">
                  <c:v>27.500000409781933</c:v>
                </c:pt>
                <c:pt idx="211">
                  <c:v>28.000000417232513</c:v>
                </c:pt>
                <c:pt idx="212">
                  <c:v>28.000000417232513</c:v>
                </c:pt>
                <c:pt idx="213">
                  <c:v>28.500000424683094</c:v>
                </c:pt>
                <c:pt idx="214">
                  <c:v>28.500000424683094</c:v>
                </c:pt>
                <c:pt idx="215">
                  <c:v>28.500000424683094</c:v>
                </c:pt>
                <c:pt idx="216">
                  <c:v>28.500000424683094</c:v>
                </c:pt>
                <c:pt idx="217">
                  <c:v>29.000000432133675</c:v>
                </c:pt>
                <c:pt idx="218">
                  <c:v>29.000000432133675</c:v>
                </c:pt>
                <c:pt idx="219">
                  <c:v>29.000000432133675</c:v>
                </c:pt>
                <c:pt idx="220">
                  <c:v>29.000000432133675</c:v>
                </c:pt>
                <c:pt idx="221">
                  <c:v>29.000000432133675</c:v>
                </c:pt>
                <c:pt idx="222">
                  <c:v>29.000000432133675</c:v>
                </c:pt>
                <c:pt idx="223">
                  <c:v>29.000000432133675</c:v>
                </c:pt>
                <c:pt idx="224">
                  <c:v>29.000000432133675</c:v>
                </c:pt>
                <c:pt idx="225">
                  <c:v>29.000000432133675</c:v>
                </c:pt>
                <c:pt idx="226">
                  <c:v>29.000000432133675</c:v>
                </c:pt>
                <c:pt idx="227">
                  <c:v>29.000000432133675</c:v>
                </c:pt>
                <c:pt idx="228">
                  <c:v>29.000000432133675</c:v>
                </c:pt>
                <c:pt idx="229">
                  <c:v>29.000000432133675</c:v>
                </c:pt>
                <c:pt idx="230">
                  <c:v>29.000000432133675</c:v>
                </c:pt>
                <c:pt idx="231">
                  <c:v>29.000000432133675</c:v>
                </c:pt>
                <c:pt idx="232">
                  <c:v>29.000000432133675</c:v>
                </c:pt>
                <c:pt idx="233">
                  <c:v>29.000000432133675</c:v>
                </c:pt>
                <c:pt idx="234">
                  <c:v>29.000000432133675</c:v>
                </c:pt>
                <c:pt idx="235">
                  <c:v>29.000000432133675</c:v>
                </c:pt>
                <c:pt idx="236">
                  <c:v>29.000000432133675</c:v>
                </c:pt>
                <c:pt idx="237">
                  <c:v>29.000000432133675</c:v>
                </c:pt>
                <c:pt idx="238">
                  <c:v>29.000000432133675</c:v>
                </c:pt>
                <c:pt idx="239">
                  <c:v>29.000000432133675</c:v>
                </c:pt>
                <c:pt idx="240">
                  <c:v>29.000000432133675</c:v>
                </c:pt>
                <c:pt idx="241">
                  <c:v>29.000000432133675</c:v>
                </c:pt>
                <c:pt idx="242">
                  <c:v>29.000000432133675</c:v>
                </c:pt>
                <c:pt idx="243">
                  <c:v>29.000000432133675</c:v>
                </c:pt>
                <c:pt idx="244">
                  <c:v>29.000000432133675</c:v>
                </c:pt>
                <c:pt idx="245">
                  <c:v>29.000000432133675</c:v>
                </c:pt>
                <c:pt idx="246">
                  <c:v>29.000000432133675</c:v>
                </c:pt>
                <c:pt idx="247">
                  <c:v>29.000000432133675</c:v>
                </c:pt>
                <c:pt idx="248">
                  <c:v>29.000000432133675</c:v>
                </c:pt>
                <c:pt idx="249">
                  <c:v>29.000000432133675</c:v>
                </c:pt>
                <c:pt idx="250">
                  <c:v>29.000000432133675</c:v>
                </c:pt>
                <c:pt idx="251">
                  <c:v>29.000000432133675</c:v>
                </c:pt>
                <c:pt idx="252">
                  <c:v>29.000000432133675</c:v>
                </c:pt>
                <c:pt idx="253">
                  <c:v>29.500000439584255</c:v>
                </c:pt>
                <c:pt idx="254">
                  <c:v>29.000000432133675</c:v>
                </c:pt>
                <c:pt idx="255">
                  <c:v>28.500000424683094</c:v>
                </c:pt>
                <c:pt idx="256">
                  <c:v>28.000000417232513</c:v>
                </c:pt>
                <c:pt idx="257">
                  <c:v>28.000000417232513</c:v>
                </c:pt>
                <c:pt idx="258">
                  <c:v>28.000000417232513</c:v>
                </c:pt>
                <c:pt idx="259">
                  <c:v>28.000000417232513</c:v>
                </c:pt>
                <c:pt idx="260">
                  <c:v>28.000000417232513</c:v>
                </c:pt>
                <c:pt idx="261">
                  <c:v>28.000000417232513</c:v>
                </c:pt>
                <c:pt idx="262">
                  <c:v>28.000000417232513</c:v>
                </c:pt>
                <c:pt idx="263">
                  <c:v>28.000000417232513</c:v>
                </c:pt>
                <c:pt idx="264">
                  <c:v>28.000000417232513</c:v>
                </c:pt>
                <c:pt idx="265">
                  <c:v>28.000000417232513</c:v>
                </c:pt>
                <c:pt idx="266">
                  <c:v>28.000000417232513</c:v>
                </c:pt>
                <c:pt idx="267">
                  <c:v>28.000000417232513</c:v>
                </c:pt>
                <c:pt idx="268">
                  <c:v>28.000000417232513</c:v>
                </c:pt>
                <c:pt idx="269">
                  <c:v>28.000000417232513</c:v>
                </c:pt>
                <c:pt idx="270">
                  <c:v>28.000000417232513</c:v>
                </c:pt>
                <c:pt idx="271">
                  <c:v>28.000000417232513</c:v>
                </c:pt>
                <c:pt idx="272">
                  <c:v>28.000000417232513</c:v>
                </c:pt>
                <c:pt idx="273">
                  <c:v>28.000000417232513</c:v>
                </c:pt>
                <c:pt idx="274">
                  <c:v>28.000000417232513</c:v>
                </c:pt>
                <c:pt idx="275">
                  <c:v>28.000000417232513</c:v>
                </c:pt>
                <c:pt idx="276">
                  <c:v>28.000000417232513</c:v>
                </c:pt>
                <c:pt idx="277">
                  <c:v>28.000000417232513</c:v>
                </c:pt>
                <c:pt idx="278">
                  <c:v>28.000000417232513</c:v>
                </c:pt>
                <c:pt idx="279">
                  <c:v>28.000000417232513</c:v>
                </c:pt>
                <c:pt idx="280">
                  <c:v>28.000000417232513</c:v>
                </c:pt>
                <c:pt idx="281">
                  <c:v>28.000000417232513</c:v>
                </c:pt>
                <c:pt idx="282">
                  <c:v>28.000000417232513</c:v>
                </c:pt>
                <c:pt idx="283">
                  <c:v>28.000000417232513</c:v>
                </c:pt>
                <c:pt idx="284">
                  <c:v>28.500000424683094</c:v>
                </c:pt>
                <c:pt idx="285">
                  <c:v>28.000000417232513</c:v>
                </c:pt>
                <c:pt idx="286">
                  <c:v>28.000000417232513</c:v>
                </c:pt>
                <c:pt idx="287">
                  <c:v>28.000000417232513</c:v>
                </c:pt>
                <c:pt idx="288">
                  <c:v>28.000000417232513</c:v>
                </c:pt>
                <c:pt idx="289">
                  <c:v>28.000000417232513</c:v>
                </c:pt>
                <c:pt idx="290">
                  <c:v>28.000000417232513</c:v>
                </c:pt>
                <c:pt idx="291">
                  <c:v>28.000000417232513</c:v>
                </c:pt>
                <c:pt idx="292">
                  <c:v>28.000000417232513</c:v>
                </c:pt>
                <c:pt idx="293">
                  <c:v>28.000000417232513</c:v>
                </c:pt>
                <c:pt idx="294">
                  <c:v>28.000000417232513</c:v>
                </c:pt>
                <c:pt idx="295">
                  <c:v>28.000000417232513</c:v>
                </c:pt>
                <c:pt idx="296">
                  <c:v>28.000000417232513</c:v>
                </c:pt>
                <c:pt idx="297">
                  <c:v>28.000000417232513</c:v>
                </c:pt>
                <c:pt idx="298">
                  <c:v>28.000000417232513</c:v>
                </c:pt>
                <c:pt idx="299">
                  <c:v>28.000000417232513</c:v>
                </c:pt>
                <c:pt idx="300">
                  <c:v>28.000000417232513</c:v>
                </c:pt>
                <c:pt idx="301">
                  <c:v>28.000000417232513</c:v>
                </c:pt>
                <c:pt idx="302">
                  <c:v>28.000000417232513</c:v>
                </c:pt>
                <c:pt idx="303">
                  <c:v>28.000000417232513</c:v>
                </c:pt>
                <c:pt idx="304">
                  <c:v>28.000000417232513</c:v>
                </c:pt>
                <c:pt idx="305">
                  <c:v>28.000000417232513</c:v>
                </c:pt>
                <c:pt idx="306">
                  <c:v>28.000000417232513</c:v>
                </c:pt>
                <c:pt idx="307">
                  <c:v>28.000000417232513</c:v>
                </c:pt>
                <c:pt idx="308">
                  <c:v>28.000000417232513</c:v>
                </c:pt>
                <c:pt idx="309">
                  <c:v>28.000000417232513</c:v>
                </c:pt>
                <c:pt idx="310">
                  <c:v>28.000000417232513</c:v>
                </c:pt>
                <c:pt idx="311">
                  <c:v>28.000000417232513</c:v>
                </c:pt>
                <c:pt idx="312">
                  <c:v>28.000000417232513</c:v>
                </c:pt>
                <c:pt idx="313">
                  <c:v>28.000000417232513</c:v>
                </c:pt>
                <c:pt idx="314">
                  <c:v>28.000000417232513</c:v>
                </c:pt>
                <c:pt idx="315">
                  <c:v>28.000000417232513</c:v>
                </c:pt>
                <c:pt idx="316">
                  <c:v>28.000000417232513</c:v>
                </c:pt>
                <c:pt idx="317">
                  <c:v>28.000000417232513</c:v>
                </c:pt>
                <c:pt idx="318">
                  <c:v>28.000000417232513</c:v>
                </c:pt>
                <c:pt idx="319">
                  <c:v>28.000000417232513</c:v>
                </c:pt>
                <c:pt idx="320">
                  <c:v>28.000000417232513</c:v>
                </c:pt>
                <c:pt idx="321">
                  <c:v>28.000000417232513</c:v>
                </c:pt>
                <c:pt idx="322">
                  <c:v>28.000000417232513</c:v>
                </c:pt>
                <c:pt idx="323">
                  <c:v>28.000000417232513</c:v>
                </c:pt>
                <c:pt idx="324">
                  <c:v>28.000000417232513</c:v>
                </c:pt>
                <c:pt idx="325">
                  <c:v>28.000000417232513</c:v>
                </c:pt>
                <c:pt idx="326">
                  <c:v>28.000000417232513</c:v>
                </c:pt>
                <c:pt idx="327">
                  <c:v>28.000000417232513</c:v>
                </c:pt>
                <c:pt idx="328">
                  <c:v>28.000000417232513</c:v>
                </c:pt>
                <c:pt idx="329">
                  <c:v>28.000000417232513</c:v>
                </c:pt>
                <c:pt idx="330">
                  <c:v>28.000000417232513</c:v>
                </c:pt>
                <c:pt idx="331">
                  <c:v>28.000000417232513</c:v>
                </c:pt>
                <c:pt idx="332">
                  <c:v>28.000000417232513</c:v>
                </c:pt>
                <c:pt idx="333">
                  <c:v>28.000000417232513</c:v>
                </c:pt>
                <c:pt idx="334">
                  <c:v>28.000000417232513</c:v>
                </c:pt>
                <c:pt idx="335">
                  <c:v>28.000000417232513</c:v>
                </c:pt>
                <c:pt idx="336">
                  <c:v>28.000000417232513</c:v>
                </c:pt>
                <c:pt idx="337">
                  <c:v>28.000000417232513</c:v>
                </c:pt>
                <c:pt idx="338">
                  <c:v>28.000000417232513</c:v>
                </c:pt>
                <c:pt idx="339">
                  <c:v>28.000000417232513</c:v>
                </c:pt>
                <c:pt idx="340">
                  <c:v>28.000000417232513</c:v>
                </c:pt>
                <c:pt idx="341">
                  <c:v>28.000000417232513</c:v>
                </c:pt>
                <c:pt idx="342">
                  <c:v>28.000000417232513</c:v>
                </c:pt>
                <c:pt idx="343">
                  <c:v>28.000000417232513</c:v>
                </c:pt>
                <c:pt idx="344">
                  <c:v>28.000000417232513</c:v>
                </c:pt>
                <c:pt idx="345">
                  <c:v>28.000000417232513</c:v>
                </c:pt>
                <c:pt idx="346">
                  <c:v>28.000000417232513</c:v>
                </c:pt>
                <c:pt idx="347">
                  <c:v>27.500000409781933</c:v>
                </c:pt>
                <c:pt idx="348">
                  <c:v>27.500000409781933</c:v>
                </c:pt>
                <c:pt idx="349">
                  <c:v>27.500000409781933</c:v>
                </c:pt>
                <c:pt idx="350">
                  <c:v>27.500000409781933</c:v>
                </c:pt>
                <c:pt idx="351">
                  <c:v>27.500000409781933</c:v>
                </c:pt>
                <c:pt idx="352">
                  <c:v>27.500000409781933</c:v>
                </c:pt>
                <c:pt idx="353">
                  <c:v>27.500000409781933</c:v>
                </c:pt>
                <c:pt idx="354">
                  <c:v>27.500000409781933</c:v>
                </c:pt>
                <c:pt idx="355">
                  <c:v>28.000000417232513</c:v>
                </c:pt>
                <c:pt idx="356">
                  <c:v>28.500000424683094</c:v>
                </c:pt>
                <c:pt idx="357">
                  <c:v>28.500000424683094</c:v>
                </c:pt>
                <c:pt idx="358">
                  <c:v>28.500000424683094</c:v>
                </c:pt>
                <c:pt idx="359">
                  <c:v>28.500000424683094</c:v>
                </c:pt>
                <c:pt idx="360">
                  <c:v>28.500000424683094</c:v>
                </c:pt>
                <c:pt idx="361">
                  <c:v>28.500000424683094</c:v>
                </c:pt>
                <c:pt idx="362">
                  <c:v>28.500000424683094</c:v>
                </c:pt>
                <c:pt idx="363">
                  <c:v>28.500000424683094</c:v>
                </c:pt>
                <c:pt idx="364">
                  <c:v>28.500000424683094</c:v>
                </c:pt>
                <c:pt idx="365">
                  <c:v>28.500000424683094</c:v>
                </c:pt>
                <c:pt idx="366">
                  <c:v>29.000000432133675</c:v>
                </c:pt>
                <c:pt idx="367">
                  <c:v>29.000000432133675</c:v>
                </c:pt>
                <c:pt idx="368">
                  <c:v>29.000000432133675</c:v>
                </c:pt>
                <c:pt idx="369">
                  <c:v>29.000000432133675</c:v>
                </c:pt>
                <c:pt idx="370">
                  <c:v>29.000000432133675</c:v>
                </c:pt>
                <c:pt idx="371">
                  <c:v>29.000000432133675</c:v>
                </c:pt>
                <c:pt idx="372">
                  <c:v>28.500000424683094</c:v>
                </c:pt>
                <c:pt idx="373">
                  <c:v>29.000000432133675</c:v>
                </c:pt>
                <c:pt idx="374">
                  <c:v>29.000000432133675</c:v>
                </c:pt>
                <c:pt idx="375">
                  <c:v>29.000000432133675</c:v>
                </c:pt>
                <c:pt idx="376">
                  <c:v>29.000000432133675</c:v>
                </c:pt>
                <c:pt idx="377">
                  <c:v>29.000000432133675</c:v>
                </c:pt>
                <c:pt idx="378">
                  <c:v>29.000000432133675</c:v>
                </c:pt>
                <c:pt idx="379">
                  <c:v>29.000000432133675</c:v>
                </c:pt>
                <c:pt idx="380">
                  <c:v>29.000000432133675</c:v>
                </c:pt>
                <c:pt idx="381">
                  <c:v>29.000000432133675</c:v>
                </c:pt>
                <c:pt idx="382">
                  <c:v>29.000000432133675</c:v>
                </c:pt>
                <c:pt idx="383">
                  <c:v>29.000000432133675</c:v>
                </c:pt>
                <c:pt idx="384">
                  <c:v>29.000000432133675</c:v>
                </c:pt>
                <c:pt idx="385">
                  <c:v>29.000000432133675</c:v>
                </c:pt>
                <c:pt idx="386">
                  <c:v>29.000000432133675</c:v>
                </c:pt>
                <c:pt idx="387">
                  <c:v>29.000000432133675</c:v>
                </c:pt>
                <c:pt idx="388">
                  <c:v>29.000000432133675</c:v>
                </c:pt>
                <c:pt idx="389">
                  <c:v>29.000000432133675</c:v>
                </c:pt>
                <c:pt idx="390">
                  <c:v>29.000000432133675</c:v>
                </c:pt>
                <c:pt idx="391">
                  <c:v>29.000000432133675</c:v>
                </c:pt>
                <c:pt idx="392">
                  <c:v>29.000000432133675</c:v>
                </c:pt>
                <c:pt idx="393">
                  <c:v>29.000000432133675</c:v>
                </c:pt>
                <c:pt idx="394">
                  <c:v>29.000000432133675</c:v>
                </c:pt>
                <c:pt idx="395">
                  <c:v>29.000000432133675</c:v>
                </c:pt>
                <c:pt idx="396">
                  <c:v>29.000000432133675</c:v>
                </c:pt>
                <c:pt idx="397">
                  <c:v>29.000000432133675</c:v>
                </c:pt>
                <c:pt idx="398">
                  <c:v>29.000000432133675</c:v>
                </c:pt>
                <c:pt idx="399">
                  <c:v>29.000000432133675</c:v>
                </c:pt>
                <c:pt idx="400">
                  <c:v>28.500000424683094</c:v>
                </c:pt>
                <c:pt idx="401">
                  <c:v>28.500000424683094</c:v>
                </c:pt>
                <c:pt idx="402">
                  <c:v>28.500000424683094</c:v>
                </c:pt>
                <c:pt idx="403">
                  <c:v>28.000000417232513</c:v>
                </c:pt>
                <c:pt idx="404">
                  <c:v>28.000000417232513</c:v>
                </c:pt>
                <c:pt idx="405">
                  <c:v>28.000000417232513</c:v>
                </c:pt>
                <c:pt idx="406">
                  <c:v>28.000000417232513</c:v>
                </c:pt>
                <c:pt idx="407">
                  <c:v>28.000000417232513</c:v>
                </c:pt>
                <c:pt idx="408">
                  <c:v>28.000000417232513</c:v>
                </c:pt>
                <c:pt idx="409">
                  <c:v>27.500000409781933</c:v>
                </c:pt>
                <c:pt idx="410">
                  <c:v>28.000000417232513</c:v>
                </c:pt>
                <c:pt idx="411">
                  <c:v>27.500000409781933</c:v>
                </c:pt>
                <c:pt idx="412">
                  <c:v>27.500000409781933</c:v>
                </c:pt>
                <c:pt idx="413">
                  <c:v>28.000000417232513</c:v>
                </c:pt>
                <c:pt idx="414">
                  <c:v>28.000000417232513</c:v>
                </c:pt>
                <c:pt idx="415">
                  <c:v>28.500000424683094</c:v>
                </c:pt>
                <c:pt idx="416">
                  <c:v>28.500000424683094</c:v>
                </c:pt>
                <c:pt idx="417">
                  <c:v>28.500000424683094</c:v>
                </c:pt>
                <c:pt idx="418">
                  <c:v>28.500000424683094</c:v>
                </c:pt>
                <c:pt idx="419">
                  <c:v>28.500000424683094</c:v>
                </c:pt>
                <c:pt idx="420">
                  <c:v>28.500000424683094</c:v>
                </c:pt>
                <c:pt idx="421">
                  <c:v>28.500000424683094</c:v>
                </c:pt>
                <c:pt idx="422">
                  <c:v>28.500000424683094</c:v>
                </c:pt>
                <c:pt idx="423">
                  <c:v>28.500000424683094</c:v>
                </c:pt>
                <c:pt idx="424">
                  <c:v>28.500000424683094</c:v>
                </c:pt>
                <c:pt idx="425">
                  <c:v>28.500000424683094</c:v>
                </c:pt>
                <c:pt idx="426">
                  <c:v>28.500000424683094</c:v>
                </c:pt>
                <c:pt idx="427">
                  <c:v>29.000000432133675</c:v>
                </c:pt>
                <c:pt idx="428">
                  <c:v>29.000000432133675</c:v>
                </c:pt>
                <c:pt idx="429">
                  <c:v>29.000000432133675</c:v>
                </c:pt>
                <c:pt idx="430">
                  <c:v>28.500000424683094</c:v>
                </c:pt>
                <c:pt idx="431">
                  <c:v>28.500000424683094</c:v>
                </c:pt>
                <c:pt idx="432">
                  <c:v>28.500000424683094</c:v>
                </c:pt>
                <c:pt idx="433">
                  <c:v>28.000000417232513</c:v>
                </c:pt>
                <c:pt idx="434">
                  <c:v>28.000000417232513</c:v>
                </c:pt>
                <c:pt idx="435">
                  <c:v>28.000000417232513</c:v>
                </c:pt>
                <c:pt idx="436">
                  <c:v>28.000000417232513</c:v>
                </c:pt>
                <c:pt idx="437">
                  <c:v>28.000000417232513</c:v>
                </c:pt>
                <c:pt idx="438">
                  <c:v>28.000000417232513</c:v>
                </c:pt>
                <c:pt idx="439">
                  <c:v>28.000000417232513</c:v>
                </c:pt>
                <c:pt idx="440">
                  <c:v>28.000000417232513</c:v>
                </c:pt>
                <c:pt idx="441">
                  <c:v>28.000000417232513</c:v>
                </c:pt>
                <c:pt idx="442">
                  <c:v>28.000000417232513</c:v>
                </c:pt>
                <c:pt idx="443">
                  <c:v>28.000000417232513</c:v>
                </c:pt>
                <c:pt idx="444">
                  <c:v>28.000000417232513</c:v>
                </c:pt>
                <c:pt idx="445">
                  <c:v>28.000000417232513</c:v>
                </c:pt>
                <c:pt idx="446">
                  <c:v>28.000000417232513</c:v>
                </c:pt>
                <c:pt idx="447">
                  <c:v>28.000000417232513</c:v>
                </c:pt>
                <c:pt idx="448">
                  <c:v>28.000000417232513</c:v>
                </c:pt>
                <c:pt idx="449">
                  <c:v>28.000000417232513</c:v>
                </c:pt>
                <c:pt idx="450">
                  <c:v>28.000000417232513</c:v>
                </c:pt>
                <c:pt idx="451">
                  <c:v>28.000000417232513</c:v>
                </c:pt>
                <c:pt idx="452">
                  <c:v>28.000000417232513</c:v>
                </c:pt>
                <c:pt idx="453">
                  <c:v>27.500000409781933</c:v>
                </c:pt>
                <c:pt idx="454">
                  <c:v>28.000000417232513</c:v>
                </c:pt>
                <c:pt idx="455">
                  <c:v>28.000000417232513</c:v>
                </c:pt>
                <c:pt idx="456">
                  <c:v>28.000000417232513</c:v>
                </c:pt>
                <c:pt idx="457">
                  <c:v>28.000000417232513</c:v>
                </c:pt>
                <c:pt idx="458">
                  <c:v>28.000000417232513</c:v>
                </c:pt>
                <c:pt idx="459">
                  <c:v>28.000000417232513</c:v>
                </c:pt>
                <c:pt idx="460">
                  <c:v>28.000000417232513</c:v>
                </c:pt>
                <c:pt idx="461">
                  <c:v>28.000000417232513</c:v>
                </c:pt>
                <c:pt idx="462">
                  <c:v>28.000000417232513</c:v>
                </c:pt>
                <c:pt idx="463">
                  <c:v>28.000000417232513</c:v>
                </c:pt>
                <c:pt idx="464">
                  <c:v>28.000000417232513</c:v>
                </c:pt>
                <c:pt idx="465">
                  <c:v>28.000000417232513</c:v>
                </c:pt>
                <c:pt idx="466">
                  <c:v>28.000000417232513</c:v>
                </c:pt>
                <c:pt idx="467">
                  <c:v>28.000000417232513</c:v>
                </c:pt>
                <c:pt idx="468">
                  <c:v>28.000000417232513</c:v>
                </c:pt>
                <c:pt idx="469">
                  <c:v>28.000000417232513</c:v>
                </c:pt>
                <c:pt idx="470">
                  <c:v>28.000000417232513</c:v>
                </c:pt>
                <c:pt idx="471">
                  <c:v>28.000000417232513</c:v>
                </c:pt>
                <c:pt idx="472">
                  <c:v>28.000000417232513</c:v>
                </c:pt>
                <c:pt idx="473">
                  <c:v>28.000000417232513</c:v>
                </c:pt>
                <c:pt idx="474">
                  <c:v>28.000000417232513</c:v>
                </c:pt>
                <c:pt idx="475">
                  <c:v>28.000000417232513</c:v>
                </c:pt>
                <c:pt idx="476">
                  <c:v>28.000000417232513</c:v>
                </c:pt>
                <c:pt idx="477">
                  <c:v>28.000000417232513</c:v>
                </c:pt>
                <c:pt idx="478">
                  <c:v>28.000000417232513</c:v>
                </c:pt>
                <c:pt idx="479">
                  <c:v>28.000000417232513</c:v>
                </c:pt>
                <c:pt idx="480">
                  <c:v>28.000000417232513</c:v>
                </c:pt>
                <c:pt idx="481">
                  <c:v>28.000000417232513</c:v>
                </c:pt>
                <c:pt idx="482">
                  <c:v>28.000000417232513</c:v>
                </c:pt>
                <c:pt idx="483">
                  <c:v>28.000000417232513</c:v>
                </c:pt>
                <c:pt idx="484">
                  <c:v>28.000000417232513</c:v>
                </c:pt>
                <c:pt idx="485">
                  <c:v>28.000000417232513</c:v>
                </c:pt>
                <c:pt idx="486">
                  <c:v>28.000000417232513</c:v>
                </c:pt>
                <c:pt idx="487">
                  <c:v>28.000000417232513</c:v>
                </c:pt>
                <c:pt idx="488">
                  <c:v>28.000000417232513</c:v>
                </c:pt>
                <c:pt idx="489">
                  <c:v>27.500000409781933</c:v>
                </c:pt>
                <c:pt idx="490">
                  <c:v>28.000000417232513</c:v>
                </c:pt>
                <c:pt idx="491">
                  <c:v>27.500000409781933</c:v>
                </c:pt>
                <c:pt idx="492">
                  <c:v>27.500000409781933</c:v>
                </c:pt>
                <c:pt idx="493">
                  <c:v>27.500000409781933</c:v>
                </c:pt>
                <c:pt idx="494">
                  <c:v>27.500000409781933</c:v>
                </c:pt>
                <c:pt idx="495">
                  <c:v>27.500000409781933</c:v>
                </c:pt>
                <c:pt idx="496">
                  <c:v>27.500000409781933</c:v>
                </c:pt>
                <c:pt idx="497">
                  <c:v>27.500000409781933</c:v>
                </c:pt>
                <c:pt idx="498">
                  <c:v>27.500000409781933</c:v>
                </c:pt>
                <c:pt idx="499">
                  <c:v>28.000000417232513</c:v>
                </c:pt>
                <c:pt idx="500">
                  <c:v>28.000000417232513</c:v>
                </c:pt>
                <c:pt idx="501">
                  <c:v>28.500000424683094</c:v>
                </c:pt>
                <c:pt idx="502">
                  <c:v>28.500000424683094</c:v>
                </c:pt>
                <c:pt idx="503">
                  <c:v>28.500000424683094</c:v>
                </c:pt>
                <c:pt idx="504">
                  <c:v>28.500000424683094</c:v>
                </c:pt>
                <c:pt idx="505">
                  <c:v>28.500000424683094</c:v>
                </c:pt>
                <c:pt idx="506">
                  <c:v>28.500000424683094</c:v>
                </c:pt>
                <c:pt idx="507">
                  <c:v>28.500000424683094</c:v>
                </c:pt>
                <c:pt idx="508">
                  <c:v>28.500000424683094</c:v>
                </c:pt>
                <c:pt idx="509">
                  <c:v>28.500000424683094</c:v>
                </c:pt>
                <c:pt idx="510">
                  <c:v>29.000000432133675</c:v>
                </c:pt>
                <c:pt idx="511">
                  <c:v>29.000000432133675</c:v>
                </c:pt>
                <c:pt idx="512">
                  <c:v>29.000000432133675</c:v>
                </c:pt>
                <c:pt idx="513">
                  <c:v>29.000000432133675</c:v>
                </c:pt>
                <c:pt idx="514">
                  <c:v>29.000000432133675</c:v>
                </c:pt>
                <c:pt idx="515">
                  <c:v>29.000000432133675</c:v>
                </c:pt>
                <c:pt idx="516">
                  <c:v>29.000000432133675</c:v>
                </c:pt>
                <c:pt idx="517">
                  <c:v>29.000000432133675</c:v>
                </c:pt>
                <c:pt idx="518">
                  <c:v>29.000000432133675</c:v>
                </c:pt>
                <c:pt idx="519">
                  <c:v>29.000000432133675</c:v>
                </c:pt>
                <c:pt idx="520">
                  <c:v>29.000000432133675</c:v>
                </c:pt>
                <c:pt idx="521">
                  <c:v>29.000000432133675</c:v>
                </c:pt>
                <c:pt idx="522">
                  <c:v>29.000000432133675</c:v>
                </c:pt>
                <c:pt idx="523">
                  <c:v>29.000000432133675</c:v>
                </c:pt>
                <c:pt idx="524">
                  <c:v>29.000000432133675</c:v>
                </c:pt>
                <c:pt idx="525">
                  <c:v>29.000000432133675</c:v>
                </c:pt>
                <c:pt idx="526">
                  <c:v>29.000000432133675</c:v>
                </c:pt>
                <c:pt idx="527">
                  <c:v>29.000000432133675</c:v>
                </c:pt>
                <c:pt idx="528">
                  <c:v>29.000000432133675</c:v>
                </c:pt>
                <c:pt idx="529">
                  <c:v>29.000000432133675</c:v>
                </c:pt>
                <c:pt idx="530">
                  <c:v>29.000000432133675</c:v>
                </c:pt>
                <c:pt idx="531">
                  <c:v>29.000000432133675</c:v>
                </c:pt>
                <c:pt idx="532">
                  <c:v>29.000000432133675</c:v>
                </c:pt>
                <c:pt idx="533">
                  <c:v>29.000000432133675</c:v>
                </c:pt>
                <c:pt idx="534">
                  <c:v>29.000000432133675</c:v>
                </c:pt>
                <c:pt idx="535">
                  <c:v>29.000000432133675</c:v>
                </c:pt>
                <c:pt idx="536">
                  <c:v>29.000000432133675</c:v>
                </c:pt>
                <c:pt idx="537">
                  <c:v>29.000000432133675</c:v>
                </c:pt>
                <c:pt idx="538">
                  <c:v>29.000000432133675</c:v>
                </c:pt>
                <c:pt idx="539">
                  <c:v>29.000000432133675</c:v>
                </c:pt>
                <c:pt idx="540">
                  <c:v>29.000000432133675</c:v>
                </c:pt>
                <c:pt idx="541">
                  <c:v>29.000000432133675</c:v>
                </c:pt>
                <c:pt idx="542">
                  <c:v>28.500000424683094</c:v>
                </c:pt>
                <c:pt idx="543">
                  <c:v>28.500000424683094</c:v>
                </c:pt>
                <c:pt idx="544">
                  <c:v>28.000000417232513</c:v>
                </c:pt>
                <c:pt idx="545">
                  <c:v>28.000000417232513</c:v>
                </c:pt>
                <c:pt idx="546">
                  <c:v>28.000000417232513</c:v>
                </c:pt>
                <c:pt idx="547">
                  <c:v>28.000000417232513</c:v>
                </c:pt>
                <c:pt idx="548">
                  <c:v>28.000000417232513</c:v>
                </c:pt>
                <c:pt idx="549">
                  <c:v>28.000000417232513</c:v>
                </c:pt>
                <c:pt idx="550">
                  <c:v>28.000000417232513</c:v>
                </c:pt>
                <c:pt idx="551">
                  <c:v>28.000000417232513</c:v>
                </c:pt>
                <c:pt idx="552">
                  <c:v>28.000000417232513</c:v>
                </c:pt>
                <c:pt idx="553">
                  <c:v>28.000000417232513</c:v>
                </c:pt>
                <c:pt idx="554">
                  <c:v>27.500000409781933</c:v>
                </c:pt>
                <c:pt idx="555">
                  <c:v>28.000000417232513</c:v>
                </c:pt>
                <c:pt idx="556">
                  <c:v>28.000000417232513</c:v>
                </c:pt>
                <c:pt idx="557">
                  <c:v>28.000000417232513</c:v>
                </c:pt>
                <c:pt idx="558">
                  <c:v>28.000000417232513</c:v>
                </c:pt>
                <c:pt idx="559">
                  <c:v>28.000000417232513</c:v>
                </c:pt>
                <c:pt idx="560">
                  <c:v>28.000000417232513</c:v>
                </c:pt>
                <c:pt idx="561">
                  <c:v>28.000000417232513</c:v>
                </c:pt>
                <c:pt idx="562">
                  <c:v>28.000000417232513</c:v>
                </c:pt>
                <c:pt idx="563">
                  <c:v>28.000000417232513</c:v>
                </c:pt>
                <c:pt idx="564">
                  <c:v>28.000000417232513</c:v>
                </c:pt>
                <c:pt idx="565">
                  <c:v>28.000000417232513</c:v>
                </c:pt>
                <c:pt idx="566">
                  <c:v>28.000000417232513</c:v>
                </c:pt>
                <c:pt idx="567">
                  <c:v>28.000000417232513</c:v>
                </c:pt>
                <c:pt idx="568">
                  <c:v>28.000000417232513</c:v>
                </c:pt>
                <c:pt idx="569">
                  <c:v>28.000000417232513</c:v>
                </c:pt>
                <c:pt idx="570">
                  <c:v>28.000000417232513</c:v>
                </c:pt>
                <c:pt idx="571">
                  <c:v>27.500000409781933</c:v>
                </c:pt>
                <c:pt idx="572">
                  <c:v>27.500000409781933</c:v>
                </c:pt>
                <c:pt idx="573">
                  <c:v>27.500000409781933</c:v>
                </c:pt>
                <c:pt idx="574">
                  <c:v>27.500000409781933</c:v>
                </c:pt>
                <c:pt idx="575">
                  <c:v>27.500000409781933</c:v>
                </c:pt>
                <c:pt idx="576">
                  <c:v>27.500000409781933</c:v>
                </c:pt>
                <c:pt idx="577">
                  <c:v>27.500000409781933</c:v>
                </c:pt>
                <c:pt idx="578">
                  <c:v>27.500000409781933</c:v>
                </c:pt>
                <c:pt idx="579">
                  <c:v>27.500000409781933</c:v>
                </c:pt>
                <c:pt idx="580">
                  <c:v>27.500000409781933</c:v>
                </c:pt>
                <c:pt idx="581">
                  <c:v>27.500000409781933</c:v>
                </c:pt>
                <c:pt idx="582">
                  <c:v>27.500000409781933</c:v>
                </c:pt>
                <c:pt idx="583">
                  <c:v>27.500000409781933</c:v>
                </c:pt>
                <c:pt idx="584">
                  <c:v>27.500000409781933</c:v>
                </c:pt>
                <c:pt idx="585">
                  <c:v>27.500000409781933</c:v>
                </c:pt>
                <c:pt idx="586">
                  <c:v>27.500000409781933</c:v>
                </c:pt>
                <c:pt idx="587">
                  <c:v>27.500000409781933</c:v>
                </c:pt>
                <c:pt idx="588">
                  <c:v>28.000000417232513</c:v>
                </c:pt>
                <c:pt idx="589">
                  <c:v>27.500000409781933</c:v>
                </c:pt>
                <c:pt idx="590">
                  <c:v>27.500000409781933</c:v>
                </c:pt>
                <c:pt idx="591">
                  <c:v>27.500000409781933</c:v>
                </c:pt>
                <c:pt idx="592">
                  <c:v>28.000000417232513</c:v>
                </c:pt>
                <c:pt idx="593">
                  <c:v>28.000000417232513</c:v>
                </c:pt>
                <c:pt idx="594">
                  <c:v>28.000000417232513</c:v>
                </c:pt>
                <c:pt idx="595">
                  <c:v>28.000000417232513</c:v>
                </c:pt>
                <c:pt idx="596">
                  <c:v>28.000000417232513</c:v>
                </c:pt>
                <c:pt idx="597">
                  <c:v>28.000000417232513</c:v>
                </c:pt>
                <c:pt idx="598">
                  <c:v>28.000000417232513</c:v>
                </c:pt>
                <c:pt idx="599">
                  <c:v>28.000000417232513</c:v>
                </c:pt>
                <c:pt idx="600">
                  <c:v>28.000000417232513</c:v>
                </c:pt>
                <c:pt idx="601">
                  <c:v>28.000000417232513</c:v>
                </c:pt>
                <c:pt idx="602">
                  <c:v>28.000000417232513</c:v>
                </c:pt>
                <c:pt idx="603">
                  <c:v>28.000000417232513</c:v>
                </c:pt>
                <c:pt idx="604">
                  <c:v>28.000000417232513</c:v>
                </c:pt>
                <c:pt idx="605">
                  <c:v>28.000000417232513</c:v>
                </c:pt>
                <c:pt idx="606">
                  <c:v>28.000000417232513</c:v>
                </c:pt>
                <c:pt idx="607">
                  <c:v>28.000000417232513</c:v>
                </c:pt>
                <c:pt idx="608">
                  <c:v>28.000000417232513</c:v>
                </c:pt>
                <c:pt idx="609">
                  <c:v>28.000000417232513</c:v>
                </c:pt>
                <c:pt idx="610">
                  <c:v>27.500000409781933</c:v>
                </c:pt>
                <c:pt idx="611">
                  <c:v>27.500000409781933</c:v>
                </c:pt>
                <c:pt idx="612">
                  <c:v>28.000000417232513</c:v>
                </c:pt>
                <c:pt idx="613">
                  <c:v>28.000000417232513</c:v>
                </c:pt>
                <c:pt idx="614">
                  <c:v>27.500000409781933</c:v>
                </c:pt>
                <c:pt idx="615">
                  <c:v>27.500000409781933</c:v>
                </c:pt>
                <c:pt idx="616">
                  <c:v>27.500000409781933</c:v>
                </c:pt>
                <c:pt idx="617">
                  <c:v>27.500000409781933</c:v>
                </c:pt>
                <c:pt idx="618">
                  <c:v>27.500000409781933</c:v>
                </c:pt>
                <c:pt idx="619">
                  <c:v>27.500000409781933</c:v>
                </c:pt>
                <c:pt idx="620">
                  <c:v>27.500000409781933</c:v>
                </c:pt>
                <c:pt idx="621">
                  <c:v>27.500000409781933</c:v>
                </c:pt>
                <c:pt idx="622">
                  <c:v>27.500000409781933</c:v>
                </c:pt>
                <c:pt idx="623">
                  <c:v>27.500000409781933</c:v>
                </c:pt>
                <c:pt idx="624">
                  <c:v>27.500000409781933</c:v>
                </c:pt>
                <c:pt idx="625">
                  <c:v>27.500000409781933</c:v>
                </c:pt>
                <c:pt idx="626">
                  <c:v>27.500000409781933</c:v>
                </c:pt>
                <c:pt idx="627">
                  <c:v>27.500000409781933</c:v>
                </c:pt>
                <c:pt idx="628">
                  <c:v>27.500000409781933</c:v>
                </c:pt>
                <c:pt idx="629">
                  <c:v>27.500000409781933</c:v>
                </c:pt>
                <c:pt idx="630">
                  <c:v>27.500000409781933</c:v>
                </c:pt>
                <c:pt idx="631">
                  <c:v>27.500000409781933</c:v>
                </c:pt>
                <c:pt idx="632">
                  <c:v>27.500000409781933</c:v>
                </c:pt>
                <c:pt idx="633">
                  <c:v>27.500000409781933</c:v>
                </c:pt>
                <c:pt idx="634">
                  <c:v>27.500000409781933</c:v>
                </c:pt>
                <c:pt idx="635">
                  <c:v>27.000000402331352</c:v>
                </c:pt>
                <c:pt idx="636">
                  <c:v>27.000000402331352</c:v>
                </c:pt>
                <c:pt idx="637">
                  <c:v>27.000000402331352</c:v>
                </c:pt>
                <c:pt idx="638">
                  <c:v>27.500000409781933</c:v>
                </c:pt>
                <c:pt idx="639">
                  <c:v>27.500000409781933</c:v>
                </c:pt>
                <c:pt idx="640">
                  <c:v>27.500000409781933</c:v>
                </c:pt>
                <c:pt idx="641">
                  <c:v>27.500000409781933</c:v>
                </c:pt>
                <c:pt idx="642">
                  <c:v>28.000000417232513</c:v>
                </c:pt>
                <c:pt idx="643">
                  <c:v>28.000000417232513</c:v>
                </c:pt>
                <c:pt idx="644">
                  <c:v>28.000000417232513</c:v>
                </c:pt>
                <c:pt idx="645">
                  <c:v>28.500000424683094</c:v>
                </c:pt>
                <c:pt idx="646">
                  <c:v>28.500000424683094</c:v>
                </c:pt>
                <c:pt idx="647">
                  <c:v>28.500000424683094</c:v>
                </c:pt>
                <c:pt idx="648">
                  <c:v>28.500000424683094</c:v>
                </c:pt>
                <c:pt idx="649">
                  <c:v>28.500000424683094</c:v>
                </c:pt>
                <c:pt idx="650">
                  <c:v>28.500000424683094</c:v>
                </c:pt>
                <c:pt idx="651">
                  <c:v>28.500000424683094</c:v>
                </c:pt>
                <c:pt idx="652">
                  <c:v>28.500000424683094</c:v>
                </c:pt>
                <c:pt idx="653">
                  <c:v>28.500000424683094</c:v>
                </c:pt>
                <c:pt idx="654">
                  <c:v>28.500000424683094</c:v>
                </c:pt>
                <c:pt idx="655">
                  <c:v>28.500000424683094</c:v>
                </c:pt>
                <c:pt idx="656">
                  <c:v>28.500000424683094</c:v>
                </c:pt>
                <c:pt idx="657">
                  <c:v>28.500000424683094</c:v>
                </c:pt>
                <c:pt idx="658">
                  <c:v>28.500000424683094</c:v>
                </c:pt>
                <c:pt idx="659">
                  <c:v>29.000000432133675</c:v>
                </c:pt>
                <c:pt idx="660">
                  <c:v>29.000000432133675</c:v>
                </c:pt>
                <c:pt idx="661">
                  <c:v>29.000000432133675</c:v>
                </c:pt>
                <c:pt idx="662">
                  <c:v>29.000000432133675</c:v>
                </c:pt>
                <c:pt idx="663">
                  <c:v>29.000000432133675</c:v>
                </c:pt>
                <c:pt idx="664">
                  <c:v>29.000000432133675</c:v>
                </c:pt>
                <c:pt idx="665">
                  <c:v>28.500000424683094</c:v>
                </c:pt>
                <c:pt idx="666">
                  <c:v>28.500000424683094</c:v>
                </c:pt>
                <c:pt idx="667">
                  <c:v>28.500000424683094</c:v>
                </c:pt>
                <c:pt idx="668">
                  <c:v>28.500000424683094</c:v>
                </c:pt>
                <c:pt idx="669">
                  <c:v>28.500000424683094</c:v>
                </c:pt>
                <c:pt idx="670">
                  <c:v>28.500000424683094</c:v>
                </c:pt>
                <c:pt idx="671">
                  <c:v>29.000000432133675</c:v>
                </c:pt>
                <c:pt idx="672">
                  <c:v>29.000000432133675</c:v>
                </c:pt>
                <c:pt idx="673">
                  <c:v>29.000000432133675</c:v>
                </c:pt>
                <c:pt idx="674">
                  <c:v>29.000000432133675</c:v>
                </c:pt>
                <c:pt idx="675">
                  <c:v>29.000000432133675</c:v>
                </c:pt>
                <c:pt idx="676">
                  <c:v>29.000000432133675</c:v>
                </c:pt>
                <c:pt idx="677">
                  <c:v>29.000000432133675</c:v>
                </c:pt>
                <c:pt idx="678">
                  <c:v>29.000000432133675</c:v>
                </c:pt>
                <c:pt idx="679">
                  <c:v>29.000000432133675</c:v>
                </c:pt>
                <c:pt idx="680">
                  <c:v>29.000000432133675</c:v>
                </c:pt>
                <c:pt idx="681">
                  <c:v>29.000000432133675</c:v>
                </c:pt>
                <c:pt idx="682">
                  <c:v>29.000000432133675</c:v>
                </c:pt>
                <c:pt idx="683">
                  <c:v>29.000000432133675</c:v>
                </c:pt>
                <c:pt idx="684">
                  <c:v>29.000000432133675</c:v>
                </c:pt>
                <c:pt idx="685">
                  <c:v>29.000000432133675</c:v>
                </c:pt>
                <c:pt idx="686">
                  <c:v>29.000000432133675</c:v>
                </c:pt>
                <c:pt idx="687">
                  <c:v>28.500000424683094</c:v>
                </c:pt>
                <c:pt idx="688">
                  <c:v>28.500000424683094</c:v>
                </c:pt>
                <c:pt idx="689">
                  <c:v>28.000000417232513</c:v>
                </c:pt>
                <c:pt idx="690">
                  <c:v>28.000000417232513</c:v>
                </c:pt>
                <c:pt idx="691">
                  <c:v>28.000000417232513</c:v>
                </c:pt>
                <c:pt idx="692">
                  <c:v>28.000000417232513</c:v>
                </c:pt>
                <c:pt idx="693">
                  <c:v>27.500000409781933</c:v>
                </c:pt>
                <c:pt idx="694">
                  <c:v>27.500000409781933</c:v>
                </c:pt>
                <c:pt idx="695">
                  <c:v>27.500000409781933</c:v>
                </c:pt>
                <c:pt idx="696">
                  <c:v>27.500000409781933</c:v>
                </c:pt>
                <c:pt idx="697">
                  <c:v>27.500000409781933</c:v>
                </c:pt>
                <c:pt idx="698">
                  <c:v>27.500000409781933</c:v>
                </c:pt>
                <c:pt idx="699">
                  <c:v>27.500000409781933</c:v>
                </c:pt>
                <c:pt idx="700">
                  <c:v>27.500000409781933</c:v>
                </c:pt>
                <c:pt idx="701">
                  <c:v>27.500000409781933</c:v>
                </c:pt>
                <c:pt idx="702">
                  <c:v>27.500000409781933</c:v>
                </c:pt>
                <c:pt idx="703">
                  <c:v>27.500000409781933</c:v>
                </c:pt>
                <c:pt idx="704">
                  <c:v>27.500000409781933</c:v>
                </c:pt>
                <c:pt idx="705">
                  <c:v>27.500000409781933</c:v>
                </c:pt>
                <c:pt idx="706">
                  <c:v>27.500000409781933</c:v>
                </c:pt>
                <c:pt idx="707">
                  <c:v>27.500000409781933</c:v>
                </c:pt>
                <c:pt idx="708">
                  <c:v>27.500000409781933</c:v>
                </c:pt>
                <c:pt idx="709">
                  <c:v>27.500000409781933</c:v>
                </c:pt>
                <c:pt idx="710">
                  <c:v>27.500000409781933</c:v>
                </c:pt>
                <c:pt idx="711">
                  <c:v>27.500000409781933</c:v>
                </c:pt>
                <c:pt idx="712">
                  <c:v>27.500000409781933</c:v>
                </c:pt>
                <c:pt idx="713">
                  <c:v>27.500000409781933</c:v>
                </c:pt>
                <c:pt idx="714">
                  <c:v>27.500000409781933</c:v>
                </c:pt>
                <c:pt idx="715">
                  <c:v>27.500000409781933</c:v>
                </c:pt>
                <c:pt idx="716">
                  <c:v>27.500000409781933</c:v>
                </c:pt>
                <c:pt idx="717">
                  <c:v>27.500000409781933</c:v>
                </c:pt>
                <c:pt idx="718">
                  <c:v>27.500000409781933</c:v>
                </c:pt>
                <c:pt idx="719">
                  <c:v>27.500000409781933</c:v>
                </c:pt>
                <c:pt idx="720">
                  <c:v>27.500000409781933</c:v>
                </c:pt>
                <c:pt idx="721">
                  <c:v>27.500000409781933</c:v>
                </c:pt>
                <c:pt idx="722">
                  <c:v>27.500000409781933</c:v>
                </c:pt>
                <c:pt idx="723">
                  <c:v>27.500000409781933</c:v>
                </c:pt>
                <c:pt idx="724">
                  <c:v>27.500000409781933</c:v>
                </c:pt>
                <c:pt idx="725">
                  <c:v>27.500000409781933</c:v>
                </c:pt>
                <c:pt idx="726">
                  <c:v>27.500000409781933</c:v>
                </c:pt>
                <c:pt idx="727">
                  <c:v>27.500000409781933</c:v>
                </c:pt>
                <c:pt idx="728">
                  <c:v>27.500000409781933</c:v>
                </c:pt>
                <c:pt idx="729">
                  <c:v>27.500000409781933</c:v>
                </c:pt>
                <c:pt idx="730">
                  <c:v>27.500000409781933</c:v>
                </c:pt>
                <c:pt idx="731">
                  <c:v>27.500000409781933</c:v>
                </c:pt>
                <c:pt idx="732">
                  <c:v>27.500000409781933</c:v>
                </c:pt>
                <c:pt idx="733">
                  <c:v>27.500000409781933</c:v>
                </c:pt>
                <c:pt idx="734">
                  <c:v>27.500000409781933</c:v>
                </c:pt>
                <c:pt idx="735">
                  <c:v>27.500000409781933</c:v>
                </c:pt>
                <c:pt idx="736">
                  <c:v>27.500000409781933</c:v>
                </c:pt>
                <c:pt idx="737">
                  <c:v>27.500000409781933</c:v>
                </c:pt>
                <c:pt idx="738">
                  <c:v>28.000000417232513</c:v>
                </c:pt>
                <c:pt idx="739">
                  <c:v>27.500000409781933</c:v>
                </c:pt>
                <c:pt idx="740">
                  <c:v>28.000000417232513</c:v>
                </c:pt>
                <c:pt idx="741">
                  <c:v>28.000000417232513</c:v>
                </c:pt>
                <c:pt idx="742">
                  <c:v>28.000000417232513</c:v>
                </c:pt>
                <c:pt idx="743">
                  <c:v>27.500000409781933</c:v>
                </c:pt>
                <c:pt idx="744">
                  <c:v>27.500000409781933</c:v>
                </c:pt>
                <c:pt idx="745">
                  <c:v>27.500000409781933</c:v>
                </c:pt>
                <c:pt idx="746">
                  <c:v>27.500000409781933</c:v>
                </c:pt>
                <c:pt idx="747">
                  <c:v>27.500000409781933</c:v>
                </c:pt>
                <c:pt idx="748">
                  <c:v>27.500000409781933</c:v>
                </c:pt>
                <c:pt idx="749">
                  <c:v>27.500000409781933</c:v>
                </c:pt>
                <c:pt idx="750">
                  <c:v>28.000000417232513</c:v>
                </c:pt>
                <c:pt idx="751">
                  <c:v>27.500000409781933</c:v>
                </c:pt>
                <c:pt idx="752">
                  <c:v>27.500000409781933</c:v>
                </c:pt>
                <c:pt idx="753">
                  <c:v>27.500000409781933</c:v>
                </c:pt>
                <c:pt idx="754">
                  <c:v>27.500000409781933</c:v>
                </c:pt>
                <c:pt idx="755">
                  <c:v>27.500000409781933</c:v>
                </c:pt>
                <c:pt idx="756">
                  <c:v>27.500000409781933</c:v>
                </c:pt>
                <c:pt idx="757">
                  <c:v>27.500000409781933</c:v>
                </c:pt>
                <c:pt idx="758">
                  <c:v>27.500000409781933</c:v>
                </c:pt>
                <c:pt idx="759">
                  <c:v>27.500000409781933</c:v>
                </c:pt>
                <c:pt idx="760">
                  <c:v>27.500000409781933</c:v>
                </c:pt>
                <c:pt idx="761">
                  <c:v>27.500000409781933</c:v>
                </c:pt>
                <c:pt idx="762">
                  <c:v>27.500000409781933</c:v>
                </c:pt>
                <c:pt idx="763">
                  <c:v>27.500000409781933</c:v>
                </c:pt>
                <c:pt idx="764">
                  <c:v>27.500000409781933</c:v>
                </c:pt>
                <c:pt idx="765">
                  <c:v>27.500000409781933</c:v>
                </c:pt>
                <c:pt idx="766">
                  <c:v>27.000000402331352</c:v>
                </c:pt>
                <c:pt idx="767">
                  <c:v>27.500000409781933</c:v>
                </c:pt>
                <c:pt idx="768">
                  <c:v>27.500000409781933</c:v>
                </c:pt>
                <c:pt idx="769">
                  <c:v>27.500000409781933</c:v>
                </c:pt>
                <c:pt idx="770">
                  <c:v>27.500000409781933</c:v>
                </c:pt>
                <c:pt idx="771">
                  <c:v>27.500000409781933</c:v>
                </c:pt>
                <c:pt idx="772">
                  <c:v>27.500000409781933</c:v>
                </c:pt>
                <c:pt idx="773">
                  <c:v>28.000000417232513</c:v>
                </c:pt>
                <c:pt idx="774">
                  <c:v>28.000000417232513</c:v>
                </c:pt>
                <c:pt idx="775">
                  <c:v>28.000000417232513</c:v>
                </c:pt>
                <c:pt idx="776">
                  <c:v>28.000000417232513</c:v>
                </c:pt>
                <c:pt idx="777">
                  <c:v>28.000000417232513</c:v>
                </c:pt>
                <c:pt idx="778">
                  <c:v>28.500000424683094</c:v>
                </c:pt>
                <c:pt idx="779">
                  <c:v>28.500000424683094</c:v>
                </c:pt>
                <c:pt idx="780">
                  <c:v>28.500000424683094</c:v>
                </c:pt>
                <c:pt idx="781">
                  <c:v>28.500000424683094</c:v>
                </c:pt>
                <c:pt idx="782">
                  <c:v>28.000000417232513</c:v>
                </c:pt>
                <c:pt idx="783">
                  <c:v>28.000000417232513</c:v>
                </c:pt>
                <c:pt idx="784">
                  <c:v>28.000000417232513</c:v>
                </c:pt>
                <c:pt idx="785">
                  <c:v>27.500000409781933</c:v>
                </c:pt>
                <c:pt idx="786">
                  <c:v>27.500000409781933</c:v>
                </c:pt>
                <c:pt idx="787">
                  <c:v>28.000000417232513</c:v>
                </c:pt>
                <c:pt idx="788">
                  <c:v>28.000000417232513</c:v>
                </c:pt>
                <c:pt idx="789">
                  <c:v>28.500000424683094</c:v>
                </c:pt>
                <c:pt idx="790">
                  <c:v>28.500000424683094</c:v>
                </c:pt>
                <c:pt idx="791">
                  <c:v>28.500000424683094</c:v>
                </c:pt>
                <c:pt idx="792">
                  <c:v>28.500000424683094</c:v>
                </c:pt>
                <c:pt idx="793">
                  <c:v>28.500000424683094</c:v>
                </c:pt>
                <c:pt idx="794">
                  <c:v>28.500000424683094</c:v>
                </c:pt>
                <c:pt idx="795">
                  <c:v>28.500000424683094</c:v>
                </c:pt>
                <c:pt idx="796">
                  <c:v>28.500000424683094</c:v>
                </c:pt>
                <c:pt idx="797">
                  <c:v>28.500000424683094</c:v>
                </c:pt>
                <c:pt idx="798">
                  <c:v>28.500000424683094</c:v>
                </c:pt>
                <c:pt idx="799">
                  <c:v>28.500000424683094</c:v>
                </c:pt>
                <c:pt idx="800">
                  <c:v>28.500000424683094</c:v>
                </c:pt>
                <c:pt idx="801">
                  <c:v>28.500000424683094</c:v>
                </c:pt>
                <c:pt idx="802">
                  <c:v>28.500000424683094</c:v>
                </c:pt>
                <c:pt idx="803">
                  <c:v>28.500000424683094</c:v>
                </c:pt>
                <c:pt idx="804">
                  <c:v>28.500000424683094</c:v>
                </c:pt>
                <c:pt idx="805">
                  <c:v>28.500000424683094</c:v>
                </c:pt>
                <c:pt idx="806">
                  <c:v>28.500000424683094</c:v>
                </c:pt>
                <c:pt idx="807">
                  <c:v>28.500000424683094</c:v>
                </c:pt>
                <c:pt idx="808">
                  <c:v>28.500000424683094</c:v>
                </c:pt>
                <c:pt idx="809">
                  <c:v>28.500000424683094</c:v>
                </c:pt>
                <c:pt idx="810">
                  <c:v>28.500000424683094</c:v>
                </c:pt>
                <c:pt idx="811">
                  <c:v>28.500000424683094</c:v>
                </c:pt>
                <c:pt idx="812">
                  <c:v>28.500000424683094</c:v>
                </c:pt>
                <c:pt idx="813">
                  <c:v>28.500000424683094</c:v>
                </c:pt>
                <c:pt idx="814">
                  <c:v>28.500000424683094</c:v>
                </c:pt>
                <c:pt idx="815">
                  <c:v>29.000000432133675</c:v>
                </c:pt>
                <c:pt idx="816">
                  <c:v>29.000000432133675</c:v>
                </c:pt>
                <c:pt idx="817">
                  <c:v>29.000000432133675</c:v>
                </c:pt>
                <c:pt idx="818">
                  <c:v>29.000000432133675</c:v>
                </c:pt>
                <c:pt idx="819">
                  <c:v>29.000000432133675</c:v>
                </c:pt>
                <c:pt idx="820">
                  <c:v>29.000000432133675</c:v>
                </c:pt>
                <c:pt idx="821">
                  <c:v>29.000000432133675</c:v>
                </c:pt>
                <c:pt idx="822">
                  <c:v>29.000000432133675</c:v>
                </c:pt>
                <c:pt idx="823">
                  <c:v>29.000000432133675</c:v>
                </c:pt>
                <c:pt idx="824">
                  <c:v>29.000000432133675</c:v>
                </c:pt>
                <c:pt idx="825">
                  <c:v>29.000000432133675</c:v>
                </c:pt>
                <c:pt idx="826">
                  <c:v>29.000000432133675</c:v>
                </c:pt>
                <c:pt idx="827">
                  <c:v>29.000000432133675</c:v>
                </c:pt>
                <c:pt idx="828">
                  <c:v>29.000000432133675</c:v>
                </c:pt>
                <c:pt idx="829">
                  <c:v>29.000000432133675</c:v>
                </c:pt>
                <c:pt idx="830">
                  <c:v>29.000000432133675</c:v>
                </c:pt>
                <c:pt idx="831">
                  <c:v>29.000000432133675</c:v>
                </c:pt>
                <c:pt idx="832">
                  <c:v>29.000000432133675</c:v>
                </c:pt>
                <c:pt idx="833">
                  <c:v>29.000000432133675</c:v>
                </c:pt>
                <c:pt idx="834">
                  <c:v>29.000000432133675</c:v>
                </c:pt>
                <c:pt idx="835">
                  <c:v>29.000000432133675</c:v>
                </c:pt>
                <c:pt idx="836">
                  <c:v>29.000000432133675</c:v>
                </c:pt>
                <c:pt idx="837">
                  <c:v>29.000000432133675</c:v>
                </c:pt>
                <c:pt idx="838">
                  <c:v>29.000000432133675</c:v>
                </c:pt>
                <c:pt idx="839">
                  <c:v>29.000000432133675</c:v>
                </c:pt>
                <c:pt idx="840">
                  <c:v>29.000000432133675</c:v>
                </c:pt>
                <c:pt idx="841">
                  <c:v>29.000000432133675</c:v>
                </c:pt>
                <c:pt idx="842">
                  <c:v>29.000000432133675</c:v>
                </c:pt>
                <c:pt idx="843">
                  <c:v>29.000000432133675</c:v>
                </c:pt>
                <c:pt idx="844">
                  <c:v>29.000000432133675</c:v>
                </c:pt>
                <c:pt idx="845">
                  <c:v>29.500000439584255</c:v>
                </c:pt>
                <c:pt idx="846">
                  <c:v>29.000000432133675</c:v>
                </c:pt>
                <c:pt idx="847">
                  <c:v>29.000000432133675</c:v>
                </c:pt>
                <c:pt idx="848">
                  <c:v>29.000000432133675</c:v>
                </c:pt>
                <c:pt idx="849">
                  <c:v>29.000000432133675</c:v>
                </c:pt>
                <c:pt idx="850">
                  <c:v>29.000000432133675</c:v>
                </c:pt>
                <c:pt idx="851">
                  <c:v>29.000000432133675</c:v>
                </c:pt>
                <c:pt idx="852">
                  <c:v>29.000000432133675</c:v>
                </c:pt>
                <c:pt idx="853">
                  <c:v>29.000000432133675</c:v>
                </c:pt>
                <c:pt idx="854">
                  <c:v>29.000000432133675</c:v>
                </c:pt>
                <c:pt idx="855">
                  <c:v>29.000000432133675</c:v>
                </c:pt>
                <c:pt idx="856">
                  <c:v>29.000000432133675</c:v>
                </c:pt>
                <c:pt idx="857">
                  <c:v>29.000000432133675</c:v>
                </c:pt>
                <c:pt idx="858">
                  <c:v>29.000000432133675</c:v>
                </c:pt>
                <c:pt idx="859">
                  <c:v>29.000000432133675</c:v>
                </c:pt>
                <c:pt idx="860">
                  <c:v>29.500000439584255</c:v>
                </c:pt>
                <c:pt idx="861">
                  <c:v>29.500000439584255</c:v>
                </c:pt>
                <c:pt idx="862">
                  <c:v>29.500000439584255</c:v>
                </c:pt>
                <c:pt idx="863">
                  <c:v>29.500000439584255</c:v>
                </c:pt>
                <c:pt idx="864">
                  <c:v>29.500000439584255</c:v>
                </c:pt>
                <c:pt idx="865">
                  <c:v>29.500000439584255</c:v>
                </c:pt>
                <c:pt idx="866">
                  <c:v>29.500000439584255</c:v>
                </c:pt>
                <c:pt idx="867">
                  <c:v>29.500000439584255</c:v>
                </c:pt>
                <c:pt idx="868">
                  <c:v>29.500000439584255</c:v>
                </c:pt>
                <c:pt idx="869">
                  <c:v>29.500000439584255</c:v>
                </c:pt>
                <c:pt idx="870">
                  <c:v>29.500000439584255</c:v>
                </c:pt>
                <c:pt idx="871">
                  <c:v>29.500000439584255</c:v>
                </c:pt>
                <c:pt idx="872">
                  <c:v>29.500000439584255</c:v>
                </c:pt>
                <c:pt idx="873">
                  <c:v>29.500000439584255</c:v>
                </c:pt>
                <c:pt idx="874">
                  <c:v>29.500000439584255</c:v>
                </c:pt>
                <c:pt idx="875">
                  <c:v>29.500000439584255</c:v>
                </c:pt>
                <c:pt idx="876">
                  <c:v>29.500000439584255</c:v>
                </c:pt>
                <c:pt idx="877">
                  <c:v>29.500000439584255</c:v>
                </c:pt>
                <c:pt idx="878">
                  <c:v>29.500000439584255</c:v>
                </c:pt>
                <c:pt idx="879">
                  <c:v>30.000000447034836</c:v>
                </c:pt>
                <c:pt idx="880">
                  <c:v>30.000000447034836</c:v>
                </c:pt>
                <c:pt idx="881">
                  <c:v>30.000000447034836</c:v>
                </c:pt>
                <c:pt idx="882">
                  <c:v>30.000000447034836</c:v>
                </c:pt>
                <c:pt idx="883">
                  <c:v>30.000000447034836</c:v>
                </c:pt>
                <c:pt idx="884">
                  <c:v>30.000000447034836</c:v>
                </c:pt>
                <c:pt idx="885">
                  <c:v>30.000000447034836</c:v>
                </c:pt>
                <c:pt idx="886">
                  <c:v>30.000000447034836</c:v>
                </c:pt>
                <c:pt idx="887">
                  <c:v>30.000000447034836</c:v>
                </c:pt>
                <c:pt idx="888">
                  <c:v>30.000000447034836</c:v>
                </c:pt>
                <c:pt idx="889">
                  <c:v>30.000000447034836</c:v>
                </c:pt>
                <c:pt idx="890">
                  <c:v>30.000000447034836</c:v>
                </c:pt>
                <c:pt idx="891">
                  <c:v>30.000000447034836</c:v>
                </c:pt>
                <c:pt idx="892">
                  <c:v>30.000000447034836</c:v>
                </c:pt>
                <c:pt idx="893">
                  <c:v>30.000000447034836</c:v>
                </c:pt>
                <c:pt idx="894">
                  <c:v>30.000000447034836</c:v>
                </c:pt>
                <c:pt idx="895">
                  <c:v>30.000000447034836</c:v>
                </c:pt>
                <c:pt idx="896">
                  <c:v>30.000000447034836</c:v>
                </c:pt>
                <c:pt idx="897">
                  <c:v>30.000000447034836</c:v>
                </c:pt>
                <c:pt idx="898">
                  <c:v>30.000000447034836</c:v>
                </c:pt>
                <c:pt idx="899">
                  <c:v>30.000000447034836</c:v>
                </c:pt>
                <c:pt idx="900">
                  <c:v>30.000000447034836</c:v>
                </c:pt>
                <c:pt idx="901">
                  <c:v>30.000000447034836</c:v>
                </c:pt>
                <c:pt idx="902">
                  <c:v>30.000000447034836</c:v>
                </c:pt>
                <c:pt idx="903">
                  <c:v>30.000000447034836</c:v>
                </c:pt>
                <c:pt idx="904">
                  <c:v>30.000000447034836</c:v>
                </c:pt>
                <c:pt idx="905">
                  <c:v>30.000000447034836</c:v>
                </c:pt>
                <c:pt idx="906">
                  <c:v>30.000000447034836</c:v>
                </c:pt>
                <c:pt idx="907">
                  <c:v>30.000000447034836</c:v>
                </c:pt>
                <c:pt idx="908">
                  <c:v>30.000000447034836</c:v>
                </c:pt>
                <c:pt idx="909">
                  <c:v>30.000000447034836</c:v>
                </c:pt>
                <c:pt idx="910">
                  <c:v>30.000000447034836</c:v>
                </c:pt>
                <c:pt idx="911">
                  <c:v>30.000000447034836</c:v>
                </c:pt>
                <c:pt idx="912">
                  <c:v>30.000000447034836</c:v>
                </c:pt>
                <c:pt idx="913">
                  <c:v>30.000000447034836</c:v>
                </c:pt>
                <c:pt idx="914">
                  <c:v>30.000000447034836</c:v>
                </c:pt>
                <c:pt idx="915">
                  <c:v>30.000000447034836</c:v>
                </c:pt>
                <c:pt idx="916">
                  <c:v>30.000000447034836</c:v>
                </c:pt>
                <c:pt idx="917">
                  <c:v>30.000000447034836</c:v>
                </c:pt>
                <c:pt idx="918">
                  <c:v>30.000000447034836</c:v>
                </c:pt>
                <c:pt idx="919">
                  <c:v>30.000000447034836</c:v>
                </c:pt>
                <c:pt idx="920">
                  <c:v>30.000000447034836</c:v>
                </c:pt>
                <c:pt idx="921">
                  <c:v>30.000000447034836</c:v>
                </c:pt>
                <c:pt idx="922">
                  <c:v>30.000000447034836</c:v>
                </c:pt>
                <c:pt idx="923">
                  <c:v>30.000000447034836</c:v>
                </c:pt>
                <c:pt idx="924">
                  <c:v>30.000000447034836</c:v>
                </c:pt>
                <c:pt idx="925">
                  <c:v>30.000000447034836</c:v>
                </c:pt>
                <c:pt idx="926">
                  <c:v>30.000000447034836</c:v>
                </c:pt>
                <c:pt idx="927">
                  <c:v>30.000000447034836</c:v>
                </c:pt>
                <c:pt idx="928">
                  <c:v>30.000000447034836</c:v>
                </c:pt>
                <c:pt idx="929">
                  <c:v>30.000000447034836</c:v>
                </c:pt>
                <c:pt idx="930">
                  <c:v>30.000000447034836</c:v>
                </c:pt>
                <c:pt idx="931">
                  <c:v>30.000000447034836</c:v>
                </c:pt>
                <c:pt idx="932">
                  <c:v>30.000000447034836</c:v>
                </c:pt>
                <c:pt idx="933">
                  <c:v>30.000000447034836</c:v>
                </c:pt>
                <c:pt idx="934">
                  <c:v>30.000000447034836</c:v>
                </c:pt>
                <c:pt idx="935">
                  <c:v>30.000000447034836</c:v>
                </c:pt>
                <c:pt idx="936">
                  <c:v>30.000000447034836</c:v>
                </c:pt>
                <c:pt idx="937">
                  <c:v>30.000000447034836</c:v>
                </c:pt>
                <c:pt idx="938">
                  <c:v>30.000000447034836</c:v>
                </c:pt>
                <c:pt idx="939">
                  <c:v>30.000000447034836</c:v>
                </c:pt>
                <c:pt idx="940">
                  <c:v>30.000000447034836</c:v>
                </c:pt>
                <c:pt idx="941">
                  <c:v>30.000000447034836</c:v>
                </c:pt>
                <c:pt idx="942">
                  <c:v>30.000000447034836</c:v>
                </c:pt>
                <c:pt idx="943">
                  <c:v>30.000000447034836</c:v>
                </c:pt>
                <c:pt idx="944">
                  <c:v>30.000000447034836</c:v>
                </c:pt>
                <c:pt idx="945">
                  <c:v>30.000000447034836</c:v>
                </c:pt>
                <c:pt idx="946">
                  <c:v>30.000000447034836</c:v>
                </c:pt>
                <c:pt idx="947">
                  <c:v>30.000000447034836</c:v>
                </c:pt>
                <c:pt idx="948">
                  <c:v>30.000000447034836</c:v>
                </c:pt>
                <c:pt idx="949">
                  <c:v>30.000000447034836</c:v>
                </c:pt>
                <c:pt idx="950">
                  <c:v>30.000000447034836</c:v>
                </c:pt>
                <c:pt idx="951">
                  <c:v>30.000000447034836</c:v>
                </c:pt>
                <c:pt idx="952">
                  <c:v>30.000000447034836</c:v>
                </c:pt>
                <c:pt idx="953">
                  <c:v>30.000000447034836</c:v>
                </c:pt>
                <c:pt idx="954">
                  <c:v>30.000000447034836</c:v>
                </c:pt>
                <c:pt idx="955">
                  <c:v>30.000000447034836</c:v>
                </c:pt>
                <c:pt idx="956">
                  <c:v>30.000000447034836</c:v>
                </c:pt>
                <c:pt idx="957">
                  <c:v>30.000000447034836</c:v>
                </c:pt>
                <c:pt idx="958">
                  <c:v>30.000000447034836</c:v>
                </c:pt>
                <c:pt idx="959">
                  <c:v>30.000000447034836</c:v>
                </c:pt>
                <c:pt idx="960">
                  <c:v>30.000000447034836</c:v>
                </c:pt>
                <c:pt idx="961">
                  <c:v>30.000000447034836</c:v>
                </c:pt>
                <c:pt idx="962">
                  <c:v>30.000000447034836</c:v>
                </c:pt>
                <c:pt idx="963">
                  <c:v>30.000000447034836</c:v>
                </c:pt>
                <c:pt idx="964">
                  <c:v>30.000000447034836</c:v>
                </c:pt>
                <c:pt idx="965">
                  <c:v>30.000000447034836</c:v>
                </c:pt>
                <c:pt idx="966">
                  <c:v>30.000000447034836</c:v>
                </c:pt>
                <c:pt idx="967">
                  <c:v>30.000000447034836</c:v>
                </c:pt>
                <c:pt idx="968">
                  <c:v>30.000000447034836</c:v>
                </c:pt>
                <c:pt idx="969">
                  <c:v>30.000000447034836</c:v>
                </c:pt>
                <c:pt idx="970">
                  <c:v>30.000000447034836</c:v>
                </c:pt>
                <c:pt idx="971">
                  <c:v>30.000000447034836</c:v>
                </c:pt>
                <c:pt idx="972">
                  <c:v>30.000000447034836</c:v>
                </c:pt>
                <c:pt idx="973">
                  <c:v>30.000000447034836</c:v>
                </c:pt>
                <c:pt idx="974">
                  <c:v>30.000000447034836</c:v>
                </c:pt>
                <c:pt idx="975">
                  <c:v>29.500000439584255</c:v>
                </c:pt>
                <c:pt idx="976">
                  <c:v>29.500000439584255</c:v>
                </c:pt>
                <c:pt idx="977">
                  <c:v>29.000000432133675</c:v>
                </c:pt>
                <c:pt idx="978">
                  <c:v>29.000000432133675</c:v>
                </c:pt>
                <c:pt idx="979">
                  <c:v>29.000000432133675</c:v>
                </c:pt>
                <c:pt idx="980">
                  <c:v>29.000000432133675</c:v>
                </c:pt>
                <c:pt idx="981">
                  <c:v>29.000000432133675</c:v>
                </c:pt>
                <c:pt idx="982">
                  <c:v>28.500000424683094</c:v>
                </c:pt>
                <c:pt idx="983">
                  <c:v>28.500000424683094</c:v>
                </c:pt>
                <c:pt idx="984">
                  <c:v>28.500000424683094</c:v>
                </c:pt>
                <c:pt idx="985">
                  <c:v>28.500000424683094</c:v>
                </c:pt>
                <c:pt idx="986">
                  <c:v>28.500000424683094</c:v>
                </c:pt>
                <c:pt idx="987">
                  <c:v>28.500000424683094</c:v>
                </c:pt>
                <c:pt idx="988">
                  <c:v>28.500000424683094</c:v>
                </c:pt>
                <c:pt idx="989">
                  <c:v>28.500000424683094</c:v>
                </c:pt>
                <c:pt idx="990">
                  <c:v>28.500000424683094</c:v>
                </c:pt>
                <c:pt idx="991">
                  <c:v>28.500000424683094</c:v>
                </c:pt>
                <c:pt idx="992">
                  <c:v>28.500000424683094</c:v>
                </c:pt>
                <c:pt idx="993">
                  <c:v>28.500000424683094</c:v>
                </c:pt>
                <c:pt idx="994">
                  <c:v>28.500000424683094</c:v>
                </c:pt>
                <c:pt idx="995">
                  <c:v>28.500000424683094</c:v>
                </c:pt>
                <c:pt idx="996">
                  <c:v>28.500000424683094</c:v>
                </c:pt>
                <c:pt idx="997">
                  <c:v>28.000000417232513</c:v>
                </c:pt>
                <c:pt idx="998">
                  <c:v>28.500000424683094</c:v>
                </c:pt>
                <c:pt idx="999">
                  <c:v>28.500000424683094</c:v>
                </c:pt>
                <c:pt idx="1000">
                  <c:v>28.500000424683094</c:v>
                </c:pt>
                <c:pt idx="1001">
                  <c:v>28.500000424683094</c:v>
                </c:pt>
                <c:pt idx="1002">
                  <c:v>28.500000424683094</c:v>
                </c:pt>
                <c:pt idx="1003">
                  <c:v>28.500000424683094</c:v>
                </c:pt>
                <c:pt idx="1004">
                  <c:v>28.500000424683094</c:v>
                </c:pt>
                <c:pt idx="1005">
                  <c:v>28.500000424683094</c:v>
                </c:pt>
                <c:pt idx="1006">
                  <c:v>28.500000424683094</c:v>
                </c:pt>
                <c:pt idx="1007">
                  <c:v>28.500000424683094</c:v>
                </c:pt>
                <c:pt idx="1008">
                  <c:v>28.500000424683094</c:v>
                </c:pt>
                <c:pt idx="1009">
                  <c:v>28.000000417232513</c:v>
                </c:pt>
                <c:pt idx="1010">
                  <c:v>28.000000417232513</c:v>
                </c:pt>
                <c:pt idx="1011">
                  <c:v>28.500000424683094</c:v>
                </c:pt>
                <c:pt idx="1012">
                  <c:v>28.000000417232513</c:v>
                </c:pt>
                <c:pt idx="1013">
                  <c:v>28.000000417232513</c:v>
                </c:pt>
                <c:pt idx="1014">
                  <c:v>28.000000417232513</c:v>
                </c:pt>
                <c:pt idx="1015">
                  <c:v>28.000000417232513</c:v>
                </c:pt>
                <c:pt idx="1016">
                  <c:v>28.000000417232513</c:v>
                </c:pt>
                <c:pt idx="1017">
                  <c:v>28.000000417232513</c:v>
                </c:pt>
                <c:pt idx="1018">
                  <c:v>28.000000417232513</c:v>
                </c:pt>
                <c:pt idx="1019">
                  <c:v>28.000000417232513</c:v>
                </c:pt>
                <c:pt idx="1020">
                  <c:v>28.500000424683094</c:v>
                </c:pt>
                <c:pt idx="1021">
                  <c:v>28.500000424683094</c:v>
                </c:pt>
                <c:pt idx="1022">
                  <c:v>28.000000417232513</c:v>
                </c:pt>
                <c:pt idx="1023">
                  <c:v>28.500000424683094</c:v>
                </c:pt>
                <c:pt idx="1024">
                  <c:v>28.500000424683094</c:v>
                </c:pt>
                <c:pt idx="1025">
                  <c:v>28.500000424683094</c:v>
                </c:pt>
                <c:pt idx="1026">
                  <c:v>28.500000424683094</c:v>
                </c:pt>
                <c:pt idx="1027">
                  <c:v>28.500000424683094</c:v>
                </c:pt>
                <c:pt idx="1028">
                  <c:v>28.500000424683094</c:v>
                </c:pt>
                <c:pt idx="1029">
                  <c:v>28.500000424683094</c:v>
                </c:pt>
                <c:pt idx="1030">
                  <c:v>28.500000424683094</c:v>
                </c:pt>
                <c:pt idx="1031">
                  <c:v>28.500000424683094</c:v>
                </c:pt>
                <c:pt idx="1032">
                  <c:v>28.500000424683094</c:v>
                </c:pt>
                <c:pt idx="1033">
                  <c:v>28.500000424683094</c:v>
                </c:pt>
                <c:pt idx="1034">
                  <c:v>28.500000424683094</c:v>
                </c:pt>
                <c:pt idx="1035">
                  <c:v>28.500000424683094</c:v>
                </c:pt>
                <c:pt idx="1036">
                  <c:v>28.500000424683094</c:v>
                </c:pt>
                <c:pt idx="1037">
                  <c:v>28.500000424683094</c:v>
                </c:pt>
                <c:pt idx="1038">
                  <c:v>28.500000424683094</c:v>
                </c:pt>
                <c:pt idx="1039">
                  <c:v>28.500000424683094</c:v>
                </c:pt>
                <c:pt idx="1040">
                  <c:v>28.500000424683094</c:v>
                </c:pt>
                <c:pt idx="1041">
                  <c:v>28.500000424683094</c:v>
                </c:pt>
                <c:pt idx="1042">
                  <c:v>28.500000424683094</c:v>
                </c:pt>
                <c:pt idx="1043">
                  <c:v>28.000000417232513</c:v>
                </c:pt>
                <c:pt idx="1044">
                  <c:v>28.000000417232513</c:v>
                </c:pt>
                <c:pt idx="1045">
                  <c:v>28.000000417232513</c:v>
                </c:pt>
                <c:pt idx="1046">
                  <c:v>28.000000417232513</c:v>
                </c:pt>
                <c:pt idx="1047">
                  <c:v>28.000000417232513</c:v>
                </c:pt>
                <c:pt idx="1048">
                  <c:v>28.000000417232513</c:v>
                </c:pt>
                <c:pt idx="1049">
                  <c:v>28.000000417232513</c:v>
                </c:pt>
                <c:pt idx="1050">
                  <c:v>28.000000417232513</c:v>
                </c:pt>
                <c:pt idx="1051">
                  <c:v>28.000000417232513</c:v>
                </c:pt>
                <c:pt idx="1052">
                  <c:v>28.000000417232513</c:v>
                </c:pt>
                <c:pt idx="1053">
                  <c:v>28.000000417232513</c:v>
                </c:pt>
                <c:pt idx="1054">
                  <c:v>28.000000417232513</c:v>
                </c:pt>
                <c:pt idx="1055">
                  <c:v>28.000000417232513</c:v>
                </c:pt>
                <c:pt idx="1056">
                  <c:v>28.000000417232513</c:v>
                </c:pt>
                <c:pt idx="1057">
                  <c:v>28.000000417232513</c:v>
                </c:pt>
                <c:pt idx="1058">
                  <c:v>28.000000417232513</c:v>
                </c:pt>
                <c:pt idx="1059">
                  <c:v>28.000000417232513</c:v>
                </c:pt>
                <c:pt idx="1060">
                  <c:v>27.500000409781933</c:v>
                </c:pt>
                <c:pt idx="1061">
                  <c:v>27.500000409781933</c:v>
                </c:pt>
                <c:pt idx="1062">
                  <c:v>28.000000417232513</c:v>
                </c:pt>
                <c:pt idx="1063">
                  <c:v>28.000000417232513</c:v>
                </c:pt>
                <c:pt idx="1064">
                  <c:v>28.000000417232513</c:v>
                </c:pt>
                <c:pt idx="1065">
                  <c:v>27.500000409781933</c:v>
                </c:pt>
                <c:pt idx="1066">
                  <c:v>27.500000409781933</c:v>
                </c:pt>
                <c:pt idx="1067">
                  <c:v>27.500000409781933</c:v>
                </c:pt>
                <c:pt idx="1068">
                  <c:v>27.500000409781933</c:v>
                </c:pt>
                <c:pt idx="1069">
                  <c:v>27.500000409781933</c:v>
                </c:pt>
                <c:pt idx="1070">
                  <c:v>27.500000409781933</c:v>
                </c:pt>
                <c:pt idx="1071">
                  <c:v>27.500000409781933</c:v>
                </c:pt>
                <c:pt idx="1072">
                  <c:v>27.500000409781933</c:v>
                </c:pt>
                <c:pt idx="1073">
                  <c:v>27.500000409781933</c:v>
                </c:pt>
                <c:pt idx="1074">
                  <c:v>27.500000409781933</c:v>
                </c:pt>
                <c:pt idx="1075">
                  <c:v>27.500000409781933</c:v>
                </c:pt>
                <c:pt idx="1076">
                  <c:v>28.000000417232513</c:v>
                </c:pt>
                <c:pt idx="1077">
                  <c:v>28.000000417232513</c:v>
                </c:pt>
                <c:pt idx="1078">
                  <c:v>28.500000424683094</c:v>
                </c:pt>
                <c:pt idx="1079">
                  <c:v>28.500000424683094</c:v>
                </c:pt>
                <c:pt idx="1080">
                  <c:v>29.000000432133675</c:v>
                </c:pt>
                <c:pt idx="1081">
                  <c:v>29.000000432133675</c:v>
                </c:pt>
                <c:pt idx="1082">
                  <c:v>29.000000432133675</c:v>
                </c:pt>
                <c:pt idx="1083">
                  <c:v>29.000000432133675</c:v>
                </c:pt>
                <c:pt idx="1084">
                  <c:v>29.000000432133675</c:v>
                </c:pt>
                <c:pt idx="1085">
                  <c:v>29.000000432133675</c:v>
                </c:pt>
                <c:pt idx="1086">
                  <c:v>29.000000432133675</c:v>
                </c:pt>
                <c:pt idx="1087">
                  <c:v>29.000000432133675</c:v>
                </c:pt>
                <c:pt idx="1088">
                  <c:v>29.000000432133675</c:v>
                </c:pt>
                <c:pt idx="1089">
                  <c:v>29.000000432133675</c:v>
                </c:pt>
                <c:pt idx="1090">
                  <c:v>29.000000432133675</c:v>
                </c:pt>
                <c:pt idx="1091">
                  <c:v>29.000000432133675</c:v>
                </c:pt>
                <c:pt idx="1092">
                  <c:v>29.000000432133675</c:v>
                </c:pt>
                <c:pt idx="1093">
                  <c:v>29.000000432133675</c:v>
                </c:pt>
                <c:pt idx="1094">
                  <c:v>29.000000432133675</c:v>
                </c:pt>
                <c:pt idx="1095">
                  <c:v>29.000000432133675</c:v>
                </c:pt>
                <c:pt idx="1096">
                  <c:v>29.000000432133675</c:v>
                </c:pt>
                <c:pt idx="1097">
                  <c:v>29.000000432133675</c:v>
                </c:pt>
                <c:pt idx="1098">
                  <c:v>29.000000432133675</c:v>
                </c:pt>
                <c:pt idx="1099">
                  <c:v>29.000000432133675</c:v>
                </c:pt>
                <c:pt idx="1100">
                  <c:v>29.000000432133675</c:v>
                </c:pt>
                <c:pt idx="1101">
                  <c:v>29.000000432133675</c:v>
                </c:pt>
                <c:pt idx="1102">
                  <c:v>29.000000432133675</c:v>
                </c:pt>
                <c:pt idx="1103">
                  <c:v>29.000000432133675</c:v>
                </c:pt>
                <c:pt idx="1104">
                  <c:v>29.000000432133675</c:v>
                </c:pt>
                <c:pt idx="1105">
                  <c:v>29.000000432133675</c:v>
                </c:pt>
                <c:pt idx="1106">
                  <c:v>29.000000432133675</c:v>
                </c:pt>
                <c:pt idx="1107">
                  <c:v>29.000000432133675</c:v>
                </c:pt>
                <c:pt idx="1108">
                  <c:v>29.000000432133675</c:v>
                </c:pt>
                <c:pt idx="1109">
                  <c:v>29.000000432133675</c:v>
                </c:pt>
                <c:pt idx="1110">
                  <c:v>29.000000432133675</c:v>
                </c:pt>
                <c:pt idx="1111">
                  <c:v>29.500000439584255</c:v>
                </c:pt>
                <c:pt idx="1112">
                  <c:v>29.500000439584255</c:v>
                </c:pt>
                <c:pt idx="1113">
                  <c:v>29.500000439584255</c:v>
                </c:pt>
                <c:pt idx="1114">
                  <c:v>29.500000439584255</c:v>
                </c:pt>
                <c:pt idx="1115">
                  <c:v>29.500000439584255</c:v>
                </c:pt>
                <c:pt idx="1116">
                  <c:v>29.500000439584255</c:v>
                </c:pt>
                <c:pt idx="1117">
                  <c:v>29.500000439584255</c:v>
                </c:pt>
                <c:pt idx="1118">
                  <c:v>29.000000432133675</c:v>
                </c:pt>
                <c:pt idx="1119">
                  <c:v>28.500000424683094</c:v>
                </c:pt>
                <c:pt idx="1120">
                  <c:v>28.500000424683094</c:v>
                </c:pt>
                <c:pt idx="1121">
                  <c:v>28.500000424683094</c:v>
                </c:pt>
                <c:pt idx="1122">
                  <c:v>28.000000417232513</c:v>
                </c:pt>
                <c:pt idx="1123">
                  <c:v>28.000000417232513</c:v>
                </c:pt>
                <c:pt idx="1124">
                  <c:v>28.000000417232513</c:v>
                </c:pt>
                <c:pt idx="1125">
                  <c:v>28.000000417232513</c:v>
                </c:pt>
                <c:pt idx="1126">
                  <c:v>28.000000417232513</c:v>
                </c:pt>
                <c:pt idx="1127">
                  <c:v>28.000000417232513</c:v>
                </c:pt>
                <c:pt idx="1128">
                  <c:v>27.500000409781933</c:v>
                </c:pt>
                <c:pt idx="1129">
                  <c:v>28.000000417232513</c:v>
                </c:pt>
                <c:pt idx="1130">
                  <c:v>27.500000409781933</c:v>
                </c:pt>
                <c:pt idx="1131">
                  <c:v>27.500000409781933</c:v>
                </c:pt>
                <c:pt idx="1132">
                  <c:v>27.500000409781933</c:v>
                </c:pt>
                <c:pt idx="1133">
                  <c:v>27.500000409781933</c:v>
                </c:pt>
                <c:pt idx="1134">
                  <c:v>27.500000409781933</c:v>
                </c:pt>
                <c:pt idx="1135">
                  <c:v>27.500000409781933</c:v>
                </c:pt>
                <c:pt idx="1136">
                  <c:v>27.500000409781933</c:v>
                </c:pt>
                <c:pt idx="1137">
                  <c:v>27.500000409781933</c:v>
                </c:pt>
                <c:pt idx="1138">
                  <c:v>27.500000409781933</c:v>
                </c:pt>
                <c:pt idx="1139">
                  <c:v>27.500000409781933</c:v>
                </c:pt>
                <c:pt idx="1140">
                  <c:v>27.500000409781933</c:v>
                </c:pt>
                <c:pt idx="1141">
                  <c:v>27.500000409781933</c:v>
                </c:pt>
                <c:pt idx="1142">
                  <c:v>27.500000409781933</c:v>
                </c:pt>
                <c:pt idx="1143">
                  <c:v>27.500000409781933</c:v>
                </c:pt>
                <c:pt idx="1144">
                  <c:v>27.500000409781933</c:v>
                </c:pt>
                <c:pt idx="1145">
                  <c:v>27.500000409781933</c:v>
                </c:pt>
                <c:pt idx="1146">
                  <c:v>27.500000409781933</c:v>
                </c:pt>
                <c:pt idx="1147">
                  <c:v>27.500000409781933</c:v>
                </c:pt>
                <c:pt idx="1148">
                  <c:v>27.500000409781933</c:v>
                </c:pt>
                <c:pt idx="1149">
                  <c:v>28.000000417232513</c:v>
                </c:pt>
                <c:pt idx="1150">
                  <c:v>28.000000417232513</c:v>
                </c:pt>
                <c:pt idx="1151">
                  <c:v>28.000000417232513</c:v>
                </c:pt>
                <c:pt idx="1152">
                  <c:v>27.500000409781933</c:v>
                </c:pt>
                <c:pt idx="1153">
                  <c:v>27.500000409781933</c:v>
                </c:pt>
                <c:pt idx="1154">
                  <c:v>27.500000409781933</c:v>
                </c:pt>
                <c:pt idx="1155">
                  <c:v>27.500000409781933</c:v>
                </c:pt>
                <c:pt idx="1156">
                  <c:v>27.500000409781933</c:v>
                </c:pt>
                <c:pt idx="1157">
                  <c:v>27.500000409781933</c:v>
                </c:pt>
                <c:pt idx="1158">
                  <c:v>27.500000409781933</c:v>
                </c:pt>
                <c:pt idx="1159">
                  <c:v>27.500000409781933</c:v>
                </c:pt>
                <c:pt idx="1160">
                  <c:v>27.500000409781933</c:v>
                </c:pt>
                <c:pt idx="1161">
                  <c:v>27.500000409781933</c:v>
                </c:pt>
                <c:pt idx="1162">
                  <c:v>28.000000417232513</c:v>
                </c:pt>
                <c:pt idx="1163">
                  <c:v>28.000000417232513</c:v>
                </c:pt>
                <c:pt idx="1164">
                  <c:v>28.000000417232513</c:v>
                </c:pt>
                <c:pt idx="1165">
                  <c:v>28.000000417232513</c:v>
                </c:pt>
                <c:pt idx="1166">
                  <c:v>28.000000417232513</c:v>
                </c:pt>
                <c:pt idx="1167">
                  <c:v>28.000000417232513</c:v>
                </c:pt>
                <c:pt idx="1168">
                  <c:v>28.000000417232513</c:v>
                </c:pt>
                <c:pt idx="1169">
                  <c:v>28.000000417232513</c:v>
                </c:pt>
                <c:pt idx="1170">
                  <c:v>28.000000417232513</c:v>
                </c:pt>
                <c:pt idx="1171">
                  <c:v>28.000000417232513</c:v>
                </c:pt>
                <c:pt idx="1172">
                  <c:v>28.000000417232513</c:v>
                </c:pt>
                <c:pt idx="1173">
                  <c:v>28.000000417232513</c:v>
                </c:pt>
                <c:pt idx="1174">
                  <c:v>28.000000417232513</c:v>
                </c:pt>
                <c:pt idx="1175">
                  <c:v>28.000000417232513</c:v>
                </c:pt>
                <c:pt idx="1176">
                  <c:v>28.000000417232513</c:v>
                </c:pt>
                <c:pt idx="1177">
                  <c:v>28.000000417232513</c:v>
                </c:pt>
                <c:pt idx="1178">
                  <c:v>28.000000417232513</c:v>
                </c:pt>
                <c:pt idx="1179">
                  <c:v>28.000000417232513</c:v>
                </c:pt>
                <c:pt idx="1180">
                  <c:v>28.000000417232513</c:v>
                </c:pt>
                <c:pt idx="1181">
                  <c:v>28.000000417232513</c:v>
                </c:pt>
                <c:pt idx="1182">
                  <c:v>28.000000417232513</c:v>
                </c:pt>
                <c:pt idx="1183">
                  <c:v>28.000000417232513</c:v>
                </c:pt>
                <c:pt idx="1184">
                  <c:v>28.000000417232513</c:v>
                </c:pt>
                <c:pt idx="1185">
                  <c:v>28.000000417232513</c:v>
                </c:pt>
                <c:pt idx="1186">
                  <c:v>28.000000417232513</c:v>
                </c:pt>
                <c:pt idx="1187">
                  <c:v>28.000000417232513</c:v>
                </c:pt>
                <c:pt idx="1188">
                  <c:v>28.000000417232513</c:v>
                </c:pt>
                <c:pt idx="1189">
                  <c:v>27.500000409781933</c:v>
                </c:pt>
                <c:pt idx="1190">
                  <c:v>27.500000409781933</c:v>
                </c:pt>
                <c:pt idx="1191">
                  <c:v>27.500000409781933</c:v>
                </c:pt>
                <c:pt idx="1192">
                  <c:v>27.500000409781933</c:v>
                </c:pt>
                <c:pt idx="1193">
                  <c:v>27.500000409781933</c:v>
                </c:pt>
                <c:pt idx="1194">
                  <c:v>27.500000409781933</c:v>
                </c:pt>
                <c:pt idx="1195">
                  <c:v>27.500000409781933</c:v>
                </c:pt>
                <c:pt idx="1196">
                  <c:v>27.500000409781933</c:v>
                </c:pt>
                <c:pt idx="1197">
                  <c:v>27.500000409781933</c:v>
                </c:pt>
                <c:pt idx="1198">
                  <c:v>27.500000409781933</c:v>
                </c:pt>
                <c:pt idx="1199">
                  <c:v>27.500000409781933</c:v>
                </c:pt>
                <c:pt idx="1200">
                  <c:v>27.500000409781933</c:v>
                </c:pt>
                <c:pt idx="1201">
                  <c:v>27.500000409781933</c:v>
                </c:pt>
                <c:pt idx="1202">
                  <c:v>27.500000409781933</c:v>
                </c:pt>
                <c:pt idx="1203">
                  <c:v>27.500000409781933</c:v>
                </c:pt>
                <c:pt idx="1204">
                  <c:v>27.500000409781933</c:v>
                </c:pt>
                <c:pt idx="1205">
                  <c:v>27.500000409781933</c:v>
                </c:pt>
                <c:pt idx="1206">
                  <c:v>27.500000409781933</c:v>
                </c:pt>
                <c:pt idx="1207">
                  <c:v>27.500000409781933</c:v>
                </c:pt>
                <c:pt idx="1208">
                  <c:v>27.500000409781933</c:v>
                </c:pt>
                <c:pt idx="1209">
                  <c:v>27.500000409781933</c:v>
                </c:pt>
                <c:pt idx="1210">
                  <c:v>27.500000409781933</c:v>
                </c:pt>
                <c:pt idx="1211">
                  <c:v>27.500000409781933</c:v>
                </c:pt>
                <c:pt idx="1212">
                  <c:v>27.000000402331352</c:v>
                </c:pt>
                <c:pt idx="1213">
                  <c:v>27.500000409781933</c:v>
                </c:pt>
                <c:pt idx="1214">
                  <c:v>27.500000409781933</c:v>
                </c:pt>
                <c:pt idx="1215">
                  <c:v>27.500000409781933</c:v>
                </c:pt>
                <c:pt idx="1216">
                  <c:v>27.000000402331352</c:v>
                </c:pt>
                <c:pt idx="1217">
                  <c:v>27.000000402331352</c:v>
                </c:pt>
                <c:pt idx="1218">
                  <c:v>27.500000409781933</c:v>
                </c:pt>
                <c:pt idx="1219">
                  <c:v>27.500000409781933</c:v>
                </c:pt>
                <c:pt idx="1220">
                  <c:v>28.000000417232513</c:v>
                </c:pt>
                <c:pt idx="1221">
                  <c:v>28.000000417232513</c:v>
                </c:pt>
                <c:pt idx="1222">
                  <c:v>28.000000417232513</c:v>
                </c:pt>
                <c:pt idx="1223">
                  <c:v>28.500000424683094</c:v>
                </c:pt>
                <c:pt idx="1224">
                  <c:v>28.500000424683094</c:v>
                </c:pt>
                <c:pt idx="1225">
                  <c:v>28.500000424683094</c:v>
                </c:pt>
                <c:pt idx="1226">
                  <c:v>28.500000424683094</c:v>
                </c:pt>
                <c:pt idx="1227">
                  <c:v>28.500000424683094</c:v>
                </c:pt>
                <c:pt idx="1228">
                  <c:v>28.500000424683094</c:v>
                </c:pt>
                <c:pt idx="1229">
                  <c:v>28.500000424683094</c:v>
                </c:pt>
                <c:pt idx="1230">
                  <c:v>28.500000424683094</c:v>
                </c:pt>
                <c:pt idx="1231">
                  <c:v>28.500000424683094</c:v>
                </c:pt>
                <c:pt idx="1232">
                  <c:v>28.500000424683094</c:v>
                </c:pt>
                <c:pt idx="1233">
                  <c:v>28.500000424683094</c:v>
                </c:pt>
                <c:pt idx="1234">
                  <c:v>28.500000424683094</c:v>
                </c:pt>
                <c:pt idx="1235">
                  <c:v>28.500000424683094</c:v>
                </c:pt>
                <c:pt idx="1236">
                  <c:v>29.000000432133675</c:v>
                </c:pt>
                <c:pt idx="1237">
                  <c:v>29.000000432133675</c:v>
                </c:pt>
                <c:pt idx="1238">
                  <c:v>29.000000432133675</c:v>
                </c:pt>
                <c:pt idx="1239">
                  <c:v>29.000000432133675</c:v>
                </c:pt>
                <c:pt idx="1240">
                  <c:v>29.000000432133675</c:v>
                </c:pt>
                <c:pt idx="1241">
                  <c:v>29.000000432133675</c:v>
                </c:pt>
                <c:pt idx="1242">
                  <c:v>29.000000432133675</c:v>
                </c:pt>
                <c:pt idx="1243">
                  <c:v>29.000000432133675</c:v>
                </c:pt>
                <c:pt idx="1244">
                  <c:v>29.000000432133675</c:v>
                </c:pt>
                <c:pt idx="1245">
                  <c:v>29.000000432133675</c:v>
                </c:pt>
                <c:pt idx="1246">
                  <c:v>29.000000432133675</c:v>
                </c:pt>
                <c:pt idx="1247">
                  <c:v>29.000000432133675</c:v>
                </c:pt>
                <c:pt idx="1248">
                  <c:v>29.000000432133675</c:v>
                </c:pt>
                <c:pt idx="1249">
                  <c:v>29.000000432133675</c:v>
                </c:pt>
                <c:pt idx="1250">
                  <c:v>29.000000432133675</c:v>
                </c:pt>
                <c:pt idx="1251">
                  <c:v>29.000000432133675</c:v>
                </c:pt>
                <c:pt idx="1252">
                  <c:v>29.000000432133675</c:v>
                </c:pt>
                <c:pt idx="1253">
                  <c:v>29.000000432133675</c:v>
                </c:pt>
                <c:pt idx="1254">
                  <c:v>29.000000432133675</c:v>
                </c:pt>
                <c:pt idx="1255">
                  <c:v>29.000000432133675</c:v>
                </c:pt>
                <c:pt idx="1256">
                  <c:v>29.000000432133675</c:v>
                </c:pt>
                <c:pt idx="1257">
                  <c:v>29.000000432133675</c:v>
                </c:pt>
                <c:pt idx="1258">
                  <c:v>29.000000432133675</c:v>
                </c:pt>
                <c:pt idx="1259">
                  <c:v>29.000000432133675</c:v>
                </c:pt>
                <c:pt idx="1260">
                  <c:v>29.000000432133675</c:v>
                </c:pt>
                <c:pt idx="1261">
                  <c:v>29.000000432133675</c:v>
                </c:pt>
                <c:pt idx="1262">
                  <c:v>29.000000432133675</c:v>
                </c:pt>
                <c:pt idx="1263">
                  <c:v>29.000000432133675</c:v>
                </c:pt>
                <c:pt idx="1264">
                  <c:v>29.000000432133675</c:v>
                </c:pt>
                <c:pt idx="1265">
                  <c:v>29.000000432133675</c:v>
                </c:pt>
                <c:pt idx="1266">
                  <c:v>29.000000432133675</c:v>
                </c:pt>
                <c:pt idx="1267">
                  <c:v>29.000000432133675</c:v>
                </c:pt>
                <c:pt idx="1268">
                  <c:v>29.000000432133675</c:v>
                </c:pt>
                <c:pt idx="1269">
                  <c:v>29.000000432133675</c:v>
                </c:pt>
                <c:pt idx="1270">
                  <c:v>29.000000432133675</c:v>
                </c:pt>
                <c:pt idx="1271">
                  <c:v>29.000000432133675</c:v>
                </c:pt>
                <c:pt idx="1272">
                  <c:v>29.000000432133675</c:v>
                </c:pt>
                <c:pt idx="1273">
                  <c:v>29.500000439584255</c:v>
                </c:pt>
                <c:pt idx="1274">
                  <c:v>29.500000439584255</c:v>
                </c:pt>
                <c:pt idx="1275">
                  <c:v>29.500000439584255</c:v>
                </c:pt>
                <c:pt idx="1276">
                  <c:v>29.500000439584255</c:v>
                </c:pt>
                <c:pt idx="1277">
                  <c:v>29.000000432133675</c:v>
                </c:pt>
                <c:pt idx="1278">
                  <c:v>29.000000432133675</c:v>
                </c:pt>
                <c:pt idx="1279">
                  <c:v>29.000000432133675</c:v>
                </c:pt>
                <c:pt idx="1280">
                  <c:v>29.000000432133675</c:v>
                </c:pt>
                <c:pt idx="1281">
                  <c:v>29.000000432133675</c:v>
                </c:pt>
                <c:pt idx="1282">
                  <c:v>29.000000432133675</c:v>
                </c:pt>
                <c:pt idx="1283">
                  <c:v>29.000000432133675</c:v>
                </c:pt>
                <c:pt idx="1284">
                  <c:v>29.500000439584255</c:v>
                </c:pt>
                <c:pt idx="1285">
                  <c:v>29.500000439584255</c:v>
                </c:pt>
                <c:pt idx="1286">
                  <c:v>29.500000439584255</c:v>
                </c:pt>
                <c:pt idx="1287">
                  <c:v>29.500000439584255</c:v>
                </c:pt>
                <c:pt idx="1288">
                  <c:v>29.500000439584255</c:v>
                </c:pt>
                <c:pt idx="1289">
                  <c:v>29.500000439584255</c:v>
                </c:pt>
                <c:pt idx="1290">
                  <c:v>29.500000439584255</c:v>
                </c:pt>
                <c:pt idx="1291">
                  <c:v>29.500000439584255</c:v>
                </c:pt>
                <c:pt idx="1292">
                  <c:v>29.500000439584255</c:v>
                </c:pt>
                <c:pt idx="1293">
                  <c:v>29.500000439584255</c:v>
                </c:pt>
                <c:pt idx="1294">
                  <c:v>29.500000439584255</c:v>
                </c:pt>
                <c:pt idx="1295">
                  <c:v>29.500000439584255</c:v>
                </c:pt>
                <c:pt idx="1296">
                  <c:v>29.500000439584255</c:v>
                </c:pt>
                <c:pt idx="1297">
                  <c:v>29.500000439584255</c:v>
                </c:pt>
                <c:pt idx="1298">
                  <c:v>29.500000439584255</c:v>
                </c:pt>
                <c:pt idx="1299">
                  <c:v>29.500000439584255</c:v>
                </c:pt>
                <c:pt idx="1300">
                  <c:v>29.500000439584255</c:v>
                </c:pt>
                <c:pt idx="1301">
                  <c:v>29.500000439584255</c:v>
                </c:pt>
                <c:pt idx="1302">
                  <c:v>29.500000439584255</c:v>
                </c:pt>
                <c:pt idx="1303">
                  <c:v>29.500000439584255</c:v>
                </c:pt>
                <c:pt idx="1304">
                  <c:v>29.500000439584255</c:v>
                </c:pt>
                <c:pt idx="1305">
                  <c:v>29.500000439584255</c:v>
                </c:pt>
                <c:pt idx="1306">
                  <c:v>29.500000439584255</c:v>
                </c:pt>
                <c:pt idx="1307">
                  <c:v>29.500000439584255</c:v>
                </c:pt>
                <c:pt idx="1308">
                  <c:v>29.500000439584255</c:v>
                </c:pt>
                <c:pt idx="1309">
                  <c:v>29.500000439584255</c:v>
                </c:pt>
                <c:pt idx="1310">
                  <c:v>29.500000439584255</c:v>
                </c:pt>
                <c:pt idx="1311">
                  <c:v>30.000000447034836</c:v>
                </c:pt>
                <c:pt idx="1312">
                  <c:v>30.000000447034836</c:v>
                </c:pt>
                <c:pt idx="1313">
                  <c:v>30.000000447034836</c:v>
                </c:pt>
                <c:pt idx="1314">
                  <c:v>30.000000447034836</c:v>
                </c:pt>
                <c:pt idx="1315">
                  <c:v>30.000000447034836</c:v>
                </c:pt>
                <c:pt idx="1316">
                  <c:v>30.000000447034836</c:v>
                </c:pt>
                <c:pt idx="1317">
                  <c:v>30.000000447034836</c:v>
                </c:pt>
                <c:pt idx="1318">
                  <c:v>30.000000447034836</c:v>
                </c:pt>
                <c:pt idx="1319">
                  <c:v>30.000000447034836</c:v>
                </c:pt>
                <c:pt idx="1320">
                  <c:v>30.000000447034836</c:v>
                </c:pt>
                <c:pt idx="1321">
                  <c:v>30.000000447034836</c:v>
                </c:pt>
                <c:pt idx="1322">
                  <c:v>30.000000447034836</c:v>
                </c:pt>
                <c:pt idx="1323">
                  <c:v>30.000000447034836</c:v>
                </c:pt>
                <c:pt idx="1324">
                  <c:v>30.000000447034836</c:v>
                </c:pt>
                <c:pt idx="1325">
                  <c:v>30.000000447034836</c:v>
                </c:pt>
                <c:pt idx="1326">
                  <c:v>30.000000447034836</c:v>
                </c:pt>
                <c:pt idx="1327">
                  <c:v>30.000000447034836</c:v>
                </c:pt>
                <c:pt idx="1328">
                  <c:v>30.000000447034836</c:v>
                </c:pt>
                <c:pt idx="1329">
                  <c:v>30.000000447034836</c:v>
                </c:pt>
                <c:pt idx="1330">
                  <c:v>30.000000447034836</c:v>
                </c:pt>
                <c:pt idx="1331">
                  <c:v>30.000000447034836</c:v>
                </c:pt>
                <c:pt idx="1332">
                  <c:v>30.000000447034836</c:v>
                </c:pt>
                <c:pt idx="1333">
                  <c:v>30.000000447034836</c:v>
                </c:pt>
                <c:pt idx="1334">
                  <c:v>30.000000447034836</c:v>
                </c:pt>
                <c:pt idx="1335">
                  <c:v>30.000000447034836</c:v>
                </c:pt>
                <c:pt idx="1336">
                  <c:v>30.000000447034836</c:v>
                </c:pt>
                <c:pt idx="1337">
                  <c:v>30.000000447034836</c:v>
                </c:pt>
                <c:pt idx="1338">
                  <c:v>30.000000447034836</c:v>
                </c:pt>
                <c:pt idx="1339">
                  <c:v>30.000000447034836</c:v>
                </c:pt>
                <c:pt idx="1340">
                  <c:v>30.000000447034836</c:v>
                </c:pt>
                <c:pt idx="1341">
                  <c:v>30.000000447034836</c:v>
                </c:pt>
                <c:pt idx="1342">
                  <c:v>30.000000447034836</c:v>
                </c:pt>
                <c:pt idx="1343">
                  <c:v>30.000000447034836</c:v>
                </c:pt>
                <c:pt idx="1344">
                  <c:v>30.000000447034836</c:v>
                </c:pt>
                <c:pt idx="1345">
                  <c:v>30.000000447034836</c:v>
                </c:pt>
                <c:pt idx="1346">
                  <c:v>30.000000447034836</c:v>
                </c:pt>
                <c:pt idx="1347">
                  <c:v>30.000000447034836</c:v>
                </c:pt>
                <c:pt idx="1348">
                  <c:v>30.000000447034836</c:v>
                </c:pt>
                <c:pt idx="1349">
                  <c:v>30.000000447034836</c:v>
                </c:pt>
                <c:pt idx="1350">
                  <c:v>30.000000447034836</c:v>
                </c:pt>
                <c:pt idx="1351">
                  <c:v>30.000000447034836</c:v>
                </c:pt>
                <c:pt idx="1352">
                  <c:v>30.000000447034836</c:v>
                </c:pt>
                <c:pt idx="1353">
                  <c:v>30.000000447034836</c:v>
                </c:pt>
                <c:pt idx="1354">
                  <c:v>30.000000447034836</c:v>
                </c:pt>
                <c:pt idx="1355">
                  <c:v>30.000000447034836</c:v>
                </c:pt>
                <c:pt idx="1356">
                  <c:v>30.000000447034836</c:v>
                </c:pt>
                <c:pt idx="1357">
                  <c:v>30.000000447034836</c:v>
                </c:pt>
                <c:pt idx="1358">
                  <c:v>30.000000447034836</c:v>
                </c:pt>
                <c:pt idx="1359">
                  <c:v>30.000000447034836</c:v>
                </c:pt>
                <c:pt idx="1360">
                  <c:v>30.000000447034836</c:v>
                </c:pt>
                <c:pt idx="1361">
                  <c:v>30.000000447034836</c:v>
                </c:pt>
                <c:pt idx="1362">
                  <c:v>30.000000447034836</c:v>
                </c:pt>
                <c:pt idx="1363">
                  <c:v>30.000000447034836</c:v>
                </c:pt>
                <c:pt idx="1364">
                  <c:v>30.000000447034836</c:v>
                </c:pt>
                <c:pt idx="1365">
                  <c:v>30.000000447034836</c:v>
                </c:pt>
                <c:pt idx="1366">
                  <c:v>30.000000447034836</c:v>
                </c:pt>
                <c:pt idx="1367">
                  <c:v>30.000000447034836</c:v>
                </c:pt>
                <c:pt idx="1368">
                  <c:v>30.000000447034836</c:v>
                </c:pt>
                <c:pt idx="1369">
                  <c:v>30.000000447034836</c:v>
                </c:pt>
                <c:pt idx="1370">
                  <c:v>30.000000447034836</c:v>
                </c:pt>
                <c:pt idx="1371">
                  <c:v>30.000000447034836</c:v>
                </c:pt>
                <c:pt idx="1372">
                  <c:v>30.000000447034836</c:v>
                </c:pt>
                <c:pt idx="1373">
                  <c:v>30.000000447034836</c:v>
                </c:pt>
                <c:pt idx="1374">
                  <c:v>30.000000447034836</c:v>
                </c:pt>
                <c:pt idx="1375">
                  <c:v>30.000000447034836</c:v>
                </c:pt>
                <c:pt idx="1376">
                  <c:v>30.000000447034836</c:v>
                </c:pt>
                <c:pt idx="1377">
                  <c:v>30.000000447034836</c:v>
                </c:pt>
                <c:pt idx="1378">
                  <c:v>30.000000447034836</c:v>
                </c:pt>
                <c:pt idx="1379">
                  <c:v>30.000000447034836</c:v>
                </c:pt>
                <c:pt idx="1380">
                  <c:v>30.000000447034836</c:v>
                </c:pt>
                <c:pt idx="1381">
                  <c:v>30.000000447034836</c:v>
                </c:pt>
                <c:pt idx="1382">
                  <c:v>30.000000447034836</c:v>
                </c:pt>
                <c:pt idx="1383">
                  <c:v>30.000000447034836</c:v>
                </c:pt>
                <c:pt idx="1384">
                  <c:v>30.000000447034836</c:v>
                </c:pt>
                <c:pt idx="1385">
                  <c:v>30.000000447034836</c:v>
                </c:pt>
                <c:pt idx="1386">
                  <c:v>30.000000447034836</c:v>
                </c:pt>
                <c:pt idx="1387">
                  <c:v>30.000000447034836</c:v>
                </c:pt>
                <c:pt idx="1388">
                  <c:v>30.000000447034836</c:v>
                </c:pt>
                <c:pt idx="1389">
                  <c:v>30.000000447034836</c:v>
                </c:pt>
                <c:pt idx="1390">
                  <c:v>30.000000447034836</c:v>
                </c:pt>
                <c:pt idx="1391">
                  <c:v>30.000000447034836</c:v>
                </c:pt>
                <c:pt idx="1392">
                  <c:v>30.000000447034836</c:v>
                </c:pt>
                <c:pt idx="1393">
                  <c:v>30.000000447034836</c:v>
                </c:pt>
                <c:pt idx="1394">
                  <c:v>30.000000447034836</c:v>
                </c:pt>
                <c:pt idx="1395">
                  <c:v>30.000000447034836</c:v>
                </c:pt>
                <c:pt idx="1396">
                  <c:v>30.000000447034836</c:v>
                </c:pt>
                <c:pt idx="1397">
                  <c:v>30.000000447034836</c:v>
                </c:pt>
                <c:pt idx="1398">
                  <c:v>30.000000447034836</c:v>
                </c:pt>
                <c:pt idx="1399">
                  <c:v>30.000000447034836</c:v>
                </c:pt>
                <c:pt idx="1400">
                  <c:v>30.000000447034836</c:v>
                </c:pt>
                <c:pt idx="1401">
                  <c:v>30.000000447034836</c:v>
                </c:pt>
                <c:pt idx="1402">
                  <c:v>30.000000447034836</c:v>
                </c:pt>
                <c:pt idx="1403">
                  <c:v>30.000000447034836</c:v>
                </c:pt>
                <c:pt idx="1404">
                  <c:v>30.000000447034836</c:v>
                </c:pt>
                <c:pt idx="1405">
                  <c:v>29.500000439584255</c:v>
                </c:pt>
                <c:pt idx="1406">
                  <c:v>29.500000439584255</c:v>
                </c:pt>
                <c:pt idx="1407">
                  <c:v>29.000000432133675</c:v>
                </c:pt>
                <c:pt idx="1408">
                  <c:v>29.000000432133675</c:v>
                </c:pt>
                <c:pt idx="1409">
                  <c:v>29.000000432133675</c:v>
                </c:pt>
                <c:pt idx="1410">
                  <c:v>28.500000424683094</c:v>
                </c:pt>
                <c:pt idx="1411">
                  <c:v>28.500000424683094</c:v>
                </c:pt>
                <c:pt idx="1412">
                  <c:v>28.500000424683094</c:v>
                </c:pt>
                <c:pt idx="1413">
                  <c:v>28.500000424683094</c:v>
                </c:pt>
                <c:pt idx="1414">
                  <c:v>28.500000424683094</c:v>
                </c:pt>
                <c:pt idx="1415">
                  <c:v>28.500000424683094</c:v>
                </c:pt>
                <c:pt idx="1416">
                  <c:v>28.000000417232513</c:v>
                </c:pt>
                <c:pt idx="1417">
                  <c:v>28.000000417232513</c:v>
                </c:pt>
                <c:pt idx="1418">
                  <c:v>28.000000417232513</c:v>
                </c:pt>
                <c:pt idx="1419">
                  <c:v>28.000000417232513</c:v>
                </c:pt>
                <c:pt idx="1420">
                  <c:v>28.000000417232513</c:v>
                </c:pt>
                <c:pt idx="1421">
                  <c:v>28.000000417232513</c:v>
                </c:pt>
                <c:pt idx="1422">
                  <c:v>28.000000417232513</c:v>
                </c:pt>
                <c:pt idx="1423">
                  <c:v>28.000000417232513</c:v>
                </c:pt>
                <c:pt idx="1424">
                  <c:v>28.000000417232513</c:v>
                </c:pt>
                <c:pt idx="1425">
                  <c:v>28.000000417232513</c:v>
                </c:pt>
                <c:pt idx="1426">
                  <c:v>28.000000417232513</c:v>
                </c:pt>
                <c:pt idx="1427">
                  <c:v>28.000000417232513</c:v>
                </c:pt>
                <c:pt idx="1428">
                  <c:v>28.000000417232513</c:v>
                </c:pt>
                <c:pt idx="1429">
                  <c:v>28.000000417232513</c:v>
                </c:pt>
                <c:pt idx="1430">
                  <c:v>28.000000417232513</c:v>
                </c:pt>
                <c:pt idx="1431">
                  <c:v>28.000000417232513</c:v>
                </c:pt>
                <c:pt idx="1432">
                  <c:v>28.000000417232513</c:v>
                </c:pt>
                <c:pt idx="1433">
                  <c:v>28.000000417232513</c:v>
                </c:pt>
                <c:pt idx="1434">
                  <c:v>28.000000417232513</c:v>
                </c:pt>
                <c:pt idx="1435">
                  <c:v>28.000000417232513</c:v>
                </c:pt>
                <c:pt idx="1436">
                  <c:v>28.000000417232513</c:v>
                </c:pt>
                <c:pt idx="1437">
                  <c:v>28.000000417232513</c:v>
                </c:pt>
                <c:pt idx="1438">
                  <c:v>28.000000417232513</c:v>
                </c:pt>
                <c:pt idx="1439">
                  <c:v>28.000000417232513</c:v>
                </c:pt>
                <c:pt idx="1440">
                  <c:v>28.000000417232513</c:v>
                </c:pt>
                <c:pt idx="1441">
                  <c:v>28.000000417232513</c:v>
                </c:pt>
                <c:pt idx="1442">
                  <c:v>28.000000417232513</c:v>
                </c:pt>
                <c:pt idx="1443">
                  <c:v>28.000000417232513</c:v>
                </c:pt>
                <c:pt idx="1444">
                  <c:v>28.000000417232513</c:v>
                </c:pt>
                <c:pt idx="1445">
                  <c:v>28.000000417232513</c:v>
                </c:pt>
                <c:pt idx="1446">
                  <c:v>28.000000417232513</c:v>
                </c:pt>
                <c:pt idx="1447">
                  <c:v>28.000000417232513</c:v>
                </c:pt>
                <c:pt idx="1448">
                  <c:v>28.000000417232513</c:v>
                </c:pt>
                <c:pt idx="1449">
                  <c:v>28.000000417232513</c:v>
                </c:pt>
                <c:pt idx="1450">
                  <c:v>28.000000417232513</c:v>
                </c:pt>
                <c:pt idx="1451">
                  <c:v>28.000000417232513</c:v>
                </c:pt>
                <c:pt idx="1452">
                  <c:v>28.000000417232513</c:v>
                </c:pt>
                <c:pt idx="1453">
                  <c:v>28.000000417232513</c:v>
                </c:pt>
                <c:pt idx="1454">
                  <c:v>28.000000417232513</c:v>
                </c:pt>
                <c:pt idx="1455">
                  <c:v>28.000000417232513</c:v>
                </c:pt>
                <c:pt idx="1456">
                  <c:v>28.000000417232513</c:v>
                </c:pt>
                <c:pt idx="1457">
                  <c:v>28.000000417232513</c:v>
                </c:pt>
                <c:pt idx="1458">
                  <c:v>28.000000417232513</c:v>
                </c:pt>
                <c:pt idx="1459">
                  <c:v>28.000000417232513</c:v>
                </c:pt>
                <c:pt idx="1460">
                  <c:v>28.000000417232513</c:v>
                </c:pt>
                <c:pt idx="1461">
                  <c:v>28.000000417232513</c:v>
                </c:pt>
                <c:pt idx="1462">
                  <c:v>28.000000417232513</c:v>
                </c:pt>
                <c:pt idx="1463">
                  <c:v>28.000000417232513</c:v>
                </c:pt>
                <c:pt idx="1464">
                  <c:v>28.000000417232513</c:v>
                </c:pt>
                <c:pt idx="1465">
                  <c:v>28.000000417232513</c:v>
                </c:pt>
                <c:pt idx="1466">
                  <c:v>28.000000417232513</c:v>
                </c:pt>
                <c:pt idx="1467">
                  <c:v>28.000000417232513</c:v>
                </c:pt>
                <c:pt idx="1468">
                  <c:v>28.000000417232513</c:v>
                </c:pt>
                <c:pt idx="1469">
                  <c:v>28.000000417232513</c:v>
                </c:pt>
                <c:pt idx="1470">
                  <c:v>28.000000417232513</c:v>
                </c:pt>
                <c:pt idx="1471">
                  <c:v>28.000000417232513</c:v>
                </c:pt>
                <c:pt idx="1472">
                  <c:v>28.000000417232513</c:v>
                </c:pt>
                <c:pt idx="1473">
                  <c:v>28.000000417232513</c:v>
                </c:pt>
                <c:pt idx="1474">
                  <c:v>28.000000417232513</c:v>
                </c:pt>
                <c:pt idx="1475">
                  <c:v>28.000000417232513</c:v>
                </c:pt>
                <c:pt idx="1476">
                  <c:v>28.000000417232513</c:v>
                </c:pt>
                <c:pt idx="1477">
                  <c:v>28.000000417232513</c:v>
                </c:pt>
                <c:pt idx="1478">
                  <c:v>28.000000417232513</c:v>
                </c:pt>
                <c:pt idx="1479">
                  <c:v>28.000000417232513</c:v>
                </c:pt>
                <c:pt idx="1480">
                  <c:v>28.000000417232513</c:v>
                </c:pt>
                <c:pt idx="1481">
                  <c:v>28.000000417232513</c:v>
                </c:pt>
                <c:pt idx="1482">
                  <c:v>27.500000409781933</c:v>
                </c:pt>
                <c:pt idx="1483">
                  <c:v>28.000000417232513</c:v>
                </c:pt>
                <c:pt idx="1484">
                  <c:v>28.000000417232513</c:v>
                </c:pt>
                <c:pt idx="1485">
                  <c:v>28.000000417232513</c:v>
                </c:pt>
                <c:pt idx="1486">
                  <c:v>28.000000417232513</c:v>
                </c:pt>
                <c:pt idx="1487">
                  <c:v>28.000000417232513</c:v>
                </c:pt>
                <c:pt idx="1488">
                  <c:v>28.000000417232513</c:v>
                </c:pt>
                <c:pt idx="1489">
                  <c:v>27.500000409781933</c:v>
                </c:pt>
                <c:pt idx="1490">
                  <c:v>28.000000417232513</c:v>
                </c:pt>
                <c:pt idx="1491">
                  <c:v>27.500000409781933</c:v>
                </c:pt>
                <c:pt idx="1492">
                  <c:v>27.500000409781933</c:v>
                </c:pt>
                <c:pt idx="1493">
                  <c:v>28.000000417232513</c:v>
                </c:pt>
                <c:pt idx="1494">
                  <c:v>28.000000417232513</c:v>
                </c:pt>
                <c:pt idx="1495">
                  <c:v>27.500000409781933</c:v>
                </c:pt>
                <c:pt idx="1496">
                  <c:v>27.500000409781933</c:v>
                </c:pt>
                <c:pt idx="1497">
                  <c:v>27.500000409781933</c:v>
                </c:pt>
                <c:pt idx="1498">
                  <c:v>27.500000409781933</c:v>
                </c:pt>
                <c:pt idx="1499">
                  <c:v>27.500000409781933</c:v>
                </c:pt>
                <c:pt idx="1500">
                  <c:v>27.500000409781933</c:v>
                </c:pt>
                <c:pt idx="1501">
                  <c:v>27.500000409781933</c:v>
                </c:pt>
                <c:pt idx="1502">
                  <c:v>27.500000409781933</c:v>
                </c:pt>
                <c:pt idx="1503">
                  <c:v>27.500000409781933</c:v>
                </c:pt>
                <c:pt idx="1504">
                  <c:v>27.500000409781933</c:v>
                </c:pt>
                <c:pt idx="1505">
                  <c:v>27.500000409781933</c:v>
                </c:pt>
                <c:pt idx="1506">
                  <c:v>27.500000409781933</c:v>
                </c:pt>
                <c:pt idx="1507">
                  <c:v>28.000000417232513</c:v>
                </c:pt>
                <c:pt idx="1508">
                  <c:v>28.000000417232513</c:v>
                </c:pt>
                <c:pt idx="1509">
                  <c:v>28.500000424683094</c:v>
                </c:pt>
                <c:pt idx="1510">
                  <c:v>28.500000424683094</c:v>
                </c:pt>
                <c:pt idx="1511">
                  <c:v>28.500000424683094</c:v>
                </c:pt>
                <c:pt idx="1512">
                  <c:v>28.500000424683094</c:v>
                </c:pt>
                <c:pt idx="1513">
                  <c:v>28.500000424683094</c:v>
                </c:pt>
                <c:pt idx="1514">
                  <c:v>28.500000424683094</c:v>
                </c:pt>
                <c:pt idx="1515">
                  <c:v>29.000000432133675</c:v>
                </c:pt>
                <c:pt idx="1516">
                  <c:v>29.000000432133675</c:v>
                </c:pt>
                <c:pt idx="1517">
                  <c:v>29.000000432133675</c:v>
                </c:pt>
                <c:pt idx="1518">
                  <c:v>29.000000432133675</c:v>
                </c:pt>
                <c:pt idx="1519">
                  <c:v>29.000000432133675</c:v>
                </c:pt>
                <c:pt idx="1520">
                  <c:v>29.000000432133675</c:v>
                </c:pt>
                <c:pt idx="1521">
                  <c:v>29.000000432133675</c:v>
                </c:pt>
                <c:pt idx="1522">
                  <c:v>29.000000432133675</c:v>
                </c:pt>
                <c:pt idx="1523">
                  <c:v>29.000000432133675</c:v>
                </c:pt>
                <c:pt idx="1524">
                  <c:v>29.000000432133675</c:v>
                </c:pt>
                <c:pt idx="1525">
                  <c:v>29.000000432133675</c:v>
                </c:pt>
                <c:pt idx="1526">
                  <c:v>29.000000432133675</c:v>
                </c:pt>
                <c:pt idx="1527">
                  <c:v>29.000000432133675</c:v>
                </c:pt>
                <c:pt idx="1528">
                  <c:v>29.000000432133675</c:v>
                </c:pt>
                <c:pt idx="1529">
                  <c:v>29.000000432133675</c:v>
                </c:pt>
                <c:pt idx="1530">
                  <c:v>29.000000432133675</c:v>
                </c:pt>
                <c:pt idx="1531">
                  <c:v>29.000000432133675</c:v>
                </c:pt>
                <c:pt idx="1532">
                  <c:v>29.000000432133675</c:v>
                </c:pt>
                <c:pt idx="1533">
                  <c:v>29.000000432133675</c:v>
                </c:pt>
                <c:pt idx="1534">
                  <c:v>29.000000432133675</c:v>
                </c:pt>
                <c:pt idx="1535">
                  <c:v>29.000000432133675</c:v>
                </c:pt>
                <c:pt idx="1536">
                  <c:v>29.000000432133675</c:v>
                </c:pt>
                <c:pt idx="1537">
                  <c:v>29.000000432133675</c:v>
                </c:pt>
                <c:pt idx="1538">
                  <c:v>29.000000432133675</c:v>
                </c:pt>
                <c:pt idx="1539">
                  <c:v>29.000000432133675</c:v>
                </c:pt>
                <c:pt idx="1540">
                  <c:v>29.500000439584255</c:v>
                </c:pt>
                <c:pt idx="1541">
                  <c:v>29.500000439584255</c:v>
                </c:pt>
                <c:pt idx="1542">
                  <c:v>29.500000439584255</c:v>
                </c:pt>
                <c:pt idx="1543">
                  <c:v>29.500000439584255</c:v>
                </c:pt>
                <c:pt idx="1544">
                  <c:v>29.500000439584255</c:v>
                </c:pt>
                <c:pt idx="1545">
                  <c:v>29.500000439584255</c:v>
                </c:pt>
                <c:pt idx="1546">
                  <c:v>29.500000439584255</c:v>
                </c:pt>
                <c:pt idx="1547">
                  <c:v>29.500000439584255</c:v>
                </c:pt>
                <c:pt idx="1548">
                  <c:v>29.500000439584255</c:v>
                </c:pt>
                <c:pt idx="1549">
                  <c:v>29.500000439584255</c:v>
                </c:pt>
                <c:pt idx="1550">
                  <c:v>29.000000432133675</c:v>
                </c:pt>
                <c:pt idx="1551">
                  <c:v>28.500000424683094</c:v>
                </c:pt>
                <c:pt idx="1552">
                  <c:v>28.500000424683094</c:v>
                </c:pt>
                <c:pt idx="1553">
                  <c:v>28.500000424683094</c:v>
                </c:pt>
                <c:pt idx="1554">
                  <c:v>28.000000417232513</c:v>
                </c:pt>
                <c:pt idx="1555">
                  <c:v>28.000000417232513</c:v>
                </c:pt>
                <c:pt idx="1556">
                  <c:v>28.000000417232513</c:v>
                </c:pt>
                <c:pt idx="1557">
                  <c:v>28.000000417232513</c:v>
                </c:pt>
                <c:pt idx="1558">
                  <c:v>28.000000417232513</c:v>
                </c:pt>
                <c:pt idx="1559">
                  <c:v>28.000000417232513</c:v>
                </c:pt>
                <c:pt idx="1560">
                  <c:v>27.500000409781933</c:v>
                </c:pt>
                <c:pt idx="1561">
                  <c:v>27.500000409781933</c:v>
                </c:pt>
                <c:pt idx="1562">
                  <c:v>27.500000409781933</c:v>
                </c:pt>
                <c:pt idx="1563">
                  <c:v>27.500000409781933</c:v>
                </c:pt>
                <c:pt idx="1564">
                  <c:v>27.500000409781933</c:v>
                </c:pt>
                <c:pt idx="1565">
                  <c:v>27.500000409781933</c:v>
                </c:pt>
                <c:pt idx="1566">
                  <c:v>27.500000409781933</c:v>
                </c:pt>
                <c:pt idx="1567">
                  <c:v>27.500000409781933</c:v>
                </c:pt>
                <c:pt idx="1568">
                  <c:v>27.500000409781933</c:v>
                </c:pt>
                <c:pt idx="1569">
                  <c:v>27.500000409781933</c:v>
                </c:pt>
                <c:pt idx="1570">
                  <c:v>27.500000409781933</c:v>
                </c:pt>
                <c:pt idx="1571">
                  <c:v>27.500000409781933</c:v>
                </c:pt>
                <c:pt idx="1572">
                  <c:v>27.500000409781933</c:v>
                </c:pt>
                <c:pt idx="1573">
                  <c:v>27.500000409781933</c:v>
                </c:pt>
                <c:pt idx="1574">
                  <c:v>27.500000409781933</c:v>
                </c:pt>
                <c:pt idx="1575">
                  <c:v>27.500000409781933</c:v>
                </c:pt>
                <c:pt idx="1576">
                  <c:v>27.500000409781933</c:v>
                </c:pt>
                <c:pt idx="1577">
                  <c:v>27.500000409781933</c:v>
                </c:pt>
                <c:pt idx="1578">
                  <c:v>27.500000409781933</c:v>
                </c:pt>
                <c:pt idx="1579">
                  <c:v>27.500000409781933</c:v>
                </c:pt>
                <c:pt idx="1580">
                  <c:v>27.500000409781933</c:v>
                </c:pt>
                <c:pt idx="1581">
                  <c:v>27.500000409781933</c:v>
                </c:pt>
                <c:pt idx="1582">
                  <c:v>27.500000409781933</c:v>
                </c:pt>
                <c:pt idx="1583">
                  <c:v>27.500000409781933</c:v>
                </c:pt>
                <c:pt idx="1584">
                  <c:v>27.500000409781933</c:v>
                </c:pt>
                <c:pt idx="1585">
                  <c:v>27.500000409781933</c:v>
                </c:pt>
                <c:pt idx="1586">
                  <c:v>27.500000409781933</c:v>
                </c:pt>
                <c:pt idx="1587">
                  <c:v>27.500000409781933</c:v>
                </c:pt>
                <c:pt idx="1588">
                  <c:v>27.500000409781933</c:v>
                </c:pt>
                <c:pt idx="1589">
                  <c:v>27.500000409781933</c:v>
                </c:pt>
                <c:pt idx="1590">
                  <c:v>27.500000409781933</c:v>
                </c:pt>
                <c:pt idx="1591">
                  <c:v>27.500000409781933</c:v>
                </c:pt>
                <c:pt idx="1592">
                  <c:v>27.500000409781933</c:v>
                </c:pt>
                <c:pt idx="1593">
                  <c:v>27.500000409781933</c:v>
                </c:pt>
                <c:pt idx="1594">
                  <c:v>27.500000409781933</c:v>
                </c:pt>
                <c:pt idx="1595">
                  <c:v>27.500000409781933</c:v>
                </c:pt>
                <c:pt idx="1596">
                  <c:v>27.500000409781933</c:v>
                </c:pt>
                <c:pt idx="1597">
                  <c:v>27.500000409781933</c:v>
                </c:pt>
                <c:pt idx="1598">
                  <c:v>27.500000409781933</c:v>
                </c:pt>
                <c:pt idx="1599">
                  <c:v>27.500000409781933</c:v>
                </c:pt>
                <c:pt idx="1600">
                  <c:v>28.000000417232513</c:v>
                </c:pt>
                <c:pt idx="1601">
                  <c:v>28.000000417232513</c:v>
                </c:pt>
                <c:pt idx="1602">
                  <c:v>28.000000417232513</c:v>
                </c:pt>
                <c:pt idx="1603">
                  <c:v>28.000000417232513</c:v>
                </c:pt>
                <c:pt idx="1604">
                  <c:v>28.000000417232513</c:v>
                </c:pt>
                <c:pt idx="1605">
                  <c:v>28.000000417232513</c:v>
                </c:pt>
                <c:pt idx="1606">
                  <c:v>28.000000417232513</c:v>
                </c:pt>
                <c:pt idx="1607">
                  <c:v>28.000000417232513</c:v>
                </c:pt>
                <c:pt idx="1608">
                  <c:v>28.000000417232513</c:v>
                </c:pt>
                <c:pt idx="1609">
                  <c:v>28.000000417232513</c:v>
                </c:pt>
                <c:pt idx="1610">
                  <c:v>28.000000417232513</c:v>
                </c:pt>
                <c:pt idx="1611">
                  <c:v>28.000000417232513</c:v>
                </c:pt>
                <c:pt idx="1612">
                  <c:v>28.000000417232513</c:v>
                </c:pt>
                <c:pt idx="1613">
                  <c:v>28.000000417232513</c:v>
                </c:pt>
                <c:pt idx="1614">
                  <c:v>28.000000417232513</c:v>
                </c:pt>
                <c:pt idx="1615">
                  <c:v>28.000000417232513</c:v>
                </c:pt>
                <c:pt idx="1616">
                  <c:v>27.500000409781933</c:v>
                </c:pt>
                <c:pt idx="1617">
                  <c:v>27.500000409781933</c:v>
                </c:pt>
                <c:pt idx="1618">
                  <c:v>27.500000409781933</c:v>
                </c:pt>
                <c:pt idx="1619">
                  <c:v>27.500000409781933</c:v>
                </c:pt>
                <c:pt idx="1620">
                  <c:v>27.500000409781933</c:v>
                </c:pt>
                <c:pt idx="1621">
                  <c:v>27.500000409781933</c:v>
                </c:pt>
                <c:pt idx="1622">
                  <c:v>27.500000409781933</c:v>
                </c:pt>
                <c:pt idx="1623">
                  <c:v>27.500000409781933</c:v>
                </c:pt>
                <c:pt idx="1624">
                  <c:v>27.500000409781933</c:v>
                </c:pt>
                <c:pt idx="1625">
                  <c:v>27.500000409781933</c:v>
                </c:pt>
                <c:pt idx="1626">
                  <c:v>27.500000409781933</c:v>
                </c:pt>
                <c:pt idx="1627">
                  <c:v>27.500000409781933</c:v>
                </c:pt>
                <c:pt idx="1628">
                  <c:v>27.500000409781933</c:v>
                </c:pt>
                <c:pt idx="1629">
                  <c:v>27.500000409781933</c:v>
                </c:pt>
                <c:pt idx="1630">
                  <c:v>27.500000409781933</c:v>
                </c:pt>
                <c:pt idx="1631">
                  <c:v>27.500000409781933</c:v>
                </c:pt>
                <c:pt idx="1632">
                  <c:v>27.500000409781933</c:v>
                </c:pt>
                <c:pt idx="1633">
                  <c:v>27.000000402331352</c:v>
                </c:pt>
                <c:pt idx="1634">
                  <c:v>27.500000409781933</c:v>
                </c:pt>
                <c:pt idx="1635">
                  <c:v>27.500000409781933</c:v>
                </c:pt>
                <c:pt idx="1636">
                  <c:v>27.000000402331352</c:v>
                </c:pt>
                <c:pt idx="1637">
                  <c:v>27.000000402331352</c:v>
                </c:pt>
                <c:pt idx="1638">
                  <c:v>27.000000402331352</c:v>
                </c:pt>
                <c:pt idx="1639">
                  <c:v>27.000000402331352</c:v>
                </c:pt>
                <c:pt idx="1640">
                  <c:v>27.000000402331352</c:v>
                </c:pt>
                <c:pt idx="1641">
                  <c:v>27.000000402331352</c:v>
                </c:pt>
                <c:pt idx="1642">
                  <c:v>27.000000402331352</c:v>
                </c:pt>
                <c:pt idx="1643">
                  <c:v>27.000000402331352</c:v>
                </c:pt>
                <c:pt idx="1644">
                  <c:v>27.500000409781933</c:v>
                </c:pt>
                <c:pt idx="1645">
                  <c:v>27.500000409781933</c:v>
                </c:pt>
                <c:pt idx="1646">
                  <c:v>28.000000417232513</c:v>
                </c:pt>
                <c:pt idx="1647">
                  <c:v>28.000000417232513</c:v>
                </c:pt>
                <c:pt idx="1648">
                  <c:v>28.000000417232513</c:v>
                </c:pt>
                <c:pt idx="1649">
                  <c:v>28.000000417232513</c:v>
                </c:pt>
                <c:pt idx="1650">
                  <c:v>28.000000417232513</c:v>
                </c:pt>
                <c:pt idx="1651">
                  <c:v>28.000000417232513</c:v>
                </c:pt>
                <c:pt idx="1652">
                  <c:v>28.500000424683094</c:v>
                </c:pt>
                <c:pt idx="1653">
                  <c:v>28.500000424683094</c:v>
                </c:pt>
                <c:pt idx="1654">
                  <c:v>28.500000424683094</c:v>
                </c:pt>
                <c:pt idx="1655">
                  <c:v>28.500000424683094</c:v>
                </c:pt>
                <c:pt idx="1656">
                  <c:v>28.500000424683094</c:v>
                </c:pt>
                <c:pt idx="1657">
                  <c:v>28.500000424683094</c:v>
                </c:pt>
                <c:pt idx="1658">
                  <c:v>28.500000424683094</c:v>
                </c:pt>
                <c:pt idx="1659">
                  <c:v>28.500000424683094</c:v>
                </c:pt>
                <c:pt idx="1660">
                  <c:v>28.500000424683094</c:v>
                </c:pt>
                <c:pt idx="1661">
                  <c:v>28.500000424683094</c:v>
                </c:pt>
                <c:pt idx="1662">
                  <c:v>28.500000424683094</c:v>
                </c:pt>
                <c:pt idx="1663">
                  <c:v>28.500000424683094</c:v>
                </c:pt>
                <c:pt idx="1664">
                  <c:v>28.500000424683094</c:v>
                </c:pt>
                <c:pt idx="1665">
                  <c:v>28.500000424683094</c:v>
                </c:pt>
                <c:pt idx="1666">
                  <c:v>28.500000424683094</c:v>
                </c:pt>
                <c:pt idx="1667">
                  <c:v>28.500000424683094</c:v>
                </c:pt>
                <c:pt idx="1668">
                  <c:v>28.500000424683094</c:v>
                </c:pt>
                <c:pt idx="1669">
                  <c:v>28.500000424683094</c:v>
                </c:pt>
                <c:pt idx="1670">
                  <c:v>28.500000424683094</c:v>
                </c:pt>
                <c:pt idx="1671">
                  <c:v>28.500000424683094</c:v>
                </c:pt>
                <c:pt idx="1672">
                  <c:v>28.500000424683094</c:v>
                </c:pt>
                <c:pt idx="1673">
                  <c:v>28.500000424683094</c:v>
                </c:pt>
                <c:pt idx="1674">
                  <c:v>28.500000424683094</c:v>
                </c:pt>
                <c:pt idx="1675">
                  <c:v>28.500000424683094</c:v>
                </c:pt>
                <c:pt idx="1676">
                  <c:v>28.500000424683094</c:v>
                </c:pt>
                <c:pt idx="1677">
                  <c:v>28.500000424683094</c:v>
                </c:pt>
                <c:pt idx="1678">
                  <c:v>28.500000424683094</c:v>
                </c:pt>
                <c:pt idx="1679">
                  <c:v>28.500000424683094</c:v>
                </c:pt>
                <c:pt idx="1680">
                  <c:v>28.500000424683094</c:v>
                </c:pt>
                <c:pt idx="1681">
                  <c:v>29.000000432133675</c:v>
                </c:pt>
                <c:pt idx="1682">
                  <c:v>29.000000432133675</c:v>
                </c:pt>
                <c:pt idx="1683">
                  <c:v>29.000000432133675</c:v>
                </c:pt>
                <c:pt idx="1684">
                  <c:v>29.000000432133675</c:v>
                </c:pt>
                <c:pt idx="1685">
                  <c:v>29.000000432133675</c:v>
                </c:pt>
                <c:pt idx="1686">
                  <c:v>29.000000432133675</c:v>
                </c:pt>
                <c:pt idx="1687">
                  <c:v>29.000000432133675</c:v>
                </c:pt>
                <c:pt idx="1688">
                  <c:v>29.000000432133675</c:v>
                </c:pt>
                <c:pt idx="1689">
                  <c:v>29.000000432133675</c:v>
                </c:pt>
                <c:pt idx="1690">
                  <c:v>29.000000432133675</c:v>
                </c:pt>
                <c:pt idx="1691">
                  <c:v>29.000000432133675</c:v>
                </c:pt>
                <c:pt idx="1692">
                  <c:v>29.000000432133675</c:v>
                </c:pt>
                <c:pt idx="1693">
                  <c:v>29.000000432133675</c:v>
                </c:pt>
                <c:pt idx="1694">
                  <c:v>29.000000432133675</c:v>
                </c:pt>
                <c:pt idx="1695">
                  <c:v>29.000000432133675</c:v>
                </c:pt>
                <c:pt idx="1696">
                  <c:v>29.000000432133675</c:v>
                </c:pt>
                <c:pt idx="1697">
                  <c:v>29.000000432133675</c:v>
                </c:pt>
                <c:pt idx="1698">
                  <c:v>29.000000432133675</c:v>
                </c:pt>
                <c:pt idx="1699">
                  <c:v>29.000000432133675</c:v>
                </c:pt>
                <c:pt idx="1700">
                  <c:v>29.000000432133675</c:v>
                </c:pt>
                <c:pt idx="1701">
                  <c:v>29.000000432133675</c:v>
                </c:pt>
                <c:pt idx="1702">
                  <c:v>29.000000432133675</c:v>
                </c:pt>
                <c:pt idx="1703">
                  <c:v>29.000000432133675</c:v>
                </c:pt>
                <c:pt idx="1704">
                  <c:v>29.000000432133675</c:v>
                </c:pt>
                <c:pt idx="1705">
                  <c:v>29.000000432133675</c:v>
                </c:pt>
                <c:pt idx="1706">
                  <c:v>29.000000432133675</c:v>
                </c:pt>
                <c:pt idx="1707">
                  <c:v>29.000000432133675</c:v>
                </c:pt>
                <c:pt idx="1708">
                  <c:v>29.000000432133675</c:v>
                </c:pt>
                <c:pt idx="1709">
                  <c:v>29.000000432133675</c:v>
                </c:pt>
                <c:pt idx="1710">
                  <c:v>29.000000432133675</c:v>
                </c:pt>
                <c:pt idx="1711">
                  <c:v>29.000000432133675</c:v>
                </c:pt>
                <c:pt idx="1712">
                  <c:v>29.000000432133675</c:v>
                </c:pt>
                <c:pt idx="1713">
                  <c:v>29.000000432133675</c:v>
                </c:pt>
                <c:pt idx="1714">
                  <c:v>29.000000432133675</c:v>
                </c:pt>
                <c:pt idx="1715">
                  <c:v>29.000000432133675</c:v>
                </c:pt>
                <c:pt idx="1716">
                  <c:v>29.000000432133675</c:v>
                </c:pt>
                <c:pt idx="1717">
                  <c:v>29.000000432133675</c:v>
                </c:pt>
                <c:pt idx="1718">
                  <c:v>29.000000432133675</c:v>
                </c:pt>
                <c:pt idx="1719">
                  <c:v>29.500000439584255</c:v>
                </c:pt>
                <c:pt idx="1720">
                  <c:v>29.500000439584255</c:v>
                </c:pt>
                <c:pt idx="1721">
                  <c:v>29.500000439584255</c:v>
                </c:pt>
                <c:pt idx="1722">
                  <c:v>29.000000432133675</c:v>
                </c:pt>
                <c:pt idx="1723">
                  <c:v>29.500000439584255</c:v>
                </c:pt>
                <c:pt idx="1724">
                  <c:v>29.500000439584255</c:v>
                </c:pt>
                <c:pt idx="1725">
                  <c:v>29.500000439584255</c:v>
                </c:pt>
                <c:pt idx="1726">
                  <c:v>29.500000439584255</c:v>
                </c:pt>
                <c:pt idx="1727">
                  <c:v>29.500000439584255</c:v>
                </c:pt>
                <c:pt idx="1728">
                  <c:v>29.500000439584255</c:v>
                </c:pt>
                <c:pt idx="1729">
                  <c:v>29.500000439584255</c:v>
                </c:pt>
                <c:pt idx="1730">
                  <c:v>29.500000439584255</c:v>
                </c:pt>
                <c:pt idx="1731">
                  <c:v>29.500000439584255</c:v>
                </c:pt>
                <c:pt idx="1732">
                  <c:v>29.500000439584255</c:v>
                </c:pt>
                <c:pt idx="1733">
                  <c:v>29.500000439584255</c:v>
                </c:pt>
                <c:pt idx="1734">
                  <c:v>29.500000439584255</c:v>
                </c:pt>
                <c:pt idx="1735">
                  <c:v>29.500000439584255</c:v>
                </c:pt>
                <c:pt idx="1736">
                  <c:v>29.500000439584255</c:v>
                </c:pt>
                <c:pt idx="1737">
                  <c:v>29.500000439584255</c:v>
                </c:pt>
                <c:pt idx="1738">
                  <c:v>29.500000439584255</c:v>
                </c:pt>
                <c:pt idx="1739">
                  <c:v>29.500000439584255</c:v>
                </c:pt>
                <c:pt idx="1740">
                  <c:v>29.500000439584255</c:v>
                </c:pt>
                <c:pt idx="1741">
                  <c:v>29.500000439584255</c:v>
                </c:pt>
                <c:pt idx="1742">
                  <c:v>29.500000439584255</c:v>
                </c:pt>
                <c:pt idx="1743">
                  <c:v>29.500000439584255</c:v>
                </c:pt>
                <c:pt idx="1744">
                  <c:v>29.500000439584255</c:v>
                </c:pt>
                <c:pt idx="1745">
                  <c:v>30.000000447034836</c:v>
                </c:pt>
                <c:pt idx="1746">
                  <c:v>29.500000439584255</c:v>
                </c:pt>
                <c:pt idx="1747">
                  <c:v>29.500000439584255</c:v>
                </c:pt>
                <c:pt idx="1748">
                  <c:v>30.000000447034836</c:v>
                </c:pt>
                <c:pt idx="1749">
                  <c:v>29.500000439584255</c:v>
                </c:pt>
                <c:pt idx="1750">
                  <c:v>29.500000439584255</c:v>
                </c:pt>
                <c:pt idx="1751">
                  <c:v>30.000000447034836</c:v>
                </c:pt>
                <c:pt idx="1752">
                  <c:v>29.500000439584255</c:v>
                </c:pt>
                <c:pt idx="1753">
                  <c:v>30.000000447034836</c:v>
                </c:pt>
                <c:pt idx="1754">
                  <c:v>30.000000447034836</c:v>
                </c:pt>
                <c:pt idx="1755">
                  <c:v>30.000000447034836</c:v>
                </c:pt>
                <c:pt idx="1756">
                  <c:v>30.000000447034836</c:v>
                </c:pt>
                <c:pt idx="1757">
                  <c:v>30.000000447034836</c:v>
                </c:pt>
                <c:pt idx="1758">
                  <c:v>30.000000447034836</c:v>
                </c:pt>
                <c:pt idx="1759">
                  <c:v>30.000000447034836</c:v>
                </c:pt>
                <c:pt idx="1760">
                  <c:v>30.000000447034836</c:v>
                </c:pt>
                <c:pt idx="1761">
                  <c:v>30.000000447034836</c:v>
                </c:pt>
                <c:pt idx="1762">
                  <c:v>30.000000447034836</c:v>
                </c:pt>
                <c:pt idx="1763">
                  <c:v>30.000000447034836</c:v>
                </c:pt>
                <c:pt idx="1764">
                  <c:v>30.000000447034836</c:v>
                </c:pt>
                <c:pt idx="1765">
                  <c:v>30.000000447034836</c:v>
                </c:pt>
                <c:pt idx="1766">
                  <c:v>30.000000447034836</c:v>
                </c:pt>
                <c:pt idx="1767">
                  <c:v>30.000000447034836</c:v>
                </c:pt>
                <c:pt idx="1768">
                  <c:v>30.000000447034836</c:v>
                </c:pt>
                <c:pt idx="1769">
                  <c:v>30.000000447034836</c:v>
                </c:pt>
                <c:pt idx="1770">
                  <c:v>30.000000447034836</c:v>
                </c:pt>
                <c:pt idx="1771">
                  <c:v>30.000000447034836</c:v>
                </c:pt>
                <c:pt idx="1772">
                  <c:v>30.000000447034836</c:v>
                </c:pt>
                <c:pt idx="1773">
                  <c:v>30.000000447034836</c:v>
                </c:pt>
                <c:pt idx="1774">
                  <c:v>30.000000447034836</c:v>
                </c:pt>
                <c:pt idx="1775">
                  <c:v>30.000000447034836</c:v>
                </c:pt>
                <c:pt idx="1776">
                  <c:v>30.000000447034836</c:v>
                </c:pt>
                <c:pt idx="1777">
                  <c:v>30.000000447034836</c:v>
                </c:pt>
                <c:pt idx="1778">
                  <c:v>30.000000447034836</c:v>
                </c:pt>
                <c:pt idx="1779">
                  <c:v>30.000000447034836</c:v>
                </c:pt>
                <c:pt idx="1780">
                  <c:v>30.000000447034836</c:v>
                </c:pt>
                <c:pt idx="1781">
                  <c:v>30.000000447034836</c:v>
                </c:pt>
                <c:pt idx="1782">
                  <c:v>30.000000447034836</c:v>
                </c:pt>
                <c:pt idx="1783">
                  <c:v>30.000000447034836</c:v>
                </c:pt>
                <c:pt idx="1784">
                  <c:v>30.000000447034836</c:v>
                </c:pt>
                <c:pt idx="1785">
                  <c:v>30.000000447034836</c:v>
                </c:pt>
                <c:pt idx="1786">
                  <c:v>30.000000447034836</c:v>
                </c:pt>
                <c:pt idx="1787">
                  <c:v>30.000000447034836</c:v>
                </c:pt>
                <c:pt idx="1788">
                  <c:v>30.000000447034836</c:v>
                </c:pt>
                <c:pt idx="1789">
                  <c:v>30.000000447034836</c:v>
                </c:pt>
                <c:pt idx="1790">
                  <c:v>30.000000447034836</c:v>
                </c:pt>
                <c:pt idx="1791">
                  <c:v>30.000000447034836</c:v>
                </c:pt>
                <c:pt idx="1792">
                  <c:v>30.000000447034836</c:v>
                </c:pt>
                <c:pt idx="1793">
                  <c:v>30.000000447034836</c:v>
                </c:pt>
                <c:pt idx="1794">
                  <c:v>30.000000447034836</c:v>
                </c:pt>
                <c:pt idx="1795">
                  <c:v>30.000000447034836</c:v>
                </c:pt>
                <c:pt idx="1796">
                  <c:v>30.000000447034836</c:v>
                </c:pt>
                <c:pt idx="1797">
                  <c:v>30.000000447034836</c:v>
                </c:pt>
                <c:pt idx="1798">
                  <c:v>30.000000447034836</c:v>
                </c:pt>
                <c:pt idx="1799">
                  <c:v>30.000000447034836</c:v>
                </c:pt>
                <c:pt idx="1800">
                  <c:v>30.000000447034836</c:v>
                </c:pt>
                <c:pt idx="1801">
                  <c:v>30.000000447034836</c:v>
                </c:pt>
                <c:pt idx="1802">
                  <c:v>30.000000447034836</c:v>
                </c:pt>
                <c:pt idx="1803">
                  <c:v>30.000000447034836</c:v>
                </c:pt>
                <c:pt idx="1804">
                  <c:v>30.000000447034836</c:v>
                </c:pt>
                <c:pt idx="1805">
                  <c:v>30.000000447034836</c:v>
                </c:pt>
                <c:pt idx="1806">
                  <c:v>30.000000447034836</c:v>
                </c:pt>
                <c:pt idx="1807">
                  <c:v>30.000000447034836</c:v>
                </c:pt>
                <c:pt idx="1808">
                  <c:v>30.000000447034836</c:v>
                </c:pt>
                <c:pt idx="1809">
                  <c:v>30.000000447034836</c:v>
                </c:pt>
                <c:pt idx="1810">
                  <c:v>30.000000447034836</c:v>
                </c:pt>
                <c:pt idx="1811">
                  <c:v>30.000000447034836</c:v>
                </c:pt>
                <c:pt idx="1812">
                  <c:v>30.000000447034836</c:v>
                </c:pt>
                <c:pt idx="1813">
                  <c:v>30.500000454485416</c:v>
                </c:pt>
                <c:pt idx="1814">
                  <c:v>30.500000454485416</c:v>
                </c:pt>
                <c:pt idx="1815">
                  <c:v>30.500000454485416</c:v>
                </c:pt>
                <c:pt idx="1816">
                  <c:v>30.500000454485416</c:v>
                </c:pt>
                <c:pt idx="1817">
                  <c:v>30.500000454485416</c:v>
                </c:pt>
                <c:pt idx="1818">
                  <c:v>30.500000454485416</c:v>
                </c:pt>
                <c:pt idx="1819">
                  <c:v>30.500000454485416</c:v>
                </c:pt>
                <c:pt idx="1820">
                  <c:v>30.500000454485416</c:v>
                </c:pt>
                <c:pt idx="1821">
                  <c:v>30.500000454485416</c:v>
                </c:pt>
                <c:pt idx="1822">
                  <c:v>30.500000454485416</c:v>
                </c:pt>
                <c:pt idx="1823">
                  <c:v>30.500000454485416</c:v>
                </c:pt>
                <c:pt idx="1824">
                  <c:v>30.500000454485416</c:v>
                </c:pt>
                <c:pt idx="1825">
                  <c:v>30.500000454485416</c:v>
                </c:pt>
                <c:pt idx="1826">
                  <c:v>30.500000454485416</c:v>
                </c:pt>
                <c:pt idx="1827">
                  <c:v>30.500000454485416</c:v>
                </c:pt>
                <c:pt idx="1828">
                  <c:v>30.500000454485416</c:v>
                </c:pt>
                <c:pt idx="1829">
                  <c:v>30.000000447034836</c:v>
                </c:pt>
                <c:pt idx="1830">
                  <c:v>30.000000447034836</c:v>
                </c:pt>
                <c:pt idx="1831">
                  <c:v>30.000000447034836</c:v>
                </c:pt>
                <c:pt idx="1832">
                  <c:v>30.000000447034836</c:v>
                </c:pt>
                <c:pt idx="1833">
                  <c:v>30.000000447034836</c:v>
                </c:pt>
                <c:pt idx="1834">
                  <c:v>30.000000447034836</c:v>
                </c:pt>
                <c:pt idx="1835">
                  <c:v>30.000000447034836</c:v>
                </c:pt>
                <c:pt idx="1836">
                  <c:v>30.000000447034836</c:v>
                </c:pt>
                <c:pt idx="1837">
                  <c:v>30.000000447034836</c:v>
                </c:pt>
                <c:pt idx="1838">
                  <c:v>30.000000447034836</c:v>
                </c:pt>
                <c:pt idx="1839">
                  <c:v>30.000000447034836</c:v>
                </c:pt>
                <c:pt idx="1840">
                  <c:v>30.000000447034836</c:v>
                </c:pt>
                <c:pt idx="1841">
                  <c:v>30.000000447034836</c:v>
                </c:pt>
                <c:pt idx="1842">
                  <c:v>30.000000447034836</c:v>
                </c:pt>
                <c:pt idx="1843">
                  <c:v>30.000000447034836</c:v>
                </c:pt>
                <c:pt idx="1844">
                  <c:v>30.000000447034836</c:v>
                </c:pt>
                <c:pt idx="1845">
                  <c:v>30.000000447034836</c:v>
                </c:pt>
                <c:pt idx="1846">
                  <c:v>30.000000447034836</c:v>
                </c:pt>
                <c:pt idx="1847">
                  <c:v>30.000000447034836</c:v>
                </c:pt>
                <c:pt idx="1848">
                  <c:v>30.000000447034836</c:v>
                </c:pt>
                <c:pt idx="1849">
                  <c:v>30.000000447034836</c:v>
                </c:pt>
                <c:pt idx="1850">
                  <c:v>30.000000447034836</c:v>
                </c:pt>
                <c:pt idx="1851">
                  <c:v>30.000000447034836</c:v>
                </c:pt>
                <c:pt idx="1852">
                  <c:v>30.000000447034836</c:v>
                </c:pt>
                <c:pt idx="1853">
                  <c:v>30.000000447034836</c:v>
                </c:pt>
                <c:pt idx="1854">
                  <c:v>30.000000447034836</c:v>
                </c:pt>
                <c:pt idx="1855">
                  <c:v>30.000000447034836</c:v>
                </c:pt>
                <c:pt idx="1856">
                  <c:v>30.000000447034836</c:v>
                </c:pt>
                <c:pt idx="1857">
                  <c:v>30.000000447034836</c:v>
                </c:pt>
                <c:pt idx="1858">
                  <c:v>30.000000447034836</c:v>
                </c:pt>
                <c:pt idx="1859">
                  <c:v>30.000000447034836</c:v>
                </c:pt>
                <c:pt idx="1860">
                  <c:v>30.000000447034836</c:v>
                </c:pt>
                <c:pt idx="1861">
                  <c:v>30.000000447034836</c:v>
                </c:pt>
                <c:pt idx="1862">
                  <c:v>30.000000447034836</c:v>
                </c:pt>
                <c:pt idx="1863">
                  <c:v>30.000000447034836</c:v>
                </c:pt>
                <c:pt idx="1864">
                  <c:v>30.000000447034836</c:v>
                </c:pt>
                <c:pt idx="1865">
                  <c:v>30.000000447034836</c:v>
                </c:pt>
                <c:pt idx="1866">
                  <c:v>30.500000454485416</c:v>
                </c:pt>
                <c:pt idx="1867">
                  <c:v>30.500000454485416</c:v>
                </c:pt>
                <c:pt idx="1868">
                  <c:v>30.500000454485416</c:v>
                </c:pt>
                <c:pt idx="1869">
                  <c:v>30.500000454485416</c:v>
                </c:pt>
                <c:pt idx="1870">
                  <c:v>30.500000454485416</c:v>
                </c:pt>
                <c:pt idx="1871">
                  <c:v>30.500000454485416</c:v>
                </c:pt>
                <c:pt idx="1872">
                  <c:v>30.500000454485416</c:v>
                </c:pt>
                <c:pt idx="1873">
                  <c:v>30.500000454485416</c:v>
                </c:pt>
                <c:pt idx="1874">
                  <c:v>30.500000454485416</c:v>
                </c:pt>
                <c:pt idx="1875">
                  <c:v>30.500000454485416</c:v>
                </c:pt>
                <c:pt idx="1876">
                  <c:v>30.500000454485416</c:v>
                </c:pt>
                <c:pt idx="1877">
                  <c:v>30.500000454485416</c:v>
                </c:pt>
                <c:pt idx="1878">
                  <c:v>30.500000454485416</c:v>
                </c:pt>
                <c:pt idx="1879">
                  <c:v>30.500000454485416</c:v>
                </c:pt>
                <c:pt idx="1880">
                  <c:v>30.500000454485416</c:v>
                </c:pt>
                <c:pt idx="1881">
                  <c:v>30.500000454485416</c:v>
                </c:pt>
                <c:pt idx="1882">
                  <c:v>30.500000454485416</c:v>
                </c:pt>
                <c:pt idx="1883">
                  <c:v>30.500000454485416</c:v>
                </c:pt>
                <c:pt idx="1884">
                  <c:v>30.500000454485416</c:v>
                </c:pt>
                <c:pt idx="1885">
                  <c:v>30.500000454485416</c:v>
                </c:pt>
                <c:pt idx="1886">
                  <c:v>30.500000454485416</c:v>
                </c:pt>
                <c:pt idx="1887">
                  <c:v>30.500000454485416</c:v>
                </c:pt>
                <c:pt idx="1888">
                  <c:v>30.500000454485416</c:v>
                </c:pt>
                <c:pt idx="1889">
                  <c:v>30.500000454485416</c:v>
                </c:pt>
                <c:pt idx="1890">
                  <c:v>30.500000454485416</c:v>
                </c:pt>
                <c:pt idx="1891">
                  <c:v>30.500000454485416</c:v>
                </c:pt>
                <c:pt idx="1892">
                  <c:v>30.500000454485416</c:v>
                </c:pt>
                <c:pt idx="1893">
                  <c:v>30.500000454485416</c:v>
                </c:pt>
                <c:pt idx="1894">
                  <c:v>30.500000454485416</c:v>
                </c:pt>
                <c:pt idx="1895">
                  <c:v>30.500000454485416</c:v>
                </c:pt>
                <c:pt idx="1896">
                  <c:v>30.500000454485416</c:v>
                </c:pt>
                <c:pt idx="1897">
                  <c:v>30.500000454485416</c:v>
                </c:pt>
                <c:pt idx="1898">
                  <c:v>30.500000454485416</c:v>
                </c:pt>
                <c:pt idx="1899">
                  <c:v>30.500000454485416</c:v>
                </c:pt>
                <c:pt idx="1900">
                  <c:v>30.500000454485416</c:v>
                </c:pt>
                <c:pt idx="1901">
                  <c:v>30.500000454485416</c:v>
                </c:pt>
                <c:pt idx="1902">
                  <c:v>30.500000454485416</c:v>
                </c:pt>
                <c:pt idx="1903">
                  <c:v>30.500000454485416</c:v>
                </c:pt>
                <c:pt idx="1904">
                  <c:v>30.500000454485416</c:v>
                </c:pt>
                <c:pt idx="1905">
                  <c:v>30.500000454485416</c:v>
                </c:pt>
                <c:pt idx="1906">
                  <c:v>30.500000454485416</c:v>
                </c:pt>
                <c:pt idx="1907">
                  <c:v>30.500000454485416</c:v>
                </c:pt>
                <c:pt idx="1908">
                  <c:v>30.500000454485416</c:v>
                </c:pt>
                <c:pt idx="1909">
                  <c:v>30.500000454485416</c:v>
                </c:pt>
                <c:pt idx="1910">
                  <c:v>30.500000454485416</c:v>
                </c:pt>
                <c:pt idx="1911">
                  <c:v>30.500000454485416</c:v>
                </c:pt>
                <c:pt idx="1912">
                  <c:v>30.500000454485416</c:v>
                </c:pt>
                <c:pt idx="1913">
                  <c:v>30.500000454485416</c:v>
                </c:pt>
                <c:pt idx="1914">
                  <c:v>30.500000454485416</c:v>
                </c:pt>
                <c:pt idx="1915">
                  <c:v>30.500000454485416</c:v>
                </c:pt>
                <c:pt idx="1916">
                  <c:v>30.500000454485416</c:v>
                </c:pt>
                <c:pt idx="1917">
                  <c:v>30.500000454485416</c:v>
                </c:pt>
                <c:pt idx="1918">
                  <c:v>30.500000454485416</c:v>
                </c:pt>
                <c:pt idx="1919">
                  <c:v>30.500000454485416</c:v>
                </c:pt>
                <c:pt idx="1920">
                  <c:v>30.500000454485416</c:v>
                </c:pt>
                <c:pt idx="1921">
                  <c:v>30.500000454485416</c:v>
                </c:pt>
                <c:pt idx="1922">
                  <c:v>30.500000454485416</c:v>
                </c:pt>
                <c:pt idx="1923">
                  <c:v>30.500000454485416</c:v>
                </c:pt>
                <c:pt idx="1924">
                  <c:v>30.500000454485416</c:v>
                </c:pt>
                <c:pt idx="1925">
                  <c:v>30.500000454485416</c:v>
                </c:pt>
                <c:pt idx="1926">
                  <c:v>30.500000454485416</c:v>
                </c:pt>
                <c:pt idx="1927">
                  <c:v>30.500000454485416</c:v>
                </c:pt>
                <c:pt idx="1928">
                  <c:v>30.500000454485416</c:v>
                </c:pt>
                <c:pt idx="1929">
                  <c:v>30.500000454485416</c:v>
                </c:pt>
                <c:pt idx="1930">
                  <c:v>30.500000454485416</c:v>
                </c:pt>
                <c:pt idx="1931">
                  <c:v>30.500000454485416</c:v>
                </c:pt>
                <c:pt idx="1932">
                  <c:v>30.500000454485416</c:v>
                </c:pt>
                <c:pt idx="1933">
                  <c:v>30.500000454485416</c:v>
                </c:pt>
                <c:pt idx="1934">
                  <c:v>30.500000454485416</c:v>
                </c:pt>
                <c:pt idx="1935">
                  <c:v>30.500000454485416</c:v>
                </c:pt>
                <c:pt idx="1936">
                  <c:v>30.500000454485416</c:v>
                </c:pt>
                <c:pt idx="1937">
                  <c:v>30.500000454485416</c:v>
                </c:pt>
                <c:pt idx="1938">
                  <c:v>30.500000454485416</c:v>
                </c:pt>
                <c:pt idx="1939">
                  <c:v>30.500000454485416</c:v>
                </c:pt>
                <c:pt idx="1940">
                  <c:v>30.500000454485416</c:v>
                </c:pt>
                <c:pt idx="1941">
                  <c:v>30.500000454485416</c:v>
                </c:pt>
                <c:pt idx="1942">
                  <c:v>30.500000454485416</c:v>
                </c:pt>
                <c:pt idx="1943">
                  <c:v>30.500000454485416</c:v>
                </c:pt>
                <c:pt idx="1944">
                  <c:v>30.500000454485416</c:v>
                </c:pt>
                <c:pt idx="1945">
                  <c:v>30.500000454485416</c:v>
                </c:pt>
                <c:pt idx="1946">
                  <c:v>30.500000454485416</c:v>
                </c:pt>
                <c:pt idx="1947">
                  <c:v>30.500000454485416</c:v>
                </c:pt>
                <c:pt idx="1948">
                  <c:v>30.500000454485416</c:v>
                </c:pt>
                <c:pt idx="1949">
                  <c:v>30.500000454485416</c:v>
                </c:pt>
                <c:pt idx="1950">
                  <c:v>30.500000454485416</c:v>
                </c:pt>
                <c:pt idx="1951">
                  <c:v>30.500000454485416</c:v>
                </c:pt>
                <c:pt idx="1952">
                  <c:v>30.500000454485416</c:v>
                </c:pt>
                <c:pt idx="1953">
                  <c:v>30.500000454485416</c:v>
                </c:pt>
                <c:pt idx="1954">
                  <c:v>30.500000454485416</c:v>
                </c:pt>
                <c:pt idx="1955">
                  <c:v>30.500000454485416</c:v>
                </c:pt>
                <c:pt idx="1956">
                  <c:v>30.500000454485416</c:v>
                </c:pt>
                <c:pt idx="1957">
                  <c:v>30.500000454485416</c:v>
                </c:pt>
                <c:pt idx="1958">
                  <c:v>30.500000454485416</c:v>
                </c:pt>
                <c:pt idx="1959">
                  <c:v>31.000000461935997</c:v>
                </c:pt>
                <c:pt idx="1960">
                  <c:v>31.000000461935997</c:v>
                </c:pt>
                <c:pt idx="1961">
                  <c:v>30.500000454485416</c:v>
                </c:pt>
                <c:pt idx="1962">
                  <c:v>30.500000454485416</c:v>
                </c:pt>
                <c:pt idx="1963">
                  <c:v>30.500000454485416</c:v>
                </c:pt>
                <c:pt idx="1964">
                  <c:v>31.000000461935997</c:v>
                </c:pt>
                <c:pt idx="1965">
                  <c:v>30.500000454485416</c:v>
                </c:pt>
                <c:pt idx="1966">
                  <c:v>30.500000454485416</c:v>
                </c:pt>
                <c:pt idx="1967">
                  <c:v>30.500000454485416</c:v>
                </c:pt>
                <c:pt idx="1968">
                  <c:v>30.500000454485416</c:v>
                </c:pt>
                <c:pt idx="1969">
                  <c:v>30.500000454485416</c:v>
                </c:pt>
                <c:pt idx="1970">
                  <c:v>30.500000454485416</c:v>
                </c:pt>
                <c:pt idx="1971">
                  <c:v>30.500000454485416</c:v>
                </c:pt>
                <c:pt idx="1972">
                  <c:v>30.500000454485416</c:v>
                </c:pt>
                <c:pt idx="1973">
                  <c:v>30.500000454485416</c:v>
                </c:pt>
                <c:pt idx="1974">
                  <c:v>30.500000454485416</c:v>
                </c:pt>
                <c:pt idx="1975">
                  <c:v>30.500000454485416</c:v>
                </c:pt>
                <c:pt idx="1976">
                  <c:v>30.500000454485416</c:v>
                </c:pt>
                <c:pt idx="1977">
                  <c:v>30.500000454485416</c:v>
                </c:pt>
                <c:pt idx="1978">
                  <c:v>30.500000454485416</c:v>
                </c:pt>
                <c:pt idx="1979">
                  <c:v>30.500000454485416</c:v>
                </c:pt>
                <c:pt idx="1980">
                  <c:v>30.500000454485416</c:v>
                </c:pt>
                <c:pt idx="1981">
                  <c:v>30.500000454485416</c:v>
                </c:pt>
                <c:pt idx="1982">
                  <c:v>30.500000454485416</c:v>
                </c:pt>
                <c:pt idx="1983">
                  <c:v>30.000000447034836</c:v>
                </c:pt>
                <c:pt idx="1984">
                  <c:v>30.000000447034836</c:v>
                </c:pt>
                <c:pt idx="1985">
                  <c:v>29.500000439584255</c:v>
                </c:pt>
                <c:pt idx="1986">
                  <c:v>29.500000439584255</c:v>
                </c:pt>
                <c:pt idx="1987">
                  <c:v>29.500000439584255</c:v>
                </c:pt>
                <c:pt idx="1988">
                  <c:v>29.000000432133675</c:v>
                </c:pt>
                <c:pt idx="1989">
                  <c:v>29.000000432133675</c:v>
                </c:pt>
                <c:pt idx="1990">
                  <c:v>29.000000432133675</c:v>
                </c:pt>
                <c:pt idx="1991">
                  <c:v>29.000000432133675</c:v>
                </c:pt>
                <c:pt idx="1992">
                  <c:v>29.000000432133675</c:v>
                </c:pt>
                <c:pt idx="1993">
                  <c:v>28.500000424683094</c:v>
                </c:pt>
                <c:pt idx="1994">
                  <c:v>28.500000424683094</c:v>
                </c:pt>
                <c:pt idx="1995">
                  <c:v>28.500000424683094</c:v>
                </c:pt>
                <c:pt idx="1996">
                  <c:v>28.500000424683094</c:v>
                </c:pt>
                <c:pt idx="1997">
                  <c:v>28.500000424683094</c:v>
                </c:pt>
                <c:pt idx="1998">
                  <c:v>28.500000424683094</c:v>
                </c:pt>
                <c:pt idx="1999">
                  <c:v>28.500000424683094</c:v>
                </c:pt>
                <c:pt idx="2000">
                  <c:v>28.500000424683094</c:v>
                </c:pt>
                <c:pt idx="2001">
                  <c:v>28.500000424683094</c:v>
                </c:pt>
                <c:pt idx="2002">
                  <c:v>28.500000424683094</c:v>
                </c:pt>
                <c:pt idx="2003">
                  <c:v>28.500000424683094</c:v>
                </c:pt>
                <c:pt idx="2004">
                  <c:v>28.500000424683094</c:v>
                </c:pt>
                <c:pt idx="2005">
                  <c:v>28.500000424683094</c:v>
                </c:pt>
                <c:pt idx="2006">
                  <c:v>28.500000424683094</c:v>
                </c:pt>
                <c:pt idx="2007">
                  <c:v>28.500000424683094</c:v>
                </c:pt>
                <c:pt idx="2008">
                  <c:v>28.500000424683094</c:v>
                </c:pt>
                <c:pt idx="2009">
                  <c:v>28.500000424683094</c:v>
                </c:pt>
                <c:pt idx="2010">
                  <c:v>28.500000424683094</c:v>
                </c:pt>
                <c:pt idx="2011">
                  <c:v>28.500000424683094</c:v>
                </c:pt>
                <c:pt idx="2012">
                  <c:v>28.500000424683094</c:v>
                </c:pt>
                <c:pt idx="2013">
                  <c:v>28.500000424683094</c:v>
                </c:pt>
                <c:pt idx="2014">
                  <c:v>28.500000424683094</c:v>
                </c:pt>
                <c:pt idx="2015">
                  <c:v>28.500000424683094</c:v>
                </c:pt>
                <c:pt idx="2016">
                  <c:v>28.500000424683094</c:v>
                </c:pt>
                <c:pt idx="2017">
                  <c:v>28.500000424683094</c:v>
                </c:pt>
                <c:pt idx="2018">
                  <c:v>28.500000424683094</c:v>
                </c:pt>
                <c:pt idx="2019">
                  <c:v>28.500000424683094</c:v>
                </c:pt>
                <c:pt idx="2020">
                  <c:v>28.500000424683094</c:v>
                </c:pt>
                <c:pt idx="2021">
                  <c:v>28.000000417232513</c:v>
                </c:pt>
                <c:pt idx="2022">
                  <c:v>28.500000424683094</c:v>
                </c:pt>
                <c:pt idx="2023">
                  <c:v>28.000000417232513</c:v>
                </c:pt>
                <c:pt idx="2024">
                  <c:v>28.500000424683094</c:v>
                </c:pt>
                <c:pt idx="2025">
                  <c:v>28.500000424683094</c:v>
                </c:pt>
                <c:pt idx="2026">
                  <c:v>28.500000424683094</c:v>
                </c:pt>
                <c:pt idx="2027">
                  <c:v>28.500000424683094</c:v>
                </c:pt>
                <c:pt idx="2028">
                  <c:v>28.500000424683094</c:v>
                </c:pt>
                <c:pt idx="2029">
                  <c:v>28.500000424683094</c:v>
                </c:pt>
                <c:pt idx="2030">
                  <c:v>28.500000424683094</c:v>
                </c:pt>
                <c:pt idx="2031">
                  <c:v>28.500000424683094</c:v>
                </c:pt>
                <c:pt idx="2032">
                  <c:v>28.500000424683094</c:v>
                </c:pt>
                <c:pt idx="2033">
                  <c:v>28.500000424683094</c:v>
                </c:pt>
                <c:pt idx="2034">
                  <c:v>28.500000424683094</c:v>
                </c:pt>
                <c:pt idx="2035">
                  <c:v>28.500000424683094</c:v>
                </c:pt>
                <c:pt idx="2036">
                  <c:v>28.500000424683094</c:v>
                </c:pt>
                <c:pt idx="2037">
                  <c:v>28.500000424683094</c:v>
                </c:pt>
                <c:pt idx="2038">
                  <c:v>28.500000424683094</c:v>
                </c:pt>
                <c:pt idx="2039">
                  <c:v>28.500000424683094</c:v>
                </c:pt>
                <c:pt idx="2040">
                  <c:v>28.500000424683094</c:v>
                </c:pt>
                <c:pt idx="2041">
                  <c:v>28.500000424683094</c:v>
                </c:pt>
                <c:pt idx="2042">
                  <c:v>28.500000424683094</c:v>
                </c:pt>
                <c:pt idx="2043">
                  <c:v>28.500000424683094</c:v>
                </c:pt>
                <c:pt idx="2044">
                  <c:v>28.500000424683094</c:v>
                </c:pt>
                <c:pt idx="2045">
                  <c:v>28.500000424683094</c:v>
                </c:pt>
                <c:pt idx="2046">
                  <c:v>28.500000424683094</c:v>
                </c:pt>
                <c:pt idx="2047">
                  <c:v>28.500000424683094</c:v>
                </c:pt>
                <c:pt idx="2048">
                  <c:v>28.500000424683094</c:v>
                </c:pt>
                <c:pt idx="2049">
                  <c:v>28.500000424683094</c:v>
                </c:pt>
                <c:pt idx="2050">
                  <c:v>28.500000424683094</c:v>
                </c:pt>
                <c:pt idx="2051">
                  <c:v>28.500000424683094</c:v>
                </c:pt>
                <c:pt idx="2052">
                  <c:v>28.500000424683094</c:v>
                </c:pt>
                <c:pt idx="2053">
                  <c:v>28.500000424683094</c:v>
                </c:pt>
                <c:pt idx="2054">
                  <c:v>28.500000424683094</c:v>
                </c:pt>
                <c:pt idx="2055">
                  <c:v>28.500000424683094</c:v>
                </c:pt>
                <c:pt idx="2056">
                  <c:v>28.500000424683094</c:v>
                </c:pt>
                <c:pt idx="2057">
                  <c:v>28.500000424683094</c:v>
                </c:pt>
                <c:pt idx="2058">
                  <c:v>28.500000424683094</c:v>
                </c:pt>
                <c:pt idx="2059">
                  <c:v>28.500000424683094</c:v>
                </c:pt>
                <c:pt idx="2060">
                  <c:v>28.500000424683094</c:v>
                </c:pt>
                <c:pt idx="2061">
                  <c:v>28.500000424683094</c:v>
                </c:pt>
                <c:pt idx="2062">
                  <c:v>28.500000424683094</c:v>
                </c:pt>
                <c:pt idx="2063">
                  <c:v>28.500000424683094</c:v>
                </c:pt>
                <c:pt idx="2064">
                  <c:v>28.500000424683094</c:v>
                </c:pt>
                <c:pt idx="2065">
                  <c:v>28.500000424683094</c:v>
                </c:pt>
                <c:pt idx="2066">
                  <c:v>28.500000424683094</c:v>
                </c:pt>
                <c:pt idx="2067">
                  <c:v>28.500000424683094</c:v>
                </c:pt>
                <c:pt idx="2068">
                  <c:v>28.500000424683094</c:v>
                </c:pt>
                <c:pt idx="2069">
                  <c:v>28.500000424683094</c:v>
                </c:pt>
                <c:pt idx="2070">
                  <c:v>28.500000424683094</c:v>
                </c:pt>
                <c:pt idx="2071">
                  <c:v>28.500000424683094</c:v>
                </c:pt>
                <c:pt idx="2072">
                  <c:v>28.500000424683094</c:v>
                </c:pt>
                <c:pt idx="2073">
                  <c:v>28.500000424683094</c:v>
                </c:pt>
                <c:pt idx="2074">
                  <c:v>28.500000424683094</c:v>
                </c:pt>
                <c:pt idx="2075">
                  <c:v>28.500000424683094</c:v>
                </c:pt>
                <c:pt idx="2076">
                  <c:v>28.500000424683094</c:v>
                </c:pt>
                <c:pt idx="2077">
                  <c:v>28.500000424683094</c:v>
                </c:pt>
                <c:pt idx="2078">
                  <c:v>28.500000424683094</c:v>
                </c:pt>
                <c:pt idx="2079">
                  <c:v>28.500000424683094</c:v>
                </c:pt>
                <c:pt idx="2080">
                  <c:v>28.500000424683094</c:v>
                </c:pt>
                <c:pt idx="2081">
                  <c:v>28.500000424683094</c:v>
                </c:pt>
                <c:pt idx="2082">
                  <c:v>28.500000424683094</c:v>
                </c:pt>
                <c:pt idx="2083">
                  <c:v>29.000000432133675</c:v>
                </c:pt>
                <c:pt idx="2084">
                  <c:v>29.000000432133675</c:v>
                </c:pt>
                <c:pt idx="2085">
                  <c:v>29.000000432133675</c:v>
                </c:pt>
                <c:pt idx="2086">
                  <c:v>29.000000432133675</c:v>
                </c:pt>
                <c:pt idx="2087">
                  <c:v>29.500000439584255</c:v>
                </c:pt>
                <c:pt idx="2088">
                  <c:v>29.500000439584255</c:v>
                </c:pt>
                <c:pt idx="2089">
                  <c:v>29.500000439584255</c:v>
                </c:pt>
                <c:pt idx="2090">
                  <c:v>29.500000439584255</c:v>
                </c:pt>
                <c:pt idx="2091">
                  <c:v>29.500000439584255</c:v>
                </c:pt>
                <c:pt idx="2092">
                  <c:v>29.500000439584255</c:v>
                </c:pt>
                <c:pt idx="2093">
                  <c:v>29.500000439584255</c:v>
                </c:pt>
                <c:pt idx="2094">
                  <c:v>29.500000439584255</c:v>
                </c:pt>
                <c:pt idx="2095">
                  <c:v>29.500000439584255</c:v>
                </c:pt>
                <c:pt idx="2096">
                  <c:v>29.500000439584255</c:v>
                </c:pt>
                <c:pt idx="2097">
                  <c:v>29.500000439584255</c:v>
                </c:pt>
                <c:pt idx="2098">
                  <c:v>29.500000439584255</c:v>
                </c:pt>
                <c:pt idx="2099">
                  <c:v>29.500000439584255</c:v>
                </c:pt>
                <c:pt idx="2100">
                  <c:v>29.500000439584255</c:v>
                </c:pt>
                <c:pt idx="2101">
                  <c:v>29.500000439584255</c:v>
                </c:pt>
                <c:pt idx="2102">
                  <c:v>29.500000439584255</c:v>
                </c:pt>
                <c:pt idx="2103">
                  <c:v>29.500000439584255</c:v>
                </c:pt>
                <c:pt idx="2104">
                  <c:v>29.500000439584255</c:v>
                </c:pt>
                <c:pt idx="2105">
                  <c:v>29.500000439584255</c:v>
                </c:pt>
                <c:pt idx="2106">
                  <c:v>29.500000439584255</c:v>
                </c:pt>
                <c:pt idx="2107">
                  <c:v>29.500000439584255</c:v>
                </c:pt>
                <c:pt idx="2108">
                  <c:v>29.500000439584255</c:v>
                </c:pt>
                <c:pt idx="2109">
                  <c:v>29.500000439584255</c:v>
                </c:pt>
                <c:pt idx="2110">
                  <c:v>29.500000439584255</c:v>
                </c:pt>
                <c:pt idx="2111">
                  <c:v>29.500000439584255</c:v>
                </c:pt>
                <c:pt idx="2112">
                  <c:v>29.500000439584255</c:v>
                </c:pt>
                <c:pt idx="2113">
                  <c:v>29.500000439584255</c:v>
                </c:pt>
                <c:pt idx="2114">
                  <c:v>29.500000439584255</c:v>
                </c:pt>
                <c:pt idx="2115">
                  <c:v>29.500000439584255</c:v>
                </c:pt>
                <c:pt idx="2116">
                  <c:v>29.500000439584255</c:v>
                </c:pt>
                <c:pt idx="2117">
                  <c:v>29.500000439584255</c:v>
                </c:pt>
                <c:pt idx="2118">
                  <c:v>29.500000439584255</c:v>
                </c:pt>
                <c:pt idx="2119">
                  <c:v>29.500000439584255</c:v>
                </c:pt>
                <c:pt idx="2120">
                  <c:v>29.500000439584255</c:v>
                </c:pt>
                <c:pt idx="2121">
                  <c:v>29.500000439584255</c:v>
                </c:pt>
                <c:pt idx="2122">
                  <c:v>29.500000439584255</c:v>
                </c:pt>
                <c:pt idx="2123">
                  <c:v>30.000000447034836</c:v>
                </c:pt>
                <c:pt idx="2124">
                  <c:v>29.500000439584255</c:v>
                </c:pt>
                <c:pt idx="2125">
                  <c:v>29.500000439584255</c:v>
                </c:pt>
                <c:pt idx="2126">
                  <c:v>29.500000439584255</c:v>
                </c:pt>
                <c:pt idx="2127">
                  <c:v>29.500000439584255</c:v>
                </c:pt>
                <c:pt idx="2128">
                  <c:v>29.000000432133675</c:v>
                </c:pt>
                <c:pt idx="2129">
                  <c:v>29.000000432133675</c:v>
                </c:pt>
                <c:pt idx="2130">
                  <c:v>29.000000432133675</c:v>
                </c:pt>
                <c:pt idx="2131">
                  <c:v>29.000000432133675</c:v>
                </c:pt>
                <c:pt idx="2132">
                  <c:v>29.000000432133675</c:v>
                </c:pt>
                <c:pt idx="2133">
                  <c:v>28.500000424683094</c:v>
                </c:pt>
                <c:pt idx="2134">
                  <c:v>28.500000424683094</c:v>
                </c:pt>
                <c:pt idx="2135">
                  <c:v>28.500000424683094</c:v>
                </c:pt>
                <c:pt idx="2136">
                  <c:v>28.500000424683094</c:v>
                </c:pt>
                <c:pt idx="2137">
                  <c:v>28.500000424683094</c:v>
                </c:pt>
                <c:pt idx="2138">
                  <c:v>28.500000424683094</c:v>
                </c:pt>
                <c:pt idx="2139">
                  <c:v>28.500000424683094</c:v>
                </c:pt>
                <c:pt idx="2140">
                  <c:v>28.500000424683094</c:v>
                </c:pt>
                <c:pt idx="2141">
                  <c:v>28.500000424683094</c:v>
                </c:pt>
                <c:pt idx="2142">
                  <c:v>28.500000424683094</c:v>
                </c:pt>
                <c:pt idx="2143">
                  <c:v>28.500000424683094</c:v>
                </c:pt>
                <c:pt idx="2144">
                  <c:v>28.500000424683094</c:v>
                </c:pt>
                <c:pt idx="2145">
                  <c:v>28.500000424683094</c:v>
                </c:pt>
                <c:pt idx="2146">
                  <c:v>28.500000424683094</c:v>
                </c:pt>
                <c:pt idx="2147">
                  <c:v>28.500000424683094</c:v>
                </c:pt>
                <c:pt idx="2148">
                  <c:v>28.500000424683094</c:v>
                </c:pt>
                <c:pt idx="2149">
                  <c:v>28.500000424683094</c:v>
                </c:pt>
                <c:pt idx="2150">
                  <c:v>28.500000424683094</c:v>
                </c:pt>
                <c:pt idx="2151">
                  <c:v>28.500000424683094</c:v>
                </c:pt>
                <c:pt idx="2152">
                  <c:v>28.500000424683094</c:v>
                </c:pt>
                <c:pt idx="2153">
                  <c:v>28.500000424683094</c:v>
                </c:pt>
                <c:pt idx="2154">
                  <c:v>28.500000424683094</c:v>
                </c:pt>
                <c:pt idx="2155">
                  <c:v>28.500000424683094</c:v>
                </c:pt>
                <c:pt idx="2156">
                  <c:v>28.500000424683094</c:v>
                </c:pt>
                <c:pt idx="2157">
                  <c:v>28.500000424683094</c:v>
                </c:pt>
                <c:pt idx="2158">
                  <c:v>28.500000424683094</c:v>
                </c:pt>
                <c:pt idx="2159">
                  <c:v>28.500000424683094</c:v>
                </c:pt>
                <c:pt idx="2160">
                  <c:v>28.000000417232513</c:v>
                </c:pt>
                <c:pt idx="2161">
                  <c:v>28.000000417232513</c:v>
                </c:pt>
                <c:pt idx="2162">
                  <c:v>28.000000417232513</c:v>
                </c:pt>
                <c:pt idx="2163">
                  <c:v>28.000000417232513</c:v>
                </c:pt>
                <c:pt idx="2164">
                  <c:v>28.000000417232513</c:v>
                </c:pt>
                <c:pt idx="2165">
                  <c:v>28.000000417232513</c:v>
                </c:pt>
                <c:pt idx="2166">
                  <c:v>28.000000417232513</c:v>
                </c:pt>
                <c:pt idx="2167">
                  <c:v>28.000000417232513</c:v>
                </c:pt>
                <c:pt idx="2168">
                  <c:v>28.000000417232513</c:v>
                </c:pt>
                <c:pt idx="2169">
                  <c:v>28.000000417232513</c:v>
                </c:pt>
                <c:pt idx="2170">
                  <c:v>28.500000424683094</c:v>
                </c:pt>
                <c:pt idx="2171">
                  <c:v>28.500000424683094</c:v>
                </c:pt>
                <c:pt idx="2172">
                  <c:v>28.500000424683094</c:v>
                </c:pt>
                <c:pt idx="2173">
                  <c:v>28.500000424683094</c:v>
                </c:pt>
                <c:pt idx="2174">
                  <c:v>28.500000424683094</c:v>
                </c:pt>
                <c:pt idx="2175">
                  <c:v>28.500000424683094</c:v>
                </c:pt>
                <c:pt idx="2176">
                  <c:v>28.500000424683094</c:v>
                </c:pt>
                <c:pt idx="2177">
                  <c:v>28.500000424683094</c:v>
                </c:pt>
                <c:pt idx="2178">
                  <c:v>28.500000424683094</c:v>
                </c:pt>
                <c:pt idx="2179">
                  <c:v>28.500000424683094</c:v>
                </c:pt>
                <c:pt idx="2180">
                  <c:v>28.500000424683094</c:v>
                </c:pt>
                <c:pt idx="2181">
                  <c:v>28.500000424683094</c:v>
                </c:pt>
                <c:pt idx="2182">
                  <c:v>28.500000424683094</c:v>
                </c:pt>
                <c:pt idx="2183">
                  <c:v>28.500000424683094</c:v>
                </c:pt>
                <c:pt idx="2184">
                  <c:v>28.500000424683094</c:v>
                </c:pt>
                <c:pt idx="2185">
                  <c:v>28.500000424683094</c:v>
                </c:pt>
                <c:pt idx="2186">
                  <c:v>28.500000424683094</c:v>
                </c:pt>
                <c:pt idx="2187">
                  <c:v>28.500000424683094</c:v>
                </c:pt>
                <c:pt idx="2188">
                  <c:v>28.500000424683094</c:v>
                </c:pt>
                <c:pt idx="2189">
                  <c:v>28.500000424683094</c:v>
                </c:pt>
                <c:pt idx="2190">
                  <c:v>28.500000424683094</c:v>
                </c:pt>
                <c:pt idx="2191">
                  <c:v>28.500000424683094</c:v>
                </c:pt>
                <c:pt idx="2192">
                  <c:v>28.500000424683094</c:v>
                </c:pt>
                <c:pt idx="2193">
                  <c:v>28.500000424683094</c:v>
                </c:pt>
                <c:pt idx="2194">
                  <c:v>28.500000424683094</c:v>
                </c:pt>
                <c:pt idx="2195">
                  <c:v>28.500000424683094</c:v>
                </c:pt>
                <c:pt idx="2196">
                  <c:v>28.500000424683094</c:v>
                </c:pt>
                <c:pt idx="2197">
                  <c:v>28.000000417232513</c:v>
                </c:pt>
                <c:pt idx="2198">
                  <c:v>28.000000417232513</c:v>
                </c:pt>
                <c:pt idx="2199">
                  <c:v>28.000000417232513</c:v>
                </c:pt>
                <c:pt idx="2200">
                  <c:v>28.000000417232513</c:v>
                </c:pt>
                <c:pt idx="2201">
                  <c:v>28.000000417232513</c:v>
                </c:pt>
                <c:pt idx="2202">
                  <c:v>28.000000417232513</c:v>
                </c:pt>
                <c:pt idx="2203">
                  <c:v>28.000000417232513</c:v>
                </c:pt>
                <c:pt idx="2204">
                  <c:v>28.000000417232513</c:v>
                </c:pt>
                <c:pt idx="2205">
                  <c:v>28.000000417232513</c:v>
                </c:pt>
                <c:pt idx="2206">
                  <c:v>28.500000424683094</c:v>
                </c:pt>
                <c:pt idx="2207">
                  <c:v>28.000000417232513</c:v>
                </c:pt>
                <c:pt idx="2208">
                  <c:v>28.500000424683094</c:v>
                </c:pt>
                <c:pt idx="2209">
                  <c:v>28.500000424683094</c:v>
                </c:pt>
                <c:pt idx="2210">
                  <c:v>28.500000424683094</c:v>
                </c:pt>
                <c:pt idx="2211">
                  <c:v>28.500000424683094</c:v>
                </c:pt>
                <c:pt idx="2212">
                  <c:v>28.500000424683094</c:v>
                </c:pt>
                <c:pt idx="2213">
                  <c:v>28.500000424683094</c:v>
                </c:pt>
                <c:pt idx="2214">
                  <c:v>28.500000424683094</c:v>
                </c:pt>
                <c:pt idx="2215">
                  <c:v>28.500000424683094</c:v>
                </c:pt>
                <c:pt idx="2216">
                  <c:v>28.500000424683094</c:v>
                </c:pt>
                <c:pt idx="2217">
                  <c:v>28.500000424683094</c:v>
                </c:pt>
                <c:pt idx="2218">
                  <c:v>28.500000424683094</c:v>
                </c:pt>
                <c:pt idx="2219">
                  <c:v>28.500000424683094</c:v>
                </c:pt>
                <c:pt idx="2220">
                  <c:v>28.500000424683094</c:v>
                </c:pt>
                <c:pt idx="2221">
                  <c:v>28.000000417232513</c:v>
                </c:pt>
                <c:pt idx="2222">
                  <c:v>28.000000417232513</c:v>
                </c:pt>
                <c:pt idx="2223">
                  <c:v>28.500000424683094</c:v>
                </c:pt>
                <c:pt idx="2224">
                  <c:v>28.000000417232513</c:v>
                </c:pt>
                <c:pt idx="2225">
                  <c:v>28.500000424683094</c:v>
                </c:pt>
                <c:pt idx="2226">
                  <c:v>28.000000417232513</c:v>
                </c:pt>
                <c:pt idx="2227">
                  <c:v>28.500000424683094</c:v>
                </c:pt>
                <c:pt idx="2228">
                  <c:v>28.500000424683094</c:v>
                </c:pt>
                <c:pt idx="2229">
                  <c:v>28.500000424683094</c:v>
                </c:pt>
                <c:pt idx="2230">
                  <c:v>28.500000424683094</c:v>
                </c:pt>
                <c:pt idx="2231">
                  <c:v>28.500000424683094</c:v>
                </c:pt>
                <c:pt idx="2232">
                  <c:v>28.500000424683094</c:v>
                </c:pt>
                <c:pt idx="2233">
                  <c:v>29.000000432133675</c:v>
                </c:pt>
                <c:pt idx="2234">
                  <c:v>29.000000432133675</c:v>
                </c:pt>
                <c:pt idx="2235">
                  <c:v>29.000000432133675</c:v>
                </c:pt>
                <c:pt idx="2236">
                  <c:v>29.000000432133675</c:v>
                </c:pt>
                <c:pt idx="2237">
                  <c:v>29.000000432133675</c:v>
                </c:pt>
                <c:pt idx="2238">
                  <c:v>29.000000432133675</c:v>
                </c:pt>
                <c:pt idx="2239">
                  <c:v>29.500000439584255</c:v>
                </c:pt>
                <c:pt idx="2240">
                  <c:v>29.500000439584255</c:v>
                </c:pt>
                <c:pt idx="2241">
                  <c:v>29.000000432133675</c:v>
                </c:pt>
                <c:pt idx="2242">
                  <c:v>29.500000439584255</c:v>
                </c:pt>
                <c:pt idx="2243">
                  <c:v>29.500000439584255</c:v>
                </c:pt>
                <c:pt idx="2244">
                  <c:v>29.500000439584255</c:v>
                </c:pt>
                <c:pt idx="2245">
                  <c:v>29.500000439584255</c:v>
                </c:pt>
                <c:pt idx="2246">
                  <c:v>29.500000439584255</c:v>
                </c:pt>
                <c:pt idx="2247">
                  <c:v>29.500000439584255</c:v>
                </c:pt>
                <c:pt idx="2248">
                  <c:v>29.500000439584255</c:v>
                </c:pt>
                <c:pt idx="2249">
                  <c:v>29.500000439584255</c:v>
                </c:pt>
                <c:pt idx="2250">
                  <c:v>29.500000439584255</c:v>
                </c:pt>
                <c:pt idx="2251">
                  <c:v>29.500000439584255</c:v>
                </c:pt>
                <c:pt idx="2252">
                  <c:v>29.500000439584255</c:v>
                </c:pt>
                <c:pt idx="2253">
                  <c:v>29.500000439584255</c:v>
                </c:pt>
                <c:pt idx="2254">
                  <c:v>29.500000439584255</c:v>
                </c:pt>
                <c:pt idx="2255">
                  <c:v>29.500000439584255</c:v>
                </c:pt>
                <c:pt idx="2256">
                  <c:v>29.500000439584255</c:v>
                </c:pt>
                <c:pt idx="2257">
                  <c:v>29.500000439584255</c:v>
                </c:pt>
                <c:pt idx="2258">
                  <c:v>29.500000439584255</c:v>
                </c:pt>
                <c:pt idx="2259">
                  <c:v>29.500000439584255</c:v>
                </c:pt>
                <c:pt idx="2260">
                  <c:v>29.500000439584255</c:v>
                </c:pt>
                <c:pt idx="2261">
                  <c:v>29.500000439584255</c:v>
                </c:pt>
                <c:pt idx="2262">
                  <c:v>29.500000439584255</c:v>
                </c:pt>
                <c:pt idx="2263">
                  <c:v>29.500000439584255</c:v>
                </c:pt>
                <c:pt idx="2264">
                  <c:v>29.500000439584255</c:v>
                </c:pt>
                <c:pt idx="2265">
                  <c:v>29.500000439584255</c:v>
                </c:pt>
                <c:pt idx="2266">
                  <c:v>29.500000439584255</c:v>
                </c:pt>
                <c:pt idx="2267">
                  <c:v>29.500000439584255</c:v>
                </c:pt>
                <c:pt idx="2268">
                  <c:v>29.500000439584255</c:v>
                </c:pt>
                <c:pt idx="2269">
                  <c:v>29.500000439584255</c:v>
                </c:pt>
                <c:pt idx="2270">
                  <c:v>29.000000432133675</c:v>
                </c:pt>
                <c:pt idx="2271">
                  <c:v>29.000000432133675</c:v>
                </c:pt>
                <c:pt idx="2272">
                  <c:v>29.000000432133675</c:v>
                </c:pt>
                <c:pt idx="2273">
                  <c:v>29.000000432133675</c:v>
                </c:pt>
                <c:pt idx="2274">
                  <c:v>29.000000432133675</c:v>
                </c:pt>
                <c:pt idx="2275">
                  <c:v>29.000000432133675</c:v>
                </c:pt>
                <c:pt idx="2276">
                  <c:v>28.500000424683094</c:v>
                </c:pt>
                <c:pt idx="2277">
                  <c:v>28.500000424683094</c:v>
                </c:pt>
                <c:pt idx="2278">
                  <c:v>28.500000424683094</c:v>
                </c:pt>
                <c:pt idx="2279">
                  <c:v>28.500000424683094</c:v>
                </c:pt>
                <c:pt idx="2280">
                  <c:v>28.500000424683094</c:v>
                </c:pt>
                <c:pt idx="2281">
                  <c:v>28.500000424683094</c:v>
                </c:pt>
                <c:pt idx="2282">
                  <c:v>28.000000417232513</c:v>
                </c:pt>
                <c:pt idx="2283">
                  <c:v>28.000000417232513</c:v>
                </c:pt>
                <c:pt idx="2284">
                  <c:v>28.500000424683094</c:v>
                </c:pt>
                <c:pt idx="2285">
                  <c:v>28.000000417232513</c:v>
                </c:pt>
                <c:pt idx="2286">
                  <c:v>28.000000417232513</c:v>
                </c:pt>
                <c:pt idx="2287">
                  <c:v>28.000000417232513</c:v>
                </c:pt>
                <c:pt idx="2288">
                  <c:v>28.000000417232513</c:v>
                </c:pt>
                <c:pt idx="2289">
                  <c:v>28.000000417232513</c:v>
                </c:pt>
                <c:pt idx="2290">
                  <c:v>28.000000417232513</c:v>
                </c:pt>
                <c:pt idx="2291">
                  <c:v>28.000000417232513</c:v>
                </c:pt>
                <c:pt idx="2292">
                  <c:v>28.000000417232513</c:v>
                </c:pt>
                <c:pt idx="2293">
                  <c:v>28.000000417232513</c:v>
                </c:pt>
                <c:pt idx="2294">
                  <c:v>28.000000417232513</c:v>
                </c:pt>
                <c:pt idx="2295">
                  <c:v>28.000000417232513</c:v>
                </c:pt>
                <c:pt idx="2296">
                  <c:v>28.500000424683094</c:v>
                </c:pt>
                <c:pt idx="2297">
                  <c:v>28.000000417232513</c:v>
                </c:pt>
                <c:pt idx="2298">
                  <c:v>28.500000424683094</c:v>
                </c:pt>
                <c:pt idx="2299">
                  <c:v>28.000000417232513</c:v>
                </c:pt>
                <c:pt idx="2300">
                  <c:v>28.000000417232513</c:v>
                </c:pt>
                <c:pt idx="2301">
                  <c:v>28.000000417232513</c:v>
                </c:pt>
                <c:pt idx="2302">
                  <c:v>28.000000417232513</c:v>
                </c:pt>
                <c:pt idx="2303">
                  <c:v>28.000000417232513</c:v>
                </c:pt>
                <c:pt idx="2304">
                  <c:v>28.000000417232513</c:v>
                </c:pt>
                <c:pt idx="2305">
                  <c:v>28.000000417232513</c:v>
                </c:pt>
                <c:pt idx="2306">
                  <c:v>28.000000417232513</c:v>
                </c:pt>
                <c:pt idx="2307">
                  <c:v>28.000000417232513</c:v>
                </c:pt>
                <c:pt idx="2308">
                  <c:v>28.000000417232513</c:v>
                </c:pt>
                <c:pt idx="2309">
                  <c:v>28.000000417232513</c:v>
                </c:pt>
                <c:pt idx="2310">
                  <c:v>28.000000417232513</c:v>
                </c:pt>
                <c:pt idx="2311">
                  <c:v>28.000000417232513</c:v>
                </c:pt>
                <c:pt idx="2312">
                  <c:v>28.000000417232513</c:v>
                </c:pt>
                <c:pt idx="2313">
                  <c:v>28.000000417232513</c:v>
                </c:pt>
                <c:pt idx="2314">
                  <c:v>28.000000417232513</c:v>
                </c:pt>
                <c:pt idx="2315">
                  <c:v>28.000000417232513</c:v>
                </c:pt>
                <c:pt idx="2316">
                  <c:v>28.000000417232513</c:v>
                </c:pt>
                <c:pt idx="2317">
                  <c:v>28.000000417232513</c:v>
                </c:pt>
                <c:pt idx="2318">
                  <c:v>28.000000417232513</c:v>
                </c:pt>
                <c:pt idx="2319">
                  <c:v>28.000000417232513</c:v>
                </c:pt>
                <c:pt idx="2320">
                  <c:v>28.000000417232513</c:v>
                </c:pt>
                <c:pt idx="2321">
                  <c:v>28.000000417232513</c:v>
                </c:pt>
                <c:pt idx="2322">
                  <c:v>28.000000417232513</c:v>
                </c:pt>
                <c:pt idx="2323">
                  <c:v>28.000000417232513</c:v>
                </c:pt>
                <c:pt idx="2324">
                  <c:v>28.000000417232513</c:v>
                </c:pt>
                <c:pt idx="2325">
                  <c:v>28.000000417232513</c:v>
                </c:pt>
                <c:pt idx="2326">
                  <c:v>28.000000417232513</c:v>
                </c:pt>
                <c:pt idx="2327">
                  <c:v>28.000000417232513</c:v>
                </c:pt>
                <c:pt idx="2328">
                  <c:v>28.000000417232513</c:v>
                </c:pt>
                <c:pt idx="2329">
                  <c:v>28.000000417232513</c:v>
                </c:pt>
                <c:pt idx="2330">
                  <c:v>28.000000417232513</c:v>
                </c:pt>
                <c:pt idx="2331">
                  <c:v>28.000000417232513</c:v>
                </c:pt>
                <c:pt idx="2332">
                  <c:v>28.000000417232513</c:v>
                </c:pt>
                <c:pt idx="2333">
                  <c:v>28.000000417232513</c:v>
                </c:pt>
                <c:pt idx="2334">
                  <c:v>28.000000417232513</c:v>
                </c:pt>
                <c:pt idx="2335">
                  <c:v>28.000000417232513</c:v>
                </c:pt>
                <c:pt idx="2336">
                  <c:v>28.000000417232513</c:v>
                </c:pt>
                <c:pt idx="2337">
                  <c:v>28.000000417232513</c:v>
                </c:pt>
                <c:pt idx="2338">
                  <c:v>28.000000417232513</c:v>
                </c:pt>
                <c:pt idx="2339">
                  <c:v>28.000000417232513</c:v>
                </c:pt>
                <c:pt idx="2340">
                  <c:v>28.000000417232513</c:v>
                </c:pt>
                <c:pt idx="2341">
                  <c:v>28.000000417232513</c:v>
                </c:pt>
                <c:pt idx="2342">
                  <c:v>28.000000417232513</c:v>
                </c:pt>
                <c:pt idx="2343">
                  <c:v>28.000000417232513</c:v>
                </c:pt>
                <c:pt idx="2344">
                  <c:v>28.000000417232513</c:v>
                </c:pt>
                <c:pt idx="2345">
                  <c:v>28.000000417232513</c:v>
                </c:pt>
                <c:pt idx="2346">
                  <c:v>28.000000417232513</c:v>
                </c:pt>
                <c:pt idx="2347">
                  <c:v>28.000000417232513</c:v>
                </c:pt>
                <c:pt idx="2348">
                  <c:v>28.000000417232513</c:v>
                </c:pt>
                <c:pt idx="2349">
                  <c:v>28.000000417232513</c:v>
                </c:pt>
                <c:pt idx="2350">
                  <c:v>28.000000417232513</c:v>
                </c:pt>
                <c:pt idx="2351">
                  <c:v>28.000000417232513</c:v>
                </c:pt>
                <c:pt idx="2352">
                  <c:v>28.000000417232513</c:v>
                </c:pt>
                <c:pt idx="2353">
                  <c:v>28.000000417232513</c:v>
                </c:pt>
                <c:pt idx="2354">
                  <c:v>28.000000417232513</c:v>
                </c:pt>
                <c:pt idx="2355">
                  <c:v>28.000000417232513</c:v>
                </c:pt>
                <c:pt idx="2356">
                  <c:v>28.000000417232513</c:v>
                </c:pt>
                <c:pt idx="2357">
                  <c:v>28.000000417232513</c:v>
                </c:pt>
                <c:pt idx="2358">
                  <c:v>28.000000417232513</c:v>
                </c:pt>
                <c:pt idx="2359">
                  <c:v>28.000000417232513</c:v>
                </c:pt>
                <c:pt idx="2360">
                  <c:v>28.000000417232513</c:v>
                </c:pt>
                <c:pt idx="2361">
                  <c:v>28.000000417232513</c:v>
                </c:pt>
                <c:pt idx="2362">
                  <c:v>28.000000417232513</c:v>
                </c:pt>
                <c:pt idx="2363">
                  <c:v>28.000000417232513</c:v>
                </c:pt>
                <c:pt idx="2364">
                  <c:v>28.000000417232513</c:v>
                </c:pt>
                <c:pt idx="2365">
                  <c:v>28.000000417232513</c:v>
                </c:pt>
                <c:pt idx="2366">
                  <c:v>28.000000417232513</c:v>
                </c:pt>
                <c:pt idx="2367">
                  <c:v>28.000000417232513</c:v>
                </c:pt>
                <c:pt idx="2368">
                  <c:v>28.000000417232513</c:v>
                </c:pt>
                <c:pt idx="2369">
                  <c:v>28.000000417232513</c:v>
                </c:pt>
                <c:pt idx="2370">
                  <c:v>28.000000417232513</c:v>
                </c:pt>
                <c:pt idx="2371">
                  <c:v>28.500000424683094</c:v>
                </c:pt>
                <c:pt idx="2372">
                  <c:v>28.500000424683094</c:v>
                </c:pt>
                <c:pt idx="2373">
                  <c:v>28.500000424683094</c:v>
                </c:pt>
                <c:pt idx="2374">
                  <c:v>28.500000424683094</c:v>
                </c:pt>
                <c:pt idx="2375">
                  <c:v>28.500000424683094</c:v>
                </c:pt>
                <c:pt idx="2376">
                  <c:v>28.500000424683094</c:v>
                </c:pt>
                <c:pt idx="2377">
                  <c:v>28.500000424683094</c:v>
                </c:pt>
                <c:pt idx="2378">
                  <c:v>28.500000424683094</c:v>
                </c:pt>
                <c:pt idx="2379">
                  <c:v>29.000000432133675</c:v>
                </c:pt>
                <c:pt idx="2380">
                  <c:v>29.000000432133675</c:v>
                </c:pt>
                <c:pt idx="2381">
                  <c:v>29.000000432133675</c:v>
                </c:pt>
                <c:pt idx="2382">
                  <c:v>29.000000432133675</c:v>
                </c:pt>
                <c:pt idx="2383">
                  <c:v>29.000000432133675</c:v>
                </c:pt>
                <c:pt idx="2384">
                  <c:v>29.000000432133675</c:v>
                </c:pt>
                <c:pt idx="2385">
                  <c:v>29.000000432133675</c:v>
                </c:pt>
                <c:pt idx="2386">
                  <c:v>29.000000432133675</c:v>
                </c:pt>
                <c:pt idx="2387">
                  <c:v>29.000000432133675</c:v>
                </c:pt>
                <c:pt idx="2388">
                  <c:v>29.000000432133675</c:v>
                </c:pt>
                <c:pt idx="2389">
                  <c:v>29.000000432133675</c:v>
                </c:pt>
                <c:pt idx="2390">
                  <c:v>29.000000432133675</c:v>
                </c:pt>
                <c:pt idx="2391">
                  <c:v>29.000000432133675</c:v>
                </c:pt>
                <c:pt idx="2392">
                  <c:v>29.000000432133675</c:v>
                </c:pt>
                <c:pt idx="2393">
                  <c:v>29.000000432133675</c:v>
                </c:pt>
                <c:pt idx="2394">
                  <c:v>29.000000432133675</c:v>
                </c:pt>
                <c:pt idx="2395">
                  <c:v>29.500000439584255</c:v>
                </c:pt>
                <c:pt idx="2396">
                  <c:v>29.500000439584255</c:v>
                </c:pt>
                <c:pt idx="2397">
                  <c:v>29.500000439584255</c:v>
                </c:pt>
                <c:pt idx="2398">
                  <c:v>29.500000439584255</c:v>
                </c:pt>
                <c:pt idx="2399">
                  <c:v>29.500000439584255</c:v>
                </c:pt>
                <c:pt idx="2400">
                  <c:v>29.500000439584255</c:v>
                </c:pt>
                <c:pt idx="2401">
                  <c:v>29.500000439584255</c:v>
                </c:pt>
                <c:pt idx="2402">
                  <c:v>29.500000439584255</c:v>
                </c:pt>
                <c:pt idx="2403">
                  <c:v>29.500000439584255</c:v>
                </c:pt>
                <c:pt idx="2404">
                  <c:v>29.500000439584255</c:v>
                </c:pt>
                <c:pt idx="2405">
                  <c:v>29.500000439584255</c:v>
                </c:pt>
                <c:pt idx="2406">
                  <c:v>29.500000439584255</c:v>
                </c:pt>
                <c:pt idx="2407">
                  <c:v>29.500000439584255</c:v>
                </c:pt>
                <c:pt idx="2408">
                  <c:v>29.500000439584255</c:v>
                </c:pt>
                <c:pt idx="2409">
                  <c:v>29.500000439584255</c:v>
                </c:pt>
                <c:pt idx="2410">
                  <c:v>29.500000439584255</c:v>
                </c:pt>
                <c:pt idx="2411">
                  <c:v>29.000000432133675</c:v>
                </c:pt>
                <c:pt idx="2412">
                  <c:v>29.000000432133675</c:v>
                </c:pt>
                <c:pt idx="2413">
                  <c:v>29.000000432133675</c:v>
                </c:pt>
                <c:pt idx="2414">
                  <c:v>29.000000432133675</c:v>
                </c:pt>
                <c:pt idx="2415">
                  <c:v>29.000000432133675</c:v>
                </c:pt>
                <c:pt idx="2416">
                  <c:v>29.000000432133675</c:v>
                </c:pt>
                <c:pt idx="2417">
                  <c:v>28.500000424683094</c:v>
                </c:pt>
                <c:pt idx="2418">
                  <c:v>28.500000424683094</c:v>
                </c:pt>
                <c:pt idx="2419">
                  <c:v>28.500000424683094</c:v>
                </c:pt>
                <c:pt idx="2420">
                  <c:v>28.500000424683094</c:v>
                </c:pt>
                <c:pt idx="2421">
                  <c:v>28.500000424683094</c:v>
                </c:pt>
                <c:pt idx="2422">
                  <c:v>28.500000424683094</c:v>
                </c:pt>
                <c:pt idx="2423">
                  <c:v>28.500000424683094</c:v>
                </c:pt>
                <c:pt idx="2424">
                  <c:v>28.000000417232513</c:v>
                </c:pt>
                <c:pt idx="2425">
                  <c:v>28.000000417232513</c:v>
                </c:pt>
                <c:pt idx="2426">
                  <c:v>28.000000417232513</c:v>
                </c:pt>
                <c:pt idx="2427">
                  <c:v>28.000000417232513</c:v>
                </c:pt>
                <c:pt idx="2428">
                  <c:v>28.000000417232513</c:v>
                </c:pt>
                <c:pt idx="2429">
                  <c:v>28.000000417232513</c:v>
                </c:pt>
                <c:pt idx="2430">
                  <c:v>28.000000417232513</c:v>
                </c:pt>
                <c:pt idx="2431">
                  <c:v>28.000000417232513</c:v>
                </c:pt>
                <c:pt idx="2432">
                  <c:v>28.000000417232513</c:v>
                </c:pt>
                <c:pt idx="2433">
                  <c:v>28.000000417232513</c:v>
                </c:pt>
                <c:pt idx="2434">
                  <c:v>28.000000417232513</c:v>
                </c:pt>
                <c:pt idx="2435">
                  <c:v>28.000000417232513</c:v>
                </c:pt>
                <c:pt idx="2436">
                  <c:v>28.000000417232513</c:v>
                </c:pt>
                <c:pt idx="2437">
                  <c:v>28.000000417232513</c:v>
                </c:pt>
                <c:pt idx="2438">
                  <c:v>28.000000417232513</c:v>
                </c:pt>
                <c:pt idx="2439">
                  <c:v>28.000000417232513</c:v>
                </c:pt>
                <c:pt idx="2440">
                  <c:v>28.000000417232513</c:v>
                </c:pt>
                <c:pt idx="2441">
                  <c:v>28.000000417232513</c:v>
                </c:pt>
                <c:pt idx="2442">
                  <c:v>28.000000417232513</c:v>
                </c:pt>
                <c:pt idx="2443">
                  <c:v>28.000000417232513</c:v>
                </c:pt>
                <c:pt idx="2444">
                  <c:v>28.000000417232513</c:v>
                </c:pt>
                <c:pt idx="2445">
                  <c:v>28.000000417232513</c:v>
                </c:pt>
                <c:pt idx="2446">
                  <c:v>28.000000417232513</c:v>
                </c:pt>
                <c:pt idx="2447">
                  <c:v>28.000000417232513</c:v>
                </c:pt>
                <c:pt idx="2448">
                  <c:v>27.500000409781933</c:v>
                </c:pt>
                <c:pt idx="2449">
                  <c:v>27.500000409781933</c:v>
                </c:pt>
                <c:pt idx="2450">
                  <c:v>27.500000409781933</c:v>
                </c:pt>
                <c:pt idx="2451">
                  <c:v>28.000000417232513</c:v>
                </c:pt>
                <c:pt idx="2452">
                  <c:v>28.000000417232513</c:v>
                </c:pt>
                <c:pt idx="2453">
                  <c:v>28.000000417232513</c:v>
                </c:pt>
                <c:pt idx="2454">
                  <c:v>27.500000409781933</c:v>
                </c:pt>
                <c:pt idx="2455">
                  <c:v>27.500000409781933</c:v>
                </c:pt>
                <c:pt idx="2456">
                  <c:v>28.000000417232513</c:v>
                </c:pt>
                <c:pt idx="2457">
                  <c:v>28.000000417232513</c:v>
                </c:pt>
                <c:pt idx="2458">
                  <c:v>28.000000417232513</c:v>
                </c:pt>
                <c:pt idx="2459">
                  <c:v>27.500000409781933</c:v>
                </c:pt>
                <c:pt idx="2460">
                  <c:v>27.500000409781933</c:v>
                </c:pt>
                <c:pt idx="2461">
                  <c:v>28.000000417232513</c:v>
                </c:pt>
                <c:pt idx="2462">
                  <c:v>27.500000409781933</c:v>
                </c:pt>
                <c:pt idx="2463">
                  <c:v>27.500000409781933</c:v>
                </c:pt>
                <c:pt idx="2464">
                  <c:v>28.000000417232513</c:v>
                </c:pt>
                <c:pt idx="2465">
                  <c:v>28.000000417232513</c:v>
                </c:pt>
                <c:pt idx="2466">
                  <c:v>28.000000417232513</c:v>
                </c:pt>
                <c:pt idx="2467">
                  <c:v>28.000000417232513</c:v>
                </c:pt>
                <c:pt idx="2468">
                  <c:v>28.000000417232513</c:v>
                </c:pt>
                <c:pt idx="2469">
                  <c:v>28.000000417232513</c:v>
                </c:pt>
                <c:pt idx="2470">
                  <c:v>28.000000417232513</c:v>
                </c:pt>
                <c:pt idx="2471">
                  <c:v>28.000000417232513</c:v>
                </c:pt>
                <c:pt idx="2472">
                  <c:v>28.000000417232513</c:v>
                </c:pt>
                <c:pt idx="2473">
                  <c:v>28.000000417232513</c:v>
                </c:pt>
                <c:pt idx="2474">
                  <c:v>28.000000417232513</c:v>
                </c:pt>
                <c:pt idx="2475">
                  <c:v>28.000000417232513</c:v>
                </c:pt>
                <c:pt idx="2476">
                  <c:v>28.000000417232513</c:v>
                </c:pt>
                <c:pt idx="2477">
                  <c:v>28.000000417232513</c:v>
                </c:pt>
                <c:pt idx="2478">
                  <c:v>28.000000417232513</c:v>
                </c:pt>
                <c:pt idx="2479">
                  <c:v>28.000000417232513</c:v>
                </c:pt>
                <c:pt idx="2480">
                  <c:v>28.000000417232513</c:v>
                </c:pt>
                <c:pt idx="2481">
                  <c:v>28.000000417232513</c:v>
                </c:pt>
                <c:pt idx="2482">
                  <c:v>28.000000417232513</c:v>
                </c:pt>
                <c:pt idx="2483">
                  <c:v>28.000000417232513</c:v>
                </c:pt>
                <c:pt idx="2484">
                  <c:v>28.000000417232513</c:v>
                </c:pt>
                <c:pt idx="2485">
                  <c:v>28.000000417232513</c:v>
                </c:pt>
                <c:pt idx="2486">
                  <c:v>28.000000417232513</c:v>
                </c:pt>
                <c:pt idx="2487">
                  <c:v>28.000000417232513</c:v>
                </c:pt>
                <c:pt idx="2488">
                  <c:v>28.000000417232513</c:v>
                </c:pt>
                <c:pt idx="2489">
                  <c:v>28.000000417232513</c:v>
                </c:pt>
                <c:pt idx="2490">
                  <c:v>28.000000417232513</c:v>
                </c:pt>
                <c:pt idx="2491">
                  <c:v>28.000000417232513</c:v>
                </c:pt>
                <c:pt idx="2492">
                  <c:v>28.000000417232513</c:v>
                </c:pt>
                <c:pt idx="2493">
                  <c:v>28.000000417232513</c:v>
                </c:pt>
                <c:pt idx="2494">
                  <c:v>28.000000417232513</c:v>
                </c:pt>
                <c:pt idx="2495">
                  <c:v>28.000000417232513</c:v>
                </c:pt>
                <c:pt idx="2496">
                  <c:v>28.000000417232513</c:v>
                </c:pt>
                <c:pt idx="2497">
                  <c:v>28.000000417232513</c:v>
                </c:pt>
                <c:pt idx="2498">
                  <c:v>28.000000417232513</c:v>
                </c:pt>
                <c:pt idx="2499">
                  <c:v>28.000000417232513</c:v>
                </c:pt>
                <c:pt idx="2500">
                  <c:v>28.000000417232513</c:v>
                </c:pt>
                <c:pt idx="2501">
                  <c:v>28.000000417232513</c:v>
                </c:pt>
                <c:pt idx="2502">
                  <c:v>28.000000417232513</c:v>
                </c:pt>
                <c:pt idx="2503">
                  <c:v>28.000000417232513</c:v>
                </c:pt>
                <c:pt idx="2504">
                  <c:v>28.000000417232513</c:v>
                </c:pt>
                <c:pt idx="2505">
                  <c:v>28.000000417232513</c:v>
                </c:pt>
                <c:pt idx="2506">
                  <c:v>28.000000417232513</c:v>
                </c:pt>
                <c:pt idx="2507">
                  <c:v>28.000000417232513</c:v>
                </c:pt>
                <c:pt idx="2508">
                  <c:v>28.000000417232513</c:v>
                </c:pt>
                <c:pt idx="2509">
                  <c:v>28.000000417232513</c:v>
                </c:pt>
                <c:pt idx="2510">
                  <c:v>28.000000417232513</c:v>
                </c:pt>
                <c:pt idx="2511">
                  <c:v>28.000000417232513</c:v>
                </c:pt>
                <c:pt idx="2512">
                  <c:v>28.000000417232513</c:v>
                </c:pt>
                <c:pt idx="2513">
                  <c:v>28.000000417232513</c:v>
                </c:pt>
                <c:pt idx="2514">
                  <c:v>28.000000417232513</c:v>
                </c:pt>
                <c:pt idx="2515">
                  <c:v>28.000000417232513</c:v>
                </c:pt>
                <c:pt idx="2516">
                  <c:v>28.500000424683094</c:v>
                </c:pt>
                <c:pt idx="2517">
                  <c:v>28.500000424683094</c:v>
                </c:pt>
                <c:pt idx="2518">
                  <c:v>28.500000424683094</c:v>
                </c:pt>
                <c:pt idx="2519">
                  <c:v>28.500000424683094</c:v>
                </c:pt>
                <c:pt idx="2520">
                  <c:v>28.500000424683094</c:v>
                </c:pt>
                <c:pt idx="2521">
                  <c:v>28.500000424683094</c:v>
                </c:pt>
                <c:pt idx="2522">
                  <c:v>28.500000424683094</c:v>
                </c:pt>
                <c:pt idx="2523">
                  <c:v>28.500000424683094</c:v>
                </c:pt>
                <c:pt idx="2524">
                  <c:v>28.500000424683094</c:v>
                </c:pt>
                <c:pt idx="2525">
                  <c:v>28.500000424683094</c:v>
                </c:pt>
                <c:pt idx="2526">
                  <c:v>28.500000424683094</c:v>
                </c:pt>
                <c:pt idx="2527">
                  <c:v>28.500000424683094</c:v>
                </c:pt>
                <c:pt idx="2528">
                  <c:v>28.500000424683094</c:v>
                </c:pt>
                <c:pt idx="2529">
                  <c:v>28.500000424683094</c:v>
                </c:pt>
                <c:pt idx="2530">
                  <c:v>28.500000424683094</c:v>
                </c:pt>
                <c:pt idx="2531">
                  <c:v>29.000000432133675</c:v>
                </c:pt>
                <c:pt idx="2532">
                  <c:v>29.000000432133675</c:v>
                </c:pt>
                <c:pt idx="2533">
                  <c:v>29.000000432133675</c:v>
                </c:pt>
                <c:pt idx="2534">
                  <c:v>29.000000432133675</c:v>
                </c:pt>
                <c:pt idx="2535">
                  <c:v>29.000000432133675</c:v>
                </c:pt>
                <c:pt idx="2536">
                  <c:v>29.000000432133675</c:v>
                </c:pt>
                <c:pt idx="2537">
                  <c:v>29.000000432133675</c:v>
                </c:pt>
                <c:pt idx="2538">
                  <c:v>29.000000432133675</c:v>
                </c:pt>
                <c:pt idx="2539">
                  <c:v>29.000000432133675</c:v>
                </c:pt>
                <c:pt idx="2540">
                  <c:v>29.000000432133675</c:v>
                </c:pt>
                <c:pt idx="2541">
                  <c:v>29.000000432133675</c:v>
                </c:pt>
                <c:pt idx="2542">
                  <c:v>29.000000432133675</c:v>
                </c:pt>
                <c:pt idx="2543">
                  <c:v>29.000000432133675</c:v>
                </c:pt>
                <c:pt idx="2544">
                  <c:v>29.000000432133675</c:v>
                </c:pt>
                <c:pt idx="2545">
                  <c:v>29.000000432133675</c:v>
                </c:pt>
                <c:pt idx="2546">
                  <c:v>29.000000432133675</c:v>
                </c:pt>
                <c:pt idx="2547">
                  <c:v>29.000000432133675</c:v>
                </c:pt>
                <c:pt idx="2548">
                  <c:v>29.000000432133675</c:v>
                </c:pt>
                <c:pt idx="2549">
                  <c:v>29.000000432133675</c:v>
                </c:pt>
                <c:pt idx="2550">
                  <c:v>29.000000432133675</c:v>
                </c:pt>
                <c:pt idx="2551">
                  <c:v>29.000000432133675</c:v>
                </c:pt>
                <c:pt idx="2552">
                  <c:v>29.000000432133675</c:v>
                </c:pt>
                <c:pt idx="2553">
                  <c:v>29.000000432133675</c:v>
                </c:pt>
                <c:pt idx="2554">
                  <c:v>29.000000432133675</c:v>
                </c:pt>
                <c:pt idx="2555">
                  <c:v>29.000000432133675</c:v>
                </c:pt>
                <c:pt idx="2556">
                  <c:v>29.000000432133675</c:v>
                </c:pt>
                <c:pt idx="2557">
                  <c:v>29.000000432133675</c:v>
                </c:pt>
                <c:pt idx="2558">
                  <c:v>29.000000432133675</c:v>
                </c:pt>
                <c:pt idx="2559">
                  <c:v>29.000000432133675</c:v>
                </c:pt>
                <c:pt idx="2560">
                  <c:v>28.500000424683094</c:v>
                </c:pt>
                <c:pt idx="2561">
                  <c:v>28.500000424683094</c:v>
                </c:pt>
                <c:pt idx="2562">
                  <c:v>28.500000424683094</c:v>
                </c:pt>
                <c:pt idx="2563">
                  <c:v>28.500000424683094</c:v>
                </c:pt>
                <c:pt idx="2564">
                  <c:v>28.000000417232513</c:v>
                </c:pt>
                <c:pt idx="2565">
                  <c:v>28.500000424683094</c:v>
                </c:pt>
                <c:pt idx="2566">
                  <c:v>28.000000417232513</c:v>
                </c:pt>
                <c:pt idx="2567">
                  <c:v>28.000000417232513</c:v>
                </c:pt>
                <c:pt idx="2568">
                  <c:v>28.000000417232513</c:v>
                </c:pt>
                <c:pt idx="2569">
                  <c:v>28.000000417232513</c:v>
                </c:pt>
                <c:pt idx="2570">
                  <c:v>28.000000417232513</c:v>
                </c:pt>
                <c:pt idx="2571">
                  <c:v>28.000000417232513</c:v>
                </c:pt>
                <c:pt idx="2572">
                  <c:v>28.000000417232513</c:v>
                </c:pt>
                <c:pt idx="2573">
                  <c:v>28.000000417232513</c:v>
                </c:pt>
                <c:pt idx="2574">
                  <c:v>28.000000417232513</c:v>
                </c:pt>
                <c:pt idx="2575">
                  <c:v>27.500000409781933</c:v>
                </c:pt>
                <c:pt idx="2576">
                  <c:v>27.500000409781933</c:v>
                </c:pt>
                <c:pt idx="2577">
                  <c:v>27.500000409781933</c:v>
                </c:pt>
                <c:pt idx="2578">
                  <c:v>27.500000409781933</c:v>
                </c:pt>
                <c:pt idx="2579">
                  <c:v>27.500000409781933</c:v>
                </c:pt>
                <c:pt idx="2580">
                  <c:v>27.500000409781933</c:v>
                </c:pt>
                <c:pt idx="2581">
                  <c:v>27.500000409781933</c:v>
                </c:pt>
                <c:pt idx="2582">
                  <c:v>27.500000409781933</c:v>
                </c:pt>
                <c:pt idx="2583">
                  <c:v>27.500000409781933</c:v>
                </c:pt>
                <c:pt idx="2584">
                  <c:v>27.500000409781933</c:v>
                </c:pt>
                <c:pt idx="2585">
                  <c:v>27.500000409781933</c:v>
                </c:pt>
                <c:pt idx="2586">
                  <c:v>27.500000409781933</c:v>
                </c:pt>
                <c:pt idx="2587">
                  <c:v>27.500000409781933</c:v>
                </c:pt>
                <c:pt idx="2588">
                  <c:v>27.500000409781933</c:v>
                </c:pt>
                <c:pt idx="2589">
                  <c:v>27.500000409781933</c:v>
                </c:pt>
                <c:pt idx="2590">
                  <c:v>27.500000409781933</c:v>
                </c:pt>
                <c:pt idx="2591">
                  <c:v>27.500000409781933</c:v>
                </c:pt>
                <c:pt idx="2592">
                  <c:v>27.500000409781933</c:v>
                </c:pt>
                <c:pt idx="2593">
                  <c:v>27.500000409781933</c:v>
                </c:pt>
                <c:pt idx="2594">
                  <c:v>27.500000409781933</c:v>
                </c:pt>
                <c:pt idx="2595">
                  <c:v>27.500000409781933</c:v>
                </c:pt>
                <c:pt idx="2596">
                  <c:v>27.500000409781933</c:v>
                </c:pt>
                <c:pt idx="2597">
                  <c:v>27.500000409781933</c:v>
                </c:pt>
                <c:pt idx="2598">
                  <c:v>27.500000409781933</c:v>
                </c:pt>
                <c:pt idx="2599">
                  <c:v>27.500000409781933</c:v>
                </c:pt>
                <c:pt idx="2600">
                  <c:v>27.500000409781933</c:v>
                </c:pt>
                <c:pt idx="2601">
                  <c:v>27.500000409781933</c:v>
                </c:pt>
                <c:pt idx="2602">
                  <c:v>27.500000409781933</c:v>
                </c:pt>
                <c:pt idx="2603">
                  <c:v>27.500000409781933</c:v>
                </c:pt>
                <c:pt idx="2604">
                  <c:v>27.500000409781933</c:v>
                </c:pt>
                <c:pt idx="2605">
                  <c:v>27.500000409781933</c:v>
                </c:pt>
                <c:pt idx="2606">
                  <c:v>27.500000409781933</c:v>
                </c:pt>
                <c:pt idx="2607">
                  <c:v>27.500000409781933</c:v>
                </c:pt>
                <c:pt idx="2608">
                  <c:v>27.500000409781933</c:v>
                </c:pt>
                <c:pt idx="2609">
                  <c:v>27.500000409781933</c:v>
                </c:pt>
                <c:pt idx="2610">
                  <c:v>27.500000409781933</c:v>
                </c:pt>
                <c:pt idx="2611">
                  <c:v>27.500000409781933</c:v>
                </c:pt>
                <c:pt idx="2612">
                  <c:v>27.500000409781933</c:v>
                </c:pt>
                <c:pt idx="2613">
                  <c:v>27.500000409781933</c:v>
                </c:pt>
                <c:pt idx="2614">
                  <c:v>27.500000409781933</c:v>
                </c:pt>
                <c:pt idx="2615">
                  <c:v>27.500000409781933</c:v>
                </c:pt>
                <c:pt idx="2616">
                  <c:v>27.500000409781933</c:v>
                </c:pt>
                <c:pt idx="2617">
                  <c:v>27.500000409781933</c:v>
                </c:pt>
                <c:pt idx="2618">
                  <c:v>27.500000409781933</c:v>
                </c:pt>
                <c:pt idx="2619">
                  <c:v>27.500000409781933</c:v>
                </c:pt>
                <c:pt idx="2620">
                  <c:v>27.500000409781933</c:v>
                </c:pt>
                <c:pt idx="2621">
                  <c:v>27.500000409781933</c:v>
                </c:pt>
                <c:pt idx="2622">
                  <c:v>27.500000409781933</c:v>
                </c:pt>
                <c:pt idx="2623">
                  <c:v>27.500000409781933</c:v>
                </c:pt>
                <c:pt idx="2624">
                  <c:v>27.500000409781933</c:v>
                </c:pt>
                <c:pt idx="2625">
                  <c:v>27.500000409781933</c:v>
                </c:pt>
                <c:pt idx="2626">
                  <c:v>27.500000409781933</c:v>
                </c:pt>
                <c:pt idx="2627">
                  <c:v>27.500000409781933</c:v>
                </c:pt>
                <c:pt idx="2628">
                  <c:v>27.500000409781933</c:v>
                </c:pt>
                <c:pt idx="2629">
                  <c:v>27.500000409781933</c:v>
                </c:pt>
                <c:pt idx="2630">
                  <c:v>27.500000409781933</c:v>
                </c:pt>
                <c:pt idx="2631">
                  <c:v>27.500000409781933</c:v>
                </c:pt>
                <c:pt idx="2632">
                  <c:v>27.500000409781933</c:v>
                </c:pt>
                <c:pt idx="2633">
                  <c:v>27.500000409781933</c:v>
                </c:pt>
                <c:pt idx="2634">
                  <c:v>27.500000409781933</c:v>
                </c:pt>
                <c:pt idx="2635">
                  <c:v>27.500000409781933</c:v>
                </c:pt>
                <c:pt idx="2636">
                  <c:v>27.500000409781933</c:v>
                </c:pt>
                <c:pt idx="2637">
                  <c:v>27.500000409781933</c:v>
                </c:pt>
                <c:pt idx="2638">
                  <c:v>27.500000409781933</c:v>
                </c:pt>
                <c:pt idx="2639">
                  <c:v>27.500000409781933</c:v>
                </c:pt>
                <c:pt idx="2640">
                  <c:v>27.500000409781933</c:v>
                </c:pt>
                <c:pt idx="2641">
                  <c:v>27.500000409781933</c:v>
                </c:pt>
                <c:pt idx="2642">
                  <c:v>27.500000409781933</c:v>
                </c:pt>
                <c:pt idx="2643">
                  <c:v>27.500000409781933</c:v>
                </c:pt>
                <c:pt idx="2644">
                  <c:v>27.500000409781933</c:v>
                </c:pt>
                <c:pt idx="2645">
                  <c:v>27.500000409781933</c:v>
                </c:pt>
                <c:pt idx="2646">
                  <c:v>27.500000409781933</c:v>
                </c:pt>
                <c:pt idx="2647">
                  <c:v>27.500000409781933</c:v>
                </c:pt>
                <c:pt idx="2648">
                  <c:v>27.500000409781933</c:v>
                </c:pt>
                <c:pt idx="2649">
                  <c:v>27.500000409781933</c:v>
                </c:pt>
                <c:pt idx="2650">
                  <c:v>27.500000409781933</c:v>
                </c:pt>
                <c:pt idx="2651">
                  <c:v>27.500000409781933</c:v>
                </c:pt>
                <c:pt idx="2652">
                  <c:v>27.500000409781933</c:v>
                </c:pt>
                <c:pt idx="2653">
                  <c:v>27.500000409781933</c:v>
                </c:pt>
                <c:pt idx="2654">
                  <c:v>27.500000409781933</c:v>
                </c:pt>
                <c:pt idx="2655">
                  <c:v>27.500000409781933</c:v>
                </c:pt>
                <c:pt idx="2656">
                  <c:v>27.500000409781933</c:v>
                </c:pt>
                <c:pt idx="2657">
                  <c:v>27.500000409781933</c:v>
                </c:pt>
                <c:pt idx="2658">
                  <c:v>27.500000409781933</c:v>
                </c:pt>
                <c:pt idx="2659">
                  <c:v>27.500000409781933</c:v>
                </c:pt>
                <c:pt idx="2660">
                  <c:v>28.000000417232513</c:v>
                </c:pt>
                <c:pt idx="2661">
                  <c:v>28.000000417232513</c:v>
                </c:pt>
                <c:pt idx="2662">
                  <c:v>28.000000417232513</c:v>
                </c:pt>
                <c:pt idx="2663">
                  <c:v>28.000000417232513</c:v>
                </c:pt>
                <c:pt idx="2664">
                  <c:v>28.000000417232513</c:v>
                </c:pt>
                <c:pt idx="2665">
                  <c:v>28.000000417232513</c:v>
                </c:pt>
                <c:pt idx="2666">
                  <c:v>28.000000417232513</c:v>
                </c:pt>
                <c:pt idx="2667">
                  <c:v>28.000000417232513</c:v>
                </c:pt>
                <c:pt idx="2668">
                  <c:v>28.500000424683094</c:v>
                </c:pt>
                <c:pt idx="2669">
                  <c:v>28.500000424683094</c:v>
                </c:pt>
                <c:pt idx="2670">
                  <c:v>28.500000424683094</c:v>
                </c:pt>
                <c:pt idx="2671">
                  <c:v>28.500000424683094</c:v>
                </c:pt>
                <c:pt idx="2672">
                  <c:v>28.500000424683094</c:v>
                </c:pt>
                <c:pt idx="2673">
                  <c:v>28.500000424683094</c:v>
                </c:pt>
                <c:pt idx="2674">
                  <c:v>28.500000424683094</c:v>
                </c:pt>
                <c:pt idx="2675">
                  <c:v>28.500000424683094</c:v>
                </c:pt>
                <c:pt idx="2676">
                  <c:v>29.000000432133675</c:v>
                </c:pt>
                <c:pt idx="2677">
                  <c:v>29.000000432133675</c:v>
                </c:pt>
                <c:pt idx="2678">
                  <c:v>29.000000432133675</c:v>
                </c:pt>
                <c:pt idx="2679">
                  <c:v>29.000000432133675</c:v>
                </c:pt>
                <c:pt idx="2680">
                  <c:v>29.000000432133675</c:v>
                </c:pt>
                <c:pt idx="2681">
                  <c:v>29.000000432133675</c:v>
                </c:pt>
                <c:pt idx="2682">
                  <c:v>29.000000432133675</c:v>
                </c:pt>
                <c:pt idx="2683">
                  <c:v>29.000000432133675</c:v>
                </c:pt>
                <c:pt idx="2684">
                  <c:v>29.000000432133675</c:v>
                </c:pt>
                <c:pt idx="2685">
                  <c:v>29.000000432133675</c:v>
                </c:pt>
                <c:pt idx="2686">
                  <c:v>29.000000432133675</c:v>
                </c:pt>
                <c:pt idx="2687">
                  <c:v>29.000000432133675</c:v>
                </c:pt>
                <c:pt idx="2688">
                  <c:v>29.000000432133675</c:v>
                </c:pt>
                <c:pt idx="2689">
                  <c:v>29.000000432133675</c:v>
                </c:pt>
                <c:pt idx="2690">
                  <c:v>29.000000432133675</c:v>
                </c:pt>
                <c:pt idx="2691">
                  <c:v>29.000000432133675</c:v>
                </c:pt>
                <c:pt idx="2692">
                  <c:v>29.000000432133675</c:v>
                </c:pt>
                <c:pt idx="2693">
                  <c:v>29.000000432133675</c:v>
                </c:pt>
                <c:pt idx="2694">
                  <c:v>29.000000432133675</c:v>
                </c:pt>
                <c:pt idx="2695">
                  <c:v>29.000000432133675</c:v>
                </c:pt>
                <c:pt idx="2696">
                  <c:v>29.000000432133675</c:v>
                </c:pt>
                <c:pt idx="2697">
                  <c:v>28.500000424683094</c:v>
                </c:pt>
                <c:pt idx="2698">
                  <c:v>29.000000432133675</c:v>
                </c:pt>
                <c:pt idx="2699">
                  <c:v>29.000000432133675</c:v>
                </c:pt>
                <c:pt idx="2700">
                  <c:v>29.000000432133675</c:v>
                </c:pt>
                <c:pt idx="2701">
                  <c:v>28.500000424683094</c:v>
                </c:pt>
                <c:pt idx="2702">
                  <c:v>28.500000424683094</c:v>
                </c:pt>
                <c:pt idx="2703">
                  <c:v>29.000000432133675</c:v>
                </c:pt>
                <c:pt idx="2704">
                  <c:v>29.000000432133675</c:v>
                </c:pt>
                <c:pt idx="2705">
                  <c:v>29.000000432133675</c:v>
                </c:pt>
                <c:pt idx="2706">
                  <c:v>29.000000432133675</c:v>
                </c:pt>
                <c:pt idx="2707">
                  <c:v>29.000000432133675</c:v>
                </c:pt>
                <c:pt idx="2708">
                  <c:v>29.000000432133675</c:v>
                </c:pt>
                <c:pt idx="2709">
                  <c:v>29.000000432133675</c:v>
                </c:pt>
                <c:pt idx="2710">
                  <c:v>29.000000432133675</c:v>
                </c:pt>
                <c:pt idx="2711">
                  <c:v>29.000000432133675</c:v>
                </c:pt>
                <c:pt idx="2712">
                  <c:v>29.000000432133675</c:v>
                </c:pt>
                <c:pt idx="2713">
                  <c:v>29.000000432133675</c:v>
                </c:pt>
                <c:pt idx="2714">
                  <c:v>29.000000432133675</c:v>
                </c:pt>
                <c:pt idx="2715">
                  <c:v>29.000000432133675</c:v>
                </c:pt>
                <c:pt idx="2716">
                  <c:v>29.000000432133675</c:v>
                </c:pt>
                <c:pt idx="2717">
                  <c:v>29.000000432133675</c:v>
                </c:pt>
                <c:pt idx="2718">
                  <c:v>29.000000432133675</c:v>
                </c:pt>
                <c:pt idx="2719">
                  <c:v>29.000000432133675</c:v>
                </c:pt>
                <c:pt idx="2720">
                  <c:v>29.000000432133675</c:v>
                </c:pt>
                <c:pt idx="2721">
                  <c:v>29.000000432133675</c:v>
                </c:pt>
                <c:pt idx="2722">
                  <c:v>29.000000432133675</c:v>
                </c:pt>
                <c:pt idx="2723">
                  <c:v>29.000000432133675</c:v>
                </c:pt>
                <c:pt idx="2724">
                  <c:v>29.000000432133675</c:v>
                </c:pt>
                <c:pt idx="2725">
                  <c:v>29.000000432133675</c:v>
                </c:pt>
                <c:pt idx="2726">
                  <c:v>29.000000432133675</c:v>
                </c:pt>
                <c:pt idx="2727">
                  <c:v>29.000000432133675</c:v>
                </c:pt>
                <c:pt idx="2728">
                  <c:v>29.000000432133675</c:v>
                </c:pt>
                <c:pt idx="2729">
                  <c:v>29.000000432133675</c:v>
                </c:pt>
                <c:pt idx="2730">
                  <c:v>29.000000432133675</c:v>
                </c:pt>
                <c:pt idx="2731">
                  <c:v>29.000000432133675</c:v>
                </c:pt>
                <c:pt idx="2732">
                  <c:v>29.000000432133675</c:v>
                </c:pt>
                <c:pt idx="2733">
                  <c:v>29.000000432133675</c:v>
                </c:pt>
                <c:pt idx="2734">
                  <c:v>29.000000432133675</c:v>
                </c:pt>
                <c:pt idx="2735">
                  <c:v>29.000000432133675</c:v>
                </c:pt>
                <c:pt idx="2736">
                  <c:v>29.000000432133675</c:v>
                </c:pt>
                <c:pt idx="2737">
                  <c:v>29.000000432133675</c:v>
                </c:pt>
                <c:pt idx="2738">
                  <c:v>29.000000432133675</c:v>
                </c:pt>
                <c:pt idx="2739">
                  <c:v>29.000000432133675</c:v>
                </c:pt>
                <c:pt idx="2740">
                  <c:v>29.000000432133675</c:v>
                </c:pt>
                <c:pt idx="2741">
                  <c:v>29.500000439584255</c:v>
                </c:pt>
                <c:pt idx="2742">
                  <c:v>29.000000432133675</c:v>
                </c:pt>
                <c:pt idx="2743">
                  <c:v>29.000000432133675</c:v>
                </c:pt>
                <c:pt idx="2744">
                  <c:v>29.500000439584255</c:v>
                </c:pt>
                <c:pt idx="2745">
                  <c:v>29.500000439584255</c:v>
                </c:pt>
                <c:pt idx="2746">
                  <c:v>29.500000439584255</c:v>
                </c:pt>
                <c:pt idx="2747">
                  <c:v>29.500000439584255</c:v>
                </c:pt>
                <c:pt idx="2748">
                  <c:v>29.500000439584255</c:v>
                </c:pt>
                <c:pt idx="2749">
                  <c:v>29.500000439584255</c:v>
                </c:pt>
                <c:pt idx="2750">
                  <c:v>29.500000439584255</c:v>
                </c:pt>
                <c:pt idx="2751">
                  <c:v>29.500000439584255</c:v>
                </c:pt>
                <c:pt idx="2752">
                  <c:v>29.500000439584255</c:v>
                </c:pt>
                <c:pt idx="2753">
                  <c:v>29.500000439584255</c:v>
                </c:pt>
                <c:pt idx="2754">
                  <c:v>29.500000439584255</c:v>
                </c:pt>
                <c:pt idx="2755">
                  <c:v>29.500000439584255</c:v>
                </c:pt>
                <c:pt idx="2756">
                  <c:v>29.500000439584255</c:v>
                </c:pt>
                <c:pt idx="2757">
                  <c:v>29.500000439584255</c:v>
                </c:pt>
                <c:pt idx="2758">
                  <c:v>29.500000439584255</c:v>
                </c:pt>
                <c:pt idx="2759">
                  <c:v>29.500000439584255</c:v>
                </c:pt>
                <c:pt idx="2760">
                  <c:v>29.500000439584255</c:v>
                </c:pt>
                <c:pt idx="2761">
                  <c:v>29.500000439584255</c:v>
                </c:pt>
                <c:pt idx="2762">
                  <c:v>29.500000439584255</c:v>
                </c:pt>
                <c:pt idx="2763">
                  <c:v>29.500000439584255</c:v>
                </c:pt>
                <c:pt idx="2764">
                  <c:v>29.500000439584255</c:v>
                </c:pt>
                <c:pt idx="2765">
                  <c:v>29.500000439584255</c:v>
                </c:pt>
                <c:pt idx="2766">
                  <c:v>29.500000439584255</c:v>
                </c:pt>
                <c:pt idx="2767">
                  <c:v>29.500000439584255</c:v>
                </c:pt>
                <c:pt idx="2768">
                  <c:v>29.500000439584255</c:v>
                </c:pt>
                <c:pt idx="2769">
                  <c:v>29.500000439584255</c:v>
                </c:pt>
                <c:pt idx="2770">
                  <c:v>29.500000439584255</c:v>
                </c:pt>
                <c:pt idx="2771">
                  <c:v>29.500000439584255</c:v>
                </c:pt>
                <c:pt idx="2772">
                  <c:v>29.500000439584255</c:v>
                </c:pt>
                <c:pt idx="2773">
                  <c:v>29.500000439584255</c:v>
                </c:pt>
                <c:pt idx="2774">
                  <c:v>29.500000439584255</c:v>
                </c:pt>
                <c:pt idx="2775">
                  <c:v>29.500000439584255</c:v>
                </c:pt>
                <c:pt idx="2776">
                  <c:v>29.500000439584255</c:v>
                </c:pt>
                <c:pt idx="2777">
                  <c:v>29.500000439584255</c:v>
                </c:pt>
                <c:pt idx="2778">
                  <c:v>29.500000439584255</c:v>
                </c:pt>
                <c:pt idx="2779">
                  <c:v>29.500000439584255</c:v>
                </c:pt>
                <c:pt idx="2780">
                  <c:v>29.500000439584255</c:v>
                </c:pt>
                <c:pt idx="2781">
                  <c:v>29.500000439584255</c:v>
                </c:pt>
                <c:pt idx="2782">
                  <c:v>30.000000447034836</c:v>
                </c:pt>
                <c:pt idx="2783">
                  <c:v>30.000000447034836</c:v>
                </c:pt>
                <c:pt idx="2784">
                  <c:v>30.000000447034836</c:v>
                </c:pt>
                <c:pt idx="2785">
                  <c:v>30.000000447034836</c:v>
                </c:pt>
                <c:pt idx="2786">
                  <c:v>30.000000447034836</c:v>
                </c:pt>
                <c:pt idx="2787">
                  <c:v>30.000000447034836</c:v>
                </c:pt>
                <c:pt idx="2788">
                  <c:v>30.000000447034836</c:v>
                </c:pt>
                <c:pt idx="2789">
                  <c:v>30.000000447034836</c:v>
                </c:pt>
                <c:pt idx="2790">
                  <c:v>30.000000447034836</c:v>
                </c:pt>
                <c:pt idx="2791">
                  <c:v>29.500000439584255</c:v>
                </c:pt>
                <c:pt idx="2792">
                  <c:v>30.000000447034836</c:v>
                </c:pt>
                <c:pt idx="2793">
                  <c:v>30.000000447034836</c:v>
                </c:pt>
                <c:pt idx="2794">
                  <c:v>30.000000447034836</c:v>
                </c:pt>
                <c:pt idx="2795">
                  <c:v>30.000000447034836</c:v>
                </c:pt>
                <c:pt idx="2796">
                  <c:v>30.000000447034836</c:v>
                </c:pt>
                <c:pt idx="2797">
                  <c:v>30.000000447034836</c:v>
                </c:pt>
                <c:pt idx="2798">
                  <c:v>30.000000447034836</c:v>
                </c:pt>
                <c:pt idx="2799">
                  <c:v>30.000000447034836</c:v>
                </c:pt>
                <c:pt idx="2800">
                  <c:v>30.000000447034836</c:v>
                </c:pt>
                <c:pt idx="2801">
                  <c:v>30.000000447034836</c:v>
                </c:pt>
                <c:pt idx="2802">
                  <c:v>30.000000447034836</c:v>
                </c:pt>
                <c:pt idx="2803">
                  <c:v>30.000000447034836</c:v>
                </c:pt>
                <c:pt idx="2804">
                  <c:v>30.000000447034836</c:v>
                </c:pt>
                <c:pt idx="2805">
                  <c:v>30.000000447034836</c:v>
                </c:pt>
                <c:pt idx="2806">
                  <c:v>30.000000447034836</c:v>
                </c:pt>
                <c:pt idx="2807">
                  <c:v>30.000000447034836</c:v>
                </c:pt>
                <c:pt idx="2808">
                  <c:v>30.000000447034836</c:v>
                </c:pt>
                <c:pt idx="2809">
                  <c:v>30.000000447034836</c:v>
                </c:pt>
                <c:pt idx="2810">
                  <c:v>30.000000447034836</c:v>
                </c:pt>
                <c:pt idx="2811">
                  <c:v>30.000000447034836</c:v>
                </c:pt>
                <c:pt idx="2812">
                  <c:v>30.000000447034836</c:v>
                </c:pt>
                <c:pt idx="2813">
                  <c:v>30.000000447034836</c:v>
                </c:pt>
                <c:pt idx="2814">
                  <c:v>30.000000447034836</c:v>
                </c:pt>
                <c:pt idx="2815">
                  <c:v>30.000000447034836</c:v>
                </c:pt>
                <c:pt idx="2816">
                  <c:v>30.000000447034836</c:v>
                </c:pt>
                <c:pt idx="2817">
                  <c:v>30.000000447034836</c:v>
                </c:pt>
                <c:pt idx="2818">
                  <c:v>30.000000447034836</c:v>
                </c:pt>
                <c:pt idx="2819">
                  <c:v>30.000000447034836</c:v>
                </c:pt>
                <c:pt idx="2820">
                  <c:v>30.000000447034836</c:v>
                </c:pt>
                <c:pt idx="2821">
                  <c:v>30.000000447034836</c:v>
                </c:pt>
                <c:pt idx="2822">
                  <c:v>30.000000447034836</c:v>
                </c:pt>
                <c:pt idx="2823">
                  <c:v>30.000000447034836</c:v>
                </c:pt>
                <c:pt idx="2824">
                  <c:v>30.000000447034836</c:v>
                </c:pt>
                <c:pt idx="2825">
                  <c:v>30.000000447034836</c:v>
                </c:pt>
                <c:pt idx="2826">
                  <c:v>30.000000447034836</c:v>
                </c:pt>
                <c:pt idx="2827">
                  <c:v>30.000000447034836</c:v>
                </c:pt>
                <c:pt idx="2828">
                  <c:v>30.000000447034836</c:v>
                </c:pt>
                <c:pt idx="2829">
                  <c:v>30.000000447034836</c:v>
                </c:pt>
                <c:pt idx="2830">
                  <c:v>30.000000447034836</c:v>
                </c:pt>
                <c:pt idx="2831">
                  <c:v>30.000000447034836</c:v>
                </c:pt>
                <c:pt idx="2832">
                  <c:v>30.000000447034836</c:v>
                </c:pt>
                <c:pt idx="2833">
                  <c:v>30.000000447034836</c:v>
                </c:pt>
                <c:pt idx="2834">
                  <c:v>30.000000447034836</c:v>
                </c:pt>
                <c:pt idx="2835">
                  <c:v>30.000000447034836</c:v>
                </c:pt>
                <c:pt idx="2836">
                  <c:v>30.000000447034836</c:v>
                </c:pt>
                <c:pt idx="2837">
                  <c:v>30.000000447034836</c:v>
                </c:pt>
                <c:pt idx="2838">
                  <c:v>30.000000447034836</c:v>
                </c:pt>
                <c:pt idx="2839">
                  <c:v>30.000000447034836</c:v>
                </c:pt>
                <c:pt idx="2840">
                  <c:v>30.000000447034836</c:v>
                </c:pt>
                <c:pt idx="2841">
                  <c:v>30.000000447034836</c:v>
                </c:pt>
                <c:pt idx="2842">
                  <c:v>30.000000447034836</c:v>
                </c:pt>
                <c:pt idx="2843">
                  <c:v>30.000000447034836</c:v>
                </c:pt>
                <c:pt idx="2844">
                  <c:v>30.000000447034836</c:v>
                </c:pt>
                <c:pt idx="2845">
                  <c:v>30.000000447034836</c:v>
                </c:pt>
                <c:pt idx="2846">
                  <c:v>30.000000447034836</c:v>
                </c:pt>
                <c:pt idx="2847">
                  <c:v>30.000000447034836</c:v>
                </c:pt>
                <c:pt idx="2848">
                  <c:v>30.000000447034836</c:v>
                </c:pt>
                <c:pt idx="2849">
                  <c:v>30.000000447034836</c:v>
                </c:pt>
                <c:pt idx="2850">
                  <c:v>30.000000447034836</c:v>
                </c:pt>
                <c:pt idx="2851">
                  <c:v>30.000000447034836</c:v>
                </c:pt>
                <c:pt idx="2852">
                  <c:v>30.000000447034836</c:v>
                </c:pt>
                <c:pt idx="2853">
                  <c:v>30.000000447034836</c:v>
                </c:pt>
                <c:pt idx="2854">
                  <c:v>30.000000447034836</c:v>
                </c:pt>
                <c:pt idx="2855">
                  <c:v>30.000000447034836</c:v>
                </c:pt>
                <c:pt idx="2856">
                  <c:v>30.000000447034836</c:v>
                </c:pt>
                <c:pt idx="2857">
                  <c:v>30.000000447034836</c:v>
                </c:pt>
                <c:pt idx="2858">
                  <c:v>30.000000447034836</c:v>
                </c:pt>
                <c:pt idx="2859">
                  <c:v>30.000000447034836</c:v>
                </c:pt>
                <c:pt idx="2860">
                  <c:v>30.000000447034836</c:v>
                </c:pt>
                <c:pt idx="2861">
                  <c:v>30.000000447034836</c:v>
                </c:pt>
                <c:pt idx="2862">
                  <c:v>30.000000447034836</c:v>
                </c:pt>
                <c:pt idx="2863">
                  <c:v>30.000000447034836</c:v>
                </c:pt>
                <c:pt idx="2864">
                  <c:v>30.000000447034836</c:v>
                </c:pt>
                <c:pt idx="2865">
                  <c:v>30.000000447034836</c:v>
                </c:pt>
                <c:pt idx="2866">
                  <c:v>30.000000447034836</c:v>
                </c:pt>
                <c:pt idx="2867">
                  <c:v>30.000000447034836</c:v>
                </c:pt>
                <c:pt idx="2868">
                  <c:v>30.000000447034836</c:v>
                </c:pt>
                <c:pt idx="2869">
                  <c:v>30.000000447034836</c:v>
                </c:pt>
                <c:pt idx="2870">
                  <c:v>30.000000447034836</c:v>
                </c:pt>
                <c:pt idx="2871">
                  <c:v>30.000000447034836</c:v>
                </c:pt>
                <c:pt idx="2872">
                  <c:v>30.000000447034836</c:v>
                </c:pt>
                <c:pt idx="2873">
                  <c:v>30.000000447034836</c:v>
                </c:pt>
                <c:pt idx="2874">
                  <c:v>30.000000447034836</c:v>
                </c:pt>
                <c:pt idx="2875">
                  <c:v>30.000000447034836</c:v>
                </c:pt>
                <c:pt idx="2876">
                  <c:v>30.000000447034836</c:v>
                </c:pt>
                <c:pt idx="2877">
                  <c:v>30.000000447034836</c:v>
                </c:pt>
                <c:pt idx="2878">
                  <c:v>30.000000447034836</c:v>
                </c:pt>
                <c:pt idx="2879">
                  <c:v>30.000000447034836</c:v>
                </c:pt>
                <c:pt idx="2880">
                  <c:v>30.000000447034836</c:v>
                </c:pt>
                <c:pt idx="2881">
                  <c:v>30.500000454485416</c:v>
                </c:pt>
                <c:pt idx="2882">
                  <c:v>30.000000447034836</c:v>
                </c:pt>
                <c:pt idx="2883">
                  <c:v>30.500000454485416</c:v>
                </c:pt>
                <c:pt idx="2884">
                  <c:v>30.500000454485416</c:v>
                </c:pt>
                <c:pt idx="2885">
                  <c:v>30.500000454485416</c:v>
                </c:pt>
                <c:pt idx="2886">
                  <c:v>30.500000454485416</c:v>
                </c:pt>
                <c:pt idx="2887">
                  <c:v>30.500000454485416</c:v>
                </c:pt>
                <c:pt idx="2888">
                  <c:v>30.500000454485416</c:v>
                </c:pt>
                <c:pt idx="2889">
                  <c:v>30.500000454485416</c:v>
                </c:pt>
                <c:pt idx="2890">
                  <c:v>30.500000454485416</c:v>
                </c:pt>
                <c:pt idx="2891">
                  <c:v>30.500000454485416</c:v>
                </c:pt>
                <c:pt idx="2892">
                  <c:v>30.500000454485416</c:v>
                </c:pt>
                <c:pt idx="2893">
                  <c:v>30.500000454485416</c:v>
                </c:pt>
                <c:pt idx="2894">
                  <c:v>30.500000454485416</c:v>
                </c:pt>
                <c:pt idx="2895">
                  <c:v>30.500000454485416</c:v>
                </c:pt>
                <c:pt idx="2896">
                  <c:v>30.500000454485416</c:v>
                </c:pt>
                <c:pt idx="2897">
                  <c:v>30.500000454485416</c:v>
                </c:pt>
                <c:pt idx="2898">
                  <c:v>30.500000454485416</c:v>
                </c:pt>
                <c:pt idx="2899">
                  <c:v>30.500000454485416</c:v>
                </c:pt>
                <c:pt idx="2900">
                  <c:v>30.500000454485416</c:v>
                </c:pt>
                <c:pt idx="2901">
                  <c:v>30.500000454485416</c:v>
                </c:pt>
                <c:pt idx="2902">
                  <c:v>30.500000454485416</c:v>
                </c:pt>
                <c:pt idx="2903">
                  <c:v>30.500000454485416</c:v>
                </c:pt>
                <c:pt idx="2904">
                  <c:v>30.500000454485416</c:v>
                </c:pt>
                <c:pt idx="2905">
                  <c:v>30.500000454485416</c:v>
                </c:pt>
                <c:pt idx="2906">
                  <c:v>30.500000454485416</c:v>
                </c:pt>
                <c:pt idx="2907">
                  <c:v>30.500000454485416</c:v>
                </c:pt>
                <c:pt idx="2908">
                  <c:v>30.500000454485416</c:v>
                </c:pt>
                <c:pt idx="2909">
                  <c:v>30.500000454485416</c:v>
                </c:pt>
                <c:pt idx="2910">
                  <c:v>30.500000454485416</c:v>
                </c:pt>
                <c:pt idx="2911">
                  <c:v>30.500000454485416</c:v>
                </c:pt>
                <c:pt idx="2912">
                  <c:v>30.500000454485416</c:v>
                </c:pt>
                <c:pt idx="2913">
                  <c:v>30.500000454485416</c:v>
                </c:pt>
                <c:pt idx="2914">
                  <c:v>30.500000454485416</c:v>
                </c:pt>
                <c:pt idx="2915">
                  <c:v>30.500000454485416</c:v>
                </c:pt>
                <c:pt idx="2916">
                  <c:v>30.500000454485416</c:v>
                </c:pt>
                <c:pt idx="2917">
                  <c:v>30.500000454485416</c:v>
                </c:pt>
                <c:pt idx="2918">
                  <c:v>30.500000454485416</c:v>
                </c:pt>
                <c:pt idx="2919">
                  <c:v>30.500000454485416</c:v>
                </c:pt>
                <c:pt idx="2920">
                  <c:v>30.500000454485416</c:v>
                </c:pt>
                <c:pt idx="2921">
                  <c:v>30.500000454485416</c:v>
                </c:pt>
                <c:pt idx="2922">
                  <c:v>30.500000454485416</c:v>
                </c:pt>
                <c:pt idx="2923">
                  <c:v>30.500000454485416</c:v>
                </c:pt>
                <c:pt idx="2924">
                  <c:v>30.500000454485416</c:v>
                </c:pt>
                <c:pt idx="2925">
                  <c:v>30.500000454485416</c:v>
                </c:pt>
                <c:pt idx="2926">
                  <c:v>30.500000454485416</c:v>
                </c:pt>
                <c:pt idx="2927">
                  <c:v>30.500000454485416</c:v>
                </c:pt>
                <c:pt idx="2928">
                  <c:v>30.500000454485416</c:v>
                </c:pt>
                <c:pt idx="2929">
                  <c:v>30.500000454485416</c:v>
                </c:pt>
                <c:pt idx="2930">
                  <c:v>30.500000454485416</c:v>
                </c:pt>
                <c:pt idx="2931">
                  <c:v>30.500000454485416</c:v>
                </c:pt>
                <c:pt idx="2932">
                  <c:v>30.500000454485416</c:v>
                </c:pt>
                <c:pt idx="2933">
                  <c:v>30.500000454485416</c:v>
                </c:pt>
                <c:pt idx="2934">
                  <c:v>30.500000454485416</c:v>
                </c:pt>
                <c:pt idx="2935">
                  <c:v>30.500000454485416</c:v>
                </c:pt>
                <c:pt idx="2936">
                  <c:v>30.500000454485416</c:v>
                </c:pt>
                <c:pt idx="2937">
                  <c:v>30.500000454485416</c:v>
                </c:pt>
                <c:pt idx="2938">
                  <c:v>30.500000454485416</c:v>
                </c:pt>
                <c:pt idx="2939">
                  <c:v>30.500000454485416</c:v>
                </c:pt>
                <c:pt idx="2940">
                  <c:v>30.500000454485416</c:v>
                </c:pt>
                <c:pt idx="2941">
                  <c:v>30.500000454485416</c:v>
                </c:pt>
                <c:pt idx="2942">
                  <c:v>30.500000454485416</c:v>
                </c:pt>
                <c:pt idx="2943">
                  <c:v>30.500000454485416</c:v>
                </c:pt>
                <c:pt idx="2944">
                  <c:v>30.500000454485416</c:v>
                </c:pt>
                <c:pt idx="2945">
                  <c:v>30.500000454485416</c:v>
                </c:pt>
                <c:pt idx="2946">
                  <c:v>30.500000454485416</c:v>
                </c:pt>
                <c:pt idx="2947">
                  <c:v>30.500000454485416</c:v>
                </c:pt>
                <c:pt idx="2948">
                  <c:v>30.500000454485416</c:v>
                </c:pt>
                <c:pt idx="2949">
                  <c:v>30.500000454485416</c:v>
                </c:pt>
                <c:pt idx="2950">
                  <c:v>30.500000454485416</c:v>
                </c:pt>
                <c:pt idx="2951">
                  <c:v>30.500000454485416</c:v>
                </c:pt>
                <c:pt idx="2952">
                  <c:v>30.500000454485416</c:v>
                </c:pt>
                <c:pt idx="2953">
                  <c:v>30.500000454485416</c:v>
                </c:pt>
                <c:pt idx="2954">
                  <c:v>30.500000454485416</c:v>
                </c:pt>
                <c:pt idx="2955">
                  <c:v>30.500000454485416</c:v>
                </c:pt>
                <c:pt idx="2956">
                  <c:v>30.500000454485416</c:v>
                </c:pt>
                <c:pt idx="2957">
                  <c:v>30.500000454485416</c:v>
                </c:pt>
                <c:pt idx="2958">
                  <c:v>30.500000454485416</c:v>
                </c:pt>
                <c:pt idx="2959">
                  <c:v>30.500000454485416</c:v>
                </c:pt>
                <c:pt idx="2960">
                  <c:v>30.500000454485416</c:v>
                </c:pt>
                <c:pt idx="2961">
                  <c:v>30.500000454485416</c:v>
                </c:pt>
                <c:pt idx="2962">
                  <c:v>30.500000454485416</c:v>
                </c:pt>
                <c:pt idx="2963">
                  <c:v>30.500000454485416</c:v>
                </c:pt>
                <c:pt idx="2964">
                  <c:v>30.500000454485416</c:v>
                </c:pt>
                <c:pt idx="2965">
                  <c:v>30.500000454485416</c:v>
                </c:pt>
                <c:pt idx="2966">
                  <c:v>30.500000454485416</c:v>
                </c:pt>
                <c:pt idx="2967">
                  <c:v>30.500000454485416</c:v>
                </c:pt>
                <c:pt idx="2968">
                  <c:v>30.500000454485416</c:v>
                </c:pt>
                <c:pt idx="2969">
                  <c:v>30.500000454485416</c:v>
                </c:pt>
                <c:pt idx="2970">
                  <c:v>30.500000454485416</c:v>
                </c:pt>
                <c:pt idx="2971">
                  <c:v>30.500000454485416</c:v>
                </c:pt>
                <c:pt idx="2972">
                  <c:v>30.500000454485416</c:v>
                </c:pt>
                <c:pt idx="2973">
                  <c:v>30.500000454485416</c:v>
                </c:pt>
                <c:pt idx="2974">
                  <c:v>30.500000454485416</c:v>
                </c:pt>
                <c:pt idx="2975">
                  <c:v>30.500000454485416</c:v>
                </c:pt>
                <c:pt idx="2976">
                  <c:v>30.500000454485416</c:v>
                </c:pt>
                <c:pt idx="2977">
                  <c:v>30.500000454485416</c:v>
                </c:pt>
                <c:pt idx="2978">
                  <c:v>30.500000454485416</c:v>
                </c:pt>
                <c:pt idx="2979">
                  <c:v>30.500000454485416</c:v>
                </c:pt>
                <c:pt idx="2980">
                  <c:v>30.500000454485416</c:v>
                </c:pt>
                <c:pt idx="2981">
                  <c:v>30.500000454485416</c:v>
                </c:pt>
                <c:pt idx="2982">
                  <c:v>30.500000454485416</c:v>
                </c:pt>
                <c:pt idx="2983">
                  <c:v>30.500000454485416</c:v>
                </c:pt>
                <c:pt idx="2984">
                  <c:v>30.500000454485416</c:v>
                </c:pt>
                <c:pt idx="2985">
                  <c:v>30.500000454485416</c:v>
                </c:pt>
                <c:pt idx="2986">
                  <c:v>30.500000454485416</c:v>
                </c:pt>
                <c:pt idx="2987">
                  <c:v>30.500000454485416</c:v>
                </c:pt>
                <c:pt idx="2988">
                  <c:v>30.500000454485416</c:v>
                </c:pt>
                <c:pt idx="2989">
                  <c:v>30.000000447034836</c:v>
                </c:pt>
                <c:pt idx="2990">
                  <c:v>30.000000447034836</c:v>
                </c:pt>
                <c:pt idx="2991">
                  <c:v>29.500000439584255</c:v>
                </c:pt>
                <c:pt idx="2992">
                  <c:v>29.500000439584255</c:v>
                </c:pt>
                <c:pt idx="2993">
                  <c:v>29.500000439584255</c:v>
                </c:pt>
                <c:pt idx="2994">
                  <c:v>29.500000439584255</c:v>
                </c:pt>
                <c:pt idx="2995">
                  <c:v>29.500000439584255</c:v>
                </c:pt>
                <c:pt idx="2996">
                  <c:v>29.500000439584255</c:v>
                </c:pt>
                <c:pt idx="2997">
                  <c:v>29.500000439584255</c:v>
                </c:pt>
                <c:pt idx="2998">
                  <c:v>29.000000432133675</c:v>
                </c:pt>
                <c:pt idx="2999">
                  <c:v>29.000000432133675</c:v>
                </c:pt>
                <c:pt idx="3000">
                  <c:v>29.000000432133675</c:v>
                </c:pt>
                <c:pt idx="3001">
                  <c:v>29.000000432133675</c:v>
                </c:pt>
                <c:pt idx="3002">
                  <c:v>29.000000432133675</c:v>
                </c:pt>
                <c:pt idx="3003">
                  <c:v>29.000000432133675</c:v>
                </c:pt>
                <c:pt idx="3004">
                  <c:v>29.000000432133675</c:v>
                </c:pt>
                <c:pt idx="3005">
                  <c:v>29.000000432133675</c:v>
                </c:pt>
                <c:pt idx="3006">
                  <c:v>29.000000432133675</c:v>
                </c:pt>
                <c:pt idx="3007">
                  <c:v>29.000000432133675</c:v>
                </c:pt>
                <c:pt idx="3008">
                  <c:v>29.000000432133675</c:v>
                </c:pt>
                <c:pt idx="3009">
                  <c:v>29.000000432133675</c:v>
                </c:pt>
                <c:pt idx="3010">
                  <c:v>29.000000432133675</c:v>
                </c:pt>
                <c:pt idx="3011">
                  <c:v>29.000000432133675</c:v>
                </c:pt>
                <c:pt idx="3012">
                  <c:v>29.000000432133675</c:v>
                </c:pt>
                <c:pt idx="3013">
                  <c:v>29.000000432133675</c:v>
                </c:pt>
                <c:pt idx="3014">
                  <c:v>29.000000432133675</c:v>
                </c:pt>
                <c:pt idx="3015">
                  <c:v>29.000000432133675</c:v>
                </c:pt>
                <c:pt idx="3016">
                  <c:v>29.000000432133675</c:v>
                </c:pt>
                <c:pt idx="3017">
                  <c:v>29.000000432133675</c:v>
                </c:pt>
                <c:pt idx="3018">
                  <c:v>29.000000432133675</c:v>
                </c:pt>
                <c:pt idx="3019">
                  <c:v>29.000000432133675</c:v>
                </c:pt>
                <c:pt idx="3020">
                  <c:v>29.000000432133675</c:v>
                </c:pt>
                <c:pt idx="3021">
                  <c:v>29.000000432133675</c:v>
                </c:pt>
                <c:pt idx="3022">
                  <c:v>29.000000432133675</c:v>
                </c:pt>
                <c:pt idx="3023">
                  <c:v>29.000000432133675</c:v>
                </c:pt>
                <c:pt idx="3024">
                  <c:v>29.000000432133675</c:v>
                </c:pt>
                <c:pt idx="3025">
                  <c:v>29.000000432133675</c:v>
                </c:pt>
                <c:pt idx="3026">
                  <c:v>29.000000432133675</c:v>
                </c:pt>
                <c:pt idx="3027">
                  <c:v>28.500000424683094</c:v>
                </c:pt>
                <c:pt idx="3028">
                  <c:v>28.500000424683094</c:v>
                </c:pt>
                <c:pt idx="3029">
                  <c:v>28.500000424683094</c:v>
                </c:pt>
                <c:pt idx="3030">
                  <c:v>28.500000424683094</c:v>
                </c:pt>
                <c:pt idx="3031">
                  <c:v>28.500000424683094</c:v>
                </c:pt>
                <c:pt idx="3032">
                  <c:v>28.500000424683094</c:v>
                </c:pt>
                <c:pt idx="3033">
                  <c:v>28.500000424683094</c:v>
                </c:pt>
                <c:pt idx="3034">
                  <c:v>28.500000424683094</c:v>
                </c:pt>
                <c:pt idx="3035">
                  <c:v>28.500000424683094</c:v>
                </c:pt>
                <c:pt idx="3036">
                  <c:v>28.500000424683094</c:v>
                </c:pt>
                <c:pt idx="3037">
                  <c:v>28.500000424683094</c:v>
                </c:pt>
                <c:pt idx="3038">
                  <c:v>28.500000424683094</c:v>
                </c:pt>
                <c:pt idx="3039">
                  <c:v>28.500000424683094</c:v>
                </c:pt>
                <c:pt idx="3040">
                  <c:v>28.500000424683094</c:v>
                </c:pt>
                <c:pt idx="3041">
                  <c:v>28.500000424683094</c:v>
                </c:pt>
                <c:pt idx="3042">
                  <c:v>28.500000424683094</c:v>
                </c:pt>
                <c:pt idx="3043">
                  <c:v>28.500000424683094</c:v>
                </c:pt>
                <c:pt idx="3044">
                  <c:v>28.500000424683094</c:v>
                </c:pt>
                <c:pt idx="3045">
                  <c:v>29.000000432133675</c:v>
                </c:pt>
                <c:pt idx="3046">
                  <c:v>29.000000432133675</c:v>
                </c:pt>
                <c:pt idx="3047">
                  <c:v>29.000000432133675</c:v>
                </c:pt>
                <c:pt idx="3048">
                  <c:v>29.000000432133675</c:v>
                </c:pt>
                <c:pt idx="3049">
                  <c:v>28.500000424683094</c:v>
                </c:pt>
                <c:pt idx="3050">
                  <c:v>28.500000424683094</c:v>
                </c:pt>
                <c:pt idx="3051">
                  <c:v>28.500000424683094</c:v>
                </c:pt>
                <c:pt idx="3052">
                  <c:v>28.500000424683094</c:v>
                </c:pt>
                <c:pt idx="3053">
                  <c:v>28.500000424683094</c:v>
                </c:pt>
                <c:pt idx="3054">
                  <c:v>28.500000424683094</c:v>
                </c:pt>
                <c:pt idx="3055">
                  <c:v>28.500000424683094</c:v>
                </c:pt>
                <c:pt idx="3056">
                  <c:v>28.500000424683094</c:v>
                </c:pt>
                <c:pt idx="3057">
                  <c:v>28.500000424683094</c:v>
                </c:pt>
                <c:pt idx="3058">
                  <c:v>28.500000424683094</c:v>
                </c:pt>
                <c:pt idx="3059">
                  <c:v>28.500000424683094</c:v>
                </c:pt>
                <c:pt idx="3060">
                  <c:v>28.500000424683094</c:v>
                </c:pt>
                <c:pt idx="3061">
                  <c:v>28.500000424683094</c:v>
                </c:pt>
                <c:pt idx="3062">
                  <c:v>28.500000424683094</c:v>
                </c:pt>
                <c:pt idx="3063">
                  <c:v>28.500000424683094</c:v>
                </c:pt>
                <c:pt idx="3064">
                  <c:v>28.500000424683094</c:v>
                </c:pt>
                <c:pt idx="3065">
                  <c:v>28.500000424683094</c:v>
                </c:pt>
                <c:pt idx="3066">
                  <c:v>28.500000424683094</c:v>
                </c:pt>
                <c:pt idx="3067">
                  <c:v>28.500000424683094</c:v>
                </c:pt>
                <c:pt idx="3068">
                  <c:v>28.500000424683094</c:v>
                </c:pt>
                <c:pt idx="3069">
                  <c:v>28.500000424683094</c:v>
                </c:pt>
                <c:pt idx="3070">
                  <c:v>28.500000424683094</c:v>
                </c:pt>
                <c:pt idx="3071">
                  <c:v>28.500000424683094</c:v>
                </c:pt>
                <c:pt idx="3072">
                  <c:v>28.500000424683094</c:v>
                </c:pt>
                <c:pt idx="3073">
                  <c:v>28.500000424683094</c:v>
                </c:pt>
                <c:pt idx="3074">
                  <c:v>28.500000424683094</c:v>
                </c:pt>
                <c:pt idx="3075">
                  <c:v>28.500000424683094</c:v>
                </c:pt>
                <c:pt idx="3076">
                  <c:v>28.500000424683094</c:v>
                </c:pt>
                <c:pt idx="3077">
                  <c:v>28.500000424683094</c:v>
                </c:pt>
                <c:pt idx="3078">
                  <c:v>28.500000424683094</c:v>
                </c:pt>
                <c:pt idx="3079">
                  <c:v>28.500000424683094</c:v>
                </c:pt>
                <c:pt idx="3080">
                  <c:v>28.500000424683094</c:v>
                </c:pt>
                <c:pt idx="3081">
                  <c:v>28.500000424683094</c:v>
                </c:pt>
                <c:pt idx="3082">
                  <c:v>28.500000424683094</c:v>
                </c:pt>
                <c:pt idx="3083">
                  <c:v>28.500000424683094</c:v>
                </c:pt>
                <c:pt idx="3084">
                  <c:v>28.500000424683094</c:v>
                </c:pt>
                <c:pt idx="3085">
                  <c:v>28.500000424683094</c:v>
                </c:pt>
                <c:pt idx="3086">
                  <c:v>28.500000424683094</c:v>
                </c:pt>
                <c:pt idx="3087">
                  <c:v>28.500000424683094</c:v>
                </c:pt>
                <c:pt idx="3088">
                  <c:v>28.500000424683094</c:v>
                </c:pt>
                <c:pt idx="3089">
                  <c:v>28.500000424683094</c:v>
                </c:pt>
                <c:pt idx="3090">
                  <c:v>28.500000424683094</c:v>
                </c:pt>
                <c:pt idx="3091">
                  <c:v>28.500000424683094</c:v>
                </c:pt>
                <c:pt idx="3092">
                  <c:v>28.500000424683094</c:v>
                </c:pt>
                <c:pt idx="3093">
                  <c:v>29.000000432133675</c:v>
                </c:pt>
                <c:pt idx="3094">
                  <c:v>29.000000432133675</c:v>
                </c:pt>
                <c:pt idx="3095">
                  <c:v>29.000000432133675</c:v>
                </c:pt>
                <c:pt idx="3096">
                  <c:v>29.000000432133675</c:v>
                </c:pt>
                <c:pt idx="3097">
                  <c:v>29.000000432133675</c:v>
                </c:pt>
                <c:pt idx="3098">
                  <c:v>29.000000432133675</c:v>
                </c:pt>
                <c:pt idx="3099">
                  <c:v>29.000000432133675</c:v>
                </c:pt>
                <c:pt idx="3100">
                  <c:v>29.000000432133675</c:v>
                </c:pt>
                <c:pt idx="3101">
                  <c:v>29.500000439584255</c:v>
                </c:pt>
                <c:pt idx="3102">
                  <c:v>29.500000439584255</c:v>
                </c:pt>
                <c:pt idx="3103">
                  <c:v>29.500000439584255</c:v>
                </c:pt>
                <c:pt idx="3104">
                  <c:v>29.500000439584255</c:v>
                </c:pt>
                <c:pt idx="3105">
                  <c:v>29.500000439584255</c:v>
                </c:pt>
                <c:pt idx="3106">
                  <c:v>29.500000439584255</c:v>
                </c:pt>
                <c:pt idx="3107">
                  <c:v>29.500000439584255</c:v>
                </c:pt>
                <c:pt idx="3108">
                  <c:v>29.500000439584255</c:v>
                </c:pt>
                <c:pt idx="3109">
                  <c:v>29.500000439584255</c:v>
                </c:pt>
                <c:pt idx="3110">
                  <c:v>29.500000439584255</c:v>
                </c:pt>
                <c:pt idx="3111">
                  <c:v>29.500000439584255</c:v>
                </c:pt>
                <c:pt idx="3112">
                  <c:v>29.500000439584255</c:v>
                </c:pt>
                <c:pt idx="3113">
                  <c:v>29.500000439584255</c:v>
                </c:pt>
                <c:pt idx="3114">
                  <c:v>29.500000439584255</c:v>
                </c:pt>
                <c:pt idx="3115">
                  <c:v>29.500000439584255</c:v>
                </c:pt>
                <c:pt idx="3116">
                  <c:v>29.500000439584255</c:v>
                </c:pt>
                <c:pt idx="3117">
                  <c:v>29.500000439584255</c:v>
                </c:pt>
                <c:pt idx="3118">
                  <c:v>29.500000439584255</c:v>
                </c:pt>
                <c:pt idx="3119">
                  <c:v>29.500000439584255</c:v>
                </c:pt>
                <c:pt idx="3120">
                  <c:v>29.500000439584255</c:v>
                </c:pt>
                <c:pt idx="3121">
                  <c:v>29.500000439584255</c:v>
                </c:pt>
                <c:pt idx="3122">
                  <c:v>29.500000439584255</c:v>
                </c:pt>
                <c:pt idx="3123">
                  <c:v>29.500000439584255</c:v>
                </c:pt>
                <c:pt idx="3124">
                  <c:v>29.500000439584255</c:v>
                </c:pt>
                <c:pt idx="3125">
                  <c:v>29.500000439584255</c:v>
                </c:pt>
                <c:pt idx="3126">
                  <c:v>29.500000439584255</c:v>
                </c:pt>
                <c:pt idx="3127">
                  <c:v>29.500000439584255</c:v>
                </c:pt>
                <c:pt idx="3128">
                  <c:v>29.500000439584255</c:v>
                </c:pt>
                <c:pt idx="3129">
                  <c:v>29.500000439584255</c:v>
                </c:pt>
                <c:pt idx="3130">
                  <c:v>29.500000439584255</c:v>
                </c:pt>
                <c:pt idx="3131">
                  <c:v>29.500000439584255</c:v>
                </c:pt>
                <c:pt idx="3132">
                  <c:v>29.500000439584255</c:v>
                </c:pt>
                <c:pt idx="3133">
                  <c:v>29.500000439584255</c:v>
                </c:pt>
                <c:pt idx="3134">
                  <c:v>29.500000439584255</c:v>
                </c:pt>
                <c:pt idx="3135">
                  <c:v>29.500000439584255</c:v>
                </c:pt>
                <c:pt idx="3136">
                  <c:v>29.000000432133675</c:v>
                </c:pt>
                <c:pt idx="3137">
                  <c:v>29.000000432133675</c:v>
                </c:pt>
                <c:pt idx="3138">
                  <c:v>29.000000432133675</c:v>
                </c:pt>
                <c:pt idx="3139">
                  <c:v>29.000000432133675</c:v>
                </c:pt>
                <c:pt idx="3140">
                  <c:v>29.000000432133675</c:v>
                </c:pt>
                <c:pt idx="3141">
                  <c:v>29.000000432133675</c:v>
                </c:pt>
                <c:pt idx="3142">
                  <c:v>29.000000432133675</c:v>
                </c:pt>
                <c:pt idx="3143">
                  <c:v>28.500000424683094</c:v>
                </c:pt>
                <c:pt idx="3144">
                  <c:v>28.500000424683094</c:v>
                </c:pt>
                <c:pt idx="3145">
                  <c:v>28.500000424683094</c:v>
                </c:pt>
                <c:pt idx="3146">
                  <c:v>28.500000424683094</c:v>
                </c:pt>
                <c:pt idx="3147">
                  <c:v>28.500000424683094</c:v>
                </c:pt>
                <c:pt idx="3148">
                  <c:v>28.500000424683094</c:v>
                </c:pt>
                <c:pt idx="3149">
                  <c:v>28.500000424683094</c:v>
                </c:pt>
                <c:pt idx="3150">
                  <c:v>28.500000424683094</c:v>
                </c:pt>
                <c:pt idx="3151">
                  <c:v>28.500000424683094</c:v>
                </c:pt>
                <c:pt idx="3152">
                  <c:v>28.500000424683094</c:v>
                </c:pt>
                <c:pt idx="3153">
                  <c:v>28.500000424683094</c:v>
                </c:pt>
                <c:pt idx="3154">
                  <c:v>28.500000424683094</c:v>
                </c:pt>
                <c:pt idx="3155">
                  <c:v>28.500000424683094</c:v>
                </c:pt>
                <c:pt idx="3156">
                  <c:v>28.500000424683094</c:v>
                </c:pt>
                <c:pt idx="3157">
                  <c:v>28.500000424683094</c:v>
                </c:pt>
                <c:pt idx="3158">
                  <c:v>28.500000424683094</c:v>
                </c:pt>
                <c:pt idx="3159">
                  <c:v>28.500000424683094</c:v>
                </c:pt>
                <c:pt idx="3160">
                  <c:v>28.500000424683094</c:v>
                </c:pt>
                <c:pt idx="3161">
                  <c:v>28.500000424683094</c:v>
                </c:pt>
                <c:pt idx="3162">
                  <c:v>28.500000424683094</c:v>
                </c:pt>
                <c:pt idx="3163">
                  <c:v>28.500000424683094</c:v>
                </c:pt>
                <c:pt idx="3164">
                  <c:v>28.500000424683094</c:v>
                </c:pt>
                <c:pt idx="3165">
                  <c:v>28.500000424683094</c:v>
                </c:pt>
                <c:pt idx="3166">
                  <c:v>28.500000424683094</c:v>
                </c:pt>
                <c:pt idx="3167">
                  <c:v>28.500000424683094</c:v>
                </c:pt>
                <c:pt idx="3168">
                  <c:v>28.000000417232513</c:v>
                </c:pt>
                <c:pt idx="3169">
                  <c:v>28.000000417232513</c:v>
                </c:pt>
                <c:pt idx="3170">
                  <c:v>28.000000417232513</c:v>
                </c:pt>
                <c:pt idx="3171">
                  <c:v>28.000000417232513</c:v>
                </c:pt>
                <c:pt idx="3172">
                  <c:v>28.000000417232513</c:v>
                </c:pt>
                <c:pt idx="3173">
                  <c:v>28.000000417232513</c:v>
                </c:pt>
                <c:pt idx="3174">
                  <c:v>28.000000417232513</c:v>
                </c:pt>
                <c:pt idx="3175">
                  <c:v>28.000000417232513</c:v>
                </c:pt>
                <c:pt idx="3176">
                  <c:v>28.000000417232513</c:v>
                </c:pt>
                <c:pt idx="3177">
                  <c:v>28.000000417232513</c:v>
                </c:pt>
                <c:pt idx="3178">
                  <c:v>28.000000417232513</c:v>
                </c:pt>
                <c:pt idx="3179">
                  <c:v>28.000000417232513</c:v>
                </c:pt>
                <c:pt idx="3180">
                  <c:v>28.000000417232513</c:v>
                </c:pt>
                <c:pt idx="3181">
                  <c:v>28.000000417232513</c:v>
                </c:pt>
                <c:pt idx="3182">
                  <c:v>28.500000424683094</c:v>
                </c:pt>
                <c:pt idx="3183">
                  <c:v>28.500000424683094</c:v>
                </c:pt>
                <c:pt idx="3184">
                  <c:v>28.500000424683094</c:v>
                </c:pt>
                <c:pt idx="3185">
                  <c:v>28.500000424683094</c:v>
                </c:pt>
                <c:pt idx="3186">
                  <c:v>28.500000424683094</c:v>
                </c:pt>
                <c:pt idx="3187">
                  <c:v>28.500000424683094</c:v>
                </c:pt>
                <c:pt idx="3188">
                  <c:v>28.500000424683094</c:v>
                </c:pt>
                <c:pt idx="3189">
                  <c:v>28.500000424683094</c:v>
                </c:pt>
                <c:pt idx="3190">
                  <c:v>28.500000424683094</c:v>
                </c:pt>
                <c:pt idx="3191">
                  <c:v>28.500000424683094</c:v>
                </c:pt>
                <c:pt idx="3192">
                  <c:v>28.500000424683094</c:v>
                </c:pt>
                <c:pt idx="3193">
                  <c:v>28.500000424683094</c:v>
                </c:pt>
                <c:pt idx="3194">
                  <c:v>28.500000424683094</c:v>
                </c:pt>
                <c:pt idx="3195">
                  <c:v>28.500000424683094</c:v>
                </c:pt>
                <c:pt idx="3196">
                  <c:v>28.500000424683094</c:v>
                </c:pt>
                <c:pt idx="3197">
                  <c:v>28.500000424683094</c:v>
                </c:pt>
                <c:pt idx="3198">
                  <c:v>28.500000424683094</c:v>
                </c:pt>
                <c:pt idx="3199">
                  <c:v>28.500000424683094</c:v>
                </c:pt>
                <c:pt idx="3200">
                  <c:v>28.500000424683094</c:v>
                </c:pt>
                <c:pt idx="3201">
                  <c:v>28.500000424683094</c:v>
                </c:pt>
                <c:pt idx="3202">
                  <c:v>28.000000417232513</c:v>
                </c:pt>
                <c:pt idx="3203">
                  <c:v>28.500000424683094</c:v>
                </c:pt>
                <c:pt idx="3204">
                  <c:v>28.000000417232513</c:v>
                </c:pt>
                <c:pt idx="3205">
                  <c:v>28.000000417232513</c:v>
                </c:pt>
                <c:pt idx="3206">
                  <c:v>28.000000417232513</c:v>
                </c:pt>
                <c:pt idx="3207">
                  <c:v>28.000000417232513</c:v>
                </c:pt>
                <c:pt idx="3208">
                  <c:v>28.000000417232513</c:v>
                </c:pt>
                <c:pt idx="3209">
                  <c:v>28.000000417232513</c:v>
                </c:pt>
                <c:pt idx="3210">
                  <c:v>28.000000417232513</c:v>
                </c:pt>
                <c:pt idx="3211">
                  <c:v>28.000000417232513</c:v>
                </c:pt>
                <c:pt idx="3212">
                  <c:v>28.000000417232513</c:v>
                </c:pt>
                <c:pt idx="3213">
                  <c:v>28.000000417232513</c:v>
                </c:pt>
                <c:pt idx="3214">
                  <c:v>28.000000417232513</c:v>
                </c:pt>
                <c:pt idx="3215">
                  <c:v>28.000000417232513</c:v>
                </c:pt>
                <c:pt idx="3216">
                  <c:v>28.000000417232513</c:v>
                </c:pt>
                <c:pt idx="3217">
                  <c:v>28.000000417232513</c:v>
                </c:pt>
                <c:pt idx="3218">
                  <c:v>28.000000417232513</c:v>
                </c:pt>
                <c:pt idx="3219">
                  <c:v>28.000000417232513</c:v>
                </c:pt>
                <c:pt idx="3220">
                  <c:v>28.000000417232513</c:v>
                </c:pt>
                <c:pt idx="3221">
                  <c:v>28.000000417232513</c:v>
                </c:pt>
                <c:pt idx="3222">
                  <c:v>28.000000417232513</c:v>
                </c:pt>
                <c:pt idx="3223">
                  <c:v>28.000000417232513</c:v>
                </c:pt>
                <c:pt idx="3224">
                  <c:v>28.000000417232513</c:v>
                </c:pt>
                <c:pt idx="3225">
                  <c:v>28.500000424683094</c:v>
                </c:pt>
                <c:pt idx="3226">
                  <c:v>28.000000417232513</c:v>
                </c:pt>
                <c:pt idx="3227">
                  <c:v>28.000000417232513</c:v>
                </c:pt>
                <c:pt idx="3228">
                  <c:v>28.000000417232513</c:v>
                </c:pt>
                <c:pt idx="3229">
                  <c:v>28.000000417232513</c:v>
                </c:pt>
                <c:pt idx="3230">
                  <c:v>28.000000417232513</c:v>
                </c:pt>
                <c:pt idx="3231">
                  <c:v>28.000000417232513</c:v>
                </c:pt>
                <c:pt idx="3232">
                  <c:v>28.000000417232513</c:v>
                </c:pt>
                <c:pt idx="3233">
                  <c:v>28.000000417232513</c:v>
                </c:pt>
                <c:pt idx="3234">
                  <c:v>28.000000417232513</c:v>
                </c:pt>
                <c:pt idx="3235">
                  <c:v>28.500000424683094</c:v>
                </c:pt>
                <c:pt idx="3236">
                  <c:v>28.500000424683094</c:v>
                </c:pt>
                <c:pt idx="3237">
                  <c:v>28.500000424683094</c:v>
                </c:pt>
                <c:pt idx="3238">
                  <c:v>29.000000432133675</c:v>
                </c:pt>
                <c:pt idx="3239">
                  <c:v>29.000000432133675</c:v>
                </c:pt>
                <c:pt idx="3240">
                  <c:v>29.000000432133675</c:v>
                </c:pt>
                <c:pt idx="3241">
                  <c:v>29.000000432133675</c:v>
                </c:pt>
                <c:pt idx="3242">
                  <c:v>29.000000432133675</c:v>
                </c:pt>
                <c:pt idx="3243">
                  <c:v>29.000000432133675</c:v>
                </c:pt>
                <c:pt idx="3244">
                  <c:v>29.000000432133675</c:v>
                </c:pt>
                <c:pt idx="3245">
                  <c:v>29.000000432133675</c:v>
                </c:pt>
                <c:pt idx="3246">
                  <c:v>29.000000432133675</c:v>
                </c:pt>
                <c:pt idx="3247">
                  <c:v>29.000000432133675</c:v>
                </c:pt>
                <c:pt idx="3248">
                  <c:v>29.000000432133675</c:v>
                </c:pt>
                <c:pt idx="3249">
                  <c:v>29.000000432133675</c:v>
                </c:pt>
                <c:pt idx="3250">
                  <c:v>29.500000439584255</c:v>
                </c:pt>
                <c:pt idx="3251">
                  <c:v>29.500000439584255</c:v>
                </c:pt>
                <c:pt idx="3252">
                  <c:v>29.500000439584255</c:v>
                </c:pt>
                <c:pt idx="3253">
                  <c:v>29.500000439584255</c:v>
                </c:pt>
                <c:pt idx="3254">
                  <c:v>29.500000439584255</c:v>
                </c:pt>
                <c:pt idx="3255">
                  <c:v>29.500000439584255</c:v>
                </c:pt>
                <c:pt idx="3256">
                  <c:v>29.500000439584255</c:v>
                </c:pt>
                <c:pt idx="3257">
                  <c:v>29.500000439584255</c:v>
                </c:pt>
                <c:pt idx="3258">
                  <c:v>29.500000439584255</c:v>
                </c:pt>
                <c:pt idx="3259">
                  <c:v>29.500000439584255</c:v>
                </c:pt>
                <c:pt idx="3260">
                  <c:v>29.500000439584255</c:v>
                </c:pt>
                <c:pt idx="3261">
                  <c:v>29.500000439584255</c:v>
                </c:pt>
                <c:pt idx="3262">
                  <c:v>29.500000439584255</c:v>
                </c:pt>
                <c:pt idx="3263">
                  <c:v>29.500000439584255</c:v>
                </c:pt>
                <c:pt idx="3264">
                  <c:v>29.500000439584255</c:v>
                </c:pt>
                <c:pt idx="3265">
                  <c:v>29.500000439584255</c:v>
                </c:pt>
                <c:pt idx="3266">
                  <c:v>29.500000439584255</c:v>
                </c:pt>
                <c:pt idx="3267">
                  <c:v>29.500000439584255</c:v>
                </c:pt>
                <c:pt idx="3268">
                  <c:v>29.500000439584255</c:v>
                </c:pt>
                <c:pt idx="3269">
                  <c:v>29.500000439584255</c:v>
                </c:pt>
                <c:pt idx="3270">
                  <c:v>29.500000439584255</c:v>
                </c:pt>
                <c:pt idx="3271">
                  <c:v>29.500000439584255</c:v>
                </c:pt>
                <c:pt idx="3272">
                  <c:v>29.500000439584255</c:v>
                </c:pt>
                <c:pt idx="3273">
                  <c:v>29.500000439584255</c:v>
                </c:pt>
                <c:pt idx="3274">
                  <c:v>29.500000439584255</c:v>
                </c:pt>
                <c:pt idx="3275">
                  <c:v>29.500000439584255</c:v>
                </c:pt>
                <c:pt idx="3276">
                  <c:v>29.500000439584255</c:v>
                </c:pt>
                <c:pt idx="3277">
                  <c:v>29.500000439584255</c:v>
                </c:pt>
                <c:pt idx="3278">
                  <c:v>29.000000432133675</c:v>
                </c:pt>
                <c:pt idx="3279">
                  <c:v>29.000000432133675</c:v>
                </c:pt>
                <c:pt idx="3280">
                  <c:v>29.000000432133675</c:v>
                </c:pt>
                <c:pt idx="3281">
                  <c:v>28.500000424683094</c:v>
                </c:pt>
                <c:pt idx="3282">
                  <c:v>28.500000424683094</c:v>
                </c:pt>
                <c:pt idx="3283">
                  <c:v>28.500000424683094</c:v>
                </c:pt>
                <c:pt idx="3284">
                  <c:v>28.500000424683094</c:v>
                </c:pt>
                <c:pt idx="3285">
                  <c:v>28.500000424683094</c:v>
                </c:pt>
                <c:pt idx="3286">
                  <c:v>28.500000424683094</c:v>
                </c:pt>
                <c:pt idx="3287">
                  <c:v>28.500000424683094</c:v>
                </c:pt>
                <c:pt idx="3288">
                  <c:v>28.500000424683094</c:v>
                </c:pt>
                <c:pt idx="3289">
                  <c:v>28.500000424683094</c:v>
                </c:pt>
                <c:pt idx="3290">
                  <c:v>28.500000424683094</c:v>
                </c:pt>
                <c:pt idx="3291">
                  <c:v>28.500000424683094</c:v>
                </c:pt>
                <c:pt idx="3292">
                  <c:v>28.500000424683094</c:v>
                </c:pt>
                <c:pt idx="3293">
                  <c:v>28.500000424683094</c:v>
                </c:pt>
                <c:pt idx="3294">
                  <c:v>28.500000424683094</c:v>
                </c:pt>
                <c:pt idx="3295">
                  <c:v>28.500000424683094</c:v>
                </c:pt>
                <c:pt idx="3296">
                  <c:v>28.500000424683094</c:v>
                </c:pt>
                <c:pt idx="3297">
                  <c:v>28.500000424683094</c:v>
                </c:pt>
                <c:pt idx="3298">
                  <c:v>28.500000424683094</c:v>
                </c:pt>
                <c:pt idx="3299">
                  <c:v>28.500000424683094</c:v>
                </c:pt>
                <c:pt idx="3300">
                  <c:v>28.500000424683094</c:v>
                </c:pt>
                <c:pt idx="3301">
                  <c:v>28.500000424683094</c:v>
                </c:pt>
                <c:pt idx="3302">
                  <c:v>28.500000424683094</c:v>
                </c:pt>
                <c:pt idx="3303">
                  <c:v>28.500000424683094</c:v>
                </c:pt>
                <c:pt idx="3304">
                  <c:v>28.500000424683094</c:v>
                </c:pt>
                <c:pt idx="3305">
                  <c:v>28.500000424683094</c:v>
                </c:pt>
                <c:pt idx="3306">
                  <c:v>28.500000424683094</c:v>
                </c:pt>
                <c:pt idx="3307">
                  <c:v>28.500000424683094</c:v>
                </c:pt>
                <c:pt idx="3308">
                  <c:v>28.500000424683094</c:v>
                </c:pt>
                <c:pt idx="3309">
                  <c:v>28.500000424683094</c:v>
                </c:pt>
                <c:pt idx="3310">
                  <c:v>28.500000424683094</c:v>
                </c:pt>
                <c:pt idx="3311">
                  <c:v>28.500000424683094</c:v>
                </c:pt>
                <c:pt idx="3312">
                  <c:v>28.500000424683094</c:v>
                </c:pt>
                <c:pt idx="3313">
                  <c:v>28.500000424683094</c:v>
                </c:pt>
                <c:pt idx="3314">
                  <c:v>28.500000424683094</c:v>
                </c:pt>
                <c:pt idx="3315">
                  <c:v>28.500000424683094</c:v>
                </c:pt>
                <c:pt idx="3316">
                  <c:v>28.500000424683094</c:v>
                </c:pt>
                <c:pt idx="3317">
                  <c:v>28.500000424683094</c:v>
                </c:pt>
                <c:pt idx="3318">
                  <c:v>28.500000424683094</c:v>
                </c:pt>
                <c:pt idx="3319">
                  <c:v>28.500000424683094</c:v>
                </c:pt>
                <c:pt idx="3320">
                  <c:v>28.500000424683094</c:v>
                </c:pt>
                <c:pt idx="3321">
                  <c:v>28.500000424683094</c:v>
                </c:pt>
                <c:pt idx="3322">
                  <c:v>28.500000424683094</c:v>
                </c:pt>
                <c:pt idx="3323">
                  <c:v>28.500000424683094</c:v>
                </c:pt>
                <c:pt idx="3324">
                  <c:v>28.500000424683094</c:v>
                </c:pt>
                <c:pt idx="3325">
                  <c:v>28.500000424683094</c:v>
                </c:pt>
                <c:pt idx="3326">
                  <c:v>28.500000424683094</c:v>
                </c:pt>
                <c:pt idx="3327">
                  <c:v>28.500000424683094</c:v>
                </c:pt>
                <c:pt idx="3328">
                  <c:v>28.500000424683094</c:v>
                </c:pt>
                <c:pt idx="3329">
                  <c:v>28.500000424683094</c:v>
                </c:pt>
                <c:pt idx="3330">
                  <c:v>28.500000424683094</c:v>
                </c:pt>
                <c:pt idx="3331">
                  <c:v>28.500000424683094</c:v>
                </c:pt>
                <c:pt idx="3332">
                  <c:v>29.000000432133675</c:v>
                </c:pt>
                <c:pt idx="3333">
                  <c:v>28.500000424683094</c:v>
                </c:pt>
                <c:pt idx="3334">
                  <c:v>29.000000432133675</c:v>
                </c:pt>
                <c:pt idx="3335">
                  <c:v>29.000000432133675</c:v>
                </c:pt>
                <c:pt idx="3336">
                  <c:v>29.000000432133675</c:v>
                </c:pt>
                <c:pt idx="3337">
                  <c:v>29.000000432133675</c:v>
                </c:pt>
                <c:pt idx="3338">
                  <c:v>28.500000424683094</c:v>
                </c:pt>
                <c:pt idx="3339">
                  <c:v>28.500000424683094</c:v>
                </c:pt>
                <c:pt idx="3340">
                  <c:v>28.500000424683094</c:v>
                </c:pt>
                <c:pt idx="3341">
                  <c:v>28.500000424683094</c:v>
                </c:pt>
                <c:pt idx="3342">
                  <c:v>28.500000424683094</c:v>
                </c:pt>
                <c:pt idx="3343">
                  <c:v>29.000000432133675</c:v>
                </c:pt>
                <c:pt idx="3344">
                  <c:v>29.000000432133675</c:v>
                </c:pt>
                <c:pt idx="3345">
                  <c:v>28.500000424683094</c:v>
                </c:pt>
                <c:pt idx="3346">
                  <c:v>28.500000424683094</c:v>
                </c:pt>
                <c:pt idx="3347">
                  <c:v>28.500000424683094</c:v>
                </c:pt>
                <c:pt idx="3348">
                  <c:v>28.500000424683094</c:v>
                </c:pt>
                <c:pt idx="3349">
                  <c:v>28.500000424683094</c:v>
                </c:pt>
                <c:pt idx="3350">
                  <c:v>28.500000424683094</c:v>
                </c:pt>
                <c:pt idx="3351">
                  <c:v>28.500000424683094</c:v>
                </c:pt>
                <c:pt idx="3352">
                  <c:v>28.500000424683094</c:v>
                </c:pt>
                <c:pt idx="3353">
                  <c:v>28.500000424683094</c:v>
                </c:pt>
                <c:pt idx="3354">
                  <c:v>28.500000424683094</c:v>
                </c:pt>
                <c:pt idx="3355">
                  <c:v>28.500000424683094</c:v>
                </c:pt>
                <c:pt idx="3356">
                  <c:v>28.500000424683094</c:v>
                </c:pt>
                <c:pt idx="3357">
                  <c:v>28.500000424683094</c:v>
                </c:pt>
                <c:pt idx="3358">
                  <c:v>28.500000424683094</c:v>
                </c:pt>
                <c:pt idx="3359">
                  <c:v>28.500000424683094</c:v>
                </c:pt>
                <c:pt idx="3360">
                  <c:v>28.500000424683094</c:v>
                </c:pt>
                <c:pt idx="3361">
                  <c:v>28.500000424683094</c:v>
                </c:pt>
                <c:pt idx="3362">
                  <c:v>28.500000424683094</c:v>
                </c:pt>
                <c:pt idx="3363">
                  <c:v>28.500000424683094</c:v>
                </c:pt>
                <c:pt idx="3364">
                  <c:v>28.500000424683094</c:v>
                </c:pt>
                <c:pt idx="3365">
                  <c:v>28.500000424683094</c:v>
                </c:pt>
                <c:pt idx="3366">
                  <c:v>28.500000424683094</c:v>
                </c:pt>
                <c:pt idx="3367">
                  <c:v>28.500000424683094</c:v>
                </c:pt>
                <c:pt idx="3368">
                  <c:v>28.500000424683094</c:v>
                </c:pt>
                <c:pt idx="3369">
                  <c:v>28.500000424683094</c:v>
                </c:pt>
                <c:pt idx="3370">
                  <c:v>28.500000424683094</c:v>
                </c:pt>
                <c:pt idx="3371">
                  <c:v>28.500000424683094</c:v>
                </c:pt>
                <c:pt idx="3372">
                  <c:v>28.500000424683094</c:v>
                </c:pt>
                <c:pt idx="3373">
                  <c:v>28.500000424683094</c:v>
                </c:pt>
                <c:pt idx="3374">
                  <c:v>28.500000424683094</c:v>
                </c:pt>
                <c:pt idx="3375">
                  <c:v>28.500000424683094</c:v>
                </c:pt>
                <c:pt idx="3376">
                  <c:v>28.500000424683094</c:v>
                </c:pt>
                <c:pt idx="3377">
                  <c:v>28.500000424683094</c:v>
                </c:pt>
                <c:pt idx="3378">
                  <c:v>28.500000424683094</c:v>
                </c:pt>
                <c:pt idx="3379">
                  <c:v>29.000000432133675</c:v>
                </c:pt>
                <c:pt idx="3380">
                  <c:v>29.000000432133675</c:v>
                </c:pt>
                <c:pt idx="3381">
                  <c:v>29.000000432133675</c:v>
                </c:pt>
                <c:pt idx="3382">
                  <c:v>29.000000432133675</c:v>
                </c:pt>
                <c:pt idx="3383">
                  <c:v>29.000000432133675</c:v>
                </c:pt>
                <c:pt idx="3384">
                  <c:v>29.500000439584255</c:v>
                </c:pt>
                <c:pt idx="3385">
                  <c:v>29.500000439584255</c:v>
                </c:pt>
                <c:pt idx="3386">
                  <c:v>29.500000439584255</c:v>
                </c:pt>
                <c:pt idx="3387">
                  <c:v>29.500000439584255</c:v>
                </c:pt>
                <c:pt idx="3388">
                  <c:v>29.500000439584255</c:v>
                </c:pt>
                <c:pt idx="3389">
                  <c:v>29.500000439584255</c:v>
                </c:pt>
                <c:pt idx="3390">
                  <c:v>29.500000439584255</c:v>
                </c:pt>
                <c:pt idx="3391">
                  <c:v>29.500000439584255</c:v>
                </c:pt>
                <c:pt idx="3392">
                  <c:v>29.500000439584255</c:v>
                </c:pt>
                <c:pt idx="3393">
                  <c:v>29.500000439584255</c:v>
                </c:pt>
                <c:pt idx="3394">
                  <c:v>29.500000439584255</c:v>
                </c:pt>
                <c:pt idx="3395">
                  <c:v>29.500000439584255</c:v>
                </c:pt>
                <c:pt idx="3396">
                  <c:v>29.500000439584255</c:v>
                </c:pt>
                <c:pt idx="3397">
                  <c:v>29.500000439584255</c:v>
                </c:pt>
                <c:pt idx="3398">
                  <c:v>29.500000439584255</c:v>
                </c:pt>
                <c:pt idx="3399">
                  <c:v>29.500000439584255</c:v>
                </c:pt>
                <c:pt idx="3400">
                  <c:v>29.500000439584255</c:v>
                </c:pt>
                <c:pt idx="3401">
                  <c:v>29.500000439584255</c:v>
                </c:pt>
                <c:pt idx="3402">
                  <c:v>29.500000439584255</c:v>
                </c:pt>
                <c:pt idx="3403">
                  <c:v>29.500000439584255</c:v>
                </c:pt>
                <c:pt idx="3404">
                  <c:v>29.500000439584255</c:v>
                </c:pt>
                <c:pt idx="3405">
                  <c:v>29.500000439584255</c:v>
                </c:pt>
                <c:pt idx="3406">
                  <c:v>29.000000432133675</c:v>
                </c:pt>
                <c:pt idx="3407">
                  <c:v>29.500000439584255</c:v>
                </c:pt>
                <c:pt idx="3408">
                  <c:v>29.500000439584255</c:v>
                </c:pt>
                <c:pt idx="3409">
                  <c:v>29.500000439584255</c:v>
                </c:pt>
                <c:pt idx="3410">
                  <c:v>29.500000439584255</c:v>
                </c:pt>
                <c:pt idx="3411">
                  <c:v>29.500000439584255</c:v>
                </c:pt>
                <c:pt idx="3412">
                  <c:v>29.500000439584255</c:v>
                </c:pt>
                <c:pt idx="3413">
                  <c:v>29.500000439584255</c:v>
                </c:pt>
                <c:pt idx="3414">
                  <c:v>29.500000439584255</c:v>
                </c:pt>
                <c:pt idx="3415">
                  <c:v>29.500000439584255</c:v>
                </c:pt>
                <c:pt idx="3416">
                  <c:v>29.500000439584255</c:v>
                </c:pt>
                <c:pt idx="3417">
                  <c:v>29.500000439584255</c:v>
                </c:pt>
                <c:pt idx="3418">
                  <c:v>29.500000439584255</c:v>
                </c:pt>
                <c:pt idx="3419">
                  <c:v>29.500000439584255</c:v>
                </c:pt>
                <c:pt idx="3420">
                  <c:v>29.500000439584255</c:v>
                </c:pt>
                <c:pt idx="3421">
                  <c:v>29.500000439584255</c:v>
                </c:pt>
                <c:pt idx="3422">
                  <c:v>29.500000439584255</c:v>
                </c:pt>
                <c:pt idx="3423">
                  <c:v>29.500000439584255</c:v>
                </c:pt>
                <c:pt idx="3424">
                  <c:v>29.000000432133675</c:v>
                </c:pt>
                <c:pt idx="3425">
                  <c:v>29.000000432133675</c:v>
                </c:pt>
                <c:pt idx="3426">
                  <c:v>29.000000432133675</c:v>
                </c:pt>
                <c:pt idx="3427">
                  <c:v>29.000000432133675</c:v>
                </c:pt>
                <c:pt idx="3428">
                  <c:v>29.000000432133675</c:v>
                </c:pt>
                <c:pt idx="3429">
                  <c:v>29.000000432133675</c:v>
                </c:pt>
                <c:pt idx="3430">
                  <c:v>29.000000432133675</c:v>
                </c:pt>
                <c:pt idx="3431">
                  <c:v>28.500000424683094</c:v>
                </c:pt>
                <c:pt idx="3432">
                  <c:v>28.500000424683094</c:v>
                </c:pt>
                <c:pt idx="3433">
                  <c:v>28.500000424683094</c:v>
                </c:pt>
                <c:pt idx="3434">
                  <c:v>28.500000424683094</c:v>
                </c:pt>
                <c:pt idx="3435">
                  <c:v>28.500000424683094</c:v>
                </c:pt>
                <c:pt idx="3436">
                  <c:v>28.500000424683094</c:v>
                </c:pt>
                <c:pt idx="3437">
                  <c:v>28.500000424683094</c:v>
                </c:pt>
                <c:pt idx="3438">
                  <c:v>28.500000424683094</c:v>
                </c:pt>
                <c:pt idx="3439">
                  <c:v>28.500000424683094</c:v>
                </c:pt>
                <c:pt idx="3440">
                  <c:v>28.500000424683094</c:v>
                </c:pt>
                <c:pt idx="3441">
                  <c:v>28.500000424683094</c:v>
                </c:pt>
                <c:pt idx="3442">
                  <c:v>28.500000424683094</c:v>
                </c:pt>
                <c:pt idx="3443">
                  <c:v>28.500000424683094</c:v>
                </c:pt>
                <c:pt idx="3444">
                  <c:v>29.000000432133675</c:v>
                </c:pt>
                <c:pt idx="3445">
                  <c:v>29.000000432133675</c:v>
                </c:pt>
                <c:pt idx="3446">
                  <c:v>29.000000432133675</c:v>
                </c:pt>
                <c:pt idx="3447">
                  <c:v>29.000000432133675</c:v>
                </c:pt>
                <c:pt idx="3448">
                  <c:v>29.000000432133675</c:v>
                </c:pt>
                <c:pt idx="3449">
                  <c:v>29.000000432133675</c:v>
                </c:pt>
                <c:pt idx="3450">
                  <c:v>29.000000432133675</c:v>
                </c:pt>
                <c:pt idx="3451">
                  <c:v>29.000000432133675</c:v>
                </c:pt>
                <c:pt idx="3452">
                  <c:v>29.000000432133675</c:v>
                </c:pt>
                <c:pt idx="3453">
                  <c:v>29.000000432133675</c:v>
                </c:pt>
                <c:pt idx="3454">
                  <c:v>29.000000432133675</c:v>
                </c:pt>
                <c:pt idx="3455">
                  <c:v>29.000000432133675</c:v>
                </c:pt>
                <c:pt idx="3456">
                  <c:v>28.500000424683094</c:v>
                </c:pt>
                <c:pt idx="3457">
                  <c:v>29.000000432133675</c:v>
                </c:pt>
                <c:pt idx="3458">
                  <c:v>29.000000432133675</c:v>
                </c:pt>
                <c:pt idx="3459">
                  <c:v>28.500000424683094</c:v>
                </c:pt>
                <c:pt idx="3460">
                  <c:v>28.500000424683094</c:v>
                </c:pt>
                <c:pt idx="3461">
                  <c:v>28.500000424683094</c:v>
                </c:pt>
                <c:pt idx="3462">
                  <c:v>28.500000424683094</c:v>
                </c:pt>
                <c:pt idx="3463">
                  <c:v>29.000000432133675</c:v>
                </c:pt>
                <c:pt idx="3464">
                  <c:v>29.000000432133675</c:v>
                </c:pt>
                <c:pt idx="3465">
                  <c:v>29.000000432133675</c:v>
                </c:pt>
                <c:pt idx="3466">
                  <c:v>29.000000432133675</c:v>
                </c:pt>
                <c:pt idx="3467">
                  <c:v>29.000000432133675</c:v>
                </c:pt>
                <c:pt idx="3468">
                  <c:v>29.000000432133675</c:v>
                </c:pt>
                <c:pt idx="3469">
                  <c:v>29.000000432133675</c:v>
                </c:pt>
                <c:pt idx="3470">
                  <c:v>29.000000432133675</c:v>
                </c:pt>
                <c:pt idx="3471">
                  <c:v>29.000000432133675</c:v>
                </c:pt>
                <c:pt idx="3472">
                  <c:v>29.000000432133675</c:v>
                </c:pt>
                <c:pt idx="3473">
                  <c:v>29.000000432133675</c:v>
                </c:pt>
                <c:pt idx="3474">
                  <c:v>29.000000432133675</c:v>
                </c:pt>
                <c:pt idx="3475">
                  <c:v>29.000000432133675</c:v>
                </c:pt>
                <c:pt idx="3476">
                  <c:v>29.000000432133675</c:v>
                </c:pt>
                <c:pt idx="3477">
                  <c:v>29.000000432133675</c:v>
                </c:pt>
                <c:pt idx="3478">
                  <c:v>29.000000432133675</c:v>
                </c:pt>
                <c:pt idx="3479">
                  <c:v>29.000000432133675</c:v>
                </c:pt>
                <c:pt idx="3480">
                  <c:v>29.000000432133675</c:v>
                </c:pt>
                <c:pt idx="3481">
                  <c:v>29.000000432133675</c:v>
                </c:pt>
                <c:pt idx="3482">
                  <c:v>29.000000432133675</c:v>
                </c:pt>
                <c:pt idx="3483">
                  <c:v>29.000000432133675</c:v>
                </c:pt>
                <c:pt idx="3484">
                  <c:v>29.000000432133675</c:v>
                </c:pt>
                <c:pt idx="3485">
                  <c:v>29.000000432133675</c:v>
                </c:pt>
                <c:pt idx="3486">
                  <c:v>29.000000432133675</c:v>
                </c:pt>
                <c:pt idx="3487">
                  <c:v>29.000000432133675</c:v>
                </c:pt>
                <c:pt idx="3488">
                  <c:v>29.000000432133675</c:v>
                </c:pt>
                <c:pt idx="3489">
                  <c:v>29.000000432133675</c:v>
                </c:pt>
                <c:pt idx="3490">
                  <c:v>29.000000432133675</c:v>
                </c:pt>
                <c:pt idx="3491">
                  <c:v>29.000000432133675</c:v>
                </c:pt>
                <c:pt idx="3492">
                  <c:v>29.000000432133675</c:v>
                </c:pt>
                <c:pt idx="3493">
                  <c:v>29.000000432133675</c:v>
                </c:pt>
                <c:pt idx="3494">
                  <c:v>29.000000432133675</c:v>
                </c:pt>
                <c:pt idx="3495">
                  <c:v>29.000000432133675</c:v>
                </c:pt>
                <c:pt idx="3496">
                  <c:v>29.000000432133675</c:v>
                </c:pt>
                <c:pt idx="3497">
                  <c:v>29.000000432133675</c:v>
                </c:pt>
                <c:pt idx="3498">
                  <c:v>28.500000424683094</c:v>
                </c:pt>
                <c:pt idx="3499">
                  <c:v>28.500000424683094</c:v>
                </c:pt>
                <c:pt idx="3500">
                  <c:v>29.000000432133675</c:v>
                </c:pt>
                <c:pt idx="3501">
                  <c:v>29.000000432133675</c:v>
                </c:pt>
                <c:pt idx="3502">
                  <c:v>29.000000432133675</c:v>
                </c:pt>
                <c:pt idx="3503">
                  <c:v>29.000000432133675</c:v>
                </c:pt>
                <c:pt idx="3504">
                  <c:v>29.000000432133675</c:v>
                </c:pt>
                <c:pt idx="3505">
                  <c:v>29.000000432133675</c:v>
                </c:pt>
                <c:pt idx="3506">
                  <c:v>29.000000432133675</c:v>
                </c:pt>
                <c:pt idx="3507">
                  <c:v>29.000000432133675</c:v>
                </c:pt>
                <c:pt idx="3508">
                  <c:v>29.000000432133675</c:v>
                </c:pt>
                <c:pt idx="3509">
                  <c:v>29.000000432133675</c:v>
                </c:pt>
                <c:pt idx="3510">
                  <c:v>29.000000432133675</c:v>
                </c:pt>
                <c:pt idx="3511">
                  <c:v>29.000000432133675</c:v>
                </c:pt>
                <c:pt idx="3512">
                  <c:v>29.000000432133675</c:v>
                </c:pt>
                <c:pt idx="3513">
                  <c:v>29.000000432133675</c:v>
                </c:pt>
                <c:pt idx="3514">
                  <c:v>29.000000432133675</c:v>
                </c:pt>
                <c:pt idx="3515">
                  <c:v>29.000000432133675</c:v>
                </c:pt>
                <c:pt idx="3516">
                  <c:v>29.000000432133675</c:v>
                </c:pt>
                <c:pt idx="3517">
                  <c:v>29.000000432133675</c:v>
                </c:pt>
                <c:pt idx="3518">
                  <c:v>29.000000432133675</c:v>
                </c:pt>
                <c:pt idx="3519">
                  <c:v>29.000000432133675</c:v>
                </c:pt>
                <c:pt idx="3520">
                  <c:v>29.000000432133675</c:v>
                </c:pt>
                <c:pt idx="3521">
                  <c:v>29.000000432133675</c:v>
                </c:pt>
                <c:pt idx="3522">
                  <c:v>29.000000432133675</c:v>
                </c:pt>
                <c:pt idx="3523">
                  <c:v>29.000000432133675</c:v>
                </c:pt>
                <c:pt idx="3524">
                  <c:v>29.500000439584255</c:v>
                </c:pt>
                <c:pt idx="3525">
                  <c:v>29.500000439584255</c:v>
                </c:pt>
                <c:pt idx="3526">
                  <c:v>29.500000439584255</c:v>
                </c:pt>
                <c:pt idx="3527">
                  <c:v>29.500000439584255</c:v>
                </c:pt>
                <c:pt idx="3528">
                  <c:v>29.500000439584255</c:v>
                </c:pt>
                <c:pt idx="3529">
                  <c:v>29.500000439584255</c:v>
                </c:pt>
                <c:pt idx="3530">
                  <c:v>29.500000439584255</c:v>
                </c:pt>
                <c:pt idx="3531">
                  <c:v>29.500000439584255</c:v>
                </c:pt>
                <c:pt idx="3532">
                  <c:v>29.500000439584255</c:v>
                </c:pt>
                <c:pt idx="3533">
                  <c:v>29.500000439584255</c:v>
                </c:pt>
                <c:pt idx="3534">
                  <c:v>29.500000439584255</c:v>
                </c:pt>
                <c:pt idx="3535">
                  <c:v>29.500000439584255</c:v>
                </c:pt>
                <c:pt idx="3536">
                  <c:v>29.500000439584255</c:v>
                </c:pt>
                <c:pt idx="3537">
                  <c:v>29.500000439584255</c:v>
                </c:pt>
                <c:pt idx="3538">
                  <c:v>29.500000439584255</c:v>
                </c:pt>
                <c:pt idx="3539">
                  <c:v>29.500000439584255</c:v>
                </c:pt>
                <c:pt idx="3540">
                  <c:v>30.000000447034836</c:v>
                </c:pt>
                <c:pt idx="3541">
                  <c:v>30.000000447034836</c:v>
                </c:pt>
                <c:pt idx="3542">
                  <c:v>29.500000439584255</c:v>
                </c:pt>
                <c:pt idx="3543">
                  <c:v>30.000000447034836</c:v>
                </c:pt>
                <c:pt idx="3544">
                  <c:v>29.500000439584255</c:v>
                </c:pt>
                <c:pt idx="3545">
                  <c:v>29.500000439584255</c:v>
                </c:pt>
                <c:pt idx="3546">
                  <c:v>29.500000439584255</c:v>
                </c:pt>
                <c:pt idx="3547">
                  <c:v>29.500000439584255</c:v>
                </c:pt>
                <c:pt idx="3548">
                  <c:v>30.000000447034836</c:v>
                </c:pt>
                <c:pt idx="3549">
                  <c:v>30.000000447034836</c:v>
                </c:pt>
                <c:pt idx="3550">
                  <c:v>29.500000439584255</c:v>
                </c:pt>
                <c:pt idx="3551">
                  <c:v>29.500000439584255</c:v>
                </c:pt>
                <c:pt idx="3552">
                  <c:v>29.500000439584255</c:v>
                </c:pt>
                <c:pt idx="3553">
                  <c:v>29.500000439584255</c:v>
                </c:pt>
                <c:pt idx="3554">
                  <c:v>30.000000447034836</c:v>
                </c:pt>
                <c:pt idx="3555">
                  <c:v>30.000000447034836</c:v>
                </c:pt>
                <c:pt idx="3556">
                  <c:v>30.000000447034836</c:v>
                </c:pt>
                <c:pt idx="3557">
                  <c:v>30.000000447034836</c:v>
                </c:pt>
                <c:pt idx="3558">
                  <c:v>30.000000447034836</c:v>
                </c:pt>
                <c:pt idx="3559">
                  <c:v>30.000000447034836</c:v>
                </c:pt>
                <c:pt idx="3560">
                  <c:v>30.000000447034836</c:v>
                </c:pt>
                <c:pt idx="3561">
                  <c:v>30.000000447034836</c:v>
                </c:pt>
                <c:pt idx="3562">
                  <c:v>30.000000447034836</c:v>
                </c:pt>
                <c:pt idx="3563">
                  <c:v>30.000000447034836</c:v>
                </c:pt>
                <c:pt idx="3564">
                  <c:v>30.000000447034836</c:v>
                </c:pt>
                <c:pt idx="3565">
                  <c:v>30.000000447034836</c:v>
                </c:pt>
                <c:pt idx="3566">
                  <c:v>30.000000447034836</c:v>
                </c:pt>
                <c:pt idx="3567">
                  <c:v>29.500000439584255</c:v>
                </c:pt>
                <c:pt idx="3568">
                  <c:v>29.500000439584255</c:v>
                </c:pt>
                <c:pt idx="3569">
                  <c:v>29.000000432133675</c:v>
                </c:pt>
                <c:pt idx="3570">
                  <c:v>29.000000432133675</c:v>
                </c:pt>
                <c:pt idx="3571">
                  <c:v>29.000000432133675</c:v>
                </c:pt>
                <c:pt idx="3572">
                  <c:v>29.000000432133675</c:v>
                </c:pt>
                <c:pt idx="3573">
                  <c:v>29.000000432133675</c:v>
                </c:pt>
                <c:pt idx="3574">
                  <c:v>29.000000432133675</c:v>
                </c:pt>
                <c:pt idx="3575">
                  <c:v>29.000000432133675</c:v>
                </c:pt>
                <c:pt idx="3576">
                  <c:v>29.000000432133675</c:v>
                </c:pt>
                <c:pt idx="3577">
                  <c:v>29.000000432133675</c:v>
                </c:pt>
                <c:pt idx="3578">
                  <c:v>29.000000432133675</c:v>
                </c:pt>
                <c:pt idx="3579">
                  <c:v>29.000000432133675</c:v>
                </c:pt>
                <c:pt idx="3580">
                  <c:v>29.000000432133675</c:v>
                </c:pt>
                <c:pt idx="3581">
                  <c:v>29.000000432133675</c:v>
                </c:pt>
                <c:pt idx="3582">
                  <c:v>29.000000432133675</c:v>
                </c:pt>
                <c:pt idx="3583">
                  <c:v>29.000000432133675</c:v>
                </c:pt>
                <c:pt idx="3584">
                  <c:v>29.000000432133675</c:v>
                </c:pt>
                <c:pt idx="3585">
                  <c:v>29.000000432133675</c:v>
                </c:pt>
                <c:pt idx="3586">
                  <c:v>29.000000432133675</c:v>
                </c:pt>
                <c:pt idx="3587">
                  <c:v>29.000000432133675</c:v>
                </c:pt>
                <c:pt idx="3588">
                  <c:v>29.000000432133675</c:v>
                </c:pt>
                <c:pt idx="3589">
                  <c:v>29.000000432133675</c:v>
                </c:pt>
                <c:pt idx="3590">
                  <c:v>29.000000432133675</c:v>
                </c:pt>
                <c:pt idx="3591">
                  <c:v>29.000000432133675</c:v>
                </c:pt>
                <c:pt idx="3592">
                  <c:v>29.000000432133675</c:v>
                </c:pt>
                <c:pt idx="3593">
                  <c:v>29.000000432133675</c:v>
                </c:pt>
                <c:pt idx="3594">
                  <c:v>29.000000432133675</c:v>
                </c:pt>
                <c:pt idx="3595">
                  <c:v>29.000000432133675</c:v>
                </c:pt>
                <c:pt idx="3596">
                  <c:v>29.000000432133675</c:v>
                </c:pt>
                <c:pt idx="3597">
                  <c:v>29.000000432133675</c:v>
                </c:pt>
                <c:pt idx="3598">
                  <c:v>29.000000432133675</c:v>
                </c:pt>
                <c:pt idx="3599">
                  <c:v>29.000000432133675</c:v>
                </c:pt>
                <c:pt idx="3600">
                  <c:v>29.000000432133675</c:v>
                </c:pt>
                <c:pt idx="3601">
                  <c:v>28.500000424683094</c:v>
                </c:pt>
                <c:pt idx="3602">
                  <c:v>29.000000432133675</c:v>
                </c:pt>
                <c:pt idx="3603">
                  <c:v>29.000000432133675</c:v>
                </c:pt>
                <c:pt idx="3604">
                  <c:v>28.500000424683094</c:v>
                </c:pt>
                <c:pt idx="3605">
                  <c:v>28.500000424683094</c:v>
                </c:pt>
                <c:pt idx="3606">
                  <c:v>28.500000424683094</c:v>
                </c:pt>
                <c:pt idx="3607">
                  <c:v>29.000000432133675</c:v>
                </c:pt>
                <c:pt idx="3608">
                  <c:v>29.000000432133675</c:v>
                </c:pt>
                <c:pt idx="3609">
                  <c:v>29.000000432133675</c:v>
                </c:pt>
                <c:pt idx="3610">
                  <c:v>29.000000432133675</c:v>
                </c:pt>
                <c:pt idx="3611">
                  <c:v>29.000000432133675</c:v>
                </c:pt>
                <c:pt idx="3612">
                  <c:v>29.000000432133675</c:v>
                </c:pt>
                <c:pt idx="3613">
                  <c:v>29.000000432133675</c:v>
                </c:pt>
                <c:pt idx="3614">
                  <c:v>29.000000432133675</c:v>
                </c:pt>
                <c:pt idx="3615">
                  <c:v>29.000000432133675</c:v>
                </c:pt>
                <c:pt idx="3616">
                  <c:v>29.000000432133675</c:v>
                </c:pt>
                <c:pt idx="3617">
                  <c:v>29.000000432133675</c:v>
                </c:pt>
                <c:pt idx="3618">
                  <c:v>29.000000432133675</c:v>
                </c:pt>
                <c:pt idx="3619">
                  <c:v>29.000000432133675</c:v>
                </c:pt>
                <c:pt idx="3620">
                  <c:v>29.000000432133675</c:v>
                </c:pt>
                <c:pt idx="3621">
                  <c:v>29.000000432133675</c:v>
                </c:pt>
                <c:pt idx="3622">
                  <c:v>29.000000432133675</c:v>
                </c:pt>
                <c:pt idx="3623">
                  <c:v>29.000000432133675</c:v>
                </c:pt>
                <c:pt idx="3624">
                  <c:v>29.000000432133675</c:v>
                </c:pt>
                <c:pt idx="3625">
                  <c:v>29.000000432133675</c:v>
                </c:pt>
                <c:pt idx="3626">
                  <c:v>29.000000432133675</c:v>
                </c:pt>
                <c:pt idx="3627">
                  <c:v>29.000000432133675</c:v>
                </c:pt>
                <c:pt idx="3628">
                  <c:v>29.000000432133675</c:v>
                </c:pt>
                <c:pt idx="3629">
                  <c:v>29.000000432133675</c:v>
                </c:pt>
                <c:pt idx="3630">
                  <c:v>29.000000432133675</c:v>
                </c:pt>
                <c:pt idx="3631">
                  <c:v>29.000000432133675</c:v>
                </c:pt>
                <c:pt idx="3632">
                  <c:v>29.000000432133675</c:v>
                </c:pt>
                <c:pt idx="3633">
                  <c:v>29.000000432133675</c:v>
                </c:pt>
                <c:pt idx="3634">
                  <c:v>29.000000432133675</c:v>
                </c:pt>
                <c:pt idx="3635">
                  <c:v>29.000000432133675</c:v>
                </c:pt>
                <c:pt idx="3636">
                  <c:v>29.000000432133675</c:v>
                </c:pt>
                <c:pt idx="3637">
                  <c:v>29.000000432133675</c:v>
                </c:pt>
                <c:pt idx="3638">
                  <c:v>29.000000432133675</c:v>
                </c:pt>
                <c:pt idx="3639">
                  <c:v>29.000000432133675</c:v>
                </c:pt>
                <c:pt idx="3640">
                  <c:v>29.000000432133675</c:v>
                </c:pt>
                <c:pt idx="3641">
                  <c:v>29.000000432133675</c:v>
                </c:pt>
                <c:pt idx="3642">
                  <c:v>29.000000432133675</c:v>
                </c:pt>
                <c:pt idx="3643">
                  <c:v>29.000000432133675</c:v>
                </c:pt>
                <c:pt idx="3644">
                  <c:v>29.000000432133675</c:v>
                </c:pt>
                <c:pt idx="3645">
                  <c:v>29.000000432133675</c:v>
                </c:pt>
                <c:pt idx="3646">
                  <c:v>29.000000432133675</c:v>
                </c:pt>
                <c:pt idx="3647">
                  <c:v>29.000000432133675</c:v>
                </c:pt>
                <c:pt idx="3648">
                  <c:v>29.000000432133675</c:v>
                </c:pt>
                <c:pt idx="3649">
                  <c:v>29.000000432133675</c:v>
                </c:pt>
                <c:pt idx="3650">
                  <c:v>29.000000432133675</c:v>
                </c:pt>
                <c:pt idx="3651">
                  <c:v>29.000000432133675</c:v>
                </c:pt>
                <c:pt idx="3652">
                  <c:v>29.000000432133675</c:v>
                </c:pt>
                <c:pt idx="3653">
                  <c:v>29.000000432133675</c:v>
                </c:pt>
                <c:pt idx="3654">
                  <c:v>29.000000432133675</c:v>
                </c:pt>
                <c:pt idx="3655">
                  <c:v>29.000000432133675</c:v>
                </c:pt>
                <c:pt idx="3656">
                  <c:v>29.000000432133675</c:v>
                </c:pt>
                <c:pt idx="3657">
                  <c:v>29.000000432133675</c:v>
                </c:pt>
                <c:pt idx="3658">
                  <c:v>29.000000432133675</c:v>
                </c:pt>
                <c:pt idx="3659">
                  <c:v>29.000000432133675</c:v>
                </c:pt>
                <c:pt idx="3660">
                  <c:v>29.000000432133675</c:v>
                </c:pt>
                <c:pt idx="3661">
                  <c:v>29.000000432133675</c:v>
                </c:pt>
                <c:pt idx="3662">
                  <c:v>29.000000432133675</c:v>
                </c:pt>
                <c:pt idx="3663">
                  <c:v>29.000000432133675</c:v>
                </c:pt>
                <c:pt idx="3664">
                  <c:v>29.000000432133675</c:v>
                </c:pt>
                <c:pt idx="3665">
                  <c:v>29.000000432133675</c:v>
                </c:pt>
                <c:pt idx="3666">
                  <c:v>29.000000432133675</c:v>
                </c:pt>
                <c:pt idx="3667">
                  <c:v>29.500000439584255</c:v>
                </c:pt>
                <c:pt idx="3668">
                  <c:v>29.500000439584255</c:v>
                </c:pt>
                <c:pt idx="3669">
                  <c:v>29.500000439584255</c:v>
                </c:pt>
                <c:pt idx="3670">
                  <c:v>29.500000439584255</c:v>
                </c:pt>
                <c:pt idx="3671">
                  <c:v>29.500000439584255</c:v>
                </c:pt>
                <c:pt idx="3672">
                  <c:v>29.500000439584255</c:v>
                </c:pt>
                <c:pt idx="3673">
                  <c:v>29.500000439584255</c:v>
                </c:pt>
                <c:pt idx="3674">
                  <c:v>29.500000439584255</c:v>
                </c:pt>
                <c:pt idx="3675">
                  <c:v>29.500000439584255</c:v>
                </c:pt>
                <c:pt idx="3676">
                  <c:v>29.500000439584255</c:v>
                </c:pt>
                <c:pt idx="3677">
                  <c:v>29.500000439584255</c:v>
                </c:pt>
                <c:pt idx="3678">
                  <c:v>30.000000447034836</c:v>
                </c:pt>
                <c:pt idx="3679">
                  <c:v>30.000000447034836</c:v>
                </c:pt>
                <c:pt idx="3680">
                  <c:v>30.000000447034836</c:v>
                </c:pt>
                <c:pt idx="3681">
                  <c:v>30.000000447034836</c:v>
                </c:pt>
                <c:pt idx="3682">
                  <c:v>30.000000447034836</c:v>
                </c:pt>
                <c:pt idx="3683">
                  <c:v>30.000000447034836</c:v>
                </c:pt>
                <c:pt idx="3684">
                  <c:v>30.000000447034836</c:v>
                </c:pt>
                <c:pt idx="3685">
                  <c:v>30.000000447034836</c:v>
                </c:pt>
                <c:pt idx="3686">
                  <c:v>30.000000447034836</c:v>
                </c:pt>
                <c:pt idx="3687">
                  <c:v>30.000000447034836</c:v>
                </c:pt>
                <c:pt idx="3688">
                  <c:v>30.000000447034836</c:v>
                </c:pt>
                <c:pt idx="3689">
                  <c:v>30.000000447034836</c:v>
                </c:pt>
                <c:pt idx="3690">
                  <c:v>29.500000439584255</c:v>
                </c:pt>
                <c:pt idx="3691">
                  <c:v>29.500000439584255</c:v>
                </c:pt>
                <c:pt idx="3692">
                  <c:v>30.000000447034836</c:v>
                </c:pt>
                <c:pt idx="3693">
                  <c:v>29.500000439584255</c:v>
                </c:pt>
                <c:pt idx="3694">
                  <c:v>29.500000439584255</c:v>
                </c:pt>
                <c:pt idx="3695">
                  <c:v>29.500000439584255</c:v>
                </c:pt>
                <c:pt idx="3696">
                  <c:v>29.500000439584255</c:v>
                </c:pt>
                <c:pt idx="3697">
                  <c:v>30.000000447034836</c:v>
                </c:pt>
                <c:pt idx="3698">
                  <c:v>30.000000447034836</c:v>
                </c:pt>
                <c:pt idx="3699">
                  <c:v>30.000000447034836</c:v>
                </c:pt>
                <c:pt idx="3700">
                  <c:v>30.000000447034836</c:v>
                </c:pt>
                <c:pt idx="3701">
                  <c:v>30.000000447034836</c:v>
                </c:pt>
                <c:pt idx="3702">
                  <c:v>30.000000447034836</c:v>
                </c:pt>
                <c:pt idx="3703">
                  <c:v>30.000000447034836</c:v>
                </c:pt>
                <c:pt idx="3704">
                  <c:v>30.000000447034836</c:v>
                </c:pt>
                <c:pt idx="3705">
                  <c:v>30.000000447034836</c:v>
                </c:pt>
                <c:pt idx="3706">
                  <c:v>30.000000447034836</c:v>
                </c:pt>
                <c:pt idx="3707">
                  <c:v>30.000000447034836</c:v>
                </c:pt>
                <c:pt idx="3708">
                  <c:v>30.000000447034836</c:v>
                </c:pt>
                <c:pt idx="3709">
                  <c:v>30.000000447034836</c:v>
                </c:pt>
                <c:pt idx="3710">
                  <c:v>30.000000447034836</c:v>
                </c:pt>
                <c:pt idx="3711">
                  <c:v>30.000000447034836</c:v>
                </c:pt>
                <c:pt idx="3712">
                  <c:v>30.000000447034836</c:v>
                </c:pt>
                <c:pt idx="3713">
                  <c:v>30.000000447034836</c:v>
                </c:pt>
                <c:pt idx="3714">
                  <c:v>30.000000447034836</c:v>
                </c:pt>
                <c:pt idx="3715">
                  <c:v>30.000000447034836</c:v>
                </c:pt>
                <c:pt idx="3716">
                  <c:v>30.000000447034836</c:v>
                </c:pt>
                <c:pt idx="3717">
                  <c:v>30.000000447034836</c:v>
                </c:pt>
                <c:pt idx="3718">
                  <c:v>30.000000447034836</c:v>
                </c:pt>
                <c:pt idx="3719">
                  <c:v>30.000000447034836</c:v>
                </c:pt>
                <c:pt idx="3720">
                  <c:v>30.000000447034836</c:v>
                </c:pt>
                <c:pt idx="3721">
                  <c:v>30.000000447034836</c:v>
                </c:pt>
                <c:pt idx="3722">
                  <c:v>30.000000447034836</c:v>
                </c:pt>
                <c:pt idx="3723">
                  <c:v>30.000000447034836</c:v>
                </c:pt>
                <c:pt idx="3724">
                  <c:v>30.000000447034836</c:v>
                </c:pt>
                <c:pt idx="3725">
                  <c:v>30.000000447034836</c:v>
                </c:pt>
                <c:pt idx="3726">
                  <c:v>30.000000447034836</c:v>
                </c:pt>
                <c:pt idx="3727">
                  <c:v>30.000000447034836</c:v>
                </c:pt>
                <c:pt idx="3728">
                  <c:v>30.000000447034836</c:v>
                </c:pt>
                <c:pt idx="3729">
                  <c:v>30.000000447034836</c:v>
                </c:pt>
                <c:pt idx="3730">
                  <c:v>30.000000447034836</c:v>
                </c:pt>
                <c:pt idx="3731">
                  <c:v>30.000000447034836</c:v>
                </c:pt>
                <c:pt idx="3732">
                  <c:v>30.000000447034836</c:v>
                </c:pt>
                <c:pt idx="3733">
                  <c:v>30.000000447034836</c:v>
                </c:pt>
                <c:pt idx="3734">
                  <c:v>30.000000447034836</c:v>
                </c:pt>
                <c:pt idx="3735">
                  <c:v>30.000000447034836</c:v>
                </c:pt>
                <c:pt idx="3736">
                  <c:v>30.000000447034836</c:v>
                </c:pt>
                <c:pt idx="3737">
                  <c:v>30.000000447034836</c:v>
                </c:pt>
                <c:pt idx="3738">
                  <c:v>30.000000447034836</c:v>
                </c:pt>
                <c:pt idx="3739">
                  <c:v>30.000000447034836</c:v>
                </c:pt>
                <c:pt idx="3740">
                  <c:v>30.000000447034836</c:v>
                </c:pt>
                <c:pt idx="3741">
                  <c:v>30.000000447034836</c:v>
                </c:pt>
                <c:pt idx="3742">
                  <c:v>30.000000447034836</c:v>
                </c:pt>
                <c:pt idx="3743">
                  <c:v>30.000000447034836</c:v>
                </c:pt>
                <c:pt idx="3744">
                  <c:v>30.000000447034836</c:v>
                </c:pt>
                <c:pt idx="3745">
                  <c:v>30.000000447034836</c:v>
                </c:pt>
                <c:pt idx="3746">
                  <c:v>30.000000447034836</c:v>
                </c:pt>
                <c:pt idx="3747">
                  <c:v>30.000000447034836</c:v>
                </c:pt>
                <c:pt idx="3748">
                  <c:v>30.000000447034836</c:v>
                </c:pt>
                <c:pt idx="3749">
                  <c:v>30.000000447034836</c:v>
                </c:pt>
                <c:pt idx="3750">
                  <c:v>30.000000447034836</c:v>
                </c:pt>
                <c:pt idx="3751">
                  <c:v>30.000000447034836</c:v>
                </c:pt>
                <c:pt idx="3752">
                  <c:v>30.000000447034836</c:v>
                </c:pt>
                <c:pt idx="3753">
                  <c:v>30.000000447034836</c:v>
                </c:pt>
                <c:pt idx="3754">
                  <c:v>30.000000447034836</c:v>
                </c:pt>
                <c:pt idx="3755">
                  <c:v>30.000000447034836</c:v>
                </c:pt>
                <c:pt idx="3756">
                  <c:v>30.000000447034836</c:v>
                </c:pt>
                <c:pt idx="3757">
                  <c:v>30.000000447034836</c:v>
                </c:pt>
                <c:pt idx="3758">
                  <c:v>30.500000454485416</c:v>
                </c:pt>
                <c:pt idx="3759">
                  <c:v>30.000000447034836</c:v>
                </c:pt>
                <c:pt idx="3760">
                  <c:v>30.000000447034836</c:v>
                </c:pt>
                <c:pt idx="3761">
                  <c:v>30.500000454485416</c:v>
                </c:pt>
                <c:pt idx="3762">
                  <c:v>30.500000454485416</c:v>
                </c:pt>
                <c:pt idx="3763">
                  <c:v>30.500000454485416</c:v>
                </c:pt>
                <c:pt idx="3764">
                  <c:v>30.500000454485416</c:v>
                </c:pt>
                <c:pt idx="3765">
                  <c:v>30.500000454485416</c:v>
                </c:pt>
                <c:pt idx="3766">
                  <c:v>30.500000454485416</c:v>
                </c:pt>
                <c:pt idx="3767">
                  <c:v>30.500000454485416</c:v>
                </c:pt>
                <c:pt idx="3768">
                  <c:v>30.500000454485416</c:v>
                </c:pt>
                <c:pt idx="3769">
                  <c:v>30.500000454485416</c:v>
                </c:pt>
                <c:pt idx="3770">
                  <c:v>30.500000454485416</c:v>
                </c:pt>
                <c:pt idx="3771">
                  <c:v>30.500000454485416</c:v>
                </c:pt>
                <c:pt idx="3772">
                  <c:v>30.500000454485416</c:v>
                </c:pt>
                <c:pt idx="3773">
                  <c:v>30.500000454485416</c:v>
                </c:pt>
                <c:pt idx="3774">
                  <c:v>30.500000454485416</c:v>
                </c:pt>
                <c:pt idx="3775">
                  <c:v>30.500000454485416</c:v>
                </c:pt>
                <c:pt idx="3776">
                  <c:v>30.500000454485416</c:v>
                </c:pt>
                <c:pt idx="3777">
                  <c:v>30.500000454485416</c:v>
                </c:pt>
                <c:pt idx="3778">
                  <c:v>30.500000454485416</c:v>
                </c:pt>
                <c:pt idx="3779">
                  <c:v>30.500000454485416</c:v>
                </c:pt>
                <c:pt idx="3780">
                  <c:v>30.500000454485416</c:v>
                </c:pt>
                <c:pt idx="3781">
                  <c:v>30.500000454485416</c:v>
                </c:pt>
                <c:pt idx="3782">
                  <c:v>30.500000454485416</c:v>
                </c:pt>
                <c:pt idx="3783">
                  <c:v>30.500000454485416</c:v>
                </c:pt>
                <c:pt idx="3784">
                  <c:v>30.500000454485416</c:v>
                </c:pt>
                <c:pt idx="3785">
                  <c:v>30.500000454485416</c:v>
                </c:pt>
                <c:pt idx="3786">
                  <c:v>30.500000454485416</c:v>
                </c:pt>
                <c:pt idx="3787">
                  <c:v>30.500000454485416</c:v>
                </c:pt>
                <c:pt idx="3788">
                  <c:v>30.500000454485416</c:v>
                </c:pt>
                <c:pt idx="3789">
                  <c:v>30.500000454485416</c:v>
                </c:pt>
                <c:pt idx="3790">
                  <c:v>30.500000454485416</c:v>
                </c:pt>
                <c:pt idx="3791">
                  <c:v>30.500000454485416</c:v>
                </c:pt>
                <c:pt idx="3792">
                  <c:v>30.500000454485416</c:v>
                </c:pt>
                <c:pt idx="3793">
                  <c:v>30.500000454485416</c:v>
                </c:pt>
                <c:pt idx="3794">
                  <c:v>30.500000454485416</c:v>
                </c:pt>
                <c:pt idx="3795">
                  <c:v>30.500000454485416</c:v>
                </c:pt>
                <c:pt idx="3796">
                  <c:v>30.500000454485416</c:v>
                </c:pt>
                <c:pt idx="3797">
                  <c:v>30.500000454485416</c:v>
                </c:pt>
                <c:pt idx="3798">
                  <c:v>30.500000454485416</c:v>
                </c:pt>
                <c:pt idx="3799">
                  <c:v>30.500000454485416</c:v>
                </c:pt>
                <c:pt idx="3800">
                  <c:v>30.500000454485416</c:v>
                </c:pt>
                <c:pt idx="3801">
                  <c:v>30.500000454485416</c:v>
                </c:pt>
                <c:pt idx="3802">
                  <c:v>30.500000454485416</c:v>
                </c:pt>
                <c:pt idx="3803">
                  <c:v>30.500000454485416</c:v>
                </c:pt>
                <c:pt idx="3804">
                  <c:v>30.500000454485416</c:v>
                </c:pt>
                <c:pt idx="3805">
                  <c:v>30.500000454485416</c:v>
                </c:pt>
                <c:pt idx="3806">
                  <c:v>30.500000454485416</c:v>
                </c:pt>
                <c:pt idx="3807">
                  <c:v>30.500000454485416</c:v>
                </c:pt>
                <c:pt idx="3808">
                  <c:v>30.500000454485416</c:v>
                </c:pt>
                <c:pt idx="3809">
                  <c:v>30.500000454485416</c:v>
                </c:pt>
                <c:pt idx="3810">
                  <c:v>30.500000454485416</c:v>
                </c:pt>
                <c:pt idx="3811">
                  <c:v>30.500000454485416</c:v>
                </c:pt>
                <c:pt idx="3812">
                  <c:v>30.500000454485416</c:v>
                </c:pt>
                <c:pt idx="3813">
                  <c:v>30.500000454485416</c:v>
                </c:pt>
                <c:pt idx="3814">
                  <c:v>30.500000454485416</c:v>
                </c:pt>
                <c:pt idx="3815">
                  <c:v>30.500000454485416</c:v>
                </c:pt>
                <c:pt idx="3816">
                  <c:v>30.500000454485416</c:v>
                </c:pt>
                <c:pt idx="3817">
                  <c:v>30.500000454485416</c:v>
                </c:pt>
                <c:pt idx="3818">
                  <c:v>30.500000454485416</c:v>
                </c:pt>
                <c:pt idx="3819">
                  <c:v>30.500000454485416</c:v>
                </c:pt>
                <c:pt idx="3820">
                  <c:v>30.500000454485416</c:v>
                </c:pt>
                <c:pt idx="3821">
                  <c:v>30.500000454485416</c:v>
                </c:pt>
                <c:pt idx="3822">
                  <c:v>30.500000454485416</c:v>
                </c:pt>
                <c:pt idx="3823">
                  <c:v>30.500000454485416</c:v>
                </c:pt>
                <c:pt idx="3824">
                  <c:v>30.500000454485416</c:v>
                </c:pt>
                <c:pt idx="3825">
                  <c:v>30.500000454485416</c:v>
                </c:pt>
                <c:pt idx="3826">
                  <c:v>30.500000454485416</c:v>
                </c:pt>
                <c:pt idx="3827">
                  <c:v>30.500000454485416</c:v>
                </c:pt>
                <c:pt idx="3828">
                  <c:v>30.500000454485416</c:v>
                </c:pt>
                <c:pt idx="3829">
                  <c:v>30.500000454485416</c:v>
                </c:pt>
                <c:pt idx="3830">
                  <c:v>30.500000454485416</c:v>
                </c:pt>
                <c:pt idx="3831">
                  <c:v>30.500000454485416</c:v>
                </c:pt>
                <c:pt idx="3832">
                  <c:v>30.500000454485416</c:v>
                </c:pt>
                <c:pt idx="3833">
                  <c:v>30.500000454485416</c:v>
                </c:pt>
                <c:pt idx="3834">
                  <c:v>30.500000454485416</c:v>
                </c:pt>
                <c:pt idx="3835">
                  <c:v>30.500000454485416</c:v>
                </c:pt>
                <c:pt idx="3836">
                  <c:v>30.500000454485416</c:v>
                </c:pt>
                <c:pt idx="3837">
                  <c:v>30.500000454485416</c:v>
                </c:pt>
                <c:pt idx="3838">
                  <c:v>30.500000454485416</c:v>
                </c:pt>
                <c:pt idx="3839">
                  <c:v>30.500000454485416</c:v>
                </c:pt>
                <c:pt idx="3840">
                  <c:v>30.500000454485416</c:v>
                </c:pt>
                <c:pt idx="3841">
                  <c:v>30.500000454485416</c:v>
                </c:pt>
                <c:pt idx="3842">
                  <c:v>30.500000454485416</c:v>
                </c:pt>
                <c:pt idx="3843">
                  <c:v>30.500000454485416</c:v>
                </c:pt>
                <c:pt idx="3844">
                  <c:v>30.500000454485416</c:v>
                </c:pt>
                <c:pt idx="3845">
                  <c:v>30.500000454485416</c:v>
                </c:pt>
                <c:pt idx="3846">
                  <c:v>30.500000454485416</c:v>
                </c:pt>
                <c:pt idx="3847">
                  <c:v>30.500000454485416</c:v>
                </c:pt>
                <c:pt idx="3848">
                  <c:v>30.500000454485416</c:v>
                </c:pt>
                <c:pt idx="3849">
                  <c:v>30.500000454485416</c:v>
                </c:pt>
                <c:pt idx="3850">
                  <c:v>30.500000454485416</c:v>
                </c:pt>
                <c:pt idx="3851">
                  <c:v>30.500000454485416</c:v>
                </c:pt>
                <c:pt idx="3852">
                  <c:v>30.500000454485416</c:v>
                </c:pt>
                <c:pt idx="3853">
                  <c:v>30.500000454485416</c:v>
                </c:pt>
                <c:pt idx="3854">
                  <c:v>30.500000454485416</c:v>
                </c:pt>
                <c:pt idx="3855">
                  <c:v>30.500000454485416</c:v>
                </c:pt>
                <c:pt idx="3856">
                  <c:v>30.500000454485416</c:v>
                </c:pt>
                <c:pt idx="3857">
                  <c:v>30.500000454485416</c:v>
                </c:pt>
                <c:pt idx="3858">
                  <c:v>30.500000454485416</c:v>
                </c:pt>
                <c:pt idx="3859">
                  <c:v>30.500000454485416</c:v>
                </c:pt>
                <c:pt idx="3860">
                  <c:v>30.500000454485416</c:v>
                </c:pt>
                <c:pt idx="3861">
                  <c:v>30.500000454485416</c:v>
                </c:pt>
                <c:pt idx="3862">
                  <c:v>30.500000454485416</c:v>
                </c:pt>
                <c:pt idx="3863">
                  <c:v>30.500000454485416</c:v>
                </c:pt>
                <c:pt idx="3864">
                  <c:v>30.500000454485416</c:v>
                </c:pt>
                <c:pt idx="3865">
                  <c:v>30.500000454485416</c:v>
                </c:pt>
                <c:pt idx="3866">
                  <c:v>30.500000454485416</c:v>
                </c:pt>
                <c:pt idx="3867">
                  <c:v>30.500000454485416</c:v>
                </c:pt>
                <c:pt idx="3868">
                  <c:v>30.500000454485416</c:v>
                </c:pt>
                <c:pt idx="3869">
                  <c:v>30.500000454485416</c:v>
                </c:pt>
                <c:pt idx="3870">
                  <c:v>30.500000454485416</c:v>
                </c:pt>
                <c:pt idx="3871">
                  <c:v>30.500000454485416</c:v>
                </c:pt>
                <c:pt idx="3872">
                  <c:v>30.500000454485416</c:v>
                </c:pt>
                <c:pt idx="3873">
                  <c:v>30.500000454485416</c:v>
                </c:pt>
                <c:pt idx="3874">
                  <c:v>30.500000454485416</c:v>
                </c:pt>
                <c:pt idx="3875">
                  <c:v>30.500000454485416</c:v>
                </c:pt>
                <c:pt idx="3876">
                  <c:v>30.500000454485416</c:v>
                </c:pt>
                <c:pt idx="3877">
                  <c:v>30.500000454485416</c:v>
                </c:pt>
                <c:pt idx="3878">
                  <c:v>30.500000454485416</c:v>
                </c:pt>
                <c:pt idx="3879">
                  <c:v>30.500000454485416</c:v>
                </c:pt>
                <c:pt idx="3880">
                  <c:v>30.500000454485416</c:v>
                </c:pt>
                <c:pt idx="3881">
                  <c:v>30.500000454485416</c:v>
                </c:pt>
                <c:pt idx="3882">
                  <c:v>30.500000454485416</c:v>
                </c:pt>
                <c:pt idx="3883">
                  <c:v>30.500000454485416</c:v>
                </c:pt>
                <c:pt idx="3884">
                  <c:v>30.500000454485416</c:v>
                </c:pt>
                <c:pt idx="3885">
                  <c:v>30.500000454485416</c:v>
                </c:pt>
                <c:pt idx="3886">
                  <c:v>30.500000454485416</c:v>
                </c:pt>
                <c:pt idx="3887">
                  <c:v>30.500000454485416</c:v>
                </c:pt>
                <c:pt idx="3888">
                  <c:v>30.500000454485416</c:v>
                </c:pt>
                <c:pt idx="3889">
                  <c:v>30.500000454485416</c:v>
                </c:pt>
                <c:pt idx="3890">
                  <c:v>30.500000454485416</c:v>
                </c:pt>
                <c:pt idx="3891">
                  <c:v>30.500000454485416</c:v>
                </c:pt>
                <c:pt idx="3892">
                  <c:v>30.500000454485416</c:v>
                </c:pt>
                <c:pt idx="3893">
                  <c:v>31.000000461935997</c:v>
                </c:pt>
                <c:pt idx="3894">
                  <c:v>31.000000461935997</c:v>
                </c:pt>
                <c:pt idx="3895">
                  <c:v>31.000000461935997</c:v>
                </c:pt>
                <c:pt idx="3896">
                  <c:v>31.000000461935997</c:v>
                </c:pt>
                <c:pt idx="3897">
                  <c:v>31.000000461935997</c:v>
                </c:pt>
                <c:pt idx="3898">
                  <c:v>31.000000461935997</c:v>
                </c:pt>
                <c:pt idx="3899">
                  <c:v>31.000000461935997</c:v>
                </c:pt>
                <c:pt idx="3900">
                  <c:v>31.000000461935997</c:v>
                </c:pt>
                <c:pt idx="3901">
                  <c:v>31.000000461935997</c:v>
                </c:pt>
                <c:pt idx="3902">
                  <c:v>31.000000461935997</c:v>
                </c:pt>
                <c:pt idx="3903">
                  <c:v>31.000000461935997</c:v>
                </c:pt>
                <c:pt idx="3904">
                  <c:v>31.000000461935997</c:v>
                </c:pt>
                <c:pt idx="3905">
                  <c:v>31.000000461935997</c:v>
                </c:pt>
                <c:pt idx="3906">
                  <c:v>31.000000461935997</c:v>
                </c:pt>
                <c:pt idx="3907">
                  <c:v>31.000000461935997</c:v>
                </c:pt>
                <c:pt idx="3908">
                  <c:v>31.000000461935997</c:v>
                </c:pt>
                <c:pt idx="3909">
                  <c:v>31.000000461935997</c:v>
                </c:pt>
                <c:pt idx="3910">
                  <c:v>31.000000461935997</c:v>
                </c:pt>
                <c:pt idx="3911">
                  <c:v>31.000000461935997</c:v>
                </c:pt>
                <c:pt idx="3912">
                  <c:v>31.000000461935997</c:v>
                </c:pt>
                <c:pt idx="3913">
                  <c:v>31.000000461935997</c:v>
                </c:pt>
                <c:pt idx="3914">
                  <c:v>31.000000461935997</c:v>
                </c:pt>
                <c:pt idx="3915">
                  <c:v>31.000000461935997</c:v>
                </c:pt>
                <c:pt idx="3916">
                  <c:v>31.000000461935997</c:v>
                </c:pt>
                <c:pt idx="3917">
                  <c:v>31.000000461935997</c:v>
                </c:pt>
                <c:pt idx="3918">
                  <c:v>31.000000461935997</c:v>
                </c:pt>
                <c:pt idx="3919">
                  <c:v>31.000000461935997</c:v>
                </c:pt>
                <c:pt idx="3920">
                  <c:v>31.000000461935997</c:v>
                </c:pt>
                <c:pt idx="3921">
                  <c:v>31.000000461935997</c:v>
                </c:pt>
                <c:pt idx="3922">
                  <c:v>31.000000461935997</c:v>
                </c:pt>
                <c:pt idx="3923">
                  <c:v>31.000000461935997</c:v>
                </c:pt>
                <c:pt idx="3924">
                  <c:v>31.000000461935997</c:v>
                </c:pt>
                <c:pt idx="3925">
                  <c:v>31.000000461935997</c:v>
                </c:pt>
                <c:pt idx="3926">
                  <c:v>31.000000461935997</c:v>
                </c:pt>
                <c:pt idx="3927">
                  <c:v>31.000000461935997</c:v>
                </c:pt>
                <c:pt idx="3928">
                  <c:v>31.000000461935997</c:v>
                </c:pt>
                <c:pt idx="3929">
                  <c:v>31.000000461935997</c:v>
                </c:pt>
                <c:pt idx="3930">
                  <c:v>31.000000461935997</c:v>
                </c:pt>
                <c:pt idx="3931">
                  <c:v>31.000000461935997</c:v>
                </c:pt>
                <c:pt idx="3932">
                  <c:v>31.000000461935997</c:v>
                </c:pt>
                <c:pt idx="3933">
                  <c:v>31.000000461935997</c:v>
                </c:pt>
                <c:pt idx="3934">
                  <c:v>31.000000461935997</c:v>
                </c:pt>
                <c:pt idx="3935">
                  <c:v>31.000000461935997</c:v>
                </c:pt>
                <c:pt idx="3936">
                  <c:v>31.000000461935997</c:v>
                </c:pt>
                <c:pt idx="3937">
                  <c:v>31.000000461935997</c:v>
                </c:pt>
                <c:pt idx="3938">
                  <c:v>31.000000461935997</c:v>
                </c:pt>
                <c:pt idx="3939">
                  <c:v>31.000000461935997</c:v>
                </c:pt>
                <c:pt idx="3940">
                  <c:v>31.000000461935997</c:v>
                </c:pt>
                <c:pt idx="3941">
                  <c:v>31.000000461935997</c:v>
                </c:pt>
                <c:pt idx="3942">
                  <c:v>31.000000461935997</c:v>
                </c:pt>
                <c:pt idx="3943">
                  <c:v>31.000000461935997</c:v>
                </c:pt>
                <c:pt idx="3944">
                  <c:v>31.000000461935997</c:v>
                </c:pt>
                <c:pt idx="3945">
                  <c:v>31.000000461935997</c:v>
                </c:pt>
                <c:pt idx="3946">
                  <c:v>31.000000461935997</c:v>
                </c:pt>
                <c:pt idx="3947">
                  <c:v>31.000000461935997</c:v>
                </c:pt>
                <c:pt idx="3948">
                  <c:v>31.000000461935997</c:v>
                </c:pt>
                <c:pt idx="3949">
                  <c:v>31.000000461935997</c:v>
                </c:pt>
                <c:pt idx="3950">
                  <c:v>31.000000461935997</c:v>
                </c:pt>
                <c:pt idx="3951">
                  <c:v>31.000000461935997</c:v>
                </c:pt>
                <c:pt idx="3952">
                  <c:v>31.000000461935997</c:v>
                </c:pt>
                <c:pt idx="3953">
                  <c:v>31.000000461935997</c:v>
                </c:pt>
                <c:pt idx="3954">
                  <c:v>31.000000461935997</c:v>
                </c:pt>
                <c:pt idx="3955">
                  <c:v>31.000000461935997</c:v>
                </c:pt>
                <c:pt idx="3956">
                  <c:v>31.000000461935997</c:v>
                </c:pt>
                <c:pt idx="3957">
                  <c:v>31.000000461935997</c:v>
                </c:pt>
                <c:pt idx="3958">
                  <c:v>31.000000461935997</c:v>
                </c:pt>
                <c:pt idx="3959">
                  <c:v>31.000000461935997</c:v>
                </c:pt>
                <c:pt idx="3960">
                  <c:v>31.000000461935997</c:v>
                </c:pt>
                <c:pt idx="3961">
                  <c:v>31.000000461935997</c:v>
                </c:pt>
                <c:pt idx="3962">
                  <c:v>31.000000461935997</c:v>
                </c:pt>
                <c:pt idx="3963">
                  <c:v>31.000000461935997</c:v>
                </c:pt>
                <c:pt idx="3964">
                  <c:v>31.000000461935997</c:v>
                </c:pt>
                <c:pt idx="3965">
                  <c:v>31.000000461935997</c:v>
                </c:pt>
                <c:pt idx="3966">
                  <c:v>31.000000461935997</c:v>
                </c:pt>
                <c:pt idx="3967">
                  <c:v>31.000000461935997</c:v>
                </c:pt>
                <c:pt idx="3968">
                  <c:v>31.000000461935997</c:v>
                </c:pt>
                <c:pt idx="3969">
                  <c:v>31.000000461935997</c:v>
                </c:pt>
                <c:pt idx="3970">
                  <c:v>31.000000461935997</c:v>
                </c:pt>
                <c:pt idx="3971">
                  <c:v>31.000000461935997</c:v>
                </c:pt>
                <c:pt idx="3972">
                  <c:v>31.000000461935997</c:v>
                </c:pt>
                <c:pt idx="3973">
                  <c:v>31.000000461935997</c:v>
                </c:pt>
                <c:pt idx="3974">
                  <c:v>31.000000461935997</c:v>
                </c:pt>
                <c:pt idx="3975">
                  <c:v>31.000000461935997</c:v>
                </c:pt>
                <c:pt idx="3976">
                  <c:v>31.000000461935997</c:v>
                </c:pt>
                <c:pt idx="3977">
                  <c:v>31.000000461935997</c:v>
                </c:pt>
                <c:pt idx="3978">
                  <c:v>31.000000461935997</c:v>
                </c:pt>
                <c:pt idx="3979">
                  <c:v>31.000000461935997</c:v>
                </c:pt>
                <c:pt idx="3980">
                  <c:v>31.000000461935997</c:v>
                </c:pt>
                <c:pt idx="3981">
                  <c:v>31.000000461935997</c:v>
                </c:pt>
                <c:pt idx="3982">
                  <c:v>31.000000461935997</c:v>
                </c:pt>
                <c:pt idx="3983">
                  <c:v>31.000000461935997</c:v>
                </c:pt>
                <c:pt idx="3984">
                  <c:v>31.000000461935997</c:v>
                </c:pt>
                <c:pt idx="3985">
                  <c:v>31.000000461935997</c:v>
                </c:pt>
                <c:pt idx="3986">
                  <c:v>31.000000461935997</c:v>
                </c:pt>
                <c:pt idx="3987">
                  <c:v>31.000000461935997</c:v>
                </c:pt>
                <c:pt idx="3988">
                  <c:v>31.000000461935997</c:v>
                </c:pt>
                <c:pt idx="3989">
                  <c:v>31.000000461935997</c:v>
                </c:pt>
                <c:pt idx="3990">
                  <c:v>31.000000461935997</c:v>
                </c:pt>
                <c:pt idx="3991">
                  <c:v>31.000000461935997</c:v>
                </c:pt>
                <c:pt idx="3992">
                  <c:v>31.000000461935997</c:v>
                </c:pt>
                <c:pt idx="3993">
                  <c:v>31.000000461935997</c:v>
                </c:pt>
                <c:pt idx="3994">
                  <c:v>31.000000461935997</c:v>
                </c:pt>
                <c:pt idx="3995">
                  <c:v>31.000000461935997</c:v>
                </c:pt>
                <c:pt idx="3996">
                  <c:v>31.000000461935997</c:v>
                </c:pt>
                <c:pt idx="3997">
                  <c:v>31.000000461935997</c:v>
                </c:pt>
                <c:pt idx="3998">
                  <c:v>30.500000454485416</c:v>
                </c:pt>
                <c:pt idx="3999">
                  <c:v>30.000000447034836</c:v>
                </c:pt>
                <c:pt idx="4000">
                  <c:v>30.000000447034836</c:v>
                </c:pt>
                <c:pt idx="4001">
                  <c:v>30.000000447034836</c:v>
                </c:pt>
                <c:pt idx="4002">
                  <c:v>30.000000447034836</c:v>
                </c:pt>
                <c:pt idx="4003">
                  <c:v>30.000000447034836</c:v>
                </c:pt>
                <c:pt idx="4004">
                  <c:v>30.000000447034836</c:v>
                </c:pt>
                <c:pt idx="4005">
                  <c:v>30.000000447034836</c:v>
                </c:pt>
                <c:pt idx="4006">
                  <c:v>30.000000447034836</c:v>
                </c:pt>
                <c:pt idx="4007">
                  <c:v>30.000000447034836</c:v>
                </c:pt>
                <c:pt idx="4008">
                  <c:v>30.000000447034836</c:v>
                </c:pt>
                <c:pt idx="4009">
                  <c:v>29.500000439584255</c:v>
                </c:pt>
                <c:pt idx="4010">
                  <c:v>29.500000439584255</c:v>
                </c:pt>
                <c:pt idx="4011">
                  <c:v>30.000000447034836</c:v>
                </c:pt>
                <c:pt idx="4012">
                  <c:v>30.000000447034836</c:v>
                </c:pt>
                <c:pt idx="4013">
                  <c:v>30.000000447034836</c:v>
                </c:pt>
                <c:pt idx="4014">
                  <c:v>30.000000447034836</c:v>
                </c:pt>
                <c:pt idx="4015">
                  <c:v>30.000000447034836</c:v>
                </c:pt>
                <c:pt idx="4016">
                  <c:v>29.500000439584255</c:v>
                </c:pt>
                <c:pt idx="4017">
                  <c:v>29.500000439584255</c:v>
                </c:pt>
                <c:pt idx="4018">
                  <c:v>29.500000439584255</c:v>
                </c:pt>
                <c:pt idx="4019">
                  <c:v>29.500000439584255</c:v>
                </c:pt>
                <c:pt idx="4020">
                  <c:v>30.000000447034836</c:v>
                </c:pt>
                <c:pt idx="4021">
                  <c:v>29.500000439584255</c:v>
                </c:pt>
                <c:pt idx="4022">
                  <c:v>29.500000439584255</c:v>
                </c:pt>
                <c:pt idx="4023">
                  <c:v>29.500000439584255</c:v>
                </c:pt>
                <c:pt idx="4024">
                  <c:v>29.500000439584255</c:v>
                </c:pt>
                <c:pt idx="4025">
                  <c:v>29.500000439584255</c:v>
                </c:pt>
                <c:pt idx="4026">
                  <c:v>30.000000447034836</c:v>
                </c:pt>
                <c:pt idx="4027">
                  <c:v>30.000000447034836</c:v>
                </c:pt>
                <c:pt idx="4028">
                  <c:v>30.000000447034836</c:v>
                </c:pt>
                <c:pt idx="4029">
                  <c:v>29.500000439584255</c:v>
                </c:pt>
                <c:pt idx="4030">
                  <c:v>29.500000439584255</c:v>
                </c:pt>
                <c:pt idx="4031">
                  <c:v>29.500000439584255</c:v>
                </c:pt>
                <c:pt idx="4032">
                  <c:v>29.500000439584255</c:v>
                </c:pt>
                <c:pt idx="4033">
                  <c:v>29.500000439584255</c:v>
                </c:pt>
                <c:pt idx="4034">
                  <c:v>29.500000439584255</c:v>
                </c:pt>
                <c:pt idx="4035">
                  <c:v>29.500000439584255</c:v>
                </c:pt>
                <c:pt idx="4036">
                  <c:v>29.500000439584255</c:v>
                </c:pt>
                <c:pt idx="4037">
                  <c:v>29.500000439584255</c:v>
                </c:pt>
                <c:pt idx="4038">
                  <c:v>29.500000439584255</c:v>
                </c:pt>
                <c:pt idx="4039">
                  <c:v>29.500000439584255</c:v>
                </c:pt>
                <c:pt idx="4040">
                  <c:v>29.500000439584255</c:v>
                </c:pt>
                <c:pt idx="4041">
                  <c:v>29.500000439584255</c:v>
                </c:pt>
                <c:pt idx="4042">
                  <c:v>29.500000439584255</c:v>
                </c:pt>
                <c:pt idx="4043">
                  <c:v>29.500000439584255</c:v>
                </c:pt>
                <c:pt idx="4044">
                  <c:v>29.500000439584255</c:v>
                </c:pt>
                <c:pt idx="4045">
                  <c:v>29.500000439584255</c:v>
                </c:pt>
                <c:pt idx="4046">
                  <c:v>29.500000439584255</c:v>
                </c:pt>
                <c:pt idx="4047">
                  <c:v>29.500000439584255</c:v>
                </c:pt>
                <c:pt idx="4048">
                  <c:v>29.500000439584255</c:v>
                </c:pt>
                <c:pt idx="4049">
                  <c:v>30.000000447034836</c:v>
                </c:pt>
                <c:pt idx="4050">
                  <c:v>29.500000439584255</c:v>
                </c:pt>
                <c:pt idx="4051">
                  <c:v>29.500000439584255</c:v>
                </c:pt>
                <c:pt idx="4052">
                  <c:v>30.000000447034836</c:v>
                </c:pt>
                <c:pt idx="4053">
                  <c:v>30.000000447034836</c:v>
                </c:pt>
                <c:pt idx="4054">
                  <c:v>30.000000447034836</c:v>
                </c:pt>
                <c:pt idx="4055">
                  <c:v>30.000000447034836</c:v>
                </c:pt>
                <c:pt idx="4056">
                  <c:v>30.000000447034836</c:v>
                </c:pt>
                <c:pt idx="4057">
                  <c:v>29.500000439584255</c:v>
                </c:pt>
                <c:pt idx="4058">
                  <c:v>30.000000447034836</c:v>
                </c:pt>
                <c:pt idx="4059">
                  <c:v>30.000000447034836</c:v>
                </c:pt>
                <c:pt idx="4060">
                  <c:v>30.000000447034836</c:v>
                </c:pt>
                <c:pt idx="4061">
                  <c:v>30.000000447034836</c:v>
                </c:pt>
                <c:pt idx="4062">
                  <c:v>30.000000447034836</c:v>
                </c:pt>
                <c:pt idx="4063">
                  <c:v>30.000000447034836</c:v>
                </c:pt>
                <c:pt idx="4064">
                  <c:v>30.000000447034836</c:v>
                </c:pt>
                <c:pt idx="4065">
                  <c:v>30.000000447034836</c:v>
                </c:pt>
                <c:pt idx="4066">
                  <c:v>30.000000447034836</c:v>
                </c:pt>
                <c:pt idx="4067">
                  <c:v>30.000000447034836</c:v>
                </c:pt>
                <c:pt idx="4068">
                  <c:v>30.000000447034836</c:v>
                </c:pt>
                <c:pt idx="4069">
                  <c:v>29.500000439584255</c:v>
                </c:pt>
                <c:pt idx="4070">
                  <c:v>30.000000447034836</c:v>
                </c:pt>
                <c:pt idx="4071">
                  <c:v>29.500000439584255</c:v>
                </c:pt>
                <c:pt idx="4072">
                  <c:v>29.500000439584255</c:v>
                </c:pt>
                <c:pt idx="4073">
                  <c:v>29.500000439584255</c:v>
                </c:pt>
                <c:pt idx="4074">
                  <c:v>29.500000439584255</c:v>
                </c:pt>
                <c:pt idx="4075">
                  <c:v>29.500000439584255</c:v>
                </c:pt>
                <c:pt idx="4076">
                  <c:v>29.500000439584255</c:v>
                </c:pt>
                <c:pt idx="4077">
                  <c:v>30.000000447034836</c:v>
                </c:pt>
                <c:pt idx="4078">
                  <c:v>30.000000447034836</c:v>
                </c:pt>
                <c:pt idx="4079">
                  <c:v>30.000000447034836</c:v>
                </c:pt>
                <c:pt idx="4080">
                  <c:v>30.000000447034836</c:v>
                </c:pt>
                <c:pt idx="4081">
                  <c:v>30.000000447034836</c:v>
                </c:pt>
                <c:pt idx="4082">
                  <c:v>30.000000447034836</c:v>
                </c:pt>
                <c:pt idx="4083">
                  <c:v>30.000000447034836</c:v>
                </c:pt>
                <c:pt idx="4084">
                  <c:v>30.000000447034836</c:v>
                </c:pt>
                <c:pt idx="4085">
                  <c:v>30.000000447034836</c:v>
                </c:pt>
                <c:pt idx="4086">
                  <c:v>30.000000447034836</c:v>
                </c:pt>
                <c:pt idx="4087">
                  <c:v>30.000000447034836</c:v>
                </c:pt>
                <c:pt idx="4088">
                  <c:v>30.000000447034836</c:v>
                </c:pt>
                <c:pt idx="4089">
                  <c:v>30.000000447034836</c:v>
                </c:pt>
                <c:pt idx="4090">
                  <c:v>30.000000447034836</c:v>
                </c:pt>
                <c:pt idx="4091">
                  <c:v>30.000000447034836</c:v>
                </c:pt>
                <c:pt idx="4092">
                  <c:v>30.000000447034836</c:v>
                </c:pt>
                <c:pt idx="4093">
                  <c:v>30.000000447034836</c:v>
                </c:pt>
                <c:pt idx="4094">
                  <c:v>30.000000447034836</c:v>
                </c:pt>
                <c:pt idx="4095">
                  <c:v>30.000000447034836</c:v>
                </c:pt>
              </c:numCache>
            </c:numRef>
          </c:val>
          <c:smooth val="0"/>
          <c:extLst>
            <c:ext xmlns:c16="http://schemas.microsoft.com/office/drawing/2014/chart" uri="{C3380CC4-5D6E-409C-BE32-E72D297353CC}">
              <c16:uniqueId val="{00000000-690B-4453-B8F8-6CE2522D1DF4}"/>
            </c:ext>
          </c:extLst>
        </c:ser>
        <c:dLbls>
          <c:showLegendKey val="0"/>
          <c:showVal val="0"/>
          <c:showCatName val="0"/>
          <c:showSerName val="0"/>
          <c:showPercent val="0"/>
          <c:showBubbleSize val="0"/>
        </c:dLbls>
        <c:marker val="1"/>
        <c:smooth val="0"/>
        <c:axId val="420095552"/>
        <c:axId val="1"/>
      </c:lineChart>
      <c:lineChart>
        <c:grouping val="standard"/>
        <c:varyColors val="0"/>
        <c:ser>
          <c:idx val="1"/>
          <c:order val="1"/>
          <c:tx>
            <c:v>湿度(%RH)</c:v>
          </c:tx>
          <c:spPr>
            <a:ln>
              <a:solidFill>
                <a:srgbClr val="0000FF"/>
              </a:solidFill>
              <a:prstDash val="sysDash"/>
            </a:ln>
          </c:spPr>
          <c:marker>
            <c:symbol val="none"/>
          </c:marker>
          <c:cat>
            <c:numRef>
              <c:f>詳細!$B$3:$B$4098</c:f>
              <c:numCache>
                <c:formatCode>yyyy/mm/dd\ hh:mm:ss</c:formatCode>
                <c:ptCount val="4096"/>
                <c:pt idx="0">
                  <c:v>42282.498622685183</c:v>
                </c:pt>
                <c:pt idx="1">
                  <c:v>42282.505567129629</c:v>
                </c:pt>
                <c:pt idx="2">
                  <c:v>42282.512511574074</c:v>
                </c:pt>
                <c:pt idx="3">
                  <c:v>42282.519456018519</c:v>
                </c:pt>
                <c:pt idx="4">
                  <c:v>42282.526400462964</c:v>
                </c:pt>
                <c:pt idx="5">
                  <c:v>42282.53334490741</c:v>
                </c:pt>
                <c:pt idx="6">
                  <c:v>42282.540289351855</c:v>
                </c:pt>
                <c:pt idx="7">
                  <c:v>42282.547233796293</c:v>
                </c:pt>
                <c:pt idx="8">
                  <c:v>42282.554178240738</c:v>
                </c:pt>
                <c:pt idx="9">
                  <c:v>42282.561122685183</c:v>
                </c:pt>
                <c:pt idx="10">
                  <c:v>42282.568067129629</c:v>
                </c:pt>
                <c:pt idx="11">
                  <c:v>42282.575011574074</c:v>
                </c:pt>
                <c:pt idx="12">
                  <c:v>42282.581956018519</c:v>
                </c:pt>
                <c:pt idx="13">
                  <c:v>42282.588900462964</c:v>
                </c:pt>
                <c:pt idx="14">
                  <c:v>42282.59584490741</c:v>
                </c:pt>
                <c:pt idx="15">
                  <c:v>42282.602789351855</c:v>
                </c:pt>
                <c:pt idx="16">
                  <c:v>42282.609733796293</c:v>
                </c:pt>
                <c:pt idx="17">
                  <c:v>42282.616678240738</c:v>
                </c:pt>
                <c:pt idx="18">
                  <c:v>42282.623622685183</c:v>
                </c:pt>
                <c:pt idx="19">
                  <c:v>42282.630567129629</c:v>
                </c:pt>
                <c:pt idx="20">
                  <c:v>42282.637511574074</c:v>
                </c:pt>
                <c:pt idx="21">
                  <c:v>42282.644456018519</c:v>
                </c:pt>
                <c:pt idx="22">
                  <c:v>42282.651400462964</c:v>
                </c:pt>
                <c:pt idx="23">
                  <c:v>42282.65834490741</c:v>
                </c:pt>
                <c:pt idx="24">
                  <c:v>42282.665289351855</c:v>
                </c:pt>
                <c:pt idx="25">
                  <c:v>42282.672233796293</c:v>
                </c:pt>
                <c:pt idx="26">
                  <c:v>42282.679178240738</c:v>
                </c:pt>
                <c:pt idx="27">
                  <c:v>42282.686122685183</c:v>
                </c:pt>
                <c:pt idx="28">
                  <c:v>42282.693067129629</c:v>
                </c:pt>
                <c:pt idx="29">
                  <c:v>42282.700011574074</c:v>
                </c:pt>
                <c:pt idx="30">
                  <c:v>42282.706956018519</c:v>
                </c:pt>
                <c:pt idx="31">
                  <c:v>42282.713900462964</c:v>
                </c:pt>
                <c:pt idx="32">
                  <c:v>42282.72084490741</c:v>
                </c:pt>
                <c:pt idx="33">
                  <c:v>42282.727789351855</c:v>
                </c:pt>
                <c:pt idx="34">
                  <c:v>42282.734733796293</c:v>
                </c:pt>
                <c:pt idx="35">
                  <c:v>42282.741678240738</c:v>
                </c:pt>
                <c:pt idx="36">
                  <c:v>42282.748622685183</c:v>
                </c:pt>
                <c:pt idx="37">
                  <c:v>42282.755567129629</c:v>
                </c:pt>
                <c:pt idx="38">
                  <c:v>42282.762511574074</c:v>
                </c:pt>
                <c:pt idx="39">
                  <c:v>42282.769456018519</c:v>
                </c:pt>
                <c:pt idx="40">
                  <c:v>42282.776400462964</c:v>
                </c:pt>
                <c:pt idx="41">
                  <c:v>42282.78334490741</c:v>
                </c:pt>
                <c:pt idx="42">
                  <c:v>42282.790289351855</c:v>
                </c:pt>
                <c:pt idx="43">
                  <c:v>42282.797233796293</c:v>
                </c:pt>
                <c:pt idx="44">
                  <c:v>42282.804178240738</c:v>
                </c:pt>
                <c:pt idx="45">
                  <c:v>42282.811122685183</c:v>
                </c:pt>
                <c:pt idx="46">
                  <c:v>42282.818067129629</c:v>
                </c:pt>
                <c:pt idx="47">
                  <c:v>42282.825011574074</c:v>
                </c:pt>
                <c:pt idx="48">
                  <c:v>42282.831956018519</c:v>
                </c:pt>
                <c:pt idx="49">
                  <c:v>42282.838900462964</c:v>
                </c:pt>
                <c:pt idx="50">
                  <c:v>42282.84584490741</c:v>
                </c:pt>
                <c:pt idx="51">
                  <c:v>42282.852789351855</c:v>
                </c:pt>
                <c:pt idx="52">
                  <c:v>42282.859733796293</c:v>
                </c:pt>
                <c:pt idx="53">
                  <c:v>42282.866678240738</c:v>
                </c:pt>
                <c:pt idx="54">
                  <c:v>42282.873622685183</c:v>
                </c:pt>
                <c:pt idx="55">
                  <c:v>42282.880567129629</c:v>
                </c:pt>
                <c:pt idx="56">
                  <c:v>42282.887511574074</c:v>
                </c:pt>
                <c:pt idx="57">
                  <c:v>42282.894456018519</c:v>
                </c:pt>
                <c:pt idx="58">
                  <c:v>42282.901400462964</c:v>
                </c:pt>
                <c:pt idx="59">
                  <c:v>42282.90834490741</c:v>
                </c:pt>
                <c:pt idx="60">
                  <c:v>42282.915289351855</c:v>
                </c:pt>
                <c:pt idx="61">
                  <c:v>42282.922233796293</c:v>
                </c:pt>
                <c:pt idx="62">
                  <c:v>42282.929178240738</c:v>
                </c:pt>
                <c:pt idx="63">
                  <c:v>42282.936122685183</c:v>
                </c:pt>
                <c:pt idx="64">
                  <c:v>42282.943067129629</c:v>
                </c:pt>
                <c:pt idx="65">
                  <c:v>42282.950011574074</c:v>
                </c:pt>
                <c:pt idx="66">
                  <c:v>42282.956956018519</c:v>
                </c:pt>
                <c:pt idx="67">
                  <c:v>42282.963900462964</c:v>
                </c:pt>
                <c:pt idx="68">
                  <c:v>42282.97084490741</c:v>
                </c:pt>
                <c:pt idx="69">
                  <c:v>42282.977789351855</c:v>
                </c:pt>
                <c:pt idx="70">
                  <c:v>42282.984733796293</c:v>
                </c:pt>
                <c:pt idx="71">
                  <c:v>42282.991678240738</c:v>
                </c:pt>
                <c:pt idx="72">
                  <c:v>42282.998622685183</c:v>
                </c:pt>
                <c:pt idx="73">
                  <c:v>42283.005567129629</c:v>
                </c:pt>
                <c:pt idx="74">
                  <c:v>42283.012511574074</c:v>
                </c:pt>
                <c:pt idx="75">
                  <c:v>42283.019456018519</c:v>
                </c:pt>
                <c:pt idx="76">
                  <c:v>42283.026400462964</c:v>
                </c:pt>
                <c:pt idx="77">
                  <c:v>42283.03334490741</c:v>
                </c:pt>
                <c:pt idx="78">
                  <c:v>42283.040289351855</c:v>
                </c:pt>
                <c:pt idx="79">
                  <c:v>42283.047233796293</c:v>
                </c:pt>
                <c:pt idx="80">
                  <c:v>42283.054178240738</c:v>
                </c:pt>
                <c:pt idx="81">
                  <c:v>42283.061122685183</c:v>
                </c:pt>
                <c:pt idx="82">
                  <c:v>42283.068067129629</c:v>
                </c:pt>
                <c:pt idx="83">
                  <c:v>42283.075011574074</c:v>
                </c:pt>
                <c:pt idx="84">
                  <c:v>42283.081956018519</c:v>
                </c:pt>
                <c:pt idx="85">
                  <c:v>42283.088900462964</c:v>
                </c:pt>
                <c:pt idx="86">
                  <c:v>42283.09584490741</c:v>
                </c:pt>
                <c:pt idx="87">
                  <c:v>42283.102789351855</c:v>
                </c:pt>
                <c:pt idx="88">
                  <c:v>42283.109733796293</c:v>
                </c:pt>
                <c:pt idx="89">
                  <c:v>42283.116678240738</c:v>
                </c:pt>
                <c:pt idx="90">
                  <c:v>42283.123622685183</c:v>
                </c:pt>
                <c:pt idx="91">
                  <c:v>42283.130567129629</c:v>
                </c:pt>
                <c:pt idx="92">
                  <c:v>42283.137511574074</c:v>
                </c:pt>
                <c:pt idx="93">
                  <c:v>42283.144456018519</c:v>
                </c:pt>
                <c:pt idx="94">
                  <c:v>42283.151400462964</c:v>
                </c:pt>
                <c:pt idx="95">
                  <c:v>42283.15834490741</c:v>
                </c:pt>
                <c:pt idx="96">
                  <c:v>42283.165289351855</c:v>
                </c:pt>
                <c:pt idx="97">
                  <c:v>42283.172233796293</c:v>
                </c:pt>
                <c:pt idx="98">
                  <c:v>42283.179178240738</c:v>
                </c:pt>
                <c:pt idx="99">
                  <c:v>42283.186122685183</c:v>
                </c:pt>
                <c:pt idx="100">
                  <c:v>42283.193067129629</c:v>
                </c:pt>
                <c:pt idx="101">
                  <c:v>42283.200011574074</c:v>
                </c:pt>
                <c:pt idx="102">
                  <c:v>42283.206956018519</c:v>
                </c:pt>
                <c:pt idx="103">
                  <c:v>42283.213900462964</c:v>
                </c:pt>
                <c:pt idx="104">
                  <c:v>42283.22084490741</c:v>
                </c:pt>
                <c:pt idx="105">
                  <c:v>42283.227789351855</c:v>
                </c:pt>
                <c:pt idx="106">
                  <c:v>42283.234733796293</c:v>
                </c:pt>
                <c:pt idx="107">
                  <c:v>42283.241678240738</c:v>
                </c:pt>
                <c:pt idx="108">
                  <c:v>42283.248622685183</c:v>
                </c:pt>
                <c:pt idx="109">
                  <c:v>42283.255567129629</c:v>
                </c:pt>
                <c:pt idx="110">
                  <c:v>42283.262511574074</c:v>
                </c:pt>
                <c:pt idx="111">
                  <c:v>42283.269456018519</c:v>
                </c:pt>
                <c:pt idx="112">
                  <c:v>42283.276400462964</c:v>
                </c:pt>
                <c:pt idx="113">
                  <c:v>42283.28334490741</c:v>
                </c:pt>
                <c:pt idx="114">
                  <c:v>42283.290289351855</c:v>
                </c:pt>
                <c:pt idx="115">
                  <c:v>42283.297233796293</c:v>
                </c:pt>
                <c:pt idx="116">
                  <c:v>42283.304178240738</c:v>
                </c:pt>
                <c:pt idx="117">
                  <c:v>42283.311122685183</c:v>
                </c:pt>
                <c:pt idx="118">
                  <c:v>42283.318067129629</c:v>
                </c:pt>
                <c:pt idx="119">
                  <c:v>42283.325011574074</c:v>
                </c:pt>
                <c:pt idx="120">
                  <c:v>42283.331956018519</c:v>
                </c:pt>
                <c:pt idx="121">
                  <c:v>42283.338900462964</c:v>
                </c:pt>
                <c:pt idx="122">
                  <c:v>42283.34584490741</c:v>
                </c:pt>
                <c:pt idx="123">
                  <c:v>42283.352789351855</c:v>
                </c:pt>
                <c:pt idx="124">
                  <c:v>42283.359733796293</c:v>
                </c:pt>
                <c:pt idx="125">
                  <c:v>42283.366678240738</c:v>
                </c:pt>
                <c:pt idx="126">
                  <c:v>42283.373622685183</c:v>
                </c:pt>
                <c:pt idx="127">
                  <c:v>42283.380567129629</c:v>
                </c:pt>
                <c:pt idx="128">
                  <c:v>42283.387511574074</c:v>
                </c:pt>
                <c:pt idx="129">
                  <c:v>42283.394456018519</c:v>
                </c:pt>
                <c:pt idx="130">
                  <c:v>42283.401400462964</c:v>
                </c:pt>
                <c:pt idx="131">
                  <c:v>42283.40834490741</c:v>
                </c:pt>
                <c:pt idx="132">
                  <c:v>42283.415289351855</c:v>
                </c:pt>
                <c:pt idx="133">
                  <c:v>42283.422233796293</c:v>
                </c:pt>
                <c:pt idx="134">
                  <c:v>42283.429178240738</c:v>
                </c:pt>
                <c:pt idx="135">
                  <c:v>42283.436122685183</c:v>
                </c:pt>
                <c:pt idx="136">
                  <c:v>42283.443067129629</c:v>
                </c:pt>
                <c:pt idx="137">
                  <c:v>42283.450011574074</c:v>
                </c:pt>
                <c:pt idx="138">
                  <c:v>42283.456956018519</c:v>
                </c:pt>
                <c:pt idx="139">
                  <c:v>42283.463900462964</c:v>
                </c:pt>
                <c:pt idx="140">
                  <c:v>42283.47084490741</c:v>
                </c:pt>
                <c:pt idx="141">
                  <c:v>42283.477789351855</c:v>
                </c:pt>
                <c:pt idx="142">
                  <c:v>42283.484733796293</c:v>
                </c:pt>
                <c:pt idx="143">
                  <c:v>42283.491678240738</c:v>
                </c:pt>
                <c:pt idx="144">
                  <c:v>42283.498622685183</c:v>
                </c:pt>
                <c:pt idx="145">
                  <c:v>42283.505567129629</c:v>
                </c:pt>
                <c:pt idx="146">
                  <c:v>42283.512511574074</c:v>
                </c:pt>
                <c:pt idx="147">
                  <c:v>42283.519456018519</c:v>
                </c:pt>
                <c:pt idx="148">
                  <c:v>42283.526400462964</c:v>
                </c:pt>
                <c:pt idx="149">
                  <c:v>42283.53334490741</c:v>
                </c:pt>
                <c:pt idx="150">
                  <c:v>42283.540289351855</c:v>
                </c:pt>
                <c:pt idx="151">
                  <c:v>42283.547233796293</c:v>
                </c:pt>
                <c:pt idx="152">
                  <c:v>42283.554178240738</c:v>
                </c:pt>
                <c:pt idx="153">
                  <c:v>42283.561122685183</c:v>
                </c:pt>
                <c:pt idx="154">
                  <c:v>42283.568067129629</c:v>
                </c:pt>
                <c:pt idx="155">
                  <c:v>42283.575011574074</c:v>
                </c:pt>
                <c:pt idx="156">
                  <c:v>42283.581956018519</c:v>
                </c:pt>
                <c:pt idx="157">
                  <c:v>42283.588900462964</c:v>
                </c:pt>
                <c:pt idx="158">
                  <c:v>42283.59584490741</c:v>
                </c:pt>
                <c:pt idx="159">
                  <c:v>42283.602789351855</c:v>
                </c:pt>
                <c:pt idx="160">
                  <c:v>42283.609733796293</c:v>
                </c:pt>
                <c:pt idx="161">
                  <c:v>42283.616678240738</c:v>
                </c:pt>
                <c:pt idx="162">
                  <c:v>42283.623622685183</c:v>
                </c:pt>
                <c:pt idx="163">
                  <c:v>42283.630567129629</c:v>
                </c:pt>
                <c:pt idx="164">
                  <c:v>42283.637511574074</c:v>
                </c:pt>
                <c:pt idx="165">
                  <c:v>42283.644456018519</c:v>
                </c:pt>
                <c:pt idx="166">
                  <c:v>42283.651400462964</c:v>
                </c:pt>
                <c:pt idx="167">
                  <c:v>42283.65834490741</c:v>
                </c:pt>
                <c:pt idx="168">
                  <c:v>42283.665289351855</c:v>
                </c:pt>
                <c:pt idx="169">
                  <c:v>42283.672233796293</c:v>
                </c:pt>
                <c:pt idx="170">
                  <c:v>42283.679178240738</c:v>
                </c:pt>
                <c:pt idx="171">
                  <c:v>42283.686122685183</c:v>
                </c:pt>
                <c:pt idx="172">
                  <c:v>42283.693067129629</c:v>
                </c:pt>
                <c:pt idx="173">
                  <c:v>42283.700011574074</c:v>
                </c:pt>
                <c:pt idx="174">
                  <c:v>42283.706956018519</c:v>
                </c:pt>
                <c:pt idx="175">
                  <c:v>42283.713900462964</c:v>
                </c:pt>
                <c:pt idx="176">
                  <c:v>42283.72084490741</c:v>
                </c:pt>
                <c:pt idx="177">
                  <c:v>42283.727789351855</c:v>
                </c:pt>
                <c:pt idx="178">
                  <c:v>42283.734733796293</c:v>
                </c:pt>
                <c:pt idx="179">
                  <c:v>42283.741678240738</c:v>
                </c:pt>
                <c:pt idx="180">
                  <c:v>42283.748622685183</c:v>
                </c:pt>
                <c:pt idx="181">
                  <c:v>42283.755567129629</c:v>
                </c:pt>
                <c:pt idx="182">
                  <c:v>42283.762511574074</c:v>
                </c:pt>
                <c:pt idx="183">
                  <c:v>42283.769456018519</c:v>
                </c:pt>
                <c:pt idx="184">
                  <c:v>42283.776400462964</c:v>
                </c:pt>
                <c:pt idx="185">
                  <c:v>42283.78334490741</c:v>
                </c:pt>
                <c:pt idx="186">
                  <c:v>42283.790289351855</c:v>
                </c:pt>
                <c:pt idx="187">
                  <c:v>42283.797233796293</c:v>
                </c:pt>
                <c:pt idx="188">
                  <c:v>42283.804178240738</c:v>
                </c:pt>
                <c:pt idx="189">
                  <c:v>42283.811122685183</c:v>
                </c:pt>
                <c:pt idx="190">
                  <c:v>42283.818067129629</c:v>
                </c:pt>
                <c:pt idx="191">
                  <c:v>42283.825011574074</c:v>
                </c:pt>
                <c:pt idx="192">
                  <c:v>42283.831956018519</c:v>
                </c:pt>
                <c:pt idx="193">
                  <c:v>42283.838900462964</c:v>
                </c:pt>
                <c:pt idx="194">
                  <c:v>42283.84584490741</c:v>
                </c:pt>
                <c:pt idx="195">
                  <c:v>42283.852789351855</c:v>
                </c:pt>
                <c:pt idx="196">
                  <c:v>42283.859733796293</c:v>
                </c:pt>
                <c:pt idx="197">
                  <c:v>42283.866678240738</c:v>
                </c:pt>
                <c:pt idx="198">
                  <c:v>42283.873622685183</c:v>
                </c:pt>
                <c:pt idx="199">
                  <c:v>42283.880567129629</c:v>
                </c:pt>
                <c:pt idx="200">
                  <c:v>42283.887511574074</c:v>
                </c:pt>
                <c:pt idx="201">
                  <c:v>42283.894456018519</c:v>
                </c:pt>
                <c:pt idx="202">
                  <c:v>42283.901400462964</c:v>
                </c:pt>
                <c:pt idx="203">
                  <c:v>42283.90834490741</c:v>
                </c:pt>
                <c:pt idx="204">
                  <c:v>42283.915289351855</c:v>
                </c:pt>
                <c:pt idx="205">
                  <c:v>42283.922233796293</c:v>
                </c:pt>
                <c:pt idx="206">
                  <c:v>42283.929178240738</c:v>
                </c:pt>
                <c:pt idx="207">
                  <c:v>42283.936122685183</c:v>
                </c:pt>
                <c:pt idx="208">
                  <c:v>42283.943067129629</c:v>
                </c:pt>
                <c:pt idx="209">
                  <c:v>42283.950011574074</c:v>
                </c:pt>
                <c:pt idx="210">
                  <c:v>42283.956956018519</c:v>
                </c:pt>
                <c:pt idx="211">
                  <c:v>42283.963900462964</c:v>
                </c:pt>
                <c:pt idx="212">
                  <c:v>42283.97084490741</c:v>
                </c:pt>
                <c:pt idx="213">
                  <c:v>42283.977789351855</c:v>
                </c:pt>
                <c:pt idx="214">
                  <c:v>42283.984733796293</c:v>
                </c:pt>
                <c:pt idx="215">
                  <c:v>42283.991678240738</c:v>
                </c:pt>
                <c:pt idx="216">
                  <c:v>42283.998622685183</c:v>
                </c:pt>
                <c:pt idx="217">
                  <c:v>42284.005567129629</c:v>
                </c:pt>
                <c:pt idx="218">
                  <c:v>42284.012511574074</c:v>
                </c:pt>
                <c:pt idx="219">
                  <c:v>42284.019456018519</c:v>
                </c:pt>
                <c:pt idx="220">
                  <c:v>42284.026400462964</c:v>
                </c:pt>
                <c:pt idx="221">
                  <c:v>42284.03334490741</c:v>
                </c:pt>
                <c:pt idx="222">
                  <c:v>42284.040289351855</c:v>
                </c:pt>
                <c:pt idx="223">
                  <c:v>42284.047233796293</c:v>
                </c:pt>
                <c:pt idx="224">
                  <c:v>42284.054178240738</c:v>
                </c:pt>
                <c:pt idx="225">
                  <c:v>42284.061122685183</c:v>
                </c:pt>
                <c:pt idx="226">
                  <c:v>42284.068067129629</c:v>
                </c:pt>
                <c:pt idx="227">
                  <c:v>42284.075011574074</c:v>
                </c:pt>
                <c:pt idx="228">
                  <c:v>42284.081956018519</c:v>
                </c:pt>
                <c:pt idx="229">
                  <c:v>42284.088900462964</c:v>
                </c:pt>
                <c:pt idx="230">
                  <c:v>42284.09584490741</c:v>
                </c:pt>
                <c:pt idx="231">
                  <c:v>42284.102789351855</c:v>
                </c:pt>
                <c:pt idx="232">
                  <c:v>42284.109733796293</c:v>
                </c:pt>
                <c:pt idx="233">
                  <c:v>42284.116678240738</c:v>
                </c:pt>
                <c:pt idx="234">
                  <c:v>42284.123622685183</c:v>
                </c:pt>
                <c:pt idx="235">
                  <c:v>42284.130567129629</c:v>
                </c:pt>
                <c:pt idx="236">
                  <c:v>42284.137511574074</c:v>
                </c:pt>
                <c:pt idx="237">
                  <c:v>42284.144456018519</c:v>
                </c:pt>
                <c:pt idx="238">
                  <c:v>42284.151400462964</c:v>
                </c:pt>
                <c:pt idx="239">
                  <c:v>42284.15834490741</c:v>
                </c:pt>
                <c:pt idx="240">
                  <c:v>42284.165289351855</c:v>
                </c:pt>
                <c:pt idx="241">
                  <c:v>42284.172233796293</c:v>
                </c:pt>
                <c:pt idx="242">
                  <c:v>42284.179178240738</c:v>
                </c:pt>
                <c:pt idx="243">
                  <c:v>42284.186122685183</c:v>
                </c:pt>
                <c:pt idx="244">
                  <c:v>42284.193067129629</c:v>
                </c:pt>
                <c:pt idx="245">
                  <c:v>42284.200011574074</c:v>
                </c:pt>
                <c:pt idx="246">
                  <c:v>42284.206956018519</c:v>
                </c:pt>
                <c:pt idx="247">
                  <c:v>42284.213900462964</c:v>
                </c:pt>
                <c:pt idx="248">
                  <c:v>42284.22084490741</c:v>
                </c:pt>
                <c:pt idx="249">
                  <c:v>42284.227789351855</c:v>
                </c:pt>
                <c:pt idx="250">
                  <c:v>42284.234733796293</c:v>
                </c:pt>
                <c:pt idx="251">
                  <c:v>42284.241678240738</c:v>
                </c:pt>
                <c:pt idx="252">
                  <c:v>42284.248622685183</c:v>
                </c:pt>
                <c:pt idx="253">
                  <c:v>42284.255567129629</c:v>
                </c:pt>
                <c:pt idx="254">
                  <c:v>42284.262511574074</c:v>
                </c:pt>
                <c:pt idx="255">
                  <c:v>42284.269456018519</c:v>
                </c:pt>
                <c:pt idx="256">
                  <c:v>42284.276400462964</c:v>
                </c:pt>
                <c:pt idx="257">
                  <c:v>42284.28334490741</c:v>
                </c:pt>
                <c:pt idx="258">
                  <c:v>42284.290289351855</c:v>
                </c:pt>
                <c:pt idx="259">
                  <c:v>42284.297233796293</c:v>
                </c:pt>
                <c:pt idx="260">
                  <c:v>42284.304178240738</c:v>
                </c:pt>
                <c:pt idx="261">
                  <c:v>42284.311122685183</c:v>
                </c:pt>
                <c:pt idx="262">
                  <c:v>42284.318067129629</c:v>
                </c:pt>
                <c:pt idx="263">
                  <c:v>42284.325011574074</c:v>
                </c:pt>
                <c:pt idx="264">
                  <c:v>42284.331956018519</c:v>
                </c:pt>
                <c:pt idx="265">
                  <c:v>42284.338900462964</c:v>
                </c:pt>
                <c:pt idx="266">
                  <c:v>42284.34584490741</c:v>
                </c:pt>
                <c:pt idx="267">
                  <c:v>42284.352789351855</c:v>
                </c:pt>
                <c:pt idx="268">
                  <c:v>42284.359733796293</c:v>
                </c:pt>
                <c:pt idx="269">
                  <c:v>42284.366678240738</c:v>
                </c:pt>
                <c:pt idx="270">
                  <c:v>42284.373622685183</c:v>
                </c:pt>
                <c:pt idx="271">
                  <c:v>42284.380567129629</c:v>
                </c:pt>
                <c:pt idx="272">
                  <c:v>42284.387511574074</c:v>
                </c:pt>
                <c:pt idx="273">
                  <c:v>42284.394456018519</c:v>
                </c:pt>
                <c:pt idx="274">
                  <c:v>42284.401400462964</c:v>
                </c:pt>
                <c:pt idx="275">
                  <c:v>42284.40834490741</c:v>
                </c:pt>
                <c:pt idx="276">
                  <c:v>42284.415289351855</c:v>
                </c:pt>
                <c:pt idx="277">
                  <c:v>42284.422233796293</c:v>
                </c:pt>
                <c:pt idx="278">
                  <c:v>42284.429178240738</c:v>
                </c:pt>
                <c:pt idx="279">
                  <c:v>42284.436122685183</c:v>
                </c:pt>
                <c:pt idx="280">
                  <c:v>42284.443067129629</c:v>
                </c:pt>
                <c:pt idx="281">
                  <c:v>42284.450011574074</c:v>
                </c:pt>
                <c:pt idx="282">
                  <c:v>42284.456956018519</c:v>
                </c:pt>
                <c:pt idx="283">
                  <c:v>42284.463900462964</c:v>
                </c:pt>
                <c:pt idx="284">
                  <c:v>42284.47084490741</c:v>
                </c:pt>
                <c:pt idx="285">
                  <c:v>42284.477789351855</c:v>
                </c:pt>
                <c:pt idx="286">
                  <c:v>42284.484733796293</c:v>
                </c:pt>
                <c:pt idx="287">
                  <c:v>42284.491678240738</c:v>
                </c:pt>
                <c:pt idx="288">
                  <c:v>42284.498622685183</c:v>
                </c:pt>
                <c:pt idx="289">
                  <c:v>42284.505567129629</c:v>
                </c:pt>
                <c:pt idx="290">
                  <c:v>42284.512511574074</c:v>
                </c:pt>
                <c:pt idx="291">
                  <c:v>42284.519456018519</c:v>
                </c:pt>
                <c:pt idx="292">
                  <c:v>42284.526400462964</c:v>
                </c:pt>
                <c:pt idx="293">
                  <c:v>42284.53334490741</c:v>
                </c:pt>
                <c:pt idx="294">
                  <c:v>42284.540289351855</c:v>
                </c:pt>
                <c:pt idx="295">
                  <c:v>42284.547233796293</c:v>
                </c:pt>
                <c:pt idx="296">
                  <c:v>42284.554178240738</c:v>
                </c:pt>
                <c:pt idx="297">
                  <c:v>42284.561122685183</c:v>
                </c:pt>
                <c:pt idx="298">
                  <c:v>42284.568067129629</c:v>
                </c:pt>
                <c:pt idx="299">
                  <c:v>42284.575011574074</c:v>
                </c:pt>
                <c:pt idx="300">
                  <c:v>42284.581956018519</c:v>
                </c:pt>
                <c:pt idx="301">
                  <c:v>42284.588900462964</c:v>
                </c:pt>
                <c:pt idx="302">
                  <c:v>42284.59584490741</c:v>
                </c:pt>
                <c:pt idx="303">
                  <c:v>42284.602789351855</c:v>
                </c:pt>
                <c:pt idx="304">
                  <c:v>42284.609733796293</c:v>
                </c:pt>
                <c:pt idx="305">
                  <c:v>42284.616678240738</c:v>
                </c:pt>
                <c:pt idx="306">
                  <c:v>42284.623622685183</c:v>
                </c:pt>
                <c:pt idx="307">
                  <c:v>42284.630567129629</c:v>
                </c:pt>
                <c:pt idx="308">
                  <c:v>42284.637511574074</c:v>
                </c:pt>
                <c:pt idx="309">
                  <c:v>42284.644456018519</c:v>
                </c:pt>
                <c:pt idx="310">
                  <c:v>42284.651400462964</c:v>
                </c:pt>
                <c:pt idx="311">
                  <c:v>42284.65834490741</c:v>
                </c:pt>
                <c:pt idx="312">
                  <c:v>42284.665289351855</c:v>
                </c:pt>
                <c:pt idx="313">
                  <c:v>42284.672233796293</c:v>
                </c:pt>
                <c:pt idx="314">
                  <c:v>42284.679178240738</c:v>
                </c:pt>
                <c:pt idx="315">
                  <c:v>42284.686122685183</c:v>
                </c:pt>
                <c:pt idx="316">
                  <c:v>42284.693067129629</c:v>
                </c:pt>
                <c:pt idx="317">
                  <c:v>42284.700011574074</c:v>
                </c:pt>
                <c:pt idx="318">
                  <c:v>42284.706956018519</c:v>
                </c:pt>
                <c:pt idx="319">
                  <c:v>42284.713900462964</c:v>
                </c:pt>
                <c:pt idx="320">
                  <c:v>42284.72084490741</c:v>
                </c:pt>
                <c:pt idx="321">
                  <c:v>42284.727789351855</c:v>
                </c:pt>
                <c:pt idx="322">
                  <c:v>42284.734733796293</c:v>
                </c:pt>
                <c:pt idx="323">
                  <c:v>42284.741678240738</c:v>
                </c:pt>
                <c:pt idx="324">
                  <c:v>42284.748622685183</c:v>
                </c:pt>
                <c:pt idx="325">
                  <c:v>42284.755567129629</c:v>
                </c:pt>
                <c:pt idx="326">
                  <c:v>42284.762511574074</c:v>
                </c:pt>
                <c:pt idx="327">
                  <c:v>42284.769456018519</c:v>
                </c:pt>
                <c:pt idx="328">
                  <c:v>42284.776400462964</c:v>
                </c:pt>
                <c:pt idx="329">
                  <c:v>42284.78334490741</c:v>
                </c:pt>
                <c:pt idx="330">
                  <c:v>42284.790289351855</c:v>
                </c:pt>
                <c:pt idx="331">
                  <c:v>42284.797233796293</c:v>
                </c:pt>
                <c:pt idx="332">
                  <c:v>42284.804178240738</c:v>
                </c:pt>
                <c:pt idx="333">
                  <c:v>42284.811122685183</c:v>
                </c:pt>
                <c:pt idx="334">
                  <c:v>42284.818067129629</c:v>
                </c:pt>
                <c:pt idx="335">
                  <c:v>42284.825011574074</c:v>
                </c:pt>
                <c:pt idx="336">
                  <c:v>42284.831956018519</c:v>
                </c:pt>
                <c:pt idx="337">
                  <c:v>42284.838900462964</c:v>
                </c:pt>
                <c:pt idx="338">
                  <c:v>42284.84584490741</c:v>
                </c:pt>
                <c:pt idx="339">
                  <c:v>42284.852789351855</c:v>
                </c:pt>
                <c:pt idx="340">
                  <c:v>42284.859733796293</c:v>
                </c:pt>
                <c:pt idx="341">
                  <c:v>42284.866678240738</c:v>
                </c:pt>
                <c:pt idx="342">
                  <c:v>42284.873622685183</c:v>
                </c:pt>
                <c:pt idx="343">
                  <c:v>42284.880567129629</c:v>
                </c:pt>
                <c:pt idx="344">
                  <c:v>42284.887511574074</c:v>
                </c:pt>
                <c:pt idx="345">
                  <c:v>42284.894456018519</c:v>
                </c:pt>
                <c:pt idx="346">
                  <c:v>42284.901400462964</c:v>
                </c:pt>
                <c:pt idx="347">
                  <c:v>42284.90834490741</c:v>
                </c:pt>
                <c:pt idx="348">
                  <c:v>42284.915289351855</c:v>
                </c:pt>
                <c:pt idx="349">
                  <c:v>42284.922233796293</c:v>
                </c:pt>
                <c:pt idx="350">
                  <c:v>42284.929178240738</c:v>
                </c:pt>
                <c:pt idx="351">
                  <c:v>42284.936122685183</c:v>
                </c:pt>
                <c:pt idx="352">
                  <c:v>42284.943067129629</c:v>
                </c:pt>
                <c:pt idx="353">
                  <c:v>42284.950011574074</c:v>
                </c:pt>
                <c:pt idx="354">
                  <c:v>42284.956956018519</c:v>
                </c:pt>
                <c:pt idx="355">
                  <c:v>42284.963900462964</c:v>
                </c:pt>
                <c:pt idx="356">
                  <c:v>42284.97084490741</c:v>
                </c:pt>
                <c:pt idx="357">
                  <c:v>42284.977789351855</c:v>
                </c:pt>
                <c:pt idx="358">
                  <c:v>42284.984733796293</c:v>
                </c:pt>
                <c:pt idx="359">
                  <c:v>42284.991678240738</c:v>
                </c:pt>
                <c:pt idx="360">
                  <c:v>42284.998622685183</c:v>
                </c:pt>
                <c:pt idx="361">
                  <c:v>42285.005567129629</c:v>
                </c:pt>
                <c:pt idx="362">
                  <c:v>42285.012511574074</c:v>
                </c:pt>
                <c:pt idx="363">
                  <c:v>42285.019456018519</c:v>
                </c:pt>
                <c:pt idx="364">
                  <c:v>42285.026400462964</c:v>
                </c:pt>
                <c:pt idx="365">
                  <c:v>42285.03334490741</c:v>
                </c:pt>
                <c:pt idx="366">
                  <c:v>42285.040289351855</c:v>
                </c:pt>
                <c:pt idx="367">
                  <c:v>42285.047233796293</c:v>
                </c:pt>
                <c:pt idx="368">
                  <c:v>42285.054178240738</c:v>
                </c:pt>
                <c:pt idx="369">
                  <c:v>42285.061122685183</c:v>
                </c:pt>
                <c:pt idx="370">
                  <c:v>42285.068067129629</c:v>
                </c:pt>
                <c:pt idx="371">
                  <c:v>42285.075011574074</c:v>
                </c:pt>
                <c:pt idx="372">
                  <c:v>42285.081956018519</c:v>
                </c:pt>
                <c:pt idx="373">
                  <c:v>42285.088900462964</c:v>
                </c:pt>
                <c:pt idx="374">
                  <c:v>42285.09584490741</c:v>
                </c:pt>
                <c:pt idx="375">
                  <c:v>42285.102789351855</c:v>
                </c:pt>
                <c:pt idx="376">
                  <c:v>42285.109733796293</c:v>
                </c:pt>
                <c:pt idx="377">
                  <c:v>42285.116678240738</c:v>
                </c:pt>
                <c:pt idx="378">
                  <c:v>42285.123622685183</c:v>
                </c:pt>
                <c:pt idx="379">
                  <c:v>42285.130567129629</c:v>
                </c:pt>
                <c:pt idx="380">
                  <c:v>42285.137511574074</c:v>
                </c:pt>
                <c:pt idx="381">
                  <c:v>42285.144456018519</c:v>
                </c:pt>
                <c:pt idx="382">
                  <c:v>42285.151400462964</c:v>
                </c:pt>
                <c:pt idx="383">
                  <c:v>42285.15834490741</c:v>
                </c:pt>
                <c:pt idx="384">
                  <c:v>42285.165289351855</c:v>
                </c:pt>
                <c:pt idx="385">
                  <c:v>42285.172233796293</c:v>
                </c:pt>
                <c:pt idx="386">
                  <c:v>42285.179178240738</c:v>
                </c:pt>
                <c:pt idx="387">
                  <c:v>42285.186122685183</c:v>
                </c:pt>
                <c:pt idx="388">
                  <c:v>42285.193067129629</c:v>
                </c:pt>
                <c:pt idx="389">
                  <c:v>42285.200011574074</c:v>
                </c:pt>
                <c:pt idx="390">
                  <c:v>42285.206956018519</c:v>
                </c:pt>
                <c:pt idx="391">
                  <c:v>42285.213900462964</c:v>
                </c:pt>
                <c:pt idx="392">
                  <c:v>42285.22084490741</c:v>
                </c:pt>
                <c:pt idx="393">
                  <c:v>42285.227789351855</c:v>
                </c:pt>
                <c:pt idx="394">
                  <c:v>42285.234733796293</c:v>
                </c:pt>
                <c:pt idx="395">
                  <c:v>42285.241678240738</c:v>
                </c:pt>
                <c:pt idx="396">
                  <c:v>42285.248622685183</c:v>
                </c:pt>
                <c:pt idx="397">
                  <c:v>42285.255567129629</c:v>
                </c:pt>
                <c:pt idx="398">
                  <c:v>42285.262511574074</c:v>
                </c:pt>
                <c:pt idx="399">
                  <c:v>42285.269456018519</c:v>
                </c:pt>
                <c:pt idx="400">
                  <c:v>42285.276400462964</c:v>
                </c:pt>
                <c:pt idx="401">
                  <c:v>42285.28334490741</c:v>
                </c:pt>
                <c:pt idx="402">
                  <c:v>42285.290289351855</c:v>
                </c:pt>
                <c:pt idx="403">
                  <c:v>42285.297233796293</c:v>
                </c:pt>
                <c:pt idx="404">
                  <c:v>42285.304178240738</c:v>
                </c:pt>
                <c:pt idx="405">
                  <c:v>42285.311122685183</c:v>
                </c:pt>
                <c:pt idx="406">
                  <c:v>42285.318067129629</c:v>
                </c:pt>
                <c:pt idx="407">
                  <c:v>42285.325011574074</c:v>
                </c:pt>
                <c:pt idx="408">
                  <c:v>42285.331956018519</c:v>
                </c:pt>
                <c:pt idx="409">
                  <c:v>42285.338900462964</c:v>
                </c:pt>
                <c:pt idx="410">
                  <c:v>42285.34584490741</c:v>
                </c:pt>
                <c:pt idx="411">
                  <c:v>42285.352789351855</c:v>
                </c:pt>
                <c:pt idx="412">
                  <c:v>42285.359733796293</c:v>
                </c:pt>
                <c:pt idx="413">
                  <c:v>42285.366678240738</c:v>
                </c:pt>
                <c:pt idx="414">
                  <c:v>42285.373622685183</c:v>
                </c:pt>
                <c:pt idx="415">
                  <c:v>42285.380567129629</c:v>
                </c:pt>
                <c:pt idx="416">
                  <c:v>42285.387511574074</c:v>
                </c:pt>
                <c:pt idx="417">
                  <c:v>42285.394456018519</c:v>
                </c:pt>
                <c:pt idx="418">
                  <c:v>42285.401400462964</c:v>
                </c:pt>
                <c:pt idx="419">
                  <c:v>42285.40834490741</c:v>
                </c:pt>
                <c:pt idx="420">
                  <c:v>42285.415289351855</c:v>
                </c:pt>
                <c:pt idx="421">
                  <c:v>42285.422233796293</c:v>
                </c:pt>
                <c:pt idx="422">
                  <c:v>42285.429178240738</c:v>
                </c:pt>
                <c:pt idx="423">
                  <c:v>42285.436122685183</c:v>
                </c:pt>
                <c:pt idx="424">
                  <c:v>42285.443067129629</c:v>
                </c:pt>
                <c:pt idx="425">
                  <c:v>42285.450011574074</c:v>
                </c:pt>
                <c:pt idx="426">
                  <c:v>42285.456956018519</c:v>
                </c:pt>
                <c:pt idx="427">
                  <c:v>42285.463900462964</c:v>
                </c:pt>
                <c:pt idx="428">
                  <c:v>42285.47084490741</c:v>
                </c:pt>
                <c:pt idx="429">
                  <c:v>42285.477789351855</c:v>
                </c:pt>
                <c:pt idx="430">
                  <c:v>42285.484733796293</c:v>
                </c:pt>
                <c:pt idx="431">
                  <c:v>42285.491678240738</c:v>
                </c:pt>
                <c:pt idx="432">
                  <c:v>42285.498622685183</c:v>
                </c:pt>
                <c:pt idx="433">
                  <c:v>42285.505567129629</c:v>
                </c:pt>
                <c:pt idx="434">
                  <c:v>42285.512511574074</c:v>
                </c:pt>
                <c:pt idx="435">
                  <c:v>42285.519456018519</c:v>
                </c:pt>
                <c:pt idx="436">
                  <c:v>42285.526400462964</c:v>
                </c:pt>
                <c:pt idx="437">
                  <c:v>42285.53334490741</c:v>
                </c:pt>
                <c:pt idx="438">
                  <c:v>42285.540289351855</c:v>
                </c:pt>
                <c:pt idx="439">
                  <c:v>42285.547233796293</c:v>
                </c:pt>
                <c:pt idx="440">
                  <c:v>42285.554178240738</c:v>
                </c:pt>
                <c:pt idx="441">
                  <c:v>42285.561122685183</c:v>
                </c:pt>
                <c:pt idx="442">
                  <c:v>42285.568067129629</c:v>
                </c:pt>
                <c:pt idx="443">
                  <c:v>42285.575011574074</c:v>
                </c:pt>
                <c:pt idx="444">
                  <c:v>42285.581956018519</c:v>
                </c:pt>
                <c:pt idx="445">
                  <c:v>42285.588900462964</c:v>
                </c:pt>
                <c:pt idx="446">
                  <c:v>42285.59584490741</c:v>
                </c:pt>
                <c:pt idx="447">
                  <c:v>42285.602789351855</c:v>
                </c:pt>
                <c:pt idx="448">
                  <c:v>42285.609733796293</c:v>
                </c:pt>
                <c:pt idx="449">
                  <c:v>42285.616678240738</c:v>
                </c:pt>
                <c:pt idx="450">
                  <c:v>42285.623622685183</c:v>
                </c:pt>
                <c:pt idx="451">
                  <c:v>42285.630567129629</c:v>
                </c:pt>
                <c:pt idx="452">
                  <c:v>42285.637511574074</c:v>
                </c:pt>
                <c:pt idx="453">
                  <c:v>42285.644456018519</c:v>
                </c:pt>
                <c:pt idx="454">
                  <c:v>42285.651400462964</c:v>
                </c:pt>
                <c:pt idx="455">
                  <c:v>42285.65834490741</c:v>
                </c:pt>
                <c:pt idx="456">
                  <c:v>42285.665289351855</c:v>
                </c:pt>
                <c:pt idx="457">
                  <c:v>42285.672233796293</c:v>
                </c:pt>
                <c:pt idx="458">
                  <c:v>42285.679178240738</c:v>
                </c:pt>
                <c:pt idx="459">
                  <c:v>42285.686122685183</c:v>
                </c:pt>
                <c:pt idx="460">
                  <c:v>42285.693067129629</c:v>
                </c:pt>
                <c:pt idx="461">
                  <c:v>42285.700011574074</c:v>
                </c:pt>
                <c:pt idx="462">
                  <c:v>42285.706956018519</c:v>
                </c:pt>
                <c:pt idx="463">
                  <c:v>42285.713900462964</c:v>
                </c:pt>
                <c:pt idx="464">
                  <c:v>42285.72084490741</c:v>
                </c:pt>
                <c:pt idx="465">
                  <c:v>42285.727789351855</c:v>
                </c:pt>
                <c:pt idx="466">
                  <c:v>42285.734733796293</c:v>
                </c:pt>
                <c:pt idx="467">
                  <c:v>42285.741678240738</c:v>
                </c:pt>
                <c:pt idx="468">
                  <c:v>42285.748622685183</c:v>
                </c:pt>
                <c:pt idx="469">
                  <c:v>42285.755567129629</c:v>
                </c:pt>
                <c:pt idx="470">
                  <c:v>42285.762511574074</c:v>
                </c:pt>
                <c:pt idx="471">
                  <c:v>42285.769456018519</c:v>
                </c:pt>
                <c:pt idx="472">
                  <c:v>42285.776400462964</c:v>
                </c:pt>
                <c:pt idx="473">
                  <c:v>42285.78334490741</c:v>
                </c:pt>
                <c:pt idx="474">
                  <c:v>42285.790289351855</c:v>
                </c:pt>
                <c:pt idx="475">
                  <c:v>42285.797233796293</c:v>
                </c:pt>
                <c:pt idx="476">
                  <c:v>42285.804178240738</c:v>
                </c:pt>
                <c:pt idx="477">
                  <c:v>42285.811122685183</c:v>
                </c:pt>
                <c:pt idx="478">
                  <c:v>42285.818067129629</c:v>
                </c:pt>
                <c:pt idx="479">
                  <c:v>42285.825011574074</c:v>
                </c:pt>
                <c:pt idx="480">
                  <c:v>42285.831956018519</c:v>
                </c:pt>
                <c:pt idx="481">
                  <c:v>42285.838900462964</c:v>
                </c:pt>
                <c:pt idx="482">
                  <c:v>42285.84584490741</c:v>
                </c:pt>
                <c:pt idx="483">
                  <c:v>42285.852789351855</c:v>
                </c:pt>
                <c:pt idx="484">
                  <c:v>42285.859733796293</c:v>
                </c:pt>
                <c:pt idx="485">
                  <c:v>42285.866678240738</c:v>
                </c:pt>
                <c:pt idx="486">
                  <c:v>42285.873622685183</c:v>
                </c:pt>
                <c:pt idx="487">
                  <c:v>42285.880567129629</c:v>
                </c:pt>
                <c:pt idx="488">
                  <c:v>42285.887511574074</c:v>
                </c:pt>
                <c:pt idx="489">
                  <c:v>42285.894456018519</c:v>
                </c:pt>
                <c:pt idx="490">
                  <c:v>42285.901400462964</c:v>
                </c:pt>
                <c:pt idx="491">
                  <c:v>42285.90834490741</c:v>
                </c:pt>
                <c:pt idx="492">
                  <c:v>42285.915289351855</c:v>
                </c:pt>
                <c:pt idx="493">
                  <c:v>42285.922233796293</c:v>
                </c:pt>
                <c:pt idx="494">
                  <c:v>42285.929178240738</c:v>
                </c:pt>
                <c:pt idx="495">
                  <c:v>42285.936122685183</c:v>
                </c:pt>
                <c:pt idx="496">
                  <c:v>42285.943067129629</c:v>
                </c:pt>
                <c:pt idx="497">
                  <c:v>42285.950011574074</c:v>
                </c:pt>
                <c:pt idx="498">
                  <c:v>42285.956956018519</c:v>
                </c:pt>
                <c:pt idx="499">
                  <c:v>42285.963900462964</c:v>
                </c:pt>
                <c:pt idx="500">
                  <c:v>42285.97084490741</c:v>
                </c:pt>
                <c:pt idx="501">
                  <c:v>42285.977789351855</c:v>
                </c:pt>
                <c:pt idx="502">
                  <c:v>42285.984733796293</c:v>
                </c:pt>
                <c:pt idx="503">
                  <c:v>42285.991678240738</c:v>
                </c:pt>
                <c:pt idx="504">
                  <c:v>42285.998622685183</c:v>
                </c:pt>
                <c:pt idx="505">
                  <c:v>42286.005567129629</c:v>
                </c:pt>
                <c:pt idx="506">
                  <c:v>42286.012511574074</c:v>
                </c:pt>
                <c:pt idx="507">
                  <c:v>42286.019456018519</c:v>
                </c:pt>
                <c:pt idx="508">
                  <c:v>42286.026400462964</c:v>
                </c:pt>
                <c:pt idx="509">
                  <c:v>42286.03334490741</c:v>
                </c:pt>
                <c:pt idx="510">
                  <c:v>42286.040289351855</c:v>
                </c:pt>
                <c:pt idx="511">
                  <c:v>42286.047233796293</c:v>
                </c:pt>
                <c:pt idx="512">
                  <c:v>42286.054178240738</c:v>
                </c:pt>
                <c:pt idx="513">
                  <c:v>42286.061122685183</c:v>
                </c:pt>
                <c:pt idx="514">
                  <c:v>42286.068067129629</c:v>
                </c:pt>
                <c:pt idx="515">
                  <c:v>42286.075011574074</c:v>
                </c:pt>
                <c:pt idx="516">
                  <c:v>42286.081956018519</c:v>
                </c:pt>
                <c:pt idx="517">
                  <c:v>42286.088900462964</c:v>
                </c:pt>
                <c:pt idx="518">
                  <c:v>42286.09584490741</c:v>
                </c:pt>
                <c:pt idx="519">
                  <c:v>42286.102789351855</c:v>
                </c:pt>
                <c:pt idx="520">
                  <c:v>42286.109733796293</c:v>
                </c:pt>
                <c:pt idx="521">
                  <c:v>42286.116678240738</c:v>
                </c:pt>
                <c:pt idx="522">
                  <c:v>42286.123622685183</c:v>
                </c:pt>
                <c:pt idx="523">
                  <c:v>42286.130567129629</c:v>
                </c:pt>
                <c:pt idx="524">
                  <c:v>42286.137511574074</c:v>
                </c:pt>
                <c:pt idx="525">
                  <c:v>42286.144456018519</c:v>
                </c:pt>
                <c:pt idx="526">
                  <c:v>42286.151400462964</c:v>
                </c:pt>
                <c:pt idx="527">
                  <c:v>42286.15834490741</c:v>
                </c:pt>
                <c:pt idx="528">
                  <c:v>42286.165289351855</c:v>
                </c:pt>
                <c:pt idx="529">
                  <c:v>42286.172233796293</c:v>
                </c:pt>
                <c:pt idx="530">
                  <c:v>42286.179178240738</c:v>
                </c:pt>
                <c:pt idx="531">
                  <c:v>42286.186122685183</c:v>
                </c:pt>
                <c:pt idx="532">
                  <c:v>42286.193067129629</c:v>
                </c:pt>
                <c:pt idx="533">
                  <c:v>42286.200011574074</c:v>
                </c:pt>
                <c:pt idx="534">
                  <c:v>42286.206956018519</c:v>
                </c:pt>
                <c:pt idx="535">
                  <c:v>42286.213900462964</c:v>
                </c:pt>
                <c:pt idx="536">
                  <c:v>42286.22084490741</c:v>
                </c:pt>
                <c:pt idx="537">
                  <c:v>42286.227789351855</c:v>
                </c:pt>
                <c:pt idx="538">
                  <c:v>42286.234733796293</c:v>
                </c:pt>
                <c:pt idx="539">
                  <c:v>42286.241678240738</c:v>
                </c:pt>
                <c:pt idx="540">
                  <c:v>42286.248622685183</c:v>
                </c:pt>
                <c:pt idx="541">
                  <c:v>42286.255567129629</c:v>
                </c:pt>
                <c:pt idx="542">
                  <c:v>42286.262511574074</c:v>
                </c:pt>
                <c:pt idx="543">
                  <c:v>42286.269456018519</c:v>
                </c:pt>
                <c:pt idx="544">
                  <c:v>42286.276400462964</c:v>
                </c:pt>
                <c:pt idx="545">
                  <c:v>42286.28334490741</c:v>
                </c:pt>
                <c:pt idx="546">
                  <c:v>42286.290289351855</c:v>
                </c:pt>
                <c:pt idx="547">
                  <c:v>42286.297233796293</c:v>
                </c:pt>
                <c:pt idx="548">
                  <c:v>42286.304178240738</c:v>
                </c:pt>
                <c:pt idx="549">
                  <c:v>42286.311122685183</c:v>
                </c:pt>
                <c:pt idx="550">
                  <c:v>42286.318067129629</c:v>
                </c:pt>
                <c:pt idx="551">
                  <c:v>42286.325011574074</c:v>
                </c:pt>
                <c:pt idx="552">
                  <c:v>42286.331956018519</c:v>
                </c:pt>
                <c:pt idx="553">
                  <c:v>42286.338900462964</c:v>
                </c:pt>
                <c:pt idx="554">
                  <c:v>42286.34584490741</c:v>
                </c:pt>
                <c:pt idx="555">
                  <c:v>42286.352789351855</c:v>
                </c:pt>
                <c:pt idx="556">
                  <c:v>42286.359733796293</c:v>
                </c:pt>
                <c:pt idx="557">
                  <c:v>42286.366678240738</c:v>
                </c:pt>
                <c:pt idx="558">
                  <c:v>42286.373622685183</c:v>
                </c:pt>
                <c:pt idx="559">
                  <c:v>42286.380567129629</c:v>
                </c:pt>
                <c:pt idx="560">
                  <c:v>42286.387511574074</c:v>
                </c:pt>
                <c:pt idx="561">
                  <c:v>42286.394456018519</c:v>
                </c:pt>
                <c:pt idx="562">
                  <c:v>42286.401400462964</c:v>
                </c:pt>
                <c:pt idx="563">
                  <c:v>42286.40834490741</c:v>
                </c:pt>
                <c:pt idx="564">
                  <c:v>42286.415289351855</c:v>
                </c:pt>
                <c:pt idx="565">
                  <c:v>42286.422233796293</c:v>
                </c:pt>
                <c:pt idx="566">
                  <c:v>42286.429178240738</c:v>
                </c:pt>
                <c:pt idx="567">
                  <c:v>42286.436122685183</c:v>
                </c:pt>
                <c:pt idx="568">
                  <c:v>42286.443067129629</c:v>
                </c:pt>
                <c:pt idx="569">
                  <c:v>42286.450011574074</c:v>
                </c:pt>
                <c:pt idx="570">
                  <c:v>42286.456956018519</c:v>
                </c:pt>
                <c:pt idx="571">
                  <c:v>42286.463900462964</c:v>
                </c:pt>
                <c:pt idx="572">
                  <c:v>42286.47084490741</c:v>
                </c:pt>
                <c:pt idx="573">
                  <c:v>42286.477789351855</c:v>
                </c:pt>
                <c:pt idx="574">
                  <c:v>42286.484733796293</c:v>
                </c:pt>
                <c:pt idx="575">
                  <c:v>42286.491678240738</c:v>
                </c:pt>
                <c:pt idx="576">
                  <c:v>42286.498622685183</c:v>
                </c:pt>
                <c:pt idx="577">
                  <c:v>42286.505567129629</c:v>
                </c:pt>
                <c:pt idx="578">
                  <c:v>42286.512511574074</c:v>
                </c:pt>
                <c:pt idx="579">
                  <c:v>42286.519456018519</c:v>
                </c:pt>
                <c:pt idx="580">
                  <c:v>42286.526400462964</c:v>
                </c:pt>
                <c:pt idx="581">
                  <c:v>42286.53334490741</c:v>
                </c:pt>
                <c:pt idx="582">
                  <c:v>42286.540289351855</c:v>
                </c:pt>
                <c:pt idx="583">
                  <c:v>42286.547233796293</c:v>
                </c:pt>
                <c:pt idx="584">
                  <c:v>42286.554178240738</c:v>
                </c:pt>
                <c:pt idx="585">
                  <c:v>42286.561122685183</c:v>
                </c:pt>
                <c:pt idx="586">
                  <c:v>42286.568067129629</c:v>
                </c:pt>
                <c:pt idx="587">
                  <c:v>42286.575011574074</c:v>
                </c:pt>
                <c:pt idx="588">
                  <c:v>42286.581956018519</c:v>
                </c:pt>
                <c:pt idx="589">
                  <c:v>42286.588900462964</c:v>
                </c:pt>
                <c:pt idx="590">
                  <c:v>42286.59584490741</c:v>
                </c:pt>
                <c:pt idx="591">
                  <c:v>42286.602789351855</c:v>
                </c:pt>
                <c:pt idx="592">
                  <c:v>42286.609733796293</c:v>
                </c:pt>
                <c:pt idx="593">
                  <c:v>42286.616678240738</c:v>
                </c:pt>
                <c:pt idx="594">
                  <c:v>42286.623622685183</c:v>
                </c:pt>
                <c:pt idx="595">
                  <c:v>42286.630567129629</c:v>
                </c:pt>
                <c:pt idx="596">
                  <c:v>42286.637511574074</c:v>
                </c:pt>
                <c:pt idx="597">
                  <c:v>42286.644456018519</c:v>
                </c:pt>
                <c:pt idx="598">
                  <c:v>42286.651400462964</c:v>
                </c:pt>
                <c:pt idx="599">
                  <c:v>42286.65834490741</c:v>
                </c:pt>
                <c:pt idx="600">
                  <c:v>42286.665289351855</c:v>
                </c:pt>
                <c:pt idx="601">
                  <c:v>42286.672233796293</c:v>
                </c:pt>
                <c:pt idx="602">
                  <c:v>42286.679178240738</c:v>
                </c:pt>
                <c:pt idx="603">
                  <c:v>42286.686122685183</c:v>
                </c:pt>
                <c:pt idx="604">
                  <c:v>42286.693067129629</c:v>
                </c:pt>
                <c:pt idx="605">
                  <c:v>42286.700011574074</c:v>
                </c:pt>
                <c:pt idx="606">
                  <c:v>42286.706956018519</c:v>
                </c:pt>
                <c:pt idx="607">
                  <c:v>42286.713900462964</c:v>
                </c:pt>
                <c:pt idx="608">
                  <c:v>42286.72084490741</c:v>
                </c:pt>
                <c:pt idx="609">
                  <c:v>42286.727789351855</c:v>
                </c:pt>
                <c:pt idx="610">
                  <c:v>42286.734733796293</c:v>
                </c:pt>
                <c:pt idx="611">
                  <c:v>42286.741678240738</c:v>
                </c:pt>
                <c:pt idx="612">
                  <c:v>42286.748622685183</c:v>
                </c:pt>
                <c:pt idx="613">
                  <c:v>42286.755567129629</c:v>
                </c:pt>
                <c:pt idx="614">
                  <c:v>42286.762511574074</c:v>
                </c:pt>
                <c:pt idx="615">
                  <c:v>42286.769456018519</c:v>
                </c:pt>
                <c:pt idx="616">
                  <c:v>42286.776400462964</c:v>
                </c:pt>
                <c:pt idx="617">
                  <c:v>42286.78334490741</c:v>
                </c:pt>
                <c:pt idx="618">
                  <c:v>42286.790289351855</c:v>
                </c:pt>
                <c:pt idx="619">
                  <c:v>42286.797233796293</c:v>
                </c:pt>
                <c:pt idx="620">
                  <c:v>42286.804178240738</c:v>
                </c:pt>
                <c:pt idx="621">
                  <c:v>42286.811122685183</c:v>
                </c:pt>
                <c:pt idx="622">
                  <c:v>42286.818067129629</c:v>
                </c:pt>
                <c:pt idx="623">
                  <c:v>42286.825011574074</c:v>
                </c:pt>
                <c:pt idx="624">
                  <c:v>42286.831956018519</c:v>
                </c:pt>
                <c:pt idx="625">
                  <c:v>42286.838900462964</c:v>
                </c:pt>
                <c:pt idx="626">
                  <c:v>42286.84584490741</c:v>
                </c:pt>
                <c:pt idx="627">
                  <c:v>42286.852789351855</c:v>
                </c:pt>
                <c:pt idx="628">
                  <c:v>42286.859733796293</c:v>
                </c:pt>
                <c:pt idx="629">
                  <c:v>42286.866678240738</c:v>
                </c:pt>
                <c:pt idx="630">
                  <c:v>42286.873622685183</c:v>
                </c:pt>
                <c:pt idx="631">
                  <c:v>42286.880567129629</c:v>
                </c:pt>
                <c:pt idx="632">
                  <c:v>42286.887511574074</c:v>
                </c:pt>
                <c:pt idx="633">
                  <c:v>42286.894456018519</c:v>
                </c:pt>
                <c:pt idx="634">
                  <c:v>42286.901400462964</c:v>
                </c:pt>
                <c:pt idx="635">
                  <c:v>42286.90834490741</c:v>
                </c:pt>
                <c:pt idx="636">
                  <c:v>42286.915289351855</c:v>
                </c:pt>
                <c:pt idx="637">
                  <c:v>42286.922233796293</c:v>
                </c:pt>
                <c:pt idx="638">
                  <c:v>42286.929178240738</c:v>
                </c:pt>
                <c:pt idx="639">
                  <c:v>42286.936122685183</c:v>
                </c:pt>
                <c:pt idx="640">
                  <c:v>42286.943067129629</c:v>
                </c:pt>
                <c:pt idx="641">
                  <c:v>42286.950011574074</c:v>
                </c:pt>
                <c:pt idx="642">
                  <c:v>42286.956956018519</c:v>
                </c:pt>
                <c:pt idx="643">
                  <c:v>42286.963900462964</c:v>
                </c:pt>
                <c:pt idx="644">
                  <c:v>42286.97084490741</c:v>
                </c:pt>
                <c:pt idx="645">
                  <c:v>42286.977789351855</c:v>
                </c:pt>
                <c:pt idx="646">
                  <c:v>42286.984733796293</c:v>
                </c:pt>
                <c:pt idx="647">
                  <c:v>42286.991678240738</c:v>
                </c:pt>
                <c:pt idx="648">
                  <c:v>42286.998622685183</c:v>
                </c:pt>
                <c:pt idx="649">
                  <c:v>42287.005567129629</c:v>
                </c:pt>
                <c:pt idx="650">
                  <c:v>42287.012511574074</c:v>
                </c:pt>
                <c:pt idx="651">
                  <c:v>42287.019456018519</c:v>
                </c:pt>
                <c:pt idx="652">
                  <c:v>42287.026400462964</c:v>
                </c:pt>
                <c:pt idx="653">
                  <c:v>42287.03334490741</c:v>
                </c:pt>
                <c:pt idx="654">
                  <c:v>42287.040289351855</c:v>
                </c:pt>
                <c:pt idx="655">
                  <c:v>42287.047233796293</c:v>
                </c:pt>
                <c:pt idx="656">
                  <c:v>42287.054178240738</c:v>
                </c:pt>
                <c:pt idx="657">
                  <c:v>42287.061122685183</c:v>
                </c:pt>
                <c:pt idx="658">
                  <c:v>42287.068067129629</c:v>
                </c:pt>
                <c:pt idx="659">
                  <c:v>42287.075011574074</c:v>
                </c:pt>
                <c:pt idx="660">
                  <c:v>42287.081956018519</c:v>
                </c:pt>
                <c:pt idx="661">
                  <c:v>42287.088900462964</c:v>
                </c:pt>
                <c:pt idx="662">
                  <c:v>42287.09584490741</c:v>
                </c:pt>
                <c:pt idx="663">
                  <c:v>42287.102789351855</c:v>
                </c:pt>
                <c:pt idx="664">
                  <c:v>42287.109733796293</c:v>
                </c:pt>
                <c:pt idx="665">
                  <c:v>42287.116678240738</c:v>
                </c:pt>
                <c:pt idx="666">
                  <c:v>42287.123622685183</c:v>
                </c:pt>
                <c:pt idx="667">
                  <c:v>42287.130567129629</c:v>
                </c:pt>
                <c:pt idx="668">
                  <c:v>42287.137511574074</c:v>
                </c:pt>
                <c:pt idx="669">
                  <c:v>42287.144456018519</c:v>
                </c:pt>
                <c:pt idx="670">
                  <c:v>42287.151400462964</c:v>
                </c:pt>
                <c:pt idx="671">
                  <c:v>42287.15834490741</c:v>
                </c:pt>
                <c:pt idx="672">
                  <c:v>42287.165289351855</c:v>
                </c:pt>
                <c:pt idx="673">
                  <c:v>42287.172233796293</c:v>
                </c:pt>
                <c:pt idx="674">
                  <c:v>42287.179178240738</c:v>
                </c:pt>
                <c:pt idx="675">
                  <c:v>42287.186122685183</c:v>
                </c:pt>
                <c:pt idx="676">
                  <c:v>42287.193067129629</c:v>
                </c:pt>
                <c:pt idx="677">
                  <c:v>42287.200011574074</c:v>
                </c:pt>
                <c:pt idx="678">
                  <c:v>42287.206956018519</c:v>
                </c:pt>
                <c:pt idx="679">
                  <c:v>42287.213900462964</c:v>
                </c:pt>
                <c:pt idx="680">
                  <c:v>42287.22084490741</c:v>
                </c:pt>
                <c:pt idx="681">
                  <c:v>42287.227789351855</c:v>
                </c:pt>
                <c:pt idx="682">
                  <c:v>42287.234733796293</c:v>
                </c:pt>
                <c:pt idx="683">
                  <c:v>42287.241678240738</c:v>
                </c:pt>
                <c:pt idx="684">
                  <c:v>42287.248622685183</c:v>
                </c:pt>
                <c:pt idx="685">
                  <c:v>42287.255567129629</c:v>
                </c:pt>
                <c:pt idx="686">
                  <c:v>42287.262511574074</c:v>
                </c:pt>
                <c:pt idx="687">
                  <c:v>42287.269456018519</c:v>
                </c:pt>
                <c:pt idx="688">
                  <c:v>42287.276400462964</c:v>
                </c:pt>
                <c:pt idx="689">
                  <c:v>42287.28334490741</c:v>
                </c:pt>
                <c:pt idx="690">
                  <c:v>42287.290289351855</c:v>
                </c:pt>
                <c:pt idx="691">
                  <c:v>42287.297233796293</c:v>
                </c:pt>
                <c:pt idx="692">
                  <c:v>42287.304178240738</c:v>
                </c:pt>
                <c:pt idx="693">
                  <c:v>42287.311122685183</c:v>
                </c:pt>
                <c:pt idx="694">
                  <c:v>42287.318067129629</c:v>
                </c:pt>
                <c:pt idx="695">
                  <c:v>42287.325011574074</c:v>
                </c:pt>
                <c:pt idx="696">
                  <c:v>42287.331956018519</c:v>
                </c:pt>
                <c:pt idx="697">
                  <c:v>42287.338900462964</c:v>
                </c:pt>
                <c:pt idx="698">
                  <c:v>42287.34584490741</c:v>
                </c:pt>
                <c:pt idx="699">
                  <c:v>42287.352789351855</c:v>
                </c:pt>
                <c:pt idx="700">
                  <c:v>42287.359733796293</c:v>
                </c:pt>
                <c:pt idx="701">
                  <c:v>42287.366678240738</c:v>
                </c:pt>
                <c:pt idx="702">
                  <c:v>42287.373622685183</c:v>
                </c:pt>
                <c:pt idx="703">
                  <c:v>42287.380567129629</c:v>
                </c:pt>
                <c:pt idx="704">
                  <c:v>42287.387511574074</c:v>
                </c:pt>
                <c:pt idx="705">
                  <c:v>42287.394456018519</c:v>
                </c:pt>
                <c:pt idx="706">
                  <c:v>42287.401400462964</c:v>
                </c:pt>
                <c:pt idx="707">
                  <c:v>42287.40834490741</c:v>
                </c:pt>
                <c:pt idx="708">
                  <c:v>42287.415289351855</c:v>
                </c:pt>
                <c:pt idx="709">
                  <c:v>42287.422233796293</c:v>
                </c:pt>
                <c:pt idx="710">
                  <c:v>42287.429178240738</c:v>
                </c:pt>
                <c:pt idx="711">
                  <c:v>42287.436122685183</c:v>
                </c:pt>
                <c:pt idx="712">
                  <c:v>42287.443067129629</c:v>
                </c:pt>
                <c:pt idx="713">
                  <c:v>42287.450011574074</c:v>
                </c:pt>
                <c:pt idx="714">
                  <c:v>42287.456956018519</c:v>
                </c:pt>
                <c:pt idx="715">
                  <c:v>42287.463900462964</c:v>
                </c:pt>
                <c:pt idx="716">
                  <c:v>42287.47084490741</c:v>
                </c:pt>
                <c:pt idx="717">
                  <c:v>42287.477789351855</c:v>
                </c:pt>
                <c:pt idx="718">
                  <c:v>42287.484733796293</c:v>
                </c:pt>
                <c:pt idx="719">
                  <c:v>42287.491678240738</c:v>
                </c:pt>
                <c:pt idx="720">
                  <c:v>42287.498622685183</c:v>
                </c:pt>
                <c:pt idx="721">
                  <c:v>42287.505567129629</c:v>
                </c:pt>
                <c:pt idx="722">
                  <c:v>42287.512511574074</c:v>
                </c:pt>
                <c:pt idx="723">
                  <c:v>42287.519456018519</c:v>
                </c:pt>
                <c:pt idx="724">
                  <c:v>42287.526400462964</c:v>
                </c:pt>
                <c:pt idx="725">
                  <c:v>42287.53334490741</c:v>
                </c:pt>
                <c:pt idx="726">
                  <c:v>42287.540289351855</c:v>
                </c:pt>
                <c:pt idx="727">
                  <c:v>42287.547233796293</c:v>
                </c:pt>
                <c:pt idx="728">
                  <c:v>42287.554178240738</c:v>
                </c:pt>
                <c:pt idx="729">
                  <c:v>42287.561122685183</c:v>
                </c:pt>
                <c:pt idx="730">
                  <c:v>42287.568067129629</c:v>
                </c:pt>
                <c:pt idx="731">
                  <c:v>42287.575011574074</c:v>
                </c:pt>
                <c:pt idx="732">
                  <c:v>42287.581956018519</c:v>
                </c:pt>
                <c:pt idx="733">
                  <c:v>42287.588900462964</c:v>
                </c:pt>
                <c:pt idx="734">
                  <c:v>42287.59584490741</c:v>
                </c:pt>
                <c:pt idx="735">
                  <c:v>42287.602789351855</c:v>
                </c:pt>
                <c:pt idx="736">
                  <c:v>42287.609733796293</c:v>
                </c:pt>
                <c:pt idx="737">
                  <c:v>42287.616678240738</c:v>
                </c:pt>
                <c:pt idx="738">
                  <c:v>42287.623622685183</c:v>
                </c:pt>
                <c:pt idx="739">
                  <c:v>42287.630567129629</c:v>
                </c:pt>
                <c:pt idx="740">
                  <c:v>42287.637511574074</c:v>
                </c:pt>
                <c:pt idx="741">
                  <c:v>42287.644456018519</c:v>
                </c:pt>
                <c:pt idx="742">
                  <c:v>42287.651400462964</c:v>
                </c:pt>
                <c:pt idx="743">
                  <c:v>42287.65834490741</c:v>
                </c:pt>
                <c:pt idx="744">
                  <c:v>42287.665289351855</c:v>
                </c:pt>
                <c:pt idx="745">
                  <c:v>42287.672233796293</c:v>
                </c:pt>
                <c:pt idx="746">
                  <c:v>42287.679178240738</c:v>
                </c:pt>
                <c:pt idx="747">
                  <c:v>42287.686122685183</c:v>
                </c:pt>
                <c:pt idx="748">
                  <c:v>42287.693067129629</c:v>
                </c:pt>
                <c:pt idx="749">
                  <c:v>42287.700011574074</c:v>
                </c:pt>
                <c:pt idx="750">
                  <c:v>42287.706956018519</c:v>
                </c:pt>
                <c:pt idx="751">
                  <c:v>42287.713900462964</c:v>
                </c:pt>
                <c:pt idx="752">
                  <c:v>42287.72084490741</c:v>
                </c:pt>
                <c:pt idx="753">
                  <c:v>42287.727789351855</c:v>
                </c:pt>
                <c:pt idx="754">
                  <c:v>42287.734733796293</c:v>
                </c:pt>
                <c:pt idx="755">
                  <c:v>42287.741678240738</c:v>
                </c:pt>
                <c:pt idx="756">
                  <c:v>42287.748622685183</c:v>
                </c:pt>
                <c:pt idx="757">
                  <c:v>42287.755567129629</c:v>
                </c:pt>
                <c:pt idx="758">
                  <c:v>42287.762511574074</c:v>
                </c:pt>
                <c:pt idx="759">
                  <c:v>42287.769456018519</c:v>
                </c:pt>
                <c:pt idx="760">
                  <c:v>42287.776400462964</c:v>
                </c:pt>
                <c:pt idx="761">
                  <c:v>42287.78334490741</c:v>
                </c:pt>
                <c:pt idx="762">
                  <c:v>42287.790289351855</c:v>
                </c:pt>
                <c:pt idx="763">
                  <c:v>42287.797233796293</c:v>
                </c:pt>
                <c:pt idx="764">
                  <c:v>42287.804178240738</c:v>
                </c:pt>
                <c:pt idx="765">
                  <c:v>42287.811122685183</c:v>
                </c:pt>
                <c:pt idx="766">
                  <c:v>42287.818067129629</c:v>
                </c:pt>
                <c:pt idx="767">
                  <c:v>42287.825011574074</c:v>
                </c:pt>
                <c:pt idx="768">
                  <c:v>42287.831956018519</c:v>
                </c:pt>
                <c:pt idx="769">
                  <c:v>42287.838900462964</c:v>
                </c:pt>
                <c:pt idx="770">
                  <c:v>42287.84584490741</c:v>
                </c:pt>
                <c:pt idx="771">
                  <c:v>42287.852789351855</c:v>
                </c:pt>
                <c:pt idx="772">
                  <c:v>42287.859733796293</c:v>
                </c:pt>
                <c:pt idx="773">
                  <c:v>42287.866678240738</c:v>
                </c:pt>
                <c:pt idx="774">
                  <c:v>42287.873622685183</c:v>
                </c:pt>
                <c:pt idx="775">
                  <c:v>42287.880567129629</c:v>
                </c:pt>
                <c:pt idx="776">
                  <c:v>42287.887511574074</c:v>
                </c:pt>
                <c:pt idx="777">
                  <c:v>42287.894456018519</c:v>
                </c:pt>
                <c:pt idx="778">
                  <c:v>42287.901400462964</c:v>
                </c:pt>
                <c:pt idx="779">
                  <c:v>42287.90834490741</c:v>
                </c:pt>
                <c:pt idx="780">
                  <c:v>42287.915289351855</c:v>
                </c:pt>
                <c:pt idx="781">
                  <c:v>42287.922233796293</c:v>
                </c:pt>
                <c:pt idx="782">
                  <c:v>42287.929178240738</c:v>
                </c:pt>
                <c:pt idx="783">
                  <c:v>42287.936122685183</c:v>
                </c:pt>
                <c:pt idx="784">
                  <c:v>42287.943067129629</c:v>
                </c:pt>
                <c:pt idx="785">
                  <c:v>42287.950011574074</c:v>
                </c:pt>
                <c:pt idx="786">
                  <c:v>42287.956956018519</c:v>
                </c:pt>
                <c:pt idx="787">
                  <c:v>42287.963900462964</c:v>
                </c:pt>
                <c:pt idx="788">
                  <c:v>42287.97084490741</c:v>
                </c:pt>
                <c:pt idx="789">
                  <c:v>42287.977789351855</c:v>
                </c:pt>
                <c:pt idx="790">
                  <c:v>42287.984733796293</c:v>
                </c:pt>
                <c:pt idx="791">
                  <c:v>42287.991678240738</c:v>
                </c:pt>
                <c:pt idx="792">
                  <c:v>42287.998622685183</c:v>
                </c:pt>
                <c:pt idx="793">
                  <c:v>42288.005567129629</c:v>
                </c:pt>
                <c:pt idx="794">
                  <c:v>42288.012511574074</c:v>
                </c:pt>
                <c:pt idx="795">
                  <c:v>42288.019456018519</c:v>
                </c:pt>
                <c:pt idx="796">
                  <c:v>42288.026400462964</c:v>
                </c:pt>
                <c:pt idx="797">
                  <c:v>42288.03334490741</c:v>
                </c:pt>
                <c:pt idx="798">
                  <c:v>42288.040289351855</c:v>
                </c:pt>
                <c:pt idx="799">
                  <c:v>42288.047233796293</c:v>
                </c:pt>
                <c:pt idx="800">
                  <c:v>42288.054178240738</c:v>
                </c:pt>
                <c:pt idx="801">
                  <c:v>42288.061122685183</c:v>
                </c:pt>
                <c:pt idx="802">
                  <c:v>42288.068067129629</c:v>
                </c:pt>
                <c:pt idx="803">
                  <c:v>42288.075011574074</c:v>
                </c:pt>
                <c:pt idx="804">
                  <c:v>42288.081956018519</c:v>
                </c:pt>
                <c:pt idx="805">
                  <c:v>42288.088900462964</c:v>
                </c:pt>
                <c:pt idx="806">
                  <c:v>42288.09584490741</c:v>
                </c:pt>
                <c:pt idx="807">
                  <c:v>42288.102789351855</c:v>
                </c:pt>
                <c:pt idx="808">
                  <c:v>42288.109733796293</c:v>
                </c:pt>
                <c:pt idx="809">
                  <c:v>42288.116678240738</c:v>
                </c:pt>
                <c:pt idx="810">
                  <c:v>42288.123622685183</c:v>
                </c:pt>
                <c:pt idx="811">
                  <c:v>42288.130567129629</c:v>
                </c:pt>
                <c:pt idx="812">
                  <c:v>42288.137511574074</c:v>
                </c:pt>
                <c:pt idx="813">
                  <c:v>42288.144456018519</c:v>
                </c:pt>
                <c:pt idx="814">
                  <c:v>42288.151400462964</c:v>
                </c:pt>
                <c:pt idx="815">
                  <c:v>42288.15834490741</c:v>
                </c:pt>
                <c:pt idx="816">
                  <c:v>42288.165289351855</c:v>
                </c:pt>
                <c:pt idx="817">
                  <c:v>42288.172233796293</c:v>
                </c:pt>
                <c:pt idx="818">
                  <c:v>42288.179178240738</c:v>
                </c:pt>
                <c:pt idx="819">
                  <c:v>42288.186122685183</c:v>
                </c:pt>
                <c:pt idx="820">
                  <c:v>42288.193067129629</c:v>
                </c:pt>
                <c:pt idx="821">
                  <c:v>42288.200011574074</c:v>
                </c:pt>
                <c:pt idx="822">
                  <c:v>42288.206956018519</c:v>
                </c:pt>
                <c:pt idx="823">
                  <c:v>42288.213900462964</c:v>
                </c:pt>
                <c:pt idx="824">
                  <c:v>42288.22084490741</c:v>
                </c:pt>
                <c:pt idx="825">
                  <c:v>42288.227789351855</c:v>
                </c:pt>
                <c:pt idx="826">
                  <c:v>42288.234733796293</c:v>
                </c:pt>
                <c:pt idx="827">
                  <c:v>42288.241678240738</c:v>
                </c:pt>
                <c:pt idx="828">
                  <c:v>42288.248622685183</c:v>
                </c:pt>
                <c:pt idx="829">
                  <c:v>42288.255567129629</c:v>
                </c:pt>
                <c:pt idx="830">
                  <c:v>42288.262511574074</c:v>
                </c:pt>
                <c:pt idx="831">
                  <c:v>42288.269456018519</c:v>
                </c:pt>
                <c:pt idx="832">
                  <c:v>42288.276400462964</c:v>
                </c:pt>
                <c:pt idx="833">
                  <c:v>42288.28334490741</c:v>
                </c:pt>
                <c:pt idx="834">
                  <c:v>42288.290289351855</c:v>
                </c:pt>
                <c:pt idx="835">
                  <c:v>42288.297233796293</c:v>
                </c:pt>
                <c:pt idx="836">
                  <c:v>42288.304178240738</c:v>
                </c:pt>
                <c:pt idx="837">
                  <c:v>42288.311122685183</c:v>
                </c:pt>
                <c:pt idx="838">
                  <c:v>42288.318067129629</c:v>
                </c:pt>
                <c:pt idx="839">
                  <c:v>42288.325011574074</c:v>
                </c:pt>
                <c:pt idx="840">
                  <c:v>42288.331956018519</c:v>
                </c:pt>
                <c:pt idx="841">
                  <c:v>42288.338900462964</c:v>
                </c:pt>
                <c:pt idx="842">
                  <c:v>42288.34584490741</c:v>
                </c:pt>
                <c:pt idx="843">
                  <c:v>42288.352789351855</c:v>
                </c:pt>
                <c:pt idx="844">
                  <c:v>42288.359733796293</c:v>
                </c:pt>
                <c:pt idx="845">
                  <c:v>42288.366678240738</c:v>
                </c:pt>
                <c:pt idx="846">
                  <c:v>42288.373622685183</c:v>
                </c:pt>
                <c:pt idx="847">
                  <c:v>42288.380567129629</c:v>
                </c:pt>
                <c:pt idx="848">
                  <c:v>42288.387511574074</c:v>
                </c:pt>
                <c:pt idx="849">
                  <c:v>42288.394456018519</c:v>
                </c:pt>
                <c:pt idx="850">
                  <c:v>42288.401400462964</c:v>
                </c:pt>
                <c:pt idx="851">
                  <c:v>42288.40834490741</c:v>
                </c:pt>
                <c:pt idx="852">
                  <c:v>42288.415289351855</c:v>
                </c:pt>
                <c:pt idx="853">
                  <c:v>42288.422233796293</c:v>
                </c:pt>
                <c:pt idx="854">
                  <c:v>42288.429178240738</c:v>
                </c:pt>
                <c:pt idx="855">
                  <c:v>42288.436122685183</c:v>
                </c:pt>
                <c:pt idx="856">
                  <c:v>42288.443067129629</c:v>
                </c:pt>
                <c:pt idx="857">
                  <c:v>42288.450011574074</c:v>
                </c:pt>
                <c:pt idx="858">
                  <c:v>42288.456956018519</c:v>
                </c:pt>
                <c:pt idx="859">
                  <c:v>42288.463900462964</c:v>
                </c:pt>
                <c:pt idx="860">
                  <c:v>42288.47084490741</c:v>
                </c:pt>
                <c:pt idx="861">
                  <c:v>42288.477789351855</c:v>
                </c:pt>
                <c:pt idx="862">
                  <c:v>42288.484733796293</c:v>
                </c:pt>
                <c:pt idx="863">
                  <c:v>42288.491678240738</c:v>
                </c:pt>
                <c:pt idx="864">
                  <c:v>42288.498622685183</c:v>
                </c:pt>
                <c:pt idx="865">
                  <c:v>42288.505567129629</c:v>
                </c:pt>
                <c:pt idx="866">
                  <c:v>42288.512511574074</c:v>
                </c:pt>
                <c:pt idx="867">
                  <c:v>42288.519456018519</c:v>
                </c:pt>
                <c:pt idx="868">
                  <c:v>42288.526400462964</c:v>
                </c:pt>
                <c:pt idx="869">
                  <c:v>42288.53334490741</c:v>
                </c:pt>
                <c:pt idx="870">
                  <c:v>42288.540289351855</c:v>
                </c:pt>
                <c:pt idx="871">
                  <c:v>42288.547233796293</c:v>
                </c:pt>
                <c:pt idx="872">
                  <c:v>42288.554178240738</c:v>
                </c:pt>
                <c:pt idx="873">
                  <c:v>42288.561122685183</c:v>
                </c:pt>
                <c:pt idx="874">
                  <c:v>42288.568067129629</c:v>
                </c:pt>
                <c:pt idx="875">
                  <c:v>42288.575011574074</c:v>
                </c:pt>
                <c:pt idx="876">
                  <c:v>42288.581956018519</c:v>
                </c:pt>
                <c:pt idx="877">
                  <c:v>42288.588900462964</c:v>
                </c:pt>
                <c:pt idx="878">
                  <c:v>42288.59584490741</c:v>
                </c:pt>
                <c:pt idx="879">
                  <c:v>42288.602789351855</c:v>
                </c:pt>
                <c:pt idx="880">
                  <c:v>42288.609733796293</c:v>
                </c:pt>
                <c:pt idx="881">
                  <c:v>42288.616678240738</c:v>
                </c:pt>
                <c:pt idx="882">
                  <c:v>42288.623622685183</c:v>
                </c:pt>
                <c:pt idx="883">
                  <c:v>42288.630567129629</c:v>
                </c:pt>
                <c:pt idx="884">
                  <c:v>42288.637511574074</c:v>
                </c:pt>
                <c:pt idx="885">
                  <c:v>42288.644456018519</c:v>
                </c:pt>
                <c:pt idx="886">
                  <c:v>42288.651400462964</c:v>
                </c:pt>
                <c:pt idx="887">
                  <c:v>42288.65834490741</c:v>
                </c:pt>
                <c:pt idx="888">
                  <c:v>42288.665289351855</c:v>
                </c:pt>
                <c:pt idx="889">
                  <c:v>42288.672233796293</c:v>
                </c:pt>
                <c:pt idx="890">
                  <c:v>42288.679178240738</c:v>
                </c:pt>
                <c:pt idx="891">
                  <c:v>42288.686122685183</c:v>
                </c:pt>
                <c:pt idx="892">
                  <c:v>42288.693067129629</c:v>
                </c:pt>
                <c:pt idx="893">
                  <c:v>42288.700011574074</c:v>
                </c:pt>
                <c:pt idx="894">
                  <c:v>42288.706956018519</c:v>
                </c:pt>
                <c:pt idx="895">
                  <c:v>42288.713900462964</c:v>
                </c:pt>
                <c:pt idx="896">
                  <c:v>42288.72084490741</c:v>
                </c:pt>
                <c:pt idx="897">
                  <c:v>42288.727789351855</c:v>
                </c:pt>
                <c:pt idx="898">
                  <c:v>42288.734733796293</c:v>
                </c:pt>
                <c:pt idx="899">
                  <c:v>42288.741678240738</c:v>
                </c:pt>
                <c:pt idx="900">
                  <c:v>42288.748622685183</c:v>
                </c:pt>
                <c:pt idx="901">
                  <c:v>42288.755567129629</c:v>
                </c:pt>
                <c:pt idx="902">
                  <c:v>42288.762511574074</c:v>
                </c:pt>
                <c:pt idx="903">
                  <c:v>42288.769456018519</c:v>
                </c:pt>
                <c:pt idx="904">
                  <c:v>42288.776400462964</c:v>
                </c:pt>
                <c:pt idx="905">
                  <c:v>42288.78334490741</c:v>
                </c:pt>
                <c:pt idx="906">
                  <c:v>42288.790289351855</c:v>
                </c:pt>
                <c:pt idx="907">
                  <c:v>42288.797233796293</c:v>
                </c:pt>
                <c:pt idx="908">
                  <c:v>42288.804178240738</c:v>
                </c:pt>
                <c:pt idx="909">
                  <c:v>42288.811122685183</c:v>
                </c:pt>
                <c:pt idx="910">
                  <c:v>42288.818067129629</c:v>
                </c:pt>
                <c:pt idx="911">
                  <c:v>42288.825011574074</c:v>
                </c:pt>
                <c:pt idx="912">
                  <c:v>42288.831956018519</c:v>
                </c:pt>
                <c:pt idx="913">
                  <c:v>42288.838900462964</c:v>
                </c:pt>
                <c:pt idx="914">
                  <c:v>42288.84584490741</c:v>
                </c:pt>
                <c:pt idx="915">
                  <c:v>42288.852789351855</c:v>
                </c:pt>
                <c:pt idx="916">
                  <c:v>42288.859733796293</c:v>
                </c:pt>
                <c:pt idx="917">
                  <c:v>42288.866678240738</c:v>
                </c:pt>
                <c:pt idx="918">
                  <c:v>42288.873622685183</c:v>
                </c:pt>
                <c:pt idx="919">
                  <c:v>42288.880567129629</c:v>
                </c:pt>
                <c:pt idx="920">
                  <c:v>42288.887511574074</c:v>
                </c:pt>
                <c:pt idx="921">
                  <c:v>42288.894456018519</c:v>
                </c:pt>
                <c:pt idx="922">
                  <c:v>42288.901400462964</c:v>
                </c:pt>
                <c:pt idx="923">
                  <c:v>42288.90834490741</c:v>
                </c:pt>
                <c:pt idx="924">
                  <c:v>42288.915289351855</c:v>
                </c:pt>
                <c:pt idx="925">
                  <c:v>42288.922233796293</c:v>
                </c:pt>
                <c:pt idx="926">
                  <c:v>42288.929178240738</c:v>
                </c:pt>
                <c:pt idx="927">
                  <c:v>42288.936122685183</c:v>
                </c:pt>
                <c:pt idx="928">
                  <c:v>42288.943067129629</c:v>
                </c:pt>
                <c:pt idx="929">
                  <c:v>42288.950011574074</c:v>
                </c:pt>
                <c:pt idx="930">
                  <c:v>42288.956956018519</c:v>
                </c:pt>
                <c:pt idx="931">
                  <c:v>42288.963900462964</c:v>
                </c:pt>
                <c:pt idx="932">
                  <c:v>42288.97084490741</c:v>
                </c:pt>
                <c:pt idx="933">
                  <c:v>42288.977789351855</c:v>
                </c:pt>
                <c:pt idx="934">
                  <c:v>42288.984733796293</c:v>
                </c:pt>
                <c:pt idx="935">
                  <c:v>42288.991678240738</c:v>
                </c:pt>
                <c:pt idx="936">
                  <c:v>42288.998622685183</c:v>
                </c:pt>
                <c:pt idx="937">
                  <c:v>42289.005567129629</c:v>
                </c:pt>
                <c:pt idx="938">
                  <c:v>42289.012511574074</c:v>
                </c:pt>
                <c:pt idx="939">
                  <c:v>42289.019456018519</c:v>
                </c:pt>
                <c:pt idx="940">
                  <c:v>42289.026400462964</c:v>
                </c:pt>
                <c:pt idx="941">
                  <c:v>42289.03334490741</c:v>
                </c:pt>
                <c:pt idx="942">
                  <c:v>42289.040289351855</c:v>
                </c:pt>
                <c:pt idx="943">
                  <c:v>42289.047233796293</c:v>
                </c:pt>
                <c:pt idx="944">
                  <c:v>42289.054178240738</c:v>
                </c:pt>
                <c:pt idx="945">
                  <c:v>42289.061122685183</c:v>
                </c:pt>
                <c:pt idx="946">
                  <c:v>42289.068067129629</c:v>
                </c:pt>
                <c:pt idx="947">
                  <c:v>42289.075011574074</c:v>
                </c:pt>
                <c:pt idx="948">
                  <c:v>42289.081956018519</c:v>
                </c:pt>
                <c:pt idx="949">
                  <c:v>42289.088900462964</c:v>
                </c:pt>
                <c:pt idx="950">
                  <c:v>42289.09584490741</c:v>
                </c:pt>
                <c:pt idx="951">
                  <c:v>42289.102789351855</c:v>
                </c:pt>
                <c:pt idx="952">
                  <c:v>42289.109733796293</c:v>
                </c:pt>
                <c:pt idx="953">
                  <c:v>42289.116678240738</c:v>
                </c:pt>
                <c:pt idx="954">
                  <c:v>42289.123622685183</c:v>
                </c:pt>
                <c:pt idx="955">
                  <c:v>42289.130567129629</c:v>
                </c:pt>
                <c:pt idx="956">
                  <c:v>42289.137511574074</c:v>
                </c:pt>
                <c:pt idx="957">
                  <c:v>42289.144456018519</c:v>
                </c:pt>
                <c:pt idx="958">
                  <c:v>42289.151400462964</c:v>
                </c:pt>
                <c:pt idx="959">
                  <c:v>42289.15834490741</c:v>
                </c:pt>
                <c:pt idx="960">
                  <c:v>42289.165289351855</c:v>
                </c:pt>
                <c:pt idx="961">
                  <c:v>42289.172233796293</c:v>
                </c:pt>
                <c:pt idx="962">
                  <c:v>42289.179178240738</c:v>
                </c:pt>
                <c:pt idx="963">
                  <c:v>42289.186122685183</c:v>
                </c:pt>
                <c:pt idx="964">
                  <c:v>42289.193067129629</c:v>
                </c:pt>
                <c:pt idx="965">
                  <c:v>42289.200011574074</c:v>
                </c:pt>
                <c:pt idx="966">
                  <c:v>42289.206956018519</c:v>
                </c:pt>
                <c:pt idx="967">
                  <c:v>42289.213900462964</c:v>
                </c:pt>
                <c:pt idx="968">
                  <c:v>42289.22084490741</c:v>
                </c:pt>
                <c:pt idx="969">
                  <c:v>42289.227789351855</c:v>
                </c:pt>
                <c:pt idx="970">
                  <c:v>42289.234733796293</c:v>
                </c:pt>
                <c:pt idx="971">
                  <c:v>42289.241678240738</c:v>
                </c:pt>
                <c:pt idx="972">
                  <c:v>42289.248622685183</c:v>
                </c:pt>
                <c:pt idx="973">
                  <c:v>42289.255567129629</c:v>
                </c:pt>
                <c:pt idx="974">
                  <c:v>42289.262511574074</c:v>
                </c:pt>
                <c:pt idx="975">
                  <c:v>42289.269456018519</c:v>
                </c:pt>
                <c:pt idx="976">
                  <c:v>42289.276400462964</c:v>
                </c:pt>
                <c:pt idx="977">
                  <c:v>42289.28334490741</c:v>
                </c:pt>
                <c:pt idx="978">
                  <c:v>42289.290289351855</c:v>
                </c:pt>
                <c:pt idx="979">
                  <c:v>42289.297233796293</c:v>
                </c:pt>
                <c:pt idx="980">
                  <c:v>42289.304178240738</c:v>
                </c:pt>
                <c:pt idx="981">
                  <c:v>42289.311122685183</c:v>
                </c:pt>
                <c:pt idx="982">
                  <c:v>42289.318067129629</c:v>
                </c:pt>
                <c:pt idx="983">
                  <c:v>42289.325011574074</c:v>
                </c:pt>
                <c:pt idx="984">
                  <c:v>42289.331956018519</c:v>
                </c:pt>
                <c:pt idx="985">
                  <c:v>42289.338900462964</c:v>
                </c:pt>
                <c:pt idx="986">
                  <c:v>42289.34584490741</c:v>
                </c:pt>
                <c:pt idx="987">
                  <c:v>42289.352789351855</c:v>
                </c:pt>
                <c:pt idx="988">
                  <c:v>42289.359733796293</c:v>
                </c:pt>
                <c:pt idx="989">
                  <c:v>42289.366678240738</c:v>
                </c:pt>
                <c:pt idx="990">
                  <c:v>42289.373622685183</c:v>
                </c:pt>
                <c:pt idx="991">
                  <c:v>42289.380567129629</c:v>
                </c:pt>
                <c:pt idx="992">
                  <c:v>42289.387511574074</c:v>
                </c:pt>
                <c:pt idx="993">
                  <c:v>42289.394456018519</c:v>
                </c:pt>
                <c:pt idx="994">
                  <c:v>42289.401400462964</c:v>
                </c:pt>
                <c:pt idx="995">
                  <c:v>42289.40834490741</c:v>
                </c:pt>
                <c:pt idx="996">
                  <c:v>42289.415289351855</c:v>
                </c:pt>
                <c:pt idx="997">
                  <c:v>42289.422233796293</c:v>
                </c:pt>
                <c:pt idx="998">
                  <c:v>42289.429178240738</c:v>
                </c:pt>
                <c:pt idx="999">
                  <c:v>42289.436122685183</c:v>
                </c:pt>
                <c:pt idx="1000">
                  <c:v>42289.443067129629</c:v>
                </c:pt>
                <c:pt idx="1001">
                  <c:v>42289.450011574074</c:v>
                </c:pt>
                <c:pt idx="1002">
                  <c:v>42289.456956018519</c:v>
                </c:pt>
                <c:pt idx="1003">
                  <c:v>42289.463900462964</c:v>
                </c:pt>
                <c:pt idx="1004">
                  <c:v>42289.47084490741</c:v>
                </c:pt>
                <c:pt idx="1005">
                  <c:v>42289.477789351855</c:v>
                </c:pt>
                <c:pt idx="1006">
                  <c:v>42289.484733796293</c:v>
                </c:pt>
                <c:pt idx="1007">
                  <c:v>42289.491678240738</c:v>
                </c:pt>
                <c:pt idx="1008">
                  <c:v>42289.498622685183</c:v>
                </c:pt>
                <c:pt idx="1009">
                  <c:v>42289.505567129629</c:v>
                </c:pt>
                <c:pt idx="1010">
                  <c:v>42289.512511574074</c:v>
                </c:pt>
                <c:pt idx="1011">
                  <c:v>42289.519456018519</c:v>
                </c:pt>
                <c:pt idx="1012">
                  <c:v>42289.526400462964</c:v>
                </c:pt>
                <c:pt idx="1013">
                  <c:v>42289.53334490741</c:v>
                </c:pt>
                <c:pt idx="1014">
                  <c:v>42289.540289351855</c:v>
                </c:pt>
                <c:pt idx="1015">
                  <c:v>42289.547233796293</c:v>
                </c:pt>
                <c:pt idx="1016">
                  <c:v>42289.554178240738</c:v>
                </c:pt>
                <c:pt idx="1017">
                  <c:v>42289.561122685183</c:v>
                </c:pt>
                <c:pt idx="1018">
                  <c:v>42289.568067129629</c:v>
                </c:pt>
                <c:pt idx="1019">
                  <c:v>42289.575011574074</c:v>
                </c:pt>
                <c:pt idx="1020">
                  <c:v>42289.581956018519</c:v>
                </c:pt>
                <c:pt idx="1021">
                  <c:v>42289.588900462964</c:v>
                </c:pt>
                <c:pt idx="1022">
                  <c:v>42289.59584490741</c:v>
                </c:pt>
                <c:pt idx="1023">
                  <c:v>42289.602789351855</c:v>
                </c:pt>
                <c:pt idx="1024">
                  <c:v>42289.609733796293</c:v>
                </c:pt>
                <c:pt idx="1025">
                  <c:v>42289.616678240738</c:v>
                </c:pt>
                <c:pt idx="1026">
                  <c:v>42289.623622685183</c:v>
                </c:pt>
                <c:pt idx="1027">
                  <c:v>42289.630567129629</c:v>
                </c:pt>
                <c:pt idx="1028">
                  <c:v>42289.637511574074</c:v>
                </c:pt>
                <c:pt idx="1029">
                  <c:v>42289.644456018519</c:v>
                </c:pt>
                <c:pt idx="1030">
                  <c:v>42289.651400462964</c:v>
                </c:pt>
                <c:pt idx="1031">
                  <c:v>42289.65834490741</c:v>
                </c:pt>
                <c:pt idx="1032">
                  <c:v>42289.665289351855</c:v>
                </c:pt>
                <c:pt idx="1033">
                  <c:v>42289.672233796293</c:v>
                </c:pt>
                <c:pt idx="1034">
                  <c:v>42289.679178240738</c:v>
                </c:pt>
                <c:pt idx="1035">
                  <c:v>42289.686122685183</c:v>
                </c:pt>
                <c:pt idx="1036">
                  <c:v>42289.693067129629</c:v>
                </c:pt>
                <c:pt idx="1037">
                  <c:v>42289.700011574074</c:v>
                </c:pt>
                <c:pt idx="1038">
                  <c:v>42289.706956018519</c:v>
                </c:pt>
                <c:pt idx="1039">
                  <c:v>42289.713900462964</c:v>
                </c:pt>
                <c:pt idx="1040">
                  <c:v>42289.72084490741</c:v>
                </c:pt>
                <c:pt idx="1041">
                  <c:v>42289.727789351855</c:v>
                </c:pt>
                <c:pt idx="1042">
                  <c:v>42289.734733796293</c:v>
                </c:pt>
                <c:pt idx="1043">
                  <c:v>42289.741678240738</c:v>
                </c:pt>
                <c:pt idx="1044">
                  <c:v>42289.748622685183</c:v>
                </c:pt>
                <c:pt idx="1045">
                  <c:v>42289.755567129629</c:v>
                </c:pt>
                <c:pt idx="1046">
                  <c:v>42289.762511574074</c:v>
                </c:pt>
                <c:pt idx="1047">
                  <c:v>42289.769456018519</c:v>
                </c:pt>
                <c:pt idx="1048">
                  <c:v>42289.776400462964</c:v>
                </c:pt>
                <c:pt idx="1049">
                  <c:v>42289.78334490741</c:v>
                </c:pt>
                <c:pt idx="1050">
                  <c:v>42289.790289351855</c:v>
                </c:pt>
                <c:pt idx="1051">
                  <c:v>42289.797233796293</c:v>
                </c:pt>
                <c:pt idx="1052">
                  <c:v>42289.804178240738</c:v>
                </c:pt>
                <c:pt idx="1053">
                  <c:v>42289.811122685183</c:v>
                </c:pt>
                <c:pt idx="1054">
                  <c:v>42289.818067129629</c:v>
                </c:pt>
                <c:pt idx="1055">
                  <c:v>42289.825011574074</c:v>
                </c:pt>
                <c:pt idx="1056">
                  <c:v>42289.831956018519</c:v>
                </c:pt>
                <c:pt idx="1057">
                  <c:v>42289.838900462964</c:v>
                </c:pt>
                <c:pt idx="1058">
                  <c:v>42289.84584490741</c:v>
                </c:pt>
                <c:pt idx="1059">
                  <c:v>42289.852789351855</c:v>
                </c:pt>
                <c:pt idx="1060">
                  <c:v>42289.859733796293</c:v>
                </c:pt>
                <c:pt idx="1061">
                  <c:v>42289.866678240738</c:v>
                </c:pt>
                <c:pt idx="1062">
                  <c:v>42289.873622685183</c:v>
                </c:pt>
                <c:pt idx="1063">
                  <c:v>42289.880567129629</c:v>
                </c:pt>
                <c:pt idx="1064">
                  <c:v>42289.887511574074</c:v>
                </c:pt>
                <c:pt idx="1065">
                  <c:v>42289.894456018519</c:v>
                </c:pt>
                <c:pt idx="1066">
                  <c:v>42289.901400462964</c:v>
                </c:pt>
                <c:pt idx="1067">
                  <c:v>42289.90834490741</c:v>
                </c:pt>
                <c:pt idx="1068">
                  <c:v>42289.915289351855</c:v>
                </c:pt>
                <c:pt idx="1069">
                  <c:v>42289.922233796293</c:v>
                </c:pt>
                <c:pt idx="1070">
                  <c:v>42289.929178240738</c:v>
                </c:pt>
                <c:pt idx="1071">
                  <c:v>42289.936122685183</c:v>
                </c:pt>
                <c:pt idx="1072">
                  <c:v>42289.943067129629</c:v>
                </c:pt>
                <c:pt idx="1073">
                  <c:v>42289.950011574074</c:v>
                </c:pt>
                <c:pt idx="1074">
                  <c:v>42289.956956018519</c:v>
                </c:pt>
                <c:pt idx="1075">
                  <c:v>42289.963900462964</c:v>
                </c:pt>
                <c:pt idx="1076">
                  <c:v>42289.97084490741</c:v>
                </c:pt>
                <c:pt idx="1077">
                  <c:v>42289.977789351855</c:v>
                </c:pt>
                <c:pt idx="1078">
                  <c:v>42289.984733796293</c:v>
                </c:pt>
                <c:pt idx="1079">
                  <c:v>42289.991678240738</c:v>
                </c:pt>
                <c:pt idx="1080">
                  <c:v>42289.998622685183</c:v>
                </c:pt>
                <c:pt idx="1081">
                  <c:v>42290.005567129629</c:v>
                </c:pt>
                <c:pt idx="1082">
                  <c:v>42290.012511574074</c:v>
                </c:pt>
                <c:pt idx="1083">
                  <c:v>42290.019456018519</c:v>
                </c:pt>
                <c:pt idx="1084">
                  <c:v>42290.026400462964</c:v>
                </c:pt>
                <c:pt idx="1085">
                  <c:v>42290.03334490741</c:v>
                </c:pt>
                <c:pt idx="1086">
                  <c:v>42290.040289351855</c:v>
                </c:pt>
                <c:pt idx="1087">
                  <c:v>42290.047233796293</c:v>
                </c:pt>
                <c:pt idx="1088">
                  <c:v>42290.054178240738</c:v>
                </c:pt>
                <c:pt idx="1089">
                  <c:v>42290.061122685183</c:v>
                </c:pt>
                <c:pt idx="1090">
                  <c:v>42290.068067129629</c:v>
                </c:pt>
                <c:pt idx="1091">
                  <c:v>42290.075011574074</c:v>
                </c:pt>
                <c:pt idx="1092">
                  <c:v>42290.081956018519</c:v>
                </c:pt>
                <c:pt idx="1093">
                  <c:v>42290.088900462964</c:v>
                </c:pt>
                <c:pt idx="1094">
                  <c:v>42290.09584490741</c:v>
                </c:pt>
                <c:pt idx="1095">
                  <c:v>42290.102789351855</c:v>
                </c:pt>
                <c:pt idx="1096">
                  <c:v>42290.109733796293</c:v>
                </c:pt>
                <c:pt idx="1097">
                  <c:v>42290.116678240738</c:v>
                </c:pt>
                <c:pt idx="1098">
                  <c:v>42290.123622685183</c:v>
                </c:pt>
                <c:pt idx="1099">
                  <c:v>42290.130567129629</c:v>
                </c:pt>
                <c:pt idx="1100">
                  <c:v>42290.137511574074</c:v>
                </c:pt>
                <c:pt idx="1101">
                  <c:v>42290.144456018519</c:v>
                </c:pt>
                <c:pt idx="1102">
                  <c:v>42290.151400462964</c:v>
                </c:pt>
                <c:pt idx="1103">
                  <c:v>42290.15834490741</c:v>
                </c:pt>
                <c:pt idx="1104">
                  <c:v>42290.165289351855</c:v>
                </c:pt>
                <c:pt idx="1105">
                  <c:v>42290.172233796293</c:v>
                </c:pt>
                <c:pt idx="1106">
                  <c:v>42290.179178240738</c:v>
                </c:pt>
                <c:pt idx="1107">
                  <c:v>42290.186122685183</c:v>
                </c:pt>
                <c:pt idx="1108">
                  <c:v>42290.193067129629</c:v>
                </c:pt>
                <c:pt idx="1109">
                  <c:v>42290.200011574074</c:v>
                </c:pt>
                <c:pt idx="1110">
                  <c:v>42290.206956018519</c:v>
                </c:pt>
                <c:pt idx="1111">
                  <c:v>42290.213900462964</c:v>
                </c:pt>
                <c:pt idx="1112">
                  <c:v>42290.22084490741</c:v>
                </c:pt>
                <c:pt idx="1113">
                  <c:v>42290.227789351855</c:v>
                </c:pt>
                <c:pt idx="1114">
                  <c:v>42290.234733796293</c:v>
                </c:pt>
                <c:pt idx="1115">
                  <c:v>42290.241678240738</c:v>
                </c:pt>
                <c:pt idx="1116">
                  <c:v>42290.248622685183</c:v>
                </c:pt>
                <c:pt idx="1117">
                  <c:v>42290.255567129629</c:v>
                </c:pt>
                <c:pt idx="1118">
                  <c:v>42290.262511574074</c:v>
                </c:pt>
                <c:pt idx="1119">
                  <c:v>42290.269456018519</c:v>
                </c:pt>
                <c:pt idx="1120">
                  <c:v>42290.276400462964</c:v>
                </c:pt>
                <c:pt idx="1121">
                  <c:v>42290.28334490741</c:v>
                </c:pt>
                <c:pt idx="1122">
                  <c:v>42290.290289351855</c:v>
                </c:pt>
                <c:pt idx="1123">
                  <c:v>42290.297233796293</c:v>
                </c:pt>
                <c:pt idx="1124">
                  <c:v>42290.304178240738</c:v>
                </c:pt>
                <c:pt idx="1125">
                  <c:v>42290.311122685183</c:v>
                </c:pt>
                <c:pt idx="1126">
                  <c:v>42290.318067129629</c:v>
                </c:pt>
                <c:pt idx="1127">
                  <c:v>42290.325011574074</c:v>
                </c:pt>
                <c:pt idx="1128">
                  <c:v>42290.331956018519</c:v>
                </c:pt>
                <c:pt idx="1129">
                  <c:v>42290.338900462964</c:v>
                </c:pt>
                <c:pt idx="1130">
                  <c:v>42290.34584490741</c:v>
                </c:pt>
                <c:pt idx="1131">
                  <c:v>42290.352789351855</c:v>
                </c:pt>
                <c:pt idx="1132">
                  <c:v>42290.359733796293</c:v>
                </c:pt>
                <c:pt idx="1133">
                  <c:v>42290.366678240738</c:v>
                </c:pt>
                <c:pt idx="1134">
                  <c:v>42290.373622685183</c:v>
                </c:pt>
                <c:pt idx="1135">
                  <c:v>42290.380567129629</c:v>
                </c:pt>
                <c:pt idx="1136">
                  <c:v>42290.387511574074</c:v>
                </c:pt>
                <c:pt idx="1137">
                  <c:v>42290.394456018519</c:v>
                </c:pt>
                <c:pt idx="1138">
                  <c:v>42290.401400462964</c:v>
                </c:pt>
                <c:pt idx="1139">
                  <c:v>42290.40834490741</c:v>
                </c:pt>
                <c:pt idx="1140">
                  <c:v>42290.415289351855</c:v>
                </c:pt>
                <c:pt idx="1141">
                  <c:v>42290.422233796293</c:v>
                </c:pt>
                <c:pt idx="1142">
                  <c:v>42290.429178240738</c:v>
                </c:pt>
                <c:pt idx="1143">
                  <c:v>42290.436122685183</c:v>
                </c:pt>
                <c:pt idx="1144">
                  <c:v>42290.443067129629</c:v>
                </c:pt>
                <c:pt idx="1145">
                  <c:v>42290.450011574074</c:v>
                </c:pt>
                <c:pt idx="1146">
                  <c:v>42290.456956018519</c:v>
                </c:pt>
                <c:pt idx="1147">
                  <c:v>42290.463900462964</c:v>
                </c:pt>
                <c:pt idx="1148">
                  <c:v>42290.47084490741</c:v>
                </c:pt>
                <c:pt idx="1149">
                  <c:v>42290.477789351855</c:v>
                </c:pt>
                <c:pt idx="1150">
                  <c:v>42290.484733796293</c:v>
                </c:pt>
                <c:pt idx="1151">
                  <c:v>42290.491678240738</c:v>
                </c:pt>
                <c:pt idx="1152">
                  <c:v>42290.498622685183</c:v>
                </c:pt>
                <c:pt idx="1153">
                  <c:v>42290.505567129629</c:v>
                </c:pt>
                <c:pt idx="1154">
                  <c:v>42290.512511574074</c:v>
                </c:pt>
                <c:pt idx="1155">
                  <c:v>42290.519456018519</c:v>
                </c:pt>
                <c:pt idx="1156">
                  <c:v>42290.526400462964</c:v>
                </c:pt>
                <c:pt idx="1157">
                  <c:v>42290.53334490741</c:v>
                </c:pt>
                <c:pt idx="1158">
                  <c:v>42290.540289351855</c:v>
                </c:pt>
                <c:pt idx="1159">
                  <c:v>42290.547233796293</c:v>
                </c:pt>
                <c:pt idx="1160">
                  <c:v>42290.554178240738</c:v>
                </c:pt>
                <c:pt idx="1161">
                  <c:v>42290.561122685183</c:v>
                </c:pt>
                <c:pt idx="1162">
                  <c:v>42290.568067129629</c:v>
                </c:pt>
                <c:pt idx="1163">
                  <c:v>42290.575011574074</c:v>
                </c:pt>
                <c:pt idx="1164">
                  <c:v>42290.581956018519</c:v>
                </c:pt>
                <c:pt idx="1165">
                  <c:v>42290.588900462964</c:v>
                </c:pt>
                <c:pt idx="1166">
                  <c:v>42290.59584490741</c:v>
                </c:pt>
                <c:pt idx="1167">
                  <c:v>42290.602789351855</c:v>
                </c:pt>
                <c:pt idx="1168">
                  <c:v>42290.609733796293</c:v>
                </c:pt>
                <c:pt idx="1169">
                  <c:v>42290.616678240738</c:v>
                </c:pt>
                <c:pt idx="1170">
                  <c:v>42290.623622685183</c:v>
                </c:pt>
                <c:pt idx="1171">
                  <c:v>42290.630567129629</c:v>
                </c:pt>
                <c:pt idx="1172">
                  <c:v>42290.637511574074</c:v>
                </c:pt>
                <c:pt idx="1173">
                  <c:v>42290.644456018519</c:v>
                </c:pt>
                <c:pt idx="1174">
                  <c:v>42290.651400462964</c:v>
                </c:pt>
                <c:pt idx="1175">
                  <c:v>42290.65834490741</c:v>
                </c:pt>
                <c:pt idx="1176">
                  <c:v>42290.665289351855</c:v>
                </c:pt>
                <c:pt idx="1177">
                  <c:v>42290.672233796293</c:v>
                </c:pt>
                <c:pt idx="1178">
                  <c:v>42290.679178240738</c:v>
                </c:pt>
                <c:pt idx="1179">
                  <c:v>42290.686122685183</c:v>
                </c:pt>
                <c:pt idx="1180">
                  <c:v>42290.693067129629</c:v>
                </c:pt>
                <c:pt idx="1181">
                  <c:v>42290.700011574074</c:v>
                </c:pt>
                <c:pt idx="1182">
                  <c:v>42290.706956018519</c:v>
                </c:pt>
                <c:pt idx="1183">
                  <c:v>42290.713900462964</c:v>
                </c:pt>
                <c:pt idx="1184">
                  <c:v>42290.72084490741</c:v>
                </c:pt>
                <c:pt idx="1185">
                  <c:v>42290.727789351855</c:v>
                </c:pt>
                <c:pt idx="1186">
                  <c:v>42290.734733796293</c:v>
                </c:pt>
                <c:pt idx="1187">
                  <c:v>42290.741678240738</c:v>
                </c:pt>
                <c:pt idx="1188">
                  <c:v>42290.748622685183</c:v>
                </c:pt>
                <c:pt idx="1189">
                  <c:v>42290.755567129629</c:v>
                </c:pt>
                <c:pt idx="1190">
                  <c:v>42290.762511574074</c:v>
                </c:pt>
                <c:pt idx="1191">
                  <c:v>42290.769456018519</c:v>
                </c:pt>
                <c:pt idx="1192">
                  <c:v>42290.776400462964</c:v>
                </c:pt>
                <c:pt idx="1193">
                  <c:v>42290.78334490741</c:v>
                </c:pt>
                <c:pt idx="1194">
                  <c:v>42290.790289351855</c:v>
                </c:pt>
                <c:pt idx="1195">
                  <c:v>42290.797233796293</c:v>
                </c:pt>
                <c:pt idx="1196">
                  <c:v>42290.804178240738</c:v>
                </c:pt>
                <c:pt idx="1197">
                  <c:v>42290.811122685183</c:v>
                </c:pt>
                <c:pt idx="1198">
                  <c:v>42290.818067129629</c:v>
                </c:pt>
                <c:pt idx="1199">
                  <c:v>42290.825011574074</c:v>
                </c:pt>
                <c:pt idx="1200">
                  <c:v>42290.831956018519</c:v>
                </c:pt>
                <c:pt idx="1201">
                  <c:v>42290.838900462964</c:v>
                </c:pt>
                <c:pt idx="1202">
                  <c:v>42290.84584490741</c:v>
                </c:pt>
                <c:pt idx="1203">
                  <c:v>42290.852789351855</c:v>
                </c:pt>
                <c:pt idx="1204">
                  <c:v>42290.859733796293</c:v>
                </c:pt>
                <c:pt idx="1205">
                  <c:v>42290.866678240738</c:v>
                </c:pt>
                <c:pt idx="1206">
                  <c:v>42290.873622685183</c:v>
                </c:pt>
                <c:pt idx="1207">
                  <c:v>42290.880567129629</c:v>
                </c:pt>
                <c:pt idx="1208">
                  <c:v>42290.887511574074</c:v>
                </c:pt>
                <c:pt idx="1209">
                  <c:v>42290.894456018519</c:v>
                </c:pt>
                <c:pt idx="1210">
                  <c:v>42290.901400462964</c:v>
                </c:pt>
                <c:pt idx="1211">
                  <c:v>42290.90834490741</c:v>
                </c:pt>
                <c:pt idx="1212">
                  <c:v>42290.915289351855</c:v>
                </c:pt>
                <c:pt idx="1213">
                  <c:v>42290.922233796293</c:v>
                </c:pt>
                <c:pt idx="1214">
                  <c:v>42290.929178240738</c:v>
                </c:pt>
                <c:pt idx="1215">
                  <c:v>42290.936122685183</c:v>
                </c:pt>
                <c:pt idx="1216">
                  <c:v>42290.943067129629</c:v>
                </c:pt>
                <c:pt idx="1217">
                  <c:v>42290.950011574074</c:v>
                </c:pt>
                <c:pt idx="1218">
                  <c:v>42290.956956018519</c:v>
                </c:pt>
                <c:pt idx="1219">
                  <c:v>42290.963900462964</c:v>
                </c:pt>
                <c:pt idx="1220">
                  <c:v>42290.97084490741</c:v>
                </c:pt>
                <c:pt idx="1221">
                  <c:v>42290.977789351855</c:v>
                </c:pt>
                <c:pt idx="1222">
                  <c:v>42290.984733796293</c:v>
                </c:pt>
                <c:pt idx="1223">
                  <c:v>42290.991678240738</c:v>
                </c:pt>
                <c:pt idx="1224">
                  <c:v>42290.998622685183</c:v>
                </c:pt>
                <c:pt idx="1225">
                  <c:v>42291.005567129629</c:v>
                </c:pt>
                <c:pt idx="1226">
                  <c:v>42291.012511574074</c:v>
                </c:pt>
                <c:pt idx="1227">
                  <c:v>42291.019456018519</c:v>
                </c:pt>
                <c:pt idx="1228">
                  <c:v>42291.026400462964</c:v>
                </c:pt>
                <c:pt idx="1229">
                  <c:v>42291.03334490741</c:v>
                </c:pt>
                <c:pt idx="1230">
                  <c:v>42291.040289351855</c:v>
                </c:pt>
                <c:pt idx="1231">
                  <c:v>42291.047233796293</c:v>
                </c:pt>
                <c:pt idx="1232">
                  <c:v>42291.054178240738</c:v>
                </c:pt>
                <c:pt idx="1233">
                  <c:v>42291.061122685183</c:v>
                </c:pt>
                <c:pt idx="1234">
                  <c:v>42291.068067129629</c:v>
                </c:pt>
                <c:pt idx="1235">
                  <c:v>42291.075011574074</c:v>
                </c:pt>
                <c:pt idx="1236">
                  <c:v>42291.081956018519</c:v>
                </c:pt>
                <c:pt idx="1237">
                  <c:v>42291.088900462964</c:v>
                </c:pt>
                <c:pt idx="1238">
                  <c:v>42291.09584490741</c:v>
                </c:pt>
                <c:pt idx="1239">
                  <c:v>42291.102789351855</c:v>
                </c:pt>
                <c:pt idx="1240">
                  <c:v>42291.109733796293</c:v>
                </c:pt>
                <c:pt idx="1241">
                  <c:v>42291.116678240738</c:v>
                </c:pt>
                <c:pt idx="1242">
                  <c:v>42291.123622685183</c:v>
                </c:pt>
                <c:pt idx="1243">
                  <c:v>42291.130567129629</c:v>
                </c:pt>
                <c:pt idx="1244">
                  <c:v>42291.137511574074</c:v>
                </c:pt>
                <c:pt idx="1245">
                  <c:v>42291.144456018519</c:v>
                </c:pt>
                <c:pt idx="1246">
                  <c:v>42291.151400462964</c:v>
                </c:pt>
                <c:pt idx="1247">
                  <c:v>42291.15834490741</c:v>
                </c:pt>
                <c:pt idx="1248">
                  <c:v>42291.165289351855</c:v>
                </c:pt>
                <c:pt idx="1249">
                  <c:v>42291.172233796293</c:v>
                </c:pt>
                <c:pt idx="1250">
                  <c:v>42291.179178240738</c:v>
                </c:pt>
                <c:pt idx="1251">
                  <c:v>42291.186122685183</c:v>
                </c:pt>
                <c:pt idx="1252">
                  <c:v>42291.193067129629</c:v>
                </c:pt>
                <c:pt idx="1253">
                  <c:v>42291.200011574074</c:v>
                </c:pt>
                <c:pt idx="1254">
                  <c:v>42291.206956018519</c:v>
                </c:pt>
                <c:pt idx="1255">
                  <c:v>42291.213900462964</c:v>
                </c:pt>
                <c:pt idx="1256">
                  <c:v>42291.22084490741</c:v>
                </c:pt>
                <c:pt idx="1257">
                  <c:v>42291.227789351855</c:v>
                </c:pt>
                <c:pt idx="1258">
                  <c:v>42291.234733796293</c:v>
                </c:pt>
                <c:pt idx="1259">
                  <c:v>42291.241678240738</c:v>
                </c:pt>
                <c:pt idx="1260">
                  <c:v>42291.248622685183</c:v>
                </c:pt>
                <c:pt idx="1261">
                  <c:v>42291.255567129629</c:v>
                </c:pt>
                <c:pt idx="1262">
                  <c:v>42291.262511574074</c:v>
                </c:pt>
                <c:pt idx="1263">
                  <c:v>42291.269456018519</c:v>
                </c:pt>
                <c:pt idx="1264">
                  <c:v>42291.276400462964</c:v>
                </c:pt>
                <c:pt idx="1265">
                  <c:v>42291.28334490741</c:v>
                </c:pt>
                <c:pt idx="1266">
                  <c:v>42291.290289351855</c:v>
                </c:pt>
                <c:pt idx="1267">
                  <c:v>42291.297233796293</c:v>
                </c:pt>
                <c:pt idx="1268">
                  <c:v>42291.304178240738</c:v>
                </c:pt>
                <c:pt idx="1269">
                  <c:v>42291.311122685183</c:v>
                </c:pt>
                <c:pt idx="1270">
                  <c:v>42291.318067129629</c:v>
                </c:pt>
                <c:pt idx="1271">
                  <c:v>42291.325011574074</c:v>
                </c:pt>
                <c:pt idx="1272">
                  <c:v>42291.331956018519</c:v>
                </c:pt>
                <c:pt idx="1273">
                  <c:v>42291.338900462964</c:v>
                </c:pt>
                <c:pt idx="1274">
                  <c:v>42291.34584490741</c:v>
                </c:pt>
                <c:pt idx="1275">
                  <c:v>42291.352789351855</c:v>
                </c:pt>
                <c:pt idx="1276">
                  <c:v>42291.359733796293</c:v>
                </c:pt>
                <c:pt idx="1277">
                  <c:v>42291.366678240738</c:v>
                </c:pt>
                <c:pt idx="1278">
                  <c:v>42291.373622685183</c:v>
                </c:pt>
                <c:pt idx="1279">
                  <c:v>42291.380567129629</c:v>
                </c:pt>
                <c:pt idx="1280">
                  <c:v>42291.387511574074</c:v>
                </c:pt>
                <c:pt idx="1281">
                  <c:v>42291.394456018519</c:v>
                </c:pt>
                <c:pt idx="1282">
                  <c:v>42291.401400462964</c:v>
                </c:pt>
                <c:pt idx="1283">
                  <c:v>42291.40834490741</c:v>
                </c:pt>
                <c:pt idx="1284">
                  <c:v>42291.415289351855</c:v>
                </c:pt>
                <c:pt idx="1285">
                  <c:v>42291.422233796293</c:v>
                </c:pt>
                <c:pt idx="1286">
                  <c:v>42291.429178240738</c:v>
                </c:pt>
                <c:pt idx="1287">
                  <c:v>42291.436122685183</c:v>
                </c:pt>
                <c:pt idx="1288">
                  <c:v>42291.443067129629</c:v>
                </c:pt>
                <c:pt idx="1289">
                  <c:v>42291.450011574074</c:v>
                </c:pt>
                <c:pt idx="1290">
                  <c:v>42291.456956018519</c:v>
                </c:pt>
                <c:pt idx="1291">
                  <c:v>42291.463900462964</c:v>
                </c:pt>
                <c:pt idx="1292">
                  <c:v>42291.47084490741</c:v>
                </c:pt>
                <c:pt idx="1293">
                  <c:v>42291.477789351855</c:v>
                </c:pt>
                <c:pt idx="1294">
                  <c:v>42291.484733796293</c:v>
                </c:pt>
                <c:pt idx="1295">
                  <c:v>42291.491678240738</c:v>
                </c:pt>
                <c:pt idx="1296">
                  <c:v>42291.498622685183</c:v>
                </c:pt>
                <c:pt idx="1297">
                  <c:v>42291.505567129629</c:v>
                </c:pt>
                <c:pt idx="1298">
                  <c:v>42291.512511574074</c:v>
                </c:pt>
                <c:pt idx="1299">
                  <c:v>42291.519456018519</c:v>
                </c:pt>
                <c:pt idx="1300">
                  <c:v>42291.526400462964</c:v>
                </c:pt>
                <c:pt idx="1301">
                  <c:v>42291.53334490741</c:v>
                </c:pt>
                <c:pt idx="1302">
                  <c:v>42291.540289351855</c:v>
                </c:pt>
                <c:pt idx="1303">
                  <c:v>42291.547233796293</c:v>
                </c:pt>
                <c:pt idx="1304">
                  <c:v>42291.554178240738</c:v>
                </c:pt>
                <c:pt idx="1305">
                  <c:v>42291.561122685183</c:v>
                </c:pt>
                <c:pt idx="1306">
                  <c:v>42291.568067129629</c:v>
                </c:pt>
                <c:pt idx="1307">
                  <c:v>42291.575011574074</c:v>
                </c:pt>
                <c:pt idx="1308">
                  <c:v>42291.581956018519</c:v>
                </c:pt>
                <c:pt idx="1309">
                  <c:v>42291.588900462964</c:v>
                </c:pt>
                <c:pt idx="1310">
                  <c:v>42291.59584490741</c:v>
                </c:pt>
                <c:pt idx="1311">
                  <c:v>42291.602789351855</c:v>
                </c:pt>
                <c:pt idx="1312">
                  <c:v>42291.609733796293</c:v>
                </c:pt>
                <c:pt idx="1313">
                  <c:v>42291.616678240738</c:v>
                </c:pt>
                <c:pt idx="1314">
                  <c:v>42291.623622685183</c:v>
                </c:pt>
                <c:pt idx="1315">
                  <c:v>42291.630567129629</c:v>
                </c:pt>
                <c:pt idx="1316">
                  <c:v>42291.637511574074</c:v>
                </c:pt>
                <c:pt idx="1317">
                  <c:v>42291.644456018519</c:v>
                </c:pt>
                <c:pt idx="1318">
                  <c:v>42291.651400462964</c:v>
                </c:pt>
                <c:pt idx="1319">
                  <c:v>42291.65834490741</c:v>
                </c:pt>
                <c:pt idx="1320">
                  <c:v>42291.665289351855</c:v>
                </c:pt>
                <c:pt idx="1321">
                  <c:v>42291.672233796293</c:v>
                </c:pt>
                <c:pt idx="1322">
                  <c:v>42291.679178240738</c:v>
                </c:pt>
                <c:pt idx="1323">
                  <c:v>42291.686122685183</c:v>
                </c:pt>
                <c:pt idx="1324">
                  <c:v>42291.693067129629</c:v>
                </c:pt>
                <c:pt idx="1325">
                  <c:v>42291.700011574074</c:v>
                </c:pt>
                <c:pt idx="1326">
                  <c:v>42291.706956018519</c:v>
                </c:pt>
                <c:pt idx="1327">
                  <c:v>42291.713900462964</c:v>
                </c:pt>
                <c:pt idx="1328">
                  <c:v>42291.72084490741</c:v>
                </c:pt>
                <c:pt idx="1329">
                  <c:v>42291.727789351855</c:v>
                </c:pt>
                <c:pt idx="1330">
                  <c:v>42291.734733796293</c:v>
                </c:pt>
                <c:pt idx="1331">
                  <c:v>42291.741678240738</c:v>
                </c:pt>
                <c:pt idx="1332">
                  <c:v>42291.748622685183</c:v>
                </c:pt>
                <c:pt idx="1333">
                  <c:v>42291.755567129629</c:v>
                </c:pt>
                <c:pt idx="1334">
                  <c:v>42291.762511574074</c:v>
                </c:pt>
                <c:pt idx="1335">
                  <c:v>42291.769456018519</c:v>
                </c:pt>
                <c:pt idx="1336">
                  <c:v>42291.776400462964</c:v>
                </c:pt>
                <c:pt idx="1337">
                  <c:v>42291.78334490741</c:v>
                </c:pt>
                <c:pt idx="1338">
                  <c:v>42291.790289351855</c:v>
                </c:pt>
                <c:pt idx="1339">
                  <c:v>42291.797233796293</c:v>
                </c:pt>
                <c:pt idx="1340">
                  <c:v>42291.804178240738</c:v>
                </c:pt>
                <c:pt idx="1341">
                  <c:v>42291.811122685183</c:v>
                </c:pt>
                <c:pt idx="1342">
                  <c:v>42291.818067129629</c:v>
                </c:pt>
                <c:pt idx="1343">
                  <c:v>42291.825011574074</c:v>
                </c:pt>
                <c:pt idx="1344">
                  <c:v>42291.831956018519</c:v>
                </c:pt>
                <c:pt idx="1345">
                  <c:v>42291.838900462964</c:v>
                </c:pt>
                <c:pt idx="1346">
                  <c:v>42291.84584490741</c:v>
                </c:pt>
                <c:pt idx="1347">
                  <c:v>42291.852789351855</c:v>
                </c:pt>
                <c:pt idx="1348">
                  <c:v>42291.859733796293</c:v>
                </c:pt>
                <c:pt idx="1349">
                  <c:v>42291.866678240738</c:v>
                </c:pt>
                <c:pt idx="1350">
                  <c:v>42291.873622685183</c:v>
                </c:pt>
                <c:pt idx="1351">
                  <c:v>42291.880567129629</c:v>
                </c:pt>
                <c:pt idx="1352">
                  <c:v>42291.887511574074</c:v>
                </c:pt>
                <c:pt idx="1353">
                  <c:v>42291.894456018519</c:v>
                </c:pt>
                <c:pt idx="1354">
                  <c:v>42291.901400462964</c:v>
                </c:pt>
                <c:pt idx="1355">
                  <c:v>42291.90834490741</c:v>
                </c:pt>
                <c:pt idx="1356">
                  <c:v>42291.915289351855</c:v>
                </c:pt>
                <c:pt idx="1357">
                  <c:v>42291.922233796293</c:v>
                </c:pt>
                <c:pt idx="1358">
                  <c:v>42291.929178240738</c:v>
                </c:pt>
                <c:pt idx="1359">
                  <c:v>42291.936122685183</c:v>
                </c:pt>
                <c:pt idx="1360">
                  <c:v>42291.943067129629</c:v>
                </c:pt>
                <c:pt idx="1361">
                  <c:v>42291.950011574074</c:v>
                </c:pt>
                <c:pt idx="1362">
                  <c:v>42291.956956018519</c:v>
                </c:pt>
                <c:pt idx="1363">
                  <c:v>42291.963900462964</c:v>
                </c:pt>
                <c:pt idx="1364">
                  <c:v>42291.97084490741</c:v>
                </c:pt>
                <c:pt idx="1365">
                  <c:v>42291.977789351855</c:v>
                </c:pt>
                <c:pt idx="1366">
                  <c:v>42291.984733796293</c:v>
                </c:pt>
                <c:pt idx="1367">
                  <c:v>42291.991678240738</c:v>
                </c:pt>
                <c:pt idx="1368">
                  <c:v>42291.998622685183</c:v>
                </c:pt>
                <c:pt idx="1369">
                  <c:v>42292.005567129629</c:v>
                </c:pt>
                <c:pt idx="1370">
                  <c:v>42292.012511574074</c:v>
                </c:pt>
                <c:pt idx="1371">
                  <c:v>42292.019456018519</c:v>
                </c:pt>
                <c:pt idx="1372">
                  <c:v>42292.026400462964</c:v>
                </c:pt>
                <c:pt idx="1373">
                  <c:v>42292.03334490741</c:v>
                </c:pt>
                <c:pt idx="1374">
                  <c:v>42292.040289351855</c:v>
                </c:pt>
                <c:pt idx="1375">
                  <c:v>42292.047233796293</c:v>
                </c:pt>
                <c:pt idx="1376">
                  <c:v>42292.054178240738</c:v>
                </c:pt>
                <c:pt idx="1377">
                  <c:v>42292.061122685183</c:v>
                </c:pt>
                <c:pt idx="1378">
                  <c:v>42292.068067129629</c:v>
                </c:pt>
                <c:pt idx="1379">
                  <c:v>42292.075011574074</c:v>
                </c:pt>
                <c:pt idx="1380">
                  <c:v>42292.081956018519</c:v>
                </c:pt>
                <c:pt idx="1381">
                  <c:v>42292.088900462964</c:v>
                </c:pt>
                <c:pt idx="1382">
                  <c:v>42292.09584490741</c:v>
                </c:pt>
                <c:pt idx="1383">
                  <c:v>42292.102789351855</c:v>
                </c:pt>
                <c:pt idx="1384">
                  <c:v>42292.109733796293</c:v>
                </c:pt>
                <c:pt idx="1385">
                  <c:v>42292.116678240738</c:v>
                </c:pt>
                <c:pt idx="1386">
                  <c:v>42292.123622685183</c:v>
                </c:pt>
                <c:pt idx="1387">
                  <c:v>42292.130567129629</c:v>
                </c:pt>
                <c:pt idx="1388">
                  <c:v>42292.137511574074</c:v>
                </c:pt>
                <c:pt idx="1389">
                  <c:v>42292.144456018519</c:v>
                </c:pt>
                <c:pt idx="1390">
                  <c:v>42292.151400462964</c:v>
                </c:pt>
                <c:pt idx="1391">
                  <c:v>42292.15834490741</c:v>
                </c:pt>
                <c:pt idx="1392">
                  <c:v>42292.165289351855</c:v>
                </c:pt>
                <c:pt idx="1393">
                  <c:v>42292.172233796293</c:v>
                </c:pt>
                <c:pt idx="1394">
                  <c:v>42292.179178240738</c:v>
                </c:pt>
                <c:pt idx="1395">
                  <c:v>42292.186122685183</c:v>
                </c:pt>
                <c:pt idx="1396">
                  <c:v>42292.193067129629</c:v>
                </c:pt>
                <c:pt idx="1397">
                  <c:v>42292.200011574074</c:v>
                </c:pt>
                <c:pt idx="1398">
                  <c:v>42292.206956018519</c:v>
                </c:pt>
                <c:pt idx="1399">
                  <c:v>42292.213900462964</c:v>
                </c:pt>
                <c:pt idx="1400">
                  <c:v>42292.22084490741</c:v>
                </c:pt>
                <c:pt idx="1401">
                  <c:v>42292.227789351855</c:v>
                </c:pt>
                <c:pt idx="1402">
                  <c:v>42292.234733796293</c:v>
                </c:pt>
                <c:pt idx="1403">
                  <c:v>42292.241678240738</c:v>
                </c:pt>
                <c:pt idx="1404">
                  <c:v>42292.248622685183</c:v>
                </c:pt>
                <c:pt idx="1405">
                  <c:v>42292.255567129629</c:v>
                </c:pt>
                <c:pt idx="1406">
                  <c:v>42292.262511574074</c:v>
                </c:pt>
                <c:pt idx="1407">
                  <c:v>42292.269456018519</c:v>
                </c:pt>
                <c:pt idx="1408">
                  <c:v>42292.276400462964</c:v>
                </c:pt>
                <c:pt idx="1409">
                  <c:v>42292.28334490741</c:v>
                </c:pt>
                <c:pt idx="1410">
                  <c:v>42292.290289351855</c:v>
                </c:pt>
                <c:pt idx="1411">
                  <c:v>42292.297233796293</c:v>
                </c:pt>
                <c:pt idx="1412">
                  <c:v>42292.304178240738</c:v>
                </c:pt>
                <c:pt idx="1413">
                  <c:v>42292.311122685183</c:v>
                </c:pt>
                <c:pt idx="1414">
                  <c:v>42292.318067129629</c:v>
                </c:pt>
                <c:pt idx="1415">
                  <c:v>42292.325011574074</c:v>
                </c:pt>
                <c:pt idx="1416">
                  <c:v>42292.331956018519</c:v>
                </c:pt>
                <c:pt idx="1417">
                  <c:v>42292.338900462964</c:v>
                </c:pt>
                <c:pt idx="1418">
                  <c:v>42292.34584490741</c:v>
                </c:pt>
                <c:pt idx="1419">
                  <c:v>42292.352789351855</c:v>
                </c:pt>
                <c:pt idx="1420">
                  <c:v>42292.359733796293</c:v>
                </c:pt>
                <c:pt idx="1421">
                  <c:v>42292.366678240738</c:v>
                </c:pt>
                <c:pt idx="1422">
                  <c:v>42292.373622685183</c:v>
                </c:pt>
                <c:pt idx="1423">
                  <c:v>42292.380567129629</c:v>
                </c:pt>
                <c:pt idx="1424">
                  <c:v>42292.387511574074</c:v>
                </c:pt>
                <c:pt idx="1425">
                  <c:v>42292.394456018519</c:v>
                </c:pt>
                <c:pt idx="1426">
                  <c:v>42292.401400462964</c:v>
                </c:pt>
                <c:pt idx="1427">
                  <c:v>42292.40834490741</c:v>
                </c:pt>
                <c:pt idx="1428">
                  <c:v>42292.415289351855</c:v>
                </c:pt>
                <c:pt idx="1429">
                  <c:v>42292.422233796293</c:v>
                </c:pt>
                <c:pt idx="1430">
                  <c:v>42292.429178240738</c:v>
                </c:pt>
                <c:pt idx="1431">
                  <c:v>42292.436122685183</c:v>
                </c:pt>
                <c:pt idx="1432">
                  <c:v>42292.443067129629</c:v>
                </c:pt>
                <c:pt idx="1433">
                  <c:v>42292.450011574074</c:v>
                </c:pt>
                <c:pt idx="1434">
                  <c:v>42292.456956018519</c:v>
                </c:pt>
                <c:pt idx="1435">
                  <c:v>42292.463900462964</c:v>
                </c:pt>
                <c:pt idx="1436">
                  <c:v>42292.47084490741</c:v>
                </c:pt>
                <c:pt idx="1437">
                  <c:v>42292.477789351855</c:v>
                </c:pt>
                <c:pt idx="1438">
                  <c:v>42292.484733796293</c:v>
                </c:pt>
                <c:pt idx="1439">
                  <c:v>42292.491678240738</c:v>
                </c:pt>
                <c:pt idx="1440">
                  <c:v>42292.498622685183</c:v>
                </c:pt>
                <c:pt idx="1441">
                  <c:v>42292.505567129629</c:v>
                </c:pt>
                <c:pt idx="1442">
                  <c:v>42292.512511574074</c:v>
                </c:pt>
                <c:pt idx="1443">
                  <c:v>42292.519456018519</c:v>
                </c:pt>
                <c:pt idx="1444">
                  <c:v>42292.526400462964</c:v>
                </c:pt>
                <c:pt idx="1445">
                  <c:v>42292.53334490741</c:v>
                </c:pt>
                <c:pt idx="1446">
                  <c:v>42292.540289351855</c:v>
                </c:pt>
                <c:pt idx="1447">
                  <c:v>42292.547233796293</c:v>
                </c:pt>
                <c:pt idx="1448">
                  <c:v>42292.554178240738</c:v>
                </c:pt>
                <c:pt idx="1449">
                  <c:v>42292.561122685183</c:v>
                </c:pt>
                <c:pt idx="1450">
                  <c:v>42292.568067129629</c:v>
                </c:pt>
                <c:pt idx="1451">
                  <c:v>42292.575011574074</c:v>
                </c:pt>
                <c:pt idx="1452">
                  <c:v>42292.581956018519</c:v>
                </c:pt>
                <c:pt idx="1453">
                  <c:v>42292.588900462964</c:v>
                </c:pt>
                <c:pt idx="1454">
                  <c:v>42292.59584490741</c:v>
                </c:pt>
                <c:pt idx="1455">
                  <c:v>42292.602789351855</c:v>
                </c:pt>
                <c:pt idx="1456">
                  <c:v>42292.609733796293</c:v>
                </c:pt>
                <c:pt idx="1457">
                  <c:v>42292.616678240738</c:v>
                </c:pt>
                <c:pt idx="1458">
                  <c:v>42292.623622685183</c:v>
                </c:pt>
                <c:pt idx="1459">
                  <c:v>42292.630567129629</c:v>
                </c:pt>
                <c:pt idx="1460">
                  <c:v>42292.637511574074</c:v>
                </c:pt>
                <c:pt idx="1461">
                  <c:v>42292.644456018519</c:v>
                </c:pt>
                <c:pt idx="1462">
                  <c:v>42292.651400462964</c:v>
                </c:pt>
                <c:pt idx="1463">
                  <c:v>42292.65834490741</c:v>
                </c:pt>
                <c:pt idx="1464">
                  <c:v>42292.665289351855</c:v>
                </c:pt>
                <c:pt idx="1465">
                  <c:v>42292.672233796293</c:v>
                </c:pt>
                <c:pt idx="1466">
                  <c:v>42292.679178240738</c:v>
                </c:pt>
                <c:pt idx="1467">
                  <c:v>42292.686122685183</c:v>
                </c:pt>
                <c:pt idx="1468">
                  <c:v>42292.693067129629</c:v>
                </c:pt>
                <c:pt idx="1469">
                  <c:v>42292.700011574074</c:v>
                </c:pt>
                <c:pt idx="1470">
                  <c:v>42292.706956018519</c:v>
                </c:pt>
                <c:pt idx="1471">
                  <c:v>42292.713900462964</c:v>
                </c:pt>
                <c:pt idx="1472">
                  <c:v>42292.72084490741</c:v>
                </c:pt>
                <c:pt idx="1473">
                  <c:v>42292.727789351855</c:v>
                </c:pt>
                <c:pt idx="1474">
                  <c:v>42292.734733796293</c:v>
                </c:pt>
                <c:pt idx="1475">
                  <c:v>42292.741678240738</c:v>
                </c:pt>
                <c:pt idx="1476">
                  <c:v>42292.748622685183</c:v>
                </c:pt>
                <c:pt idx="1477">
                  <c:v>42292.755567129629</c:v>
                </c:pt>
                <c:pt idx="1478">
                  <c:v>42292.762511574074</c:v>
                </c:pt>
                <c:pt idx="1479">
                  <c:v>42292.769456018519</c:v>
                </c:pt>
                <c:pt idx="1480">
                  <c:v>42292.776400462964</c:v>
                </c:pt>
                <c:pt idx="1481">
                  <c:v>42292.78334490741</c:v>
                </c:pt>
                <c:pt idx="1482">
                  <c:v>42292.790289351855</c:v>
                </c:pt>
                <c:pt idx="1483">
                  <c:v>42292.797233796293</c:v>
                </c:pt>
                <c:pt idx="1484">
                  <c:v>42292.804178240738</c:v>
                </c:pt>
                <c:pt idx="1485">
                  <c:v>42292.811122685183</c:v>
                </c:pt>
                <c:pt idx="1486">
                  <c:v>42292.818067129629</c:v>
                </c:pt>
                <c:pt idx="1487">
                  <c:v>42292.825011574074</c:v>
                </c:pt>
                <c:pt idx="1488">
                  <c:v>42292.831956018519</c:v>
                </c:pt>
                <c:pt idx="1489">
                  <c:v>42292.838900462964</c:v>
                </c:pt>
                <c:pt idx="1490">
                  <c:v>42292.84584490741</c:v>
                </c:pt>
                <c:pt idx="1491">
                  <c:v>42292.852789351855</c:v>
                </c:pt>
                <c:pt idx="1492">
                  <c:v>42292.859733796293</c:v>
                </c:pt>
                <c:pt idx="1493">
                  <c:v>42292.866678240738</c:v>
                </c:pt>
                <c:pt idx="1494">
                  <c:v>42292.873622685183</c:v>
                </c:pt>
                <c:pt idx="1495">
                  <c:v>42292.880567129629</c:v>
                </c:pt>
                <c:pt idx="1496">
                  <c:v>42292.887511574074</c:v>
                </c:pt>
                <c:pt idx="1497">
                  <c:v>42292.894456018519</c:v>
                </c:pt>
                <c:pt idx="1498">
                  <c:v>42292.901400462964</c:v>
                </c:pt>
                <c:pt idx="1499">
                  <c:v>42292.90834490741</c:v>
                </c:pt>
                <c:pt idx="1500">
                  <c:v>42292.915289351855</c:v>
                </c:pt>
                <c:pt idx="1501">
                  <c:v>42292.922233796293</c:v>
                </c:pt>
                <c:pt idx="1502">
                  <c:v>42292.929178240738</c:v>
                </c:pt>
                <c:pt idx="1503">
                  <c:v>42292.936122685183</c:v>
                </c:pt>
                <c:pt idx="1504">
                  <c:v>42292.943067129629</c:v>
                </c:pt>
                <c:pt idx="1505">
                  <c:v>42292.950011574074</c:v>
                </c:pt>
                <c:pt idx="1506">
                  <c:v>42292.956956018519</c:v>
                </c:pt>
                <c:pt idx="1507">
                  <c:v>42292.963900462964</c:v>
                </c:pt>
                <c:pt idx="1508">
                  <c:v>42292.97084490741</c:v>
                </c:pt>
                <c:pt idx="1509">
                  <c:v>42292.977789351855</c:v>
                </c:pt>
                <c:pt idx="1510">
                  <c:v>42292.984733796293</c:v>
                </c:pt>
                <c:pt idx="1511">
                  <c:v>42292.991678240738</c:v>
                </c:pt>
                <c:pt idx="1512">
                  <c:v>42292.998622685183</c:v>
                </c:pt>
                <c:pt idx="1513">
                  <c:v>42293.005567129629</c:v>
                </c:pt>
                <c:pt idx="1514">
                  <c:v>42293.012511574074</c:v>
                </c:pt>
                <c:pt idx="1515">
                  <c:v>42293.019456018519</c:v>
                </c:pt>
                <c:pt idx="1516">
                  <c:v>42293.026400462964</c:v>
                </c:pt>
                <c:pt idx="1517">
                  <c:v>42293.03334490741</c:v>
                </c:pt>
                <c:pt idx="1518">
                  <c:v>42293.040289351855</c:v>
                </c:pt>
                <c:pt idx="1519">
                  <c:v>42293.047233796293</c:v>
                </c:pt>
                <c:pt idx="1520">
                  <c:v>42293.054178240738</c:v>
                </c:pt>
                <c:pt idx="1521">
                  <c:v>42293.061122685183</c:v>
                </c:pt>
                <c:pt idx="1522">
                  <c:v>42293.068067129629</c:v>
                </c:pt>
                <c:pt idx="1523">
                  <c:v>42293.075011574074</c:v>
                </c:pt>
                <c:pt idx="1524">
                  <c:v>42293.081956018519</c:v>
                </c:pt>
                <c:pt idx="1525">
                  <c:v>42293.088900462964</c:v>
                </c:pt>
                <c:pt idx="1526">
                  <c:v>42293.09584490741</c:v>
                </c:pt>
                <c:pt idx="1527">
                  <c:v>42293.102789351855</c:v>
                </c:pt>
                <c:pt idx="1528">
                  <c:v>42293.109733796293</c:v>
                </c:pt>
                <c:pt idx="1529">
                  <c:v>42293.116678240738</c:v>
                </c:pt>
                <c:pt idx="1530">
                  <c:v>42293.123622685183</c:v>
                </c:pt>
                <c:pt idx="1531">
                  <c:v>42293.130567129629</c:v>
                </c:pt>
                <c:pt idx="1532">
                  <c:v>42293.137511574074</c:v>
                </c:pt>
                <c:pt idx="1533">
                  <c:v>42293.144456018519</c:v>
                </c:pt>
                <c:pt idx="1534">
                  <c:v>42293.151400462964</c:v>
                </c:pt>
                <c:pt idx="1535">
                  <c:v>42293.15834490741</c:v>
                </c:pt>
                <c:pt idx="1536">
                  <c:v>42293.165289351855</c:v>
                </c:pt>
                <c:pt idx="1537">
                  <c:v>42293.172233796293</c:v>
                </c:pt>
                <c:pt idx="1538">
                  <c:v>42293.179178240738</c:v>
                </c:pt>
                <c:pt idx="1539">
                  <c:v>42293.186122685183</c:v>
                </c:pt>
                <c:pt idx="1540">
                  <c:v>42293.193067129629</c:v>
                </c:pt>
                <c:pt idx="1541">
                  <c:v>42293.200011574074</c:v>
                </c:pt>
                <c:pt idx="1542">
                  <c:v>42293.206956018519</c:v>
                </c:pt>
                <c:pt idx="1543">
                  <c:v>42293.213900462964</c:v>
                </c:pt>
                <c:pt idx="1544">
                  <c:v>42293.22084490741</c:v>
                </c:pt>
                <c:pt idx="1545">
                  <c:v>42293.227789351855</c:v>
                </c:pt>
                <c:pt idx="1546">
                  <c:v>42293.234733796293</c:v>
                </c:pt>
                <c:pt idx="1547">
                  <c:v>42293.241678240738</c:v>
                </c:pt>
                <c:pt idx="1548">
                  <c:v>42293.248622685183</c:v>
                </c:pt>
                <c:pt idx="1549">
                  <c:v>42293.255567129629</c:v>
                </c:pt>
                <c:pt idx="1550">
                  <c:v>42293.262511574074</c:v>
                </c:pt>
                <c:pt idx="1551">
                  <c:v>42293.269456018519</c:v>
                </c:pt>
                <c:pt idx="1552">
                  <c:v>42293.276400462964</c:v>
                </c:pt>
                <c:pt idx="1553">
                  <c:v>42293.28334490741</c:v>
                </c:pt>
                <c:pt idx="1554">
                  <c:v>42293.290289351855</c:v>
                </c:pt>
                <c:pt idx="1555">
                  <c:v>42293.297233796293</c:v>
                </c:pt>
                <c:pt idx="1556">
                  <c:v>42293.304178240738</c:v>
                </c:pt>
                <c:pt idx="1557">
                  <c:v>42293.311122685183</c:v>
                </c:pt>
                <c:pt idx="1558">
                  <c:v>42293.318067129629</c:v>
                </c:pt>
                <c:pt idx="1559">
                  <c:v>42293.325011574074</c:v>
                </c:pt>
                <c:pt idx="1560">
                  <c:v>42293.331956018519</c:v>
                </c:pt>
                <c:pt idx="1561">
                  <c:v>42293.338900462964</c:v>
                </c:pt>
                <c:pt idx="1562">
                  <c:v>42293.34584490741</c:v>
                </c:pt>
                <c:pt idx="1563">
                  <c:v>42293.352789351855</c:v>
                </c:pt>
                <c:pt idx="1564">
                  <c:v>42293.359733796293</c:v>
                </c:pt>
                <c:pt idx="1565">
                  <c:v>42293.366678240738</c:v>
                </c:pt>
                <c:pt idx="1566">
                  <c:v>42293.373622685183</c:v>
                </c:pt>
                <c:pt idx="1567">
                  <c:v>42293.380567129629</c:v>
                </c:pt>
                <c:pt idx="1568">
                  <c:v>42293.387511574074</c:v>
                </c:pt>
                <c:pt idx="1569">
                  <c:v>42293.394456018519</c:v>
                </c:pt>
                <c:pt idx="1570">
                  <c:v>42293.401400462964</c:v>
                </c:pt>
                <c:pt idx="1571">
                  <c:v>42293.40834490741</c:v>
                </c:pt>
                <c:pt idx="1572">
                  <c:v>42293.415289351855</c:v>
                </c:pt>
                <c:pt idx="1573">
                  <c:v>42293.422233796293</c:v>
                </c:pt>
                <c:pt idx="1574">
                  <c:v>42293.429178240738</c:v>
                </c:pt>
                <c:pt idx="1575">
                  <c:v>42293.436122685183</c:v>
                </c:pt>
                <c:pt idx="1576">
                  <c:v>42293.443067129629</c:v>
                </c:pt>
                <c:pt idx="1577">
                  <c:v>42293.450011574074</c:v>
                </c:pt>
                <c:pt idx="1578">
                  <c:v>42293.456956018519</c:v>
                </c:pt>
                <c:pt idx="1579">
                  <c:v>42293.463900462964</c:v>
                </c:pt>
                <c:pt idx="1580">
                  <c:v>42293.47084490741</c:v>
                </c:pt>
                <c:pt idx="1581">
                  <c:v>42293.477789351855</c:v>
                </c:pt>
                <c:pt idx="1582">
                  <c:v>42293.484733796293</c:v>
                </c:pt>
                <c:pt idx="1583">
                  <c:v>42293.491678240738</c:v>
                </c:pt>
                <c:pt idx="1584">
                  <c:v>42293.498622685183</c:v>
                </c:pt>
                <c:pt idx="1585">
                  <c:v>42293.505567129629</c:v>
                </c:pt>
                <c:pt idx="1586">
                  <c:v>42293.512511574074</c:v>
                </c:pt>
                <c:pt idx="1587">
                  <c:v>42293.519456018519</c:v>
                </c:pt>
                <c:pt idx="1588">
                  <c:v>42293.526400462964</c:v>
                </c:pt>
                <c:pt idx="1589">
                  <c:v>42293.53334490741</c:v>
                </c:pt>
                <c:pt idx="1590">
                  <c:v>42293.540289351855</c:v>
                </c:pt>
                <c:pt idx="1591">
                  <c:v>42293.547233796293</c:v>
                </c:pt>
                <c:pt idx="1592">
                  <c:v>42293.554178240738</c:v>
                </c:pt>
                <c:pt idx="1593">
                  <c:v>42293.561122685183</c:v>
                </c:pt>
                <c:pt idx="1594">
                  <c:v>42293.568067129629</c:v>
                </c:pt>
                <c:pt idx="1595">
                  <c:v>42293.575011574074</c:v>
                </c:pt>
                <c:pt idx="1596">
                  <c:v>42293.581956018519</c:v>
                </c:pt>
                <c:pt idx="1597">
                  <c:v>42293.588900462964</c:v>
                </c:pt>
                <c:pt idx="1598">
                  <c:v>42293.59584490741</c:v>
                </c:pt>
                <c:pt idx="1599">
                  <c:v>42293.602789351855</c:v>
                </c:pt>
                <c:pt idx="1600">
                  <c:v>42293.609733796293</c:v>
                </c:pt>
                <c:pt idx="1601">
                  <c:v>42293.616678240738</c:v>
                </c:pt>
                <c:pt idx="1602">
                  <c:v>42293.623622685183</c:v>
                </c:pt>
                <c:pt idx="1603">
                  <c:v>42293.630567129629</c:v>
                </c:pt>
                <c:pt idx="1604">
                  <c:v>42293.637511574074</c:v>
                </c:pt>
                <c:pt idx="1605">
                  <c:v>42293.644456018519</c:v>
                </c:pt>
                <c:pt idx="1606">
                  <c:v>42293.651400462964</c:v>
                </c:pt>
                <c:pt idx="1607">
                  <c:v>42293.65834490741</c:v>
                </c:pt>
                <c:pt idx="1608">
                  <c:v>42293.665289351855</c:v>
                </c:pt>
                <c:pt idx="1609">
                  <c:v>42293.672233796293</c:v>
                </c:pt>
                <c:pt idx="1610">
                  <c:v>42293.679178240738</c:v>
                </c:pt>
                <c:pt idx="1611">
                  <c:v>42293.686122685183</c:v>
                </c:pt>
                <c:pt idx="1612">
                  <c:v>42293.693067129629</c:v>
                </c:pt>
                <c:pt idx="1613">
                  <c:v>42293.700011574074</c:v>
                </c:pt>
                <c:pt idx="1614">
                  <c:v>42293.706956018519</c:v>
                </c:pt>
                <c:pt idx="1615">
                  <c:v>42293.713900462964</c:v>
                </c:pt>
                <c:pt idx="1616">
                  <c:v>42293.72084490741</c:v>
                </c:pt>
                <c:pt idx="1617">
                  <c:v>42293.727789351855</c:v>
                </c:pt>
                <c:pt idx="1618">
                  <c:v>42293.734733796293</c:v>
                </c:pt>
                <c:pt idx="1619">
                  <c:v>42293.741678240738</c:v>
                </c:pt>
                <c:pt idx="1620">
                  <c:v>42293.748622685183</c:v>
                </c:pt>
                <c:pt idx="1621">
                  <c:v>42293.755567129629</c:v>
                </c:pt>
                <c:pt idx="1622">
                  <c:v>42293.762511574074</c:v>
                </c:pt>
                <c:pt idx="1623">
                  <c:v>42293.769456018519</c:v>
                </c:pt>
                <c:pt idx="1624">
                  <c:v>42293.776400462964</c:v>
                </c:pt>
                <c:pt idx="1625">
                  <c:v>42293.78334490741</c:v>
                </c:pt>
                <c:pt idx="1626">
                  <c:v>42293.790289351855</c:v>
                </c:pt>
                <c:pt idx="1627">
                  <c:v>42293.797233796293</c:v>
                </c:pt>
                <c:pt idx="1628">
                  <c:v>42293.804178240738</c:v>
                </c:pt>
                <c:pt idx="1629">
                  <c:v>42293.811122685183</c:v>
                </c:pt>
                <c:pt idx="1630">
                  <c:v>42293.818067129629</c:v>
                </c:pt>
                <c:pt idx="1631">
                  <c:v>42293.825011574074</c:v>
                </c:pt>
                <c:pt idx="1632">
                  <c:v>42293.831956018519</c:v>
                </c:pt>
                <c:pt idx="1633">
                  <c:v>42293.838900462964</c:v>
                </c:pt>
                <c:pt idx="1634">
                  <c:v>42293.84584490741</c:v>
                </c:pt>
                <c:pt idx="1635">
                  <c:v>42293.852789351855</c:v>
                </c:pt>
                <c:pt idx="1636">
                  <c:v>42293.859733796293</c:v>
                </c:pt>
                <c:pt idx="1637">
                  <c:v>42293.866678240738</c:v>
                </c:pt>
                <c:pt idx="1638">
                  <c:v>42293.873622685183</c:v>
                </c:pt>
                <c:pt idx="1639">
                  <c:v>42293.880567129629</c:v>
                </c:pt>
                <c:pt idx="1640">
                  <c:v>42293.887511574074</c:v>
                </c:pt>
                <c:pt idx="1641">
                  <c:v>42293.894456018519</c:v>
                </c:pt>
                <c:pt idx="1642">
                  <c:v>42293.901400462964</c:v>
                </c:pt>
                <c:pt idx="1643">
                  <c:v>42293.90834490741</c:v>
                </c:pt>
                <c:pt idx="1644">
                  <c:v>42293.915289351855</c:v>
                </c:pt>
                <c:pt idx="1645">
                  <c:v>42293.922233796293</c:v>
                </c:pt>
                <c:pt idx="1646">
                  <c:v>42293.929178240738</c:v>
                </c:pt>
                <c:pt idx="1647">
                  <c:v>42293.936122685183</c:v>
                </c:pt>
                <c:pt idx="1648">
                  <c:v>42293.943067129629</c:v>
                </c:pt>
                <c:pt idx="1649">
                  <c:v>42293.950011574074</c:v>
                </c:pt>
                <c:pt idx="1650">
                  <c:v>42293.956956018519</c:v>
                </c:pt>
                <c:pt idx="1651">
                  <c:v>42293.963900462964</c:v>
                </c:pt>
                <c:pt idx="1652">
                  <c:v>42293.97084490741</c:v>
                </c:pt>
                <c:pt idx="1653">
                  <c:v>42293.977789351855</c:v>
                </c:pt>
                <c:pt idx="1654">
                  <c:v>42293.984733796293</c:v>
                </c:pt>
                <c:pt idx="1655">
                  <c:v>42293.991678240738</c:v>
                </c:pt>
                <c:pt idx="1656">
                  <c:v>42293.998622685183</c:v>
                </c:pt>
                <c:pt idx="1657">
                  <c:v>42294.005567129629</c:v>
                </c:pt>
                <c:pt idx="1658">
                  <c:v>42294.012511574074</c:v>
                </c:pt>
                <c:pt idx="1659">
                  <c:v>42294.019456018519</c:v>
                </c:pt>
                <c:pt idx="1660">
                  <c:v>42294.026400462964</c:v>
                </c:pt>
                <c:pt idx="1661">
                  <c:v>42294.03334490741</c:v>
                </c:pt>
                <c:pt idx="1662">
                  <c:v>42294.040289351855</c:v>
                </c:pt>
                <c:pt idx="1663">
                  <c:v>42294.047233796293</c:v>
                </c:pt>
                <c:pt idx="1664">
                  <c:v>42294.054178240738</c:v>
                </c:pt>
                <c:pt idx="1665">
                  <c:v>42294.061122685183</c:v>
                </c:pt>
                <c:pt idx="1666">
                  <c:v>42294.068067129629</c:v>
                </c:pt>
                <c:pt idx="1667">
                  <c:v>42294.075011574074</c:v>
                </c:pt>
                <c:pt idx="1668">
                  <c:v>42294.081956018519</c:v>
                </c:pt>
                <c:pt idx="1669">
                  <c:v>42294.088900462964</c:v>
                </c:pt>
                <c:pt idx="1670">
                  <c:v>42294.09584490741</c:v>
                </c:pt>
                <c:pt idx="1671">
                  <c:v>42294.102789351855</c:v>
                </c:pt>
                <c:pt idx="1672">
                  <c:v>42294.109733796293</c:v>
                </c:pt>
                <c:pt idx="1673">
                  <c:v>42294.116678240738</c:v>
                </c:pt>
                <c:pt idx="1674">
                  <c:v>42294.123622685183</c:v>
                </c:pt>
                <c:pt idx="1675">
                  <c:v>42294.130567129629</c:v>
                </c:pt>
                <c:pt idx="1676">
                  <c:v>42294.137511574074</c:v>
                </c:pt>
                <c:pt idx="1677">
                  <c:v>42294.144456018519</c:v>
                </c:pt>
                <c:pt idx="1678">
                  <c:v>42294.151400462964</c:v>
                </c:pt>
                <c:pt idx="1679">
                  <c:v>42294.15834490741</c:v>
                </c:pt>
                <c:pt idx="1680">
                  <c:v>42294.165289351855</c:v>
                </c:pt>
                <c:pt idx="1681">
                  <c:v>42294.172233796293</c:v>
                </c:pt>
                <c:pt idx="1682">
                  <c:v>42294.179178240738</c:v>
                </c:pt>
                <c:pt idx="1683">
                  <c:v>42294.186122685183</c:v>
                </c:pt>
                <c:pt idx="1684">
                  <c:v>42294.193067129629</c:v>
                </c:pt>
                <c:pt idx="1685">
                  <c:v>42294.200011574074</c:v>
                </c:pt>
                <c:pt idx="1686">
                  <c:v>42294.206956018519</c:v>
                </c:pt>
                <c:pt idx="1687">
                  <c:v>42294.213900462964</c:v>
                </c:pt>
                <c:pt idx="1688">
                  <c:v>42294.22084490741</c:v>
                </c:pt>
                <c:pt idx="1689">
                  <c:v>42294.227789351855</c:v>
                </c:pt>
                <c:pt idx="1690">
                  <c:v>42294.234733796293</c:v>
                </c:pt>
                <c:pt idx="1691">
                  <c:v>42294.241678240738</c:v>
                </c:pt>
                <c:pt idx="1692">
                  <c:v>42294.248622685183</c:v>
                </c:pt>
                <c:pt idx="1693">
                  <c:v>42294.255567129629</c:v>
                </c:pt>
                <c:pt idx="1694">
                  <c:v>42294.262511574074</c:v>
                </c:pt>
                <c:pt idx="1695">
                  <c:v>42294.269456018519</c:v>
                </c:pt>
                <c:pt idx="1696">
                  <c:v>42294.276400462964</c:v>
                </c:pt>
                <c:pt idx="1697">
                  <c:v>42294.28334490741</c:v>
                </c:pt>
                <c:pt idx="1698">
                  <c:v>42294.290289351855</c:v>
                </c:pt>
                <c:pt idx="1699">
                  <c:v>42294.297233796293</c:v>
                </c:pt>
                <c:pt idx="1700">
                  <c:v>42294.304178240738</c:v>
                </c:pt>
                <c:pt idx="1701">
                  <c:v>42294.311122685183</c:v>
                </c:pt>
                <c:pt idx="1702">
                  <c:v>42294.318067129629</c:v>
                </c:pt>
                <c:pt idx="1703">
                  <c:v>42294.325011574074</c:v>
                </c:pt>
                <c:pt idx="1704">
                  <c:v>42294.331956018519</c:v>
                </c:pt>
                <c:pt idx="1705">
                  <c:v>42294.338900462964</c:v>
                </c:pt>
                <c:pt idx="1706">
                  <c:v>42294.34584490741</c:v>
                </c:pt>
                <c:pt idx="1707">
                  <c:v>42294.352789351855</c:v>
                </c:pt>
                <c:pt idx="1708">
                  <c:v>42294.359733796293</c:v>
                </c:pt>
                <c:pt idx="1709">
                  <c:v>42294.366678240738</c:v>
                </c:pt>
                <c:pt idx="1710">
                  <c:v>42294.373622685183</c:v>
                </c:pt>
                <c:pt idx="1711">
                  <c:v>42294.380567129629</c:v>
                </c:pt>
                <c:pt idx="1712">
                  <c:v>42294.387511574074</c:v>
                </c:pt>
                <c:pt idx="1713">
                  <c:v>42294.394456018519</c:v>
                </c:pt>
                <c:pt idx="1714">
                  <c:v>42294.401400462964</c:v>
                </c:pt>
                <c:pt idx="1715">
                  <c:v>42294.40834490741</c:v>
                </c:pt>
                <c:pt idx="1716">
                  <c:v>42294.415289351855</c:v>
                </c:pt>
                <c:pt idx="1717">
                  <c:v>42294.422233796293</c:v>
                </c:pt>
                <c:pt idx="1718">
                  <c:v>42294.429178240738</c:v>
                </c:pt>
                <c:pt idx="1719">
                  <c:v>42294.436122685183</c:v>
                </c:pt>
                <c:pt idx="1720">
                  <c:v>42294.443067129629</c:v>
                </c:pt>
                <c:pt idx="1721">
                  <c:v>42294.450011574074</c:v>
                </c:pt>
                <c:pt idx="1722">
                  <c:v>42294.456956018519</c:v>
                </c:pt>
                <c:pt idx="1723">
                  <c:v>42294.463900462964</c:v>
                </c:pt>
                <c:pt idx="1724">
                  <c:v>42294.47084490741</c:v>
                </c:pt>
                <c:pt idx="1725">
                  <c:v>42294.477789351855</c:v>
                </c:pt>
                <c:pt idx="1726">
                  <c:v>42294.484733796293</c:v>
                </c:pt>
                <c:pt idx="1727">
                  <c:v>42294.491678240738</c:v>
                </c:pt>
                <c:pt idx="1728">
                  <c:v>42294.498622685183</c:v>
                </c:pt>
                <c:pt idx="1729">
                  <c:v>42294.505567129629</c:v>
                </c:pt>
                <c:pt idx="1730">
                  <c:v>42294.512511574074</c:v>
                </c:pt>
                <c:pt idx="1731">
                  <c:v>42294.519456018519</c:v>
                </c:pt>
                <c:pt idx="1732">
                  <c:v>42294.526400462964</c:v>
                </c:pt>
                <c:pt idx="1733">
                  <c:v>42294.53334490741</c:v>
                </c:pt>
                <c:pt idx="1734">
                  <c:v>42294.540289351855</c:v>
                </c:pt>
                <c:pt idx="1735">
                  <c:v>42294.547233796293</c:v>
                </c:pt>
                <c:pt idx="1736">
                  <c:v>42294.554178240738</c:v>
                </c:pt>
                <c:pt idx="1737">
                  <c:v>42294.561122685183</c:v>
                </c:pt>
                <c:pt idx="1738">
                  <c:v>42294.568067129629</c:v>
                </c:pt>
                <c:pt idx="1739">
                  <c:v>42294.575011574074</c:v>
                </c:pt>
                <c:pt idx="1740">
                  <c:v>42294.581956018519</c:v>
                </c:pt>
                <c:pt idx="1741">
                  <c:v>42294.588900462964</c:v>
                </c:pt>
                <c:pt idx="1742">
                  <c:v>42294.59584490741</c:v>
                </c:pt>
                <c:pt idx="1743">
                  <c:v>42294.602789351855</c:v>
                </c:pt>
                <c:pt idx="1744">
                  <c:v>42294.609733796293</c:v>
                </c:pt>
                <c:pt idx="1745">
                  <c:v>42294.616678240738</c:v>
                </c:pt>
                <c:pt idx="1746">
                  <c:v>42294.623622685183</c:v>
                </c:pt>
                <c:pt idx="1747">
                  <c:v>42294.630567129629</c:v>
                </c:pt>
                <c:pt idx="1748">
                  <c:v>42294.637511574074</c:v>
                </c:pt>
                <c:pt idx="1749">
                  <c:v>42294.644456018519</c:v>
                </c:pt>
                <c:pt idx="1750">
                  <c:v>42294.651400462964</c:v>
                </c:pt>
                <c:pt idx="1751">
                  <c:v>42294.65834490741</c:v>
                </c:pt>
                <c:pt idx="1752">
                  <c:v>42294.665289351855</c:v>
                </c:pt>
                <c:pt idx="1753">
                  <c:v>42294.672233796293</c:v>
                </c:pt>
                <c:pt idx="1754">
                  <c:v>42294.679178240738</c:v>
                </c:pt>
                <c:pt idx="1755">
                  <c:v>42294.686122685183</c:v>
                </c:pt>
                <c:pt idx="1756">
                  <c:v>42294.693067129629</c:v>
                </c:pt>
                <c:pt idx="1757">
                  <c:v>42294.700011574074</c:v>
                </c:pt>
                <c:pt idx="1758">
                  <c:v>42294.706956018519</c:v>
                </c:pt>
                <c:pt idx="1759">
                  <c:v>42294.713900462964</c:v>
                </c:pt>
                <c:pt idx="1760">
                  <c:v>42294.72084490741</c:v>
                </c:pt>
                <c:pt idx="1761">
                  <c:v>42294.727789351855</c:v>
                </c:pt>
                <c:pt idx="1762">
                  <c:v>42294.734733796293</c:v>
                </c:pt>
                <c:pt idx="1763">
                  <c:v>42294.741678240738</c:v>
                </c:pt>
                <c:pt idx="1764">
                  <c:v>42294.748622685183</c:v>
                </c:pt>
                <c:pt idx="1765">
                  <c:v>42294.755567129629</c:v>
                </c:pt>
                <c:pt idx="1766">
                  <c:v>42294.762511574074</c:v>
                </c:pt>
                <c:pt idx="1767">
                  <c:v>42294.769456018519</c:v>
                </c:pt>
                <c:pt idx="1768">
                  <c:v>42294.776400462964</c:v>
                </c:pt>
                <c:pt idx="1769">
                  <c:v>42294.78334490741</c:v>
                </c:pt>
                <c:pt idx="1770">
                  <c:v>42294.790289351855</c:v>
                </c:pt>
                <c:pt idx="1771">
                  <c:v>42294.797233796293</c:v>
                </c:pt>
                <c:pt idx="1772">
                  <c:v>42294.804178240738</c:v>
                </c:pt>
                <c:pt idx="1773">
                  <c:v>42294.811122685183</c:v>
                </c:pt>
                <c:pt idx="1774">
                  <c:v>42294.818067129629</c:v>
                </c:pt>
                <c:pt idx="1775">
                  <c:v>42294.825011574074</c:v>
                </c:pt>
                <c:pt idx="1776">
                  <c:v>42294.831956018519</c:v>
                </c:pt>
                <c:pt idx="1777">
                  <c:v>42294.838900462964</c:v>
                </c:pt>
                <c:pt idx="1778">
                  <c:v>42294.84584490741</c:v>
                </c:pt>
                <c:pt idx="1779">
                  <c:v>42294.852789351855</c:v>
                </c:pt>
                <c:pt idx="1780">
                  <c:v>42294.859733796293</c:v>
                </c:pt>
                <c:pt idx="1781">
                  <c:v>42294.866678240738</c:v>
                </c:pt>
                <c:pt idx="1782">
                  <c:v>42294.873622685183</c:v>
                </c:pt>
                <c:pt idx="1783">
                  <c:v>42294.880567129629</c:v>
                </c:pt>
                <c:pt idx="1784">
                  <c:v>42294.887511574074</c:v>
                </c:pt>
                <c:pt idx="1785">
                  <c:v>42294.894456018519</c:v>
                </c:pt>
                <c:pt idx="1786">
                  <c:v>42294.901400462964</c:v>
                </c:pt>
                <c:pt idx="1787">
                  <c:v>42294.90834490741</c:v>
                </c:pt>
                <c:pt idx="1788">
                  <c:v>42294.915289351855</c:v>
                </c:pt>
                <c:pt idx="1789">
                  <c:v>42294.922233796293</c:v>
                </c:pt>
                <c:pt idx="1790">
                  <c:v>42294.929178240738</c:v>
                </c:pt>
                <c:pt idx="1791">
                  <c:v>42294.936122685183</c:v>
                </c:pt>
                <c:pt idx="1792">
                  <c:v>42294.943067129629</c:v>
                </c:pt>
                <c:pt idx="1793">
                  <c:v>42294.950011574074</c:v>
                </c:pt>
                <c:pt idx="1794">
                  <c:v>42294.956956018519</c:v>
                </c:pt>
                <c:pt idx="1795">
                  <c:v>42294.963900462964</c:v>
                </c:pt>
                <c:pt idx="1796">
                  <c:v>42294.97084490741</c:v>
                </c:pt>
                <c:pt idx="1797">
                  <c:v>42294.977789351855</c:v>
                </c:pt>
                <c:pt idx="1798">
                  <c:v>42294.984733796293</c:v>
                </c:pt>
                <c:pt idx="1799">
                  <c:v>42294.991678240738</c:v>
                </c:pt>
                <c:pt idx="1800">
                  <c:v>42294.998622685183</c:v>
                </c:pt>
                <c:pt idx="1801">
                  <c:v>42295.005567129629</c:v>
                </c:pt>
                <c:pt idx="1802">
                  <c:v>42295.012511574074</c:v>
                </c:pt>
                <c:pt idx="1803">
                  <c:v>42295.019456018519</c:v>
                </c:pt>
                <c:pt idx="1804">
                  <c:v>42295.026400462964</c:v>
                </c:pt>
                <c:pt idx="1805">
                  <c:v>42295.03334490741</c:v>
                </c:pt>
                <c:pt idx="1806">
                  <c:v>42295.040289351855</c:v>
                </c:pt>
                <c:pt idx="1807">
                  <c:v>42295.047233796293</c:v>
                </c:pt>
                <c:pt idx="1808">
                  <c:v>42295.054178240738</c:v>
                </c:pt>
                <c:pt idx="1809">
                  <c:v>42295.061122685183</c:v>
                </c:pt>
                <c:pt idx="1810">
                  <c:v>42295.068067129629</c:v>
                </c:pt>
                <c:pt idx="1811">
                  <c:v>42295.075011574074</c:v>
                </c:pt>
                <c:pt idx="1812">
                  <c:v>42295.081956018519</c:v>
                </c:pt>
                <c:pt idx="1813">
                  <c:v>42295.088900462964</c:v>
                </c:pt>
                <c:pt idx="1814">
                  <c:v>42295.09584490741</c:v>
                </c:pt>
                <c:pt idx="1815">
                  <c:v>42295.102789351855</c:v>
                </c:pt>
                <c:pt idx="1816">
                  <c:v>42295.109733796293</c:v>
                </c:pt>
                <c:pt idx="1817">
                  <c:v>42295.116678240738</c:v>
                </c:pt>
                <c:pt idx="1818">
                  <c:v>42295.123622685183</c:v>
                </c:pt>
                <c:pt idx="1819">
                  <c:v>42295.130567129629</c:v>
                </c:pt>
                <c:pt idx="1820">
                  <c:v>42295.137511574074</c:v>
                </c:pt>
                <c:pt idx="1821">
                  <c:v>42295.144456018519</c:v>
                </c:pt>
                <c:pt idx="1822">
                  <c:v>42295.151400462964</c:v>
                </c:pt>
                <c:pt idx="1823">
                  <c:v>42295.15834490741</c:v>
                </c:pt>
                <c:pt idx="1824">
                  <c:v>42295.165289351855</c:v>
                </c:pt>
                <c:pt idx="1825">
                  <c:v>42295.172233796293</c:v>
                </c:pt>
                <c:pt idx="1826">
                  <c:v>42295.179178240738</c:v>
                </c:pt>
                <c:pt idx="1827">
                  <c:v>42295.186122685183</c:v>
                </c:pt>
                <c:pt idx="1828">
                  <c:v>42295.193067129629</c:v>
                </c:pt>
                <c:pt idx="1829">
                  <c:v>42295.200011574074</c:v>
                </c:pt>
                <c:pt idx="1830">
                  <c:v>42295.206956018519</c:v>
                </c:pt>
                <c:pt idx="1831">
                  <c:v>42295.213900462964</c:v>
                </c:pt>
                <c:pt idx="1832">
                  <c:v>42295.22084490741</c:v>
                </c:pt>
                <c:pt idx="1833">
                  <c:v>42295.227789351855</c:v>
                </c:pt>
                <c:pt idx="1834">
                  <c:v>42295.234733796293</c:v>
                </c:pt>
                <c:pt idx="1835">
                  <c:v>42295.241678240738</c:v>
                </c:pt>
                <c:pt idx="1836">
                  <c:v>42295.248622685183</c:v>
                </c:pt>
                <c:pt idx="1837">
                  <c:v>42295.255567129629</c:v>
                </c:pt>
                <c:pt idx="1838">
                  <c:v>42295.262511574074</c:v>
                </c:pt>
                <c:pt idx="1839">
                  <c:v>42295.269456018519</c:v>
                </c:pt>
                <c:pt idx="1840">
                  <c:v>42295.276400462964</c:v>
                </c:pt>
                <c:pt idx="1841">
                  <c:v>42295.28334490741</c:v>
                </c:pt>
                <c:pt idx="1842">
                  <c:v>42295.290289351855</c:v>
                </c:pt>
                <c:pt idx="1843">
                  <c:v>42295.297233796293</c:v>
                </c:pt>
                <c:pt idx="1844">
                  <c:v>42295.304178240738</c:v>
                </c:pt>
                <c:pt idx="1845">
                  <c:v>42295.311122685183</c:v>
                </c:pt>
                <c:pt idx="1846">
                  <c:v>42295.318067129629</c:v>
                </c:pt>
                <c:pt idx="1847">
                  <c:v>42295.325011574074</c:v>
                </c:pt>
                <c:pt idx="1848">
                  <c:v>42295.331956018519</c:v>
                </c:pt>
                <c:pt idx="1849">
                  <c:v>42295.338900462964</c:v>
                </c:pt>
                <c:pt idx="1850">
                  <c:v>42295.34584490741</c:v>
                </c:pt>
                <c:pt idx="1851">
                  <c:v>42295.352789351855</c:v>
                </c:pt>
                <c:pt idx="1852">
                  <c:v>42295.359733796293</c:v>
                </c:pt>
                <c:pt idx="1853">
                  <c:v>42295.366678240738</c:v>
                </c:pt>
                <c:pt idx="1854">
                  <c:v>42295.373622685183</c:v>
                </c:pt>
                <c:pt idx="1855">
                  <c:v>42295.380567129629</c:v>
                </c:pt>
                <c:pt idx="1856">
                  <c:v>42295.387511574074</c:v>
                </c:pt>
                <c:pt idx="1857">
                  <c:v>42295.394456018519</c:v>
                </c:pt>
                <c:pt idx="1858">
                  <c:v>42295.401400462964</c:v>
                </c:pt>
                <c:pt idx="1859">
                  <c:v>42295.40834490741</c:v>
                </c:pt>
                <c:pt idx="1860">
                  <c:v>42295.415289351855</c:v>
                </c:pt>
                <c:pt idx="1861">
                  <c:v>42295.422233796293</c:v>
                </c:pt>
                <c:pt idx="1862">
                  <c:v>42295.429178240738</c:v>
                </c:pt>
                <c:pt idx="1863">
                  <c:v>42295.436122685183</c:v>
                </c:pt>
                <c:pt idx="1864">
                  <c:v>42295.443067129629</c:v>
                </c:pt>
                <c:pt idx="1865">
                  <c:v>42295.450011574074</c:v>
                </c:pt>
                <c:pt idx="1866">
                  <c:v>42295.456956018519</c:v>
                </c:pt>
                <c:pt idx="1867">
                  <c:v>42295.463900462964</c:v>
                </c:pt>
                <c:pt idx="1868">
                  <c:v>42295.47084490741</c:v>
                </c:pt>
                <c:pt idx="1869">
                  <c:v>42295.477789351855</c:v>
                </c:pt>
                <c:pt idx="1870">
                  <c:v>42295.484733796293</c:v>
                </c:pt>
                <c:pt idx="1871">
                  <c:v>42295.491678240738</c:v>
                </c:pt>
                <c:pt idx="1872">
                  <c:v>42295.498622685183</c:v>
                </c:pt>
                <c:pt idx="1873">
                  <c:v>42295.505567129629</c:v>
                </c:pt>
                <c:pt idx="1874">
                  <c:v>42295.512511574074</c:v>
                </c:pt>
                <c:pt idx="1875">
                  <c:v>42295.519456018519</c:v>
                </c:pt>
                <c:pt idx="1876">
                  <c:v>42295.526400462964</c:v>
                </c:pt>
                <c:pt idx="1877">
                  <c:v>42295.53334490741</c:v>
                </c:pt>
                <c:pt idx="1878">
                  <c:v>42295.540289351855</c:v>
                </c:pt>
                <c:pt idx="1879">
                  <c:v>42295.547233796293</c:v>
                </c:pt>
                <c:pt idx="1880">
                  <c:v>42295.554178240738</c:v>
                </c:pt>
                <c:pt idx="1881">
                  <c:v>42295.561122685183</c:v>
                </c:pt>
                <c:pt idx="1882">
                  <c:v>42295.568067129629</c:v>
                </c:pt>
                <c:pt idx="1883">
                  <c:v>42295.575011574074</c:v>
                </c:pt>
                <c:pt idx="1884">
                  <c:v>42295.581956018519</c:v>
                </c:pt>
                <c:pt idx="1885">
                  <c:v>42295.588900462964</c:v>
                </c:pt>
                <c:pt idx="1886">
                  <c:v>42295.59584490741</c:v>
                </c:pt>
                <c:pt idx="1887">
                  <c:v>42295.602789351855</c:v>
                </c:pt>
                <c:pt idx="1888">
                  <c:v>42295.609733796293</c:v>
                </c:pt>
                <c:pt idx="1889">
                  <c:v>42295.616678240738</c:v>
                </c:pt>
                <c:pt idx="1890">
                  <c:v>42295.623622685183</c:v>
                </c:pt>
                <c:pt idx="1891">
                  <c:v>42295.630567129629</c:v>
                </c:pt>
                <c:pt idx="1892">
                  <c:v>42295.637511574074</c:v>
                </c:pt>
                <c:pt idx="1893">
                  <c:v>42295.644456018519</c:v>
                </c:pt>
                <c:pt idx="1894">
                  <c:v>42295.651400462964</c:v>
                </c:pt>
                <c:pt idx="1895">
                  <c:v>42295.65834490741</c:v>
                </c:pt>
                <c:pt idx="1896">
                  <c:v>42295.665289351855</c:v>
                </c:pt>
                <c:pt idx="1897">
                  <c:v>42295.672233796293</c:v>
                </c:pt>
                <c:pt idx="1898">
                  <c:v>42295.679178240738</c:v>
                </c:pt>
                <c:pt idx="1899">
                  <c:v>42295.686122685183</c:v>
                </c:pt>
                <c:pt idx="1900">
                  <c:v>42295.693067129629</c:v>
                </c:pt>
                <c:pt idx="1901">
                  <c:v>42295.700011574074</c:v>
                </c:pt>
                <c:pt idx="1902">
                  <c:v>42295.706956018519</c:v>
                </c:pt>
                <c:pt idx="1903">
                  <c:v>42295.713900462964</c:v>
                </c:pt>
                <c:pt idx="1904">
                  <c:v>42295.72084490741</c:v>
                </c:pt>
                <c:pt idx="1905">
                  <c:v>42295.727789351855</c:v>
                </c:pt>
                <c:pt idx="1906">
                  <c:v>42295.734733796293</c:v>
                </c:pt>
                <c:pt idx="1907">
                  <c:v>42295.741678240738</c:v>
                </c:pt>
                <c:pt idx="1908">
                  <c:v>42295.748622685183</c:v>
                </c:pt>
                <c:pt idx="1909">
                  <c:v>42295.755567129629</c:v>
                </c:pt>
                <c:pt idx="1910">
                  <c:v>42295.762511574074</c:v>
                </c:pt>
                <c:pt idx="1911">
                  <c:v>42295.769456018519</c:v>
                </c:pt>
                <c:pt idx="1912">
                  <c:v>42295.776400462964</c:v>
                </c:pt>
                <c:pt idx="1913">
                  <c:v>42295.78334490741</c:v>
                </c:pt>
                <c:pt idx="1914">
                  <c:v>42295.790289351855</c:v>
                </c:pt>
                <c:pt idx="1915">
                  <c:v>42295.797233796293</c:v>
                </c:pt>
                <c:pt idx="1916">
                  <c:v>42295.804178240738</c:v>
                </c:pt>
                <c:pt idx="1917">
                  <c:v>42295.811122685183</c:v>
                </c:pt>
                <c:pt idx="1918">
                  <c:v>42295.818067129629</c:v>
                </c:pt>
                <c:pt idx="1919">
                  <c:v>42295.825011574074</c:v>
                </c:pt>
                <c:pt idx="1920">
                  <c:v>42295.831956018519</c:v>
                </c:pt>
                <c:pt idx="1921">
                  <c:v>42295.838900462964</c:v>
                </c:pt>
                <c:pt idx="1922">
                  <c:v>42295.84584490741</c:v>
                </c:pt>
                <c:pt idx="1923">
                  <c:v>42295.852789351855</c:v>
                </c:pt>
                <c:pt idx="1924">
                  <c:v>42295.859733796293</c:v>
                </c:pt>
                <c:pt idx="1925">
                  <c:v>42295.866678240738</c:v>
                </c:pt>
                <c:pt idx="1926">
                  <c:v>42295.873622685183</c:v>
                </c:pt>
                <c:pt idx="1927">
                  <c:v>42295.880567129629</c:v>
                </c:pt>
                <c:pt idx="1928">
                  <c:v>42295.887511574074</c:v>
                </c:pt>
                <c:pt idx="1929">
                  <c:v>42295.894456018519</c:v>
                </c:pt>
                <c:pt idx="1930">
                  <c:v>42295.901400462964</c:v>
                </c:pt>
                <c:pt idx="1931">
                  <c:v>42295.90834490741</c:v>
                </c:pt>
                <c:pt idx="1932">
                  <c:v>42295.915289351855</c:v>
                </c:pt>
                <c:pt idx="1933">
                  <c:v>42295.922233796293</c:v>
                </c:pt>
                <c:pt idx="1934">
                  <c:v>42295.929178240738</c:v>
                </c:pt>
                <c:pt idx="1935">
                  <c:v>42295.936122685183</c:v>
                </c:pt>
                <c:pt idx="1936">
                  <c:v>42295.943067129629</c:v>
                </c:pt>
                <c:pt idx="1937">
                  <c:v>42295.950011574074</c:v>
                </c:pt>
                <c:pt idx="1938">
                  <c:v>42295.956956018519</c:v>
                </c:pt>
                <c:pt idx="1939">
                  <c:v>42295.963900462964</c:v>
                </c:pt>
                <c:pt idx="1940">
                  <c:v>42295.97084490741</c:v>
                </c:pt>
                <c:pt idx="1941">
                  <c:v>42295.977789351855</c:v>
                </c:pt>
                <c:pt idx="1942">
                  <c:v>42295.984733796293</c:v>
                </c:pt>
                <c:pt idx="1943">
                  <c:v>42295.991678240738</c:v>
                </c:pt>
                <c:pt idx="1944">
                  <c:v>42295.998622685183</c:v>
                </c:pt>
                <c:pt idx="1945">
                  <c:v>42296.005567129629</c:v>
                </c:pt>
                <c:pt idx="1946">
                  <c:v>42296.012511574074</c:v>
                </c:pt>
                <c:pt idx="1947">
                  <c:v>42296.019456018519</c:v>
                </c:pt>
                <c:pt idx="1948">
                  <c:v>42296.026400462964</c:v>
                </c:pt>
                <c:pt idx="1949">
                  <c:v>42296.03334490741</c:v>
                </c:pt>
                <c:pt idx="1950">
                  <c:v>42296.040289351855</c:v>
                </c:pt>
                <c:pt idx="1951">
                  <c:v>42296.047233796293</c:v>
                </c:pt>
                <c:pt idx="1952">
                  <c:v>42296.054178240738</c:v>
                </c:pt>
                <c:pt idx="1953">
                  <c:v>42296.061122685183</c:v>
                </c:pt>
                <c:pt idx="1954">
                  <c:v>42296.068067129629</c:v>
                </c:pt>
                <c:pt idx="1955">
                  <c:v>42296.075011574074</c:v>
                </c:pt>
                <c:pt idx="1956">
                  <c:v>42296.081956018519</c:v>
                </c:pt>
                <c:pt idx="1957">
                  <c:v>42296.088900462964</c:v>
                </c:pt>
                <c:pt idx="1958">
                  <c:v>42296.09584490741</c:v>
                </c:pt>
                <c:pt idx="1959">
                  <c:v>42296.102789351855</c:v>
                </c:pt>
                <c:pt idx="1960">
                  <c:v>42296.109733796293</c:v>
                </c:pt>
                <c:pt idx="1961">
                  <c:v>42296.116678240738</c:v>
                </c:pt>
                <c:pt idx="1962">
                  <c:v>42296.123622685183</c:v>
                </c:pt>
                <c:pt idx="1963">
                  <c:v>42296.130567129629</c:v>
                </c:pt>
                <c:pt idx="1964">
                  <c:v>42296.137511574074</c:v>
                </c:pt>
                <c:pt idx="1965">
                  <c:v>42296.144456018519</c:v>
                </c:pt>
                <c:pt idx="1966">
                  <c:v>42296.151400462964</c:v>
                </c:pt>
                <c:pt idx="1967">
                  <c:v>42296.15834490741</c:v>
                </c:pt>
                <c:pt idx="1968">
                  <c:v>42296.165289351855</c:v>
                </c:pt>
                <c:pt idx="1969">
                  <c:v>42296.172233796293</c:v>
                </c:pt>
                <c:pt idx="1970">
                  <c:v>42296.179178240738</c:v>
                </c:pt>
                <c:pt idx="1971">
                  <c:v>42296.186122685183</c:v>
                </c:pt>
                <c:pt idx="1972">
                  <c:v>42296.193067129629</c:v>
                </c:pt>
                <c:pt idx="1973">
                  <c:v>42296.200011574074</c:v>
                </c:pt>
                <c:pt idx="1974">
                  <c:v>42296.206956018519</c:v>
                </c:pt>
                <c:pt idx="1975">
                  <c:v>42296.213900462964</c:v>
                </c:pt>
                <c:pt idx="1976">
                  <c:v>42296.22084490741</c:v>
                </c:pt>
                <c:pt idx="1977">
                  <c:v>42296.227789351855</c:v>
                </c:pt>
                <c:pt idx="1978">
                  <c:v>42296.234733796293</c:v>
                </c:pt>
                <c:pt idx="1979">
                  <c:v>42296.241678240738</c:v>
                </c:pt>
                <c:pt idx="1980">
                  <c:v>42296.248622685183</c:v>
                </c:pt>
                <c:pt idx="1981">
                  <c:v>42296.255567129629</c:v>
                </c:pt>
                <c:pt idx="1982">
                  <c:v>42296.262511574074</c:v>
                </c:pt>
                <c:pt idx="1983">
                  <c:v>42296.269456018519</c:v>
                </c:pt>
                <c:pt idx="1984">
                  <c:v>42296.276400462964</c:v>
                </c:pt>
                <c:pt idx="1985">
                  <c:v>42296.28334490741</c:v>
                </c:pt>
                <c:pt idx="1986">
                  <c:v>42296.290289351855</c:v>
                </c:pt>
                <c:pt idx="1987">
                  <c:v>42296.297233796293</c:v>
                </c:pt>
                <c:pt idx="1988">
                  <c:v>42296.304178240738</c:v>
                </c:pt>
                <c:pt idx="1989">
                  <c:v>42296.311122685183</c:v>
                </c:pt>
                <c:pt idx="1990">
                  <c:v>42296.318067129629</c:v>
                </c:pt>
                <c:pt idx="1991">
                  <c:v>42296.325011574074</c:v>
                </c:pt>
                <c:pt idx="1992">
                  <c:v>42296.331956018519</c:v>
                </c:pt>
                <c:pt idx="1993">
                  <c:v>42296.338900462964</c:v>
                </c:pt>
                <c:pt idx="1994">
                  <c:v>42296.34584490741</c:v>
                </c:pt>
                <c:pt idx="1995">
                  <c:v>42296.352789351855</c:v>
                </c:pt>
                <c:pt idx="1996">
                  <c:v>42296.359733796293</c:v>
                </c:pt>
                <c:pt idx="1997">
                  <c:v>42296.366678240738</c:v>
                </c:pt>
                <c:pt idx="1998">
                  <c:v>42296.373622685183</c:v>
                </c:pt>
                <c:pt idx="1999">
                  <c:v>42296.380567129629</c:v>
                </c:pt>
                <c:pt idx="2000">
                  <c:v>42296.387511574074</c:v>
                </c:pt>
                <c:pt idx="2001">
                  <c:v>42296.394456018519</c:v>
                </c:pt>
                <c:pt idx="2002">
                  <c:v>42296.401400462964</c:v>
                </c:pt>
                <c:pt idx="2003">
                  <c:v>42296.40834490741</c:v>
                </c:pt>
                <c:pt idx="2004">
                  <c:v>42296.415289351855</c:v>
                </c:pt>
                <c:pt idx="2005">
                  <c:v>42296.422233796293</c:v>
                </c:pt>
                <c:pt idx="2006">
                  <c:v>42296.429178240738</c:v>
                </c:pt>
                <c:pt idx="2007">
                  <c:v>42296.436122685183</c:v>
                </c:pt>
                <c:pt idx="2008">
                  <c:v>42296.443067129629</c:v>
                </c:pt>
                <c:pt idx="2009">
                  <c:v>42296.450011574074</c:v>
                </c:pt>
                <c:pt idx="2010">
                  <c:v>42296.456956018519</c:v>
                </c:pt>
                <c:pt idx="2011">
                  <c:v>42296.463900462964</c:v>
                </c:pt>
                <c:pt idx="2012">
                  <c:v>42296.47084490741</c:v>
                </c:pt>
                <c:pt idx="2013">
                  <c:v>42296.477789351855</c:v>
                </c:pt>
                <c:pt idx="2014">
                  <c:v>42296.484733796293</c:v>
                </c:pt>
                <c:pt idx="2015">
                  <c:v>42296.491678240738</c:v>
                </c:pt>
                <c:pt idx="2016">
                  <c:v>42296.498622685183</c:v>
                </c:pt>
                <c:pt idx="2017">
                  <c:v>42296.505567129629</c:v>
                </c:pt>
                <c:pt idx="2018">
                  <c:v>42296.512511574074</c:v>
                </c:pt>
                <c:pt idx="2019">
                  <c:v>42296.519456018519</c:v>
                </c:pt>
                <c:pt idx="2020">
                  <c:v>42296.526400462964</c:v>
                </c:pt>
                <c:pt idx="2021">
                  <c:v>42296.53334490741</c:v>
                </c:pt>
                <c:pt idx="2022">
                  <c:v>42296.540289351855</c:v>
                </c:pt>
                <c:pt idx="2023">
                  <c:v>42296.547233796293</c:v>
                </c:pt>
                <c:pt idx="2024">
                  <c:v>42296.554178240738</c:v>
                </c:pt>
                <c:pt idx="2025">
                  <c:v>42296.561122685183</c:v>
                </c:pt>
                <c:pt idx="2026">
                  <c:v>42296.568067129629</c:v>
                </c:pt>
                <c:pt idx="2027">
                  <c:v>42296.575011574074</c:v>
                </c:pt>
                <c:pt idx="2028">
                  <c:v>42296.581956018519</c:v>
                </c:pt>
                <c:pt idx="2029">
                  <c:v>42296.588900462964</c:v>
                </c:pt>
                <c:pt idx="2030">
                  <c:v>42296.59584490741</c:v>
                </c:pt>
                <c:pt idx="2031">
                  <c:v>42296.602789351855</c:v>
                </c:pt>
                <c:pt idx="2032">
                  <c:v>42296.609733796293</c:v>
                </c:pt>
                <c:pt idx="2033">
                  <c:v>42296.616678240738</c:v>
                </c:pt>
                <c:pt idx="2034">
                  <c:v>42296.623622685183</c:v>
                </c:pt>
                <c:pt idx="2035">
                  <c:v>42296.630567129629</c:v>
                </c:pt>
                <c:pt idx="2036">
                  <c:v>42296.637511574074</c:v>
                </c:pt>
                <c:pt idx="2037">
                  <c:v>42296.644456018519</c:v>
                </c:pt>
                <c:pt idx="2038">
                  <c:v>42296.651400462964</c:v>
                </c:pt>
                <c:pt idx="2039">
                  <c:v>42296.65834490741</c:v>
                </c:pt>
                <c:pt idx="2040">
                  <c:v>42296.665289351855</c:v>
                </c:pt>
                <c:pt idx="2041">
                  <c:v>42296.672233796293</c:v>
                </c:pt>
                <c:pt idx="2042">
                  <c:v>42296.679178240738</c:v>
                </c:pt>
                <c:pt idx="2043">
                  <c:v>42296.686122685183</c:v>
                </c:pt>
                <c:pt idx="2044">
                  <c:v>42296.693067129629</c:v>
                </c:pt>
                <c:pt idx="2045">
                  <c:v>42296.700011574074</c:v>
                </c:pt>
                <c:pt idx="2046">
                  <c:v>42296.706956018519</c:v>
                </c:pt>
                <c:pt idx="2047">
                  <c:v>42296.713900462964</c:v>
                </c:pt>
                <c:pt idx="2048">
                  <c:v>42296.72084490741</c:v>
                </c:pt>
                <c:pt idx="2049">
                  <c:v>42296.727789351855</c:v>
                </c:pt>
                <c:pt idx="2050">
                  <c:v>42296.734733796293</c:v>
                </c:pt>
                <c:pt idx="2051">
                  <c:v>42296.741678240738</c:v>
                </c:pt>
                <c:pt idx="2052">
                  <c:v>42296.748622685183</c:v>
                </c:pt>
                <c:pt idx="2053">
                  <c:v>42296.755567129629</c:v>
                </c:pt>
                <c:pt idx="2054">
                  <c:v>42296.762511574074</c:v>
                </c:pt>
                <c:pt idx="2055">
                  <c:v>42296.769456018519</c:v>
                </c:pt>
                <c:pt idx="2056">
                  <c:v>42296.776400462964</c:v>
                </c:pt>
                <c:pt idx="2057">
                  <c:v>42296.78334490741</c:v>
                </c:pt>
                <c:pt idx="2058">
                  <c:v>42296.790289351855</c:v>
                </c:pt>
                <c:pt idx="2059">
                  <c:v>42296.797233796293</c:v>
                </c:pt>
                <c:pt idx="2060">
                  <c:v>42296.804178240738</c:v>
                </c:pt>
                <c:pt idx="2061">
                  <c:v>42296.811122685183</c:v>
                </c:pt>
                <c:pt idx="2062">
                  <c:v>42296.818067129629</c:v>
                </c:pt>
                <c:pt idx="2063">
                  <c:v>42296.825011574074</c:v>
                </c:pt>
                <c:pt idx="2064">
                  <c:v>42296.831956018519</c:v>
                </c:pt>
                <c:pt idx="2065">
                  <c:v>42296.838900462964</c:v>
                </c:pt>
                <c:pt idx="2066">
                  <c:v>42296.84584490741</c:v>
                </c:pt>
                <c:pt idx="2067">
                  <c:v>42296.852789351855</c:v>
                </c:pt>
                <c:pt idx="2068">
                  <c:v>42296.859733796293</c:v>
                </c:pt>
                <c:pt idx="2069">
                  <c:v>42296.866678240738</c:v>
                </c:pt>
                <c:pt idx="2070">
                  <c:v>42296.873622685183</c:v>
                </c:pt>
                <c:pt idx="2071">
                  <c:v>42296.880567129629</c:v>
                </c:pt>
                <c:pt idx="2072">
                  <c:v>42296.887511574074</c:v>
                </c:pt>
                <c:pt idx="2073">
                  <c:v>42296.894456018519</c:v>
                </c:pt>
                <c:pt idx="2074">
                  <c:v>42296.901400462964</c:v>
                </c:pt>
                <c:pt idx="2075">
                  <c:v>42296.90834490741</c:v>
                </c:pt>
                <c:pt idx="2076">
                  <c:v>42296.915289351855</c:v>
                </c:pt>
                <c:pt idx="2077">
                  <c:v>42296.922233796293</c:v>
                </c:pt>
                <c:pt idx="2078">
                  <c:v>42296.929178240738</c:v>
                </c:pt>
                <c:pt idx="2079">
                  <c:v>42296.936122685183</c:v>
                </c:pt>
                <c:pt idx="2080">
                  <c:v>42296.943067129629</c:v>
                </c:pt>
                <c:pt idx="2081">
                  <c:v>42296.950011574074</c:v>
                </c:pt>
                <c:pt idx="2082">
                  <c:v>42296.956956018519</c:v>
                </c:pt>
                <c:pt idx="2083">
                  <c:v>42296.963900462964</c:v>
                </c:pt>
                <c:pt idx="2084">
                  <c:v>42296.97084490741</c:v>
                </c:pt>
                <c:pt idx="2085">
                  <c:v>42296.977789351855</c:v>
                </c:pt>
                <c:pt idx="2086">
                  <c:v>42296.984733796293</c:v>
                </c:pt>
                <c:pt idx="2087">
                  <c:v>42296.991678240738</c:v>
                </c:pt>
                <c:pt idx="2088">
                  <c:v>42296.998622685183</c:v>
                </c:pt>
                <c:pt idx="2089">
                  <c:v>42297.005567129629</c:v>
                </c:pt>
                <c:pt idx="2090">
                  <c:v>42297.012511574074</c:v>
                </c:pt>
                <c:pt idx="2091">
                  <c:v>42297.019456018519</c:v>
                </c:pt>
                <c:pt idx="2092">
                  <c:v>42297.026400462964</c:v>
                </c:pt>
                <c:pt idx="2093">
                  <c:v>42297.03334490741</c:v>
                </c:pt>
                <c:pt idx="2094">
                  <c:v>42297.040289351855</c:v>
                </c:pt>
                <c:pt idx="2095">
                  <c:v>42297.047233796293</c:v>
                </c:pt>
                <c:pt idx="2096">
                  <c:v>42297.054178240738</c:v>
                </c:pt>
                <c:pt idx="2097">
                  <c:v>42297.061122685183</c:v>
                </c:pt>
                <c:pt idx="2098">
                  <c:v>42297.068067129629</c:v>
                </c:pt>
                <c:pt idx="2099">
                  <c:v>42297.075011574074</c:v>
                </c:pt>
                <c:pt idx="2100">
                  <c:v>42297.081956018519</c:v>
                </c:pt>
                <c:pt idx="2101">
                  <c:v>42297.088900462964</c:v>
                </c:pt>
                <c:pt idx="2102">
                  <c:v>42297.09584490741</c:v>
                </c:pt>
                <c:pt idx="2103">
                  <c:v>42297.102789351855</c:v>
                </c:pt>
                <c:pt idx="2104">
                  <c:v>42297.109733796293</c:v>
                </c:pt>
                <c:pt idx="2105">
                  <c:v>42297.116678240738</c:v>
                </c:pt>
                <c:pt idx="2106">
                  <c:v>42297.123622685183</c:v>
                </c:pt>
                <c:pt idx="2107">
                  <c:v>42297.130567129629</c:v>
                </c:pt>
                <c:pt idx="2108">
                  <c:v>42297.137511574074</c:v>
                </c:pt>
                <c:pt idx="2109">
                  <c:v>42297.144456018519</c:v>
                </c:pt>
                <c:pt idx="2110">
                  <c:v>42297.151400462964</c:v>
                </c:pt>
                <c:pt idx="2111">
                  <c:v>42297.15834490741</c:v>
                </c:pt>
                <c:pt idx="2112">
                  <c:v>42297.165289351855</c:v>
                </c:pt>
                <c:pt idx="2113">
                  <c:v>42297.172233796293</c:v>
                </c:pt>
                <c:pt idx="2114">
                  <c:v>42297.179178240738</c:v>
                </c:pt>
                <c:pt idx="2115">
                  <c:v>42297.186122685183</c:v>
                </c:pt>
                <c:pt idx="2116">
                  <c:v>42297.193067129629</c:v>
                </c:pt>
                <c:pt idx="2117">
                  <c:v>42297.200011574074</c:v>
                </c:pt>
                <c:pt idx="2118">
                  <c:v>42297.206956018519</c:v>
                </c:pt>
                <c:pt idx="2119">
                  <c:v>42297.213900462964</c:v>
                </c:pt>
                <c:pt idx="2120">
                  <c:v>42297.22084490741</c:v>
                </c:pt>
                <c:pt idx="2121">
                  <c:v>42297.227789351855</c:v>
                </c:pt>
                <c:pt idx="2122">
                  <c:v>42297.234733796293</c:v>
                </c:pt>
                <c:pt idx="2123">
                  <c:v>42297.241678240738</c:v>
                </c:pt>
                <c:pt idx="2124">
                  <c:v>42297.248622685183</c:v>
                </c:pt>
                <c:pt idx="2125">
                  <c:v>42297.255567129629</c:v>
                </c:pt>
                <c:pt idx="2126">
                  <c:v>42297.262511574074</c:v>
                </c:pt>
                <c:pt idx="2127">
                  <c:v>42297.269456018519</c:v>
                </c:pt>
                <c:pt idx="2128">
                  <c:v>42297.276400462964</c:v>
                </c:pt>
                <c:pt idx="2129">
                  <c:v>42297.28334490741</c:v>
                </c:pt>
                <c:pt idx="2130">
                  <c:v>42297.290289351855</c:v>
                </c:pt>
                <c:pt idx="2131">
                  <c:v>42297.297233796293</c:v>
                </c:pt>
                <c:pt idx="2132">
                  <c:v>42297.304178240738</c:v>
                </c:pt>
                <c:pt idx="2133">
                  <c:v>42297.311122685183</c:v>
                </c:pt>
                <c:pt idx="2134">
                  <c:v>42297.318067129629</c:v>
                </c:pt>
                <c:pt idx="2135">
                  <c:v>42297.325011574074</c:v>
                </c:pt>
                <c:pt idx="2136">
                  <c:v>42297.331956018519</c:v>
                </c:pt>
                <c:pt idx="2137">
                  <c:v>42297.338900462964</c:v>
                </c:pt>
                <c:pt idx="2138">
                  <c:v>42297.34584490741</c:v>
                </c:pt>
                <c:pt idx="2139">
                  <c:v>42297.352789351855</c:v>
                </c:pt>
                <c:pt idx="2140">
                  <c:v>42297.359733796293</c:v>
                </c:pt>
                <c:pt idx="2141">
                  <c:v>42297.366678240738</c:v>
                </c:pt>
                <c:pt idx="2142">
                  <c:v>42297.373622685183</c:v>
                </c:pt>
                <c:pt idx="2143">
                  <c:v>42297.380567129629</c:v>
                </c:pt>
                <c:pt idx="2144">
                  <c:v>42297.387511574074</c:v>
                </c:pt>
                <c:pt idx="2145">
                  <c:v>42297.394456018519</c:v>
                </c:pt>
                <c:pt idx="2146">
                  <c:v>42297.401400462964</c:v>
                </c:pt>
                <c:pt idx="2147">
                  <c:v>42297.40834490741</c:v>
                </c:pt>
                <c:pt idx="2148">
                  <c:v>42297.415289351855</c:v>
                </c:pt>
                <c:pt idx="2149">
                  <c:v>42297.422233796293</c:v>
                </c:pt>
                <c:pt idx="2150">
                  <c:v>42297.429178240738</c:v>
                </c:pt>
                <c:pt idx="2151">
                  <c:v>42297.436122685183</c:v>
                </c:pt>
                <c:pt idx="2152">
                  <c:v>42297.443067129629</c:v>
                </c:pt>
                <c:pt idx="2153">
                  <c:v>42297.450011574074</c:v>
                </c:pt>
                <c:pt idx="2154">
                  <c:v>42297.456956018519</c:v>
                </c:pt>
                <c:pt idx="2155">
                  <c:v>42297.463900462964</c:v>
                </c:pt>
                <c:pt idx="2156">
                  <c:v>42297.47084490741</c:v>
                </c:pt>
                <c:pt idx="2157">
                  <c:v>42297.477789351855</c:v>
                </c:pt>
                <c:pt idx="2158">
                  <c:v>42297.484733796293</c:v>
                </c:pt>
                <c:pt idx="2159">
                  <c:v>42297.491678240738</c:v>
                </c:pt>
                <c:pt idx="2160">
                  <c:v>42297.498622685183</c:v>
                </c:pt>
                <c:pt idx="2161">
                  <c:v>42297.505567129629</c:v>
                </c:pt>
                <c:pt idx="2162">
                  <c:v>42297.512511574074</c:v>
                </c:pt>
                <c:pt idx="2163">
                  <c:v>42297.519456018519</c:v>
                </c:pt>
                <c:pt idx="2164">
                  <c:v>42297.526400462964</c:v>
                </c:pt>
                <c:pt idx="2165">
                  <c:v>42297.53334490741</c:v>
                </c:pt>
                <c:pt idx="2166">
                  <c:v>42297.540289351855</c:v>
                </c:pt>
                <c:pt idx="2167">
                  <c:v>42297.547233796293</c:v>
                </c:pt>
                <c:pt idx="2168">
                  <c:v>42297.554178240738</c:v>
                </c:pt>
                <c:pt idx="2169">
                  <c:v>42297.561122685183</c:v>
                </c:pt>
                <c:pt idx="2170">
                  <c:v>42297.568067129629</c:v>
                </c:pt>
                <c:pt idx="2171">
                  <c:v>42297.575011574074</c:v>
                </c:pt>
                <c:pt idx="2172">
                  <c:v>42297.581956018519</c:v>
                </c:pt>
                <c:pt idx="2173">
                  <c:v>42297.588900462964</c:v>
                </c:pt>
                <c:pt idx="2174">
                  <c:v>42297.59584490741</c:v>
                </c:pt>
                <c:pt idx="2175">
                  <c:v>42297.602789351855</c:v>
                </c:pt>
                <c:pt idx="2176">
                  <c:v>42297.609733796293</c:v>
                </c:pt>
                <c:pt idx="2177">
                  <c:v>42297.616678240738</c:v>
                </c:pt>
                <c:pt idx="2178">
                  <c:v>42297.623622685183</c:v>
                </c:pt>
                <c:pt idx="2179">
                  <c:v>42297.630567129629</c:v>
                </c:pt>
                <c:pt idx="2180">
                  <c:v>42297.637511574074</c:v>
                </c:pt>
                <c:pt idx="2181">
                  <c:v>42297.644456018519</c:v>
                </c:pt>
                <c:pt idx="2182">
                  <c:v>42297.651400462964</c:v>
                </c:pt>
                <c:pt idx="2183">
                  <c:v>42297.65834490741</c:v>
                </c:pt>
                <c:pt idx="2184">
                  <c:v>42297.665289351855</c:v>
                </c:pt>
                <c:pt idx="2185">
                  <c:v>42297.672233796293</c:v>
                </c:pt>
                <c:pt idx="2186">
                  <c:v>42297.679178240738</c:v>
                </c:pt>
                <c:pt idx="2187">
                  <c:v>42297.686122685183</c:v>
                </c:pt>
                <c:pt idx="2188">
                  <c:v>42297.693067129629</c:v>
                </c:pt>
                <c:pt idx="2189">
                  <c:v>42297.700011574074</c:v>
                </c:pt>
                <c:pt idx="2190">
                  <c:v>42297.706956018519</c:v>
                </c:pt>
                <c:pt idx="2191">
                  <c:v>42297.713900462964</c:v>
                </c:pt>
                <c:pt idx="2192">
                  <c:v>42297.72084490741</c:v>
                </c:pt>
                <c:pt idx="2193">
                  <c:v>42297.727789351855</c:v>
                </c:pt>
                <c:pt idx="2194">
                  <c:v>42297.734733796293</c:v>
                </c:pt>
                <c:pt idx="2195">
                  <c:v>42297.741678240738</c:v>
                </c:pt>
                <c:pt idx="2196">
                  <c:v>42297.748622685183</c:v>
                </c:pt>
                <c:pt idx="2197">
                  <c:v>42297.755567129629</c:v>
                </c:pt>
                <c:pt idx="2198">
                  <c:v>42297.762511574074</c:v>
                </c:pt>
                <c:pt idx="2199">
                  <c:v>42297.769456018519</c:v>
                </c:pt>
                <c:pt idx="2200">
                  <c:v>42297.776400462964</c:v>
                </c:pt>
                <c:pt idx="2201">
                  <c:v>42297.78334490741</c:v>
                </c:pt>
                <c:pt idx="2202">
                  <c:v>42297.790289351855</c:v>
                </c:pt>
                <c:pt idx="2203">
                  <c:v>42297.797233796293</c:v>
                </c:pt>
                <c:pt idx="2204">
                  <c:v>42297.804178240738</c:v>
                </c:pt>
                <c:pt idx="2205">
                  <c:v>42297.811122685183</c:v>
                </c:pt>
                <c:pt idx="2206">
                  <c:v>42297.818067129629</c:v>
                </c:pt>
                <c:pt idx="2207">
                  <c:v>42297.825011574074</c:v>
                </c:pt>
                <c:pt idx="2208">
                  <c:v>42297.831956018519</c:v>
                </c:pt>
                <c:pt idx="2209">
                  <c:v>42297.838900462964</c:v>
                </c:pt>
                <c:pt idx="2210">
                  <c:v>42297.84584490741</c:v>
                </c:pt>
                <c:pt idx="2211">
                  <c:v>42297.852789351855</c:v>
                </c:pt>
                <c:pt idx="2212">
                  <c:v>42297.859733796293</c:v>
                </c:pt>
                <c:pt idx="2213">
                  <c:v>42297.866678240738</c:v>
                </c:pt>
                <c:pt idx="2214">
                  <c:v>42297.873622685183</c:v>
                </c:pt>
                <c:pt idx="2215">
                  <c:v>42297.880567129629</c:v>
                </c:pt>
                <c:pt idx="2216">
                  <c:v>42297.887511574074</c:v>
                </c:pt>
                <c:pt idx="2217">
                  <c:v>42297.894456018519</c:v>
                </c:pt>
                <c:pt idx="2218">
                  <c:v>42297.901400462964</c:v>
                </c:pt>
                <c:pt idx="2219">
                  <c:v>42297.90834490741</c:v>
                </c:pt>
                <c:pt idx="2220">
                  <c:v>42297.915289351855</c:v>
                </c:pt>
                <c:pt idx="2221">
                  <c:v>42297.922233796293</c:v>
                </c:pt>
                <c:pt idx="2222">
                  <c:v>42297.929178240738</c:v>
                </c:pt>
                <c:pt idx="2223">
                  <c:v>42297.936122685183</c:v>
                </c:pt>
                <c:pt idx="2224">
                  <c:v>42297.943067129629</c:v>
                </c:pt>
                <c:pt idx="2225">
                  <c:v>42297.950011574074</c:v>
                </c:pt>
                <c:pt idx="2226">
                  <c:v>42297.956956018519</c:v>
                </c:pt>
                <c:pt idx="2227">
                  <c:v>42297.963900462964</c:v>
                </c:pt>
                <c:pt idx="2228">
                  <c:v>42297.97084490741</c:v>
                </c:pt>
                <c:pt idx="2229">
                  <c:v>42297.977789351855</c:v>
                </c:pt>
                <c:pt idx="2230">
                  <c:v>42297.984733796293</c:v>
                </c:pt>
                <c:pt idx="2231">
                  <c:v>42297.991678240738</c:v>
                </c:pt>
                <c:pt idx="2232">
                  <c:v>42297.998622685183</c:v>
                </c:pt>
                <c:pt idx="2233">
                  <c:v>42298.005567129629</c:v>
                </c:pt>
                <c:pt idx="2234">
                  <c:v>42298.012511574074</c:v>
                </c:pt>
                <c:pt idx="2235">
                  <c:v>42298.019456018519</c:v>
                </c:pt>
                <c:pt idx="2236">
                  <c:v>42298.026400462964</c:v>
                </c:pt>
                <c:pt idx="2237">
                  <c:v>42298.03334490741</c:v>
                </c:pt>
                <c:pt idx="2238">
                  <c:v>42298.040289351855</c:v>
                </c:pt>
                <c:pt idx="2239">
                  <c:v>42298.047233796293</c:v>
                </c:pt>
                <c:pt idx="2240">
                  <c:v>42298.054178240738</c:v>
                </c:pt>
                <c:pt idx="2241">
                  <c:v>42298.061122685183</c:v>
                </c:pt>
                <c:pt idx="2242">
                  <c:v>42298.068067129629</c:v>
                </c:pt>
                <c:pt idx="2243">
                  <c:v>42298.075011574074</c:v>
                </c:pt>
                <c:pt idx="2244">
                  <c:v>42298.081956018519</c:v>
                </c:pt>
                <c:pt idx="2245">
                  <c:v>42298.088900462964</c:v>
                </c:pt>
                <c:pt idx="2246">
                  <c:v>42298.09584490741</c:v>
                </c:pt>
                <c:pt idx="2247">
                  <c:v>42298.102789351855</c:v>
                </c:pt>
                <c:pt idx="2248">
                  <c:v>42298.109733796293</c:v>
                </c:pt>
                <c:pt idx="2249">
                  <c:v>42298.116678240738</c:v>
                </c:pt>
                <c:pt idx="2250">
                  <c:v>42298.123622685183</c:v>
                </c:pt>
                <c:pt idx="2251">
                  <c:v>42298.130567129629</c:v>
                </c:pt>
                <c:pt idx="2252">
                  <c:v>42298.137511574074</c:v>
                </c:pt>
                <c:pt idx="2253">
                  <c:v>42298.144456018519</c:v>
                </c:pt>
                <c:pt idx="2254">
                  <c:v>42298.151400462964</c:v>
                </c:pt>
                <c:pt idx="2255">
                  <c:v>42298.15834490741</c:v>
                </c:pt>
                <c:pt idx="2256">
                  <c:v>42298.165289351855</c:v>
                </c:pt>
                <c:pt idx="2257">
                  <c:v>42298.172233796293</c:v>
                </c:pt>
                <c:pt idx="2258">
                  <c:v>42298.179178240738</c:v>
                </c:pt>
                <c:pt idx="2259">
                  <c:v>42298.186122685183</c:v>
                </c:pt>
                <c:pt idx="2260">
                  <c:v>42298.193067129629</c:v>
                </c:pt>
                <c:pt idx="2261">
                  <c:v>42298.200011574074</c:v>
                </c:pt>
                <c:pt idx="2262">
                  <c:v>42298.206956018519</c:v>
                </c:pt>
                <c:pt idx="2263">
                  <c:v>42298.213900462964</c:v>
                </c:pt>
                <c:pt idx="2264">
                  <c:v>42298.22084490741</c:v>
                </c:pt>
                <c:pt idx="2265">
                  <c:v>42298.227789351855</c:v>
                </c:pt>
                <c:pt idx="2266">
                  <c:v>42298.234733796293</c:v>
                </c:pt>
                <c:pt idx="2267">
                  <c:v>42298.241678240738</c:v>
                </c:pt>
                <c:pt idx="2268">
                  <c:v>42298.248622685183</c:v>
                </c:pt>
                <c:pt idx="2269">
                  <c:v>42298.255567129629</c:v>
                </c:pt>
                <c:pt idx="2270">
                  <c:v>42298.262511574074</c:v>
                </c:pt>
                <c:pt idx="2271">
                  <c:v>42298.269456018519</c:v>
                </c:pt>
                <c:pt idx="2272">
                  <c:v>42298.276400462964</c:v>
                </c:pt>
                <c:pt idx="2273">
                  <c:v>42298.28334490741</c:v>
                </c:pt>
                <c:pt idx="2274">
                  <c:v>42298.290289351855</c:v>
                </c:pt>
                <c:pt idx="2275">
                  <c:v>42298.297233796293</c:v>
                </c:pt>
                <c:pt idx="2276">
                  <c:v>42298.304178240738</c:v>
                </c:pt>
                <c:pt idx="2277">
                  <c:v>42298.311122685183</c:v>
                </c:pt>
                <c:pt idx="2278">
                  <c:v>42298.318067129629</c:v>
                </c:pt>
                <c:pt idx="2279">
                  <c:v>42298.325011574074</c:v>
                </c:pt>
                <c:pt idx="2280">
                  <c:v>42298.331956018519</c:v>
                </c:pt>
                <c:pt idx="2281">
                  <c:v>42298.338900462964</c:v>
                </c:pt>
                <c:pt idx="2282">
                  <c:v>42298.34584490741</c:v>
                </c:pt>
                <c:pt idx="2283">
                  <c:v>42298.352789351855</c:v>
                </c:pt>
                <c:pt idx="2284">
                  <c:v>42298.359733796293</c:v>
                </c:pt>
                <c:pt idx="2285">
                  <c:v>42298.366678240738</c:v>
                </c:pt>
                <c:pt idx="2286">
                  <c:v>42298.373622685183</c:v>
                </c:pt>
                <c:pt idx="2287">
                  <c:v>42298.380567129629</c:v>
                </c:pt>
                <c:pt idx="2288">
                  <c:v>42298.387511574074</c:v>
                </c:pt>
                <c:pt idx="2289">
                  <c:v>42298.394456018519</c:v>
                </c:pt>
                <c:pt idx="2290">
                  <c:v>42298.401400462964</c:v>
                </c:pt>
                <c:pt idx="2291">
                  <c:v>42298.40834490741</c:v>
                </c:pt>
                <c:pt idx="2292">
                  <c:v>42298.415289351855</c:v>
                </c:pt>
                <c:pt idx="2293">
                  <c:v>42298.422233796293</c:v>
                </c:pt>
                <c:pt idx="2294">
                  <c:v>42298.429178240738</c:v>
                </c:pt>
                <c:pt idx="2295">
                  <c:v>42298.436122685183</c:v>
                </c:pt>
                <c:pt idx="2296">
                  <c:v>42298.443067129629</c:v>
                </c:pt>
                <c:pt idx="2297">
                  <c:v>42298.450011574074</c:v>
                </c:pt>
                <c:pt idx="2298">
                  <c:v>42298.456956018519</c:v>
                </c:pt>
                <c:pt idx="2299">
                  <c:v>42298.463900462964</c:v>
                </c:pt>
                <c:pt idx="2300">
                  <c:v>42298.47084490741</c:v>
                </c:pt>
                <c:pt idx="2301">
                  <c:v>42298.477789351855</c:v>
                </c:pt>
                <c:pt idx="2302">
                  <c:v>42298.484733796293</c:v>
                </c:pt>
                <c:pt idx="2303">
                  <c:v>42298.491678240738</c:v>
                </c:pt>
                <c:pt idx="2304">
                  <c:v>42298.498622685183</c:v>
                </c:pt>
                <c:pt idx="2305">
                  <c:v>42298.505567129629</c:v>
                </c:pt>
                <c:pt idx="2306">
                  <c:v>42298.512511574074</c:v>
                </c:pt>
                <c:pt idx="2307">
                  <c:v>42298.519456018519</c:v>
                </c:pt>
                <c:pt idx="2308">
                  <c:v>42298.526400462964</c:v>
                </c:pt>
                <c:pt idx="2309">
                  <c:v>42298.53334490741</c:v>
                </c:pt>
                <c:pt idx="2310">
                  <c:v>42298.540289351855</c:v>
                </c:pt>
                <c:pt idx="2311">
                  <c:v>42298.547233796293</c:v>
                </c:pt>
                <c:pt idx="2312">
                  <c:v>42298.554178240738</c:v>
                </c:pt>
                <c:pt idx="2313">
                  <c:v>42298.561122685183</c:v>
                </c:pt>
                <c:pt idx="2314">
                  <c:v>42298.568067129629</c:v>
                </c:pt>
                <c:pt idx="2315">
                  <c:v>42298.575011574074</c:v>
                </c:pt>
                <c:pt idx="2316">
                  <c:v>42298.581956018519</c:v>
                </c:pt>
                <c:pt idx="2317">
                  <c:v>42298.588900462964</c:v>
                </c:pt>
                <c:pt idx="2318">
                  <c:v>42298.59584490741</c:v>
                </c:pt>
                <c:pt idx="2319">
                  <c:v>42298.602789351855</c:v>
                </c:pt>
                <c:pt idx="2320">
                  <c:v>42298.609733796293</c:v>
                </c:pt>
                <c:pt idx="2321">
                  <c:v>42298.616678240738</c:v>
                </c:pt>
                <c:pt idx="2322">
                  <c:v>42298.623622685183</c:v>
                </c:pt>
                <c:pt idx="2323">
                  <c:v>42298.630567129629</c:v>
                </c:pt>
                <c:pt idx="2324">
                  <c:v>42298.637511574074</c:v>
                </c:pt>
                <c:pt idx="2325">
                  <c:v>42298.644456018519</c:v>
                </c:pt>
                <c:pt idx="2326">
                  <c:v>42298.651400462964</c:v>
                </c:pt>
                <c:pt idx="2327">
                  <c:v>42298.65834490741</c:v>
                </c:pt>
                <c:pt idx="2328">
                  <c:v>42298.665289351855</c:v>
                </c:pt>
                <c:pt idx="2329">
                  <c:v>42298.672233796293</c:v>
                </c:pt>
                <c:pt idx="2330">
                  <c:v>42298.679178240738</c:v>
                </c:pt>
                <c:pt idx="2331">
                  <c:v>42298.686122685183</c:v>
                </c:pt>
                <c:pt idx="2332">
                  <c:v>42298.693067129629</c:v>
                </c:pt>
                <c:pt idx="2333">
                  <c:v>42298.700011574074</c:v>
                </c:pt>
                <c:pt idx="2334">
                  <c:v>42298.706956018519</c:v>
                </c:pt>
                <c:pt idx="2335">
                  <c:v>42298.713900462964</c:v>
                </c:pt>
                <c:pt idx="2336">
                  <c:v>42298.72084490741</c:v>
                </c:pt>
                <c:pt idx="2337">
                  <c:v>42298.727789351855</c:v>
                </c:pt>
                <c:pt idx="2338">
                  <c:v>42298.734733796293</c:v>
                </c:pt>
                <c:pt idx="2339">
                  <c:v>42298.741678240738</c:v>
                </c:pt>
                <c:pt idx="2340">
                  <c:v>42298.748622685183</c:v>
                </c:pt>
                <c:pt idx="2341">
                  <c:v>42298.755567129629</c:v>
                </c:pt>
                <c:pt idx="2342">
                  <c:v>42298.762511574074</c:v>
                </c:pt>
                <c:pt idx="2343">
                  <c:v>42298.769456018519</c:v>
                </c:pt>
                <c:pt idx="2344">
                  <c:v>42298.776400462964</c:v>
                </c:pt>
                <c:pt idx="2345">
                  <c:v>42298.78334490741</c:v>
                </c:pt>
                <c:pt idx="2346">
                  <c:v>42298.790289351855</c:v>
                </c:pt>
                <c:pt idx="2347">
                  <c:v>42298.797233796293</c:v>
                </c:pt>
                <c:pt idx="2348">
                  <c:v>42298.804178240738</c:v>
                </c:pt>
                <c:pt idx="2349">
                  <c:v>42298.811122685183</c:v>
                </c:pt>
                <c:pt idx="2350">
                  <c:v>42298.818067129629</c:v>
                </c:pt>
                <c:pt idx="2351">
                  <c:v>42298.825011574074</c:v>
                </c:pt>
                <c:pt idx="2352">
                  <c:v>42298.831956018519</c:v>
                </c:pt>
                <c:pt idx="2353">
                  <c:v>42298.838900462964</c:v>
                </c:pt>
                <c:pt idx="2354">
                  <c:v>42298.84584490741</c:v>
                </c:pt>
                <c:pt idx="2355">
                  <c:v>42298.852789351855</c:v>
                </c:pt>
                <c:pt idx="2356">
                  <c:v>42298.859733796293</c:v>
                </c:pt>
                <c:pt idx="2357">
                  <c:v>42298.866678240738</c:v>
                </c:pt>
                <c:pt idx="2358">
                  <c:v>42298.873622685183</c:v>
                </c:pt>
                <c:pt idx="2359">
                  <c:v>42298.880567129629</c:v>
                </c:pt>
                <c:pt idx="2360">
                  <c:v>42298.887511574074</c:v>
                </c:pt>
                <c:pt idx="2361">
                  <c:v>42298.894456018519</c:v>
                </c:pt>
                <c:pt idx="2362">
                  <c:v>42298.901400462964</c:v>
                </c:pt>
                <c:pt idx="2363">
                  <c:v>42298.90834490741</c:v>
                </c:pt>
                <c:pt idx="2364">
                  <c:v>42298.915289351855</c:v>
                </c:pt>
                <c:pt idx="2365">
                  <c:v>42298.922233796293</c:v>
                </c:pt>
                <c:pt idx="2366">
                  <c:v>42298.929178240738</c:v>
                </c:pt>
                <c:pt idx="2367">
                  <c:v>42298.936122685183</c:v>
                </c:pt>
                <c:pt idx="2368">
                  <c:v>42298.943067129629</c:v>
                </c:pt>
                <c:pt idx="2369">
                  <c:v>42298.950011574074</c:v>
                </c:pt>
                <c:pt idx="2370">
                  <c:v>42298.956956018519</c:v>
                </c:pt>
                <c:pt idx="2371">
                  <c:v>42298.963900462964</c:v>
                </c:pt>
                <c:pt idx="2372">
                  <c:v>42298.97084490741</c:v>
                </c:pt>
                <c:pt idx="2373">
                  <c:v>42298.977789351855</c:v>
                </c:pt>
                <c:pt idx="2374">
                  <c:v>42298.984733796293</c:v>
                </c:pt>
                <c:pt idx="2375">
                  <c:v>42298.991678240738</c:v>
                </c:pt>
                <c:pt idx="2376">
                  <c:v>42298.998622685183</c:v>
                </c:pt>
                <c:pt idx="2377">
                  <c:v>42299.005567129629</c:v>
                </c:pt>
                <c:pt idx="2378">
                  <c:v>42299.012511574074</c:v>
                </c:pt>
                <c:pt idx="2379">
                  <c:v>42299.019456018519</c:v>
                </c:pt>
                <c:pt idx="2380">
                  <c:v>42299.026400462964</c:v>
                </c:pt>
                <c:pt idx="2381">
                  <c:v>42299.03334490741</c:v>
                </c:pt>
                <c:pt idx="2382">
                  <c:v>42299.040289351855</c:v>
                </c:pt>
                <c:pt idx="2383">
                  <c:v>42299.047233796293</c:v>
                </c:pt>
                <c:pt idx="2384">
                  <c:v>42299.054178240738</c:v>
                </c:pt>
                <c:pt idx="2385">
                  <c:v>42299.061122685183</c:v>
                </c:pt>
                <c:pt idx="2386">
                  <c:v>42299.068067129629</c:v>
                </c:pt>
                <c:pt idx="2387">
                  <c:v>42299.075011574074</c:v>
                </c:pt>
                <c:pt idx="2388">
                  <c:v>42299.081956018519</c:v>
                </c:pt>
                <c:pt idx="2389">
                  <c:v>42299.088900462964</c:v>
                </c:pt>
                <c:pt idx="2390">
                  <c:v>42299.09584490741</c:v>
                </c:pt>
                <c:pt idx="2391">
                  <c:v>42299.102789351855</c:v>
                </c:pt>
                <c:pt idx="2392">
                  <c:v>42299.109733796293</c:v>
                </c:pt>
                <c:pt idx="2393">
                  <c:v>42299.116678240738</c:v>
                </c:pt>
                <c:pt idx="2394">
                  <c:v>42299.123622685183</c:v>
                </c:pt>
                <c:pt idx="2395">
                  <c:v>42299.130567129629</c:v>
                </c:pt>
                <c:pt idx="2396">
                  <c:v>42299.137511574074</c:v>
                </c:pt>
                <c:pt idx="2397">
                  <c:v>42299.144456018519</c:v>
                </c:pt>
                <c:pt idx="2398">
                  <c:v>42299.151400462964</c:v>
                </c:pt>
                <c:pt idx="2399">
                  <c:v>42299.15834490741</c:v>
                </c:pt>
                <c:pt idx="2400">
                  <c:v>42299.165289351855</c:v>
                </c:pt>
                <c:pt idx="2401">
                  <c:v>42299.172233796293</c:v>
                </c:pt>
                <c:pt idx="2402">
                  <c:v>42299.179178240738</c:v>
                </c:pt>
                <c:pt idx="2403">
                  <c:v>42299.186122685183</c:v>
                </c:pt>
                <c:pt idx="2404">
                  <c:v>42299.193067129629</c:v>
                </c:pt>
                <c:pt idx="2405">
                  <c:v>42299.200011574074</c:v>
                </c:pt>
                <c:pt idx="2406">
                  <c:v>42299.206956018519</c:v>
                </c:pt>
                <c:pt idx="2407">
                  <c:v>42299.213900462964</c:v>
                </c:pt>
                <c:pt idx="2408">
                  <c:v>42299.22084490741</c:v>
                </c:pt>
                <c:pt idx="2409">
                  <c:v>42299.227789351855</c:v>
                </c:pt>
                <c:pt idx="2410">
                  <c:v>42299.234733796293</c:v>
                </c:pt>
                <c:pt idx="2411">
                  <c:v>42299.241678240738</c:v>
                </c:pt>
                <c:pt idx="2412">
                  <c:v>42299.248622685183</c:v>
                </c:pt>
                <c:pt idx="2413">
                  <c:v>42299.255567129629</c:v>
                </c:pt>
                <c:pt idx="2414">
                  <c:v>42299.262511574074</c:v>
                </c:pt>
                <c:pt idx="2415">
                  <c:v>42299.269456018519</c:v>
                </c:pt>
                <c:pt idx="2416">
                  <c:v>42299.276400462964</c:v>
                </c:pt>
                <c:pt idx="2417">
                  <c:v>42299.28334490741</c:v>
                </c:pt>
                <c:pt idx="2418">
                  <c:v>42299.290289351855</c:v>
                </c:pt>
                <c:pt idx="2419">
                  <c:v>42299.297233796293</c:v>
                </c:pt>
                <c:pt idx="2420">
                  <c:v>42299.304178240738</c:v>
                </c:pt>
                <c:pt idx="2421">
                  <c:v>42299.311122685183</c:v>
                </c:pt>
                <c:pt idx="2422">
                  <c:v>42299.318067129629</c:v>
                </c:pt>
                <c:pt idx="2423">
                  <c:v>42299.325011574074</c:v>
                </c:pt>
                <c:pt idx="2424">
                  <c:v>42299.331956018519</c:v>
                </c:pt>
                <c:pt idx="2425">
                  <c:v>42299.338900462964</c:v>
                </c:pt>
                <c:pt idx="2426">
                  <c:v>42299.34584490741</c:v>
                </c:pt>
                <c:pt idx="2427">
                  <c:v>42299.352789351855</c:v>
                </c:pt>
                <c:pt idx="2428">
                  <c:v>42299.359733796293</c:v>
                </c:pt>
                <c:pt idx="2429">
                  <c:v>42299.366678240738</c:v>
                </c:pt>
                <c:pt idx="2430">
                  <c:v>42299.373622685183</c:v>
                </c:pt>
                <c:pt idx="2431">
                  <c:v>42299.380567129629</c:v>
                </c:pt>
                <c:pt idx="2432">
                  <c:v>42299.387511574074</c:v>
                </c:pt>
                <c:pt idx="2433">
                  <c:v>42299.394456018519</c:v>
                </c:pt>
                <c:pt idx="2434">
                  <c:v>42299.401400462964</c:v>
                </c:pt>
                <c:pt idx="2435">
                  <c:v>42299.40834490741</c:v>
                </c:pt>
                <c:pt idx="2436">
                  <c:v>42299.415289351855</c:v>
                </c:pt>
                <c:pt idx="2437">
                  <c:v>42299.422233796293</c:v>
                </c:pt>
                <c:pt idx="2438">
                  <c:v>42299.429178240738</c:v>
                </c:pt>
                <c:pt idx="2439">
                  <c:v>42299.436122685183</c:v>
                </c:pt>
                <c:pt idx="2440">
                  <c:v>42299.443067129629</c:v>
                </c:pt>
                <c:pt idx="2441">
                  <c:v>42299.450011574074</c:v>
                </c:pt>
                <c:pt idx="2442">
                  <c:v>42299.456956018519</c:v>
                </c:pt>
                <c:pt idx="2443">
                  <c:v>42299.463900462964</c:v>
                </c:pt>
                <c:pt idx="2444">
                  <c:v>42299.47084490741</c:v>
                </c:pt>
                <c:pt idx="2445">
                  <c:v>42299.477789351855</c:v>
                </c:pt>
                <c:pt idx="2446">
                  <c:v>42299.484733796293</c:v>
                </c:pt>
                <c:pt idx="2447">
                  <c:v>42299.491678240738</c:v>
                </c:pt>
                <c:pt idx="2448">
                  <c:v>42299.498622685183</c:v>
                </c:pt>
                <c:pt idx="2449">
                  <c:v>42299.505567129629</c:v>
                </c:pt>
                <c:pt idx="2450">
                  <c:v>42299.512511574074</c:v>
                </c:pt>
                <c:pt idx="2451">
                  <c:v>42299.519456018519</c:v>
                </c:pt>
                <c:pt idx="2452">
                  <c:v>42299.526400462964</c:v>
                </c:pt>
                <c:pt idx="2453">
                  <c:v>42299.53334490741</c:v>
                </c:pt>
                <c:pt idx="2454">
                  <c:v>42299.540289351855</c:v>
                </c:pt>
                <c:pt idx="2455">
                  <c:v>42299.547233796293</c:v>
                </c:pt>
                <c:pt idx="2456">
                  <c:v>42299.554178240738</c:v>
                </c:pt>
                <c:pt idx="2457">
                  <c:v>42299.561122685183</c:v>
                </c:pt>
                <c:pt idx="2458">
                  <c:v>42299.568067129629</c:v>
                </c:pt>
                <c:pt idx="2459">
                  <c:v>42299.575011574074</c:v>
                </c:pt>
                <c:pt idx="2460">
                  <c:v>42299.581956018519</c:v>
                </c:pt>
                <c:pt idx="2461">
                  <c:v>42299.588900462964</c:v>
                </c:pt>
                <c:pt idx="2462">
                  <c:v>42299.59584490741</c:v>
                </c:pt>
                <c:pt idx="2463">
                  <c:v>42299.602789351855</c:v>
                </c:pt>
                <c:pt idx="2464">
                  <c:v>42299.609733796293</c:v>
                </c:pt>
                <c:pt idx="2465">
                  <c:v>42299.616678240738</c:v>
                </c:pt>
                <c:pt idx="2466">
                  <c:v>42299.623622685183</c:v>
                </c:pt>
                <c:pt idx="2467">
                  <c:v>42299.630567129629</c:v>
                </c:pt>
                <c:pt idx="2468">
                  <c:v>42299.637511574074</c:v>
                </c:pt>
                <c:pt idx="2469">
                  <c:v>42299.644456018519</c:v>
                </c:pt>
                <c:pt idx="2470">
                  <c:v>42299.651400462964</c:v>
                </c:pt>
                <c:pt idx="2471">
                  <c:v>42299.65834490741</c:v>
                </c:pt>
                <c:pt idx="2472">
                  <c:v>42299.665289351855</c:v>
                </c:pt>
                <c:pt idx="2473">
                  <c:v>42299.672233796293</c:v>
                </c:pt>
                <c:pt idx="2474">
                  <c:v>42299.679178240738</c:v>
                </c:pt>
                <c:pt idx="2475">
                  <c:v>42299.686122685183</c:v>
                </c:pt>
                <c:pt idx="2476">
                  <c:v>42299.693067129629</c:v>
                </c:pt>
                <c:pt idx="2477">
                  <c:v>42299.700011574074</c:v>
                </c:pt>
                <c:pt idx="2478">
                  <c:v>42299.706956018519</c:v>
                </c:pt>
                <c:pt idx="2479">
                  <c:v>42299.713900462964</c:v>
                </c:pt>
                <c:pt idx="2480">
                  <c:v>42299.72084490741</c:v>
                </c:pt>
                <c:pt idx="2481">
                  <c:v>42299.727789351855</c:v>
                </c:pt>
                <c:pt idx="2482">
                  <c:v>42299.734733796293</c:v>
                </c:pt>
                <c:pt idx="2483">
                  <c:v>42299.741678240738</c:v>
                </c:pt>
                <c:pt idx="2484">
                  <c:v>42299.748622685183</c:v>
                </c:pt>
                <c:pt idx="2485">
                  <c:v>42299.755567129629</c:v>
                </c:pt>
                <c:pt idx="2486">
                  <c:v>42299.762511574074</c:v>
                </c:pt>
                <c:pt idx="2487">
                  <c:v>42299.769456018519</c:v>
                </c:pt>
                <c:pt idx="2488">
                  <c:v>42299.776400462964</c:v>
                </c:pt>
                <c:pt idx="2489">
                  <c:v>42299.78334490741</c:v>
                </c:pt>
                <c:pt idx="2490">
                  <c:v>42299.790289351855</c:v>
                </c:pt>
                <c:pt idx="2491">
                  <c:v>42299.797233796293</c:v>
                </c:pt>
                <c:pt idx="2492">
                  <c:v>42299.804178240738</c:v>
                </c:pt>
                <c:pt idx="2493">
                  <c:v>42299.811122685183</c:v>
                </c:pt>
                <c:pt idx="2494">
                  <c:v>42299.818067129629</c:v>
                </c:pt>
                <c:pt idx="2495">
                  <c:v>42299.825011574074</c:v>
                </c:pt>
                <c:pt idx="2496">
                  <c:v>42299.831956018519</c:v>
                </c:pt>
                <c:pt idx="2497">
                  <c:v>42299.838900462964</c:v>
                </c:pt>
                <c:pt idx="2498">
                  <c:v>42299.84584490741</c:v>
                </c:pt>
                <c:pt idx="2499">
                  <c:v>42299.852789351855</c:v>
                </c:pt>
                <c:pt idx="2500">
                  <c:v>42299.859733796293</c:v>
                </c:pt>
                <c:pt idx="2501">
                  <c:v>42299.866678240738</c:v>
                </c:pt>
                <c:pt idx="2502">
                  <c:v>42299.873622685183</c:v>
                </c:pt>
                <c:pt idx="2503">
                  <c:v>42299.880567129629</c:v>
                </c:pt>
                <c:pt idx="2504">
                  <c:v>42299.887511574074</c:v>
                </c:pt>
                <c:pt idx="2505">
                  <c:v>42299.894456018519</c:v>
                </c:pt>
                <c:pt idx="2506">
                  <c:v>42299.901400462964</c:v>
                </c:pt>
                <c:pt idx="2507">
                  <c:v>42299.90834490741</c:v>
                </c:pt>
                <c:pt idx="2508">
                  <c:v>42299.915289351855</c:v>
                </c:pt>
                <c:pt idx="2509">
                  <c:v>42299.922233796293</c:v>
                </c:pt>
                <c:pt idx="2510">
                  <c:v>42299.929178240738</c:v>
                </c:pt>
                <c:pt idx="2511">
                  <c:v>42299.936122685183</c:v>
                </c:pt>
                <c:pt idx="2512">
                  <c:v>42299.943067129629</c:v>
                </c:pt>
                <c:pt idx="2513">
                  <c:v>42299.950011574074</c:v>
                </c:pt>
                <c:pt idx="2514">
                  <c:v>42299.956956018519</c:v>
                </c:pt>
                <c:pt idx="2515">
                  <c:v>42299.963900462964</c:v>
                </c:pt>
                <c:pt idx="2516">
                  <c:v>42299.97084490741</c:v>
                </c:pt>
                <c:pt idx="2517">
                  <c:v>42299.977789351855</c:v>
                </c:pt>
                <c:pt idx="2518">
                  <c:v>42299.984733796293</c:v>
                </c:pt>
                <c:pt idx="2519">
                  <c:v>42299.991678240738</c:v>
                </c:pt>
                <c:pt idx="2520">
                  <c:v>42299.998622685183</c:v>
                </c:pt>
                <c:pt idx="2521">
                  <c:v>42300.005567129629</c:v>
                </c:pt>
                <c:pt idx="2522">
                  <c:v>42300.012511574074</c:v>
                </c:pt>
                <c:pt idx="2523">
                  <c:v>42300.019456018519</c:v>
                </c:pt>
                <c:pt idx="2524">
                  <c:v>42300.026400462964</c:v>
                </c:pt>
                <c:pt idx="2525">
                  <c:v>42300.03334490741</c:v>
                </c:pt>
                <c:pt idx="2526">
                  <c:v>42300.040289351855</c:v>
                </c:pt>
                <c:pt idx="2527">
                  <c:v>42300.047233796293</c:v>
                </c:pt>
                <c:pt idx="2528">
                  <c:v>42300.054178240738</c:v>
                </c:pt>
                <c:pt idx="2529">
                  <c:v>42300.061122685183</c:v>
                </c:pt>
                <c:pt idx="2530">
                  <c:v>42300.068067129629</c:v>
                </c:pt>
                <c:pt idx="2531">
                  <c:v>42300.075011574074</c:v>
                </c:pt>
                <c:pt idx="2532">
                  <c:v>42300.081956018519</c:v>
                </c:pt>
                <c:pt idx="2533">
                  <c:v>42300.088900462964</c:v>
                </c:pt>
                <c:pt idx="2534">
                  <c:v>42300.09584490741</c:v>
                </c:pt>
                <c:pt idx="2535">
                  <c:v>42300.102789351855</c:v>
                </c:pt>
                <c:pt idx="2536">
                  <c:v>42300.109733796293</c:v>
                </c:pt>
                <c:pt idx="2537">
                  <c:v>42300.116678240738</c:v>
                </c:pt>
                <c:pt idx="2538">
                  <c:v>42300.123622685183</c:v>
                </c:pt>
                <c:pt idx="2539">
                  <c:v>42300.130567129629</c:v>
                </c:pt>
                <c:pt idx="2540">
                  <c:v>42300.137511574074</c:v>
                </c:pt>
                <c:pt idx="2541">
                  <c:v>42300.144456018519</c:v>
                </c:pt>
                <c:pt idx="2542">
                  <c:v>42300.151400462964</c:v>
                </c:pt>
                <c:pt idx="2543">
                  <c:v>42300.15834490741</c:v>
                </c:pt>
                <c:pt idx="2544">
                  <c:v>42300.165289351855</c:v>
                </c:pt>
                <c:pt idx="2545">
                  <c:v>42300.172233796293</c:v>
                </c:pt>
                <c:pt idx="2546">
                  <c:v>42300.179178240738</c:v>
                </c:pt>
                <c:pt idx="2547">
                  <c:v>42300.186122685183</c:v>
                </c:pt>
                <c:pt idx="2548">
                  <c:v>42300.193067129629</c:v>
                </c:pt>
                <c:pt idx="2549">
                  <c:v>42300.200011574074</c:v>
                </c:pt>
                <c:pt idx="2550">
                  <c:v>42300.206956018519</c:v>
                </c:pt>
                <c:pt idx="2551">
                  <c:v>42300.213900462964</c:v>
                </c:pt>
                <c:pt idx="2552">
                  <c:v>42300.22084490741</c:v>
                </c:pt>
                <c:pt idx="2553">
                  <c:v>42300.227789351855</c:v>
                </c:pt>
                <c:pt idx="2554">
                  <c:v>42300.234733796293</c:v>
                </c:pt>
                <c:pt idx="2555">
                  <c:v>42300.241678240738</c:v>
                </c:pt>
                <c:pt idx="2556">
                  <c:v>42300.248622685183</c:v>
                </c:pt>
                <c:pt idx="2557">
                  <c:v>42300.255567129629</c:v>
                </c:pt>
                <c:pt idx="2558">
                  <c:v>42300.262511574074</c:v>
                </c:pt>
                <c:pt idx="2559">
                  <c:v>42300.269456018519</c:v>
                </c:pt>
                <c:pt idx="2560">
                  <c:v>42300.276400462964</c:v>
                </c:pt>
                <c:pt idx="2561">
                  <c:v>42300.28334490741</c:v>
                </c:pt>
                <c:pt idx="2562">
                  <c:v>42300.290289351855</c:v>
                </c:pt>
                <c:pt idx="2563">
                  <c:v>42300.297233796293</c:v>
                </c:pt>
                <c:pt idx="2564">
                  <c:v>42300.304178240738</c:v>
                </c:pt>
                <c:pt idx="2565">
                  <c:v>42300.311122685183</c:v>
                </c:pt>
                <c:pt idx="2566">
                  <c:v>42300.318067129629</c:v>
                </c:pt>
                <c:pt idx="2567">
                  <c:v>42300.325011574074</c:v>
                </c:pt>
                <c:pt idx="2568">
                  <c:v>42300.331956018519</c:v>
                </c:pt>
                <c:pt idx="2569">
                  <c:v>42300.338900462964</c:v>
                </c:pt>
                <c:pt idx="2570">
                  <c:v>42300.34584490741</c:v>
                </c:pt>
                <c:pt idx="2571">
                  <c:v>42300.352789351855</c:v>
                </c:pt>
                <c:pt idx="2572">
                  <c:v>42300.359733796293</c:v>
                </c:pt>
                <c:pt idx="2573">
                  <c:v>42300.366678240738</c:v>
                </c:pt>
                <c:pt idx="2574">
                  <c:v>42300.373622685183</c:v>
                </c:pt>
                <c:pt idx="2575">
                  <c:v>42300.380567129629</c:v>
                </c:pt>
                <c:pt idx="2576">
                  <c:v>42300.387511574074</c:v>
                </c:pt>
                <c:pt idx="2577">
                  <c:v>42300.394456018519</c:v>
                </c:pt>
                <c:pt idx="2578">
                  <c:v>42300.401400462964</c:v>
                </c:pt>
                <c:pt idx="2579">
                  <c:v>42300.40834490741</c:v>
                </c:pt>
                <c:pt idx="2580">
                  <c:v>42300.415289351855</c:v>
                </c:pt>
                <c:pt idx="2581">
                  <c:v>42300.422233796293</c:v>
                </c:pt>
                <c:pt idx="2582">
                  <c:v>42300.429178240738</c:v>
                </c:pt>
                <c:pt idx="2583">
                  <c:v>42300.436122685183</c:v>
                </c:pt>
                <c:pt idx="2584">
                  <c:v>42300.443067129629</c:v>
                </c:pt>
                <c:pt idx="2585">
                  <c:v>42300.450011574074</c:v>
                </c:pt>
                <c:pt idx="2586">
                  <c:v>42300.456956018519</c:v>
                </c:pt>
                <c:pt idx="2587">
                  <c:v>42300.463900462964</c:v>
                </c:pt>
                <c:pt idx="2588">
                  <c:v>42300.47084490741</c:v>
                </c:pt>
                <c:pt idx="2589">
                  <c:v>42300.477789351855</c:v>
                </c:pt>
                <c:pt idx="2590">
                  <c:v>42300.484733796293</c:v>
                </c:pt>
                <c:pt idx="2591">
                  <c:v>42300.491678240738</c:v>
                </c:pt>
                <c:pt idx="2592">
                  <c:v>42300.498622685183</c:v>
                </c:pt>
                <c:pt idx="2593">
                  <c:v>42300.505567129629</c:v>
                </c:pt>
                <c:pt idx="2594">
                  <c:v>42300.512511574074</c:v>
                </c:pt>
                <c:pt idx="2595">
                  <c:v>42300.519456018519</c:v>
                </c:pt>
                <c:pt idx="2596">
                  <c:v>42300.526400462964</c:v>
                </c:pt>
                <c:pt idx="2597">
                  <c:v>42300.53334490741</c:v>
                </c:pt>
                <c:pt idx="2598">
                  <c:v>42300.540289351855</c:v>
                </c:pt>
                <c:pt idx="2599">
                  <c:v>42300.547233796293</c:v>
                </c:pt>
                <c:pt idx="2600">
                  <c:v>42300.554178240738</c:v>
                </c:pt>
                <c:pt idx="2601">
                  <c:v>42300.561122685183</c:v>
                </c:pt>
                <c:pt idx="2602">
                  <c:v>42300.568067129629</c:v>
                </c:pt>
                <c:pt idx="2603">
                  <c:v>42300.575011574074</c:v>
                </c:pt>
                <c:pt idx="2604">
                  <c:v>42300.581956018519</c:v>
                </c:pt>
                <c:pt idx="2605">
                  <c:v>42300.588900462964</c:v>
                </c:pt>
                <c:pt idx="2606">
                  <c:v>42300.59584490741</c:v>
                </c:pt>
                <c:pt idx="2607">
                  <c:v>42300.602789351855</c:v>
                </c:pt>
                <c:pt idx="2608">
                  <c:v>42300.609733796293</c:v>
                </c:pt>
                <c:pt idx="2609">
                  <c:v>42300.616678240738</c:v>
                </c:pt>
                <c:pt idx="2610">
                  <c:v>42300.623622685183</c:v>
                </c:pt>
                <c:pt idx="2611">
                  <c:v>42300.630567129629</c:v>
                </c:pt>
                <c:pt idx="2612">
                  <c:v>42300.637511574074</c:v>
                </c:pt>
                <c:pt idx="2613">
                  <c:v>42300.644456018519</c:v>
                </c:pt>
                <c:pt idx="2614">
                  <c:v>42300.651400462964</c:v>
                </c:pt>
                <c:pt idx="2615">
                  <c:v>42300.65834490741</c:v>
                </c:pt>
                <c:pt idx="2616">
                  <c:v>42300.665289351855</c:v>
                </c:pt>
                <c:pt idx="2617">
                  <c:v>42300.672233796293</c:v>
                </c:pt>
                <c:pt idx="2618">
                  <c:v>42300.679178240738</c:v>
                </c:pt>
                <c:pt idx="2619">
                  <c:v>42300.686122685183</c:v>
                </c:pt>
                <c:pt idx="2620">
                  <c:v>42300.693067129629</c:v>
                </c:pt>
                <c:pt idx="2621">
                  <c:v>42300.700011574074</c:v>
                </c:pt>
                <c:pt idx="2622">
                  <c:v>42300.706956018519</c:v>
                </c:pt>
                <c:pt idx="2623">
                  <c:v>42300.713900462964</c:v>
                </c:pt>
                <c:pt idx="2624">
                  <c:v>42300.72084490741</c:v>
                </c:pt>
                <c:pt idx="2625">
                  <c:v>42300.727789351855</c:v>
                </c:pt>
                <c:pt idx="2626">
                  <c:v>42300.734733796293</c:v>
                </c:pt>
                <c:pt idx="2627">
                  <c:v>42300.741678240738</c:v>
                </c:pt>
                <c:pt idx="2628">
                  <c:v>42300.748622685183</c:v>
                </c:pt>
                <c:pt idx="2629">
                  <c:v>42300.755567129629</c:v>
                </c:pt>
                <c:pt idx="2630">
                  <c:v>42300.762511574074</c:v>
                </c:pt>
                <c:pt idx="2631">
                  <c:v>42300.769456018519</c:v>
                </c:pt>
                <c:pt idx="2632">
                  <c:v>42300.776400462964</c:v>
                </c:pt>
                <c:pt idx="2633">
                  <c:v>42300.78334490741</c:v>
                </c:pt>
                <c:pt idx="2634">
                  <c:v>42300.790289351855</c:v>
                </c:pt>
                <c:pt idx="2635">
                  <c:v>42300.797233796293</c:v>
                </c:pt>
                <c:pt idx="2636">
                  <c:v>42300.804178240738</c:v>
                </c:pt>
                <c:pt idx="2637">
                  <c:v>42300.811122685183</c:v>
                </c:pt>
                <c:pt idx="2638">
                  <c:v>42300.818067129629</c:v>
                </c:pt>
                <c:pt idx="2639">
                  <c:v>42300.825011574074</c:v>
                </c:pt>
                <c:pt idx="2640">
                  <c:v>42300.831956018519</c:v>
                </c:pt>
                <c:pt idx="2641">
                  <c:v>42300.838900462964</c:v>
                </c:pt>
                <c:pt idx="2642">
                  <c:v>42300.84584490741</c:v>
                </c:pt>
                <c:pt idx="2643">
                  <c:v>42300.852789351855</c:v>
                </c:pt>
                <c:pt idx="2644">
                  <c:v>42300.859733796293</c:v>
                </c:pt>
                <c:pt idx="2645">
                  <c:v>42300.866678240738</c:v>
                </c:pt>
                <c:pt idx="2646">
                  <c:v>42300.873622685183</c:v>
                </c:pt>
                <c:pt idx="2647">
                  <c:v>42300.880567129629</c:v>
                </c:pt>
                <c:pt idx="2648">
                  <c:v>42300.887511574074</c:v>
                </c:pt>
                <c:pt idx="2649">
                  <c:v>42300.894456018519</c:v>
                </c:pt>
                <c:pt idx="2650">
                  <c:v>42300.901400462964</c:v>
                </c:pt>
                <c:pt idx="2651">
                  <c:v>42300.90834490741</c:v>
                </c:pt>
                <c:pt idx="2652">
                  <c:v>42300.915289351855</c:v>
                </c:pt>
                <c:pt idx="2653">
                  <c:v>42300.922233796293</c:v>
                </c:pt>
                <c:pt idx="2654">
                  <c:v>42300.929178240738</c:v>
                </c:pt>
                <c:pt idx="2655">
                  <c:v>42300.936122685183</c:v>
                </c:pt>
                <c:pt idx="2656">
                  <c:v>42300.943067129629</c:v>
                </c:pt>
                <c:pt idx="2657">
                  <c:v>42300.950011574074</c:v>
                </c:pt>
                <c:pt idx="2658">
                  <c:v>42300.956956018519</c:v>
                </c:pt>
                <c:pt idx="2659">
                  <c:v>42300.963900462964</c:v>
                </c:pt>
                <c:pt idx="2660">
                  <c:v>42300.97084490741</c:v>
                </c:pt>
                <c:pt idx="2661">
                  <c:v>42300.977789351855</c:v>
                </c:pt>
                <c:pt idx="2662">
                  <c:v>42300.984733796293</c:v>
                </c:pt>
                <c:pt idx="2663">
                  <c:v>42300.991678240738</c:v>
                </c:pt>
                <c:pt idx="2664">
                  <c:v>42300.998622685183</c:v>
                </c:pt>
                <c:pt idx="2665">
                  <c:v>42301.005567129629</c:v>
                </c:pt>
                <c:pt idx="2666">
                  <c:v>42301.012511574074</c:v>
                </c:pt>
                <c:pt idx="2667">
                  <c:v>42301.019456018519</c:v>
                </c:pt>
                <c:pt idx="2668">
                  <c:v>42301.026400462964</c:v>
                </c:pt>
                <c:pt idx="2669">
                  <c:v>42301.03334490741</c:v>
                </c:pt>
                <c:pt idx="2670">
                  <c:v>42301.040289351855</c:v>
                </c:pt>
                <c:pt idx="2671">
                  <c:v>42301.047233796293</c:v>
                </c:pt>
                <c:pt idx="2672">
                  <c:v>42301.054178240738</c:v>
                </c:pt>
                <c:pt idx="2673">
                  <c:v>42301.061122685183</c:v>
                </c:pt>
                <c:pt idx="2674">
                  <c:v>42301.068067129629</c:v>
                </c:pt>
                <c:pt idx="2675">
                  <c:v>42301.075011574074</c:v>
                </c:pt>
                <c:pt idx="2676">
                  <c:v>42301.081956018519</c:v>
                </c:pt>
                <c:pt idx="2677">
                  <c:v>42301.088900462964</c:v>
                </c:pt>
                <c:pt idx="2678">
                  <c:v>42301.09584490741</c:v>
                </c:pt>
                <c:pt idx="2679">
                  <c:v>42301.102789351855</c:v>
                </c:pt>
                <c:pt idx="2680">
                  <c:v>42301.109733796293</c:v>
                </c:pt>
                <c:pt idx="2681">
                  <c:v>42301.116678240738</c:v>
                </c:pt>
                <c:pt idx="2682">
                  <c:v>42301.123622685183</c:v>
                </c:pt>
                <c:pt idx="2683">
                  <c:v>42301.130567129629</c:v>
                </c:pt>
                <c:pt idx="2684">
                  <c:v>42301.137511574074</c:v>
                </c:pt>
                <c:pt idx="2685">
                  <c:v>42301.144456018519</c:v>
                </c:pt>
                <c:pt idx="2686">
                  <c:v>42301.151400462964</c:v>
                </c:pt>
                <c:pt idx="2687">
                  <c:v>42301.15834490741</c:v>
                </c:pt>
                <c:pt idx="2688">
                  <c:v>42301.165289351855</c:v>
                </c:pt>
                <c:pt idx="2689">
                  <c:v>42301.172233796293</c:v>
                </c:pt>
                <c:pt idx="2690">
                  <c:v>42301.179178240738</c:v>
                </c:pt>
                <c:pt idx="2691">
                  <c:v>42301.186122685183</c:v>
                </c:pt>
                <c:pt idx="2692">
                  <c:v>42301.193067129629</c:v>
                </c:pt>
                <c:pt idx="2693">
                  <c:v>42301.200011574074</c:v>
                </c:pt>
                <c:pt idx="2694">
                  <c:v>42301.206956018519</c:v>
                </c:pt>
                <c:pt idx="2695">
                  <c:v>42301.213900462964</c:v>
                </c:pt>
                <c:pt idx="2696">
                  <c:v>42301.22084490741</c:v>
                </c:pt>
                <c:pt idx="2697">
                  <c:v>42301.227789351855</c:v>
                </c:pt>
                <c:pt idx="2698">
                  <c:v>42301.234733796293</c:v>
                </c:pt>
                <c:pt idx="2699">
                  <c:v>42301.241678240738</c:v>
                </c:pt>
                <c:pt idx="2700">
                  <c:v>42301.248622685183</c:v>
                </c:pt>
                <c:pt idx="2701">
                  <c:v>42301.255567129629</c:v>
                </c:pt>
                <c:pt idx="2702">
                  <c:v>42301.262511574074</c:v>
                </c:pt>
                <c:pt idx="2703">
                  <c:v>42301.269456018519</c:v>
                </c:pt>
                <c:pt idx="2704">
                  <c:v>42301.276400462964</c:v>
                </c:pt>
                <c:pt idx="2705">
                  <c:v>42301.28334490741</c:v>
                </c:pt>
                <c:pt idx="2706">
                  <c:v>42301.290289351855</c:v>
                </c:pt>
                <c:pt idx="2707">
                  <c:v>42301.297233796293</c:v>
                </c:pt>
                <c:pt idx="2708">
                  <c:v>42301.304178240738</c:v>
                </c:pt>
                <c:pt idx="2709">
                  <c:v>42301.311122685183</c:v>
                </c:pt>
                <c:pt idx="2710">
                  <c:v>42301.318067129629</c:v>
                </c:pt>
                <c:pt idx="2711">
                  <c:v>42301.325011574074</c:v>
                </c:pt>
                <c:pt idx="2712">
                  <c:v>42301.331956018519</c:v>
                </c:pt>
                <c:pt idx="2713">
                  <c:v>42301.338900462964</c:v>
                </c:pt>
                <c:pt idx="2714">
                  <c:v>42301.34584490741</c:v>
                </c:pt>
                <c:pt idx="2715">
                  <c:v>42301.352789351855</c:v>
                </c:pt>
                <c:pt idx="2716">
                  <c:v>42301.359733796293</c:v>
                </c:pt>
                <c:pt idx="2717">
                  <c:v>42301.366678240738</c:v>
                </c:pt>
                <c:pt idx="2718">
                  <c:v>42301.373622685183</c:v>
                </c:pt>
                <c:pt idx="2719">
                  <c:v>42301.380567129629</c:v>
                </c:pt>
                <c:pt idx="2720">
                  <c:v>42301.387511574074</c:v>
                </c:pt>
                <c:pt idx="2721">
                  <c:v>42301.394456018519</c:v>
                </c:pt>
                <c:pt idx="2722">
                  <c:v>42301.401400462964</c:v>
                </c:pt>
                <c:pt idx="2723">
                  <c:v>42301.40834490741</c:v>
                </c:pt>
                <c:pt idx="2724">
                  <c:v>42301.415289351855</c:v>
                </c:pt>
                <c:pt idx="2725">
                  <c:v>42301.422233796293</c:v>
                </c:pt>
                <c:pt idx="2726">
                  <c:v>42301.429178240738</c:v>
                </c:pt>
                <c:pt idx="2727">
                  <c:v>42301.436122685183</c:v>
                </c:pt>
                <c:pt idx="2728">
                  <c:v>42301.443067129629</c:v>
                </c:pt>
                <c:pt idx="2729">
                  <c:v>42301.450011574074</c:v>
                </c:pt>
                <c:pt idx="2730">
                  <c:v>42301.456956018519</c:v>
                </c:pt>
                <c:pt idx="2731">
                  <c:v>42301.463900462964</c:v>
                </c:pt>
                <c:pt idx="2732">
                  <c:v>42301.47084490741</c:v>
                </c:pt>
                <c:pt idx="2733">
                  <c:v>42301.477789351855</c:v>
                </c:pt>
                <c:pt idx="2734">
                  <c:v>42301.484733796293</c:v>
                </c:pt>
                <c:pt idx="2735">
                  <c:v>42301.491678240738</c:v>
                </c:pt>
                <c:pt idx="2736">
                  <c:v>42301.498622685183</c:v>
                </c:pt>
                <c:pt idx="2737">
                  <c:v>42301.505567129629</c:v>
                </c:pt>
                <c:pt idx="2738">
                  <c:v>42301.512511574074</c:v>
                </c:pt>
                <c:pt idx="2739">
                  <c:v>42301.519456018519</c:v>
                </c:pt>
                <c:pt idx="2740">
                  <c:v>42301.526400462964</c:v>
                </c:pt>
                <c:pt idx="2741">
                  <c:v>42301.53334490741</c:v>
                </c:pt>
                <c:pt idx="2742">
                  <c:v>42301.540289351855</c:v>
                </c:pt>
                <c:pt idx="2743">
                  <c:v>42301.547233796293</c:v>
                </c:pt>
                <c:pt idx="2744">
                  <c:v>42301.554178240738</c:v>
                </c:pt>
                <c:pt idx="2745">
                  <c:v>42301.561122685183</c:v>
                </c:pt>
                <c:pt idx="2746">
                  <c:v>42301.568067129629</c:v>
                </c:pt>
                <c:pt idx="2747">
                  <c:v>42301.575011574074</c:v>
                </c:pt>
                <c:pt idx="2748">
                  <c:v>42301.581956018519</c:v>
                </c:pt>
                <c:pt idx="2749">
                  <c:v>42301.588900462964</c:v>
                </c:pt>
                <c:pt idx="2750">
                  <c:v>42301.59584490741</c:v>
                </c:pt>
                <c:pt idx="2751">
                  <c:v>42301.602789351855</c:v>
                </c:pt>
                <c:pt idx="2752">
                  <c:v>42301.609733796293</c:v>
                </c:pt>
                <c:pt idx="2753">
                  <c:v>42301.616678240738</c:v>
                </c:pt>
                <c:pt idx="2754">
                  <c:v>42301.623622685183</c:v>
                </c:pt>
                <c:pt idx="2755">
                  <c:v>42301.630567129629</c:v>
                </c:pt>
                <c:pt idx="2756">
                  <c:v>42301.637511574074</c:v>
                </c:pt>
                <c:pt idx="2757">
                  <c:v>42301.644456018519</c:v>
                </c:pt>
                <c:pt idx="2758">
                  <c:v>42301.651400462964</c:v>
                </c:pt>
                <c:pt idx="2759">
                  <c:v>42301.65834490741</c:v>
                </c:pt>
                <c:pt idx="2760">
                  <c:v>42301.665289351855</c:v>
                </c:pt>
                <c:pt idx="2761">
                  <c:v>42301.672233796293</c:v>
                </c:pt>
                <c:pt idx="2762">
                  <c:v>42301.679178240738</c:v>
                </c:pt>
                <c:pt idx="2763">
                  <c:v>42301.686122685183</c:v>
                </c:pt>
                <c:pt idx="2764">
                  <c:v>42301.693067129629</c:v>
                </c:pt>
                <c:pt idx="2765">
                  <c:v>42301.700011574074</c:v>
                </c:pt>
                <c:pt idx="2766">
                  <c:v>42301.706956018519</c:v>
                </c:pt>
                <c:pt idx="2767">
                  <c:v>42301.713900462964</c:v>
                </c:pt>
                <c:pt idx="2768">
                  <c:v>42301.72084490741</c:v>
                </c:pt>
                <c:pt idx="2769">
                  <c:v>42301.727789351855</c:v>
                </c:pt>
                <c:pt idx="2770">
                  <c:v>42301.734733796293</c:v>
                </c:pt>
                <c:pt idx="2771">
                  <c:v>42301.741678240738</c:v>
                </c:pt>
                <c:pt idx="2772">
                  <c:v>42301.748622685183</c:v>
                </c:pt>
                <c:pt idx="2773">
                  <c:v>42301.755567129629</c:v>
                </c:pt>
                <c:pt idx="2774">
                  <c:v>42301.762511574074</c:v>
                </c:pt>
                <c:pt idx="2775">
                  <c:v>42301.769456018519</c:v>
                </c:pt>
                <c:pt idx="2776">
                  <c:v>42301.776400462964</c:v>
                </c:pt>
                <c:pt idx="2777">
                  <c:v>42301.78334490741</c:v>
                </c:pt>
                <c:pt idx="2778">
                  <c:v>42301.790289351855</c:v>
                </c:pt>
                <c:pt idx="2779">
                  <c:v>42301.797233796293</c:v>
                </c:pt>
                <c:pt idx="2780">
                  <c:v>42301.804178240738</c:v>
                </c:pt>
                <c:pt idx="2781">
                  <c:v>42301.811122685183</c:v>
                </c:pt>
                <c:pt idx="2782">
                  <c:v>42301.818067129629</c:v>
                </c:pt>
                <c:pt idx="2783">
                  <c:v>42301.825011574074</c:v>
                </c:pt>
                <c:pt idx="2784">
                  <c:v>42301.831956018519</c:v>
                </c:pt>
                <c:pt idx="2785">
                  <c:v>42301.838900462964</c:v>
                </c:pt>
                <c:pt idx="2786">
                  <c:v>42301.84584490741</c:v>
                </c:pt>
                <c:pt idx="2787">
                  <c:v>42301.852789351855</c:v>
                </c:pt>
                <c:pt idx="2788">
                  <c:v>42301.859733796293</c:v>
                </c:pt>
                <c:pt idx="2789">
                  <c:v>42301.866678240738</c:v>
                </c:pt>
                <c:pt idx="2790">
                  <c:v>42301.873622685183</c:v>
                </c:pt>
                <c:pt idx="2791">
                  <c:v>42301.880567129629</c:v>
                </c:pt>
                <c:pt idx="2792">
                  <c:v>42301.887511574074</c:v>
                </c:pt>
                <c:pt idx="2793">
                  <c:v>42301.894456018519</c:v>
                </c:pt>
                <c:pt idx="2794">
                  <c:v>42301.901400462964</c:v>
                </c:pt>
                <c:pt idx="2795">
                  <c:v>42301.90834490741</c:v>
                </c:pt>
                <c:pt idx="2796">
                  <c:v>42301.915289351855</c:v>
                </c:pt>
                <c:pt idx="2797">
                  <c:v>42301.922233796293</c:v>
                </c:pt>
                <c:pt idx="2798">
                  <c:v>42301.929178240738</c:v>
                </c:pt>
                <c:pt idx="2799">
                  <c:v>42301.936122685183</c:v>
                </c:pt>
                <c:pt idx="2800">
                  <c:v>42301.943067129629</c:v>
                </c:pt>
                <c:pt idx="2801">
                  <c:v>42301.950011574074</c:v>
                </c:pt>
                <c:pt idx="2802">
                  <c:v>42301.956956018519</c:v>
                </c:pt>
                <c:pt idx="2803">
                  <c:v>42301.963900462964</c:v>
                </c:pt>
                <c:pt idx="2804">
                  <c:v>42301.97084490741</c:v>
                </c:pt>
                <c:pt idx="2805">
                  <c:v>42301.977789351855</c:v>
                </c:pt>
                <c:pt idx="2806">
                  <c:v>42301.984733796293</c:v>
                </c:pt>
                <c:pt idx="2807">
                  <c:v>42301.991678240738</c:v>
                </c:pt>
                <c:pt idx="2808">
                  <c:v>42301.998622685183</c:v>
                </c:pt>
                <c:pt idx="2809">
                  <c:v>42302.005567129629</c:v>
                </c:pt>
                <c:pt idx="2810">
                  <c:v>42302.012511574074</c:v>
                </c:pt>
                <c:pt idx="2811">
                  <c:v>42302.019456018519</c:v>
                </c:pt>
                <c:pt idx="2812">
                  <c:v>42302.026400462964</c:v>
                </c:pt>
                <c:pt idx="2813">
                  <c:v>42302.03334490741</c:v>
                </c:pt>
                <c:pt idx="2814">
                  <c:v>42302.040289351855</c:v>
                </c:pt>
                <c:pt idx="2815">
                  <c:v>42302.047233796293</c:v>
                </c:pt>
                <c:pt idx="2816">
                  <c:v>42302.054178240738</c:v>
                </c:pt>
                <c:pt idx="2817">
                  <c:v>42302.061122685183</c:v>
                </c:pt>
                <c:pt idx="2818">
                  <c:v>42302.068067129629</c:v>
                </c:pt>
                <c:pt idx="2819">
                  <c:v>42302.075011574074</c:v>
                </c:pt>
                <c:pt idx="2820">
                  <c:v>42302.081956018519</c:v>
                </c:pt>
                <c:pt idx="2821">
                  <c:v>42302.088900462964</c:v>
                </c:pt>
                <c:pt idx="2822">
                  <c:v>42302.09584490741</c:v>
                </c:pt>
                <c:pt idx="2823">
                  <c:v>42302.102789351855</c:v>
                </c:pt>
                <c:pt idx="2824">
                  <c:v>42302.109733796293</c:v>
                </c:pt>
                <c:pt idx="2825">
                  <c:v>42302.116678240738</c:v>
                </c:pt>
                <c:pt idx="2826">
                  <c:v>42302.123622685183</c:v>
                </c:pt>
                <c:pt idx="2827">
                  <c:v>42302.130567129629</c:v>
                </c:pt>
                <c:pt idx="2828">
                  <c:v>42302.137511574074</c:v>
                </c:pt>
                <c:pt idx="2829">
                  <c:v>42302.144456018519</c:v>
                </c:pt>
                <c:pt idx="2830">
                  <c:v>42302.151400462964</c:v>
                </c:pt>
                <c:pt idx="2831">
                  <c:v>42302.15834490741</c:v>
                </c:pt>
                <c:pt idx="2832">
                  <c:v>42302.165289351855</c:v>
                </c:pt>
                <c:pt idx="2833">
                  <c:v>42302.172233796293</c:v>
                </c:pt>
                <c:pt idx="2834">
                  <c:v>42302.179178240738</c:v>
                </c:pt>
                <c:pt idx="2835">
                  <c:v>42302.186122685183</c:v>
                </c:pt>
                <c:pt idx="2836">
                  <c:v>42302.193067129629</c:v>
                </c:pt>
                <c:pt idx="2837">
                  <c:v>42302.200011574074</c:v>
                </c:pt>
                <c:pt idx="2838">
                  <c:v>42302.206956018519</c:v>
                </c:pt>
                <c:pt idx="2839">
                  <c:v>42302.213900462964</c:v>
                </c:pt>
                <c:pt idx="2840">
                  <c:v>42302.22084490741</c:v>
                </c:pt>
                <c:pt idx="2841">
                  <c:v>42302.227789351855</c:v>
                </c:pt>
                <c:pt idx="2842">
                  <c:v>42302.234733796293</c:v>
                </c:pt>
                <c:pt idx="2843">
                  <c:v>42302.241678240738</c:v>
                </c:pt>
                <c:pt idx="2844">
                  <c:v>42302.248622685183</c:v>
                </c:pt>
                <c:pt idx="2845">
                  <c:v>42302.255567129629</c:v>
                </c:pt>
                <c:pt idx="2846">
                  <c:v>42302.262511574074</c:v>
                </c:pt>
                <c:pt idx="2847">
                  <c:v>42302.269456018519</c:v>
                </c:pt>
                <c:pt idx="2848">
                  <c:v>42302.276400462964</c:v>
                </c:pt>
                <c:pt idx="2849">
                  <c:v>42302.28334490741</c:v>
                </c:pt>
                <c:pt idx="2850">
                  <c:v>42302.290289351855</c:v>
                </c:pt>
                <c:pt idx="2851">
                  <c:v>42302.297233796293</c:v>
                </c:pt>
                <c:pt idx="2852">
                  <c:v>42302.304178240738</c:v>
                </c:pt>
                <c:pt idx="2853">
                  <c:v>42302.311122685183</c:v>
                </c:pt>
                <c:pt idx="2854">
                  <c:v>42302.318067129629</c:v>
                </c:pt>
                <c:pt idx="2855">
                  <c:v>42302.325011574074</c:v>
                </c:pt>
                <c:pt idx="2856">
                  <c:v>42302.331956018519</c:v>
                </c:pt>
                <c:pt idx="2857">
                  <c:v>42302.338900462964</c:v>
                </c:pt>
                <c:pt idx="2858">
                  <c:v>42302.34584490741</c:v>
                </c:pt>
                <c:pt idx="2859">
                  <c:v>42302.352789351855</c:v>
                </c:pt>
                <c:pt idx="2860">
                  <c:v>42302.359733796293</c:v>
                </c:pt>
                <c:pt idx="2861">
                  <c:v>42302.366678240738</c:v>
                </c:pt>
                <c:pt idx="2862">
                  <c:v>42302.373622685183</c:v>
                </c:pt>
                <c:pt idx="2863">
                  <c:v>42302.380567129629</c:v>
                </c:pt>
                <c:pt idx="2864">
                  <c:v>42302.387511574074</c:v>
                </c:pt>
                <c:pt idx="2865">
                  <c:v>42302.394456018519</c:v>
                </c:pt>
                <c:pt idx="2866">
                  <c:v>42302.401400462964</c:v>
                </c:pt>
                <c:pt idx="2867">
                  <c:v>42302.40834490741</c:v>
                </c:pt>
                <c:pt idx="2868">
                  <c:v>42302.415289351855</c:v>
                </c:pt>
                <c:pt idx="2869">
                  <c:v>42302.422233796293</c:v>
                </c:pt>
                <c:pt idx="2870">
                  <c:v>42302.429178240738</c:v>
                </c:pt>
                <c:pt idx="2871">
                  <c:v>42302.436122685183</c:v>
                </c:pt>
                <c:pt idx="2872">
                  <c:v>42302.443067129629</c:v>
                </c:pt>
                <c:pt idx="2873">
                  <c:v>42302.450011574074</c:v>
                </c:pt>
                <c:pt idx="2874">
                  <c:v>42302.456956018519</c:v>
                </c:pt>
                <c:pt idx="2875">
                  <c:v>42302.463900462964</c:v>
                </c:pt>
                <c:pt idx="2876">
                  <c:v>42302.47084490741</c:v>
                </c:pt>
                <c:pt idx="2877">
                  <c:v>42302.477789351855</c:v>
                </c:pt>
                <c:pt idx="2878">
                  <c:v>42302.484733796293</c:v>
                </c:pt>
                <c:pt idx="2879">
                  <c:v>42302.491678240738</c:v>
                </c:pt>
                <c:pt idx="2880">
                  <c:v>42302.498622685183</c:v>
                </c:pt>
                <c:pt idx="2881">
                  <c:v>42302.505567129629</c:v>
                </c:pt>
                <c:pt idx="2882">
                  <c:v>42302.512511574074</c:v>
                </c:pt>
                <c:pt idx="2883">
                  <c:v>42302.519456018519</c:v>
                </c:pt>
                <c:pt idx="2884">
                  <c:v>42302.526400462964</c:v>
                </c:pt>
                <c:pt idx="2885">
                  <c:v>42302.53334490741</c:v>
                </c:pt>
                <c:pt idx="2886">
                  <c:v>42302.540289351855</c:v>
                </c:pt>
                <c:pt idx="2887">
                  <c:v>42302.547233796293</c:v>
                </c:pt>
                <c:pt idx="2888">
                  <c:v>42302.554178240738</c:v>
                </c:pt>
                <c:pt idx="2889">
                  <c:v>42302.561122685183</c:v>
                </c:pt>
                <c:pt idx="2890">
                  <c:v>42302.568067129629</c:v>
                </c:pt>
                <c:pt idx="2891">
                  <c:v>42302.575011574074</c:v>
                </c:pt>
                <c:pt idx="2892">
                  <c:v>42302.581956018519</c:v>
                </c:pt>
                <c:pt idx="2893">
                  <c:v>42302.588900462964</c:v>
                </c:pt>
                <c:pt idx="2894">
                  <c:v>42302.59584490741</c:v>
                </c:pt>
                <c:pt idx="2895">
                  <c:v>42302.602789351855</c:v>
                </c:pt>
                <c:pt idx="2896">
                  <c:v>42302.609733796293</c:v>
                </c:pt>
                <c:pt idx="2897">
                  <c:v>42302.616678240738</c:v>
                </c:pt>
                <c:pt idx="2898">
                  <c:v>42302.623622685183</c:v>
                </c:pt>
                <c:pt idx="2899">
                  <c:v>42302.630567129629</c:v>
                </c:pt>
                <c:pt idx="2900">
                  <c:v>42302.637511574074</c:v>
                </c:pt>
                <c:pt idx="2901">
                  <c:v>42302.644456018519</c:v>
                </c:pt>
                <c:pt idx="2902">
                  <c:v>42302.651400462964</c:v>
                </c:pt>
                <c:pt idx="2903">
                  <c:v>42302.65834490741</c:v>
                </c:pt>
                <c:pt idx="2904">
                  <c:v>42302.665289351855</c:v>
                </c:pt>
                <c:pt idx="2905">
                  <c:v>42302.672233796293</c:v>
                </c:pt>
                <c:pt idx="2906">
                  <c:v>42302.679178240738</c:v>
                </c:pt>
                <c:pt idx="2907">
                  <c:v>42302.686122685183</c:v>
                </c:pt>
                <c:pt idx="2908">
                  <c:v>42302.693067129629</c:v>
                </c:pt>
                <c:pt idx="2909">
                  <c:v>42302.700011574074</c:v>
                </c:pt>
                <c:pt idx="2910">
                  <c:v>42302.706956018519</c:v>
                </c:pt>
                <c:pt idx="2911">
                  <c:v>42302.713900462964</c:v>
                </c:pt>
                <c:pt idx="2912">
                  <c:v>42302.72084490741</c:v>
                </c:pt>
                <c:pt idx="2913">
                  <c:v>42302.727789351855</c:v>
                </c:pt>
                <c:pt idx="2914">
                  <c:v>42302.734733796293</c:v>
                </c:pt>
                <c:pt idx="2915">
                  <c:v>42302.741678240738</c:v>
                </c:pt>
                <c:pt idx="2916">
                  <c:v>42302.748622685183</c:v>
                </c:pt>
                <c:pt idx="2917">
                  <c:v>42302.755567129629</c:v>
                </c:pt>
                <c:pt idx="2918">
                  <c:v>42302.762511574074</c:v>
                </c:pt>
                <c:pt idx="2919">
                  <c:v>42302.769456018519</c:v>
                </c:pt>
                <c:pt idx="2920">
                  <c:v>42302.776400462964</c:v>
                </c:pt>
                <c:pt idx="2921">
                  <c:v>42302.78334490741</c:v>
                </c:pt>
                <c:pt idx="2922">
                  <c:v>42302.790289351855</c:v>
                </c:pt>
                <c:pt idx="2923">
                  <c:v>42302.797233796293</c:v>
                </c:pt>
                <c:pt idx="2924">
                  <c:v>42302.804178240738</c:v>
                </c:pt>
                <c:pt idx="2925">
                  <c:v>42302.811122685183</c:v>
                </c:pt>
                <c:pt idx="2926">
                  <c:v>42302.818067129629</c:v>
                </c:pt>
                <c:pt idx="2927">
                  <c:v>42302.825011574074</c:v>
                </c:pt>
                <c:pt idx="2928">
                  <c:v>42302.831956018519</c:v>
                </c:pt>
                <c:pt idx="2929">
                  <c:v>42302.838900462964</c:v>
                </c:pt>
                <c:pt idx="2930">
                  <c:v>42302.84584490741</c:v>
                </c:pt>
                <c:pt idx="2931">
                  <c:v>42302.852789351855</c:v>
                </c:pt>
                <c:pt idx="2932">
                  <c:v>42302.859733796293</c:v>
                </c:pt>
                <c:pt idx="2933">
                  <c:v>42302.866678240738</c:v>
                </c:pt>
                <c:pt idx="2934">
                  <c:v>42302.873622685183</c:v>
                </c:pt>
                <c:pt idx="2935">
                  <c:v>42302.880567129629</c:v>
                </c:pt>
                <c:pt idx="2936">
                  <c:v>42302.887511574074</c:v>
                </c:pt>
                <c:pt idx="2937">
                  <c:v>42302.894456018519</c:v>
                </c:pt>
                <c:pt idx="2938">
                  <c:v>42302.901400462964</c:v>
                </c:pt>
                <c:pt idx="2939">
                  <c:v>42302.90834490741</c:v>
                </c:pt>
                <c:pt idx="2940">
                  <c:v>42302.915289351855</c:v>
                </c:pt>
                <c:pt idx="2941">
                  <c:v>42302.922233796293</c:v>
                </c:pt>
                <c:pt idx="2942">
                  <c:v>42302.929178240738</c:v>
                </c:pt>
                <c:pt idx="2943">
                  <c:v>42302.936122685183</c:v>
                </c:pt>
                <c:pt idx="2944">
                  <c:v>42302.943067129629</c:v>
                </c:pt>
                <c:pt idx="2945">
                  <c:v>42302.950011574074</c:v>
                </c:pt>
                <c:pt idx="2946">
                  <c:v>42302.956956018519</c:v>
                </c:pt>
                <c:pt idx="2947">
                  <c:v>42302.963900462964</c:v>
                </c:pt>
                <c:pt idx="2948">
                  <c:v>42302.97084490741</c:v>
                </c:pt>
                <c:pt idx="2949">
                  <c:v>42302.977789351855</c:v>
                </c:pt>
                <c:pt idx="2950">
                  <c:v>42302.984733796293</c:v>
                </c:pt>
                <c:pt idx="2951">
                  <c:v>42302.991678240738</c:v>
                </c:pt>
                <c:pt idx="2952">
                  <c:v>42302.998622685183</c:v>
                </c:pt>
                <c:pt idx="2953">
                  <c:v>42303.005567129629</c:v>
                </c:pt>
                <c:pt idx="2954">
                  <c:v>42303.012511574074</c:v>
                </c:pt>
                <c:pt idx="2955">
                  <c:v>42303.019456018519</c:v>
                </c:pt>
                <c:pt idx="2956">
                  <c:v>42303.026400462964</c:v>
                </c:pt>
                <c:pt idx="2957">
                  <c:v>42303.03334490741</c:v>
                </c:pt>
                <c:pt idx="2958">
                  <c:v>42303.040289351855</c:v>
                </c:pt>
                <c:pt idx="2959">
                  <c:v>42303.047233796293</c:v>
                </c:pt>
                <c:pt idx="2960">
                  <c:v>42303.054178240738</c:v>
                </c:pt>
                <c:pt idx="2961">
                  <c:v>42303.061122685183</c:v>
                </c:pt>
                <c:pt idx="2962">
                  <c:v>42303.068067129629</c:v>
                </c:pt>
                <c:pt idx="2963">
                  <c:v>42303.075011574074</c:v>
                </c:pt>
                <c:pt idx="2964">
                  <c:v>42303.081956018519</c:v>
                </c:pt>
                <c:pt idx="2965">
                  <c:v>42303.088900462964</c:v>
                </c:pt>
                <c:pt idx="2966">
                  <c:v>42303.09584490741</c:v>
                </c:pt>
                <c:pt idx="2967">
                  <c:v>42303.102789351855</c:v>
                </c:pt>
                <c:pt idx="2968">
                  <c:v>42303.109733796293</c:v>
                </c:pt>
                <c:pt idx="2969">
                  <c:v>42303.116678240738</c:v>
                </c:pt>
                <c:pt idx="2970">
                  <c:v>42303.123622685183</c:v>
                </c:pt>
                <c:pt idx="2971">
                  <c:v>42303.130567129629</c:v>
                </c:pt>
                <c:pt idx="2972">
                  <c:v>42303.137511574074</c:v>
                </c:pt>
                <c:pt idx="2973">
                  <c:v>42303.144456018519</c:v>
                </c:pt>
                <c:pt idx="2974">
                  <c:v>42303.151400462964</c:v>
                </c:pt>
                <c:pt idx="2975">
                  <c:v>42303.15834490741</c:v>
                </c:pt>
                <c:pt idx="2976">
                  <c:v>42303.165289351855</c:v>
                </c:pt>
                <c:pt idx="2977">
                  <c:v>42303.172233796293</c:v>
                </c:pt>
                <c:pt idx="2978">
                  <c:v>42303.179178240738</c:v>
                </c:pt>
                <c:pt idx="2979">
                  <c:v>42303.186122685183</c:v>
                </c:pt>
                <c:pt idx="2980">
                  <c:v>42303.193067129629</c:v>
                </c:pt>
                <c:pt idx="2981">
                  <c:v>42303.200011574074</c:v>
                </c:pt>
                <c:pt idx="2982">
                  <c:v>42303.206956018519</c:v>
                </c:pt>
                <c:pt idx="2983">
                  <c:v>42303.213900462964</c:v>
                </c:pt>
                <c:pt idx="2984">
                  <c:v>42303.22084490741</c:v>
                </c:pt>
                <c:pt idx="2985">
                  <c:v>42303.227789351855</c:v>
                </c:pt>
                <c:pt idx="2986">
                  <c:v>42303.234733796293</c:v>
                </c:pt>
                <c:pt idx="2987">
                  <c:v>42303.241678240738</c:v>
                </c:pt>
                <c:pt idx="2988">
                  <c:v>42303.248622685183</c:v>
                </c:pt>
                <c:pt idx="2989">
                  <c:v>42303.255567129629</c:v>
                </c:pt>
                <c:pt idx="2990">
                  <c:v>42303.262511574074</c:v>
                </c:pt>
                <c:pt idx="2991">
                  <c:v>42303.269456018519</c:v>
                </c:pt>
                <c:pt idx="2992">
                  <c:v>42303.276400462964</c:v>
                </c:pt>
                <c:pt idx="2993">
                  <c:v>42303.28334490741</c:v>
                </c:pt>
                <c:pt idx="2994">
                  <c:v>42303.290289351855</c:v>
                </c:pt>
                <c:pt idx="2995">
                  <c:v>42303.297233796293</c:v>
                </c:pt>
                <c:pt idx="2996">
                  <c:v>42303.304178240738</c:v>
                </c:pt>
                <c:pt idx="2997">
                  <c:v>42303.311122685183</c:v>
                </c:pt>
                <c:pt idx="2998">
                  <c:v>42303.318067129629</c:v>
                </c:pt>
                <c:pt idx="2999">
                  <c:v>42303.325011574074</c:v>
                </c:pt>
                <c:pt idx="3000">
                  <c:v>42303.331956018519</c:v>
                </c:pt>
                <c:pt idx="3001">
                  <c:v>42303.338900462964</c:v>
                </c:pt>
                <c:pt idx="3002">
                  <c:v>42303.34584490741</c:v>
                </c:pt>
                <c:pt idx="3003">
                  <c:v>42303.352789351855</c:v>
                </c:pt>
                <c:pt idx="3004">
                  <c:v>42303.359733796293</c:v>
                </c:pt>
                <c:pt idx="3005">
                  <c:v>42303.366678240738</c:v>
                </c:pt>
                <c:pt idx="3006">
                  <c:v>42303.373622685183</c:v>
                </c:pt>
                <c:pt idx="3007">
                  <c:v>42303.380567129629</c:v>
                </c:pt>
                <c:pt idx="3008">
                  <c:v>42303.387511574074</c:v>
                </c:pt>
                <c:pt idx="3009">
                  <c:v>42303.394456018519</c:v>
                </c:pt>
                <c:pt idx="3010">
                  <c:v>42303.401400462964</c:v>
                </c:pt>
                <c:pt idx="3011">
                  <c:v>42303.40834490741</c:v>
                </c:pt>
                <c:pt idx="3012">
                  <c:v>42303.415289351855</c:v>
                </c:pt>
                <c:pt idx="3013">
                  <c:v>42303.422233796293</c:v>
                </c:pt>
                <c:pt idx="3014">
                  <c:v>42303.429178240738</c:v>
                </c:pt>
                <c:pt idx="3015">
                  <c:v>42303.436122685183</c:v>
                </c:pt>
                <c:pt idx="3016">
                  <c:v>42303.443067129629</c:v>
                </c:pt>
                <c:pt idx="3017">
                  <c:v>42303.450011574074</c:v>
                </c:pt>
                <c:pt idx="3018">
                  <c:v>42303.456956018519</c:v>
                </c:pt>
                <c:pt idx="3019">
                  <c:v>42303.463900462964</c:v>
                </c:pt>
                <c:pt idx="3020">
                  <c:v>42303.47084490741</c:v>
                </c:pt>
                <c:pt idx="3021">
                  <c:v>42303.477789351855</c:v>
                </c:pt>
                <c:pt idx="3022">
                  <c:v>42303.484733796293</c:v>
                </c:pt>
                <c:pt idx="3023">
                  <c:v>42303.491678240738</c:v>
                </c:pt>
                <c:pt idx="3024">
                  <c:v>42303.498622685183</c:v>
                </c:pt>
                <c:pt idx="3025">
                  <c:v>42303.505567129629</c:v>
                </c:pt>
                <c:pt idx="3026">
                  <c:v>42303.512511574074</c:v>
                </c:pt>
                <c:pt idx="3027">
                  <c:v>42303.519456018519</c:v>
                </c:pt>
                <c:pt idx="3028">
                  <c:v>42303.526400462964</c:v>
                </c:pt>
                <c:pt idx="3029">
                  <c:v>42303.53334490741</c:v>
                </c:pt>
                <c:pt idx="3030">
                  <c:v>42303.540289351855</c:v>
                </c:pt>
                <c:pt idx="3031">
                  <c:v>42303.547233796293</c:v>
                </c:pt>
                <c:pt idx="3032">
                  <c:v>42303.554178240738</c:v>
                </c:pt>
                <c:pt idx="3033">
                  <c:v>42303.561122685183</c:v>
                </c:pt>
                <c:pt idx="3034">
                  <c:v>42303.568067129629</c:v>
                </c:pt>
                <c:pt idx="3035">
                  <c:v>42303.575011574074</c:v>
                </c:pt>
                <c:pt idx="3036">
                  <c:v>42303.581956018519</c:v>
                </c:pt>
                <c:pt idx="3037">
                  <c:v>42303.588900462964</c:v>
                </c:pt>
                <c:pt idx="3038">
                  <c:v>42303.59584490741</c:v>
                </c:pt>
                <c:pt idx="3039">
                  <c:v>42303.602789351855</c:v>
                </c:pt>
                <c:pt idx="3040">
                  <c:v>42303.609733796293</c:v>
                </c:pt>
                <c:pt idx="3041">
                  <c:v>42303.616678240738</c:v>
                </c:pt>
                <c:pt idx="3042">
                  <c:v>42303.623622685183</c:v>
                </c:pt>
                <c:pt idx="3043">
                  <c:v>42303.630567129629</c:v>
                </c:pt>
                <c:pt idx="3044">
                  <c:v>42303.637511574074</c:v>
                </c:pt>
                <c:pt idx="3045">
                  <c:v>42303.644456018519</c:v>
                </c:pt>
                <c:pt idx="3046">
                  <c:v>42303.651400462964</c:v>
                </c:pt>
                <c:pt idx="3047">
                  <c:v>42303.65834490741</c:v>
                </c:pt>
                <c:pt idx="3048">
                  <c:v>42303.665289351855</c:v>
                </c:pt>
                <c:pt idx="3049">
                  <c:v>42303.672233796293</c:v>
                </c:pt>
                <c:pt idx="3050">
                  <c:v>42303.679178240738</c:v>
                </c:pt>
                <c:pt idx="3051">
                  <c:v>42303.686122685183</c:v>
                </c:pt>
                <c:pt idx="3052">
                  <c:v>42303.693067129629</c:v>
                </c:pt>
                <c:pt idx="3053">
                  <c:v>42303.700011574074</c:v>
                </c:pt>
                <c:pt idx="3054">
                  <c:v>42303.706956018519</c:v>
                </c:pt>
                <c:pt idx="3055">
                  <c:v>42303.713900462964</c:v>
                </c:pt>
                <c:pt idx="3056">
                  <c:v>42303.72084490741</c:v>
                </c:pt>
                <c:pt idx="3057">
                  <c:v>42303.727789351855</c:v>
                </c:pt>
                <c:pt idx="3058">
                  <c:v>42303.734733796293</c:v>
                </c:pt>
                <c:pt idx="3059">
                  <c:v>42303.741678240738</c:v>
                </c:pt>
                <c:pt idx="3060">
                  <c:v>42303.748622685183</c:v>
                </c:pt>
                <c:pt idx="3061">
                  <c:v>42303.755567129629</c:v>
                </c:pt>
                <c:pt idx="3062">
                  <c:v>42303.762511574074</c:v>
                </c:pt>
                <c:pt idx="3063">
                  <c:v>42303.769456018519</c:v>
                </c:pt>
                <c:pt idx="3064">
                  <c:v>42303.776400462964</c:v>
                </c:pt>
                <c:pt idx="3065">
                  <c:v>42303.78334490741</c:v>
                </c:pt>
                <c:pt idx="3066">
                  <c:v>42303.790289351855</c:v>
                </c:pt>
                <c:pt idx="3067">
                  <c:v>42303.797233796293</c:v>
                </c:pt>
                <c:pt idx="3068">
                  <c:v>42303.804178240738</c:v>
                </c:pt>
                <c:pt idx="3069">
                  <c:v>42303.811122685183</c:v>
                </c:pt>
                <c:pt idx="3070">
                  <c:v>42303.818067129629</c:v>
                </c:pt>
                <c:pt idx="3071">
                  <c:v>42303.825011574074</c:v>
                </c:pt>
                <c:pt idx="3072">
                  <c:v>42303.831956018519</c:v>
                </c:pt>
                <c:pt idx="3073">
                  <c:v>42303.838900462964</c:v>
                </c:pt>
                <c:pt idx="3074">
                  <c:v>42303.84584490741</c:v>
                </c:pt>
                <c:pt idx="3075">
                  <c:v>42303.852789351855</c:v>
                </c:pt>
                <c:pt idx="3076">
                  <c:v>42303.859733796293</c:v>
                </c:pt>
                <c:pt idx="3077">
                  <c:v>42303.866678240738</c:v>
                </c:pt>
                <c:pt idx="3078">
                  <c:v>42303.873622685183</c:v>
                </c:pt>
                <c:pt idx="3079">
                  <c:v>42303.880567129629</c:v>
                </c:pt>
                <c:pt idx="3080">
                  <c:v>42303.887511574074</c:v>
                </c:pt>
                <c:pt idx="3081">
                  <c:v>42303.894456018519</c:v>
                </c:pt>
                <c:pt idx="3082">
                  <c:v>42303.901400462964</c:v>
                </c:pt>
                <c:pt idx="3083">
                  <c:v>42303.90834490741</c:v>
                </c:pt>
                <c:pt idx="3084">
                  <c:v>42303.915289351855</c:v>
                </c:pt>
                <c:pt idx="3085">
                  <c:v>42303.922233796293</c:v>
                </c:pt>
                <c:pt idx="3086">
                  <c:v>42303.929178240738</c:v>
                </c:pt>
                <c:pt idx="3087">
                  <c:v>42303.936122685183</c:v>
                </c:pt>
                <c:pt idx="3088">
                  <c:v>42303.943067129629</c:v>
                </c:pt>
                <c:pt idx="3089">
                  <c:v>42303.950011574074</c:v>
                </c:pt>
                <c:pt idx="3090">
                  <c:v>42303.956956018519</c:v>
                </c:pt>
                <c:pt idx="3091">
                  <c:v>42303.963900462964</c:v>
                </c:pt>
                <c:pt idx="3092">
                  <c:v>42303.97084490741</c:v>
                </c:pt>
                <c:pt idx="3093">
                  <c:v>42303.977789351855</c:v>
                </c:pt>
                <c:pt idx="3094">
                  <c:v>42303.984733796293</c:v>
                </c:pt>
                <c:pt idx="3095">
                  <c:v>42303.991678240738</c:v>
                </c:pt>
                <c:pt idx="3096">
                  <c:v>42303.998622685183</c:v>
                </c:pt>
                <c:pt idx="3097">
                  <c:v>42304.005567129629</c:v>
                </c:pt>
                <c:pt idx="3098">
                  <c:v>42304.012511574074</c:v>
                </c:pt>
                <c:pt idx="3099">
                  <c:v>42304.019456018519</c:v>
                </c:pt>
                <c:pt idx="3100">
                  <c:v>42304.026400462964</c:v>
                </c:pt>
                <c:pt idx="3101">
                  <c:v>42304.03334490741</c:v>
                </c:pt>
                <c:pt idx="3102">
                  <c:v>42304.040289351855</c:v>
                </c:pt>
                <c:pt idx="3103">
                  <c:v>42304.047233796293</c:v>
                </c:pt>
                <c:pt idx="3104">
                  <c:v>42304.054178240738</c:v>
                </c:pt>
                <c:pt idx="3105">
                  <c:v>42304.061122685183</c:v>
                </c:pt>
                <c:pt idx="3106">
                  <c:v>42304.068067129629</c:v>
                </c:pt>
                <c:pt idx="3107">
                  <c:v>42304.075011574074</c:v>
                </c:pt>
                <c:pt idx="3108">
                  <c:v>42304.081956018519</c:v>
                </c:pt>
                <c:pt idx="3109">
                  <c:v>42304.088900462964</c:v>
                </c:pt>
                <c:pt idx="3110">
                  <c:v>42304.09584490741</c:v>
                </c:pt>
                <c:pt idx="3111">
                  <c:v>42304.102789351855</c:v>
                </c:pt>
                <c:pt idx="3112">
                  <c:v>42304.109733796293</c:v>
                </c:pt>
                <c:pt idx="3113">
                  <c:v>42304.116678240738</c:v>
                </c:pt>
                <c:pt idx="3114">
                  <c:v>42304.123622685183</c:v>
                </c:pt>
                <c:pt idx="3115">
                  <c:v>42304.130567129629</c:v>
                </c:pt>
                <c:pt idx="3116">
                  <c:v>42304.137511574074</c:v>
                </c:pt>
                <c:pt idx="3117">
                  <c:v>42304.144456018519</c:v>
                </c:pt>
                <c:pt idx="3118">
                  <c:v>42304.151400462964</c:v>
                </c:pt>
                <c:pt idx="3119">
                  <c:v>42304.15834490741</c:v>
                </c:pt>
                <c:pt idx="3120">
                  <c:v>42304.165289351855</c:v>
                </c:pt>
                <c:pt idx="3121">
                  <c:v>42304.172233796293</c:v>
                </c:pt>
                <c:pt idx="3122">
                  <c:v>42304.179178240738</c:v>
                </c:pt>
                <c:pt idx="3123">
                  <c:v>42304.186122685183</c:v>
                </c:pt>
                <c:pt idx="3124">
                  <c:v>42304.193067129629</c:v>
                </c:pt>
                <c:pt idx="3125">
                  <c:v>42304.200011574074</c:v>
                </c:pt>
                <c:pt idx="3126">
                  <c:v>42304.206956018519</c:v>
                </c:pt>
                <c:pt idx="3127">
                  <c:v>42304.213900462964</c:v>
                </c:pt>
                <c:pt idx="3128">
                  <c:v>42304.22084490741</c:v>
                </c:pt>
                <c:pt idx="3129">
                  <c:v>42304.227789351855</c:v>
                </c:pt>
                <c:pt idx="3130">
                  <c:v>42304.234733796293</c:v>
                </c:pt>
                <c:pt idx="3131">
                  <c:v>42304.241678240738</c:v>
                </c:pt>
                <c:pt idx="3132">
                  <c:v>42304.248622685183</c:v>
                </c:pt>
                <c:pt idx="3133">
                  <c:v>42304.255567129629</c:v>
                </c:pt>
                <c:pt idx="3134">
                  <c:v>42304.262511574074</c:v>
                </c:pt>
                <c:pt idx="3135">
                  <c:v>42304.269456018519</c:v>
                </c:pt>
                <c:pt idx="3136">
                  <c:v>42304.276400462964</c:v>
                </c:pt>
                <c:pt idx="3137">
                  <c:v>42304.28334490741</c:v>
                </c:pt>
                <c:pt idx="3138">
                  <c:v>42304.290289351855</c:v>
                </c:pt>
                <c:pt idx="3139">
                  <c:v>42304.297233796293</c:v>
                </c:pt>
                <c:pt idx="3140">
                  <c:v>42304.304178240738</c:v>
                </c:pt>
                <c:pt idx="3141">
                  <c:v>42304.311122685183</c:v>
                </c:pt>
                <c:pt idx="3142">
                  <c:v>42304.318067129629</c:v>
                </c:pt>
                <c:pt idx="3143">
                  <c:v>42304.325011574074</c:v>
                </c:pt>
                <c:pt idx="3144">
                  <c:v>42304.331956018519</c:v>
                </c:pt>
                <c:pt idx="3145">
                  <c:v>42304.338900462964</c:v>
                </c:pt>
                <c:pt idx="3146">
                  <c:v>42304.34584490741</c:v>
                </c:pt>
                <c:pt idx="3147">
                  <c:v>42304.352789351855</c:v>
                </c:pt>
                <c:pt idx="3148">
                  <c:v>42304.359733796293</c:v>
                </c:pt>
                <c:pt idx="3149">
                  <c:v>42304.366678240738</c:v>
                </c:pt>
                <c:pt idx="3150">
                  <c:v>42304.373622685183</c:v>
                </c:pt>
                <c:pt idx="3151">
                  <c:v>42304.380567129629</c:v>
                </c:pt>
                <c:pt idx="3152">
                  <c:v>42304.387511574074</c:v>
                </c:pt>
                <c:pt idx="3153">
                  <c:v>42304.394456018519</c:v>
                </c:pt>
                <c:pt idx="3154">
                  <c:v>42304.401400462964</c:v>
                </c:pt>
                <c:pt idx="3155">
                  <c:v>42304.40834490741</c:v>
                </c:pt>
                <c:pt idx="3156">
                  <c:v>42304.415289351855</c:v>
                </c:pt>
                <c:pt idx="3157">
                  <c:v>42304.422233796293</c:v>
                </c:pt>
                <c:pt idx="3158">
                  <c:v>42304.429178240738</c:v>
                </c:pt>
                <c:pt idx="3159">
                  <c:v>42304.436122685183</c:v>
                </c:pt>
                <c:pt idx="3160">
                  <c:v>42304.443067129629</c:v>
                </c:pt>
                <c:pt idx="3161">
                  <c:v>42304.450011574074</c:v>
                </c:pt>
                <c:pt idx="3162">
                  <c:v>42304.456956018519</c:v>
                </c:pt>
                <c:pt idx="3163">
                  <c:v>42304.463900462964</c:v>
                </c:pt>
                <c:pt idx="3164">
                  <c:v>42304.47084490741</c:v>
                </c:pt>
                <c:pt idx="3165">
                  <c:v>42304.477789351855</c:v>
                </c:pt>
                <c:pt idx="3166">
                  <c:v>42304.484733796293</c:v>
                </c:pt>
                <c:pt idx="3167">
                  <c:v>42304.491678240738</c:v>
                </c:pt>
                <c:pt idx="3168">
                  <c:v>42304.498622685183</c:v>
                </c:pt>
                <c:pt idx="3169">
                  <c:v>42304.505567129629</c:v>
                </c:pt>
                <c:pt idx="3170">
                  <c:v>42304.512511574074</c:v>
                </c:pt>
                <c:pt idx="3171">
                  <c:v>42304.519456018519</c:v>
                </c:pt>
                <c:pt idx="3172">
                  <c:v>42304.526400462964</c:v>
                </c:pt>
                <c:pt idx="3173">
                  <c:v>42304.53334490741</c:v>
                </c:pt>
                <c:pt idx="3174">
                  <c:v>42304.540289351855</c:v>
                </c:pt>
                <c:pt idx="3175">
                  <c:v>42304.547233796293</c:v>
                </c:pt>
                <c:pt idx="3176">
                  <c:v>42304.554178240738</c:v>
                </c:pt>
                <c:pt idx="3177">
                  <c:v>42304.561122685183</c:v>
                </c:pt>
                <c:pt idx="3178">
                  <c:v>42304.568067129629</c:v>
                </c:pt>
                <c:pt idx="3179">
                  <c:v>42304.575011574074</c:v>
                </c:pt>
                <c:pt idx="3180">
                  <c:v>42304.581956018519</c:v>
                </c:pt>
                <c:pt idx="3181">
                  <c:v>42304.588900462964</c:v>
                </c:pt>
                <c:pt idx="3182">
                  <c:v>42304.59584490741</c:v>
                </c:pt>
                <c:pt idx="3183">
                  <c:v>42304.602789351855</c:v>
                </c:pt>
                <c:pt idx="3184">
                  <c:v>42304.609733796293</c:v>
                </c:pt>
                <c:pt idx="3185">
                  <c:v>42304.616678240738</c:v>
                </c:pt>
                <c:pt idx="3186">
                  <c:v>42304.623622685183</c:v>
                </c:pt>
                <c:pt idx="3187">
                  <c:v>42304.630567129629</c:v>
                </c:pt>
                <c:pt idx="3188">
                  <c:v>42304.637511574074</c:v>
                </c:pt>
                <c:pt idx="3189">
                  <c:v>42304.644456018519</c:v>
                </c:pt>
                <c:pt idx="3190">
                  <c:v>42304.651400462964</c:v>
                </c:pt>
                <c:pt idx="3191">
                  <c:v>42304.65834490741</c:v>
                </c:pt>
                <c:pt idx="3192">
                  <c:v>42304.665289351855</c:v>
                </c:pt>
                <c:pt idx="3193">
                  <c:v>42304.672233796293</c:v>
                </c:pt>
                <c:pt idx="3194">
                  <c:v>42304.679178240738</c:v>
                </c:pt>
                <c:pt idx="3195">
                  <c:v>42304.686122685183</c:v>
                </c:pt>
                <c:pt idx="3196">
                  <c:v>42304.693067129629</c:v>
                </c:pt>
                <c:pt idx="3197">
                  <c:v>42304.700011574074</c:v>
                </c:pt>
                <c:pt idx="3198">
                  <c:v>42304.706956018519</c:v>
                </c:pt>
                <c:pt idx="3199">
                  <c:v>42304.713900462964</c:v>
                </c:pt>
                <c:pt idx="3200">
                  <c:v>42304.72084490741</c:v>
                </c:pt>
                <c:pt idx="3201">
                  <c:v>42304.727789351855</c:v>
                </c:pt>
                <c:pt idx="3202">
                  <c:v>42304.734733796293</c:v>
                </c:pt>
                <c:pt idx="3203">
                  <c:v>42304.741678240738</c:v>
                </c:pt>
                <c:pt idx="3204">
                  <c:v>42304.748622685183</c:v>
                </c:pt>
                <c:pt idx="3205">
                  <c:v>42304.755567129629</c:v>
                </c:pt>
                <c:pt idx="3206">
                  <c:v>42304.762511574074</c:v>
                </c:pt>
                <c:pt idx="3207">
                  <c:v>42304.769456018519</c:v>
                </c:pt>
                <c:pt idx="3208">
                  <c:v>42304.776400462964</c:v>
                </c:pt>
                <c:pt idx="3209">
                  <c:v>42304.78334490741</c:v>
                </c:pt>
                <c:pt idx="3210">
                  <c:v>42304.790289351855</c:v>
                </c:pt>
                <c:pt idx="3211">
                  <c:v>42304.797233796293</c:v>
                </c:pt>
                <c:pt idx="3212">
                  <c:v>42304.804178240738</c:v>
                </c:pt>
                <c:pt idx="3213">
                  <c:v>42304.811122685183</c:v>
                </c:pt>
                <c:pt idx="3214">
                  <c:v>42304.818067129629</c:v>
                </c:pt>
                <c:pt idx="3215">
                  <c:v>42304.825011574074</c:v>
                </c:pt>
                <c:pt idx="3216">
                  <c:v>42304.831956018519</c:v>
                </c:pt>
                <c:pt idx="3217">
                  <c:v>42304.838900462964</c:v>
                </c:pt>
                <c:pt idx="3218">
                  <c:v>42304.84584490741</c:v>
                </c:pt>
                <c:pt idx="3219">
                  <c:v>42304.852789351855</c:v>
                </c:pt>
                <c:pt idx="3220">
                  <c:v>42304.859733796293</c:v>
                </c:pt>
                <c:pt idx="3221">
                  <c:v>42304.866678240738</c:v>
                </c:pt>
                <c:pt idx="3222">
                  <c:v>42304.873622685183</c:v>
                </c:pt>
                <c:pt idx="3223">
                  <c:v>42304.880567129629</c:v>
                </c:pt>
                <c:pt idx="3224">
                  <c:v>42304.887511574074</c:v>
                </c:pt>
                <c:pt idx="3225">
                  <c:v>42304.894456018519</c:v>
                </c:pt>
                <c:pt idx="3226">
                  <c:v>42304.901400462964</c:v>
                </c:pt>
                <c:pt idx="3227">
                  <c:v>42304.90834490741</c:v>
                </c:pt>
                <c:pt idx="3228">
                  <c:v>42304.915289351855</c:v>
                </c:pt>
                <c:pt idx="3229">
                  <c:v>42304.922233796293</c:v>
                </c:pt>
                <c:pt idx="3230">
                  <c:v>42304.929178240738</c:v>
                </c:pt>
                <c:pt idx="3231">
                  <c:v>42304.936122685183</c:v>
                </c:pt>
                <c:pt idx="3232">
                  <c:v>42304.943067129629</c:v>
                </c:pt>
                <c:pt idx="3233">
                  <c:v>42304.950011574074</c:v>
                </c:pt>
                <c:pt idx="3234">
                  <c:v>42304.956956018519</c:v>
                </c:pt>
                <c:pt idx="3235">
                  <c:v>42304.963900462964</c:v>
                </c:pt>
                <c:pt idx="3236">
                  <c:v>42304.97084490741</c:v>
                </c:pt>
                <c:pt idx="3237">
                  <c:v>42304.977789351855</c:v>
                </c:pt>
                <c:pt idx="3238">
                  <c:v>42304.984733796293</c:v>
                </c:pt>
                <c:pt idx="3239">
                  <c:v>42304.991678240738</c:v>
                </c:pt>
                <c:pt idx="3240">
                  <c:v>42304.998622685183</c:v>
                </c:pt>
                <c:pt idx="3241">
                  <c:v>42305.005567129629</c:v>
                </c:pt>
                <c:pt idx="3242">
                  <c:v>42305.012511574074</c:v>
                </c:pt>
                <c:pt idx="3243">
                  <c:v>42305.019456018519</c:v>
                </c:pt>
                <c:pt idx="3244">
                  <c:v>42305.026400462964</c:v>
                </c:pt>
                <c:pt idx="3245">
                  <c:v>42305.03334490741</c:v>
                </c:pt>
                <c:pt idx="3246">
                  <c:v>42305.040289351855</c:v>
                </c:pt>
                <c:pt idx="3247">
                  <c:v>42305.047233796293</c:v>
                </c:pt>
                <c:pt idx="3248">
                  <c:v>42305.054178240738</c:v>
                </c:pt>
                <c:pt idx="3249">
                  <c:v>42305.061122685183</c:v>
                </c:pt>
                <c:pt idx="3250">
                  <c:v>42305.068067129629</c:v>
                </c:pt>
                <c:pt idx="3251">
                  <c:v>42305.075011574074</c:v>
                </c:pt>
                <c:pt idx="3252">
                  <c:v>42305.081956018519</c:v>
                </c:pt>
                <c:pt idx="3253">
                  <c:v>42305.088900462964</c:v>
                </c:pt>
                <c:pt idx="3254">
                  <c:v>42305.09584490741</c:v>
                </c:pt>
                <c:pt idx="3255">
                  <c:v>42305.102789351855</c:v>
                </c:pt>
                <c:pt idx="3256">
                  <c:v>42305.109733796293</c:v>
                </c:pt>
                <c:pt idx="3257">
                  <c:v>42305.116678240738</c:v>
                </c:pt>
                <c:pt idx="3258">
                  <c:v>42305.123622685183</c:v>
                </c:pt>
                <c:pt idx="3259">
                  <c:v>42305.130567129629</c:v>
                </c:pt>
                <c:pt idx="3260">
                  <c:v>42305.137511574074</c:v>
                </c:pt>
                <c:pt idx="3261">
                  <c:v>42305.144456018519</c:v>
                </c:pt>
                <c:pt idx="3262">
                  <c:v>42305.151400462964</c:v>
                </c:pt>
                <c:pt idx="3263">
                  <c:v>42305.15834490741</c:v>
                </c:pt>
                <c:pt idx="3264">
                  <c:v>42305.165289351855</c:v>
                </c:pt>
                <c:pt idx="3265">
                  <c:v>42305.172233796293</c:v>
                </c:pt>
                <c:pt idx="3266">
                  <c:v>42305.179178240738</c:v>
                </c:pt>
                <c:pt idx="3267">
                  <c:v>42305.186122685183</c:v>
                </c:pt>
                <c:pt idx="3268">
                  <c:v>42305.193067129629</c:v>
                </c:pt>
                <c:pt idx="3269">
                  <c:v>42305.200011574074</c:v>
                </c:pt>
                <c:pt idx="3270">
                  <c:v>42305.206956018519</c:v>
                </c:pt>
                <c:pt idx="3271">
                  <c:v>42305.213900462964</c:v>
                </c:pt>
                <c:pt idx="3272">
                  <c:v>42305.22084490741</c:v>
                </c:pt>
                <c:pt idx="3273">
                  <c:v>42305.227789351855</c:v>
                </c:pt>
                <c:pt idx="3274">
                  <c:v>42305.234733796293</c:v>
                </c:pt>
                <c:pt idx="3275">
                  <c:v>42305.241678240738</c:v>
                </c:pt>
                <c:pt idx="3276">
                  <c:v>42305.248622685183</c:v>
                </c:pt>
                <c:pt idx="3277">
                  <c:v>42305.255567129629</c:v>
                </c:pt>
                <c:pt idx="3278">
                  <c:v>42305.262511574074</c:v>
                </c:pt>
                <c:pt idx="3279">
                  <c:v>42305.269456018519</c:v>
                </c:pt>
                <c:pt idx="3280">
                  <c:v>42305.276400462964</c:v>
                </c:pt>
                <c:pt idx="3281">
                  <c:v>42305.28334490741</c:v>
                </c:pt>
                <c:pt idx="3282">
                  <c:v>42305.290289351855</c:v>
                </c:pt>
                <c:pt idx="3283">
                  <c:v>42305.297233796293</c:v>
                </c:pt>
                <c:pt idx="3284">
                  <c:v>42305.304178240738</c:v>
                </c:pt>
                <c:pt idx="3285">
                  <c:v>42305.311122685183</c:v>
                </c:pt>
                <c:pt idx="3286">
                  <c:v>42305.318067129629</c:v>
                </c:pt>
                <c:pt idx="3287">
                  <c:v>42305.325011574074</c:v>
                </c:pt>
                <c:pt idx="3288">
                  <c:v>42305.331956018519</c:v>
                </c:pt>
                <c:pt idx="3289">
                  <c:v>42305.338900462964</c:v>
                </c:pt>
                <c:pt idx="3290">
                  <c:v>42305.34584490741</c:v>
                </c:pt>
                <c:pt idx="3291">
                  <c:v>42305.352789351855</c:v>
                </c:pt>
                <c:pt idx="3292">
                  <c:v>42305.359733796293</c:v>
                </c:pt>
                <c:pt idx="3293">
                  <c:v>42305.366678240738</c:v>
                </c:pt>
                <c:pt idx="3294">
                  <c:v>42305.373622685183</c:v>
                </c:pt>
                <c:pt idx="3295">
                  <c:v>42305.380567129629</c:v>
                </c:pt>
                <c:pt idx="3296">
                  <c:v>42305.387511574074</c:v>
                </c:pt>
                <c:pt idx="3297">
                  <c:v>42305.394456018519</c:v>
                </c:pt>
                <c:pt idx="3298">
                  <c:v>42305.401400462964</c:v>
                </c:pt>
                <c:pt idx="3299">
                  <c:v>42305.40834490741</c:v>
                </c:pt>
                <c:pt idx="3300">
                  <c:v>42305.415289351855</c:v>
                </c:pt>
                <c:pt idx="3301">
                  <c:v>42305.422233796293</c:v>
                </c:pt>
                <c:pt idx="3302">
                  <c:v>42305.429178240738</c:v>
                </c:pt>
                <c:pt idx="3303">
                  <c:v>42305.436122685183</c:v>
                </c:pt>
                <c:pt idx="3304">
                  <c:v>42305.443067129629</c:v>
                </c:pt>
                <c:pt idx="3305">
                  <c:v>42305.450011574074</c:v>
                </c:pt>
                <c:pt idx="3306">
                  <c:v>42305.456956018519</c:v>
                </c:pt>
                <c:pt idx="3307">
                  <c:v>42305.463900462964</c:v>
                </c:pt>
                <c:pt idx="3308">
                  <c:v>42305.47084490741</c:v>
                </c:pt>
                <c:pt idx="3309">
                  <c:v>42305.477789351855</c:v>
                </c:pt>
                <c:pt idx="3310">
                  <c:v>42305.484733796293</c:v>
                </c:pt>
                <c:pt idx="3311">
                  <c:v>42305.491678240738</c:v>
                </c:pt>
                <c:pt idx="3312">
                  <c:v>42305.498622685183</c:v>
                </c:pt>
                <c:pt idx="3313">
                  <c:v>42305.505567129629</c:v>
                </c:pt>
                <c:pt idx="3314">
                  <c:v>42305.512511574074</c:v>
                </c:pt>
                <c:pt idx="3315">
                  <c:v>42305.519456018519</c:v>
                </c:pt>
                <c:pt idx="3316">
                  <c:v>42305.526400462964</c:v>
                </c:pt>
                <c:pt idx="3317">
                  <c:v>42305.53334490741</c:v>
                </c:pt>
                <c:pt idx="3318">
                  <c:v>42305.540289351855</c:v>
                </c:pt>
                <c:pt idx="3319">
                  <c:v>42305.547233796293</c:v>
                </c:pt>
                <c:pt idx="3320">
                  <c:v>42305.554178240738</c:v>
                </c:pt>
                <c:pt idx="3321">
                  <c:v>42305.561122685183</c:v>
                </c:pt>
                <c:pt idx="3322">
                  <c:v>42305.568067129629</c:v>
                </c:pt>
                <c:pt idx="3323">
                  <c:v>42305.575011574074</c:v>
                </c:pt>
                <c:pt idx="3324">
                  <c:v>42305.581956018519</c:v>
                </c:pt>
                <c:pt idx="3325">
                  <c:v>42305.588900462964</c:v>
                </c:pt>
                <c:pt idx="3326">
                  <c:v>42305.59584490741</c:v>
                </c:pt>
                <c:pt idx="3327">
                  <c:v>42305.602789351855</c:v>
                </c:pt>
                <c:pt idx="3328">
                  <c:v>42305.609733796293</c:v>
                </c:pt>
                <c:pt idx="3329">
                  <c:v>42305.616678240738</c:v>
                </c:pt>
                <c:pt idx="3330">
                  <c:v>42305.623622685183</c:v>
                </c:pt>
                <c:pt idx="3331">
                  <c:v>42305.630567129629</c:v>
                </c:pt>
                <c:pt idx="3332">
                  <c:v>42305.637511574074</c:v>
                </c:pt>
                <c:pt idx="3333">
                  <c:v>42305.644456018519</c:v>
                </c:pt>
                <c:pt idx="3334">
                  <c:v>42305.651400462964</c:v>
                </c:pt>
                <c:pt idx="3335">
                  <c:v>42305.65834490741</c:v>
                </c:pt>
                <c:pt idx="3336">
                  <c:v>42305.665289351855</c:v>
                </c:pt>
                <c:pt idx="3337">
                  <c:v>42305.672233796293</c:v>
                </c:pt>
                <c:pt idx="3338">
                  <c:v>42305.679178240738</c:v>
                </c:pt>
                <c:pt idx="3339">
                  <c:v>42305.686122685183</c:v>
                </c:pt>
                <c:pt idx="3340">
                  <c:v>42305.693067129629</c:v>
                </c:pt>
                <c:pt idx="3341">
                  <c:v>42305.700011574074</c:v>
                </c:pt>
                <c:pt idx="3342">
                  <c:v>42305.706956018519</c:v>
                </c:pt>
                <c:pt idx="3343">
                  <c:v>42305.713900462964</c:v>
                </c:pt>
                <c:pt idx="3344">
                  <c:v>42305.72084490741</c:v>
                </c:pt>
                <c:pt idx="3345">
                  <c:v>42305.727789351855</c:v>
                </c:pt>
                <c:pt idx="3346">
                  <c:v>42305.734733796293</c:v>
                </c:pt>
                <c:pt idx="3347">
                  <c:v>42305.741678240738</c:v>
                </c:pt>
                <c:pt idx="3348">
                  <c:v>42305.748622685183</c:v>
                </c:pt>
                <c:pt idx="3349">
                  <c:v>42305.755567129629</c:v>
                </c:pt>
                <c:pt idx="3350">
                  <c:v>42305.762511574074</c:v>
                </c:pt>
                <c:pt idx="3351">
                  <c:v>42305.769456018519</c:v>
                </c:pt>
                <c:pt idx="3352">
                  <c:v>42305.776400462964</c:v>
                </c:pt>
                <c:pt idx="3353">
                  <c:v>42305.78334490741</c:v>
                </c:pt>
                <c:pt idx="3354">
                  <c:v>42305.790289351855</c:v>
                </c:pt>
                <c:pt idx="3355">
                  <c:v>42305.797233796293</c:v>
                </c:pt>
                <c:pt idx="3356">
                  <c:v>42305.804178240738</c:v>
                </c:pt>
                <c:pt idx="3357">
                  <c:v>42305.811122685183</c:v>
                </c:pt>
                <c:pt idx="3358">
                  <c:v>42305.818067129629</c:v>
                </c:pt>
                <c:pt idx="3359">
                  <c:v>42305.825011574074</c:v>
                </c:pt>
                <c:pt idx="3360">
                  <c:v>42305.831956018519</c:v>
                </c:pt>
                <c:pt idx="3361">
                  <c:v>42305.838900462964</c:v>
                </c:pt>
                <c:pt idx="3362">
                  <c:v>42305.84584490741</c:v>
                </c:pt>
                <c:pt idx="3363">
                  <c:v>42305.852789351855</c:v>
                </c:pt>
                <c:pt idx="3364">
                  <c:v>42305.859733796293</c:v>
                </c:pt>
                <c:pt idx="3365">
                  <c:v>42305.866678240738</c:v>
                </c:pt>
                <c:pt idx="3366">
                  <c:v>42305.873622685183</c:v>
                </c:pt>
                <c:pt idx="3367">
                  <c:v>42305.880567129629</c:v>
                </c:pt>
                <c:pt idx="3368">
                  <c:v>42305.887511574074</c:v>
                </c:pt>
                <c:pt idx="3369">
                  <c:v>42305.894456018519</c:v>
                </c:pt>
                <c:pt idx="3370">
                  <c:v>42305.901400462964</c:v>
                </c:pt>
                <c:pt idx="3371">
                  <c:v>42305.90834490741</c:v>
                </c:pt>
                <c:pt idx="3372">
                  <c:v>42305.915289351855</c:v>
                </c:pt>
                <c:pt idx="3373">
                  <c:v>42305.922233796293</c:v>
                </c:pt>
                <c:pt idx="3374">
                  <c:v>42305.929178240738</c:v>
                </c:pt>
                <c:pt idx="3375">
                  <c:v>42305.936122685183</c:v>
                </c:pt>
                <c:pt idx="3376">
                  <c:v>42305.943067129629</c:v>
                </c:pt>
                <c:pt idx="3377">
                  <c:v>42305.950011574074</c:v>
                </c:pt>
                <c:pt idx="3378">
                  <c:v>42305.956956018519</c:v>
                </c:pt>
                <c:pt idx="3379">
                  <c:v>42305.963900462964</c:v>
                </c:pt>
                <c:pt idx="3380">
                  <c:v>42305.97084490741</c:v>
                </c:pt>
                <c:pt idx="3381">
                  <c:v>42305.977789351855</c:v>
                </c:pt>
                <c:pt idx="3382">
                  <c:v>42305.984733796293</c:v>
                </c:pt>
                <c:pt idx="3383">
                  <c:v>42305.991678240738</c:v>
                </c:pt>
                <c:pt idx="3384">
                  <c:v>42305.998622685183</c:v>
                </c:pt>
                <c:pt idx="3385">
                  <c:v>42306.005567129629</c:v>
                </c:pt>
                <c:pt idx="3386">
                  <c:v>42306.012511574074</c:v>
                </c:pt>
                <c:pt idx="3387">
                  <c:v>42306.019456018519</c:v>
                </c:pt>
                <c:pt idx="3388">
                  <c:v>42306.026400462964</c:v>
                </c:pt>
                <c:pt idx="3389">
                  <c:v>42306.03334490741</c:v>
                </c:pt>
                <c:pt idx="3390">
                  <c:v>42306.040289351855</c:v>
                </c:pt>
                <c:pt idx="3391">
                  <c:v>42306.047233796293</c:v>
                </c:pt>
                <c:pt idx="3392">
                  <c:v>42306.054178240738</c:v>
                </c:pt>
                <c:pt idx="3393">
                  <c:v>42306.061122685183</c:v>
                </c:pt>
                <c:pt idx="3394">
                  <c:v>42306.068067129629</c:v>
                </c:pt>
                <c:pt idx="3395">
                  <c:v>42306.075011574074</c:v>
                </c:pt>
                <c:pt idx="3396">
                  <c:v>42306.081956018519</c:v>
                </c:pt>
                <c:pt idx="3397">
                  <c:v>42306.088900462964</c:v>
                </c:pt>
                <c:pt idx="3398">
                  <c:v>42306.09584490741</c:v>
                </c:pt>
                <c:pt idx="3399">
                  <c:v>42306.102789351855</c:v>
                </c:pt>
                <c:pt idx="3400">
                  <c:v>42306.109733796293</c:v>
                </c:pt>
                <c:pt idx="3401">
                  <c:v>42306.116678240738</c:v>
                </c:pt>
                <c:pt idx="3402">
                  <c:v>42306.123622685183</c:v>
                </c:pt>
                <c:pt idx="3403">
                  <c:v>42306.130567129629</c:v>
                </c:pt>
                <c:pt idx="3404">
                  <c:v>42306.137511574074</c:v>
                </c:pt>
                <c:pt idx="3405">
                  <c:v>42306.144456018519</c:v>
                </c:pt>
                <c:pt idx="3406">
                  <c:v>42306.151400462964</c:v>
                </c:pt>
                <c:pt idx="3407">
                  <c:v>42306.15834490741</c:v>
                </c:pt>
                <c:pt idx="3408">
                  <c:v>42306.165289351855</c:v>
                </c:pt>
                <c:pt idx="3409">
                  <c:v>42306.172233796293</c:v>
                </c:pt>
                <c:pt idx="3410">
                  <c:v>42306.179178240738</c:v>
                </c:pt>
                <c:pt idx="3411">
                  <c:v>42306.186122685183</c:v>
                </c:pt>
                <c:pt idx="3412">
                  <c:v>42306.193067129629</c:v>
                </c:pt>
                <c:pt idx="3413">
                  <c:v>42306.200011574074</c:v>
                </c:pt>
                <c:pt idx="3414">
                  <c:v>42306.206956018519</c:v>
                </c:pt>
                <c:pt idx="3415">
                  <c:v>42306.213900462964</c:v>
                </c:pt>
                <c:pt idx="3416">
                  <c:v>42306.22084490741</c:v>
                </c:pt>
                <c:pt idx="3417">
                  <c:v>42306.227789351855</c:v>
                </c:pt>
                <c:pt idx="3418">
                  <c:v>42306.234733796293</c:v>
                </c:pt>
                <c:pt idx="3419">
                  <c:v>42306.241678240738</c:v>
                </c:pt>
                <c:pt idx="3420">
                  <c:v>42306.248622685183</c:v>
                </c:pt>
                <c:pt idx="3421">
                  <c:v>42306.255567129629</c:v>
                </c:pt>
                <c:pt idx="3422">
                  <c:v>42306.262511574074</c:v>
                </c:pt>
                <c:pt idx="3423">
                  <c:v>42306.269456018519</c:v>
                </c:pt>
                <c:pt idx="3424">
                  <c:v>42306.276400462964</c:v>
                </c:pt>
                <c:pt idx="3425">
                  <c:v>42306.28334490741</c:v>
                </c:pt>
                <c:pt idx="3426">
                  <c:v>42306.290289351855</c:v>
                </c:pt>
                <c:pt idx="3427">
                  <c:v>42306.297233796293</c:v>
                </c:pt>
                <c:pt idx="3428">
                  <c:v>42306.304178240738</c:v>
                </c:pt>
                <c:pt idx="3429">
                  <c:v>42306.311122685183</c:v>
                </c:pt>
                <c:pt idx="3430">
                  <c:v>42306.318067129629</c:v>
                </c:pt>
                <c:pt idx="3431">
                  <c:v>42306.325011574074</c:v>
                </c:pt>
                <c:pt idx="3432">
                  <c:v>42306.331956018519</c:v>
                </c:pt>
                <c:pt idx="3433">
                  <c:v>42306.338900462964</c:v>
                </c:pt>
                <c:pt idx="3434">
                  <c:v>42306.34584490741</c:v>
                </c:pt>
                <c:pt idx="3435">
                  <c:v>42306.352789351855</c:v>
                </c:pt>
                <c:pt idx="3436">
                  <c:v>42306.359733796293</c:v>
                </c:pt>
                <c:pt idx="3437">
                  <c:v>42306.366678240738</c:v>
                </c:pt>
                <c:pt idx="3438">
                  <c:v>42306.373622685183</c:v>
                </c:pt>
                <c:pt idx="3439">
                  <c:v>42306.380567129629</c:v>
                </c:pt>
                <c:pt idx="3440">
                  <c:v>42306.387511574074</c:v>
                </c:pt>
                <c:pt idx="3441">
                  <c:v>42306.394456018519</c:v>
                </c:pt>
                <c:pt idx="3442">
                  <c:v>42306.401400462964</c:v>
                </c:pt>
                <c:pt idx="3443">
                  <c:v>42306.40834490741</c:v>
                </c:pt>
                <c:pt idx="3444">
                  <c:v>42306.415289351855</c:v>
                </c:pt>
                <c:pt idx="3445">
                  <c:v>42306.422233796293</c:v>
                </c:pt>
                <c:pt idx="3446">
                  <c:v>42306.429178240738</c:v>
                </c:pt>
                <c:pt idx="3447">
                  <c:v>42306.436122685183</c:v>
                </c:pt>
                <c:pt idx="3448">
                  <c:v>42306.443067129629</c:v>
                </c:pt>
                <c:pt idx="3449">
                  <c:v>42306.450011574074</c:v>
                </c:pt>
                <c:pt idx="3450">
                  <c:v>42306.456956018519</c:v>
                </c:pt>
                <c:pt idx="3451">
                  <c:v>42306.463900462964</c:v>
                </c:pt>
                <c:pt idx="3452">
                  <c:v>42306.47084490741</c:v>
                </c:pt>
                <c:pt idx="3453">
                  <c:v>42306.477789351855</c:v>
                </c:pt>
                <c:pt idx="3454">
                  <c:v>42306.484733796293</c:v>
                </c:pt>
                <c:pt idx="3455">
                  <c:v>42306.491678240738</c:v>
                </c:pt>
                <c:pt idx="3456">
                  <c:v>42306.498622685183</c:v>
                </c:pt>
                <c:pt idx="3457">
                  <c:v>42306.505567129629</c:v>
                </c:pt>
                <c:pt idx="3458">
                  <c:v>42306.512511574074</c:v>
                </c:pt>
                <c:pt idx="3459">
                  <c:v>42306.519456018519</c:v>
                </c:pt>
                <c:pt idx="3460">
                  <c:v>42306.526400462964</c:v>
                </c:pt>
                <c:pt idx="3461">
                  <c:v>42306.53334490741</c:v>
                </c:pt>
                <c:pt idx="3462">
                  <c:v>42306.540289351855</c:v>
                </c:pt>
                <c:pt idx="3463">
                  <c:v>42306.547233796293</c:v>
                </c:pt>
                <c:pt idx="3464">
                  <c:v>42306.554178240738</c:v>
                </c:pt>
                <c:pt idx="3465">
                  <c:v>42306.561122685183</c:v>
                </c:pt>
                <c:pt idx="3466">
                  <c:v>42306.568067129629</c:v>
                </c:pt>
                <c:pt idx="3467">
                  <c:v>42306.575011574074</c:v>
                </c:pt>
                <c:pt idx="3468">
                  <c:v>42306.581956018519</c:v>
                </c:pt>
                <c:pt idx="3469">
                  <c:v>42306.588900462964</c:v>
                </c:pt>
                <c:pt idx="3470">
                  <c:v>42306.59584490741</c:v>
                </c:pt>
                <c:pt idx="3471">
                  <c:v>42306.602789351855</c:v>
                </c:pt>
                <c:pt idx="3472">
                  <c:v>42306.609733796293</c:v>
                </c:pt>
                <c:pt idx="3473">
                  <c:v>42306.616678240738</c:v>
                </c:pt>
                <c:pt idx="3474">
                  <c:v>42306.623622685183</c:v>
                </c:pt>
                <c:pt idx="3475">
                  <c:v>42306.630567129629</c:v>
                </c:pt>
                <c:pt idx="3476">
                  <c:v>42306.637511574074</c:v>
                </c:pt>
                <c:pt idx="3477">
                  <c:v>42306.644456018519</c:v>
                </c:pt>
                <c:pt idx="3478">
                  <c:v>42306.651400462964</c:v>
                </c:pt>
                <c:pt idx="3479">
                  <c:v>42306.65834490741</c:v>
                </c:pt>
                <c:pt idx="3480">
                  <c:v>42306.665289351855</c:v>
                </c:pt>
                <c:pt idx="3481">
                  <c:v>42306.672233796293</c:v>
                </c:pt>
                <c:pt idx="3482">
                  <c:v>42306.679178240738</c:v>
                </c:pt>
                <c:pt idx="3483">
                  <c:v>42306.686122685183</c:v>
                </c:pt>
                <c:pt idx="3484">
                  <c:v>42306.693067129629</c:v>
                </c:pt>
                <c:pt idx="3485">
                  <c:v>42306.700011574074</c:v>
                </c:pt>
                <c:pt idx="3486">
                  <c:v>42306.706956018519</c:v>
                </c:pt>
                <c:pt idx="3487">
                  <c:v>42306.713900462964</c:v>
                </c:pt>
                <c:pt idx="3488">
                  <c:v>42306.72084490741</c:v>
                </c:pt>
                <c:pt idx="3489">
                  <c:v>42306.727789351855</c:v>
                </c:pt>
                <c:pt idx="3490">
                  <c:v>42306.734733796293</c:v>
                </c:pt>
                <c:pt idx="3491">
                  <c:v>42306.741678240738</c:v>
                </c:pt>
                <c:pt idx="3492">
                  <c:v>42306.748622685183</c:v>
                </c:pt>
                <c:pt idx="3493">
                  <c:v>42306.755567129629</c:v>
                </c:pt>
                <c:pt idx="3494">
                  <c:v>42306.762511574074</c:v>
                </c:pt>
                <c:pt idx="3495">
                  <c:v>42306.769456018519</c:v>
                </c:pt>
                <c:pt idx="3496">
                  <c:v>42306.776400462964</c:v>
                </c:pt>
                <c:pt idx="3497">
                  <c:v>42306.78334490741</c:v>
                </c:pt>
                <c:pt idx="3498">
                  <c:v>42306.790289351855</c:v>
                </c:pt>
                <c:pt idx="3499">
                  <c:v>42306.797233796293</c:v>
                </c:pt>
                <c:pt idx="3500">
                  <c:v>42306.804178240738</c:v>
                </c:pt>
                <c:pt idx="3501">
                  <c:v>42306.811122685183</c:v>
                </c:pt>
                <c:pt idx="3502">
                  <c:v>42306.818067129629</c:v>
                </c:pt>
                <c:pt idx="3503">
                  <c:v>42306.825011574074</c:v>
                </c:pt>
                <c:pt idx="3504">
                  <c:v>42306.831956018519</c:v>
                </c:pt>
                <c:pt idx="3505">
                  <c:v>42306.838900462964</c:v>
                </c:pt>
                <c:pt idx="3506">
                  <c:v>42306.84584490741</c:v>
                </c:pt>
                <c:pt idx="3507">
                  <c:v>42306.852789351855</c:v>
                </c:pt>
                <c:pt idx="3508">
                  <c:v>42306.859733796293</c:v>
                </c:pt>
                <c:pt idx="3509">
                  <c:v>42306.866678240738</c:v>
                </c:pt>
                <c:pt idx="3510">
                  <c:v>42306.873622685183</c:v>
                </c:pt>
                <c:pt idx="3511">
                  <c:v>42306.880567129629</c:v>
                </c:pt>
                <c:pt idx="3512">
                  <c:v>42306.887511574074</c:v>
                </c:pt>
                <c:pt idx="3513">
                  <c:v>42306.894456018519</c:v>
                </c:pt>
                <c:pt idx="3514">
                  <c:v>42306.901400462964</c:v>
                </c:pt>
                <c:pt idx="3515">
                  <c:v>42306.90834490741</c:v>
                </c:pt>
                <c:pt idx="3516">
                  <c:v>42306.915289351855</c:v>
                </c:pt>
                <c:pt idx="3517">
                  <c:v>42306.922233796293</c:v>
                </c:pt>
                <c:pt idx="3518">
                  <c:v>42306.929178240738</c:v>
                </c:pt>
                <c:pt idx="3519">
                  <c:v>42306.936122685183</c:v>
                </c:pt>
                <c:pt idx="3520">
                  <c:v>42306.943067129629</c:v>
                </c:pt>
                <c:pt idx="3521">
                  <c:v>42306.950011574074</c:v>
                </c:pt>
                <c:pt idx="3522">
                  <c:v>42306.956956018519</c:v>
                </c:pt>
                <c:pt idx="3523">
                  <c:v>42306.963900462964</c:v>
                </c:pt>
                <c:pt idx="3524">
                  <c:v>42306.97084490741</c:v>
                </c:pt>
                <c:pt idx="3525">
                  <c:v>42306.977789351855</c:v>
                </c:pt>
                <c:pt idx="3526">
                  <c:v>42306.984733796293</c:v>
                </c:pt>
                <c:pt idx="3527">
                  <c:v>42306.991678240738</c:v>
                </c:pt>
                <c:pt idx="3528">
                  <c:v>42306.998622685183</c:v>
                </c:pt>
                <c:pt idx="3529">
                  <c:v>42307.005567129629</c:v>
                </c:pt>
                <c:pt idx="3530">
                  <c:v>42307.012511574074</c:v>
                </c:pt>
                <c:pt idx="3531">
                  <c:v>42307.019456018519</c:v>
                </c:pt>
                <c:pt idx="3532">
                  <c:v>42307.026400462964</c:v>
                </c:pt>
                <c:pt idx="3533">
                  <c:v>42307.03334490741</c:v>
                </c:pt>
                <c:pt idx="3534">
                  <c:v>42307.040289351855</c:v>
                </c:pt>
                <c:pt idx="3535">
                  <c:v>42307.047233796293</c:v>
                </c:pt>
                <c:pt idx="3536">
                  <c:v>42307.054178240738</c:v>
                </c:pt>
                <c:pt idx="3537">
                  <c:v>42307.061122685183</c:v>
                </c:pt>
                <c:pt idx="3538">
                  <c:v>42307.068067129629</c:v>
                </c:pt>
                <c:pt idx="3539">
                  <c:v>42307.075011574074</c:v>
                </c:pt>
                <c:pt idx="3540">
                  <c:v>42307.081956018519</c:v>
                </c:pt>
                <c:pt idx="3541">
                  <c:v>42307.088900462964</c:v>
                </c:pt>
                <c:pt idx="3542">
                  <c:v>42307.09584490741</c:v>
                </c:pt>
                <c:pt idx="3543">
                  <c:v>42307.102789351855</c:v>
                </c:pt>
                <c:pt idx="3544">
                  <c:v>42307.109733796293</c:v>
                </c:pt>
                <c:pt idx="3545">
                  <c:v>42307.116678240738</c:v>
                </c:pt>
                <c:pt idx="3546">
                  <c:v>42307.123622685183</c:v>
                </c:pt>
                <c:pt idx="3547">
                  <c:v>42307.130567129629</c:v>
                </c:pt>
                <c:pt idx="3548">
                  <c:v>42307.137511574074</c:v>
                </c:pt>
                <c:pt idx="3549">
                  <c:v>42307.144456018519</c:v>
                </c:pt>
                <c:pt idx="3550">
                  <c:v>42307.151400462964</c:v>
                </c:pt>
                <c:pt idx="3551">
                  <c:v>42307.15834490741</c:v>
                </c:pt>
                <c:pt idx="3552">
                  <c:v>42307.165289351855</c:v>
                </c:pt>
                <c:pt idx="3553">
                  <c:v>42307.172233796293</c:v>
                </c:pt>
                <c:pt idx="3554">
                  <c:v>42307.179178240738</c:v>
                </c:pt>
                <c:pt idx="3555">
                  <c:v>42307.186122685183</c:v>
                </c:pt>
                <c:pt idx="3556">
                  <c:v>42307.193067129629</c:v>
                </c:pt>
                <c:pt idx="3557">
                  <c:v>42307.200011574074</c:v>
                </c:pt>
                <c:pt idx="3558">
                  <c:v>42307.206956018519</c:v>
                </c:pt>
                <c:pt idx="3559">
                  <c:v>42307.213900462964</c:v>
                </c:pt>
                <c:pt idx="3560">
                  <c:v>42307.22084490741</c:v>
                </c:pt>
                <c:pt idx="3561">
                  <c:v>42307.227789351855</c:v>
                </c:pt>
                <c:pt idx="3562">
                  <c:v>42307.234733796293</c:v>
                </c:pt>
                <c:pt idx="3563">
                  <c:v>42307.241678240738</c:v>
                </c:pt>
                <c:pt idx="3564">
                  <c:v>42307.248622685183</c:v>
                </c:pt>
                <c:pt idx="3565">
                  <c:v>42307.255567129629</c:v>
                </c:pt>
                <c:pt idx="3566">
                  <c:v>42307.262511574074</c:v>
                </c:pt>
                <c:pt idx="3567">
                  <c:v>42307.269456018519</c:v>
                </c:pt>
                <c:pt idx="3568">
                  <c:v>42307.276400462964</c:v>
                </c:pt>
                <c:pt idx="3569">
                  <c:v>42307.28334490741</c:v>
                </c:pt>
                <c:pt idx="3570">
                  <c:v>42307.290289351855</c:v>
                </c:pt>
                <c:pt idx="3571">
                  <c:v>42307.297233796293</c:v>
                </c:pt>
                <c:pt idx="3572">
                  <c:v>42307.304178240738</c:v>
                </c:pt>
                <c:pt idx="3573">
                  <c:v>42307.311122685183</c:v>
                </c:pt>
                <c:pt idx="3574">
                  <c:v>42307.318067129629</c:v>
                </c:pt>
                <c:pt idx="3575">
                  <c:v>42307.325011574074</c:v>
                </c:pt>
                <c:pt idx="3576">
                  <c:v>42307.331956018519</c:v>
                </c:pt>
                <c:pt idx="3577">
                  <c:v>42307.338900462964</c:v>
                </c:pt>
                <c:pt idx="3578">
                  <c:v>42307.34584490741</c:v>
                </c:pt>
                <c:pt idx="3579">
                  <c:v>42307.352789351855</c:v>
                </c:pt>
                <c:pt idx="3580">
                  <c:v>42307.359733796293</c:v>
                </c:pt>
                <c:pt idx="3581">
                  <c:v>42307.366678240738</c:v>
                </c:pt>
                <c:pt idx="3582">
                  <c:v>42307.373622685183</c:v>
                </c:pt>
                <c:pt idx="3583">
                  <c:v>42307.380567129629</c:v>
                </c:pt>
                <c:pt idx="3584">
                  <c:v>42307.387511574074</c:v>
                </c:pt>
                <c:pt idx="3585">
                  <c:v>42307.394456018519</c:v>
                </c:pt>
                <c:pt idx="3586">
                  <c:v>42307.401400462964</c:v>
                </c:pt>
                <c:pt idx="3587">
                  <c:v>42307.40834490741</c:v>
                </c:pt>
                <c:pt idx="3588">
                  <c:v>42307.415289351855</c:v>
                </c:pt>
                <c:pt idx="3589">
                  <c:v>42307.422233796293</c:v>
                </c:pt>
                <c:pt idx="3590">
                  <c:v>42307.429178240738</c:v>
                </c:pt>
                <c:pt idx="3591">
                  <c:v>42307.436122685183</c:v>
                </c:pt>
                <c:pt idx="3592">
                  <c:v>42307.443067129629</c:v>
                </c:pt>
                <c:pt idx="3593">
                  <c:v>42307.450011574074</c:v>
                </c:pt>
                <c:pt idx="3594">
                  <c:v>42307.456956018519</c:v>
                </c:pt>
                <c:pt idx="3595">
                  <c:v>42307.463900462964</c:v>
                </c:pt>
                <c:pt idx="3596">
                  <c:v>42307.47084490741</c:v>
                </c:pt>
                <c:pt idx="3597">
                  <c:v>42307.477789351855</c:v>
                </c:pt>
                <c:pt idx="3598">
                  <c:v>42307.484733796293</c:v>
                </c:pt>
                <c:pt idx="3599">
                  <c:v>42307.491678240738</c:v>
                </c:pt>
                <c:pt idx="3600">
                  <c:v>42307.498622685183</c:v>
                </c:pt>
                <c:pt idx="3601">
                  <c:v>42307.505567129629</c:v>
                </c:pt>
                <c:pt idx="3602">
                  <c:v>42307.512511574074</c:v>
                </c:pt>
                <c:pt idx="3603">
                  <c:v>42307.519456018519</c:v>
                </c:pt>
                <c:pt idx="3604">
                  <c:v>42307.526400462964</c:v>
                </c:pt>
                <c:pt idx="3605">
                  <c:v>42307.53334490741</c:v>
                </c:pt>
                <c:pt idx="3606">
                  <c:v>42307.540289351855</c:v>
                </c:pt>
                <c:pt idx="3607">
                  <c:v>42307.547233796293</c:v>
                </c:pt>
                <c:pt idx="3608">
                  <c:v>42307.554178240738</c:v>
                </c:pt>
                <c:pt idx="3609">
                  <c:v>42307.561122685183</c:v>
                </c:pt>
                <c:pt idx="3610">
                  <c:v>42307.568067129629</c:v>
                </c:pt>
                <c:pt idx="3611">
                  <c:v>42307.575011574074</c:v>
                </c:pt>
                <c:pt idx="3612">
                  <c:v>42307.581956018519</c:v>
                </c:pt>
                <c:pt idx="3613">
                  <c:v>42307.588900462964</c:v>
                </c:pt>
                <c:pt idx="3614">
                  <c:v>42307.59584490741</c:v>
                </c:pt>
                <c:pt idx="3615">
                  <c:v>42307.602789351855</c:v>
                </c:pt>
                <c:pt idx="3616">
                  <c:v>42307.609733796293</c:v>
                </c:pt>
                <c:pt idx="3617">
                  <c:v>42307.616678240738</c:v>
                </c:pt>
                <c:pt idx="3618">
                  <c:v>42307.623622685183</c:v>
                </c:pt>
                <c:pt idx="3619">
                  <c:v>42307.630567129629</c:v>
                </c:pt>
                <c:pt idx="3620">
                  <c:v>42307.637511574074</c:v>
                </c:pt>
                <c:pt idx="3621">
                  <c:v>42307.644456018519</c:v>
                </c:pt>
                <c:pt idx="3622">
                  <c:v>42307.651400462964</c:v>
                </c:pt>
                <c:pt idx="3623">
                  <c:v>42307.65834490741</c:v>
                </c:pt>
                <c:pt idx="3624">
                  <c:v>42307.665289351855</c:v>
                </c:pt>
                <c:pt idx="3625">
                  <c:v>42307.672233796293</c:v>
                </c:pt>
                <c:pt idx="3626">
                  <c:v>42307.679178240738</c:v>
                </c:pt>
                <c:pt idx="3627">
                  <c:v>42307.686122685183</c:v>
                </c:pt>
                <c:pt idx="3628">
                  <c:v>42307.693067129629</c:v>
                </c:pt>
                <c:pt idx="3629">
                  <c:v>42307.700011574074</c:v>
                </c:pt>
                <c:pt idx="3630">
                  <c:v>42307.706956018519</c:v>
                </c:pt>
                <c:pt idx="3631">
                  <c:v>42307.713900462964</c:v>
                </c:pt>
                <c:pt idx="3632">
                  <c:v>42307.72084490741</c:v>
                </c:pt>
                <c:pt idx="3633">
                  <c:v>42307.727789351855</c:v>
                </c:pt>
                <c:pt idx="3634">
                  <c:v>42307.734733796293</c:v>
                </c:pt>
                <c:pt idx="3635">
                  <c:v>42307.741678240738</c:v>
                </c:pt>
                <c:pt idx="3636">
                  <c:v>42307.748622685183</c:v>
                </c:pt>
                <c:pt idx="3637">
                  <c:v>42307.755567129629</c:v>
                </c:pt>
                <c:pt idx="3638">
                  <c:v>42307.762511574074</c:v>
                </c:pt>
                <c:pt idx="3639">
                  <c:v>42307.769456018519</c:v>
                </c:pt>
                <c:pt idx="3640">
                  <c:v>42307.776400462964</c:v>
                </c:pt>
                <c:pt idx="3641">
                  <c:v>42307.78334490741</c:v>
                </c:pt>
                <c:pt idx="3642">
                  <c:v>42307.790289351855</c:v>
                </c:pt>
                <c:pt idx="3643">
                  <c:v>42307.797233796293</c:v>
                </c:pt>
                <c:pt idx="3644">
                  <c:v>42307.804178240738</c:v>
                </c:pt>
                <c:pt idx="3645">
                  <c:v>42307.811122685183</c:v>
                </c:pt>
                <c:pt idx="3646">
                  <c:v>42307.818067129629</c:v>
                </c:pt>
                <c:pt idx="3647">
                  <c:v>42307.825011574074</c:v>
                </c:pt>
                <c:pt idx="3648">
                  <c:v>42307.831956018519</c:v>
                </c:pt>
                <c:pt idx="3649">
                  <c:v>42307.838900462964</c:v>
                </c:pt>
                <c:pt idx="3650">
                  <c:v>42307.84584490741</c:v>
                </c:pt>
                <c:pt idx="3651">
                  <c:v>42307.852789351855</c:v>
                </c:pt>
                <c:pt idx="3652">
                  <c:v>42307.859733796293</c:v>
                </c:pt>
                <c:pt idx="3653">
                  <c:v>42307.866678240738</c:v>
                </c:pt>
                <c:pt idx="3654">
                  <c:v>42307.873622685183</c:v>
                </c:pt>
                <c:pt idx="3655">
                  <c:v>42307.880567129629</c:v>
                </c:pt>
                <c:pt idx="3656">
                  <c:v>42307.887511574074</c:v>
                </c:pt>
                <c:pt idx="3657">
                  <c:v>42307.894456018519</c:v>
                </c:pt>
                <c:pt idx="3658">
                  <c:v>42307.901400462964</c:v>
                </c:pt>
                <c:pt idx="3659">
                  <c:v>42307.90834490741</c:v>
                </c:pt>
                <c:pt idx="3660">
                  <c:v>42307.915289351855</c:v>
                </c:pt>
                <c:pt idx="3661">
                  <c:v>42307.922233796293</c:v>
                </c:pt>
                <c:pt idx="3662">
                  <c:v>42307.929178240738</c:v>
                </c:pt>
                <c:pt idx="3663">
                  <c:v>42307.936122685183</c:v>
                </c:pt>
                <c:pt idx="3664">
                  <c:v>42307.943067129629</c:v>
                </c:pt>
                <c:pt idx="3665">
                  <c:v>42307.950011574074</c:v>
                </c:pt>
                <c:pt idx="3666">
                  <c:v>42307.956956018519</c:v>
                </c:pt>
                <c:pt idx="3667">
                  <c:v>42307.963900462964</c:v>
                </c:pt>
                <c:pt idx="3668">
                  <c:v>42307.97084490741</c:v>
                </c:pt>
                <c:pt idx="3669">
                  <c:v>42307.977789351855</c:v>
                </c:pt>
                <c:pt idx="3670">
                  <c:v>42307.984733796293</c:v>
                </c:pt>
                <c:pt idx="3671">
                  <c:v>42307.991678240738</c:v>
                </c:pt>
                <c:pt idx="3672">
                  <c:v>42307.998622685183</c:v>
                </c:pt>
                <c:pt idx="3673">
                  <c:v>42308.005567129629</c:v>
                </c:pt>
                <c:pt idx="3674">
                  <c:v>42308.012511574074</c:v>
                </c:pt>
                <c:pt idx="3675">
                  <c:v>42308.019456018519</c:v>
                </c:pt>
                <c:pt idx="3676">
                  <c:v>42308.026400462964</c:v>
                </c:pt>
                <c:pt idx="3677">
                  <c:v>42308.03334490741</c:v>
                </c:pt>
                <c:pt idx="3678">
                  <c:v>42308.040289351855</c:v>
                </c:pt>
                <c:pt idx="3679">
                  <c:v>42308.047233796293</c:v>
                </c:pt>
                <c:pt idx="3680">
                  <c:v>42308.054178240738</c:v>
                </c:pt>
                <c:pt idx="3681">
                  <c:v>42308.061122685183</c:v>
                </c:pt>
                <c:pt idx="3682">
                  <c:v>42308.068067129629</c:v>
                </c:pt>
                <c:pt idx="3683">
                  <c:v>42308.075011574074</c:v>
                </c:pt>
                <c:pt idx="3684">
                  <c:v>42308.081956018519</c:v>
                </c:pt>
                <c:pt idx="3685">
                  <c:v>42308.088900462964</c:v>
                </c:pt>
                <c:pt idx="3686">
                  <c:v>42308.09584490741</c:v>
                </c:pt>
                <c:pt idx="3687">
                  <c:v>42308.102789351855</c:v>
                </c:pt>
                <c:pt idx="3688">
                  <c:v>42308.109733796293</c:v>
                </c:pt>
                <c:pt idx="3689">
                  <c:v>42308.116678240738</c:v>
                </c:pt>
                <c:pt idx="3690">
                  <c:v>42308.123622685183</c:v>
                </c:pt>
                <c:pt idx="3691">
                  <c:v>42308.130567129629</c:v>
                </c:pt>
                <c:pt idx="3692">
                  <c:v>42308.137511574074</c:v>
                </c:pt>
                <c:pt idx="3693">
                  <c:v>42308.144456018519</c:v>
                </c:pt>
                <c:pt idx="3694">
                  <c:v>42308.151400462964</c:v>
                </c:pt>
                <c:pt idx="3695">
                  <c:v>42308.15834490741</c:v>
                </c:pt>
                <c:pt idx="3696">
                  <c:v>42308.165289351855</c:v>
                </c:pt>
                <c:pt idx="3697">
                  <c:v>42308.172233796293</c:v>
                </c:pt>
                <c:pt idx="3698">
                  <c:v>42308.179178240738</c:v>
                </c:pt>
                <c:pt idx="3699">
                  <c:v>42308.186122685183</c:v>
                </c:pt>
                <c:pt idx="3700">
                  <c:v>42308.193067129629</c:v>
                </c:pt>
                <c:pt idx="3701">
                  <c:v>42308.200011574074</c:v>
                </c:pt>
                <c:pt idx="3702">
                  <c:v>42308.206956018519</c:v>
                </c:pt>
                <c:pt idx="3703">
                  <c:v>42308.213900462964</c:v>
                </c:pt>
                <c:pt idx="3704">
                  <c:v>42308.22084490741</c:v>
                </c:pt>
                <c:pt idx="3705">
                  <c:v>42308.227789351855</c:v>
                </c:pt>
                <c:pt idx="3706">
                  <c:v>42308.234733796293</c:v>
                </c:pt>
                <c:pt idx="3707">
                  <c:v>42308.241678240738</c:v>
                </c:pt>
                <c:pt idx="3708">
                  <c:v>42308.248622685183</c:v>
                </c:pt>
                <c:pt idx="3709">
                  <c:v>42308.255567129629</c:v>
                </c:pt>
                <c:pt idx="3710">
                  <c:v>42308.262511574074</c:v>
                </c:pt>
                <c:pt idx="3711">
                  <c:v>42308.269456018519</c:v>
                </c:pt>
                <c:pt idx="3712">
                  <c:v>42308.276400462964</c:v>
                </c:pt>
                <c:pt idx="3713">
                  <c:v>42308.28334490741</c:v>
                </c:pt>
                <c:pt idx="3714">
                  <c:v>42308.290289351855</c:v>
                </c:pt>
                <c:pt idx="3715">
                  <c:v>42308.297233796293</c:v>
                </c:pt>
                <c:pt idx="3716">
                  <c:v>42308.304178240738</c:v>
                </c:pt>
                <c:pt idx="3717">
                  <c:v>42308.311122685183</c:v>
                </c:pt>
                <c:pt idx="3718">
                  <c:v>42308.318067129629</c:v>
                </c:pt>
                <c:pt idx="3719">
                  <c:v>42308.325011574074</c:v>
                </c:pt>
                <c:pt idx="3720">
                  <c:v>42308.331956018519</c:v>
                </c:pt>
                <c:pt idx="3721">
                  <c:v>42308.338900462964</c:v>
                </c:pt>
                <c:pt idx="3722">
                  <c:v>42308.34584490741</c:v>
                </c:pt>
                <c:pt idx="3723">
                  <c:v>42308.352789351855</c:v>
                </c:pt>
                <c:pt idx="3724">
                  <c:v>42308.359733796293</c:v>
                </c:pt>
                <c:pt idx="3725">
                  <c:v>42308.366678240738</c:v>
                </c:pt>
                <c:pt idx="3726">
                  <c:v>42308.373622685183</c:v>
                </c:pt>
                <c:pt idx="3727">
                  <c:v>42308.380567129629</c:v>
                </c:pt>
                <c:pt idx="3728">
                  <c:v>42308.387511574074</c:v>
                </c:pt>
                <c:pt idx="3729">
                  <c:v>42308.394456018519</c:v>
                </c:pt>
                <c:pt idx="3730">
                  <c:v>42308.401400462964</c:v>
                </c:pt>
                <c:pt idx="3731">
                  <c:v>42308.40834490741</c:v>
                </c:pt>
                <c:pt idx="3732">
                  <c:v>42308.415289351855</c:v>
                </c:pt>
                <c:pt idx="3733">
                  <c:v>42308.422233796293</c:v>
                </c:pt>
                <c:pt idx="3734">
                  <c:v>42308.429178240738</c:v>
                </c:pt>
                <c:pt idx="3735">
                  <c:v>42308.436122685183</c:v>
                </c:pt>
                <c:pt idx="3736">
                  <c:v>42308.443067129629</c:v>
                </c:pt>
                <c:pt idx="3737">
                  <c:v>42308.450011574074</c:v>
                </c:pt>
                <c:pt idx="3738">
                  <c:v>42308.456956018519</c:v>
                </c:pt>
                <c:pt idx="3739">
                  <c:v>42308.463900462964</c:v>
                </c:pt>
                <c:pt idx="3740">
                  <c:v>42308.47084490741</c:v>
                </c:pt>
                <c:pt idx="3741">
                  <c:v>42308.477789351855</c:v>
                </c:pt>
                <c:pt idx="3742">
                  <c:v>42308.484733796293</c:v>
                </c:pt>
                <c:pt idx="3743">
                  <c:v>42308.491678240738</c:v>
                </c:pt>
                <c:pt idx="3744">
                  <c:v>42308.498622685183</c:v>
                </c:pt>
                <c:pt idx="3745">
                  <c:v>42308.505567129629</c:v>
                </c:pt>
                <c:pt idx="3746">
                  <c:v>42308.512511574074</c:v>
                </c:pt>
                <c:pt idx="3747">
                  <c:v>42308.519456018519</c:v>
                </c:pt>
                <c:pt idx="3748">
                  <c:v>42308.526400462964</c:v>
                </c:pt>
                <c:pt idx="3749">
                  <c:v>42308.53334490741</c:v>
                </c:pt>
                <c:pt idx="3750">
                  <c:v>42308.540289351855</c:v>
                </c:pt>
                <c:pt idx="3751">
                  <c:v>42308.547233796293</c:v>
                </c:pt>
                <c:pt idx="3752">
                  <c:v>42308.554178240738</c:v>
                </c:pt>
                <c:pt idx="3753">
                  <c:v>42308.561122685183</c:v>
                </c:pt>
                <c:pt idx="3754">
                  <c:v>42308.568067129629</c:v>
                </c:pt>
                <c:pt idx="3755">
                  <c:v>42308.575011574074</c:v>
                </c:pt>
                <c:pt idx="3756">
                  <c:v>42308.581956018519</c:v>
                </c:pt>
                <c:pt idx="3757">
                  <c:v>42308.588900462964</c:v>
                </c:pt>
                <c:pt idx="3758">
                  <c:v>42308.59584490741</c:v>
                </c:pt>
                <c:pt idx="3759">
                  <c:v>42308.602789351855</c:v>
                </c:pt>
                <c:pt idx="3760">
                  <c:v>42308.609733796293</c:v>
                </c:pt>
                <c:pt idx="3761">
                  <c:v>42308.616678240738</c:v>
                </c:pt>
                <c:pt idx="3762">
                  <c:v>42308.623622685183</c:v>
                </c:pt>
                <c:pt idx="3763">
                  <c:v>42308.630567129629</c:v>
                </c:pt>
                <c:pt idx="3764">
                  <c:v>42308.637511574074</c:v>
                </c:pt>
                <c:pt idx="3765">
                  <c:v>42308.644456018519</c:v>
                </c:pt>
                <c:pt idx="3766">
                  <c:v>42308.651400462964</c:v>
                </c:pt>
                <c:pt idx="3767">
                  <c:v>42308.65834490741</c:v>
                </c:pt>
                <c:pt idx="3768">
                  <c:v>42308.665289351855</c:v>
                </c:pt>
                <c:pt idx="3769">
                  <c:v>42308.672233796293</c:v>
                </c:pt>
                <c:pt idx="3770">
                  <c:v>42308.679178240738</c:v>
                </c:pt>
                <c:pt idx="3771">
                  <c:v>42308.686122685183</c:v>
                </c:pt>
                <c:pt idx="3772">
                  <c:v>42308.693067129629</c:v>
                </c:pt>
                <c:pt idx="3773">
                  <c:v>42308.700011574074</c:v>
                </c:pt>
                <c:pt idx="3774">
                  <c:v>42308.706956018519</c:v>
                </c:pt>
                <c:pt idx="3775">
                  <c:v>42308.713900462964</c:v>
                </c:pt>
                <c:pt idx="3776">
                  <c:v>42308.72084490741</c:v>
                </c:pt>
                <c:pt idx="3777">
                  <c:v>42308.727789351855</c:v>
                </c:pt>
                <c:pt idx="3778">
                  <c:v>42308.734733796293</c:v>
                </c:pt>
                <c:pt idx="3779">
                  <c:v>42308.741678240738</c:v>
                </c:pt>
                <c:pt idx="3780">
                  <c:v>42308.748622685183</c:v>
                </c:pt>
                <c:pt idx="3781">
                  <c:v>42308.755567129629</c:v>
                </c:pt>
                <c:pt idx="3782">
                  <c:v>42308.762511574074</c:v>
                </c:pt>
                <c:pt idx="3783">
                  <c:v>42308.769456018519</c:v>
                </c:pt>
                <c:pt idx="3784">
                  <c:v>42308.776400462964</c:v>
                </c:pt>
                <c:pt idx="3785">
                  <c:v>42308.78334490741</c:v>
                </c:pt>
                <c:pt idx="3786">
                  <c:v>42308.790289351855</c:v>
                </c:pt>
                <c:pt idx="3787">
                  <c:v>42308.797233796293</c:v>
                </c:pt>
                <c:pt idx="3788">
                  <c:v>42308.804178240738</c:v>
                </c:pt>
                <c:pt idx="3789">
                  <c:v>42308.811122685183</c:v>
                </c:pt>
                <c:pt idx="3790">
                  <c:v>42308.818067129629</c:v>
                </c:pt>
                <c:pt idx="3791">
                  <c:v>42308.825011574074</c:v>
                </c:pt>
                <c:pt idx="3792">
                  <c:v>42308.831956018519</c:v>
                </c:pt>
                <c:pt idx="3793">
                  <c:v>42308.838900462964</c:v>
                </c:pt>
                <c:pt idx="3794">
                  <c:v>42308.84584490741</c:v>
                </c:pt>
                <c:pt idx="3795">
                  <c:v>42308.852789351855</c:v>
                </c:pt>
                <c:pt idx="3796">
                  <c:v>42308.859733796293</c:v>
                </c:pt>
                <c:pt idx="3797">
                  <c:v>42308.866678240738</c:v>
                </c:pt>
                <c:pt idx="3798">
                  <c:v>42308.873622685183</c:v>
                </c:pt>
                <c:pt idx="3799">
                  <c:v>42308.880567129629</c:v>
                </c:pt>
                <c:pt idx="3800">
                  <c:v>42308.887511574074</c:v>
                </c:pt>
                <c:pt idx="3801">
                  <c:v>42308.894456018519</c:v>
                </c:pt>
                <c:pt idx="3802">
                  <c:v>42308.901400462964</c:v>
                </c:pt>
                <c:pt idx="3803">
                  <c:v>42308.90834490741</c:v>
                </c:pt>
                <c:pt idx="3804">
                  <c:v>42308.915289351855</c:v>
                </c:pt>
                <c:pt idx="3805">
                  <c:v>42308.922233796293</c:v>
                </c:pt>
                <c:pt idx="3806">
                  <c:v>42308.929178240738</c:v>
                </c:pt>
                <c:pt idx="3807">
                  <c:v>42308.936122685183</c:v>
                </c:pt>
                <c:pt idx="3808">
                  <c:v>42308.943067129629</c:v>
                </c:pt>
                <c:pt idx="3809">
                  <c:v>42308.950011574074</c:v>
                </c:pt>
                <c:pt idx="3810">
                  <c:v>42308.956956018519</c:v>
                </c:pt>
                <c:pt idx="3811">
                  <c:v>42308.963900462964</c:v>
                </c:pt>
                <c:pt idx="3812">
                  <c:v>42308.97084490741</c:v>
                </c:pt>
                <c:pt idx="3813">
                  <c:v>42308.977789351855</c:v>
                </c:pt>
                <c:pt idx="3814">
                  <c:v>42308.984733796293</c:v>
                </c:pt>
                <c:pt idx="3815">
                  <c:v>42308.991678240738</c:v>
                </c:pt>
                <c:pt idx="3816">
                  <c:v>42308.998622685183</c:v>
                </c:pt>
                <c:pt idx="3817">
                  <c:v>42309.005567129629</c:v>
                </c:pt>
                <c:pt idx="3818">
                  <c:v>42309.012511574074</c:v>
                </c:pt>
                <c:pt idx="3819">
                  <c:v>42309.019456018519</c:v>
                </c:pt>
                <c:pt idx="3820">
                  <c:v>42309.026400462964</c:v>
                </c:pt>
                <c:pt idx="3821">
                  <c:v>42309.03334490741</c:v>
                </c:pt>
                <c:pt idx="3822">
                  <c:v>42309.040289351855</c:v>
                </c:pt>
                <c:pt idx="3823">
                  <c:v>42309.047233796293</c:v>
                </c:pt>
                <c:pt idx="3824">
                  <c:v>42309.054178240738</c:v>
                </c:pt>
                <c:pt idx="3825">
                  <c:v>42309.061122685183</c:v>
                </c:pt>
                <c:pt idx="3826">
                  <c:v>42309.068067129629</c:v>
                </c:pt>
                <c:pt idx="3827">
                  <c:v>42309.075011574074</c:v>
                </c:pt>
                <c:pt idx="3828">
                  <c:v>42309.081956018519</c:v>
                </c:pt>
                <c:pt idx="3829">
                  <c:v>42309.088900462964</c:v>
                </c:pt>
                <c:pt idx="3830">
                  <c:v>42309.09584490741</c:v>
                </c:pt>
                <c:pt idx="3831">
                  <c:v>42309.102789351855</c:v>
                </c:pt>
                <c:pt idx="3832">
                  <c:v>42309.109733796293</c:v>
                </c:pt>
                <c:pt idx="3833">
                  <c:v>42309.116678240738</c:v>
                </c:pt>
                <c:pt idx="3834">
                  <c:v>42309.123622685183</c:v>
                </c:pt>
                <c:pt idx="3835">
                  <c:v>42309.130567129629</c:v>
                </c:pt>
                <c:pt idx="3836">
                  <c:v>42309.137511574074</c:v>
                </c:pt>
                <c:pt idx="3837">
                  <c:v>42309.144456018519</c:v>
                </c:pt>
                <c:pt idx="3838">
                  <c:v>42309.151400462964</c:v>
                </c:pt>
                <c:pt idx="3839">
                  <c:v>42309.15834490741</c:v>
                </c:pt>
                <c:pt idx="3840">
                  <c:v>42309.165289351855</c:v>
                </c:pt>
                <c:pt idx="3841">
                  <c:v>42309.172233796293</c:v>
                </c:pt>
                <c:pt idx="3842">
                  <c:v>42309.179178240738</c:v>
                </c:pt>
                <c:pt idx="3843">
                  <c:v>42309.186122685183</c:v>
                </c:pt>
                <c:pt idx="3844">
                  <c:v>42309.193067129629</c:v>
                </c:pt>
                <c:pt idx="3845">
                  <c:v>42309.200011574074</c:v>
                </c:pt>
                <c:pt idx="3846">
                  <c:v>42309.206956018519</c:v>
                </c:pt>
                <c:pt idx="3847">
                  <c:v>42309.213900462964</c:v>
                </c:pt>
                <c:pt idx="3848">
                  <c:v>42309.22084490741</c:v>
                </c:pt>
                <c:pt idx="3849">
                  <c:v>42309.227789351855</c:v>
                </c:pt>
                <c:pt idx="3850">
                  <c:v>42309.234733796293</c:v>
                </c:pt>
                <c:pt idx="3851">
                  <c:v>42309.241678240738</c:v>
                </c:pt>
                <c:pt idx="3852">
                  <c:v>42309.248622685183</c:v>
                </c:pt>
                <c:pt idx="3853">
                  <c:v>42309.255567129629</c:v>
                </c:pt>
                <c:pt idx="3854">
                  <c:v>42309.262511574074</c:v>
                </c:pt>
                <c:pt idx="3855">
                  <c:v>42309.269456018519</c:v>
                </c:pt>
                <c:pt idx="3856">
                  <c:v>42309.276400462964</c:v>
                </c:pt>
                <c:pt idx="3857">
                  <c:v>42309.28334490741</c:v>
                </c:pt>
                <c:pt idx="3858">
                  <c:v>42309.290289351855</c:v>
                </c:pt>
                <c:pt idx="3859">
                  <c:v>42309.297233796293</c:v>
                </c:pt>
                <c:pt idx="3860">
                  <c:v>42309.304178240738</c:v>
                </c:pt>
                <c:pt idx="3861">
                  <c:v>42309.311122685183</c:v>
                </c:pt>
                <c:pt idx="3862">
                  <c:v>42309.318067129629</c:v>
                </c:pt>
                <c:pt idx="3863">
                  <c:v>42309.325011574074</c:v>
                </c:pt>
                <c:pt idx="3864">
                  <c:v>42309.331956018519</c:v>
                </c:pt>
                <c:pt idx="3865">
                  <c:v>42309.338900462964</c:v>
                </c:pt>
                <c:pt idx="3866">
                  <c:v>42309.34584490741</c:v>
                </c:pt>
                <c:pt idx="3867">
                  <c:v>42309.352789351855</c:v>
                </c:pt>
                <c:pt idx="3868">
                  <c:v>42309.359733796293</c:v>
                </c:pt>
                <c:pt idx="3869">
                  <c:v>42309.366678240738</c:v>
                </c:pt>
                <c:pt idx="3870">
                  <c:v>42309.373622685183</c:v>
                </c:pt>
                <c:pt idx="3871">
                  <c:v>42309.380567129629</c:v>
                </c:pt>
                <c:pt idx="3872">
                  <c:v>42309.387511574074</c:v>
                </c:pt>
                <c:pt idx="3873">
                  <c:v>42309.394456018519</c:v>
                </c:pt>
                <c:pt idx="3874">
                  <c:v>42309.401400462964</c:v>
                </c:pt>
                <c:pt idx="3875">
                  <c:v>42309.40834490741</c:v>
                </c:pt>
                <c:pt idx="3876">
                  <c:v>42309.415289351855</c:v>
                </c:pt>
                <c:pt idx="3877">
                  <c:v>42309.422233796293</c:v>
                </c:pt>
                <c:pt idx="3878">
                  <c:v>42309.429178240738</c:v>
                </c:pt>
                <c:pt idx="3879">
                  <c:v>42309.436122685183</c:v>
                </c:pt>
                <c:pt idx="3880">
                  <c:v>42309.443067129629</c:v>
                </c:pt>
                <c:pt idx="3881">
                  <c:v>42309.450011574074</c:v>
                </c:pt>
                <c:pt idx="3882">
                  <c:v>42309.456956018519</c:v>
                </c:pt>
                <c:pt idx="3883">
                  <c:v>42309.463900462964</c:v>
                </c:pt>
                <c:pt idx="3884">
                  <c:v>42309.47084490741</c:v>
                </c:pt>
                <c:pt idx="3885">
                  <c:v>42309.477789351855</c:v>
                </c:pt>
                <c:pt idx="3886">
                  <c:v>42309.484733796293</c:v>
                </c:pt>
                <c:pt idx="3887">
                  <c:v>42309.491678240738</c:v>
                </c:pt>
                <c:pt idx="3888">
                  <c:v>42309.498622685183</c:v>
                </c:pt>
                <c:pt idx="3889">
                  <c:v>42309.505567129629</c:v>
                </c:pt>
                <c:pt idx="3890">
                  <c:v>42309.512511574074</c:v>
                </c:pt>
                <c:pt idx="3891">
                  <c:v>42309.519456018519</c:v>
                </c:pt>
                <c:pt idx="3892">
                  <c:v>42309.526400462964</c:v>
                </c:pt>
                <c:pt idx="3893">
                  <c:v>42309.53334490741</c:v>
                </c:pt>
                <c:pt idx="3894">
                  <c:v>42309.540289351855</c:v>
                </c:pt>
                <c:pt idx="3895">
                  <c:v>42309.547233796293</c:v>
                </c:pt>
                <c:pt idx="3896">
                  <c:v>42309.554178240738</c:v>
                </c:pt>
                <c:pt idx="3897">
                  <c:v>42309.561122685183</c:v>
                </c:pt>
                <c:pt idx="3898">
                  <c:v>42309.568067129629</c:v>
                </c:pt>
                <c:pt idx="3899">
                  <c:v>42309.575011574074</c:v>
                </c:pt>
                <c:pt idx="3900">
                  <c:v>42309.581956018519</c:v>
                </c:pt>
                <c:pt idx="3901">
                  <c:v>42309.588900462964</c:v>
                </c:pt>
                <c:pt idx="3902">
                  <c:v>42309.59584490741</c:v>
                </c:pt>
                <c:pt idx="3903">
                  <c:v>42309.602789351855</c:v>
                </c:pt>
                <c:pt idx="3904">
                  <c:v>42309.609733796293</c:v>
                </c:pt>
                <c:pt idx="3905">
                  <c:v>42309.616678240738</c:v>
                </c:pt>
                <c:pt idx="3906">
                  <c:v>42309.623622685183</c:v>
                </c:pt>
                <c:pt idx="3907">
                  <c:v>42309.630567129629</c:v>
                </c:pt>
                <c:pt idx="3908">
                  <c:v>42309.637511574074</c:v>
                </c:pt>
                <c:pt idx="3909">
                  <c:v>42309.644456018519</c:v>
                </c:pt>
                <c:pt idx="3910">
                  <c:v>42309.651400462964</c:v>
                </c:pt>
                <c:pt idx="3911">
                  <c:v>42309.65834490741</c:v>
                </c:pt>
                <c:pt idx="3912">
                  <c:v>42309.665289351855</c:v>
                </c:pt>
                <c:pt idx="3913">
                  <c:v>42309.672233796293</c:v>
                </c:pt>
                <c:pt idx="3914">
                  <c:v>42309.679178240738</c:v>
                </c:pt>
                <c:pt idx="3915">
                  <c:v>42309.686122685183</c:v>
                </c:pt>
                <c:pt idx="3916">
                  <c:v>42309.693067129629</c:v>
                </c:pt>
                <c:pt idx="3917">
                  <c:v>42309.700011574074</c:v>
                </c:pt>
                <c:pt idx="3918">
                  <c:v>42309.706956018519</c:v>
                </c:pt>
                <c:pt idx="3919">
                  <c:v>42309.713900462964</c:v>
                </c:pt>
                <c:pt idx="3920">
                  <c:v>42309.72084490741</c:v>
                </c:pt>
                <c:pt idx="3921">
                  <c:v>42309.727789351855</c:v>
                </c:pt>
                <c:pt idx="3922">
                  <c:v>42309.734733796293</c:v>
                </c:pt>
                <c:pt idx="3923">
                  <c:v>42309.741678240738</c:v>
                </c:pt>
                <c:pt idx="3924">
                  <c:v>42309.748622685183</c:v>
                </c:pt>
                <c:pt idx="3925">
                  <c:v>42309.755567129629</c:v>
                </c:pt>
                <c:pt idx="3926">
                  <c:v>42309.762511574074</c:v>
                </c:pt>
                <c:pt idx="3927">
                  <c:v>42309.769456018519</c:v>
                </c:pt>
                <c:pt idx="3928">
                  <c:v>42309.776400462964</c:v>
                </c:pt>
                <c:pt idx="3929">
                  <c:v>42309.78334490741</c:v>
                </c:pt>
                <c:pt idx="3930">
                  <c:v>42309.790289351855</c:v>
                </c:pt>
                <c:pt idx="3931">
                  <c:v>42309.797233796293</c:v>
                </c:pt>
                <c:pt idx="3932">
                  <c:v>42309.804178240738</c:v>
                </c:pt>
                <c:pt idx="3933">
                  <c:v>42309.811122685183</c:v>
                </c:pt>
                <c:pt idx="3934">
                  <c:v>42309.818067129629</c:v>
                </c:pt>
                <c:pt idx="3935">
                  <c:v>42309.825011574074</c:v>
                </c:pt>
                <c:pt idx="3936">
                  <c:v>42309.831956018519</c:v>
                </c:pt>
                <c:pt idx="3937">
                  <c:v>42309.838900462964</c:v>
                </c:pt>
                <c:pt idx="3938">
                  <c:v>42309.84584490741</c:v>
                </c:pt>
                <c:pt idx="3939">
                  <c:v>42309.852789351855</c:v>
                </c:pt>
                <c:pt idx="3940">
                  <c:v>42309.859733796293</c:v>
                </c:pt>
                <c:pt idx="3941">
                  <c:v>42309.866678240738</c:v>
                </c:pt>
                <c:pt idx="3942">
                  <c:v>42309.873622685183</c:v>
                </c:pt>
                <c:pt idx="3943">
                  <c:v>42309.880567129629</c:v>
                </c:pt>
                <c:pt idx="3944">
                  <c:v>42309.887511574074</c:v>
                </c:pt>
                <c:pt idx="3945">
                  <c:v>42309.894456018519</c:v>
                </c:pt>
                <c:pt idx="3946">
                  <c:v>42309.901400462964</c:v>
                </c:pt>
                <c:pt idx="3947">
                  <c:v>42309.90834490741</c:v>
                </c:pt>
                <c:pt idx="3948">
                  <c:v>42309.915289351855</c:v>
                </c:pt>
                <c:pt idx="3949">
                  <c:v>42309.922233796293</c:v>
                </c:pt>
                <c:pt idx="3950">
                  <c:v>42309.929178240738</c:v>
                </c:pt>
                <c:pt idx="3951">
                  <c:v>42309.936122685183</c:v>
                </c:pt>
                <c:pt idx="3952">
                  <c:v>42309.943067129629</c:v>
                </c:pt>
                <c:pt idx="3953">
                  <c:v>42309.950011574074</c:v>
                </c:pt>
                <c:pt idx="3954">
                  <c:v>42309.956956018519</c:v>
                </c:pt>
                <c:pt idx="3955">
                  <c:v>42309.963900462964</c:v>
                </c:pt>
                <c:pt idx="3956">
                  <c:v>42309.97084490741</c:v>
                </c:pt>
                <c:pt idx="3957">
                  <c:v>42309.977789351855</c:v>
                </c:pt>
                <c:pt idx="3958">
                  <c:v>42309.984733796293</c:v>
                </c:pt>
                <c:pt idx="3959">
                  <c:v>42309.991678240738</c:v>
                </c:pt>
                <c:pt idx="3960">
                  <c:v>42309.998622685183</c:v>
                </c:pt>
                <c:pt idx="3961">
                  <c:v>42310.005567129629</c:v>
                </c:pt>
                <c:pt idx="3962">
                  <c:v>42310.012511574074</c:v>
                </c:pt>
                <c:pt idx="3963">
                  <c:v>42310.019456018519</c:v>
                </c:pt>
                <c:pt idx="3964">
                  <c:v>42310.026400462964</c:v>
                </c:pt>
                <c:pt idx="3965">
                  <c:v>42310.03334490741</c:v>
                </c:pt>
                <c:pt idx="3966">
                  <c:v>42310.040289351855</c:v>
                </c:pt>
                <c:pt idx="3967">
                  <c:v>42310.047233796293</c:v>
                </c:pt>
                <c:pt idx="3968">
                  <c:v>42310.054178240738</c:v>
                </c:pt>
                <c:pt idx="3969">
                  <c:v>42310.061122685183</c:v>
                </c:pt>
                <c:pt idx="3970">
                  <c:v>42310.068067129629</c:v>
                </c:pt>
                <c:pt idx="3971">
                  <c:v>42310.075011574074</c:v>
                </c:pt>
                <c:pt idx="3972">
                  <c:v>42310.081956018519</c:v>
                </c:pt>
                <c:pt idx="3973">
                  <c:v>42310.088900462964</c:v>
                </c:pt>
                <c:pt idx="3974">
                  <c:v>42310.09584490741</c:v>
                </c:pt>
                <c:pt idx="3975">
                  <c:v>42310.102789351855</c:v>
                </c:pt>
                <c:pt idx="3976">
                  <c:v>42310.109733796293</c:v>
                </c:pt>
                <c:pt idx="3977">
                  <c:v>42310.116678240738</c:v>
                </c:pt>
                <c:pt idx="3978">
                  <c:v>42310.123622685183</c:v>
                </c:pt>
                <c:pt idx="3979">
                  <c:v>42310.130567129629</c:v>
                </c:pt>
                <c:pt idx="3980">
                  <c:v>42310.137511574074</c:v>
                </c:pt>
                <c:pt idx="3981">
                  <c:v>42310.144456018519</c:v>
                </c:pt>
                <c:pt idx="3982">
                  <c:v>42310.151400462964</c:v>
                </c:pt>
                <c:pt idx="3983">
                  <c:v>42310.15834490741</c:v>
                </c:pt>
                <c:pt idx="3984">
                  <c:v>42310.165289351855</c:v>
                </c:pt>
                <c:pt idx="3985">
                  <c:v>42310.172233796293</c:v>
                </c:pt>
                <c:pt idx="3986">
                  <c:v>42310.179178240738</c:v>
                </c:pt>
                <c:pt idx="3987">
                  <c:v>42310.186122685183</c:v>
                </c:pt>
                <c:pt idx="3988">
                  <c:v>42310.193067129629</c:v>
                </c:pt>
                <c:pt idx="3989">
                  <c:v>42310.200011574074</c:v>
                </c:pt>
                <c:pt idx="3990">
                  <c:v>42310.206956018519</c:v>
                </c:pt>
                <c:pt idx="3991">
                  <c:v>42310.213900462964</c:v>
                </c:pt>
                <c:pt idx="3992">
                  <c:v>42310.22084490741</c:v>
                </c:pt>
                <c:pt idx="3993">
                  <c:v>42310.227789351855</c:v>
                </c:pt>
                <c:pt idx="3994">
                  <c:v>42310.234733796293</c:v>
                </c:pt>
                <c:pt idx="3995">
                  <c:v>42310.241678240738</c:v>
                </c:pt>
                <c:pt idx="3996">
                  <c:v>42310.248622685183</c:v>
                </c:pt>
                <c:pt idx="3997">
                  <c:v>42310.255567129629</c:v>
                </c:pt>
                <c:pt idx="3998">
                  <c:v>42310.262511574074</c:v>
                </c:pt>
                <c:pt idx="3999">
                  <c:v>42310.269456018519</c:v>
                </c:pt>
                <c:pt idx="4000">
                  <c:v>42310.276400462964</c:v>
                </c:pt>
                <c:pt idx="4001">
                  <c:v>42310.28334490741</c:v>
                </c:pt>
                <c:pt idx="4002">
                  <c:v>42310.290289351855</c:v>
                </c:pt>
                <c:pt idx="4003">
                  <c:v>42310.297233796293</c:v>
                </c:pt>
                <c:pt idx="4004">
                  <c:v>42310.304178240738</c:v>
                </c:pt>
                <c:pt idx="4005">
                  <c:v>42310.311122685183</c:v>
                </c:pt>
                <c:pt idx="4006">
                  <c:v>42310.318067129629</c:v>
                </c:pt>
                <c:pt idx="4007">
                  <c:v>42310.325011574074</c:v>
                </c:pt>
                <c:pt idx="4008">
                  <c:v>42310.331956018519</c:v>
                </c:pt>
                <c:pt idx="4009">
                  <c:v>42310.338900462964</c:v>
                </c:pt>
                <c:pt idx="4010">
                  <c:v>42310.34584490741</c:v>
                </c:pt>
                <c:pt idx="4011">
                  <c:v>42310.352789351855</c:v>
                </c:pt>
                <c:pt idx="4012">
                  <c:v>42310.359733796293</c:v>
                </c:pt>
                <c:pt idx="4013">
                  <c:v>42310.366678240738</c:v>
                </c:pt>
                <c:pt idx="4014">
                  <c:v>42310.373622685183</c:v>
                </c:pt>
                <c:pt idx="4015">
                  <c:v>42310.380567129629</c:v>
                </c:pt>
                <c:pt idx="4016">
                  <c:v>42310.387511574074</c:v>
                </c:pt>
                <c:pt idx="4017">
                  <c:v>42310.394456018519</c:v>
                </c:pt>
                <c:pt idx="4018">
                  <c:v>42310.401400462964</c:v>
                </c:pt>
                <c:pt idx="4019">
                  <c:v>42310.40834490741</c:v>
                </c:pt>
                <c:pt idx="4020">
                  <c:v>42310.415289351855</c:v>
                </c:pt>
                <c:pt idx="4021">
                  <c:v>42310.422233796293</c:v>
                </c:pt>
                <c:pt idx="4022">
                  <c:v>42310.429178240738</c:v>
                </c:pt>
                <c:pt idx="4023">
                  <c:v>42310.436122685183</c:v>
                </c:pt>
                <c:pt idx="4024">
                  <c:v>42310.443067129629</c:v>
                </c:pt>
                <c:pt idx="4025">
                  <c:v>42310.450011574074</c:v>
                </c:pt>
                <c:pt idx="4026">
                  <c:v>42310.456956018519</c:v>
                </c:pt>
                <c:pt idx="4027">
                  <c:v>42310.463900462964</c:v>
                </c:pt>
                <c:pt idx="4028">
                  <c:v>42310.47084490741</c:v>
                </c:pt>
                <c:pt idx="4029">
                  <c:v>42310.477789351855</c:v>
                </c:pt>
                <c:pt idx="4030">
                  <c:v>42310.484733796293</c:v>
                </c:pt>
                <c:pt idx="4031">
                  <c:v>42310.491678240738</c:v>
                </c:pt>
                <c:pt idx="4032">
                  <c:v>42310.498622685183</c:v>
                </c:pt>
                <c:pt idx="4033">
                  <c:v>42310.505567129629</c:v>
                </c:pt>
                <c:pt idx="4034">
                  <c:v>42310.512511574074</c:v>
                </c:pt>
                <c:pt idx="4035">
                  <c:v>42310.519456018519</c:v>
                </c:pt>
                <c:pt idx="4036">
                  <c:v>42310.526400462964</c:v>
                </c:pt>
                <c:pt idx="4037">
                  <c:v>42310.53334490741</c:v>
                </c:pt>
                <c:pt idx="4038">
                  <c:v>42310.540289351855</c:v>
                </c:pt>
                <c:pt idx="4039">
                  <c:v>42310.547233796293</c:v>
                </c:pt>
                <c:pt idx="4040">
                  <c:v>42310.554178240738</c:v>
                </c:pt>
                <c:pt idx="4041">
                  <c:v>42310.561122685183</c:v>
                </c:pt>
                <c:pt idx="4042">
                  <c:v>42310.568067129629</c:v>
                </c:pt>
                <c:pt idx="4043">
                  <c:v>42310.575011574074</c:v>
                </c:pt>
                <c:pt idx="4044">
                  <c:v>42310.581956018519</c:v>
                </c:pt>
                <c:pt idx="4045">
                  <c:v>42310.588900462964</c:v>
                </c:pt>
                <c:pt idx="4046">
                  <c:v>42310.59584490741</c:v>
                </c:pt>
                <c:pt idx="4047">
                  <c:v>42310.602789351855</c:v>
                </c:pt>
                <c:pt idx="4048">
                  <c:v>42310.609733796293</c:v>
                </c:pt>
                <c:pt idx="4049">
                  <c:v>42310.616678240738</c:v>
                </c:pt>
                <c:pt idx="4050">
                  <c:v>42310.623622685183</c:v>
                </c:pt>
                <c:pt idx="4051">
                  <c:v>42310.630567129629</c:v>
                </c:pt>
                <c:pt idx="4052">
                  <c:v>42310.637511574074</c:v>
                </c:pt>
                <c:pt idx="4053">
                  <c:v>42310.644456018519</c:v>
                </c:pt>
                <c:pt idx="4054">
                  <c:v>42310.651400462964</c:v>
                </c:pt>
                <c:pt idx="4055">
                  <c:v>42310.65834490741</c:v>
                </c:pt>
                <c:pt idx="4056">
                  <c:v>42310.665289351855</c:v>
                </c:pt>
                <c:pt idx="4057">
                  <c:v>42310.672233796293</c:v>
                </c:pt>
                <c:pt idx="4058">
                  <c:v>42310.679178240738</c:v>
                </c:pt>
                <c:pt idx="4059">
                  <c:v>42310.686122685183</c:v>
                </c:pt>
                <c:pt idx="4060">
                  <c:v>42310.693067129629</c:v>
                </c:pt>
                <c:pt idx="4061">
                  <c:v>42310.700011574074</c:v>
                </c:pt>
                <c:pt idx="4062">
                  <c:v>42310.706956018519</c:v>
                </c:pt>
                <c:pt idx="4063">
                  <c:v>42310.713900462964</c:v>
                </c:pt>
                <c:pt idx="4064">
                  <c:v>42310.72084490741</c:v>
                </c:pt>
                <c:pt idx="4065">
                  <c:v>42310.727789351855</c:v>
                </c:pt>
                <c:pt idx="4066">
                  <c:v>42310.734733796293</c:v>
                </c:pt>
                <c:pt idx="4067">
                  <c:v>42310.741678240738</c:v>
                </c:pt>
                <c:pt idx="4068">
                  <c:v>42310.748622685183</c:v>
                </c:pt>
                <c:pt idx="4069">
                  <c:v>42310.755567129629</c:v>
                </c:pt>
                <c:pt idx="4070">
                  <c:v>42310.762511574074</c:v>
                </c:pt>
                <c:pt idx="4071">
                  <c:v>42310.769456018519</c:v>
                </c:pt>
                <c:pt idx="4072">
                  <c:v>42310.776400462964</c:v>
                </c:pt>
                <c:pt idx="4073">
                  <c:v>42310.78334490741</c:v>
                </c:pt>
                <c:pt idx="4074">
                  <c:v>42310.790289351855</c:v>
                </c:pt>
                <c:pt idx="4075">
                  <c:v>42310.797233796293</c:v>
                </c:pt>
                <c:pt idx="4076">
                  <c:v>42310.804178240738</c:v>
                </c:pt>
                <c:pt idx="4077">
                  <c:v>42310.811122685183</c:v>
                </c:pt>
                <c:pt idx="4078">
                  <c:v>42310.818067129629</c:v>
                </c:pt>
                <c:pt idx="4079">
                  <c:v>42310.825011574074</c:v>
                </c:pt>
                <c:pt idx="4080">
                  <c:v>42310.831956018519</c:v>
                </c:pt>
                <c:pt idx="4081">
                  <c:v>42310.838900462964</c:v>
                </c:pt>
                <c:pt idx="4082">
                  <c:v>42310.84584490741</c:v>
                </c:pt>
                <c:pt idx="4083">
                  <c:v>42310.852789351855</c:v>
                </c:pt>
                <c:pt idx="4084">
                  <c:v>42310.859733796293</c:v>
                </c:pt>
                <c:pt idx="4085">
                  <c:v>42310.866678240738</c:v>
                </c:pt>
                <c:pt idx="4086">
                  <c:v>42310.873622685183</c:v>
                </c:pt>
                <c:pt idx="4087">
                  <c:v>42310.880567129629</c:v>
                </c:pt>
                <c:pt idx="4088">
                  <c:v>42310.887511574074</c:v>
                </c:pt>
                <c:pt idx="4089">
                  <c:v>42310.894456018519</c:v>
                </c:pt>
                <c:pt idx="4090">
                  <c:v>42310.901400462964</c:v>
                </c:pt>
                <c:pt idx="4091">
                  <c:v>42310.90834490741</c:v>
                </c:pt>
                <c:pt idx="4092">
                  <c:v>42310.915289351855</c:v>
                </c:pt>
                <c:pt idx="4093">
                  <c:v>42310.922233796293</c:v>
                </c:pt>
                <c:pt idx="4094">
                  <c:v>42310.929178240738</c:v>
                </c:pt>
                <c:pt idx="4095">
                  <c:v>42310.936122685183</c:v>
                </c:pt>
              </c:numCache>
            </c:numRef>
          </c:cat>
          <c:val>
            <c:numRef>
              <c:f>詳細!$D$3:$D$4098</c:f>
              <c:numCache>
                <c:formatCode>0.0</c:formatCode>
                <c:ptCount val="4096"/>
                <c:pt idx="0">
                  <c:v>52.900000788271427</c:v>
                </c:pt>
                <c:pt idx="1">
                  <c:v>44.700000666081905</c:v>
                </c:pt>
                <c:pt idx="2">
                  <c:v>45.200000673532486</c:v>
                </c:pt>
                <c:pt idx="3">
                  <c:v>43.200000643730164</c:v>
                </c:pt>
                <c:pt idx="4">
                  <c:v>43.200000643730164</c:v>
                </c:pt>
                <c:pt idx="5">
                  <c:v>42.00000062584877</c:v>
                </c:pt>
                <c:pt idx="6">
                  <c:v>42.600000634789467</c:v>
                </c:pt>
                <c:pt idx="7">
                  <c:v>42.00000062584877</c:v>
                </c:pt>
                <c:pt idx="8">
                  <c:v>43.200000643730164</c:v>
                </c:pt>
                <c:pt idx="9">
                  <c:v>44.500000663101673</c:v>
                </c:pt>
                <c:pt idx="10">
                  <c:v>44.500000663101673</c:v>
                </c:pt>
                <c:pt idx="11">
                  <c:v>43.900000654160976</c:v>
                </c:pt>
                <c:pt idx="12">
                  <c:v>43.900000654160976</c:v>
                </c:pt>
                <c:pt idx="13">
                  <c:v>43.900000654160976</c:v>
                </c:pt>
                <c:pt idx="14">
                  <c:v>43.200000643730164</c:v>
                </c:pt>
                <c:pt idx="15">
                  <c:v>43.200000643730164</c:v>
                </c:pt>
                <c:pt idx="16">
                  <c:v>43.200000643730164</c:v>
                </c:pt>
                <c:pt idx="17">
                  <c:v>43.200000643730164</c:v>
                </c:pt>
                <c:pt idx="18">
                  <c:v>43.200000643730164</c:v>
                </c:pt>
                <c:pt idx="19">
                  <c:v>47.000000700354576</c:v>
                </c:pt>
                <c:pt idx="20">
                  <c:v>46.500000692903996</c:v>
                </c:pt>
                <c:pt idx="21">
                  <c:v>44.600000664591789</c:v>
                </c:pt>
                <c:pt idx="22">
                  <c:v>44.600000664591789</c:v>
                </c:pt>
                <c:pt idx="23">
                  <c:v>44.600000664591789</c:v>
                </c:pt>
                <c:pt idx="24">
                  <c:v>43.900000654160976</c:v>
                </c:pt>
                <c:pt idx="25">
                  <c:v>43.900000654160976</c:v>
                </c:pt>
                <c:pt idx="26">
                  <c:v>43.900000654160976</c:v>
                </c:pt>
                <c:pt idx="27">
                  <c:v>43.200000643730164</c:v>
                </c:pt>
                <c:pt idx="28">
                  <c:v>43.200000643730164</c:v>
                </c:pt>
                <c:pt idx="29">
                  <c:v>43.200000643730164</c:v>
                </c:pt>
                <c:pt idx="30">
                  <c:v>45.10000067204237</c:v>
                </c:pt>
                <c:pt idx="31">
                  <c:v>43.900000654160976</c:v>
                </c:pt>
                <c:pt idx="32">
                  <c:v>41.300000615417957</c:v>
                </c:pt>
                <c:pt idx="33">
                  <c:v>40.000000596046448</c:v>
                </c:pt>
                <c:pt idx="34">
                  <c:v>39.400000587105751</c:v>
                </c:pt>
                <c:pt idx="35">
                  <c:v>38.100000567734241</c:v>
                </c:pt>
                <c:pt idx="36">
                  <c:v>38.100000567734241</c:v>
                </c:pt>
                <c:pt idx="37">
                  <c:v>38.100000567734241</c:v>
                </c:pt>
                <c:pt idx="38">
                  <c:v>36.200000539422035</c:v>
                </c:pt>
                <c:pt idx="39">
                  <c:v>36.800000548362732</c:v>
                </c:pt>
                <c:pt idx="40">
                  <c:v>36.800000548362732</c:v>
                </c:pt>
                <c:pt idx="41">
                  <c:v>36.800000548362732</c:v>
                </c:pt>
                <c:pt idx="42">
                  <c:v>36.800000548362732</c:v>
                </c:pt>
                <c:pt idx="43">
                  <c:v>36.100000537931919</c:v>
                </c:pt>
                <c:pt idx="44">
                  <c:v>36.100000537931919</c:v>
                </c:pt>
                <c:pt idx="45">
                  <c:v>35.400000527501106</c:v>
                </c:pt>
                <c:pt idx="46">
                  <c:v>36.100000537931919</c:v>
                </c:pt>
                <c:pt idx="47">
                  <c:v>36.100000537931919</c:v>
                </c:pt>
                <c:pt idx="48">
                  <c:v>35.400000527501106</c:v>
                </c:pt>
                <c:pt idx="49">
                  <c:v>35.400000527501106</c:v>
                </c:pt>
                <c:pt idx="50">
                  <c:v>35.400000527501106</c:v>
                </c:pt>
                <c:pt idx="51">
                  <c:v>35.400000527501106</c:v>
                </c:pt>
                <c:pt idx="52">
                  <c:v>34.80000051856041</c:v>
                </c:pt>
                <c:pt idx="53">
                  <c:v>35.400000527501106</c:v>
                </c:pt>
                <c:pt idx="54">
                  <c:v>35.400000527501106</c:v>
                </c:pt>
                <c:pt idx="55">
                  <c:v>35.400000527501106</c:v>
                </c:pt>
                <c:pt idx="56">
                  <c:v>34.80000051856041</c:v>
                </c:pt>
                <c:pt idx="57">
                  <c:v>35.400000527501106</c:v>
                </c:pt>
                <c:pt idx="58">
                  <c:v>35.400000527501106</c:v>
                </c:pt>
                <c:pt idx="59">
                  <c:v>35.400000527501106</c:v>
                </c:pt>
                <c:pt idx="60">
                  <c:v>34.80000051856041</c:v>
                </c:pt>
                <c:pt idx="61">
                  <c:v>34.80000051856041</c:v>
                </c:pt>
                <c:pt idx="62">
                  <c:v>34.80000051856041</c:v>
                </c:pt>
                <c:pt idx="63">
                  <c:v>35.400000527501106</c:v>
                </c:pt>
                <c:pt idx="64">
                  <c:v>36.100000537931919</c:v>
                </c:pt>
                <c:pt idx="65">
                  <c:v>35.400000527501106</c:v>
                </c:pt>
                <c:pt idx="66">
                  <c:v>36.700000546872616</c:v>
                </c:pt>
                <c:pt idx="67">
                  <c:v>37.400000557303429</c:v>
                </c:pt>
                <c:pt idx="68">
                  <c:v>40.700000606477261</c:v>
                </c:pt>
                <c:pt idx="69">
                  <c:v>40.700000606477261</c:v>
                </c:pt>
                <c:pt idx="70">
                  <c:v>42.00000062584877</c:v>
                </c:pt>
                <c:pt idx="71">
                  <c:v>42.700000636279583</c:v>
                </c:pt>
                <c:pt idx="72">
                  <c:v>43.900000654160976</c:v>
                </c:pt>
                <c:pt idx="73">
                  <c:v>45.800000682473183</c:v>
                </c:pt>
                <c:pt idx="74">
                  <c:v>45.800000682473183</c:v>
                </c:pt>
                <c:pt idx="75">
                  <c:v>46.500000692903996</c:v>
                </c:pt>
                <c:pt idx="76">
                  <c:v>47.100000701844692</c:v>
                </c:pt>
                <c:pt idx="77">
                  <c:v>46.500000692903996</c:v>
                </c:pt>
                <c:pt idx="78">
                  <c:v>49.600000739097595</c:v>
                </c:pt>
                <c:pt idx="79">
                  <c:v>49.600000739097595</c:v>
                </c:pt>
                <c:pt idx="80">
                  <c:v>50.200000748038292</c:v>
                </c:pt>
                <c:pt idx="81">
                  <c:v>51.400000765919685</c:v>
                </c:pt>
                <c:pt idx="82">
                  <c:v>52.700000785291195</c:v>
                </c:pt>
                <c:pt idx="83">
                  <c:v>53.300000794231892</c:v>
                </c:pt>
                <c:pt idx="84">
                  <c:v>53.300000794231892</c:v>
                </c:pt>
                <c:pt idx="85">
                  <c:v>53.900000803172588</c:v>
                </c:pt>
                <c:pt idx="86">
                  <c:v>54.500000812113285</c:v>
                </c:pt>
                <c:pt idx="87">
                  <c:v>55.100000821053982</c:v>
                </c:pt>
                <c:pt idx="88">
                  <c:v>54.500000812113285</c:v>
                </c:pt>
                <c:pt idx="89">
                  <c:v>54.500000812113285</c:v>
                </c:pt>
                <c:pt idx="90">
                  <c:v>54.500000812113285</c:v>
                </c:pt>
                <c:pt idx="91">
                  <c:v>55.200000822544098</c:v>
                </c:pt>
                <c:pt idx="92">
                  <c:v>56.400000840425491</c:v>
                </c:pt>
                <c:pt idx="93">
                  <c:v>55.800000831484795</c:v>
                </c:pt>
                <c:pt idx="94">
                  <c:v>55.800000831484795</c:v>
                </c:pt>
                <c:pt idx="95">
                  <c:v>55.800000831484795</c:v>
                </c:pt>
                <c:pt idx="96">
                  <c:v>55.200000822544098</c:v>
                </c:pt>
                <c:pt idx="97">
                  <c:v>55.800000831484795</c:v>
                </c:pt>
                <c:pt idx="98">
                  <c:v>56.400000840425491</c:v>
                </c:pt>
                <c:pt idx="99">
                  <c:v>55.800000831484795</c:v>
                </c:pt>
                <c:pt idx="100">
                  <c:v>57.000000849366188</c:v>
                </c:pt>
                <c:pt idx="101">
                  <c:v>56.400000840425491</c:v>
                </c:pt>
                <c:pt idx="102">
                  <c:v>55.800000831484795</c:v>
                </c:pt>
                <c:pt idx="103">
                  <c:v>55.800000831484795</c:v>
                </c:pt>
                <c:pt idx="104">
                  <c:v>55.800000831484795</c:v>
                </c:pt>
                <c:pt idx="105">
                  <c:v>56.400000840425491</c:v>
                </c:pt>
                <c:pt idx="106">
                  <c:v>56.400000840425491</c:v>
                </c:pt>
                <c:pt idx="107">
                  <c:v>55.800000831484795</c:v>
                </c:pt>
                <c:pt idx="108">
                  <c:v>55.200000822544098</c:v>
                </c:pt>
                <c:pt idx="109">
                  <c:v>55.800000831484795</c:v>
                </c:pt>
                <c:pt idx="110">
                  <c:v>50.900000758469105</c:v>
                </c:pt>
                <c:pt idx="111">
                  <c:v>47.100000701844692</c:v>
                </c:pt>
                <c:pt idx="112">
                  <c:v>44.600000664591789</c:v>
                </c:pt>
                <c:pt idx="113">
                  <c:v>42.600000634789467</c:v>
                </c:pt>
                <c:pt idx="114">
                  <c:v>40.700000606477261</c:v>
                </c:pt>
                <c:pt idx="115">
                  <c:v>40.000000596046448</c:v>
                </c:pt>
                <c:pt idx="116">
                  <c:v>38.700000576674938</c:v>
                </c:pt>
                <c:pt idx="117">
                  <c:v>37.400000557303429</c:v>
                </c:pt>
                <c:pt idx="118">
                  <c:v>38.100000567734241</c:v>
                </c:pt>
                <c:pt idx="119">
                  <c:v>36.800000548362732</c:v>
                </c:pt>
                <c:pt idx="120">
                  <c:v>36.800000548362732</c:v>
                </c:pt>
                <c:pt idx="121">
                  <c:v>38.100000567734241</c:v>
                </c:pt>
                <c:pt idx="122">
                  <c:v>39.300000585615635</c:v>
                </c:pt>
                <c:pt idx="123">
                  <c:v>40.600000604987144</c:v>
                </c:pt>
                <c:pt idx="124">
                  <c:v>41.300000615417957</c:v>
                </c:pt>
                <c:pt idx="125">
                  <c:v>41.300000615417957</c:v>
                </c:pt>
                <c:pt idx="126">
                  <c:v>41.300000615417957</c:v>
                </c:pt>
                <c:pt idx="127">
                  <c:v>41.900000624358654</c:v>
                </c:pt>
                <c:pt idx="128">
                  <c:v>41.900000624358654</c:v>
                </c:pt>
                <c:pt idx="129">
                  <c:v>42.600000634789467</c:v>
                </c:pt>
                <c:pt idx="130">
                  <c:v>42.600000634789467</c:v>
                </c:pt>
                <c:pt idx="131">
                  <c:v>43.80000065267086</c:v>
                </c:pt>
                <c:pt idx="132">
                  <c:v>44.500000663101673</c:v>
                </c:pt>
                <c:pt idx="133">
                  <c:v>45.10000067204237</c:v>
                </c:pt>
                <c:pt idx="134">
                  <c:v>45.10000067204237</c:v>
                </c:pt>
                <c:pt idx="135">
                  <c:v>45.700000680983067</c:v>
                </c:pt>
                <c:pt idx="136">
                  <c:v>45.10000067204237</c:v>
                </c:pt>
                <c:pt idx="137">
                  <c:v>44.500000663101673</c:v>
                </c:pt>
                <c:pt idx="138">
                  <c:v>44.500000663101673</c:v>
                </c:pt>
                <c:pt idx="139">
                  <c:v>43.80000065267086</c:v>
                </c:pt>
                <c:pt idx="140">
                  <c:v>43.80000065267086</c:v>
                </c:pt>
                <c:pt idx="141">
                  <c:v>44.500000663101673</c:v>
                </c:pt>
                <c:pt idx="142">
                  <c:v>45.10000067204237</c:v>
                </c:pt>
                <c:pt idx="143">
                  <c:v>45.700000680983067</c:v>
                </c:pt>
                <c:pt idx="144">
                  <c:v>45.700000680983067</c:v>
                </c:pt>
                <c:pt idx="145">
                  <c:v>44.500000663101673</c:v>
                </c:pt>
                <c:pt idx="146">
                  <c:v>43.80000065267086</c:v>
                </c:pt>
                <c:pt idx="147">
                  <c:v>42.600000634789467</c:v>
                </c:pt>
                <c:pt idx="148">
                  <c:v>43.200000643730164</c:v>
                </c:pt>
                <c:pt idx="149">
                  <c:v>41.900000624358654</c:v>
                </c:pt>
                <c:pt idx="150">
                  <c:v>41.900000624358654</c:v>
                </c:pt>
                <c:pt idx="151">
                  <c:v>40.600000604987144</c:v>
                </c:pt>
                <c:pt idx="152">
                  <c:v>40.600000604987144</c:v>
                </c:pt>
                <c:pt idx="153">
                  <c:v>42.600000634789467</c:v>
                </c:pt>
                <c:pt idx="154">
                  <c:v>43.200000643730164</c:v>
                </c:pt>
                <c:pt idx="155">
                  <c:v>42.600000634789467</c:v>
                </c:pt>
                <c:pt idx="156">
                  <c:v>42.600000634789467</c:v>
                </c:pt>
                <c:pt idx="157">
                  <c:v>42.600000634789467</c:v>
                </c:pt>
                <c:pt idx="158">
                  <c:v>43.200000643730164</c:v>
                </c:pt>
                <c:pt idx="159">
                  <c:v>43.80000065267086</c:v>
                </c:pt>
                <c:pt idx="160">
                  <c:v>43.80000065267086</c:v>
                </c:pt>
                <c:pt idx="161">
                  <c:v>43.80000065267086</c:v>
                </c:pt>
                <c:pt idx="162">
                  <c:v>44.500000663101673</c:v>
                </c:pt>
                <c:pt idx="163">
                  <c:v>44.500000663101673</c:v>
                </c:pt>
                <c:pt idx="164">
                  <c:v>43.80000065267086</c:v>
                </c:pt>
                <c:pt idx="165">
                  <c:v>43.80000065267086</c:v>
                </c:pt>
                <c:pt idx="166">
                  <c:v>43.200000643730164</c:v>
                </c:pt>
                <c:pt idx="167">
                  <c:v>43.200000643730164</c:v>
                </c:pt>
                <c:pt idx="168">
                  <c:v>41.900000624358654</c:v>
                </c:pt>
                <c:pt idx="169">
                  <c:v>43.200000643730164</c:v>
                </c:pt>
                <c:pt idx="170">
                  <c:v>42.600000634789467</c:v>
                </c:pt>
                <c:pt idx="171">
                  <c:v>42.600000634789467</c:v>
                </c:pt>
                <c:pt idx="172">
                  <c:v>43.200000643730164</c:v>
                </c:pt>
                <c:pt idx="173">
                  <c:v>43.200000643730164</c:v>
                </c:pt>
                <c:pt idx="174">
                  <c:v>42.600000634789467</c:v>
                </c:pt>
                <c:pt idx="175">
                  <c:v>41.900000624358654</c:v>
                </c:pt>
                <c:pt idx="176">
                  <c:v>40.000000596046448</c:v>
                </c:pt>
                <c:pt idx="177">
                  <c:v>40.000000596046448</c:v>
                </c:pt>
                <c:pt idx="178">
                  <c:v>39.300000585615635</c:v>
                </c:pt>
                <c:pt idx="179">
                  <c:v>38.100000567734241</c:v>
                </c:pt>
                <c:pt idx="180">
                  <c:v>38.100000567734241</c:v>
                </c:pt>
                <c:pt idx="181">
                  <c:v>37.400000557303429</c:v>
                </c:pt>
                <c:pt idx="182">
                  <c:v>36.800000548362732</c:v>
                </c:pt>
                <c:pt idx="183">
                  <c:v>36.800000548362732</c:v>
                </c:pt>
                <c:pt idx="184">
                  <c:v>36.700000546872616</c:v>
                </c:pt>
                <c:pt idx="185">
                  <c:v>37.400000557303429</c:v>
                </c:pt>
                <c:pt idx="186">
                  <c:v>37.400000557303429</c:v>
                </c:pt>
                <c:pt idx="187">
                  <c:v>37.400000557303429</c:v>
                </c:pt>
                <c:pt idx="188">
                  <c:v>36.700000546872616</c:v>
                </c:pt>
                <c:pt idx="189">
                  <c:v>36.100000537931919</c:v>
                </c:pt>
                <c:pt idx="190">
                  <c:v>36.100000537931919</c:v>
                </c:pt>
                <c:pt idx="191">
                  <c:v>36.100000537931919</c:v>
                </c:pt>
                <c:pt idx="192">
                  <c:v>36.800000548362732</c:v>
                </c:pt>
                <c:pt idx="193">
                  <c:v>36.800000548362732</c:v>
                </c:pt>
                <c:pt idx="194">
                  <c:v>36.100000537931919</c:v>
                </c:pt>
                <c:pt idx="195">
                  <c:v>36.100000537931919</c:v>
                </c:pt>
                <c:pt idx="196">
                  <c:v>36.700000546872616</c:v>
                </c:pt>
                <c:pt idx="197">
                  <c:v>36.700000546872616</c:v>
                </c:pt>
                <c:pt idx="198">
                  <c:v>36.100000537931919</c:v>
                </c:pt>
                <c:pt idx="199">
                  <c:v>36.100000537931919</c:v>
                </c:pt>
                <c:pt idx="200">
                  <c:v>36.700000546872616</c:v>
                </c:pt>
                <c:pt idx="201">
                  <c:v>36.100000537931919</c:v>
                </c:pt>
                <c:pt idx="202">
                  <c:v>36.700000546872616</c:v>
                </c:pt>
                <c:pt idx="203">
                  <c:v>36.700000546872616</c:v>
                </c:pt>
                <c:pt idx="204">
                  <c:v>36.700000546872616</c:v>
                </c:pt>
                <c:pt idx="205">
                  <c:v>36.700000546872616</c:v>
                </c:pt>
                <c:pt idx="206">
                  <c:v>36.700000546872616</c:v>
                </c:pt>
                <c:pt idx="207">
                  <c:v>36.100000537931919</c:v>
                </c:pt>
                <c:pt idx="208">
                  <c:v>36.700000546872616</c:v>
                </c:pt>
                <c:pt idx="209">
                  <c:v>36.700000546872616</c:v>
                </c:pt>
                <c:pt idx="210">
                  <c:v>38.000000566244125</c:v>
                </c:pt>
                <c:pt idx="211">
                  <c:v>41.900000624358654</c:v>
                </c:pt>
                <c:pt idx="212">
                  <c:v>43.200000643730164</c:v>
                </c:pt>
                <c:pt idx="213">
                  <c:v>43.200000643730164</c:v>
                </c:pt>
                <c:pt idx="214">
                  <c:v>43.900000654160976</c:v>
                </c:pt>
                <c:pt idx="215">
                  <c:v>45.800000682473183</c:v>
                </c:pt>
                <c:pt idx="216">
                  <c:v>47.700000710785389</c:v>
                </c:pt>
                <c:pt idx="217">
                  <c:v>47.700000710785389</c:v>
                </c:pt>
                <c:pt idx="218">
                  <c:v>48.300000719726086</c:v>
                </c:pt>
                <c:pt idx="219">
                  <c:v>49.000000730156898</c:v>
                </c:pt>
                <c:pt idx="220">
                  <c:v>49.600000739097595</c:v>
                </c:pt>
                <c:pt idx="221">
                  <c:v>50.800000756978989</c:v>
                </c:pt>
                <c:pt idx="222">
                  <c:v>50.800000756978989</c:v>
                </c:pt>
                <c:pt idx="223">
                  <c:v>52.000000774860382</c:v>
                </c:pt>
                <c:pt idx="224">
                  <c:v>51.400000765919685</c:v>
                </c:pt>
                <c:pt idx="225">
                  <c:v>52.700000785291195</c:v>
                </c:pt>
                <c:pt idx="226">
                  <c:v>52.000000774860382</c:v>
                </c:pt>
                <c:pt idx="227">
                  <c:v>52.000000774860382</c:v>
                </c:pt>
                <c:pt idx="228">
                  <c:v>52.700000785291195</c:v>
                </c:pt>
                <c:pt idx="229">
                  <c:v>52.700000785291195</c:v>
                </c:pt>
                <c:pt idx="230">
                  <c:v>53.300000794231892</c:v>
                </c:pt>
                <c:pt idx="231">
                  <c:v>53.900000803172588</c:v>
                </c:pt>
                <c:pt idx="232">
                  <c:v>53.900000803172588</c:v>
                </c:pt>
                <c:pt idx="233">
                  <c:v>55.700000829994678</c:v>
                </c:pt>
                <c:pt idx="234">
                  <c:v>56.900000847876072</c:v>
                </c:pt>
                <c:pt idx="235">
                  <c:v>54.500000812113285</c:v>
                </c:pt>
                <c:pt idx="236">
                  <c:v>55.100000821053982</c:v>
                </c:pt>
                <c:pt idx="237">
                  <c:v>55.700000829994678</c:v>
                </c:pt>
                <c:pt idx="238">
                  <c:v>55.100000821053982</c:v>
                </c:pt>
                <c:pt idx="239">
                  <c:v>55.100000821053982</c:v>
                </c:pt>
                <c:pt idx="240">
                  <c:v>56.300000838935375</c:v>
                </c:pt>
                <c:pt idx="241">
                  <c:v>56.300000838935375</c:v>
                </c:pt>
                <c:pt idx="242">
                  <c:v>56.300000838935375</c:v>
                </c:pt>
                <c:pt idx="243">
                  <c:v>55.100000821053982</c:v>
                </c:pt>
                <c:pt idx="244">
                  <c:v>56.300000838935375</c:v>
                </c:pt>
                <c:pt idx="245">
                  <c:v>57.500000856816769</c:v>
                </c:pt>
                <c:pt idx="246">
                  <c:v>57.500000856816769</c:v>
                </c:pt>
                <c:pt idx="247">
                  <c:v>55.700000829994678</c:v>
                </c:pt>
                <c:pt idx="248">
                  <c:v>58.700000874698162</c:v>
                </c:pt>
                <c:pt idx="249">
                  <c:v>59.300000883638859</c:v>
                </c:pt>
                <c:pt idx="250">
                  <c:v>58.100000865757465</c:v>
                </c:pt>
                <c:pt idx="251">
                  <c:v>57.500000856816769</c:v>
                </c:pt>
                <c:pt idx="252">
                  <c:v>58.700000874698162</c:v>
                </c:pt>
                <c:pt idx="253">
                  <c:v>55.200000822544098</c:v>
                </c:pt>
                <c:pt idx="254">
                  <c:v>49.600000739097595</c:v>
                </c:pt>
                <c:pt idx="255">
                  <c:v>49.500000737607479</c:v>
                </c:pt>
                <c:pt idx="256">
                  <c:v>47.000000700354576</c:v>
                </c:pt>
                <c:pt idx="257">
                  <c:v>46.400000691413879</c:v>
                </c:pt>
                <c:pt idx="258">
                  <c:v>44.500000663101673</c:v>
                </c:pt>
                <c:pt idx="259">
                  <c:v>43.200000643730164</c:v>
                </c:pt>
                <c:pt idx="260">
                  <c:v>41.900000624358654</c:v>
                </c:pt>
                <c:pt idx="261">
                  <c:v>41.300000615417957</c:v>
                </c:pt>
                <c:pt idx="262">
                  <c:v>40.600000604987144</c:v>
                </c:pt>
                <c:pt idx="263">
                  <c:v>40.600000604987144</c:v>
                </c:pt>
                <c:pt idx="264">
                  <c:v>39.300000585615635</c:v>
                </c:pt>
                <c:pt idx="265">
                  <c:v>38.700000576674938</c:v>
                </c:pt>
                <c:pt idx="266">
                  <c:v>40.600000604987144</c:v>
                </c:pt>
                <c:pt idx="267">
                  <c:v>42.600000634789467</c:v>
                </c:pt>
                <c:pt idx="268">
                  <c:v>43.80000065267086</c:v>
                </c:pt>
                <c:pt idx="269">
                  <c:v>42.600000634789467</c:v>
                </c:pt>
                <c:pt idx="270">
                  <c:v>42.600000634789467</c:v>
                </c:pt>
                <c:pt idx="271">
                  <c:v>42.600000634789467</c:v>
                </c:pt>
                <c:pt idx="272">
                  <c:v>42.600000634789467</c:v>
                </c:pt>
                <c:pt idx="273">
                  <c:v>43.200000643730164</c:v>
                </c:pt>
                <c:pt idx="274">
                  <c:v>42.600000634789467</c:v>
                </c:pt>
                <c:pt idx="275">
                  <c:v>43.200000643730164</c:v>
                </c:pt>
                <c:pt idx="276">
                  <c:v>43.200000643730164</c:v>
                </c:pt>
                <c:pt idx="277">
                  <c:v>42.600000634789467</c:v>
                </c:pt>
                <c:pt idx="278">
                  <c:v>42.600000634789467</c:v>
                </c:pt>
                <c:pt idx="279">
                  <c:v>42.600000634789467</c:v>
                </c:pt>
                <c:pt idx="280">
                  <c:v>43.80000065267086</c:v>
                </c:pt>
                <c:pt idx="281">
                  <c:v>45.700000680983067</c:v>
                </c:pt>
                <c:pt idx="282">
                  <c:v>47.000000700354576</c:v>
                </c:pt>
                <c:pt idx="283">
                  <c:v>46.400000691413879</c:v>
                </c:pt>
                <c:pt idx="284">
                  <c:v>47.000000700354576</c:v>
                </c:pt>
                <c:pt idx="285">
                  <c:v>46.400000691413879</c:v>
                </c:pt>
                <c:pt idx="286">
                  <c:v>44.500000663101673</c:v>
                </c:pt>
                <c:pt idx="287">
                  <c:v>44.500000663101673</c:v>
                </c:pt>
                <c:pt idx="288">
                  <c:v>44.500000663101673</c:v>
                </c:pt>
                <c:pt idx="289">
                  <c:v>45.10000067204237</c:v>
                </c:pt>
                <c:pt idx="290">
                  <c:v>45.10000067204237</c:v>
                </c:pt>
                <c:pt idx="291">
                  <c:v>43.80000065267086</c:v>
                </c:pt>
                <c:pt idx="292">
                  <c:v>44.500000663101673</c:v>
                </c:pt>
                <c:pt idx="293">
                  <c:v>43.80000065267086</c:v>
                </c:pt>
                <c:pt idx="294">
                  <c:v>45.10000067204237</c:v>
                </c:pt>
                <c:pt idx="295">
                  <c:v>43.80000065267086</c:v>
                </c:pt>
                <c:pt idx="296">
                  <c:v>44.500000663101673</c:v>
                </c:pt>
                <c:pt idx="297">
                  <c:v>43.200000643730164</c:v>
                </c:pt>
                <c:pt idx="298">
                  <c:v>43.80000065267086</c:v>
                </c:pt>
                <c:pt idx="299">
                  <c:v>44.500000663101673</c:v>
                </c:pt>
                <c:pt idx="300">
                  <c:v>45.10000067204237</c:v>
                </c:pt>
                <c:pt idx="301">
                  <c:v>45.10000067204237</c:v>
                </c:pt>
                <c:pt idx="302">
                  <c:v>43.80000065267086</c:v>
                </c:pt>
                <c:pt idx="303">
                  <c:v>45.10000067204237</c:v>
                </c:pt>
                <c:pt idx="304">
                  <c:v>45.10000067204237</c:v>
                </c:pt>
                <c:pt idx="305">
                  <c:v>43.80000065267086</c:v>
                </c:pt>
                <c:pt idx="306">
                  <c:v>45.10000067204237</c:v>
                </c:pt>
                <c:pt idx="307">
                  <c:v>42.600000634789467</c:v>
                </c:pt>
                <c:pt idx="308">
                  <c:v>41.900000624358654</c:v>
                </c:pt>
                <c:pt idx="309">
                  <c:v>42.600000634789467</c:v>
                </c:pt>
                <c:pt idx="310">
                  <c:v>41.300000615417957</c:v>
                </c:pt>
                <c:pt idx="311">
                  <c:v>40.000000596046448</c:v>
                </c:pt>
                <c:pt idx="312">
                  <c:v>40.600000604987144</c:v>
                </c:pt>
                <c:pt idx="313">
                  <c:v>40.600000604987144</c:v>
                </c:pt>
                <c:pt idx="314">
                  <c:v>40.000000596046448</c:v>
                </c:pt>
                <c:pt idx="315">
                  <c:v>39.300000585615635</c:v>
                </c:pt>
                <c:pt idx="316">
                  <c:v>39.300000585615635</c:v>
                </c:pt>
                <c:pt idx="317">
                  <c:v>40.000000596046448</c:v>
                </c:pt>
                <c:pt idx="318">
                  <c:v>40.000000596046448</c:v>
                </c:pt>
                <c:pt idx="319">
                  <c:v>40.600000604987144</c:v>
                </c:pt>
                <c:pt idx="320">
                  <c:v>40.000000596046448</c:v>
                </c:pt>
                <c:pt idx="321">
                  <c:v>38.700000576674938</c:v>
                </c:pt>
                <c:pt idx="322">
                  <c:v>38.100000567734241</c:v>
                </c:pt>
                <c:pt idx="323">
                  <c:v>38.100000567734241</c:v>
                </c:pt>
                <c:pt idx="324">
                  <c:v>37.400000557303429</c:v>
                </c:pt>
                <c:pt idx="325">
                  <c:v>36.800000548362732</c:v>
                </c:pt>
                <c:pt idx="326">
                  <c:v>36.800000548362732</c:v>
                </c:pt>
                <c:pt idx="327">
                  <c:v>36.800000548362732</c:v>
                </c:pt>
                <c:pt idx="328">
                  <c:v>37.400000557303429</c:v>
                </c:pt>
                <c:pt idx="329">
                  <c:v>37.400000557303429</c:v>
                </c:pt>
                <c:pt idx="330">
                  <c:v>36.800000548362732</c:v>
                </c:pt>
                <c:pt idx="331">
                  <c:v>36.800000548362732</c:v>
                </c:pt>
                <c:pt idx="332">
                  <c:v>37.400000557303429</c:v>
                </c:pt>
                <c:pt idx="333">
                  <c:v>36.800000548362732</c:v>
                </c:pt>
                <c:pt idx="334">
                  <c:v>36.800000548362732</c:v>
                </c:pt>
                <c:pt idx="335">
                  <c:v>36.100000537931919</c:v>
                </c:pt>
                <c:pt idx="336">
                  <c:v>36.100000537931919</c:v>
                </c:pt>
                <c:pt idx="337">
                  <c:v>36.800000548362732</c:v>
                </c:pt>
                <c:pt idx="338">
                  <c:v>36.800000548362732</c:v>
                </c:pt>
                <c:pt idx="339">
                  <c:v>36.800000548362732</c:v>
                </c:pt>
                <c:pt idx="340">
                  <c:v>35.400000527501106</c:v>
                </c:pt>
                <c:pt idx="341">
                  <c:v>36.100000537931919</c:v>
                </c:pt>
                <c:pt idx="342">
                  <c:v>36.100000537931919</c:v>
                </c:pt>
                <c:pt idx="343">
                  <c:v>36.800000548362732</c:v>
                </c:pt>
                <c:pt idx="344">
                  <c:v>35.400000527501106</c:v>
                </c:pt>
                <c:pt idx="345">
                  <c:v>35.400000527501106</c:v>
                </c:pt>
                <c:pt idx="346">
                  <c:v>36.100000537931919</c:v>
                </c:pt>
                <c:pt idx="347">
                  <c:v>35.400000527501106</c:v>
                </c:pt>
                <c:pt idx="348">
                  <c:v>36.100000537931919</c:v>
                </c:pt>
                <c:pt idx="349">
                  <c:v>36.100000537931919</c:v>
                </c:pt>
                <c:pt idx="350">
                  <c:v>36.100000537931919</c:v>
                </c:pt>
                <c:pt idx="351">
                  <c:v>37.400000557303429</c:v>
                </c:pt>
                <c:pt idx="352">
                  <c:v>36.700000546872616</c:v>
                </c:pt>
                <c:pt idx="353">
                  <c:v>36.700000546872616</c:v>
                </c:pt>
                <c:pt idx="354">
                  <c:v>39.300000585615635</c:v>
                </c:pt>
                <c:pt idx="355">
                  <c:v>43.200000643730164</c:v>
                </c:pt>
                <c:pt idx="356">
                  <c:v>46.400000691413879</c:v>
                </c:pt>
                <c:pt idx="357">
                  <c:v>45.10000067204237</c:v>
                </c:pt>
                <c:pt idx="358">
                  <c:v>46.400000691413879</c:v>
                </c:pt>
                <c:pt idx="359">
                  <c:v>48.900000728666782</c:v>
                </c:pt>
                <c:pt idx="360">
                  <c:v>49.500000737607479</c:v>
                </c:pt>
                <c:pt idx="361">
                  <c:v>50.100000746548176</c:v>
                </c:pt>
                <c:pt idx="362">
                  <c:v>51.400000765919685</c:v>
                </c:pt>
                <c:pt idx="363">
                  <c:v>52.000000774860382</c:v>
                </c:pt>
                <c:pt idx="364">
                  <c:v>52.000000774860382</c:v>
                </c:pt>
                <c:pt idx="365">
                  <c:v>52.600000783801079</c:v>
                </c:pt>
                <c:pt idx="366">
                  <c:v>53.300000794231892</c:v>
                </c:pt>
                <c:pt idx="367">
                  <c:v>53.300000794231892</c:v>
                </c:pt>
                <c:pt idx="368">
                  <c:v>55.700000829994678</c:v>
                </c:pt>
                <c:pt idx="369">
                  <c:v>55.700000829994678</c:v>
                </c:pt>
                <c:pt idx="370">
                  <c:v>57.500000856816769</c:v>
                </c:pt>
                <c:pt idx="371">
                  <c:v>56.900000847876072</c:v>
                </c:pt>
                <c:pt idx="372">
                  <c:v>58.600000873208046</c:v>
                </c:pt>
                <c:pt idx="373">
                  <c:v>58.700000874698162</c:v>
                </c:pt>
                <c:pt idx="374">
                  <c:v>58.100000865757465</c:v>
                </c:pt>
                <c:pt idx="375">
                  <c:v>59.300000883638859</c:v>
                </c:pt>
                <c:pt idx="376">
                  <c:v>58.100000865757465</c:v>
                </c:pt>
                <c:pt idx="377">
                  <c:v>59.300000883638859</c:v>
                </c:pt>
                <c:pt idx="378">
                  <c:v>59.300000883638859</c:v>
                </c:pt>
                <c:pt idx="379">
                  <c:v>58.700000874698162</c:v>
                </c:pt>
                <c:pt idx="380">
                  <c:v>58.700000874698162</c:v>
                </c:pt>
                <c:pt idx="381">
                  <c:v>58.100000865757465</c:v>
                </c:pt>
                <c:pt idx="382">
                  <c:v>58.700000874698162</c:v>
                </c:pt>
                <c:pt idx="383">
                  <c:v>58.700000874698162</c:v>
                </c:pt>
                <c:pt idx="384">
                  <c:v>59.300000883638859</c:v>
                </c:pt>
                <c:pt idx="385">
                  <c:v>59.900000892579556</c:v>
                </c:pt>
                <c:pt idx="386">
                  <c:v>59.900000892579556</c:v>
                </c:pt>
                <c:pt idx="387">
                  <c:v>59.300000883638859</c:v>
                </c:pt>
                <c:pt idx="388">
                  <c:v>59.900000892579556</c:v>
                </c:pt>
                <c:pt idx="389">
                  <c:v>59.300000883638859</c:v>
                </c:pt>
                <c:pt idx="390">
                  <c:v>59.900000892579556</c:v>
                </c:pt>
                <c:pt idx="391">
                  <c:v>59.900000892579556</c:v>
                </c:pt>
                <c:pt idx="392">
                  <c:v>59.900000892579556</c:v>
                </c:pt>
                <c:pt idx="393">
                  <c:v>59.900000892579556</c:v>
                </c:pt>
                <c:pt idx="394">
                  <c:v>58.700000874698162</c:v>
                </c:pt>
                <c:pt idx="395">
                  <c:v>58.700000874698162</c:v>
                </c:pt>
                <c:pt idx="396">
                  <c:v>59.300000883638859</c:v>
                </c:pt>
                <c:pt idx="397">
                  <c:v>57.500000856816769</c:v>
                </c:pt>
                <c:pt idx="398">
                  <c:v>56.900000847876072</c:v>
                </c:pt>
                <c:pt idx="399">
                  <c:v>52.000000774860382</c:v>
                </c:pt>
                <c:pt idx="400">
                  <c:v>48.900000728666782</c:v>
                </c:pt>
                <c:pt idx="401">
                  <c:v>46.400000691413879</c:v>
                </c:pt>
                <c:pt idx="402">
                  <c:v>43.900000654160976</c:v>
                </c:pt>
                <c:pt idx="403">
                  <c:v>43.200000643730164</c:v>
                </c:pt>
                <c:pt idx="404">
                  <c:v>40.600000604987144</c:v>
                </c:pt>
                <c:pt idx="405">
                  <c:v>40.000000596046448</c:v>
                </c:pt>
                <c:pt idx="406">
                  <c:v>39.300000585615635</c:v>
                </c:pt>
                <c:pt idx="407">
                  <c:v>39.300000585615635</c:v>
                </c:pt>
                <c:pt idx="408">
                  <c:v>38.700000576674938</c:v>
                </c:pt>
                <c:pt idx="409">
                  <c:v>38.700000576674938</c:v>
                </c:pt>
                <c:pt idx="410">
                  <c:v>40.000000596046448</c:v>
                </c:pt>
                <c:pt idx="411">
                  <c:v>41.900000624358654</c:v>
                </c:pt>
                <c:pt idx="412">
                  <c:v>42.500000633299351</c:v>
                </c:pt>
                <c:pt idx="413">
                  <c:v>43.200000643730164</c:v>
                </c:pt>
                <c:pt idx="414">
                  <c:v>46.400000691413879</c:v>
                </c:pt>
                <c:pt idx="415">
                  <c:v>48.900000728666782</c:v>
                </c:pt>
                <c:pt idx="416">
                  <c:v>50.800000756978989</c:v>
                </c:pt>
                <c:pt idx="417">
                  <c:v>50.100000746548176</c:v>
                </c:pt>
                <c:pt idx="418">
                  <c:v>50.800000756978989</c:v>
                </c:pt>
                <c:pt idx="419">
                  <c:v>48.900000728666782</c:v>
                </c:pt>
                <c:pt idx="420">
                  <c:v>48.900000728666782</c:v>
                </c:pt>
                <c:pt idx="421">
                  <c:v>48.300000719726086</c:v>
                </c:pt>
                <c:pt idx="422">
                  <c:v>48.900000728666782</c:v>
                </c:pt>
                <c:pt idx="423">
                  <c:v>48.900000728666782</c:v>
                </c:pt>
                <c:pt idx="424">
                  <c:v>48.900000728666782</c:v>
                </c:pt>
                <c:pt idx="425">
                  <c:v>49.500000737607479</c:v>
                </c:pt>
                <c:pt idx="426">
                  <c:v>48.900000728666782</c:v>
                </c:pt>
                <c:pt idx="427">
                  <c:v>49.000000730156898</c:v>
                </c:pt>
                <c:pt idx="428">
                  <c:v>49.600000739097595</c:v>
                </c:pt>
                <c:pt idx="429">
                  <c:v>49.600000739097595</c:v>
                </c:pt>
                <c:pt idx="430">
                  <c:v>47.000000700354576</c:v>
                </c:pt>
                <c:pt idx="431">
                  <c:v>45.800000682473183</c:v>
                </c:pt>
                <c:pt idx="432">
                  <c:v>45.10000067204237</c:v>
                </c:pt>
                <c:pt idx="433">
                  <c:v>43.80000065267086</c:v>
                </c:pt>
                <c:pt idx="434">
                  <c:v>43.200000643730164</c:v>
                </c:pt>
                <c:pt idx="435">
                  <c:v>43.200000643730164</c:v>
                </c:pt>
                <c:pt idx="436">
                  <c:v>41.900000624358654</c:v>
                </c:pt>
                <c:pt idx="437">
                  <c:v>43.200000643730164</c:v>
                </c:pt>
                <c:pt idx="438">
                  <c:v>42.600000634789467</c:v>
                </c:pt>
                <c:pt idx="439">
                  <c:v>41.300000615417957</c:v>
                </c:pt>
                <c:pt idx="440">
                  <c:v>41.900000624358654</c:v>
                </c:pt>
                <c:pt idx="441">
                  <c:v>41.900000624358654</c:v>
                </c:pt>
                <c:pt idx="442">
                  <c:v>41.300000615417957</c:v>
                </c:pt>
                <c:pt idx="443">
                  <c:v>43.200000643730164</c:v>
                </c:pt>
                <c:pt idx="444">
                  <c:v>45.700000680983067</c:v>
                </c:pt>
                <c:pt idx="445">
                  <c:v>45.10000067204237</c:v>
                </c:pt>
                <c:pt idx="446">
                  <c:v>44.500000663101673</c:v>
                </c:pt>
                <c:pt idx="447">
                  <c:v>44.500000663101673</c:v>
                </c:pt>
                <c:pt idx="448">
                  <c:v>43.80000065267086</c:v>
                </c:pt>
                <c:pt idx="449">
                  <c:v>43.80000065267086</c:v>
                </c:pt>
                <c:pt idx="450">
                  <c:v>42.600000634789467</c:v>
                </c:pt>
                <c:pt idx="451">
                  <c:v>41.900000624358654</c:v>
                </c:pt>
                <c:pt idx="452">
                  <c:v>41.900000624358654</c:v>
                </c:pt>
                <c:pt idx="453">
                  <c:v>41.200000613927841</c:v>
                </c:pt>
                <c:pt idx="454">
                  <c:v>41.300000615417957</c:v>
                </c:pt>
                <c:pt idx="455">
                  <c:v>41.900000624358654</c:v>
                </c:pt>
                <c:pt idx="456">
                  <c:v>41.900000624358654</c:v>
                </c:pt>
                <c:pt idx="457">
                  <c:v>43.200000643730164</c:v>
                </c:pt>
                <c:pt idx="458">
                  <c:v>42.600000634789467</c:v>
                </c:pt>
                <c:pt idx="459">
                  <c:v>42.600000634789467</c:v>
                </c:pt>
                <c:pt idx="460">
                  <c:v>40.600000604987144</c:v>
                </c:pt>
                <c:pt idx="461">
                  <c:v>40.600000604987144</c:v>
                </c:pt>
                <c:pt idx="462">
                  <c:v>41.900000624358654</c:v>
                </c:pt>
                <c:pt idx="463">
                  <c:v>41.300000615417957</c:v>
                </c:pt>
                <c:pt idx="464">
                  <c:v>41.300000615417957</c:v>
                </c:pt>
                <c:pt idx="465">
                  <c:v>40.000000596046448</c:v>
                </c:pt>
                <c:pt idx="466">
                  <c:v>40.000000596046448</c:v>
                </c:pt>
                <c:pt idx="467">
                  <c:v>39.300000585615635</c:v>
                </c:pt>
                <c:pt idx="468">
                  <c:v>38.100000567734241</c:v>
                </c:pt>
                <c:pt idx="469">
                  <c:v>38.700000576674938</c:v>
                </c:pt>
                <c:pt idx="470">
                  <c:v>38.700000576674938</c:v>
                </c:pt>
                <c:pt idx="471">
                  <c:v>38.700000576674938</c:v>
                </c:pt>
                <c:pt idx="472">
                  <c:v>38.700000576674938</c:v>
                </c:pt>
                <c:pt idx="473">
                  <c:v>38.700000576674938</c:v>
                </c:pt>
                <c:pt idx="474">
                  <c:v>38.700000576674938</c:v>
                </c:pt>
                <c:pt idx="475">
                  <c:v>38.700000576674938</c:v>
                </c:pt>
                <c:pt idx="476">
                  <c:v>38.100000567734241</c:v>
                </c:pt>
                <c:pt idx="477">
                  <c:v>38.700000576674938</c:v>
                </c:pt>
                <c:pt idx="478">
                  <c:v>38.700000576674938</c:v>
                </c:pt>
                <c:pt idx="479">
                  <c:v>38.700000576674938</c:v>
                </c:pt>
                <c:pt idx="480">
                  <c:v>38.100000567734241</c:v>
                </c:pt>
                <c:pt idx="481">
                  <c:v>38.100000567734241</c:v>
                </c:pt>
                <c:pt idx="482">
                  <c:v>38.700000576674938</c:v>
                </c:pt>
                <c:pt idx="483">
                  <c:v>38.100000567734241</c:v>
                </c:pt>
                <c:pt idx="484">
                  <c:v>38.100000567734241</c:v>
                </c:pt>
                <c:pt idx="485">
                  <c:v>38.700000576674938</c:v>
                </c:pt>
                <c:pt idx="486">
                  <c:v>38.700000576674938</c:v>
                </c:pt>
                <c:pt idx="487">
                  <c:v>38.700000576674938</c:v>
                </c:pt>
                <c:pt idx="488">
                  <c:v>38.100000567734241</c:v>
                </c:pt>
                <c:pt idx="489">
                  <c:v>38.700000576674938</c:v>
                </c:pt>
                <c:pt idx="490">
                  <c:v>38.700000576674938</c:v>
                </c:pt>
                <c:pt idx="491">
                  <c:v>38.700000576674938</c:v>
                </c:pt>
                <c:pt idx="492">
                  <c:v>38.700000576674938</c:v>
                </c:pt>
                <c:pt idx="493">
                  <c:v>38.700000576674938</c:v>
                </c:pt>
                <c:pt idx="494">
                  <c:v>39.300000585615635</c:v>
                </c:pt>
                <c:pt idx="495">
                  <c:v>38.700000576674938</c:v>
                </c:pt>
                <c:pt idx="496">
                  <c:v>39.300000585615635</c:v>
                </c:pt>
                <c:pt idx="497">
                  <c:v>38.700000576674938</c:v>
                </c:pt>
                <c:pt idx="498">
                  <c:v>39.900000594556332</c:v>
                </c:pt>
                <c:pt idx="499">
                  <c:v>41.900000624358654</c:v>
                </c:pt>
                <c:pt idx="500">
                  <c:v>42.600000634789467</c:v>
                </c:pt>
                <c:pt idx="501">
                  <c:v>44.500000663101673</c:v>
                </c:pt>
                <c:pt idx="502">
                  <c:v>45.10000067204237</c:v>
                </c:pt>
                <c:pt idx="503">
                  <c:v>45.800000682473183</c:v>
                </c:pt>
                <c:pt idx="504">
                  <c:v>46.400000691413879</c:v>
                </c:pt>
                <c:pt idx="505">
                  <c:v>47.000000700354576</c:v>
                </c:pt>
                <c:pt idx="506">
                  <c:v>47.700000710785389</c:v>
                </c:pt>
                <c:pt idx="507">
                  <c:v>48.900000728666782</c:v>
                </c:pt>
                <c:pt idx="508">
                  <c:v>49.500000737607479</c:v>
                </c:pt>
                <c:pt idx="509">
                  <c:v>50.100000746548176</c:v>
                </c:pt>
                <c:pt idx="510">
                  <c:v>50.200000748038292</c:v>
                </c:pt>
                <c:pt idx="511">
                  <c:v>50.200000748038292</c:v>
                </c:pt>
                <c:pt idx="512">
                  <c:v>49.600000739097595</c:v>
                </c:pt>
                <c:pt idx="513">
                  <c:v>51.400000765919685</c:v>
                </c:pt>
                <c:pt idx="514">
                  <c:v>51.400000765919685</c:v>
                </c:pt>
                <c:pt idx="515">
                  <c:v>51.400000765919685</c:v>
                </c:pt>
                <c:pt idx="516">
                  <c:v>51.400000765919685</c:v>
                </c:pt>
                <c:pt idx="517">
                  <c:v>52.000000774860382</c:v>
                </c:pt>
                <c:pt idx="518">
                  <c:v>52.000000774860382</c:v>
                </c:pt>
                <c:pt idx="519">
                  <c:v>52.700000785291195</c:v>
                </c:pt>
                <c:pt idx="520">
                  <c:v>53.300000794231892</c:v>
                </c:pt>
                <c:pt idx="521">
                  <c:v>52.700000785291195</c:v>
                </c:pt>
                <c:pt idx="522">
                  <c:v>53.300000794231892</c:v>
                </c:pt>
                <c:pt idx="523">
                  <c:v>53.300000794231892</c:v>
                </c:pt>
                <c:pt idx="524">
                  <c:v>53.900000803172588</c:v>
                </c:pt>
                <c:pt idx="525">
                  <c:v>53.900000803172588</c:v>
                </c:pt>
                <c:pt idx="526">
                  <c:v>53.900000803172588</c:v>
                </c:pt>
                <c:pt idx="527">
                  <c:v>55.100000821053982</c:v>
                </c:pt>
                <c:pt idx="528">
                  <c:v>54.500000812113285</c:v>
                </c:pt>
                <c:pt idx="529">
                  <c:v>55.100000821053982</c:v>
                </c:pt>
                <c:pt idx="530">
                  <c:v>55.700000829994678</c:v>
                </c:pt>
                <c:pt idx="531">
                  <c:v>55.100000821053982</c:v>
                </c:pt>
                <c:pt idx="532">
                  <c:v>55.700000829994678</c:v>
                </c:pt>
                <c:pt idx="533">
                  <c:v>55.700000829994678</c:v>
                </c:pt>
                <c:pt idx="534">
                  <c:v>55.700000829994678</c:v>
                </c:pt>
                <c:pt idx="535">
                  <c:v>55.700000829994678</c:v>
                </c:pt>
                <c:pt idx="536">
                  <c:v>55.700000829994678</c:v>
                </c:pt>
                <c:pt idx="537">
                  <c:v>55.700000829994678</c:v>
                </c:pt>
                <c:pt idx="538">
                  <c:v>55.700000829994678</c:v>
                </c:pt>
                <c:pt idx="539">
                  <c:v>56.300000838935375</c:v>
                </c:pt>
                <c:pt idx="540">
                  <c:v>56.300000838935375</c:v>
                </c:pt>
                <c:pt idx="541">
                  <c:v>54.500000812113285</c:v>
                </c:pt>
                <c:pt idx="542">
                  <c:v>51.400000765919685</c:v>
                </c:pt>
                <c:pt idx="543">
                  <c:v>48.300000719726086</c:v>
                </c:pt>
                <c:pt idx="544">
                  <c:v>47.000000700354576</c:v>
                </c:pt>
                <c:pt idx="545">
                  <c:v>45.10000067204237</c:v>
                </c:pt>
                <c:pt idx="546">
                  <c:v>44.500000663101673</c:v>
                </c:pt>
                <c:pt idx="547">
                  <c:v>43.80000065267086</c:v>
                </c:pt>
                <c:pt idx="548">
                  <c:v>43.200000643730164</c:v>
                </c:pt>
                <c:pt idx="549">
                  <c:v>42.600000634789467</c:v>
                </c:pt>
                <c:pt idx="550">
                  <c:v>42.600000634789467</c:v>
                </c:pt>
                <c:pt idx="551">
                  <c:v>41.900000624358654</c:v>
                </c:pt>
                <c:pt idx="552">
                  <c:v>41.900000624358654</c:v>
                </c:pt>
                <c:pt idx="553">
                  <c:v>42.600000634789467</c:v>
                </c:pt>
                <c:pt idx="554">
                  <c:v>43.80000065267086</c:v>
                </c:pt>
                <c:pt idx="555">
                  <c:v>44.500000663101673</c:v>
                </c:pt>
                <c:pt idx="556">
                  <c:v>43.80000065267086</c:v>
                </c:pt>
                <c:pt idx="557">
                  <c:v>43.200000643730164</c:v>
                </c:pt>
                <c:pt idx="558">
                  <c:v>43.80000065267086</c:v>
                </c:pt>
                <c:pt idx="559">
                  <c:v>43.200000643730164</c:v>
                </c:pt>
                <c:pt idx="560">
                  <c:v>43.80000065267086</c:v>
                </c:pt>
                <c:pt idx="561">
                  <c:v>43.80000065267086</c:v>
                </c:pt>
                <c:pt idx="562">
                  <c:v>43.200000643730164</c:v>
                </c:pt>
                <c:pt idx="563">
                  <c:v>43.80000065267086</c:v>
                </c:pt>
                <c:pt idx="564">
                  <c:v>43.80000065267086</c:v>
                </c:pt>
                <c:pt idx="565">
                  <c:v>44.500000663101673</c:v>
                </c:pt>
                <c:pt idx="566">
                  <c:v>45.10000067204237</c:v>
                </c:pt>
                <c:pt idx="567">
                  <c:v>45.700000680983067</c:v>
                </c:pt>
                <c:pt idx="568">
                  <c:v>45.10000067204237</c:v>
                </c:pt>
                <c:pt idx="569">
                  <c:v>44.500000663101673</c:v>
                </c:pt>
                <c:pt idx="570">
                  <c:v>43.80000065267086</c:v>
                </c:pt>
                <c:pt idx="571">
                  <c:v>45.000000670552254</c:v>
                </c:pt>
                <c:pt idx="572">
                  <c:v>45.000000670552254</c:v>
                </c:pt>
                <c:pt idx="573">
                  <c:v>44.400000661611557</c:v>
                </c:pt>
                <c:pt idx="574">
                  <c:v>43.80000065267086</c:v>
                </c:pt>
                <c:pt idx="575">
                  <c:v>43.80000065267086</c:v>
                </c:pt>
                <c:pt idx="576">
                  <c:v>43.100000642240047</c:v>
                </c:pt>
                <c:pt idx="577">
                  <c:v>43.100000642240047</c:v>
                </c:pt>
                <c:pt idx="578">
                  <c:v>42.500000633299351</c:v>
                </c:pt>
                <c:pt idx="579">
                  <c:v>43.80000065267086</c:v>
                </c:pt>
                <c:pt idx="580">
                  <c:v>44.400000661611557</c:v>
                </c:pt>
                <c:pt idx="581">
                  <c:v>43.80000065267086</c:v>
                </c:pt>
                <c:pt idx="582">
                  <c:v>44.400000661611557</c:v>
                </c:pt>
                <c:pt idx="583">
                  <c:v>45.700000680983067</c:v>
                </c:pt>
                <c:pt idx="584">
                  <c:v>45.700000680983067</c:v>
                </c:pt>
                <c:pt idx="585">
                  <c:v>46.90000069886446</c:v>
                </c:pt>
                <c:pt idx="586">
                  <c:v>45.700000680983067</c:v>
                </c:pt>
                <c:pt idx="587">
                  <c:v>46.90000069886446</c:v>
                </c:pt>
                <c:pt idx="588">
                  <c:v>46.400000691413879</c:v>
                </c:pt>
                <c:pt idx="589">
                  <c:v>46.90000069886446</c:v>
                </c:pt>
                <c:pt idx="590">
                  <c:v>46.90000069886446</c:v>
                </c:pt>
                <c:pt idx="591">
                  <c:v>47.600000709295273</c:v>
                </c:pt>
                <c:pt idx="592">
                  <c:v>47.000000700354576</c:v>
                </c:pt>
                <c:pt idx="593">
                  <c:v>47.000000700354576</c:v>
                </c:pt>
                <c:pt idx="594">
                  <c:v>47.000000700354576</c:v>
                </c:pt>
                <c:pt idx="595">
                  <c:v>47.000000700354576</c:v>
                </c:pt>
                <c:pt idx="596">
                  <c:v>47.000000700354576</c:v>
                </c:pt>
                <c:pt idx="597">
                  <c:v>45.700000680983067</c:v>
                </c:pt>
                <c:pt idx="598">
                  <c:v>46.400000691413879</c:v>
                </c:pt>
                <c:pt idx="599">
                  <c:v>46.400000691413879</c:v>
                </c:pt>
                <c:pt idx="600">
                  <c:v>46.400000691413879</c:v>
                </c:pt>
                <c:pt idx="601">
                  <c:v>47.000000700354576</c:v>
                </c:pt>
                <c:pt idx="602">
                  <c:v>47.000000700354576</c:v>
                </c:pt>
                <c:pt idx="603">
                  <c:v>46.400000691413879</c:v>
                </c:pt>
                <c:pt idx="604">
                  <c:v>46.400000691413879</c:v>
                </c:pt>
                <c:pt idx="605">
                  <c:v>45.700000680983067</c:v>
                </c:pt>
                <c:pt idx="606">
                  <c:v>45.700000680983067</c:v>
                </c:pt>
                <c:pt idx="607">
                  <c:v>45.700000680983067</c:v>
                </c:pt>
                <c:pt idx="608">
                  <c:v>43.80000065267086</c:v>
                </c:pt>
                <c:pt idx="609">
                  <c:v>42.600000634789467</c:v>
                </c:pt>
                <c:pt idx="610">
                  <c:v>41.900000624358654</c:v>
                </c:pt>
                <c:pt idx="611">
                  <c:v>41.200000613927841</c:v>
                </c:pt>
                <c:pt idx="612">
                  <c:v>41.300000615417957</c:v>
                </c:pt>
                <c:pt idx="613">
                  <c:v>40.000000596046448</c:v>
                </c:pt>
                <c:pt idx="614">
                  <c:v>39.900000594556332</c:v>
                </c:pt>
                <c:pt idx="615">
                  <c:v>39.300000585615635</c:v>
                </c:pt>
                <c:pt idx="616">
                  <c:v>39.900000594556332</c:v>
                </c:pt>
                <c:pt idx="617">
                  <c:v>39.900000594556332</c:v>
                </c:pt>
                <c:pt idx="618">
                  <c:v>39.300000585615635</c:v>
                </c:pt>
                <c:pt idx="619">
                  <c:v>39.300000585615635</c:v>
                </c:pt>
                <c:pt idx="620">
                  <c:v>39.300000585615635</c:v>
                </c:pt>
                <c:pt idx="621">
                  <c:v>39.300000585615635</c:v>
                </c:pt>
                <c:pt idx="622">
                  <c:v>38.700000576674938</c:v>
                </c:pt>
                <c:pt idx="623">
                  <c:v>38.700000576674938</c:v>
                </c:pt>
                <c:pt idx="624">
                  <c:v>38.000000566244125</c:v>
                </c:pt>
                <c:pt idx="625">
                  <c:v>39.300000585615635</c:v>
                </c:pt>
                <c:pt idx="626">
                  <c:v>38.000000566244125</c:v>
                </c:pt>
                <c:pt idx="627">
                  <c:v>38.000000566244125</c:v>
                </c:pt>
                <c:pt idx="628">
                  <c:v>36.700000546872616</c:v>
                </c:pt>
                <c:pt idx="629">
                  <c:v>36.700000546872616</c:v>
                </c:pt>
                <c:pt idx="630">
                  <c:v>37.400000557303429</c:v>
                </c:pt>
                <c:pt idx="631">
                  <c:v>37.400000557303429</c:v>
                </c:pt>
                <c:pt idx="632">
                  <c:v>36.700000546872616</c:v>
                </c:pt>
                <c:pt idx="633">
                  <c:v>36.700000546872616</c:v>
                </c:pt>
                <c:pt idx="634">
                  <c:v>36.100000537931919</c:v>
                </c:pt>
                <c:pt idx="635">
                  <c:v>36.6000005453825</c:v>
                </c:pt>
                <c:pt idx="636">
                  <c:v>36.000000536441803</c:v>
                </c:pt>
                <c:pt idx="637">
                  <c:v>36.000000536441803</c:v>
                </c:pt>
                <c:pt idx="638">
                  <c:v>37.400000557303429</c:v>
                </c:pt>
                <c:pt idx="639">
                  <c:v>39.900000594556332</c:v>
                </c:pt>
                <c:pt idx="640">
                  <c:v>40.600000604987144</c:v>
                </c:pt>
                <c:pt idx="641">
                  <c:v>41.900000624358654</c:v>
                </c:pt>
                <c:pt idx="642">
                  <c:v>41.300000615417957</c:v>
                </c:pt>
                <c:pt idx="643">
                  <c:v>45.10000067204237</c:v>
                </c:pt>
                <c:pt idx="644">
                  <c:v>45.10000067204237</c:v>
                </c:pt>
                <c:pt idx="645">
                  <c:v>47.000000700354576</c:v>
                </c:pt>
                <c:pt idx="646">
                  <c:v>46.400000691413879</c:v>
                </c:pt>
                <c:pt idx="647">
                  <c:v>47.000000700354576</c:v>
                </c:pt>
                <c:pt idx="648">
                  <c:v>47.000000700354576</c:v>
                </c:pt>
                <c:pt idx="649">
                  <c:v>46.400000691413879</c:v>
                </c:pt>
                <c:pt idx="650">
                  <c:v>47.700000710785389</c:v>
                </c:pt>
                <c:pt idx="651">
                  <c:v>47.000000700354576</c:v>
                </c:pt>
                <c:pt idx="652">
                  <c:v>47.700000710785389</c:v>
                </c:pt>
                <c:pt idx="653">
                  <c:v>47.700000710785389</c:v>
                </c:pt>
                <c:pt idx="654">
                  <c:v>48.900000728666782</c:v>
                </c:pt>
                <c:pt idx="655">
                  <c:v>48.900000728666782</c:v>
                </c:pt>
                <c:pt idx="656">
                  <c:v>48.900000728666782</c:v>
                </c:pt>
                <c:pt idx="657">
                  <c:v>50.100000746548176</c:v>
                </c:pt>
                <c:pt idx="658">
                  <c:v>50.100000746548176</c:v>
                </c:pt>
                <c:pt idx="659">
                  <c:v>50.800000756978989</c:v>
                </c:pt>
                <c:pt idx="660">
                  <c:v>50.800000756978989</c:v>
                </c:pt>
                <c:pt idx="661">
                  <c:v>52.000000774860382</c:v>
                </c:pt>
                <c:pt idx="662">
                  <c:v>52.000000774860382</c:v>
                </c:pt>
                <c:pt idx="663">
                  <c:v>52.700000785291195</c:v>
                </c:pt>
                <c:pt idx="664">
                  <c:v>53.300000794231892</c:v>
                </c:pt>
                <c:pt idx="665">
                  <c:v>53.200000792741776</c:v>
                </c:pt>
                <c:pt idx="666">
                  <c:v>53.800000801682472</c:v>
                </c:pt>
                <c:pt idx="667">
                  <c:v>55.600000828504562</c:v>
                </c:pt>
                <c:pt idx="668">
                  <c:v>55.600000828504562</c:v>
                </c:pt>
                <c:pt idx="669">
                  <c:v>56.900000847876072</c:v>
                </c:pt>
                <c:pt idx="670">
                  <c:v>56.900000847876072</c:v>
                </c:pt>
                <c:pt idx="671">
                  <c:v>56.300000838935375</c:v>
                </c:pt>
                <c:pt idx="672">
                  <c:v>56.900000847876072</c:v>
                </c:pt>
                <c:pt idx="673">
                  <c:v>56.300000838935375</c:v>
                </c:pt>
                <c:pt idx="674">
                  <c:v>56.300000838935375</c:v>
                </c:pt>
                <c:pt idx="675">
                  <c:v>55.700000829994678</c:v>
                </c:pt>
                <c:pt idx="676">
                  <c:v>55.700000829994678</c:v>
                </c:pt>
                <c:pt idx="677">
                  <c:v>56.300000838935375</c:v>
                </c:pt>
                <c:pt idx="678">
                  <c:v>56.300000838935375</c:v>
                </c:pt>
                <c:pt idx="679">
                  <c:v>55.700000829994678</c:v>
                </c:pt>
                <c:pt idx="680">
                  <c:v>57.500000856816769</c:v>
                </c:pt>
                <c:pt idx="681">
                  <c:v>56.300000838935375</c:v>
                </c:pt>
                <c:pt idx="682">
                  <c:v>56.900000847876072</c:v>
                </c:pt>
                <c:pt idx="683">
                  <c:v>56.300000838935375</c:v>
                </c:pt>
                <c:pt idx="684">
                  <c:v>56.900000847876072</c:v>
                </c:pt>
                <c:pt idx="685">
                  <c:v>55.100000821053982</c:v>
                </c:pt>
                <c:pt idx="686">
                  <c:v>53.900000803172588</c:v>
                </c:pt>
                <c:pt idx="687">
                  <c:v>51.400000765919685</c:v>
                </c:pt>
                <c:pt idx="688">
                  <c:v>49.500000737607479</c:v>
                </c:pt>
                <c:pt idx="689">
                  <c:v>47.000000700354576</c:v>
                </c:pt>
                <c:pt idx="690">
                  <c:v>43.80000065267086</c:v>
                </c:pt>
                <c:pt idx="691">
                  <c:v>42.600000634789467</c:v>
                </c:pt>
                <c:pt idx="692">
                  <c:v>41.900000624358654</c:v>
                </c:pt>
                <c:pt idx="693">
                  <c:v>41.200000613927841</c:v>
                </c:pt>
                <c:pt idx="694">
                  <c:v>41.200000613927841</c:v>
                </c:pt>
                <c:pt idx="695">
                  <c:v>41.200000613927841</c:v>
                </c:pt>
                <c:pt idx="696">
                  <c:v>41.200000613927841</c:v>
                </c:pt>
                <c:pt idx="697">
                  <c:v>41.900000624358654</c:v>
                </c:pt>
                <c:pt idx="698">
                  <c:v>42.500000633299351</c:v>
                </c:pt>
                <c:pt idx="699">
                  <c:v>43.80000065267086</c:v>
                </c:pt>
                <c:pt idx="700">
                  <c:v>43.80000065267086</c:v>
                </c:pt>
                <c:pt idx="701">
                  <c:v>43.80000065267086</c:v>
                </c:pt>
                <c:pt idx="702">
                  <c:v>43.80000065267086</c:v>
                </c:pt>
                <c:pt idx="703">
                  <c:v>43.80000065267086</c:v>
                </c:pt>
                <c:pt idx="704">
                  <c:v>43.80000065267086</c:v>
                </c:pt>
                <c:pt idx="705">
                  <c:v>43.80000065267086</c:v>
                </c:pt>
                <c:pt idx="706">
                  <c:v>43.80000065267086</c:v>
                </c:pt>
                <c:pt idx="707">
                  <c:v>44.400000661611557</c:v>
                </c:pt>
                <c:pt idx="708">
                  <c:v>44.400000661611557</c:v>
                </c:pt>
                <c:pt idx="709">
                  <c:v>44.400000661611557</c:v>
                </c:pt>
                <c:pt idx="710">
                  <c:v>45.000000670552254</c:v>
                </c:pt>
                <c:pt idx="711">
                  <c:v>45.000000670552254</c:v>
                </c:pt>
                <c:pt idx="712">
                  <c:v>45.700000680983067</c:v>
                </c:pt>
                <c:pt idx="713">
                  <c:v>45.000000670552254</c:v>
                </c:pt>
                <c:pt idx="714">
                  <c:v>45.700000680983067</c:v>
                </c:pt>
                <c:pt idx="715">
                  <c:v>45.700000680983067</c:v>
                </c:pt>
                <c:pt idx="716">
                  <c:v>45.700000680983067</c:v>
                </c:pt>
                <c:pt idx="717">
                  <c:v>47.600000709295273</c:v>
                </c:pt>
                <c:pt idx="718">
                  <c:v>46.300000689923763</c:v>
                </c:pt>
                <c:pt idx="719">
                  <c:v>46.90000069886446</c:v>
                </c:pt>
                <c:pt idx="720">
                  <c:v>46.300000689923763</c:v>
                </c:pt>
                <c:pt idx="721">
                  <c:v>45.700000680983067</c:v>
                </c:pt>
                <c:pt idx="722">
                  <c:v>45.700000680983067</c:v>
                </c:pt>
                <c:pt idx="723">
                  <c:v>45.000000670552254</c:v>
                </c:pt>
                <c:pt idx="724">
                  <c:v>44.400000661611557</c:v>
                </c:pt>
                <c:pt idx="725">
                  <c:v>43.80000065267086</c:v>
                </c:pt>
                <c:pt idx="726">
                  <c:v>43.80000065267086</c:v>
                </c:pt>
                <c:pt idx="727">
                  <c:v>43.100000642240047</c:v>
                </c:pt>
                <c:pt idx="728">
                  <c:v>45.000000670552254</c:v>
                </c:pt>
                <c:pt idx="729">
                  <c:v>46.300000689923763</c:v>
                </c:pt>
                <c:pt idx="730">
                  <c:v>45.700000680983067</c:v>
                </c:pt>
                <c:pt idx="731">
                  <c:v>46.90000069886446</c:v>
                </c:pt>
                <c:pt idx="732">
                  <c:v>46.90000069886446</c:v>
                </c:pt>
                <c:pt idx="733">
                  <c:v>46.300000689923763</c:v>
                </c:pt>
                <c:pt idx="734">
                  <c:v>45.700000680983067</c:v>
                </c:pt>
                <c:pt idx="735">
                  <c:v>46.90000069886446</c:v>
                </c:pt>
                <c:pt idx="736">
                  <c:v>47.600000709295273</c:v>
                </c:pt>
                <c:pt idx="737">
                  <c:v>46.90000069886446</c:v>
                </c:pt>
                <c:pt idx="738">
                  <c:v>47.000000700354576</c:v>
                </c:pt>
                <c:pt idx="739">
                  <c:v>46.300000689923763</c:v>
                </c:pt>
                <c:pt idx="740">
                  <c:v>46.400000691413879</c:v>
                </c:pt>
                <c:pt idx="741">
                  <c:v>45.700000680983067</c:v>
                </c:pt>
                <c:pt idx="742">
                  <c:v>46.400000691413879</c:v>
                </c:pt>
                <c:pt idx="743">
                  <c:v>45.000000670552254</c:v>
                </c:pt>
                <c:pt idx="744">
                  <c:v>45.000000670552254</c:v>
                </c:pt>
                <c:pt idx="745">
                  <c:v>45.000000670552254</c:v>
                </c:pt>
                <c:pt idx="746">
                  <c:v>45.000000670552254</c:v>
                </c:pt>
                <c:pt idx="747">
                  <c:v>44.400000661611557</c:v>
                </c:pt>
                <c:pt idx="748">
                  <c:v>44.400000661611557</c:v>
                </c:pt>
                <c:pt idx="749">
                  <c:v>44.400000661611557</c:v>
                </c:pt>
                <c:pt idx="750">
                  <c:v>45.700000680983067</c:v>
                </c:pt>
                <c:pt idx="751">
                  <c:v>44.400000661611557</c:v>
                </c:pt>
                <c:pt idx="752">
                  <c:v>43.80000065267086</c:v>
                </c:pt>
                <c:pt idx="753">
                  <c:v>41.900000624358654</c:v>
                </c:pt>
                <c:pt idx="754">
                  <c:v>41.900000624358654</c:v>
                </c:pt>
                <c:pt idx="755">
                  <c:v>40.600000604987144</c:v>
                </c:pt>
                <c:pt idx="756">
                  <c:v>39.900000594556332</c:v>
                </c:pt>
                <c:pt idx="757">
                  <c:v>39.300000585615635</c:v>
                </c:pt>
                <c:pt idx="758">
                  <c:v>39.900000594556332</c:v>
                </c:pt>
                <c:pt idx="759">
                  <c:v>39.300000585615635</c:v>
                </c:pt>
                <c:pt idx="760">
                  <c:v>39.900000594556332</c:v>
                </c:pt>
                <c:pt idx="761">
                  <c:v>39.300000585615635</c:v>
                </c:pt>
                <c:pt idx="762">
                  <c:v>38.700000576674938</c:v>
                </c:pt>
                <c:pt idx="763">
                  <c:v>38.700000576674938</c:v>
                </c:pt>
                <c:pt idx="764">
                  <c:v>38.000000566244125</c:v>
                </c:pt>
                <c:pt idx="765">
                  <c:v>38.000000566244125</c:v>
                </c:pt>
                <c:pt idx="766">
                  <c:v>38.600000575184822</c:v>
                </c:pt>
                <c:pt idx="767">
                  <c:v>38.000000566244125</c:v>
                </c:pt>
                <c:pt idx="768">
                  <c:v>38.700000576674938</c:v>
                </c:pt>
                <c:pt idx="769">
                  <c:v>37.400000557303429</c:v>
                </c:pt>
                <c:pt idx="770">
                  <c:v>40.600000604987144</c:v>
                </c:pt>
                <c:pt idx="771">
                  <c:v>41.900000624358654</c:v>
                </c:pt>
                <c:pt idx="772">
                  <c:v>41.900000624358654</c:v>
                </c:pt>
                <c:pt idx="773">
                  <c:v>42.600000634789467</c:v>
                </c:pt>
                <c:pt idx="774">
                  <c:v>41.900000624358654</c:v>
                </c:pt>
                <c:pt idx="775">
                  <c:v>42.600000634789467</c:v>
                </c:pt>
                <c:pt idx="776">
                  <c:v>42.600000634789467</c:v>
                </c:pt>
                <c:pt idx="777">
                  <c:v>42.600000634789467</c:v>
                </c:pt>
                <c:pt idx="778">
                  <c:v>42.600000634789467</c:v>
                </c:pt>
                <c:pt idx="779">
                  <c:v>43.200000643730164</c:v>
                </c:pt>
                <c:pt idx="780">
                  <c:v>43.200000643730164</c:v>
                </c:pt>
                <c:pt idx="781">
                  <c:v>42.600000634789467</c:v>
                </c:pt>
                <c:pt idx="782">
                  <c:v>41.300000615417957</c:v>
                </c:pt>
                <c:pt idx="783">
                  <c:v>40.600000604987144</c:v>
                </c:pt>
                <c:pt idx="784">
                  <c:v>40.000000596046448</c:v>
                </c:pt>
                <c:pt idx="785">
                  <c:v>39.300000585615635</c:v>
                </c:pt>
                <c:pt idx="786">
                  <c:v>39.900000594556332</c:v>
                </c:pt>
                <c:pt idx="787">
                  <c:v>41.300000615417957</c:v>
                </c:pt>
                <c:pt idx="788">
                  <c:v>42.600000634789467</c:v>
                </c:pt>
                <c:pt idx="789">
                  <c:v>43.200000643730164</c:v>
                </c:pt>
                <c:pt idx="790">
                  <c:v>44.500000663101673</c:v>
                </c:pt>
                <c:pt idx="791">
                  <c:v>44.500000663101673</c:v>
                </c:pt>
                <c:pt idx="792">
                  <c:v>45.10000067204237</c:v>
                </c:pt>
                <c:pt idx="793">
                  <c:v>45.800000682473183</c:v>
                </c:pt>
                <c:pt idx="794">
                  <c:v>46.400000691413879</c:v>
                </c:pt>
                <c:pt idx="795">
                  <c:v>48.300000719726086</c:v>
                </c:pt>
                <c:pt idx="796">
                  <c:v>48.300000719726086</c:v>
                </c:pt>
                <c:pt idx="797">
                  <c:v>48.900000728666782</c:v>
                </c:pt>
                <c:pt idx="798">
                  <c:v>48.900000728666782</c:v>
                </c:pt>
                <c:pt idx="799">
                  <c:v>48.900000728666782</c:v>
                </c:pt>
                <c:pt idx="800">
                  <c:v>50.800000756978989</c:v>
                </c:pt>
                <c:pt idx="801">
                  <c:v>50.800000756978989</c:v>
                </c:pt>
                <c:pt idx="802">
                  <c:v>51.400000765919685</c:v>
                </c:pt>
                <c:pt idx="803">
                  <c:v>50.800000756978989</c:v>
                </c:pt>
                <c:pt idx="804">
                  <c:v>51.400000765919685</c:v>
                </c:pt>
                <c:pt idx="805">
                  <c:v>52.600000783801079</c:v>
                </c:pt>
                <c:pt idx="806">
                  <c:v>52.600000783801079</c:v>
                </c:pt>
                <c:pt idx="807">
                  <c:v>53.200000792741776</c:v>
                </c:pt>
                <c:pt idx="808">
                  <c:v>52.600000783801079</c:v>
                </c:pt>
                <c:pt idx="809">
                  <c:v>52.000000774860382</c:v>
                </c:pt>
                <c:pt idx="810">
                  <c:v>53.200000792741776</c:v>
                </c:pt>
                <c:pt idx="811">
                  <c:v>52.600000783801079</c:v>
                </c:pt>
                <c:pt idx="812">
                  <c:v>53.200000792741776</c:v>
                </c:pt>
                <c:pt idx="813">
                  <c:v>53.800000801682472</c:v>
                </c:pt>
                <c:pt idx="814">
                  <c:v>53.200000792741776</c:v>
                </c:pt>
                <c:pt idx="815">
                  <c:v>53.900000803172588</c:v>
                </c:pt>
                <c:pt idx="816">
                  <c:v>53.300000794231892</c:v>
                </c:pt>
                <c:pt idx="817">
                  <c:v>53.300000794231892</c:v>
                </c:pt>
                <c:pt idx="818">
                  <c:v>52.700000785291195</c:v>
                </c:pt>
                <c:pt idx="819">
                  <c:v>53.300000794231892</c:v>
                </c:pt>
                <c:pt idx="820">
                  <c:v>53.300000794231892</c:v>
                </c:pt>
                <c:pt idx="821">
                  <c:v>53.900000803172588</c:v>
                </c:pt>
                <c:pt idx="822">
                  <c:v>53.900000803172588</c:v>
                </c:pt>
                <c:pt idx="823">
                  <c:v>53.300000794231892</c:v>
                </c:pt>
                <c:pt idx="824">
                  <c:v>53.300000794231892</c:v>
                </c:pt>
                <c:pt idx="825">
                  <c:v>53.300000794231892</c:v>
                </c:pt>
                <c:pt idx="826">
                  <c:v>53.300000794231892</c:v>
                </c:pt>
                <c:pt idx="827">
                  <c:v>53.300000794231892</c:v>
                </c:pt>
                <c:pt idx="828">
                  <c:v>54.500000812113285</c:v>
                </c:pt>
                <c:pt idx="829">
                  <c:v>56.300000838935375</c:v>
                </c:pt>
                <c:pt idx="830">
                  <c:v>56.300000838935375</c:v>
                </c:pt>
                <c:pt idx="831">
                  <c:v>55.700000829994678</c:v>
                </c:pt>
                <c:pt idx="832">
                  <c:v>55.700000829994678</c:v>
                </c:pt>
                <c:pt idx="833">
                  <c:v>56.300000838935375</c:v>
                </c:pt>
                <c:pt idx="834">
                  <c:v>55.700000829994678</c:v>
                </c:pt>
                <c:pt idx="835">
                  <c:v>54.500000812113285</c:v>
                </c:pt>
                <c:pt idx="836">
                  <c:v>55.100000821053982</c:v>
                </c:pt>
                <c:pt idx="837">
                  <c:v>55.100000821053982</c:v>
                </c:pt>
                <c:pt idx="838">
                  <c:v>55.100000821053982</c:v>
                </c:pt>
                <c:pt idx="839">
                  <c:v>55.700000829994678</c:v>
                </c:pt>
                <c:pt idx="840">
                  <c:v>54.500000812113285</c:v>
                </c:pt>
                <c:pt idx="841">
                  <c:v>55.100000821053982</c:v>
                </c:pt>
                <c:pt idx="842">
                  <c:v>54.500000812113285</c:v>
                </c:pt>
                <c:pt idx="843">
                  <c:v>55.700000829994678</c:v>
                </c:pt>
                <c:pt idx="844">
                  <c:v>55.700000829994678</c:v>
                </c:pt>
                <c:pt idx="845">
                  <c:v>55.800000831484795</c:v>
                </c:pt>
                <c:pt idx="846">
                  <c:v>55.700000829994678</c:v>
                </c:pt>
                <c:pt idx="847">
                  <c:v>56.300000838935375</c:v>
                </c:pt>
                <c:pt idx="848">
                  <c:v>56.900000847876072</c:v>
                </c:pt>
                <c:pt idx="849">
                  <c:v>57.500000856816769</c:v>
                </c:pt>
                <c:pt idx="850">
                  <c:v>57.500000856816769</c:v>
                </c:pt>
                <c:pt idx="851">
                  <c:v>58.100000865757465</c:v>
                </c:pt>
                <c:pt idx="852">
                  <c:v>58.700000874698162</c:v>
                </c:pt>
                <c:pt idx="853">
                  <c:v>58.700000874698162</c:v>
                </c:pt>
                <c:pt idx="854">
                  <c:v>58.100000865757465</c:v>
                </c:pt>
                <c:pt idx="855">
                  <c:v>58.100000865757465</c:v>
                </c:pt>
                <c:pt idx="856">
                  <c:v>59.300000883638859</c:v>
                </c:pt>
                <c:pt idx="857">
                  <c:v>58.100000865757465</c:v>
                </c:pt>
                <c:pt idx="858">
                  <c:v>58.100000865757465</c:v>
                </c:pt>
                <c:pt idx="859">
                  <c:v>59.300000883638859</c:v>
                </c:pt>
                <c:pt idx="860">
                  <c:v>59.400000885128975</c:v>
                </c:pt>
                <c:pt idx="861">
                  <c:v>58.200000867247581</c:v>
                </c:pt>
                <c:pt idx="862">
                  <c:v>58.200000867247581</c:v>
                </c:pt>
                <c:pt idx="863">
                  <c:v>58.800000876188278</c:v>
                </c:pt>
                <c:pt idx="864">
                  <c:v>57.600000858306885</c:v>
                </c:pt>
                <c:pt idx="865">
                  <c:v>58.200000867247581</c:v>
                </c:pt>
                <c:pt idx="866">
                  <c:v>58.800000876188278</c:v>
                </c:pt>
                <c:pt idx="867">
                  <c:v>58.800000876188278</c:v>
                </c:pt>
                <c:pt idx="868">
                  <c:v>60.000000894069672</c:v>
                </c:pt>
                <c:pt idx="869">
                  <c:v>58.800000876188278</c:v>
                </c:pt>
                <c:pt idx="870">
                  <c:v>60.000000894069672</c:v>
                </c:pt>
                <c:pt idx="871">
                  <c:v>59.400000885128975</c:v>
                </c:pt>
                <c:pt idx="872">
                  <c:v>59.400000885128975</c:v>
                </c:pt>
                <c:pt idx="873">
                  <c:v>59.400000885128975</c:v>
                </c:pt>
                <c:pt idx="874">
                  <c:v>60.000000894069672</c:v>
                </c:pt>
                <c:pt idx="875">
                  <c:v>60.500000901520252</c:v>
                </c:pt>
                <c:pt idx="876">
                  <c:v>60.000000894069672</c:v>
                </c:pt>
                <c:pt idx="877">
                  <c:v>60.500000901520252</c:v>
                </c:pt>
                <c:pt idx="878">
                  <c:v>60.000000894069672</c:v>
                </c:pt>
                <c:pt idx="879">
                  <c:v>60.000000894069672</c:v>
                </c:pt>
                <c:pt idx="880">
                  <c:v>60.600000903010368</c:v>
                </c:pt>
                <c:pt idx="881">
                  <c:v>60.600000903010368</c:v>
                </c:pt>
                <c:pt idx="882">
                  <c:v>60.000000894069672</c:v>
                </c:pt>
                <c:pt idx="883">
                  <c:v>61.200000911951065</c:v>
                </c:pt>
                <c:pt idx="884">
                  <c:v>60.600000903010368</c:v>
                </c:pt>
                <c:pt idx="885">
                  <c:v>60.600000903010368</c:v>
                </c:pt>
                <c:pt idx="886">
                  <c:v>61.200000911951065</c:v>
                </c:pt>
                <c:pt idx="887">
                  <c:v>61.200000911951065</c:v>
                </c:pt>
                <c:pt idx="888">
                  <c:v>61.200000911951065</c:v>
                </c:pt>
                <c:pt idx="889">
                  <c:v>61.800000920891762</c:v>
                </c:pt>
                <c:pt idx="890">
                  <c:v>61.200000911951065</c:v>
                </c:pt>
                <c:pt idx="891">
                  <c:v>61.200000911951065</c:v>
                </c:pt>
                <c:pt idx="892">
                  <c:v>61.800000920891762</c:v>
                </c:pt>
                <c:pt idx="893">
                  <c:v>62.400000929832458</c:v>
                </c:pt>
                <c:pt idx="894">
                  <c:v>62.400000929832458</c:v>
                </c:pt>
                <c:pt idx="895">
                  <c:v>62.400000929832458</c:v>
                </c:pt>
                <c:pt idx="896">
                  <c:v>61.800000920891762</c:v>
                </c:pt>
                <c:pt idx="897">
                  <c:v>62.400000929832458</c:v>
                </c:pt>
                <c:pt idx="898">
                  <c:v>61.800000920891762</c:v>
                </c:pt>
                <c:pt idx="899">
                  <c:v>63.000000938773155</c:v>
                </c:pt>
                <c:pt idx="900">
                  <c:v>61.800000920891762</c:v>
                </c:pt>
                <c:pt idx="901">
                  <c:v>62.400000929832458</c:v>
                </c:pt>
                <c:pt idx="902">
                  <c:v>62.400000929832458</c:v>
                </c:pt>
                <c:pt idx="903">
                  <c:v>61.200000911951065</c:v>
                </c:pt>
                <c:pt idx="904">
                  <c:v>61.800000920891762</c:v>
                </c:pt>
                <c:pt idx="905">
                  <c:v>61.800000920891762</c:v>
                </c:pt>
                <c:pt idx="906">
                  <c:v>62.400000929832458</c:v>
                </c:pt>
                <c:pt idx="907">
                  <c:v>61.800000920891762</c:v>
                </c:pt>
                <c:pt idx="908">
                  <c:v>61.800000920891762</c:v>
                </c:pt>
                <c:pt idx="909">
                  <c:v>62.400000929832458</c:v>
                </c:pt>
                <c:pt idx="910">
                  <c:v>61.800000920891762</c:v>
                </c:pt>
                <c:pt idx="911">
                  <c:v>62.400000929832458</c:v>
                </c:pt>
                <c:pt idx="912">
                  <c:v>61.800000920891762</c:v>
                </c:pt>
                <c:pt idx="913">
                  <c:v>62.400000929832458</c:v>
                </c:pt>
                <c:pt idx="914">
                  <c:v>61.800000920891762</c:v>
                </c:pt>
                <c:pt idx="915">
                  <c:v>62.400000929832458</c:v>
                </c:pt>
                <c:pt idx="916">
                  <c:v>61.800000920891762</c:v>
                </c:pt>
                <c:pt idx="917">
                  <c:v>62.400000929832458</c:v>
                </c:pt>
                <c:pt idx="918">
                  <c:v>61.800000920891762</c:v>
                </c:pt>
                <c:pt idx="919">
                  <c:v>61.800000920891762</c:v>
                </c:pt>
                <c:pt idx="920">
                  <c:v>61.800000920891762</c:v>
                </c:pt>
                <c:pt idx="921">
                  <c:v>62.400000929832458</c:v>
                </c:pt>
                <c:pt idx="922">
                  <c:v>61.800000920891762</c:v>
                </c:pt>
                <c:pt idx="923">
                  <c:v>61.800000920891762</c:v>
                </c:pt>
                <c:pt idx="924">
                  <c:v>60.600000903010368</c:v>
                </c:pt>
                <c:pt idx="925">
                  <c:v>62.400000929832458</c:v>
                </c:pt>
                <c:pt idx="926">
                  <c:v>61.800000920891762</c:v>
                </c:pt>
                <c:pt idx="927">
                  <c:v>61.800000920891762</c:v>
                </c:pt>
                <c:pt idx="928">
                  <c:v>61.800000920891762</c:v>
                </c:pt>
                <c:pt idx="929">
                  <c:v>61.200000911951065</c:v>
                </c:pt>
                <c:pt idx="930">
                  <c:v>61.800000920891762</c:v>
                </c:pt>
                <c:pt idx="931">
                  <c:v>61.200000911951065</c:v>
                </c:pt>
                <c:pt idx="932">
                  <c:v>61.800000920891762</c:v>
                </c:pt>
                <c:pt idx="933">
                  <c:v>61.800000920891762</c:v>
                </c:pt>
                <c:pt idx="934">
                  <c:v>61.800000920891762</c:v>
                </c:pt>
                <c:pt idx="935">
                  <c:v>61.800000920891762</c:v>
                </c:pt>
                <c:pt idx="936">
                  <c:v>61.800000920891762</c:v>
                </c:pt>
                <c:pt idx="937">
                  <c:v>61.800000920891762</c:v>
                </c:pt>
                <c:pt idx="938">
                  <c:v>61.200000911951065</c:v>
                </c:pt>
                <c:pt idx="939">
                  <c:v>61.200000911951065</c:v>
                </c:pt>
                <c:pt idx="940">
                  <c:v>60.600000903010368</c:v>
                </c:pt>
                <c:pt idx="941">
                  <c:v>61.200000911951065</c:v>
                </c:pt>
                <c:pt idx="942">
                  <c:v>61.200000911951065</c:v>
                </c:pt>
                <c:pt idx="943">
                  <c:v>60.600000903010368</c:v>
                </c:pt>
                <c:pt idx="944">
                  <c:v>61.200000911951065</c:v>
                </c:pt>
                <c:pt idx="945">
                  <c:v>61.200000911951065</c:v>
                </c:pt>
                <c:pt idx="946">
                  <c:v>61.200000911951065</c:v>
                </c:pt>
                <c:pt idx="947">
                  <c:v>61.200000911951065</c:v>
                </c:pt>
                <c:pt idx="948">
                  <c:v>61.800000920891762</c:v>
                </c:pt>
                <c:pt idx="949">
                  <c:v>61.200000911951065</c:v>
                </c:pt>
                <c:pt idx="950">
                  <c:v>61.800000920891762</c:v>
                </c:pt>
                <c:pt idx="951">
                  <c:v>61.200000911951065</c:v>
                </c:pt>
                <c:pt idx="952">
                  <c:v>61.200000911951065</c:v>
                </c:pt>
                <c:pt idx="953">
                  <c:v>61.200000911951065</c:v>
                </c:pt>
                <c:pt idx="954">
                  <c:v>61.200000911951065</c:v>
                </c:pt>
                <c:pt idx="955">
                  <c:v>61.200000911951065</c:v>
                </c:pt>
                <c:pt idx="956">
                  <c:v>60.000000894069672</c:v>
                </c:pt>
                <c:pt idx="957">
                  <c:v>61.800000920891762</c:v>
                </c:pt>
                <c:pt idx="958">
                  <c:v>61.200000911951065</c:v>
                </c:pt>
                <c:pt idx="959">
                  <c:v>61.200000911951065</c:v>
                </c:pt>
                <c:pt idx="960">
                  <c:v>60.600000903010368</c:v>
                </c:pt>
                <c:pt idx="961">
                  <c:v>60.600000903010368</c:v>
                </c:pt>
                <c:pt idx="962">
                  <c:v>60.600000903010368</c:v>
                </c:pt>
                <c:pt idx="963">
                  <c:v>61.200000911951065</c:v>
                </c:pt>
                <c:pt idx="964">
                  <c:v>60.000000894069672</c:v>
                </c:pt>
                <c:pt idx="965">
                  <c:v>60.600000903010368</c:v>
                </c:pt>
                <c:pt idx="966">
                  <c:v>60.000000894069672</c:v>
                </c:pt>
                <c:pt idx="967">
                  <c:v>60.000000894069672</c:v>
                </c:pt>
                <c:pt idx="968">
                  <c:v>60.600000903010368</c:v>
                </c:pt>
                <c:pt idx="969">
                  <c:v>60.000000894069672</c:v>
                </c:pt>
                <c:pt idx="970">
                  <c:v>60.000000894069672</c:v>
                </c:pt>
                <c:pt idx="971">
                  <c:v>60.600000903010368</c:v>
                </c:pt>
                <c:pt idx="972">
                  <c:v>60.000000894069672</c:v>
                </c:pt>
                <c:pt idx="973">
                  <c:v>60.000000894069672</c:v>
                </c:pt>
                <c:pt idx="974">
                  <c:v>55.800000831484795</c:v>
                </c:pt>
                <c:pt idx="975">
                  <c:v>52.700000785291195</c:v>
                </c:pt>
                <c:pt idx="976">
                  <c:v>50.900000758469105</c:v>
                </c:pt>
                <c:pt idx="977">
                  <c:v>49.600000739097595</c:v>
                </c:pt>
                <c:pt idx="978">
                  <c:v>49.000000730156898</c:v>
                </c:pt>
                <c:pt idx="979">
                  <c:v>47.700000710785389</c:v>
                </c:pt>
                <c:pt idx="980">
                  <c:v>47.100000701844692</c:v>
                </c:pt>
                <c:pt idx="981">
                  <c:v>45.200000673532486</c:v>
                </c:pt>
                <c:pt idx="982">
                  <c:v>44.500000663101673</c:v>
                </c:pt>
                <c:pt idx="983">
                  <c:v>42.600000634789467</c:v>
                </c:pt>
                <c:pt idx="984">
                  <c:v>43.200000643730164</c:v>
                </c:pt>
                <c:pt idx="985">
                  <c:v>42.600000634789467</c:v>
                </c:pt>
                <c:pt idx="986">
                  <c:v>43.200000643730164</c:v>
                </c:pt>
                <c:pt idx="987">
                  <c:v>43.900000654160976</c:v>
                </c:pt>
                <c:pt idx="988">
                  <c:v>43.200000643730164</c:v>
                </c:pt>
                <c:pt idx="989">
                  <c:v>43.900000654160976</c:v>
                </c:pt>
                <c:pt idx="990">
                  <c:v>42.600000634789467</c:v>
                </c:pt>
                <c:pt idx="991">
                  <c:v>42.600000634789467</c:v>
                </c:pt>
                <c:pt idx="992">
                  <c:v>42.600000634789467</c:v>
                </c:pt>
                <c:pt idx="993">
                  <c:v>43.900000654160976</c:v>
                </c:pt>
                <c:pt idx="994">
                  <c:v>43.900000654160976</c:v>
                </c:pt>
                <c:pt idx="995">
                  <c:v>43.900000654160976</c:v>
                </c:pt>
                <c:pt idx="996">
                  <c:v>43.900000654160976</c:v>
                </c:pt>
                <c:pt idx="997">
                  <c:v>43.80000065267086</c:v>
                </c:pt>
                <c:pt idx="998">
                  <c:v>44.500000663101673</c:v>
                </c:pt>
                <c:pt idx="999">
                  <c:v>45.800000682473183</c:v>
                </c:pt>
                <c:pt idx="1000">
                  <c:v>45.10000067204237</c:v>
                </c:pt>
                <c:pt idx="1001">
                  <c:v>46.400000691413879</c:v>
                </c:pt>
                <c:pt idx="1002">
                  <c:v>45.800000682473183</c:v>
                </c:pt>
                <c:pt idx="1003">
                  <c:v>47.700000710785389</c:v>
                </c:pt>
                <c:pt idx="1004">
                  <c:v>47.000000700354576</c:v>
                </c:pt>
                <c:pt idx="1005">
                  <c:v>47.000000700354576</c:v>
                </c:pt>
                <c:pt idx="1006">
                  <c:v>46.400000691413879</c:v>
                </c:pt>
                <c:pt idx="1007">
                  <c:v>47.000000700354576</c:v>
                </c:pt>
                <c:pt idx="1008">
                  <c:v>47.700000710785389</c:v>
                </c:pt>
                <c:pt idx="1009">
                  <c:v>46.400000691413879</c:v>
                </c:pt>
                <c:pt idx="1010">
                  <c:v>45.700000680983067</c:v>
                </c:pt>
                <c:pt idx="1011">
                  <c:v>44.500000663101673</c:v>
                </c:pt>
                <c:pt idx="1012">
                  <c:v>44.500000663101673</c:v>
                </c:pt>
                <c:pt idx="1013">
                  <c:v>43.80000065267086</c:v>
                </c:pt>
                <c:pt idx="1014">
                  <c:v>43.80000065267086</c:v>
                </c:pt>
                <c:pt idx="1015">
                  <c:v>44.500000663101673</c:v>
                </c:pt>
                <c:pt idx="1016">
                  <c:v>45.10000067204237</c:v>
                </c:pt>
                <c:pt idx="1017">
                  <c:v>46.400000691413879</c:v>
                </c:pt>
                <c:pt idx="1018">
                  <c:v>46.400000691413879</c:v>
                </c:pt>
                <c:pt idx="1019">
                  <c:v>45.700000680983067</c:v>
                </c:pt>
                <c:pt idx="1020">
                  <c:v>45.800000682473183</c:v>
                </c:pt>
                <c:pt idx="1021">
                  <c:v>47.000000700354576</c:v>
                </c:pt>
                <c:pt idx="1022">
                  <c:v>47.600000709295273</c:v>
                </c:pt>
                <c:pt idx="1023">
                  <c:v>47.000000700354576</c:v>
                </c:pt>
                <c:pt idx="1024">
                  <c:v>48.300000719726086</c:v>
                </c:pt>
                <c:pt idx="1025">
                  <c:v>47.000000700354576</c:v>
                </c:pt>
                <c:pt idx="1026">
                  <c:v>47.700000710785389</c:v>
                </c:pt>
                <c:pt idx="1027">
                  <c:v>45.800000682473183</c:v>
                </c:pt>
                <c:pt idx="1028">
                  <c:v>47.000000700354576</c:v>
                </c:pt>
                <c:pt idx="1029">
                  <c:v>46.400000691413879</c:v>
                </c:pt>
                <c:pt idx="1030">
                  <c:v>47.000000700354576</c:v>
                </c:pt>
                <c:pt idx="1031">
                  <c:v>46.400000691413879</c:v>
                </c:pt>
                <c:pt idx="1032">
                  <c:v>47.000000700354576</c:v>
                </c:pt>
                <c:pt idx="1033">
                  <c:v>46.400000691413879</c:v>
                </c:pt>
                <c:pt idx="1034">
                  <c:v>47.000000700354576</c:v>
                </c:pt>
                <c:pt idx="1035">
                  <c:v>46.400000691413879</c:v>
                </c:pt>
                <c:pt idx="1036">
                  <c:v>45.800000682473183</c:v>
                </c:pt>
                <c:pt idx="1037">
                  <c:v>45.10000067204237</c:v>
                </c:pt>
                <c:pt idx="1038">
                  <c:v>48.300000719726086</c:v>
                </c:pt>
                <c:pt idx="1039">
                  <c:v>45.10000067204237</c:v>
                </c:pt>
                <c:pt idx="1040">
                  <c:v>44.500000663101673</c:v>
                </c:pt>
                <c:pt idx="1041">
                  <c:v>43.200000643730164</c:v>
                </c:pt>
                <c:pt idx="1042">
                  <c:v>43.200000643730164</c:v>
                </c:pt>
                <c:pt idx="1043">
                  <c:v>41.300000615417957</c:v>
                </c:pt>
                <c:pt idx="1044">
                  <c:v>41.300000615417957</c:v>
                </c:pt>
                <c:pt idx="1045">
                  <c:v>40.000000596046448</c:v>
                </c:pt>
                <c:pt idx="1046">
                  <c:v>40.600000604987144</c:v>
                </c:pt>
                <c:pt idx="1047">
                  <c:v>40.600000604987144</c:v>
                </c:pt>
                <c:pt idx="1048">
                  <c:v>40.600000604987144</c:v>
                </c:pt>
                <c:pt idx="1049">
                  <c:v>40.000000596046448</c:v>
                </c:pt>
                <c:pt idx="1050">
                  <c:v>39.300000585615635</c:v>
                </c:pt>
                <c:pt idx="1051">
                  <c:v>40.000000596046448</c:v>
                </c:pt>
                <c:pt idx="1052">
                  <c:v>40.000000596046448</c:v>
                </c:pt>
                <c:pt idx="1053">
                  <c:v>39.300000585615635</c:v>
                </c:pt>
                <c:pt idx="1054">
                  <c:v>38.700000576674938</c:v>
                </c:pt>
                <c:pt idx="1055">
                  <c:v>38.700000576674938</c:v>
                </c:pt>
                <c:pt idx="1056">
                  <c:v>39.300000585615635</c:v>
                </c:pt>
                <c:pt idx="1057">
                  <c:v>38.700000576674938</c:v>
                </c:pt>
                <c:pt idx="1058">
                  <c:v>38.700000576674938</c:v>
                </c:pt>
                <c:pt idx="1059">
                  <c:v>38.700000576674938</c:v>
                </c:pt>
                <c:pt idx="1060">
                  <c:v>38.700000576674938</c:v>
                </c:pt>
                <c:pt idx="1061">
                  <c:v>38.700000576674938</c:v>
                </c:pt>
                <c:pt idx="1062">
                  <c:v>38.700000576674938</c:v>
                </c:pt>
                <c:pt idx="1063">
                  <c:v>38.700000576674938</c:v>
                </c:pt>
                <c:pt idx="1064">
                  <c:v>38.100000567734241</c:v>
                </c:pt>
                <c:pt idx="1065">
                  <c:v>38.700000576674938</c:v>
                </c:pt>
                <c:pt idx="1066">
                  <c:v>39.300000585615635</c:v>
                </c:pt>
                <c:pt idx="1067">
                  <c:v>38.700000576674938</c:v>
                </c:pt>
                <c:pt idx="1068">
                  <c:v>38.700000576674938</c:v>
                </c:pt>
                <c:pt idx="1069">
                  <c:v>38.700000576674938</c:v>
                </c:pt>
                <c:pt idx="1070">
                  <c:v>38.000000566244125</c:v>
                </c:pt>
                <c:pt idx="1071">
                  <c:v>38.000000566244125</c:v>
                </c:pt>
                <c:pt idx="1072">
                  <c:v>38.700000576674938</c:v>
                </c:pt>
                <c:pt idx="1073">
                  <c:v>38.700000576674938</c:v>
                </c:pt>
                <c:pt idx="1074">
                  <c:v>39.300000585615635</c:v>
                </c:pt>
                <c:pt idx="1075">
                  <c:v>40.600000604987144</c:v>
                </c:pt>
                <c:pt idx="1076">
                  <c:v>41.900000624358654</c:v>
                </c:pt>
                <c:pt idx="1077">
                  <c:v>42.600000634789467</c:v>
                </c:pt>
                <c:pt idx="1078">
                  <c:v>43.900000654160976</c:v>
                </c:pt>
                <c:pt idx="1079">
                  <c:v>43.900000654160976</c:v>
                </c:pt>
                <c:pt idx="1080">
                  <c:v>44.600000664591789</c:v>
                </c:pt>
                <c:pt idx="1081">
                  <c:v>45.800000682473183</c:v>
                </c:pt>
                <c:pt idx="1082">
                  <c:v>46.500000692903996</c:v>
                </c:pt>
                <c:pt idx="1083">
                  <c:v>46.500000692903996</c:v>
                </c:pt>
                <c:pt idx="1084">
                  <c:v>47.700000710785389</c:v>
                </c:pt>
                <c:pt idx="1085">
                  <c:v>47.700000710785389</c:v>
                </c:pt>
                <c:pt idx="1086">
                  <c:v>49.000000730156898</c:v>
                </c:pt>
                <c:pt idx="1087">
                  <c:v>48.300000719726086</c:v>
                </c:pt>
                <c:pt idx="1088">
                  <c:v>50.200000748038292</c:v>
                </c:pt>
                <c:pt idx="1089">
                  <c:v>50.200000748038292</c:v>
                </c:pt>
                <c:pt idx="1090">
                  <c:v>50.200000748038292</c:v>
                </c:pt>
                <c:pt idx="1091">
                  <c:v>50.800000756978989</c:v>
                </c:pt>
                <c:pt idx="1092">
                  <c:v>52.000000774860382</c:v>
                </c:pt>
                <c:pt idx="1093">
                  <c:v>51.400000765919685</c:v>
                </c:pt>
                <c:pt idx="1094">
                  <c:v>50.800000756978989</c:v>
                </c:pt>
                <c:pt idx="1095">
                  <c:v>52.000000774860382</c:v>
                </c:pt>
                <c:pt idx="1096">
                  <c:v>51.400000765919685</c:v>
                </c:pt>
                <c:pt idx="1097">
                  <c:v>52.700000785291195</c:v>
                </c:pt>
                <c:pt idx="1098">
                  <c:v>52.000000774860382</c:v>
                </c:pt>
                <c:pt idx="1099">
                  <c:v>53.300000794231892</c:v>
                </c:pt>
                <c:pt idx="1100">
                  <c:v>52.700000785291195</c:v>
                </c:pt>
                <c:pt idx="1101">
                  <c:v>53.900000803172588</c:v>
                </c:pt>
                <c:pt idx="1102">
                  <c:v>52.700000785291195</c:v>
                </c:pt>
                <c:pt idx="1103">
                  <c:v>53.900000803172588</c:v>
                </c:pt>
                <c:pt idx="1104">
                  <c:v>53.900000803172588</c:v>
                </c:pt>
                <c:pt idx="1105">
                  <c:v>53.900000803172588</c:v>
                </c:pt>
                <c:pt idx="1106">
                  <c:v>54.500000812113285</c:v>
                </c:pt>
                <c:pt idx="1107">
                  <c:v>53.900000803172588</c:v>
                </c:pt>
                <c:pt idx="1108">
                  <c:v>54.500000812113285</c:v>
                </c:pt>
                <c:pt idx="1109">
                  <c:v>54.500000812113285</c:v>
                </c:pt>
                <c:pt idx="1110">
                  <c:v>55.100000821053982</c:v>
                </c:pt>
                <c:pt idx="1111">
                  <c:v>55.200000822544098</c:v>
                </c:pt>
                <c:pt idx="1112">
                  <c:v>55.200000822544098</c:v>
                </c:pt>
                <c:pt idx="1113">
                  <c:v>55.800000831484795</c:v>
                </c:pt>
                <c:pt idx="1114">
                  <c:v>55.800000831484795</c:v>
                </c:pt>
                <c:pt idx="1115">
                  <c:v>55.800000831484795</c:v>
                </c:pt>
                <c:pt idx="1116">
                  <c:v>55.800000831484795</c:v>
                </c:pt>
                <c:pt idx="1117">
                  <c:v>54.500000812113285</c:v>
                </c:pt>
                <c:pt idx="1118">
                  <c:v>51.400000765919685</c:v>
                </c:pt>
                <c:pt idx="1119">
                  <c:v>48.900000728666782</c:v>
                </c:pt>
                <c:pt idx="1120">
                  <c:v>47.700000710785389</c:v>
                </c:pt>
                <c:pt idx="1121">
                  <c:v>44.500000663101673</c:v>
                </c:pt>
                <c:pt idx="1122">
                  <c:v>43.200000643730164</c:v>
                </c:pt>
                <c:pt idx="1123">
                  <c:v>43.200000643730164</c:v>
                </c:pt>
                <c:pt idx="1124">
                  <c:v>41.900000624358654</c:v>
                </c:pt>
                <c:pt idx="1125">
                  <c:v>41.900000624358654</c:v>
                </c:pt>
                <c:pt idx="1126">
                  <c:v>41.900000624358654</c:v>
                </c:pt>
                <c:pt idx="1127">
                  <c:v>41.300000615417957</c:v>
                </c:pt>
                <c:pt idx="1128">
                  <c:v>41.900000624358654</c:v>
                </c:pt>
                <c:pt idx="1129">
                  <c:v>41.900000624358654</c:v>
                </c:pt>
                <c:pt idx="1130">
                  <c:v>42.500000633299351</c:v>
                </c:pt>
                <c:pt idx="1131">
                  <c:v>43.100000642240047</c:v>
                </c:pt>
                <c:pt idx="1132">
                  <c:v>44.400000661611557</c:v>
                </c:pt>
                <c:pt idx="1133">
                  <c:v>45.000000670552254</c:v>
                </c:pt>
                <c:pt idx="1134">
                  <c:v>44.400000661611557</c:v>
                </c:pt>
                <c:pt idx="1135">
                  <c:v>44.400000661611557</c:v>
                </c:pt>
                <c:pt idx="1136">
                  <c:v>44.400000661611557</c:v>
                </c:pt>
                <c:pt idx="1137">
                  <c:v>45.000000670552254</c:v>
                </c:pt>
                <c:pt idx="1138">
                  <c:v>45.000000670552254</c:v>
                </c:pt>
                <c:pt idx="1139">
                  <c:v>45.000000670552254</c:v>
                </c:pt>
                <c:pt idx="1140">
                  <c:v>45.000000670552254</c:v>
                </c:pt>
                <c:pt idx="1141">
                  <c:v>45.700000680983067</c:v>
                </c:pt>
                <c:pt idx="1142">
                  <c:v>45.700000680983067</c:v>
                </c:pt>
                <c:pt idx="1143">
                  <c:v>46.300000689923763</c:v>
                </c:pt>
                <c:pt idx="1144">
                  <c:v>45.700000680983067</c:v>
                </c:pt>
                <c:pt idx="1145">
                  <c:v>46.90000069886446</c:v>
                </c:pt>
                <c:pt idx="1146">
                  <c:v>46.300000689923763</c:v>
                </c:pt>
                <c:pt idx="1147">
                  <c:v>46.300000689923763</c:v>
                </c:pt>
                <c:pt idx="1148">
                  <c:v>46.300000689923763</c:v>
                </c:pt>
                <c:pt idx="1149">
                  <c:v>45.700000680983067</c:v>
                </c:pt>
                <c:pt idx="1150">
                  <c:v>47.000000700354576</c:v>
                </c:pt>
                <c:pt idx="1151">
                  <c:v>47.000000700354576</c:v>
                </c:pt>
                <c:pt idx="1152">
                  <c:v>46.300000689923763</c:v>
                </c:pt>
                <c:pt idx="1153">
                  <c:v>45.700000680983067</c:v>
                </c:pt>
                <c:pt idx="1154">
                  <c:v>45.000000670552254</c:v>
                </c:pt>
                <c:pt idx="1155">
                  <c:v>44.400000661611557</c:v>
                </c:pt>
                <c:pt idx="1156">
                  <c:v>43.80000065267086</c:v>
                </c:pt>
                <c:pt idx="1157">
                  <c:v>45.000000670552254</c:v>
                </c:pt>
                <c:pt idx="1158">
                  <c:v>43.80000065267086</c:v>
                </c:pt>
                <c:pt idx="1159">
                  <c:v>44.400000661611557</c:v>
                </c:pt>
                <c:pt idx="1160">
                  <c:v>47.600000709295273</c:v>
                </c:pt>
                <c:pt idx="1161">
                  <c:v>47.600000709295273</c:v>
                </c:pt>
                <c:pt idx="1162">
                  <c:v>47.600000709295273</c:v>
                </c:pt>
                <c:pt idx="1163">
                  <c:v>47.600000709295273</c:v>
                </c:pt>
                <c:pt idx="1164">
                  <c:v>47.600000709295273</c:v>
                </c:pt>
                <c:pt idx="1165">
                  <c:v>47.000000700354576</c:v>
                </c:pt>
                <c:pt idx="1166">
                  <c:v>48.900000728666782</c:v>
                </c:pt>
                <c:pt idx="1167">
                  <c:v>49.500000737607479</c:v>
                </c:pt>
                <c:pt idx="1168">
                  <c:v>48.900000728666782</c:v>
                </c:pt>
                <c:pt idx="1169">
                  <c:v>48.900000728666782</c:v>
                </c:pt>
                <c:pt idx="1170">
                  <c:v>49.500000737607479</c:v>
                </c:pt>
                <c:pt idx="1171">
                  <c:v>48.900000728666782</c:v>
                </c:pt>
                <c:pt idx="1172">
                  <c:v>49.500000737607479</c:v>
                </c:pt>
                <c:pt idx="1173">
                  <c:v>47.600000709295273</c:v>
                </c:pt>
                <c:pt idx="1174">
                  <c:v>47.600000709295273</c:v>
                </c:pt>
                <c:pt idx="1175">
                  <c:v>47.000000700354576</c:v>
                </c:pt>
                <c:pt idx="1176">
                  <c:v>46.400000691413879</c:v>
                </c:pt>
                <c:pt idx="1177">
                  <c:v>47.000000700354576</c:v>
                </c:pt>
                <c:pt idx="1178">
                  <c:v>46.400000691413879</c:v>
                </c:pt>
                <c:pt idx="1179">
                  <c:v>46.400000691413879</c:v>
                </c:pt>
                <c:pt idx="1180">
                  <c:v>46.400000691413879</c:v>
                </c:pt>
                <c:pt idx="1181">
                  <c:v>45.700000680983067</c:v>
                </c:pt>
                <c:pt idx="1182">
                  <c:v>47.000000700354576</c:v>
                </c:pt>
                <c:pt idx="1183">
                  <c:v>45.700000680983067</c:v>
                </c:pt>
                <c:pt idx="1184">
                  <c:v>44.500000663101673</c:v>
                </c:pt>
                <c:pt idx="1185">
                  <c:v>43.80000065267086</c:v>
                </c:pt>
                <c:pt idx="1186">
                  <c:v>42.600000634789467</c:v>
                </c:pt>
                <c:pt idx="1187">
                  <c:v>42.600000634789467</c:v>
                </c:pt>
                <c:pt idx="1188">
                  <c:v>41.900000624358654</c:v>
                </c:pt>
                <c:pt idx="1189">
                  <c:v>41.900000624358654</c:v>
                </c:pt>
                <c:pt idx="1190">
                  <c:v>40.600000604987144</c:v>
                </c:pt>
                <c:pt idx="1191">
                  <c:v>39.900000594556332</c:v>
                </c:pt>
                <c:pt idx="1192">
                  <c:v>40.600000604987144</c:v>
                </c:pt>
                <c:pt idx="1193">
                  <c:v>39.900000594556332</c:v>
                </c:pt>
                <c:pt idx="1194">
                  <c:v>39.900000594556332</c:v>
                </c:pt>
                <c:pt idx="1195">
                  <c:v>39.900000594556332</c:v>
                </c:pt>
                <c:pt idx="1196">
                  <c:v>39.900000594556332</c:v>
                </c:pt>
                <c:pt idx="1197">
                  <c:v>39.900000594556332</c:v>
                </c:pt>
                <c:pt idx="1198">
                  <c:v>39.300000585615635</c:v>
                </c:pt>
                <c:pt idx="1199">
                  <c:v>39.300000585615635</c:v>
                </c:pt>
                <c:pt idx="1200">
                  <c:v>39.300000585615635</c:v>
                </c:pt>
                <c:pt idx="1201">
                  <c:v>39.300000585615635</c:v>
                </c:pt>
                <c:pt idx="1202">
                  <c:v>38.700000576674938</c:v>
                </c:pt>
                <c:pt idx="1203">
                  <c:v>38.700000576674938</c:v>
                </c:pt>
                <c:pt idx="1204">
                  <c:v>39.300000585615635</c:v>
                </c:pt>
                <c:pt idx="1205">
                  <c:v>38.700000576674938</c:v>
                </c:pt>
                <c:pt idx="1206">
                  <c:v>38.700000576674938</c:v>
                </c:pt>
                <c:pt idx="1207">
                  <c:v>38.700000576674938</c:v>
                </c:pt>
                <c:pt idx="1208">
                  <c:v>38.700000576674938</c:v>
                </c:pt>
                <c:pt idx="1209">
                  <c:v>39.300000585615635</c:v>
                </c:pt>
                <c:pt idx="1210">
                  <c:v>38.700000576674938</c:v>
                </c:pt>
                <c:pt idx="1211">
                  <c:v>38.000000566244125</c:v>
                </c:pt>
                <c:pt idx="1212">
                  <c:v>38.600000575184822</c:v>
                </c:pt>
                <c:pt idx="1213">
                  <c:v>38.000000566244125</c:v>
                </c:pt>
                <c:pt idx="1214">
                  <c:v>38.000000566244125</c:v>
                </c:pt>
                <c:pt idx="1215">
                  <c:v>38.700000576674938</c:v>
                </c:pt>
                <c:pt idx="1216">
                  <c:v>38.600000575184822</c:v>
                </c:pt>
                <c:pt idx="1217">
                  <c:v>39.200000584125519</c:v>
                </c:pt>
                <c:pt idx="1218">
                  <c:v>42.500000633299351</c:v>
                </c:pt>
                <c:pt idx="1219">
                  <c:v>43.100000642240047</c:v>
                </c:pt>
                <c:pt idx="1220">
                  <c:v>43.200000643730164</c:v>
                </c:pt>
                <c:pt idx="1221">
                  <c:v>44.500000663101673</c:v>
                </c:pt>
                <c:pt idx="1222">
                  <c:v>45.10000067204237</c:v>
                </c:pt>
                <c:pt idx="1223">
                  <c:v>45.800000682473183</c:v>
                </c:pt>
                <c:pt idx="1224">
                  <c:v>48.300000719726086</c:v>
                </c:pt>
                <c:pt idx="1225">
                  <c:v>47.000000700354576</c:v>
                </c:pt>
                <c:pt idx="1226">
                  <c:v>48.300000719726086</c:v>
                </c:pt>
                <c:pt idx="1227">
                  <c:v>48.300000719726086</c:v>
                </c:pt>
                <c:pt idx="1228">
                  <c:v>49.500000737607479</c:v>
                </c:pt>
                <c:pt idx="1229">
                  <c:v>50.100000746548176</c:v>
                </c:pt>
                <c:pt idx="1230">
                  <c:v>50.100000746548176</c:v>
                </c:pt>
                <c:pt idx="1231">
                  <c:v>51.400000765919685</c:v>
                </c:pt>
                <c:pt idx="1232">
                  <c:v>51.400000765919685</c:v>
                </c:pt>
                <c:pt idx="1233">
                  <c:v>52.000000774860382</c:v>
                </c:pt>
                <c:pt idx="1234">
                  <c:v>52.600000783801079</c:v>
                </c:pt>
                <c:pt idx="1235">
                  <c:v>53.800000801682472</c:v>
                </c:pt>
                <c:pt idx="1236">
                  <c:v>53.300000794231892</c:v>
                </c:pt>
                <c:pt idx="1237">
                  <c:v>53.300000794231892</c:v>
                </c:pt>
                <c:pt idx="1238">
                  <c:v>53.300000794231892</c:v>
                </c:pt>
                <c:pt idx="1239">
                  <c:v>54.500000812113285</c:v>
                </c:pt>
                <c:pt idx="1240">
                  <c:v>55.100000821053982</c:v>
                </c:pt>
                <c:pt idx="1241">
                  <c:v>53.900000803172588</c:v>
                </c:pt>
                <c:pt idx="1242">
                  <c:v>55.100000821053982</c:v>
                </c:pt>
                <c:pt idx="1243">
                  <c:v>55.100000821053982</c:v>
                </c:pt>
                <c:pt idx="1244">
                  <c:v>54.500000812113285</c:v>
                </c:pt>
                <c:pt idx="1245">
                  <c:v>54.500000812113285</c:v>
                </c:pt>
                <c:pt idx="1246">
                  <c:v>54.500000812113285</c:v>
                </c:pt>
                <c:pt idx="1247">
                  <c:v>55.100000821053982</c:v>
                </c:pt>
                <c:pt idx="1248">
                  <c:v>55.100000821053982</c:v>
                </c:pt>
                <c:pt idx="1249">
                  <c:v>55.700000829994678</c:v>
                </c:pt>
                <c:pt idx="1250">
                  <c:v>55.700000829994678</c:v>
                </c:pt>
                <c:pt idx="1251">
                  <c:v>55.100000821053982</c:v>
                </c:pt>
                <c:pt idx="1252">
                  <c:v>55.100000821053982</c:v>
                </c:pt>
                <c:pt idx="1253">
                  <c:v>55.700000829994678</c:v>
                </c:pt>
                <c:pt idx="1254">
                  <c:v>55.700000829994678</c:v>
                </c:pt>
                <c:pt idx="1255">
                  <c:v>55.100000821053982</c:v>
                </c:pt>
                <c:pt idx="1256">
                  <c:v>56.300000838935375</c:v>
                </c:pt>
                <c:pt idx="1257">
                  <c:v>56.900000847876072</c:v>
                </c:pt>
                <c:pt idx="1258">
                  <c:v>56.300000838935375</c:v>
                </c:pt>
                <c:pt idx="1259">
                  <c:v>56.300000838935375</c:v>
                </c:pt>
                <c:pt idx="1260">
                  <c:v>56.300000838935375</c:v>
                </c:pt>
                <c:pt idx="1261">
                  <c:v>56.300000838935375</c:v>
                </c:pt>
                <c:pt idx="1262">
                  <c:v>56.300000838935375</c:v>
                </c:pt>
                <c:pt idx="1263">
                  <c:v>55.700000829994678</c:v>
                </c:pt>
                <c:pt idx="1264">
                  <c:v>56.300000838935375</c:v>
                </c:pt>
                <c:pt idx="1265">
                  <c:v>56.300000838935375</c:v>
                </c:pt>
                <c:pt idx="1266">
                  <c:v>56.300000838935375</c:v>
                </c:pt>
                <c:pt idx="1267">
                  <c:v>56.300000838935375</c:v>
                </c:pt>
                <c:pt idx="1268">
                  <c:v>56.900000847876072</c:v>
                </c:pt>
                <c:pt idx="1269">
                  <c:v>57.500000856816769</c:v>
                </c:pt>
                <c:pt idx="1270">
                  <c:v>56.300000838935375</c:v>
                </c:pt>
                <c:pt idx="1271">
                  <c:v>57.500000856816769</c:v>
                </c:pt>
                <c:pt idx="1272">
                  <c:v>57.500000856816769</c:v>
                </c:pt>
                <c:pt idx="1273">
                  <c:v>58.200000867247581</c:v>
                </c:pt>
                <c:pt idx="1274">
                  <c:v>58.800000876188278</c:v>
                </c:pt>
                <c:pt idx="1275">
                  <c:v>58.200000867247581</c:v>
                </c:pt>
                <c:pt idx="1276">
                  <c:v>58.200000867247581</c:v>
                </c:pt>
                <c:pt idx="1277">
                  <c:v>57.500000856816769</c:v>
                </c:pt>
                <c:pt idx="1278">
                  <c:v>57.500000856816769</c:v>
                </c:pt>
                <c:pt idx="1279">
                  <c:v>58.100000865757465</c:v>
                </c:pt>
                <c:pt idx="1280">
                  <c:v>58.100000865757465</c:v>
                </c:pt>
                <c:pt idx="1281">
                  <c:v>58.100000865757465</c:v>
                </c:pt>
                <c:pt idx="1282">
                  <c:v>57.500000856816769</c:v>
                </c:pt>
                <c:pt idx="1283">
                  <c:v>58.100000865757465</c:v>
                </c:pt>
                <c:pt idx="1284">
                  <c:v>57.600000858306885</c:v>
                </c:pt>
                <c:pt idx="1285">
                  <c:v>57.600000858306885</c:v>
                </c:pt>
                <c:pt idx="1286">
                  <c:v>57.600000858306885</c:v>
                </c:pt>
                <c:pt idx="1287">
                  <c:v>57.000000849366188</c:v>
                </c:pt>
                <c:pt idx="1288">
                  <c:v>57.600000858306885</c:v>
                </c:pt>
                <c:pt idx="1289">
                  <c:v>58.200000867247581</c:v>
                </c:pt>
                <c:pt idx="1290">
                  <c:v>57.600000858306885</c:v>
                </c:pt>
                <c:pt idx="1291">
                  <c:v>57.600000858306885</c:v>
                </c:pt>
                <c:pt idx="1292">
                  <c:v>58.800000876188278</c:v>
                </c:pt>
                <c:pt idx="1293">
                  <c:v>57.600000858306885</c:v>
                </c:pt>
                <c:pt idx="1294">
                  <c:v>58.200000867247581</c:v>
                </c:pt>
                <c:pt idx="1295">
                  <c:v>58.800000876188278</c:v>
                </c:pt>
                <c:pt idx="1296">
                  <c:v>58.800000876188278</c:v>
                </c:pt>
                <c:pt idx="1297">
                  <c:v>59.400000885128975</c:v>
                </c:pt>
                <c:pt idx="1298">
                  <c:v>58.200000867247581</c:v>
                </c:pt>
                <c:pt idx="1299">
                  <c:v>60.000000894069672</c:v>
                </c:pt>
                <c:pt idx="1300">
                  <c:v>58.800000876188278</c:v>
                </c:pt>
                <c:pt idx="1301">
                  <c:v>60.500000901520252</c:v>
                </c:pt>
                <c:pt idx="1302">
                  <c:v>61.100000910460949</c:v>
                </c:pt>
                <c:pt idx="1303">
                  <c:v>61.700000919401646</c:v>
                </c:pt>
                <c:pt idx="1304">
                  <c:v>61.700000919401646</c:v>
                </c:pt>
                <c:pt idx="1305">
                  <c:v>62.300000928342342</c:v>
                </c:pt>
                <c:pt idx="1306">
                  <c:v>62.300000928342342</c:v>
                </c:pt>
                <c:pt idx="1307">
                  <c:v>62.300000928342342</c:v>
                </c:pt>
                <c:pt idx="1308">
                  <c:v>61.700000919401646</c:v>
                </c:pt>
                <c:pt idx="1309">
                  <c:v>62.300000928342342</c:v>
                </c:pt>
                <c:pt idx="1310">
                  <c:v>62.300000928342342</c:v>
                </c:pt>
                <c:pt idx="1311">
                  <c:v>63.000000938773155</c:v>
                </c:pt>
                <c:pt idx="1312">
                  <c:v>63.000000938773155</c:v>
                </c:pt>
                <c:pt idx="1313">
                  <c:v>63.500000946223736</c:v>
                </c:pt>
                <c:pt idx="1314">
                  <c:v>63.500000946223736</c:v>
                </c:pt>
                <c:pt idx="1315">
                  <c:v>63.500000946223736</c:v>
                </c:pt>
                <c:pt idx="1316">
                  <c:v>63.500000946223736</c:v>
                </c:pt>
                <c:pt idx="1317">
                  <c:v>63.500000946223736</c:v>
                </c:pt>
                <c:pt idx="1318">
                  <c:v>63.000000938773155</c:v>
                </c:pt>
                <c:pt idx="1319">
                  <c:v>63.500000946223736</c:v>
                </c:pt>
                <c:pt idx="1320">
                  <c:v>63.500000946223736</c:v>
                </c:pt>
                <c:pt idx="1321">
                  <c:v>64.100000955164433</c:v>
                </c:pt>
                <c:pt idx="1322">
                  <c:v>63.500000946223736</c:v>
                </c:pt>
                <c:pt idx="1323">
                  <c:v>64.100000955164433</c:v>
                </c:pt>
                <c:pt idx="1324">
                  <c:v>63.500000946223736</c:v>
                </c:pt>
                <c:pt idx="1325">
                  <c:v>64.700000964105129</c:v>
                </c:pt>
                <c:pt idx="1326">
                  <c:v>64.700000964105129</c:v>
                </c:pt>
                <c:pt idx="1327">
                  <c:v>64.100000955164433</c:v>
                </c:pt>
                <c:pt idx="1328">
                  <c:v>64.700000964105129</c:v>
                </c:pt>
                <c:pt idx="1329">
                  <c:v>64.700000964105129</c:v>
                </c:pt>
                <c:pt idx="1330">
                  <c:v>64.100000955164433</c:v>
                </c:pt>
                <c:pt idx="1331">
                  <c:v>64.700000964105129</c:v>
                </c:pt>
                <c:pt idx="1332">
                  <c:v>64.100000955164433</c:v>
                </c:pt>
                <c:pt idx="1333">
                  <c:v>64.100000955164433</c:v>
                </c:pt>
                <c:pt idx="1334">
                  <c:v>64.100000955164433</c:v>
                </c:pt>
                <c:pt idx="1335">
                  <c:v>64.100000955164433</c:v>
                </c:pt>
                <c:pt idx="1336">
                  <c:v>64.100000955164433</c:v>
                </c:pt>
                <c:pt idx="1337">
                  <c:v>64.100000955164433</c:v>
                </c:pt>
                <c:pt idx="1338">
                  <c:v>64.100000955164433</c:v>
                </c:pt>
                <c:pt idx="1339">
                  <c:v>65.300000973045826</c:v>
                </c:pt>
                <c:pt idx="1340">
                  <c:v>64.700000964105129</c:v>
                </c:pt>
                <c:pt idx="1341">
                  <c:v>64.700000964105129</c:v>
                </c:pt>
                <c:pt idx="1342">
                  <c:v>64.700000964105129</c:v>
                </c:pt>
                <c:pt idx="1343">
                  <c:v>64.700000964105129</c:v>
                </c:pt>
                <c:pt idx="1344">
                  <c:v>64.100000955164433</c:v>
                </c:pt>
                <c:pt idx="1345">
                  <c:v>65.300000973045826</c:v>
                </c:pt>
                <c:pt idx="1346">
                  <c:v>64.700000964105129</c:v>
                </c:pt>
                <c:pt idx="1347">
                  <c:v>64.700000964105129</c:v>
                </c:pt>
                <c:pt idx="1348">
                  <c:v>64.100000955164433</c:v>
                </c:pt>
                <c:pt idx="1349">
                  <c:v>63.500000946223736</c:v>
                </c:pt>
                <c:pt idx="1350">
                  <c:v>63.000000938773155</c:v>
                </c:pt>
                <c:pt idx="1351">
                  <c:v>62.400000929832458</c:v>
                </c:pt>
                <c:pt idx="1352">
                  <c:v>62.400000929832458</c:v>
                </c:pt>
                <c:pt idx="1353">
                  <c:v>61.800000920891762</c:v>
                </c:pt>
                <c:pt idx="1354">
                  <c:v>61.200000911951065</c:v>
                </c:pt>
                <c:pt idx="1355">
                  <c:v>61.800000920891762</c:v>
                </c:pt>
                <c:pt idx="1356">
                  <c:v>60.600000903010368</c:v>
                </c:pt>
                <c:pt idx="1357">
                  <c:v>61.200000911951065</c:v>
                </c:pt>
                <c:pt idx="1358">
                  <c:v>61.200000911951065</c:v>
                </c:pt>
                <c:pt idx="1359">
                  <c:v>60.600000903010368</c:v>
                </c:pt>
                <c:pt idx="1360">
                  <c:v>60.000000894069672</c:v>
                </c:pt>
                <c:pt idx="1361">
                  <c:v>60.000000894069672</c:v>
                </c:pt>
                <c:pt idx="1362">
                  <c:v>60.600000903010368</c:v>
                </c:pt>
                <c:pt idx="1363">
                  <c:v>60.000000894069672</c:v>
                </c:pt>
                <c:pt idx="1364">
                  <c:v>60.000000894069672</c:v>
                </c:pt>
                <c:pt idx="1365">
                  <c:v>60.000000894069672</c:v>
                </c:pt>
                <c:pt idx="1366">
                  <c:v>59.400000885128975</c:v>
                </c:pt>
                <c:pt idx="1367">
                  <c:v>59.400000885128975</c:v>
                </c:pt>
                <c:pt idx="1368">
                  <c:v>58.800000876188278</c:v>
                </c:pt>
                <c:pt idx="1369">
                  <c:v>58.200000867247581</c:v>
                </c:pt>
                <c:pt idx="1370">
                  <c:v>58.800000876188278</c:v>
                </c:pt>
                <c:pt idx="1371">
                  <c:v>58.200000867247581</c:v>
                </c:pt>
                <c:pt idx="1372">
                  <c:v>58.800000876188278</c:v>
                </c:pt>
                <c:pt idx="1373">
                  <c:v>58.800000876188278</c:v>
                </c:pt>
                <c:pt idx="1374">
                  <c:v>58.800000876188278</c:v>
                </c:pt>
                <c:pt idx="1375">
                  <c:v>58.200000867247581</c:v>
                </c:pt>
                <c:pt idx="1376">
                  <c:v>58.200000867247581</c:v>
                </c:pt>
                <c:pt idx="1377">
                  <c:v>58.200000867247581</c:v>
                </c:pt>
                <c:pt idx="1378">
                  <c:v>57.600000858306885</c:v>
                </c:pt>
                <c:pt idx="1379">
                  <c:v>58.200000867247581</c:v>
                </c:pt>
                <c:pt idx="1380">
                  <c:v>57.600000858306885</c:v>
                </c:pt>
                <c:pt idx="1381">
                  <c:v>57.600000858306885</c:v>
                </c:pt>
                <c:pt idx="1382">
                  <c:v>57.600000858306885</c:v>
                </c:pt>
                <c:pt idx="1383">
                  <c:v>58.200000867247581</c:v>
                </c:pt>
                <c:pt idx="1384">
                  <c:v>58.200000867247581</c:v>
                </c:pt>
                <c:pt idx="1385">
                  <c:v>58.200000867247581</c:v>
                </c:pt>
                <c:pt idx="1386">
                  <c:v>58.200000867247581</c:v>
                </c:pt>
                <c:pt idx="1387">
                  <c:v>58.200000867247581</c:v>
                </c:pt>
                <c:pt idx="1388">
                  <c:v>58.200000867247581</c:v>
                </c:pt>
                <c:pt idx="1389">
                  <c:v>58.200000867247581</c:v>
                </c:pt>
                <c:pt idx="1390">
                  <c:v>58.800000876188278</c:v>
                </c:pt>
                <c:pt idx="1391">
                  <c:v>58.800000876188278</c:v>
                </c:pt>
                <c:pt idx="1392">
                  <c:v>58.800000876188278</c:v>
                </c:pt>
                <c:pt idx="1393">
                  <c:v>58.200000867247581</c:v>
                </c:pt>
                <c:pt idx="1394">
                  <c:v>58.800000876188278</c:v>
                </c:pt>
                <c:pt idx="1395">
                  <c:v>59.400000885128975</c:v>
                </c:pt>
                <c:pt idx="1396">
                  <c:v>58.800000876188278</c:v>
                </c:pt>
                <c:pt idx="1397">
                  <c:v>59.400000885128975</c:v>
                </c:pt>
                <c:pt idx="1398">
                  <c:v>60.000000894069672</c:v>
                </c:pt>
                <c:pt idx="1399">
                  <c:v>60.000000894069672</c:v>
                </c:pt>
                <c:pt idx="1400">
                  <c:v>60.000000894069672</c:v>
                </c:pt>
                <c:pt idx="1401">
                  <c:v>60.600000903010368</c:v>
                </c:pt>
                <c:pt idx="1402">
                  <c:v>60.000000894069672</c:v>
                </c:pt>
                <c:pt idx="1403">
                  <c:v>59.400000885128975</c:v>
                </c:pt>
                <c:pt idx="1404">
                  <c:v>57.600000858306885</c:v>
                </c:pt>
                <c:pt idx="1405">
                  <c:v>53.300000794231892</c:v>
                </c:pt>
                <c:pt idx="1406">
                  <c:v>49.600000739097595</c:v>
                </c:pt>
                <c:pt idx="1407">
                  <c:v>47.700000710785389</c:v>
                </c:pt>
                <c:pt idx="1408">
                  <c:v>45.800000682473183</c:v>
                </c:pt>
                <c:pt idx="1409">
                  <c:v>44.600000664591789</c:v>
                </c:pt>
                <c:pt idx="1410">
                  <c:v>43.200000643730164</c:v>
                </c:pt>
                <c:pt idx="1411">
                  <c:v>42.00000062584877</c:v>
                </c:pt>
                <c:pt idx="1412">
                  <c:v>41.300000615417957</c:v>
                </c:pt>
                <c:pt idx="1413">
                  <c:v>42.00000062584877</c:v>
                </c:pt>
                <c:pt idx="1414">
                  <c:v>41.300000615417957</c:v>
                </c:pt>
                <c:pt idx="1415">
                  <c:v>40.700000606477261</c:v>
                </c:pt>
                <c:pt idx="1416">
                  <c:v>41.300000615417957</c:v>
                </c:pt>
                <c:pt idx="1417">
                  <c:v>41.300000615417957</c:v>
                </c:pt>
                <c:pt idx="1418">
                  <c:v>41.300000615417957</c:v>
                </c:pt>
                <c:pt idx="1419">
                  <c:v>42.600000634789467</c:v>
                </c:pt>
                <c:pt idx="1420">
                  <c:v>41.900000624358654</c:v>
                </c:pt>
                <c:pt idx="1421">
                  <c:v>41.900000624358654</c:v>
                </c:pt>
                <c:pt idx="1422">
                  <c:v>42.600000634789467</c:v>
                </c:pt>
                <c:pt idx="1423">
                  <c:v>42.600000634789467</c:v>
                </c:pt>
                <c:pt idx="1424">
                  <c:v>42.600000634789467</c:v>
                </c:pt>
                <c:pt idx="1425">
                  <c:v>42.600000634789467</c:v>
                </c:pt>
                <c:pt idx="1426">
                  <c:v>42.600000634789467</c:v>
                </c:pt>
                <c:pt idx="1427">
                  <c:v>42.600000634789467</c:v>
                </c:pt>
                <c:pt idx="1428">
                  <c:v>41.900000624358654</c:v>
                </c:pt>
                <c:pt idx="1429">
                  <c:v>41.900000624358654</c:v>
                </c:pt>
                <c:pt idx="1430">
                  <c:v>42.600000634789467</c:v>
                </c:pt>
                <c:pt idx="1431">
                  <c:v>43.200000643730164</c:v>
                </c:pt>
                <c:pt idx="1432">
                  <c:v>42.600000634789467</c:v>
                </c:pt>
                <c:pt idx="1433">
                  <c:v>42.600000634789467</c:v>
                </c:pt>
                <c:pt idx="1434">
                  <c:v>41.900000624358654</c:v>
                </c:pt>
                <c:pt idx="1435">
                  <c:v>43.200000643730164</c:v>
                </c:pt>
                <c:pt idx="1436">
                  <c:v>43.200000643730164</c:v>
                </c:pt>
                <c:pt idx="1437">
                  <c:v>43.200000643730164</c:v>
                </c:pt>
                <c:pt idx="1438">
                  <c:v>42.600000634789467</c:v>
                </c:pt>
                <c:pt idx="1439">
                  <c:v>42.600000634789467</c:v>
                </c:pt>
                <c:pt idx="1440">
                  <c:v>42.600000634789467</c:v>
                </c:pt>
                <c:pt idx="1441">
                  <c:v>43.200000643730164</c:v>
                </c:pt>
                <c:pt idx="1442">
                  <c:v>41.300000615417957</c:v>
                </c:pt>
                <c:pt idx="1443">
                  <c:v>41.900000624358654</c:v>
                </c:pt>
                <c:pt idx="1444">
                  <c:v>40.600000604987144</c:v>
                </c:pt>
                <c:pt idx="1445">
                  <c:v>40.600000604987144</c:v>
                </c:pt>
                <c:pt idx="1446">
                  <c:v>40.600000604987144</c:v>
                </c:pt>
                <c:pt idx="1447">
                  <c:v>40.600000604987144</c:v>
                </c:pt>
                <c:pt idx="1448">
                  <c:v>42.600000634789467</c:v>
                </c:pt>
                <c:pt idx="1449">
                  <c:v>43.200000643730164</c:v>
                </c:pt>
                <c:pt idx="1450">
                  <c:v>43.200000643730164</c:v>
                </c:pt>
                <c:pt idx="1451">
                  <c:v>42.600000634789467</c:v>
                </c:pt>
                <c:pt idx="1452">
                  <c:v>43.80000065267086</c:v>
                </c:pt>
                <c:pt idx="1453">
                  <c:v>43.200000643730164</c:v>
                </c:pt>
                <c:pt idx="1454">
                  <c:v>44.500000663101673</c:v>
                </c:pt>
                <c:pt idx="1455">
                  <c:v>44.500000663101673</c:v>
                </c:pt>
                <c:pt idx="1456">
                  <c:v>44.500000663101673</c:v>
                </c:pt>
                <c:pt idx="1457">
                  <c:v>44.500000663101673</c:v>
                </c:pt>
                <c:pt idx="1458">
                  <c:v>44.500000663101673</c:v>
                </c:pt>
                <c:pt idx="1459">
                  <c:v>45.700000680983067</c:v>
                </c:pt>
                <c:pt idx="1460">
                  <c:v>45.700000680983067</c:v>
                </c:pt>
                <c:pt idx="1461">
                  <c:v>44.500000663101673</c:v>
                </c:pt>
                <c:pt idx="1462">
                  <c:v>43.80000065267086</c:v>
                </c:pt>
                <c:pt idx="1463">
                  <c:v>43.80000065267086</c:v>
                </c:pt>
                <c:pt idx="1464">
                  <c:v>43.80000065267086</c:v>
                </c:pt>
                <c:pt idx="1465">
                  <c:v>43.80000065267086</c:v>
                </c:pt>
                <c:pt idx="1466">
                  <c:v>43.80000065267086</c:v>
                </c:pt>
                <c:pt idx="1467">
                  <c:v>43.200000643730164</c:v>
                </c:pt>
                <c:pt idx="1468">
                  <c:v>43.200000643730164</c:v>
                </c:pt>
                <c:pt idx="1469">
                  <c:v>43.200000643730164</c:v>
                </c:pt>
                <c:pt idx="1470">
                  <c:v>44.500000663101673</c:v>
                </c:pt>
                <c:pt idx="1471">
                  <c:v>43.200000643730164</c:v>
                </c:pt>
                <c:pt idx="1472">
                  <c:v>42.600000634789467</c:v>
                </c:pt>
                <c:pt idx="1473">
                  <c:v>40.600000604987144</c:v>
                </c:pt>
                <c:pt idx="1474">
                  <c:v>40.000000596046448</c:v>
                </c:pt>
                <c:pt idx="1475">
                  <c:v>40.000000596046448</c:v>
                </c:pt>
                <c:pt idx="1476">
                  <c:v>40.000000596046448</c:v>
                </c:pt>
                <c:pt idx="1477">
                  <c:v>39.300000585615635</c:v>
                </c:pt>
                <c:pt idx="1478">
                  <c:v>38.700000576674938</c:v>
                </c:pt>
                <c:pt idx="1479">
                  <c:v>38.100000567734241</c:v>
                </c:pt>
                <c:pt idx="1480">
                  <c:v>38.700000576674938</c:v>
                </c:pt>
                <c:pt idx="1481">
                  <c:v>38.700000576674938</c:v>
                </c:pt>
                <c:pt idx="1482">
                  <c:v>38.700000576674938</c:v>
                </c:pt>
                <c:pt idx="1483">
                  <c:v>39.300000585615635</c:v>
                </c:pt>
                <c:pt idx="1484">
                  <c:v>38.700000576674938</c:v>
                </c:pt>
                <c:pt idx="1485">
                  <c:v>38.700000576674938</c:v>
                </c:pt>
                <c:pt idx="1486">
                  <c:v>38.100000567734241</c:v>
                </c:pt>
                <c:pt idx="1487">
                  <c:v>37.400000557303429</c:v>
                </c:pt>
                <c:pt idx="1488">
                  <c:v>37.400000557303429</c:v>
                </c:pt>
                <c:pt idx="1489">
                  <c:v>38.000000566244125</c:v>
                </c:pt>
                <c:pt idx="1490">
                  <c:v>38.100000567734241</c:v>
                </c:pt>
                <c:pt idx="1491">
                  <c:v>37.400000557303429</c:v>
                </c:pt>
                <c:pt idx="1492">
                  <c:v>37.400000557303429</c:v>
                </c:pt>
                <c:pt idx="1493">
                  <c:v>37.400000557303429</c:v>
                </c:pt>
                <c:pt idx="1494">
                  <c:v>37.400000557303429</c:v>
                </c:pt>
                <c:pt idx="1495">
                  <c:v>38.000000566244125</c:v>
                </c:pt>
                <c:pt idx="1496">
                  <c:v>38.000000566244125</c:v>
                </c:pt>
                <c:pt idx="1497">
                  <c:v>38.000000566244125</c:v>
                </c:pt>
                <c:pt idx="1498">
                  <c:v>38.000000566244125</c:v>
                </c:pt>
                <c:pt idx="1499">
                  <c:v>37.400000557303429</c:v>
                </c:pt>
                <c:pt idx="1500">
                  <c:v>37.400000557303429</c:v>
                </c:pt>
                <c:pt idx="1501">
                  <c:v>38.700000576674938</c:v>
                </c:pt>
                <c:pt idx="1502">
                  <c:v>38.000000566244125</c:v>
                </c:pt>
                <c:pt idx="1503">
                  <c:v>37.400000557303429</c:v>
                </c:pt>
                <c:pt idx="1504">
                  <c:v>38.000000566244125</c:v>
                </c:pt>
                <c:pt idx="1505">
                  <c:v>39.900000594556332</c:v>
                </c:pt>
                <c:pt idx="1506">
                  <c:v>41.200000613927841</c:v>
                </c:pt>
                <c:pt idx="1507">
                  <c:v>41.300000615417957</c:v>
                </c:pt>
                <c:pt idx="1508">
                  <c:v>42.600000634789467</c:v>
                </c:pt>
                <c:pt idx="1509">
                  <c:v>43.200000643730164</c:v>
                </c:pt>
                <c:pt idx="1510">
                  <c:v>44.500000663101673</c:v>
                </c:pt>
                <c:pt idx="1511">
                  <c:v>44.500000663101673</c:v>
                </c:pt>
                <c:pt idx="1512">
                  <c:v>45.800000682473183</c:v>
                </c:pt>
                <c:pt idx="1513">
                  <c:v>47.700000710785389</c:v>
                </c:pt>
                <c:pt idx="1514">
                  <c:v>47.700000710785389</c:v>
                </c:pt>
                <c:pt idx="1515">
                  <c:v>49.000000730156898</c:v>
                </c:pt>
                <c:pt idx="1516">
                  <c:v>49.600000739097595</c:v>
                </c:pt>
                <c:pt idx="1517">
                  <c:v>49.600000739097595</c:v>
                </c:pt>
                <c:pt idx="1518">
                  <c:v>50.200000748038292</c:v>
                </c:pt>
                <c:pt idx="1519">
                  <c:v>50.800000756978989</c:v>
                </c:pt>
                <c:pt idx="1520">
                  <c:v>52.000000774860382</c:v>
                </c:pt>
                <c:pt idx="1521">
                  <c:v>52.000000774860382</c:v>
                </c:pt>
                <c:pt idx="1522">
                  <c:v>51.400000765919685</c:v>
                </c:pt>
                <c:pt idx="1523">
                  <c:v>51.400000765919685</c:v>
                </c:pt>
                <c:pt idx="1524">
                  <c:v>52.000000774860382</c:v>
                </c:pt>
                <c:pt idx="1525">
                  <c:v>52.000000774860382</c:v>
                </c:pt>
                <c:pt idx="1526">
                  <c:v>52.700000785291195</c:v>
                </c:pt>
                <c:pt idx="1527">
                  <c:v>52.700000785291195</c:v>
                </c:pt>
                <c:pt idx="1528">
                  <c:v>52.700000785291195</c:v>
                </c:pt>
                <c:pt idx="1529">
                  <c:v>52.000000774860382</c:v>
                </c:pt>
                <c:pt idx="1530">
                  <c:v>53.300000794231892</c:v>
                </c:pt>
                <c:pt idx="1531">
                  <c:v>53.300000794231892</c:v>
                </c:pt>
                <c:pt idx="1532">
                  <c:v>52.700000785291195</c:v>
                </c:pt>
                <c:pt idx="1533">
                  <c:v>52.700000785291195</c:v>
                </c:pt>
                <c:pt idx="1534">
                  <c:v>53.300000794231892</c:v>
                </c:pt>
                <c:pt idx="1535">
                  <c:v>53.300000794231892</c:v>
                </c:pt>
                <c:pt idx="1536">
                  <c:v>52.000000774860382</c:v>
                </c:pt>
                <c:pt idx="1537">
                  <c:v>52.700000785291195</c:v>
                </c:pt>
                <c:pt idx="1538">
                  <c:v>52.700000785291195</c:v>
                </c:pt>
                <c:pt idx="1539">
                  <c:v>52.700000785291195</c:v>
                </c:pt>
                <c:pt idx="1540">
                  <c:v>52.700000785291195</c:v>
                </c:pt>
                <c:pt idx="1541">
                  <c:v>52.700000785291195</c:v>
                </c:pt>
                <c:pt idx="1542">
                  <c:v>53.900000803172588</c:v>
                </c:pt>
                <c:pt idx="1543">
                  <c:v>52.700000785291195</c:v>
                </c:pt>
                <c:pt idx="1544">
                  <c:v>53.300000794231892</c:v>
                </c:pt>
                <c:pt idx="1545">
                  <c:v>53.900000803172588</c:v>
                </c:pt>
                <c:pt idx="1546">
                  <c:v>53.900000803172588</c:v>
                </c:pt>
                <c:pt idx="1547">
                  <c:v>53.900000803172588</c:v>
                </c:pt>
                <c:pt idx="1548">
                  <c:v>53.900000803172588</c:v>
                </c:pt>
                <c:pt idx="1549">
                  <c:v>53.300000794231892</c:v>
                </c:pt>
                <c:pt idx="1550">
                  <c:v>50.800000756978989</c:v>
                </c:pt>
                <c:pt idx="1551">
                  <c:v>47.700000710785389</c:v>
                </c:pt>
                <c:pt idx="1552">
                  <c:v>45.800000682473183</c:v>
                </c:pt>
                <c:pt idx="1553">
                  <c:v>42.600000634789467</c:v>
                </c:pt>
                <c:pt idx="1554">
                  <c:v>43.200000643730164</c:v>
                </c:pt>
                <c:pt idx="1555">
                  <c:v>41.900000624358654</c:v>
                </c:pt>
                <c:pt idx="1556">
                  <c:v>41.900000624358654</c:v>
                </c:pt>
                <c:pt idx="1557">
                  <c:v>41.300000615417957</c:v>
                </c:pt>
                <c:pt idx="1558">
                  <c:v>40.600000604987144</c:v>
                </c:pt>
                <c:pt idx="1559">
                  <c:v>40.600000604987144</c:v>
                </c:pt>
                <c:pt idx="1560">
                  <c:v>40.600000604987144</c:v>
                </c:pt>
                <c:pt idx="1561">
                  <c:v>40.600000604987144</c:v>
                </c:pt>
                <c:pt idx="1562">
                  <c:v>41.900000624358654</c:v>
                </c:pt>
                <c:pt idx="1563">
                  <c:v>41.900000624358654</c:v>
                </c:pt>
                <c:pt idx="1564">
                  <c:v>41.900000624358654</c:v>
                </c:pt>
                <c:pt idx="1565">
                  <c:v>41.900000624358654</c:v>
                </c:pt>
                <c:pt idx="1566">
                  <c:v>41.900000624358654</c:v>
                </c:pt>
                <c:pt idx="1567">
                  <c:v>41.900000624358654</c:v>
                </c:pt>
                <c:pt idx="1568">
                  <c:v>41.200000613927841</c:v>
                </c:pt>
                <c:pt idx="1569">
                  <c:v>41.900000624358654</c:v>
                </c:pt>
                <c:pt idx="1570">
                  <c:v>41.900000624358654</c:v>
                </c:pt>
                <c:pt idx="1571">
                  <c:v>41.900000624358654</c:v>
                </c:pt>
                <c:pt idx="1572">
                  <c:v>41.900000624358654</c:v>
                </c:pt>
                <c:pt idx="1573">
                  <c:v>42.500000633299351</c:v>
                </c:pt>
                <c:pt idx="1574">
                  <c:v>41.200000613927841</c:v>
                </c:pt>
                <c:pt idx="1575">
                  <c:v>42.500000633299351</c:v>
                </c:pt>
                <c:pt idx="1576">
                  <c:v>42.500000633299351</c:v>
                </c:pt>
                <c:pt idx="1577">
                  <c:v>43.100000642240047</c:v>
                </c:pt>
                <c:pt idx="1578">
                  <c:v>43.100000642240047</c:v>
                </c:pt>
                <c:pt idx="1579">
                  <c:v>43.100000642240047</c:v>
                </c:pt>
                <c:pt idx="1580">
                  <c:v>42.500000633299351</c:v>
                </c:pt>
                <c:pt idx="1581">
                  <c:v>43.80000065267086</c:v>
                </c:pt>
                <c:pt idx="1582">
                  <c:v>42.500000633299351</c:v>
                </c:pt>
                <c:pt idx="1583">
                  <c:v>41.900000624358654</c:v>
                </c:pt>
                <c:pt idx="1584">
                  <c:v>41.200000613927841</c:v>
                </c:pt>
                <c:pt idx="1585">
                  <c:v>41.200000613927841</c:v>
                </c:pt>
                <c:pt idx="1586">
                  <c:v>41.200000613927841</c:v>
                </c:pt>
                <c:pt idx="1587">
                  <c:v>41.200000613927841</c:v>
                </c:pt>
                <c:pt idx="1588">
                  <c:v>40.600000604987144</c:v>
                </c:pt>
                <c:pt idx="1589">
                  <c:v>41.900000624358654</c:v>
                </c:pt>
                <c:pt idx="1590">
                  <c:v>42.500000633299351</c:v>
                </c:pt>
                <c:pt idx="1591">
                  <c:v>43.100000642240047</c:v>
                </c:pt>
                <c:pt idx="1592">
                  <c:v>43.80000065267086</c:v>
                </c:pt>
                <c:pt idx="1593">
                  <c:v>43.100000642240047</c:v>
                </c:pt>
                <c:pt idx="1594">
                  <c:v>43.80000065267086</c:v>
                </c:pt>
                <c:pt idx="1595">
                  <c:v>45.000000670552254</c:v>
                </c:pt>
                <c:pt idx="1596">
                  <c:v>45.000000670552254</c:v>
                </c:pt>
                <c:pt idx="1597">
                  <c:v>45.700000680983067</c:v>
                </c:pt>
                <c:pt idx="1598">
                  <c:v>45.700000680983067</c:v>
                </c:pt>
                <c:pt idx="1599">
                  <c:v>45.000000670552254</c:v>
                </c:pt>
                <c:pt idx="1600">
                  <c:v>45.700000680983067</c:v>
                </c:pt>
                <c:pt idx="1601">
                  <c:v>45.10000067204237</c:v>
                </c:pt>
                <c:pt idx="1602">
                  <c:v>45.10000067204237</c:v>
                </c:pt>
                <c:pt idx="1603">
                  <c:v>45.10000067204237</c:v>
                </c:pt>
                <c:pt idx="1604">
                  <c:v>44.500000663101673</c:v>
                </c:pt>
                <c:pt idx="1605">
                  <c:v>44.500000663101673</c:v>
                </c:pt>
                <c:pt idx="1606">
                  <c:v>44.500000663101673</c:v>
                </c:pt>
                <c:pt idx="1607">
                  <c:v>44.500000663101673</c:v>
                </c:pt>
                <c:pt idx="1608">
                  <c:v>43.80000065267086</c:v>
                </c:pt>
                <c:pt idx="1609">
                  <c:v>43.200000643730164</c:v>
                </c:pt>
                <c:pt idx="1610">
                  <c:v>43.200000643730164</c:v>
                </c:pt>
                <c:pt idx="1611">
                  <c:v>43.80000065267086</c:v>
                </c:pt>
                <c:pt idx="1612">
                  <c:v>44.500000663101673</c:v>
                </c:pt>
                <c:pt idx="1613">
                  <c:v>43.80000065267086</c:v>
                </c:pt>
                <c:pt idx="1614">
                  <c:v>44.500000663101673</c:v>
                </c:pt>
                <c:pt idx="1615">
                  <c:v>43.200000643730164</c:v>
                </c:pt>
                <c:pt idx="1616">
                  <c:v>41.900000624358654</c:v>
                </c:pt>
                <c:pt idx="1617">
                  <c:v>41.200000613927841</c:v>
                </c:pt>
                <c:pt idx="1618">
                  <c:v>39.900000594556332</c:v>
                </c:pt>
                <c:pt idx="1619">
                  <c:v>39.300000585615635</c:v>
                </c:pt>
                <c:pt idx="1620">
                  <c:v>38.700000576674938</c:v>
                </c:pt>
                <c:pt idx="1621">
                  <c:v>38.000000566244125</c:v>
                </c:pt>
                <c:pt idx="1622">
                  <c:v>38.000000566244125</c:v>
                </c:pt>
                <c:pt idx="1623">
                  <c:v>37.400000557303429</c:v>
                </c:pt>
                <c:pt idx="1624">
                  <c:v>37.400000557303429</c:v>
                </c:pt>
                <c:pt idx="1625">
                  <c:v>38.000000566244125</c:v>
                </c:pt>
                <c:pt idx="1626">
                  <c:v>37.400000557303429</c:v>
                </c:pt>
                <c:pt idx="1627">
                  <c:v>37.400000557303429</c:v>
                </c:pt>
                <c:pt idx="1628">
                  <c:v>37.400000557303429</c:v>
                </c:pt>
                <c:pt idx="1629">
                  <c:v>37.400000557303429</c:v>
                </c:pt>
                <c:pt idx="1630">
                  <c:v>37.400000557303429</c:v>
                </c:pt>
                <c:pt idx="1631">
                  <c:v>36.700000546872616</c:v>
                </c:pt>
                <c:pt idx="1632">
                  <c:v>36.700000546872616</c:v>
                </c:pt>
                <c:pt idx="1633">
                  <c:v>36.6000005453825</c:v>
                </c:pt>
                <c:pt idx="1634">
                  <c:v>36.100000537931919</c:v>
                </c:pt>
                <c:pt idx="1635">
                  <c:v>36.700000546872616</c:v>
                </c:pt>
                <c:pt idx="1636">
                  <c:v>36.000000536441803</c:v>
                </c:pt>
                <c:pt idx="1637">
                  <c:v>36.000000536441803</c:v>
                </c:pt>
                <c:pt idx="1638">
                  <c:v>36.000000536441803</c:v>
                </c:pt>
                <c:pt idx="1639">
                  <c:v>36.6000005453825</c:v>
                </c:pt>
                <c:pt idx="1640">
                  <c:v>36.000000536441803</c:v>
                </c:pt>
                <c:pt idx="1641">
                  <c:v>36.000000536441803</c:v>
                </c:pt>
                <c:pt idx="1642">
                  <c:v>36.6000005453825</c:v>
                </c:pt>
                <c:pt idx="1643">
                  <c:v>38.600000575184822</c:v>
                </c:pt>
                <c:pt idx="1644">
                  <c:v>39.900000594556332</c:v>
                </c:pt>
                <c:pt idx="1645">
                  <c:v>39.900000594556332</c:v>
                </c:pt>
                <c:pt idx="1646">
                  <c:v>40.000000596046448</c:v>
                </c:pt>
                <c:pt idx="1647">
                  <c:v>40.600000604987144</c:v>
                </c:pt>
                <c:pt idx="1648">
                  <c:v>40.600000604987144</c:v>
                </c:pt>
                <c:pt idx="1649">
                  <c:v>40.600000604987144</c:v>
                </c:pt>
                <c:pt idx="1650">
                  <c:v>40.600000604987144</c:v>
                </c:pt>
                <c:pt idx="1651">
                  <c:v>41.900000624358654</c:v>
                </c:pt>
                <c:pt idx="1652">
                  <c:v>43.200000643730164</c:v>
                </c:pt>
                <c:pt idx="1653">
                  <c:v>43.200000643730164</c:v>
                </c:pt>
                <c:pt idx="1654">
                  <c:v>45.10000067204237</c:v>
                </c:pt>
                <c:pt idx="1655">
                  <c:v>44.500000663101673</c:v>
                </c:pt>
                <c:pt idx="1656">
                  <c:v>45.800000682473183</c:v>
                </c:pt>
                <c:pt idx="1657">
                  <c:v>45.10000067204237</c:v>
                </c:pt>
                <c:pt idx="1658">
                  <c:v>46.400000691413879</c:v>
                </c:pt>
                <c:pt idx="1659">
                  <c:v>47.000000700354576</c:v>
                </c:pt>
                <c:pt idx="1660">
                  <c:v>46.400000691413879</c:v>
                </c:pt>
                <c:pt idx="1661">
                  <c:v>47.700000710785389</c:v>
                </c:pt>
                <c:pt idx="1662">
                  <c:v>48.900000728666782</c:v>
                </c:pt>
                <c:pt idx="1663">
                  <c:v>48.300000719726086</c:v>
                </c:pt>
                <c:pt idx="1664">
                  <c:v>48.300000719726086</c:v>
                </c:pt>
                <c:pt idx="1665">
                  <c:v>47.700000710785389</c:v>
                </c:pt>
                <c:pt idx="1666">
                  <c:v>48.900000728666782</c:v>
                </c:pt>
                <c:pt idx="1667">
                  <c:v>48.900000728666782</c:v>
                </c:pt>
                <c:pt idx="1668">
                  <c:v>49.500000737607479</c:v>
                </c:pt>
                <c:pt idx="1669">
                  <c:v>48.900000728666782</c:v>
                </c:pt>
                <c:pt idx="1670">
                  <c:v>49.500000737607479</c:v>
                </c:pt>
                <c:pt idx="1671">
                  <c:v>48.900000728666782</c:v>
                </c:pt>
                <c:pt idx="1672">
                  <c:v>49.500000737607479</c:v>
                </c:pt>
                <c:pt idx="1673">
                  <c:v>50.100000746548176</c:v>
                </c:pt>
                <c:pt idx="1674">
                  <c:v>50.100000746548176</c:v>
                </c:pt>
                <c:pt idx="1675">
                  <c:v>49.500000737607479</c:v>
                </c:pt>
                <c:pt idx="1676">
                  <c:v>50.100000746548176</c:v>
                </c:pt>
                <c:pt idx="1677">
                  <c:v>50.100000746548176</c:v>
                </c:pt>
                <c:pt idx="1678">
                  <c:v>50.800000756978989</c:v>
                </c:pt>
                <c:pt idx="1679">
                  <c:v>50.100000746548176</c:v>
                </c:pt>
                <c:pt idx="1680">
                  <c:v>50.800000756978989</c:v>
                </c:pt>
                <c:pt idx="1681">
                  <c:v>50.800000756978989</c:v>
                </c:pt>
                <c:pt idx="1682">
                  <c:v>50.800000756978989</c:v>
                </c:pt>
                <c:pt idx="1683">
                  <c:v>50.200000748038292</c:v>
                </c:pt>
                <c:pt idx="1684">
                  <c:v>50.800000756978989</c:v>
                </c:pt>
                <c:pt idx="1685">
                  <c:v>50.800000756978989</c:v>
                </c:pt>
                <c:pt idx="1686">
                  <c:v>51.400000765919685</c:v>
                </c:pt>
                <c:pt idx="1687">
                  <c:v>51.400000765919685</c:v>
                </c:pt>
                <c:pt idx="1688">
                  <c:v>50.800000756978989</c:v>
                </c:pt>
                <c:pt idx="1689">
                  <c:v>50.800000756978989</c:v>
                </c:pt>
                <c:pt idx="1690">
                  <c:v>50.800000756978989</c:v>
                </c:pt>
                <c:pt idx="1691">
                  <c:v>51.400000765919685</c:v>
                </c:pt>
                <c:pt idx="1692">
                  <c:v>51.400000765919685</c:v>
                </c:pt>
                <c:pt idx="1693">
                  <c:v>50.800000756978989</c:v>
                </c:pt>
                <c:pt idx="1694">
                  <c:v>51.400000765919685</c:v>
                </c:pt>
                <c:pt idx="1695">
                  <c:v>50.800000756978989</c:v>
                </c:pt>
                <c:pt idx="1696">
                  <c:v>50.800000756978989</c:v>
                </c:pt>
                <c:pt idx="1697">
                  <c:v>50.800000756978989</c:v>
                </c:pt>
                <c:pt idx="1698">
                  <c:v>50.800000756978989</c:v>
                </c:pt>
                <c:pt idx="1699">
                  <c:v>50.800000756978989</c:v>
                </c:pt>
                <c:pt idx="1700">
                  <c:v>50.800000756978989</c:v>
                </c:pt>
                <c:pt idx="1701">
                  <c:v>50.800000756978989</c:v>
                </c:pt>
                <c:pt idx="1702">
                  <c:v>50.800000756978989</c:v>
                </c:pt>
                <c:pt idx="1703">
                  <c:v>50.800000756978989</c:v>
                </c:pt>
                <c:pt idx="1704">
                  <c:v>51.400000765919685</c:v>
                </c:pt>
                <c:pt idx="1705">
                  <c:v>52.000000774860382</c:v>
                </c:pt>
                <c:pt idx="1706">
                  <c:v>51.400000765919685</c:v>
                </c:pt>
                <c:pt idx="1707">
                  <c:v>51.400000765919685</c:v>
                </c:pt>
                <c:pt idx="1708">
                  <c:v>52.700000785291195</c:v>
                </c:pt>
                <c:pt idx="1709">
                  <c:v>53.300000794231892</c:v>
                </c:pt>
                <c:pt idx="1710">
                  <c:v>52.700000785291195</c:v>
                </c:pt>
                <c:pt idx="1711">
                  <c:v>53.300000794231892</c:v>
                </c:pt>
                <c:pt idx="1712">
                  <c:v>53.300000794231892</c:v>
                </c:pt>
                <c:pt idx="1713">
                  <c:v>52.700000785291195</c:v>
                </c:pt>
                <c:pt idx="1714">
                  <c:v>52.700000785291195</c:v>
                </c:pt>
                <c:pt idx="1715">
                  <c:v>53.300000794231892</c:v>
                </c:pt>
                <c:pt idx="1716">
                  <c:v>53.300000794231892</c:v>
                </c:pt>
                <c:pt idx="1717">
                  <c:v>52.700000785291195</c:v>
                </c:pt>
                <c:pt idx="1718">
                  <c:v>53.300000794231892</c:v>
                </c:pt>
                <c:pt idx="1719">
                  <c:v>53.900000803172588</c:v>
                </c:pt>
                <c:pt idx="1720">
                  <c:v>53.300000794231892</c:v>
                </c:pt>
                <c:pt idx="1721">
                  <c:v>52.700000785291195</c:v>
                </c:pt>
                <c:pt idx="1722">
                  <c:v>53.900000803172588</c:v>
                </c:pt>
                <c:pt idx="1723">
                  <c:v>53.300000794231892</c:v>
                </c:pt>
                <c:pt idx="1724">
                  <c:v>52.700000785291195</c:v>
                </c:pt>
                <c:pt idx="1725">
                  <c:v>52.100000776350498</c:v>
                </c:pt>
                <c:pt idx="1726">
                  <c:v>51.500000767409801</c:v>
                </c:pt>
                <c:pt idx="1727">
                  <c:v>50.300000749528408</c:v>
                </c:pt>
                <c:pt idx="1728">
                  <c:v>50.900000758469105</c:v>
                </c:pt>
                <c:pt idx="1729">
                  <c:v>50.900000758469105</c:v>
                </c:pt>
                <c:pt idx="1730">
                  <c:v>50.300000749528408</c:v>
                </c:pt>
                <c:pt idx="1731">
                  <c:v>49.600000739097595</c:v>
                </c:pt>
                <c:pt idx="1732">
                  <c:v>49.000000730156898</c:v>
                </c:pt>
                <c:pt idx="1733">
                  <c:v>49.600000739097595</c:v>
                </c:pt>
                <c:pt idx="1734">
                  <c:v>48.400000721216202</c:v>
                </c:pt>
                <c:pt idx="1735">
                  <c:v>48.400000721216202</c:v>
                </c:pt>
                <c:pt idx="1736">
                  <c:v>47.800000712275505</c:v>
                </c:pt>
                <c:pt idx="1737">
                  <c:v>47.800000712275505</c:v>
                </c:pt>
                <c:pt idx="1738">
                  <c:v>47.100000701844692</c:v>
                </c:pt>
                <c:pt idx="1739">
                  <c:v>47.100000701844692</c:v>
                </c:pt>
                <c:pt idx="1740">
                  <c:v>46.500000692903996</c:v>
                </c:pt>
                <c:pt idx="1741">
                  <c:v>45.300000675022602</c:v>
                </c:pt>
                <c:pt idx="1742">
                  <c:v>45.900000683963299</c:v>
                </c:pt>
                <c:pt idx="1743">
                  <c:v>45.300000675022602</c:v>
                </c:pt>
                <c:pt idx="1744">
                  <c:v>44.000000655651093</c:v>
                </c:pt>
                <c:pt idx="1745">
                  <c:v>43.400000646710396</c:v>
                </c:pt>
                <c:pt idx="1746">
                  <c:v>43.400000646710396</c:v>
                </c:pt>
                <c:pt idx="1747">
                  <c:v>44.600000664591789</c:v>
                </c:pt>
                <c:pt idx="1748">
                  <c:v>43.400000646710396</c:v>
                </c:pt>
                <c:pt idx="1749">
                  <c:v>42.700000636279583</c:v>
                </c:pt>
                <c:pt idx="1750">
                  <c:v>42.700000636279583</c:v>
                </c:pt>
                <c:pt idx="1751">
                  <c:v>42.800000637769699</c:v>
                </c:pt>
                <c:pt idx="1752">
                  <c:v>42.700000636279583</c:v>
                </c:pt>
                <c:pt idx="1753">
                  <c:v>42.800000637769699</c:v>
                </c:pt>
                <c:pt idx="1754">
                  <c:v>44.100000657141209</c:v>
                </c:pt>
                <c:pt idx="1755">
                  <c:v>42.800000637769699</c:v>
                </c:pt>
                <c:pt idx="1756">
                  <c:v>42.800000637769699</c:v>
                </c:pt>
                <c:pt idx="1757">
                  <c:v>42.800000637769699</c:v>
                </c:pt>
                <c:pt idx="1758">
                  <c:v>43.400000646710396</c:v>
                </c:pt>
                <c:pt idx="1759">
                  <c:v>44.100000657141209</c:v>
                </c:pt>
                <c:pt idx="1760">
                  <c:v>44.700000666081905</c:v>
                </c:pt>
                <c:pt idx="1761">
                  <c:v>44.700000666081905</c:v>
                </c:pt>
                <c:pt idx="1762">
                  <c:v>44.100000657141209</c:v>
                </c:pt>
                <c:pt idx="1763">
                  <c:v>45.300000675022602</c:v>
                </c:pt>
                <c:pt idx="1764">
                  <c:v>45.300000675022602</c:v>
                </c:pt>
                <c:pt idx="1765">
                  <c:v>45.300000675022602</c:v>
                </c:pt>
                <c:pt idx="1766">
                  <c:v>45.300000675022602</c:v>
                </c:pt>
                <c:pt idx="1767">
                  <c:v>45.900000683963299</c:v>
                </c:pt>
                <c:pt idx="1768">
                  <c:v>45.300000675022602</c:v>
                </c:pt>
                <c:pt idx="1769">
                  <c:v>45.900000683963299</c:v>
                </c:pt>
                <c:pt idx="1770">
                  <c:v>46.600000694394112</c:v>
                </c:pt>
                <c:pt idx="1771">
                  <c:v>47.200000703334808</c:v>
                </c:pt>
                <c:pt idx="1772">
                  <c:v>45.900000683963299</c:v>
                </c:pt>
                <c:pt idx="1773">
                  <c:v>46.600000694394112</c:v>
                </c:pt>
                <c:pt idx="1774">
                  <c:v>46.600000694394112</c:v>
                </c:pt>
                <c:pt idx="1775">
                  <c:v>47.200000703334808</c:v>
                </c:pt>
                <c:pt idx="1776">
                  <c:v>46.600000694394112</c:v>
                </c:pt>
                <c:pt idx="1777">
                  <c:v>46.600000694394112</c:v>
                </c:pt>
                <c:pt idx="1778">
                  <c:v>47.200000703334808</c:v>
                </c:pt>
                <c:pt idx="1779">
                  <c:v>47.800000712275505</c:v>
                </c:pt>
                <c:pt idx="1780">
                  <c:v>47.200000703334808</c:v>
                </c:pt>
                <c:pt idx="1781">
                  <c:v>47.200000703334808</c:v>
                </c:pt>
                <c:pt idx="1782">
                  <c:v>47.800000712275505</c:v>
                </c:pt>
                <c:pt idx="1783">
                  <c:v>47.800000712275505</c:v>
                </c:pt>
                <c:pt idx="1784">
                  <c:v>48.500000722706318</c:v>
                </c:pt>
                <c:pt idx="1785">
                  <c:v>47.800000712275505</c:v>
                </c:pt>
                <c:pt idx="1786">
                  <c:v>47.800000712275505</c:v>
                </c:pt>
                <c:pt idx="1787">
                  <c:v>47.800000712275505</c:v>
                </c:pt>
                <c:pt idx="1788">
                  <c:v>47.800000712275505</c:v>
                </c:pt>
                <c:pt idx="1789">
                  <c:v>47.800000712275505</c:v>
                </c:pt>
                <c:pt idx="1790">
                  <c:v>47.800000712275505</c:v>
                </c:pt>
                <c:pt idx="1791">
                  <c:v>47.800000712275505</c:v>
                </c:pt>
                <c:pt idx="1792">
                  <c:v>47.800000712275505</c:v>
                </c:pt>
                <c:pt idx="1793">
                  <c:v>47.800000712275505</c:v>
                </c:pt>
                <c:pt idx="1794">
                  <c:v>47.200000703334808</c:v>
                </c:pt>
                <c:pt idx="1795">
                  <c:v>47.200000703334808</c:v>
                </c:pt>
                <c:pt idx="1796">
                  <c:v>47.800000712275505</c:v>
                </c:pt>
                <c:pt idx="1797">
                  <c:v>47.800000712275505</c:v>
                </c:pt>
                <c:pt idx="1798">
                  <c:v>47.800000712275505</c:v>
                </c:pt>
                <c:pt idx="1799">
                  <c:v>47.800000712275505</c:v>
                </c:pt>
                <c:pt idx="1800">
                  <c:v>47.800000712275505</c:v>
                </c:pt>
                <c:pt idx="1801">
                  <c:v>48.500000722706318</c:v>
                </c:pt>
                <c:pt idx="1802">
                  <c:v>48.500000722706318</c:v>
                </c:pt>
                <c:pt idx="1803">
                  <c:v>48.500000722706318</c:v>
                </c:pt>
                <c:pt idx="1804">
                  <c:v>47.800000712275505</c:v>
                </c:pt>
                <c:pt idx="1805">
                  <c:v>48.500000722706318</c:v>
                </c:pt>
                <c:pt idx="1806">
                  <c:v>48.500000722706318</c:v>
                </c:pt>
                <c:pt idx="1807">
                  <c:v>48.500000722706318</c:v>
                </c:pt>
                <c:pt idx="1808">
                  <c:v>49.700000740587711</c:v>
                </c:pt>
                <c:pt idx="1809">
                  <c:v>49.700000740587711</c:v>
                </c:pt>
                <c:pt idx="1810">
                  <c:v>50.300000749528408</c:v>
                </c:pt>
                <c:pt idx="1811">
                  <c:v>50.900000758469105</c:v>
                </c:pt>
                <c:pt idx="1812">
                  <c:v>50.900000758469105</c:v>
                </c:pt>
                <c:pt idx="1813">
                  <c:v>53.400000795722008</c:v>
                </c:pt>
                <c:pt idx="1814">
                  <c:v>52.800000786781311</c:v>
                </c:pt>
                <c:pt idx="1815">
                  <c:v>53.400000795722008</c:v>
                </c:pt>
                <c:pt idx="1816">
                  <c:v>53.400000795722008</c:v>
                </c:pt>
                <c:pt idx="1817">
                  <c:v>54.700000815093517</c:v>
                </c:pt>
                <c:pt idx="1818">
                  <c:v>55.300000824034214</c:v>
                </c:pt>
                <c:pt idx="1819">
                  <c:v>55.900000832974911</c:v>
                </c:pt>
                <c:pt idx="1820">
                  <c:v>55.300000824034214</c:v>
                </c:pt>
                <c:pt idx="1821">
                  <c:v>55.300000824034214</c:v>
                </c:pt>
                <c:pt idx="1822">
                  <c:v>54.700000815093517</c:v>
                </c:pt>
                <c:pt idx="1823">
                  <c:v>54.100000806152821</c:v>
                </c:pt>
                <c:pt idx="1824">
                  <c:v>54.100000806152821</c:v>
                </c:pt>
                <c:pt idx="1825">
                  <c:v>54.100000806152821</c:v>
                </c:pt>
                <c:pt idx="1826">
                  <c:v>53.400000795722008</c:v>
                </c:pt>
                <c:pt idx="1827">
                  <c:v>53.400000795722008</c:v>
                </c:pt>
                <c:pt idx="1828">
                  <c:v>53.400000795722008</c:v>
                </c:pt>
                <c:pt idx="1829">
                  <c:v>53.400000795722008</c:v>
                </c:pt>
                <c:pt idx="1830">
                  <c:v>52.800000786781311</c:v>
                </c:pt>
                <c:pt idx="1831">
                  <c:v>52.800000786781311</c:v>
                </c:pt>
                <c:pt idx="1832">
                  <c:v>52.200000777840614</c:v>
                </c:pt>
                <c:pt idx="1833">
                  <c:v>52.800000786781311</c:v>
                </c:pt>
                <c:pt idx="1834">
                  <c:v>52.800000786781311</c:v>
                </c:pt>
                <c:pt idx="1835">
                  <c:v>52.800000786781311</c:v>
                </c:pt>
                <c:pt idx="1836">
                  <c:v>52.800000786781311</c:v>
                </c:pt>
                <c:pt idx="1837">
                  <c:v>52.800000786781311</c:v>
                </c:pt>
                <c:pt idx="1838">
                  <c:v>53.400000795722008</c:v>
                </c:pt>
                <c:pt idx="1839">
                  <c:v>53.400000795722008</c:v>
                </c:pt>
                <c:pt idx="1840">
                  <c:v>52.800000786781311</c:v>
                </c:pt>
                <c:pt idx="1841">
                  <c:v>52.800000786781311</c:v>
                </c:pt>
                <c:pt idx="1842">
                  <c:v>53.400000795722008</c:v>
                </c:pt>
                <c:pt idx="1843">
                  <c:v>52.800000786781311</c:v>
                </c:pt>
                <c:pt idx="1844">
                  <c:v>52.800000786781311</c:v>
                </c:pt>
                <c:pt idx="1845">
                  <c:v>52.200000777840614</c:v>
                </c:pt>
                <c:pt idx="1846">
                  <c:v>52.200000777840614</c:v>
                </c:pt>
                <c:pt idx="1847">
                  <c:v>52.200000777840614</c:v>
                </c:pt>
                <c:pt idx="1848">
                  <c:v>52.200000777840614</c:v>
                </c:pt>
                <c:pt idx="1849">
                  <c:v>52.200000777840614</c:v>
                </c:pt>
                <c:pt idx="1850">
                  <c:v>52.200000777840614</c:v>
                </c:pt>
                <c:pt idx="1851">
                  <c:v>52.800000786781311</c:v>
                </c:pt>
                <c:pt idx="1852">
                  <c:v>52.200000777840614</c:v>
                </c:pt>
                <c:pt idx="1853">
                  <c:v>52.800000786781311</c:v>
                </c:pt>
                <c:pt idx="1854">
                  <c:v>52.200000777840614</c:v>
                </c:pt>
                <c:pt idx="1855">
                  <c:v>51.600000768899918</c:v>
                </c:pt>
                <c:pt idx="1856">
                  <c:v>50.900000758469105</c:v>
                </c:pt>
                <c:pt idx="1857">
                  <c:v>52.200000777840614</c:v>
                </c:pt>
                <c:pt idx="1858">
                  <c:v>52.200000777840614</c:v>
                </c:pt>
                <c:pt idx="1859">
                  <c:v>52.200000777840614</c:v>
                </c:pt>
                <c:pt idx="1860">
                  <c:v>52.200000777840614</c:v>
                </c:pt>
                <c:pt idx="1861">
                  <c:v>51.600000768899918</c:v>
                </c:pt>
                <c:pt idx="1862">
                  <c:v>52.200000777840614</c:v>
                </c:pt>
                <c:pt idx="1863">
                  <c:v>52.200000777840614</c:v>
                </c:pt>
                <c:pt idx="1864">
                  <c:v>52.200000777840614</c:v>
                </c:pt>
                <c:pt idx="1865">
                  <c:v>52.200000777840614</c:v>
                </c:pt>
                <c:pt idx="1866">
                  <c:v>52.200000777840614</c:v>
                </c:pt>
                <c:pt idx="1867">
                  <c:v>52.800000786781311</c:v>
                </c:pt>
                <c:pt idx="1868">
                  <c:v>53.400000795722008</c:v>
                </c:pt>
                <c:pt idx="1869">
                  <c:v>53.400000795722008</c:v>
                </c:pt>
                <c:pt idx="1870">
                  <c:v>53.400000795722008</c:v>
                </c:pt>
                <c:pt idx="1871">
                  <c:v>53.400000795722008</c:v>
                </c:pt>
                <c:pt idx="1872">
                  <c:v>54.100000806152821</c:v>
                </c:pt>
                <c:pt idx="1873">
                  <c:v>54.700000815093517</c:v>
                </c:pt>
                <c:pt idx="1874">
                  <c:v>55.300000824034214</c:v>
                </c:pt>
                <c:pt idx="1875">
                  <c:v>54.700000815093517</c:v>
                </c:pt>
                <c:pt idx="1876">
                  <c:v>55.900000832974911</c:v>
                </c:pt>
                <c:pt idx="1877">
                  <c:v>54.700000815093517</c:v>
                </c:pt>
                <c:pt idx="1878">
                  <c:v>55.300000824034214</c:v>
                </c:pt>
                <c:pt idx="1879">
                  <c:v>55.900000832974911</c:v>
                </c:pt>
                <c:pt idx="1880">
                  <c:v>55.900000832974911</c:v>
                </c:pt>
                <c:pt idx="1881">
                  <c:v>57.100000850856304</c:v>
                </c:pt>
                <c:pt idx="1882">
                  <c:v>56.500000841915607</c:v>
                </c:pt>
                <c:pt idx="1883">
                  <c:v>57.100000850856304</c:v>
                </c:pt>
                <c:pt idx="1884">
                  <c:v>57.700000859797001</c:v>
                </c:pt>
                <c:pt idx="1885">
                  <c:v>57.700000859797001</c:v>
                </c:pt>
                <c:pt idx="1886">
                  <c:v>57.700000859797001</c:v>
                </c:pt>
                <c:pt idx="1887">
                  <c:v>57.700000859797001</c:v>
                </c:pt>
                <c:pt idx="1888">
                  <c:v>58.900000877678394</c:v>
                </c:pt>
                <c:pt idx="1889">
                  <c:v>58.900000877678394</c:v>
                </c:pt>
                <c:pt idx="1890">
                  <c:v>58.900000877678394</c:v>
                </c:pt>
                <c:pt idx="1891">
                  <c:v>58.900000877678394</c:v>
                </c:pt>
                <c:pt idx="1892">
                  <c:v>58.900000877678394</c:v>
                </c:pt>
                <c:pt idx="1893">
                  <c:v>58.900000877678394</c:v>
                </c:pt>
                <c:pt idx="1894">
                  <c:v>58.900000877678394</c:v>
                </c:pt>
                <c:pt idx="1895">
                  <c:v>58.900000877678394</c:v>
                </c:pt>
                <c:pt idx="1896">
                  <c:v>58.300000868737698</c:v>
                </c:pt>
                <c:pt idx="1897">
                  <c:v>58.300000868737698</c:v>
                </c:pt>
                <c:pt idx="1898">
                  <c:v>57.700000859797001</c:v>
                </c:pt>
                <c:pt idx="1899">
                  <c:v>57.700000859797001</c:v>
                </c:pt>
                <c:pt idx="1900">
                  <c:v>58.900000877678394</c:v>
                </c:pt>
                <c:pt idx="1901">
                  <c:v>57.700000859797001</c:v>
                </c:pt>
                <c:pt idx="1902">
                  <c:v>58.300000868737698</c:v>
                </c:pt>
                <c:pt idx="1903">
                  <c:v>58.900000877678394</c:v>
                </c:pt>
                <c:pt idx="1904">
                  <c:v>58.300000868737698</c:v>
                </c:pt>
                <c:pt idx="1905">
                  <c:v>58.300000868737698</c:v>
                </c:pt>
                <c:pt idx="1906">
                  <c:v>58.300000868737698</c:v>
                </c:pt>
                <c:pt idx="1907">
                  <c:v>58.300000868737698</c:v>
                </c:pt>
                <c:pt idx="1908">
                  <c:v>58.300000868737698</c:v>
                </c:pt>
                <c:pt idx="1909">
                  <c:v>57.700000859797001</c:v>
                </c:pt>
                <c:pt idx="1910">
                  <c:v>58.300000868737698</c:v>
                </c:pt>
                <c:pt idx="1911">
                  <c:v>58.300000868737698</c:v>
                </c:pt>
                <c:pt idx="1912">
                  <c:v>57.700000859797001</c:v>
                </c:pt>
                <c:pt idx="1913">
                  <c:v>57.700000859797001</c:v>
                </c:pt>
                <c:pt idx="1914">
                  <c:v>57.700000859797001</c:v>
                </c:pt>
                <c:pt idx="1915">
                  <c:v>57.700000859797001</c:v>
                </c:pt>
                <c:pt idx="1916">
                  <c:v>58.300000868737698</c:v>
                </c:pt>
                <c:pt idx="1917">
                  <c:v>58.900000877678394</c:v>
                </c:pt>
                <c:pt idx="1918">
                  <c:v>58.300000868737698</c:v>
                </c:pt>
                <c:pt idx="1919">
                  <c:v>57.700000859797001</c:v>
                </c:pt>
                <c:pt idx="1920">
                  <c:v>58.300000868737698</c:v>
                </c:pt>
                <c:pt idx="1921">
                  <c:v>58.300000868737698</c:v>
                </c:pt>
                <c:pt idx="1922">
                  <c:v>58.300000868737698</c:v>
                </c:pt>
                <c:pt idx="1923">
                  <c:v>58.300000868737698</c:v>
                </c:pt>
                <c:pt idx="1924">
                  <c:v>58.300000868737698</c:v>
                </c:pt>
                <c:pt idx="1925">
                  <c:v>58.300000868737698</c:v>
                </c:pt>
                <c:pt idx="1926">
                  <c:v>58.300000868737698</c:v>
                </c:pt>
                <c:pt idx="1927">
                  <c:v>58.900000877678394</c:v>
                </c:pt>
                <c:pt idx="1928">
                  <c:v>58.300000868737698</c:v>
                </c:pt>
                <c:pt idx="1929">
                  <c:v>58.900000877678394</c:v>
                </c:pt>
                <c:pt idx="1930">
                  <c:v>58.300000868737698</c:v>
                </c:pt>
                <c:pt idx="1931">
                  <c:v>58.300000868737698</c:v>
                </c:pt>
                <c:pt idx="1932">
                  <c:v>58.300000868737698</c:v>
                </c:pt>
                <c:pt idx="1933">
                  <c:v>57.700000859797001</c:v>
                </c:pt>
                <c:pt idx="1934">
                  <c:v>58.300000868737698</c:v>
                </c:pt>
                <c:pt idx="1935">
                  <c:v>58.900000877678394</c:v>
                </c:pt>
                <c:pt idx="1936">
                  <c:v>58.300000868737698</c:v>
                </c:pt>
                <c:pt idx="1937">
                  <c:v>58.300000868737698</c:v>
                </c:pt>
                <c:pt idx="1938">
                  <c:v>58.900000877678394</c:v>
                </c:pt>
                <c:pt idx="1939">
                  <c:v>57.700000859797001</c:v>
                </c:pt>
                <c:pt idx="1940">
                  <c:v>58.300000868737698</c:v>
                </c:pt>
                <c:pt idx="1941">
                  <c:v>58.300000868737698</c:v>
                </c:pt>
                <c:pt idx="1942">
                  <c:v>58.300000868737698</c:v>
                </c:pt>
                <c:pt idx="1943">
                  <c:v>57.700000859797001</c:v>
                </c:pt>
                <c:pt idx="1944">
                  <c:v>57.700000859797001</c:v>
                </c:pt>
                <c:pt idx="1945">
                  <c:v>57.700000859797001</c:v>
                </c:pt>
                <c:pt idx="1946">
                  <c:v>58.300000868737698</c:v>
                </c:pt>
                <c:pt idx="1947">
                  <c:v>57.100000850856304</c:v>
                </c:pt>
                <c:pt idx="1948">
                  <c:v>58.900000877678394</c:v>
                </c:pt>
                <c:pt idx="1949">
                  <c:v>58.900000877678394</c:v>
                </c:pt>
                <c:pt idx="1950">
                  <c:v>57.700000859797001</c:v>
                </c:pt>
                <c:pt idx="1951">
                  <c:v>57.700000859797001</c:v>
                </c:pt>
                <c:pt idx="1952">
                  <c:v>58.300000868737698</c:v>
                </c:pt>
                <c:pt idx="1953">
                  <c:v>57.700000859797001</c:v>
                </c:pt>
                <c:pt idx="1954">
                  <c:v>57.100000850856304</c:v>
                </c:pt>
                <c:pt idx="1955">
                  <c:v>57.100000850856304</c:v>
                </c:pt>
                <c:pt idx="1956">
                  <c:v>57.700000859797001</c:v>
                </c:pt>
                <c:pt idx="1957">
                  <c:v>58.300000868737698</c:v>
                </c:pt>
                <c:pt idx="1958">
                  <c:v>58.900000877678394</c:v>
                </c:pt>
                <c:pt idx="1959">
                  <c:v>59.500000886619091</c:v>
                </c:pt>
                <c:pt idx="1960">
                  <c:v>59.500000886619091</c:v>
                </c:pt>
                <c:pt idx="1961">
                  <c:v>58.300000868737698</c:v>
                </c:pt>
                <c:pt idx="1962">
                  <c:v>60.100000895559788</c:v>
                </c:pt>
                <c:pt idx="1963">
                  <c:v>59.500000886619091</c:v>
                </c:pt>
                <c:pt idx="1964">
                  <c:v>60.100000895559788</c:v>
                </c:pt>
                <c:pt idx="1965">
                  <c:v>60.700000904500484</c:v>
                </c:pt>
                <c:pt idx="1966">
                  <c:v>60.100000895559788</c:v>
                </c:pt>
                <c:pt idx="1967">
                  <c:v>59.500000886619091</c:v>
                </c:pt>
                <c:pt idx="1968">
                  <c:v>58.900000877678394</c:v>
                </c:pt>
                <c:pt idx="1969">
                  <c:v>58.900000877678394</c:v>
                </c:pt>
                <c:pt idx="1970">
                  <c:v>58.900000877678394</c:v>
                </c:pt>
                <c:pt idx="1971">
                  <c:v>58.900000877678394</c:v>
                </c:pt>
                <c:pt idx="1972">
                  <c:v>57.700000859797001</c:v>
                </c:pt>
                <c:pt idx="1973">
                  <c:v>57.700000859797001</c:v>
                </c:pt>
                <c:pt idx="1974">
                  <c:v>57.100000850856304</c:v>
                </c:pt>
                <c:pt idx="1975">
                  <c:v>56.500000841915607</c:v>
                </c:pt>
                <c:pt idx="1976">
                  <c:v>57.100000850856304</c:v>
                </c:pt>
                <c:pt idx="1977">
                  <c:v>57.100000850856304</c:v>
                </c:pt>
                <c:pt idx="1978">
                  <c:v>56.500000841915607</c:v>
                </c:pt>
                <c:pt idx="1979">
                  <c:v>55.900000832974911</c:v>
                </c:pt>
                <c:pt idx="1980">
                  <c:v>56.500000841915607</c:v>
                </c:pt>
                <c:pt idx="1981">
                  <c:v>56.500000841915607</c:v>
                </c:pt>
                <c:pt idx="1982">
                  <c:v>53.400000795722008</c:v>
                </c:pt>
                <c:pt idx="1983">
                  <c:v>50.900000758469105</c:v>
                </c:pt>
                <c:pt idx="1984">
                  <c:v>47.800000712275505</c:v>
                </c:pt>
                <c:pt idx="1985">
                  <c:v>45.900000683963299</c:v>
                </c:pt>
                <c:pt idx="1986">
                  <c:v>43.400000646710396</c:v>
                </c:pt>
                <c:pt idx="1987">
                  <c:v>42.100000627338886</c:v>
                </c:pt>
                <c:pt idx="1988">
                  <c:v>40.700000606477261</c:v>
                </c:pt>
                <c:pt idx="1989">
                  <c:v>40.100000597536564</c:v>
                </c:pt>
                <c:pt idx="1990">
                  <c:v>38.800000578165054</c:v>
                </c:pt>
                <c:pt idx="1991">
                  <c:v>38.800000578165054</c:v>
                </c:pt>
                <c:pt idx="1992">
                  <c:v>38.800000578165054</c:v>
                </c:pt>
                <c:pt idx="1993">
                  <c:v>39.400000587105751</c:v>
                </c:pt>
                <c:pt idx="1994">
                  <c:v>41.300000615417957</c:v>
                </c:pt>
                <c:pt idx="1995">
                  <c:v>42.00000062584877</c:v>
                </c:pt>
                <c:pt idx="1996">
                  <c:v>41.300000615417957</c:v>
                </c:pt>
                <c:pt idx="1997">
                  <c:v>41.300000615417957</c:v>
                </c:pt>
                <c:pt idx="1998">
                  <c:v>41.300000615417957</c:v>
                </c:pt>
                <c:pt idx="1999">
                  <c:v>41.300000615417957</c:v>
                </c:pt>
                <c:pt idx="2000">
                  <c:v>40.700000606477261</c:v>
                </c:pt>
                <c:pt idx="2001">
                  <c:v>41.300000615417957</c:v>
                </c:pt>
                <c:pt idx="2002">
                  <c:v>40.700000606477261</c:v>
                </c:pt>
                <c:pt idx="2003">
                  <c:v>41.300000615417957</c:v>
                </c:pt>
                <c:pt idx="2004">
                  <c:v>42.600000634789467</c:v>
                </c:pt>
                <c:pt idx="2005">
                  <c:v>42.00000062584877</c:v>
                </c:pt>
                <c:pt idx="2006">
                  <c:v>41.300000615417957</c:v>
                </c:pt>
                <c:pt idx="2007">
                  <c:v>41.300000615417957</c:v>
                </c:pt>
                <c:pt idx="2008">
                  <c:v>42.00000062584877</c:v>
                </c:pt>
                <c:pt idx="2009">
                  <c:v>42.600000634789467</c:v>
                </c:pt>
                <c:pt idx="2010">
                  <c:v>42.00000062584877</c:v>
                </c:pt>
                <c:pt idx="2011">
                  <c:v>42.600000634789467</c:v>
                </c:pt>
                <c:pt idx="2012">
                  <c:v>42.00000062584877</c:v>
                </c:pt>
                <c:pt idx="2013">
                  <c:v>42.00000062584877</c:v>
                </c:pt>
                <c:pt idx="2014">
                  <c:v>42.600000634789467</c:v>
                </c:pt>
                <c:pt idx="2015">
                  <c:v>42.600000634789467</c:v>
                </c:pt>
                <c:pt idx="2016">
                  <c:v>42.00000062584877</c:v>
                </c:pt>
                <c:pt idx="2017">
                  <c:v>42.00000062584877</c:v>
                </c:pt>
                <c:pt idx="2018">
                  <c:v>41.300000615417957</c:v>
                </c:pt>
                <c:pt idx="2019">
                  <c:v>41.300000615417957</c:v>
                </c:pt>
                <c:pt idx="2020">
                  <c:v>40.700000606477261</c:v>
                </c:pt>
                <c:pt idx="2021">
                  <c:v>41.300000615417957</c:v>
                </c:pt>
                <c:pt idx="2022">
                  <c:v>40.700000606477261</c:v>
                </c:pt>
                <c:pt idx="2023">
                  <c:v>41.300000615417957</c:v>
                </c:pt>
                <c:pt idx="2024">
                  <c:v>42.600000634789467</c:v>
                </c:pt>
                <c:pt idx="2025">
                  <c:v>42.600000634789467</c:v>
                </c:pt>
                <c:pt idx="2026">
                  <c:v>42.600000634789467</c:v>
                </c:pt>
                <c:pt idx="2027">
                  <c:v>43.200000643730164</c:v>
                </c:pt>
                <c:pt idx="2028">
                  <c:v>43.200000643730164</c:v>
                </c:pt>
                <c:pt idx="2029">
                  <c:v>43.200000643730164</c:v>
                </c:pt>
                <c:pt idx="2030">
                  <c:v>43.900000654160976</c:v>
                </c:pt>
                <c:pt idx="2031">
                  <c:v>45.10000067204237</c:v>
                </c:pt>
                <c:pt idx="2032">
                  <c:v>45.800000682473183</c:v>
                </c:pt>
                <c:pt idx="2033">
                  <c:v>45.800000682473183</c:v>
                </c:pt>
                <c:pt idx="2034">
                  <c:v>44.500000663101673</c:v>
                </c:pt>
                <c:pt idx="2035">
                  <c:v>47.000000700354576</c:v>
                </c:pt>
                <c:pt idx="2036">
                  <c:v>46.400000691413879</c:v>
                </c:pt>
                <c:pt idx="2037">
                  <c:v>45.800000682473183</c:v>
                </c:pt>
                <c:pt idx="2038">
                  <c:v>47.700000710785389</c:v>
                </c:pt>
                <c:pt idx="2039">
                  <c:v>47.000000700354576</c:v>
                </c:pt>
                <c:pt idx="2040">
                  <c:v>45.800000682473183</c:v>
                </c:pt>
                <c:pt idx="2041">
                  <c:v>48.300000719726086</c:v>
                </c:pt>
                <c:pt idx="2042">
                  <c:v>47.700000710785389</c:v>
                </c:pt>
                <c:pt idx="2043">
                  <c:v>46.400000691413879</c:v>
                </c:pt>
                <c:pt idx="2044">
                  <c:v>48.300000719726086</c:v>
                </c:pt>
                <c:pt idx="2045">
                  <c:v>47.700000710785389</c:v>
                </c:pt>
                <c:pt idx="2046">
                  <c:v>46.400000691413879</c:v>
                </c:pt>
                <c:pt idx="2047">
                  <c:v>47.700000710785389</c:v>
                </c:pt>
                <c:pt idx="2048">
                  <c:v>45.800000682473183</c:v>
                </c:pt>
                <c:pt idx="2049">
                  <c:v>43.900000654160976</c:v>
                </c:pt>
                <c:pt idx="2050">
                  <c:v>44.500000663101673</c:v>
                </c:pt>
                <c:pt idx="2051">
                  <c:v>43.900000654160976</c:v>
                </c:pt>
                <c:pt idx="2052">
                  <c:v>42.00000062584877</c:v>
                </c:pt>
                <c:pt idx="2053">
                  <c:v>44.500000663101673</c:v>
                </c:pt>
                <c:pt idx="2054">
                  <c:v>42.600000634789467</c:v>
                </c:pt>
                <c:pt idx="2055">
                  <c:v>42.600000634789467</c:v>
                </c:pt>
                <c:pt idx="2056">
                  <c:v>43.200000643730164</c:v>
                </c:pt>
                <c:pt idx="2057">
                  <c:v>42.00000062584877</c:v>
                </c:pt>
                <c:pt idx="2058">
                  <c:v>42.00000062584877</c:v>
                </c:pt>
                <c:pt idx="2059">
                  <c:v>42.600000634789467</c:v>
                </c:pt>
                <c:pt idx="2060">
                  <c:v>42.600000634789467</c:v>
                </c:pt>
                <c:pt idx="2061">
                  <c:v>44.500000663101673</c:v>
                </c:pt>
                <c:pt idx="2062">
                  <c:v>45.10000067204237</c:v>
                </c:pt>
                <c:pt idx="2063">
                  <c:v>43.900000654160976</c:v>
                </c:pt>
                <c:pt idx="2064">
                  <c:v>45.800000682473183</c:v>
                </c:pt>
                <c:pt idx="2065">
                  <c:v>45.10000067204237</c:v>
                </c:pt>
                <c:pt idx="2066">
                  <c:v>44.500000663101673</c:v>
                </c:pt>
                <c:pt idx="2067">
                  <c:v>44.500000663101673</c:v>
                </c:pt>
                <c:pt idx="2068">
                  <c:v>45.800000682473183</c:v>
                </c:pt>
                <c:pt idx="2069">
                  <c:v>44.500000663101673</c:v>
                </c:pt>
                <c:pt idx="2070">
                  <c:v>44.500000663101673</c:v>
                </c:pt>
                <c:pt idx="2071">
                  <c:v>45.800000682473183</c:v>
                </c:pt>
                <c:pt idx="2072">
                  <c:v>44.500000663101673</c:v>
                </c:pt>
                <c:pt idx="2073">
                  <c:v>45.800000682473183</c:v>
                </c:pt>
                <c:pt idx="2074">
                  <c:v>45.10000067204237</c:v>
                </c:pt>
                <c:pt idx="2075">
                  <c:v>43.900000654160976</c:v>
                </c:pt>
                <c:pt idx="2076">
                  <c:v>45.10000067204237</c:v>
                </c:pt>
                <c:pt idx="2077">
                  <c:v>45.800000682473183</c:v>
                </c:pt>
                <c:pt idx="2078">
                  <c:v>43.900000654160976</c:v>
                </c:pt>
                <c:pt idx="2079">
                  <c:v>47.700000710785389</c:v>
                </c:pt>
                <c:pt idx="2080">
                  <c:v>45.800000682473183</c:v>
                </c:pt>
                <c:pt idx="2081">
                  <c:v>45.10000067204237</c:v>
                </c:pt>
                <c:pt idx="2082">
                  <c:v>47.000000700354576</c:v>
                </c:pt>
                <c:pt idx="2083">
                  <c:v>48.300000719726086</c:v>
                </c:pt>
                <c:pt idx="2084">
                  <c:v>47.100000701844692</c:v>
                </c:pt>
                <c:pt idx="2085">
                  <c:v>47.100000701844692</c:v>
                </c:pt>
                <c:pt idx="2086">
                  <c:v>48.300000719726086</c:v>
                </c:pt>
                <c:pt idx="2087">
                  <c:v>48.400000721216202</c:v>
                </c:pt>
                <c:pt idx="2088">
                  <c:v>49.000000730156898</c:v>
                </c:pt>
                <c:pt idx="2089">
                  <c:v>49.000000730156898</c:v>
                </c:pt>
                <c:pt idx="2090">
                  <c:v>49.600000739097595</c:v>
                </c:pt>
                <c:pt idx="2091">
                  <c:v>50.300000749528408</c:v>
                </c:pt>
                <c:pt idx="2092">
                  <c:v>49.600000739097595</c:v>
                </c:pt>
                <c:pt idx="2093">
                  <c:v>50.300000749528408</c:v>
                </c:pt>
                <c:pt idx="2094">
                  <c:v>50.300000749528408</c:v>
                </c:pt>
                <c:pt idx="2095">
                  <c:v>50.300000749528408</c:v>
                </c:pt>
                <c:pt idx="2096">
                  <c:v>50.900000758469105</c:v>
                </c:pt>
                <c:pt idx="2097">
                  <c:v>50.900000758469105</c:v>
                </c:pt>
                <c:pt idx="2098">
                  <c:v>50.300000749528408</c:v>
                </c:pt>
                <c:pt idx="2099">
                  <c:v>50.900000758469105</c:v>
                </c:pt>
                <c:pt idx="2100">
                  <c:v>51.500000767409801</c:v>
                </c:pt>
                <c:pt idx="2101">
                  <c:v>52.100000776350498</c:v>
                </c:pt>
                <c:pt idx="2102">
                  <c:v>52.700000785291195</c:v>
                </c:pt>
                <c:pt idx="2103">
                  <c:v>52.700000785291195</c:v>
                </c:pt>
                <c:pt idx="2104">
                  <c:v>52.700000785291195</c:v>
                </c:pt>
                <c:pt idx="2105">
                  <c:v>53.900000803172588</c:v>
                </c:pt>
                <c:pt idx="2106">
                  <c:v>53.900000803172588</c:v>
                </c:pt>
                <c:pt idx="2107">
                  <c:v>52.700000785291195</c:v>
                </c:pt>
                <c:pt idx="2108">
                  <c:v>53.300000794231892</c:v>
                </c:pt>
                <c:pt idx="2109">
                  <c:v>52.700000785291195</c:v>
                </c:pt>
                <c:pt idx="2110">
                  <c:v>52.700000785291195</c:v>
                </c:pt>
                <c:pt idx="2111">
                  <c:v>52.700000785291195</c:v>
                </c:pt>
                <c:pt idx="2112">
                  <c:v>52.700000785291195</c:v>
                </c:pt>
                <c:pt idx="2113">
                  <c:v>53.300000794231892</c:v>
                </c:pt>
                <c:pt idx="2114">
                  <c:v>53.300000794231892</c:v>
                </c:pt>
                <c:pt idx="2115">
                  <c:v>53.300000794231892</c:v>
                </c:pt>
                <c:pt idx="2116">
                  <c:v>53.900000803172588</c:v>
                </c:pt>
                <c:pt idx="2117">
                  <c:v>53.900000803172588</c:v>
                </c:pt>
                <c:pt idx="2118">
                  <c:v>53.900000803172588</c:v>
                </c:pt>
                <c:pt idx="2119">
                  <c:v>52.700000785291195</c:v>
                </c:pt>
                <c:pt idx="2120">
                  <c:v>53.300000794231892</c:v>
                </c:pt>
                <c:pt idx="2121">
                  <c:v>54.500000812113285</c:v>
                </c:pt>
                <c:pt idx="2122">
                  <c:v>53.300000794231892</c:v>
                </c:pt>
                <c:pt idx="2123">
                  <c:v>52.800000786781311</c:v>
                </c:pt>
                <c:pt idx="2124">
                  <c:v>54.500000812113285</c:v>
                </c:pt>
                <c:pt idx="2125">
                  <c:v>54.500000812113285</c:v>
                </c:pt>
                <c:pt idx="2126">
                  <c:v>51.500000767409801</c:v>
                </c:pt>
                <c:pt idx="2127">
                  <c:v>48.400000721216202</c:v>
                </c:pt>
                <c:pt idx="2128">
                  <c:v>47.700000710785389</c:v>
                </c:pt>
                <c:pt idx="2129">
                  <c:v>46.500000692903996</c:v>
                </c:pt>
                <c:pt idx="2130">
                  <c:v>47.700000710785389</c:v>
                </c:pt>
                <c:pt idx="2131">
                  <c:v>46.500000692903996</c:v>
                </c:pt>
                <c:pt idx="2132">
                  <c:v>44.600000664591789</c:v>
                </c:pt>
                <c:pt idx="2133">
                  <c:v>44.500000663101673</c:v>
                </c:pt>
                <c:pt idx="2134">
                  <c:v>44.500000663101673</c:v>
                </c:pt>
                <c:pt idx="2135">
                  <c:v>43.200000643730164</c:v>
                </c:pt>
                <c:pt idx="2136">
                  <c:v>43.900000654160976</c:v>
                </c:pt>
                <c:pt idx="2137">
                  <c:v>45.800000682473183</c:v>
                </c:pt>
                <c:pt idx="2138">
                  <c:v>43.900000654160976</c:v>
                </c:pt>
                <c:pt idx="2139">
                  <c:v>44.500000663101673</c:v>
                </c:pt>
                <c:pt idx="2140">
                  <c:v>46.400000691413879</c:v>
                </c:pt>
                <c:pt idx="2141">
                  <c:v>44.500000663101673</c:v>
                </c:pt>
                <c:pt idx="2142">
                  <c:v>45.800000682473183</c:v>
                </c:pt>
                <c:pt idx="2143">
                  <c:v>47.000000700354576</c:v>
                </c:pt>
                <c:pt idx="2144">
                  <c:v>45.800000682473183</c:v>
                </c:pt>
                <c:pt idx="2145">
                  <c:v>45.800000682473183</c:v>
                </c:pt>
                <c:pt idx="2146">
                  <c:v>47.000000700354576</c:v>
                </c:pt>
                <c:pt idx="2147">
                  <c:v>45.10000067204237</c:v>
                </c:pt>
                <c:pt idx="2148">
                  <c:v>46.400000691413879</c:v>
                </c:pt>
                <c:pt idx="2149">
                  <c:v>47.700000710785389</c:v>
                </c:pt>
                <c:pt idx="2150">
                  <c:v>45.800000682473183</c:v>
                </c:pt>
                <c:pt idx="2151">
                  <c:v>47.700000710785389</c:v>
                </c:pt>
                <c:pt idx="2152">
                  <c:v>47.000000700354576</c:v>
                </c:pt>
                <c:pt idx="2153">
                  <c:v>47.000000700354576</c:v>
                </c:pt>
                <c:pt idx="2154">
                  <c:v>47.700000710785389</c:v>
                </c:pt>
                <c:pt idx="2155">
                  <c:v>48.300000719726086</c:v>
                </c:pt>
                <c:pt idx="2156">
                  <c:v>46.400000691413879</c:v>
                </c:pt>
                <c:pt idx="2157">
                  <c:v>45.800000682473183</c:v>
                </c:pt>
                <c:pt idx="2158">
                  <c:v>47.000000700354576</c:v>
                </c:pt>
                <c:pt idx="2159">
                  <c:v>45.800000682473183</c:v>
                </c:pt>
                <c:pt idx="2160">
                  <c:v>45.10000067204237</c:v>
                </c:pt>
                <c:pt idx="2161">
                  <c:v>47.600000709295273</c:v>
                </c:pt>
                <c:pt idx="2162">
                  <c:v>45.700000680983067</c:v>
                </c:pt>
                <c:pt idx="2163">
                  <c:v>44.500000663101673</c:v>
                </c:pt>
                <c:pt idx="2164">
                  <c:v>45.10000067204237</c:v>
                </c:pt>
                <c:pt idx="2165">
                  <c:v>43.80000065267086</c:v>
                </c:pt>
                <c:pt idx="2166">
                  <c:v>43.80000065267086</c:v>
                </c:pt>
                <c:pt idx="2167">
                  <c:v>45.700000680983067</c:v>
                </c:pt>
                <c:pt idx="2168">
                  <c:v>45.700000680983067</c:v>
                </c:pt>
                <c:pt idx="2169">
                  <c:v>45.700000680983067</c:v>
                </c:pt>
                <c:pt idx="2170">
                  <c:v>48.300000719726086</c:v>
                </c:pt>
                <c:pt idx="2171">
                  <c:v>47.700000710785389</c:v>
                </c:pt>
                <c:pt idx="2172">
                  <c:v>47.700000710785389</c:v>
                </c:pt>
                <c:pt idx="2173">
                  <c:v>48.300000719726086</c:v>
                </c:pt>
                <c:pt idx="2174">
                  <c:v>47.700000710785389</c:v>
                </c:pt>
                <c:pt idx="2175">
                  <c:v>47.700000710785389</c:v>
                </c:pt>
                <c:pt idx="2176">
                  <c:v>49.500000737607479</c:v>
                </c:pt>
                <c:pt idx="2177">
                  <c:v>48.900000728666782</c:v>
                </c:pt>
                <c:pt idx="2178">
                  <c:v>47.700000710785389</c:v>
                </c:pt>
                <c:pt idx="2179">
                  <c:v>48.900000728666782</c:v>
                </c:pt>
                <c:pt idx="2180">
                  <c:v>48.900000728666782</c:v>
                </c:pt>
                <c:pt idx="2181">
                  <c:v>47.700000710785389</c:v>
                </c:pt>
                <c:pt idx="2182">
                  <c:v>49.500000737607479</c:v>
                </c:pt>
                <c:pt idx="2183">
                  <c:v>50.100000746548176</c:v>
                </c:pt>
                <c:pt idx="2184">
                  <c:v>47.000000700354576</c:v>
                </c:pt>
                <c:pt idx="2185">
                  <c:v>48.300000719726086</c:v>
                </c:pt>
                <c:pt idx="2186">
                  <c:v>47.700000710785389</c:v>
                </c:pt>
                <c:pt idx="2187">
                  <c:v>47.000000700354576</c:v>
                </c:pt>
                <c:pt idx="2188">
                  <c:v>48.300000719726086</c:v>
                </c:pt>
                <c:pt idx="2189">
                  <c:v>47.000000700354576</c:v>
                </c:pt>
                <c:pt idx="2190">
                  <c:v>47.000000700354576</c:v>
                </c:pt>
                <c:pt idx="2191">
                  <c:v>48.900000728666782</c:v>
                </c:pt>
                <c:pt idx="2192">
                  <c:v>45.800000682473183</c:v>
                </c:pt>
                <c:pt idx="2193">
                  <c:v>45.10000067204237</c:v>
                </c:pt>
                <c:pt idx="2194">
                  <c:v>44.500000663101673</c:v>
                </c:pt>
                <c:pt idx="2195">
                  <c:v>44.500000663101673</c:v>
                </c:pt>
                <c:pt idx="2196">
                  <c:v>42.600000634789467</c:v>
                </c:pt>
                <c:pt idx="2197">
                  <c:v>44.500000663101673</c:v>
                </c:pt>
                <c:pt idx="2198">
                  <c:v>42.600000634789467</c:v>
                </c:pt>
                <c:pt idx="2199">
                  <c:v>41.900000624358654</c:v>
                </c:pt>
                <c:pt idx="2200">
                  <c:v>43.200000643730164</c:v>
                </c:pt>
                <c:pt idx="2201">
                  <c:v>43.200000643730164</c:v>
                </c:pt>
                <c:pt idx="2202">
                  <c:v>41.300000615417957</c:v>
                </c:pt>
                <c:pt idx="2203">
                  <c:v>41.900000624358654</c:v>
                </c:pt>
                <c:pt idx="2204">
                  <c:v>41.900000624358654</c:v>
                </c:pt>
                <c:pt idx="2205">
                  <c:v>45.10000067204237</c:v>
                </c:pt>
                <c:pt idx="2206">
                  <c:v>45.10000067204237</c:v>
                </c:pt>
                <c:pt idx="2207">
                  <c:v>44.500000663101673</c:v>
                </c:pt>
                <c:pt idx="2208">
                  <c:v>45.800000682473183</c:v>
                </c:pt>
                <c:pt idx="2209">
                  <c:v>45.800000682473183</c:v>
                </c:pt>
                <c:pt idx="2210">
                  <c:v>44.500000663101673</c:v>
                </c:pt>
                <c:pt idx="2211">
                  <c:v>45.800000682473183</c:v>
                </c:pt>
                <c:pt idx="2212">
                  <c:v>45.800000682473183</c:v>
                </c:pt>
                <c:pt idx="2213">
                  <c:v>45.10000067204237</c:v>
                </c:pt>
                <c:pt idx="2214">
                  <c:v>46.400000691413879</c:v>
                </c:pt>
                <c:pt idx="2215">
                  <c:v>45.800000682473183</c:v>
                </c:pt>
                <c:pt idx="2216">
                  <c:v>45.10000067204237</c:v>
                </c:pt>
                <c:pt idx="2217">
                  <c:v>46.400000691413879</c:v>
                </c:pt>
                <c:pt idx="2218">
                  <c:v>46.400000691413879</c:v>
                </c:pt>
                <c:pt idx="2219">
                  <c:v>45.10000067204237</c:v>
                </c:pt>
                <c:pt idx="2220">
                  <c:v>45.800000682473183</c:v>
                </c:pt>
                <c:pt idx="2221">
                  <c:v>46.400000691413879</c:v>
                </c:pt>
                <c:pt idx="2222">
                  <c:v>45.700000680983067</c:v>
                </c:pt>
                <c:pt idx="2223">
                  <c:v>47.000000700354576</c:v>
                </c:pt>
                <c:pt idx="2224">
                  <c:v>47.000000700354576</c:v>
                </c:pt>
                <c:pt idx="2225">
                  <c:v>45.800000682473183</c:v>
                </c:pt>
                <c:pt idx="2226">
                  <c:v>47.600000709295273</c:v>
                </c:pt>
                <c:pt idx="2227">
                  <c:v>48.300000719726086</c:v>
                </c:pt>
                <c:pt idx="2228">
                  <c:v>47.700000710785389</c:v>
                </c:pt>
                <c:pt idx="2229">
                  <c:v>48.900000728666782</c:v>
                </c:pt>
                <c:pt idx="2230">
                  <c:v>49.500000737607479</c:v>
                </c:pt>
                <c:pt idx="2231">
                  <c:v>50.800000756978989</c:v>
                </c:pt>
                <c:pt idx="2232">
                  <c:v>51.400000765919685</c:v>
                </c:pt>
                <c:pt idx="2233">
                  <c:v>52.000000774860382</c:v>
                </c:pt>
                <c:pt idx="2234">
                  <c:v>53.300000794231892</c:v>
                </c:pt>
                <c:pt idx="2235">
                  <c:v>54.500000812113285</c:v>
                </c:pt>
                <c:pt idx="2236">
                  <c:v>53.300000794231892</c:v>
                </c:pt>
                <c:pt idx="2237">
                  <c:v>53.300000794231892</c:v>
                </c:pt>
                <c:pt idx="2238">
                  <c:v>53.900000803172588</c:v>
                </c:pt>
                <c:pt idx="2239">
                  <c:v>55.200000822544098</c:v>
                </c:pt>
                <c:pt idx="2240">
                  <c:v>55.800000831484795</c:v>
                </c:pt>
                <c:pt idx="2241">
                  <c:v>56.300000838935375</c:v>
                </c:pt>
                <c:pt idx="2242">
                  <c:v>56.400000840425491</c:v>
                </c:pt>
                <c:pt idx="2243">
                  <c:v>56.400000840425491</c:v>
                </c:pt>
                <c:pt idx="2244">
                  <c:v>57.600000858306885</c:v>
                </c:pt>
                <c:pt idx="2245">
                  <c:v>57.600000858306885</c:v>
                </c:pt>
                <c:pt idx="2246">
                  <c:v>57.600000858306885</c:v>
                </c:pt>
                <c:pt idx="2247">
                  <c:v>58.200000867247581</c:v>
                </c:pt>
                <c:pt idx="2248">
                  <c:v>57.600000858306885</c:v>
                </c:pt>
                <c:pt idx="2249">
                  <c:v>57.600000858306885</c:v>
                </c:pt>
                <c:pt idx="2250">
                  <c:v>57.600000858306885</c:v>
                </c:pt>
                <c:pt idx="2251">
                  <c:v>57.000000849366188</c:v>
                </c:pt>
                <c:pt idx="2252">
                  <c:v>57.000000849366188</c:v>
                </c:pt>
                <c:pt idx="2253">
                  <c:v>55.800000831484795</c:v>
                </c:pt>
                <c:pt idx="2254">
                  <c:v>57.600000858306885</c:v>
                </c:pt>
                <c:pt idx="2255">
                  <c:v>56.400000840425491</c:v>
                </c:pt>
                <c:pt idx="2256">
                  <c:v>56.400000840425491</c:v>
                </c:pt>
                <c:pt idx="2257">
                  <c:v>57.600000858306885</c:v>
                </c:pt>
                <c:pt idx="2258">
                  <c:v>56.400000840425491</c:v>
                </c:pt>
                <c:pt idx="2259">
                  <c:v>58.800000876188278</c:v>
                </c:pt>
                <c:pt idx="2260">
                  <c:v>58.200000867247581</c:v>
                </c:pt>
                <c:pt idx="2261">
                  <c:v>58.800000876188278</c:v>
                </c:pt>
                <c:pt idx="2262">
                  <c:v>58.800000876188278</c:v>
                </c:pt>
                <c:pt idx="2263">
                  <c:v>58.200000867247581</c:v>
                </c:pt>
                <c:pt idx="2264">
                  <c:v>58.200000867247581</c:v>
                </c:pt>
                <c:pt idx="2265">
                  <c:v>60.000000894069672</c:v>
                </c:pt>
                <c:pt idx="2266">
                  <c:v>58.800000876188278</c:v>
                </c:pt>
                <c:pt idx="2267">
                  <c:v>59.400000885128975</c:v>
                </c:pt>
                <c:pt idx="2268">
                  <c:v>59.400000885128975</c:v>
                </c:pt>
                <c:pt idx="2269">
                  <c:v>57.000000849366188</c:v>
                </c:pt>
                <c:pt idx="2270">
                  <c:v>52.700000785291195</c:v>
                </c:pt>
                <c:pt idx="2271">
                  <c:v>51.400000765919685</c:v>
                </c:pt>
                <c:pt idx="2272">
                  <c:v>52.700000785291195</c:v>
                </c:pt>
                <c:pt idx="2273">
                  <c:v>50.200000748038292</c:v>
                </c:pt>
                <c:pt idx="2274">
                  <c:v>51.400000765919685</c:v>
                </c:pt>
                <c:pt idx="2275">
                  <c:v>50.200000748038292</c:v>
                </c:pt>
                <c:pt idx="2276">
                  <c:v>46.400000691413879</c:v>
                </c:pt>
                <c:pt idx="2277">
                  <c:v>47.700000710785389</c:v>
                </c:pt>
                <c:pt idx="2278">
                  <c:v>47.000000700354576</c:v>
                </c:pt>
                <c:pt idx="2279">
                  <c:v>45.10000067204237</c:v>
                </c:pt>
                <c:pt idx="2280">
                  <c:v>45.800000682473183</c:v>
                </c:pt>
                <c:pt idx="2281">
                  <c:v>47.000000700354576</c:v>
                </c:pt>
                <c:pt idx="2282">
                  <c:v>45.700000680983067</c:v>
                </c:pt>
                <c:pt idx="2283">
                  <c:v>47.600000709295273</c:v>
                </c:pt>
                <c:pt idx="2284">
                  <c:v>48.900000728666782</c:v>
                </c:pt>
                <c:pt idx="2285">
                  <c:v>47.000000700354576</c:v>
                </c:pt>
                <c:pt idx="2286">
                  <c:v>48.20000071823597</c:v>
                </c:pt>
                <c:pt idx="2287">
                  <c:v>48.900000728666782</c:v>
                </c:pt>
                <c:pt idx="2288">
                  <c:v>47.600000709295273</c:v>
                </c:pt>
                <c:pt idx="2289">
                  <c:v>48.900000728666782</c:v>
                </c:pt>
                <c:pt idx="2290">
                  <c:v>50.100000746548176</c:v>
                </c:pt>
                <c:pt idx="2291">
                  <c:v>47.600000709295273</c:v>
                </c:pt>
                <c:pt idx="2292">
                  <c:v>48.900000728666782</c:v>
                </c:pt>
                <c:pt idx="2293">
                  <c:v>50.100000746548176</c:v>
                </c:pt>
                <c:pt idx="2294">
                  <c:v>48.900000728666782</c:v>
                </c:pt>
                <c:pt idx="2295">
                  <c:v>49.500000737607479</c:v>
                </c:pt>
                <c:pt idx="2296">
                  <c:v>50.800000756978989</c:v>
                </c:pt>
                <c:pt idx="2297">
                  <c:v>49.500000737607479</c:v>
                </c:pt>
                <c:pt idx="2298">
                  <c:v>50.800000756978989</c:v>
                </c:pt>
                <c:pt idx="2299">
                  <c:v>50.700000755488873</c:v>
                </c:pt>
                <c:pt idx="2300">
                  <c:v>48.900000728666782</c:v>
                </c:pt>
                <c:pt idx="2301">
                  <c:v>47.000000700354576</c:v>
                </c:pt>
                <c:pt idx="2302">
                  <c:v>48.900000728666782</c:v>
                </c:pt>
                <c:pt idx="2303">
                  <c:v>47.600000709295273</c:v>
                </c:pt>
                <c:pt idx="2304">
                  <c:v>46.400000691413879</c:v>
                </c:pt>
                <c:pt idx="2305">
                  <c:v>47.000000700354576</c:v>
                </c:pt>
                <c:pt idx="2306">
                  <c:v>46.400000691413879</c:v>
                </c:pt>
                <c:pt idx="2307">
                  <c:v>43.80000065267086</c:v>
                </c:pt>
                <c:pt idx="2308">
                  <c:v>45.700000680983067</c:v>
                </c:pt>
                <c:pt idx="2309">
                  <c:v>45.10000067204237</c:v>
                </c:pt>
                <c:pt idx="2310">
                  <c:v>43.200000643730164</c:v>
                </c:pt>
                <c:pt idx="2311">
                  <c:v>46.400000691413879</c:v>
                </c:pt>
                <c:pt idx="2312">
                  <c:v>45.700000680983067</c:v>
                </c:pt>
                <c:pt idx="2313">
                  <c:v>44.500000663101673</c:v>
                </c:pt>
                <c:pt idx="2314">
                  <c:v>46.400000691413879</c:v>
                </c:pt>
                <c:pt idx="2315">
                  <c:v>46.400000691413879</c:v>
                </c:pt>
                <c:pt idx="2316">
                  <c:v>45.700000680983067</c:v>
                </c:pt>
                <c:pt idx="2317">
                  <c:v>47.000000700354576</c:v>
                </c:pt>
                <c:pt idx="2318">
                  <c:v>46.400000691413879</c:v>
                </c:pt>
                <c:pt idx="2319">
                  <c:v>47.000000700354576</c:v>
                </c:pt>
                <c:pt idx="2320">
                  <c:v>48.900000728666782</c:v>
                </c:pt>
                <c:pt idx="2321">
                  <c:v>48.20000071823597</c:v>
                </c:pt>
                <c:pt idx="2322">
                  <c:v>47.000000700354576</c:v>
                </c:pt>
                <c:pt idx="2323">
                  <c:v>49.500000737607479</c:v>
                </c:pt>
                <c:pt idx="2324">
                  <c:v>48.900000728666782</c:v>
                </c:pt>
                <c:pt idx="2325">
                  <c:v>47.000000700354576</c:v>
                </c:pt>
                <c:pt idx="2326">
                  <c:v>48.20000071823597</c:v>
                </c:pt>
                <c:pt idx="2327">
                  <c:v>47.600000709295273</c:v>
                </c:pt>
                <c:pt idx="2328">
                  <c:v>46.400000691413879</c:v>
                </c:pt>
                <c:pt idx="2329">
                  <c:v>47.000000700354576</c:v>
                </c:pt>
                <c:pt idx="2330">
                  <c:v>46.400000691413879</c:v>
                </c:pt>
                <c:pt idx="2331">
                  <c:v>45.10000067204237</c:v>
                </c:pt>
                <c:pt idx="2332">
                  <c:v>45.700000680983067</c:v>
                </c:pt>
                <c:pt idx="2333">
                  <c:v>45.10000067204237</c:v>
                </c:pt>
                <c:pt idx="2334">
                  <c:v>43.80000065267086</c:v>
                </c:pt>
                <c:pt idx="2335">
                  <c:v>45.700000680983067</c:v>
                </c:pt>
                <c:pt idx="2336">
                  <c:v>44.500000663101673</c:v>
                </c:pt>
                <c:pt idx="2337">
                  <c:v>41.900000624358654</c:v>
                </c:pt>
                <c:pt idx="2338">
                  <c:v>43.80000065267086</c:v>
                </c:pt>
                <c:pt idx="2339">
                  <c:v>42.600000634789467</c:v>
                </c:pt>
                <c:pt idx="2340">
                  <c:v>41.300000615417957</c:v>
                </c:pt>
                <c:pt idx="2341">
                  <c:v>43.200000643730164</c:v>
                </c:pt>
                <c:pt idx="2342">
                  <c:v>42.600000634789467</c:v>
                </c:pt>
                <c:pt idx="2343">
                  <c:v>41.300000615417957</c:v>
                </c:pt>
                <c:pt idx="2344">
                  <c:v>42.600000634789467</c:v>
                </c:pt>
                <c:pt idx="2345">
                  <c:v>41.900000624358654</c:v>
                </c:pt>
                <c:pt idx="2346">
                  <c:v>40.600000604987144</c:v>
                </c:pt>
                <c:pt idx="2347">
                  <c:v>41.300000615417957</c:v>
                </c:pt>
                <c:pt idx="2348">
                  <c:v>41.900000624358654</c:v>
                </c:pt>
                <c:pt idx="2349">
                  <c:v>43.80000065267086</c:v>
                </c:pt>
                <c:pt idx="2350">
                  <c:v>43.80000065267086</c:v>
                </c:pt>
                <c:pt idx="2351">
                  <c:v>43.80000065267086</c:v>
                </c:pt>
                <c:pt idx="2352">
                  <c:v>45.700000680983067</c:v>
                </c:pt>
                <c:pt idx="2353">
                  <c:v>45.700000680983067</c:v>
                </c:pt>
                <c:pt idx="2354">
                  <c:v>43.80000065267086</c:v>
                </c:pt>
                <c:pt idx="2355">
                  <c:v>45.700000680983067</c:v>
                </c:pt>
                <c:pt idx="2356">
                  <c:v>45.700000680983067</c:v>
                </c:pt>
                <c:pt idx="2357">
                  <c:v>44.500000663101673</c:v>
                </c:pt>
                <c:pt idx="2358">
                  <c:v>45.700000680983067</c:v>
                </c:pt>
                <c:pt idx="2359">
                  <c:v>46.400000691413879</c:v>
                </c:pt>
                <c:pt idx="2360">
                  <c:v>45.700000680983067</c:v>
                </c:pt>
                <c:pt idx="2361">
                  <c:v>47.000000700354576</c:v>
                </c:pt>
                <c:pt idx="2362">
                  <c:v>46.400000691413879</c:v>
                </c:pt>
                <c:pt idx="2363">
                  <c:v>45.10000067204237</c:v>
                </c:pt>
                <c:pt idx="2364">
                  <c:v>47.000000700354576</c:v>
                </c:pt>
                <c:pt idx="2365">
                  <c:v>46.400000691413879</c:v>
                </c:pt>
                <c:pt idx="2366">
                  <c:v>45.700000680983067</c:v>
                </c:pt>
                <c:pt idx="2367">
                  <c:v>47.000000700354576</c:v>
                </c:pt>
                <c:pt idx="2368">
                  <c:v>47.600000709295273</c:v>
                </c:pt>
                <c:pt idx="2369">
                  <c:v>46.400000691413879</c:v>
                </c:pt>
                <c:pt idx="2370">
                  <c:v>48.900000728666782</c:v>
                </c:pt>
                <c:pt idx="2371">
                  <c:v>48.900000728666782</c:v>
                </c:pt>
                <c:pt idx="2372">
                  <c:v>50.100000746548176</c:v>
                </c:pt>
                <c:pt idx="2373">
                  <c:v>50.800000756978989</c:v>
                </c:pt>
                <c:pt idx="2374">
                  <c:v>51.400000765919685</c:v>
                </c:pt>
                <c:pt idx="2375">
                  <c:v>52.000000774860382</c:v>
                </c:pt>
                <c:pt idx="2376">
                  <c:v>53.200000792741776</c:v>
                </c:pt>
                <c:pt idx="2377">
                  <c:v>53.800000801682472</c:v>
                </c:pt>
                <c:pt idx="2378">
                  <c:v>54.400000810623169</c:v>
                </c:pt>
                <c:pt idx="2379">
                  <c:v>54.500000812113285</c:v>
                </c:pt>
                <c:pt idx="2380">
                  <c:v>54.500000812113285</c:v>
                </c:pt>
                <c:pt idx="2381">
                  <c:v>55.100000821053982</c:v>
                </c:pt>
                <c:pt idx="2382">
                  <c:v>55.100000821053982</c:v>
                </c:pt>
                <c:pt idx="2383">
                  <c:v>55.700000829994678</c:v>
                </c:pt>
                <c:pt idx="2384">
                  <c:v>55.100000821053982</c:v>
                </c:pt>
                <c:pt idx="2385">
                  <c:v>55.100000821053982</c:v>
                </c:pt>
                <c:pt idx="2386">
                  <c:v>55.100000821053982</c:v>
                </c:pt>
                <c:pt idx="2387">
                  <c:v>55.100000821053982</c:v>
                </c:pt>
                <c:pt idx="2388">
                  <c:v>55.100000821053982</c:v>
                </c:pt>
                <c:pt idx="2389">
                  <c:v>55.700000829994678</c:v>
                </c:pt>
                <c:pt idx="2390">
                  <c:v>55.100000821053982</c:v>
                </c:pt>
                <c:pt idx="2391">
                  <c:v>55.700000829994678</c:v>
                </c:pt>
                <c:pt idx="2392">
                  <c:v>56.300000838935375</c:v>
                </c:pt>
                <c:pt idx="2393">
                  <c:v>55.700000829994678</c:v>
                </c:pt>
                <c:pt idx="2394">
                  <c:v>54.500000812113285</c:v>
                </c:pt>
                <c:pt idx="2395">
                  <c:v>57.000000849366188</c:v>
                </c:pt>
                <c:pt idx="2396">
                  <c:v>55.200000822544098</c:v>
                </c:pt>
                <c:pt idx="2397">
                  <c:v>55.800000831484795</c:v>
                </c:pt>
                <c:pt idx="2398">
                  <c:v>55.200000822544098</c:v>
                </c:pt>
                <c:pt idx="2399">
                  <c:v>56.400000840425491</c:v>
                </c:pt>
                <c:pt idx="2400">
                  <c:v>55.800000831484795</c:v>
                </c:pt>
                <c:pt idx="2401">
                  <c:v>55.800000831484795</c:v>
                </c:pt>
                <c:pt idx="2402">
                  <c:v>56.400000840425491</c:v>
                </c:pt>
                <c:pt idx="2403">
                  <c:v>56.400000840425491</c:v>
                </c:pt>
                <c:pt idx="2404">
                  <c:v>56.400000840425491</c:v>
                </c:pt>
                <c:pt idx="2405">
                  <c:v>56.400000840425491</c:v>
                </c:pt>
                <c:pt idx="2406">
                  <c:v>57.000000849366188</c:v>
                </c:pt>
                <c:pt idx="2407">
                  <c:v>56.400000840425491</c:v>
                </c:pt>
                <c:pt idx="2408">
                  <c:v>56.400000840425491</c:v>
                </c:pt>
                <c:pt idx="2409">
                  <c:v>56.400000840425491</c:v>
                </c:pt>
                <c:pt idx="2410">
                  <c:v>55.800000831484795</c:v>
                </c:pt>
                <c:pt idx="2411">
                  <c:v>56.900000847876072</c:v>
                </c:pt>
                <c:pt idx="2412">
                  <c:v>57.500000856816769</c:v>
                </c:pt>
                <c:pt idx="2413">
                  <c:v>55.100000821053982</c:v>
                </c:pt>
                <c:pt idx="2414">
                  <c:v>51.400000765919685</c:v>
                </c:pt>
                <c:pt idx="2415">
                  <c:v>49.000000730156898</c:v>
                </c:pt>
                <c:pt idx="2416">
                  <c:v>51.400000765919685</c:v>
                </c:pt>
                <c:pt idx="2417">
                  <c:v>48.900000728666782</c:v>
                </c:pt>
                <c:pt idx="2418">
                  <c:v>49.500000737607479</c:v>
                </c:pt>
                <c:pt idx="2419">
                  <c:v>48.900000728666782</c:v>
                </c:pt>
                <c:pt idx="2420">
                  <c:v>46.400000691413879</c:v>
                </c:pt>
                <c:pt idx="2421">
                  <c:v>46.400000691413879</c:v>
                </c:pt>
                <c:pt idx="2422">
                  <c:v>45.800000682473183</c:v>
                </c:pt>
                <c:pt idx="2423">
                  <c:v>44.500000663101673</c:v>
                </c:pt>
                <c:pt idx="2424">
                  <c:v>45.10000067204237</c:v>
                </c:pt>
                <c:pt idx="2425">
                  <c:v>45.700000680983067</c:v>
                </c:pt>
                <c:pt idx="2426">
                  <c:v>44.500000663101673</c:v>
                </c:pt>
                <c:pt idx="2427">
                  <c:v>45.700000680983067</c:v>
                </c:pt>
                <c:pt idx="2428">
                  <c:v>45.700000680983067</c:v>
                </c:pt>
                <c:pt idx="2429">
                  <c:v>45.10000067204237</c:v>
                </c:pt>
                <c:pt idx="2430">
                  <c:v>45.10000067204237</c:v>
                </c:pt>
                <c:pt idx="2431">
                  <c:v>45.700000680983067</c:v>
                </c:pt>
                <c:pt idx="2432">
                  <c:v>44.500000663101673</c:v>
                </c:pt>
                <c:pt idx="2433">
                  <c:v>44.500000663101673</c:v>
                </c:pt>
                <c:pt idx="2434">
                  <c:v>45.700000680983067</c:v>
                </c:pt>
                <c:pt idx="2435">
                  <c:v>44.500000663101673</c:v>
                </c:pt>
                <c:pt idx="2436">
                  <c:v>44.500000663101673</c:v>
                </c:pt>
                <c:pt idx="2437">
                  <c:v>45.700000680983067</c:v>
                </c:pt>
                <c:pt idx="2438">
                  <c:v>44.500000663101673</c:v>
                </c:pt>
                <c:pt idx="2439">
                  <c:v>45.10000067204237</c:v>
                </c:pt>
                <c:pt idx="2440">
                  <c:v>46.400000691413879</c:v>
                </c:pt>
                <c:pt idx="2441">
                  <c:v>44.500000663101673</c:v>
                </c:pt>
                <c:pt idx="2442">
                  <c:v>45.10000067204237</c:v>
                </c:pt>
                <c:pt idx="2443">
                  <c:v>46.400000691413879</c:v>
                </c:pt>
                <c:pt idx="2444">
                  <c:v>44.500000663101673</c:v>
                </c:pt>
                <c:pt idx="2445">
                  <c:v>43.200000643730164</c:v>
                </c:pt>
                <c:pt idx="2446">
                  <c:v>44.500000663101673</c:v>
                </c:pt>
                <c:pt idx="2447">
                  <c:v>43.200000643730164</c:v>
                </c:pt>
                <c:pt idx="2448">
                  <c:v>41.900000624358654</c:v>
                </c:pt>
                <c:pt idx="2449">
                  <c:v>44.400000661611557</c:v>
                </c:pt>
                <c:pt idx="2450">
                  <c:v>43.100000642240047</c:v>
                </c:pt>
                <c:pt idx="2451">
                  <c:v>42.600000634789467</c:v>
                </c:pt>
                <c:pt idx="2452">
                  <c:v>43.80000065267086</c:v>
                </c:pt>
                <c:pt idx="2453">
                  <c:v>43.200000643730164</c:v>
                </c:pt>
                <c:pt idx="2454">
                  <c:v>41.900000624358654</c:v>
                </c:pt>
                <c:pt idx="2455">
                  <c:v>44.400000661611557</c:v>
                </c:pt>
                <c:pt idx="2456">
                  <c:v>43.80000065267086</c:v>
                </c:pt>
                <c:pt idx="2457">
                  <c:v>43.200000643730164</c:v>
                </c:pt>
                <c:pt idx="2458">
                  <c:v>44.500000663101673</c:v>
                </c:pt>
                <c:pt idx="2459">
                  <c:v>43.100000642240047</c:v>
                </c:pt>
                <c:pt idx="2460">
                  <c:v>42.500000633299351</c:v>
                </c:pt>
                <c:pt idx="2461">
                  <c:v>45.10000067204237</c:v>
                </c:pt>
                <c:pt idx="2462">
                  <c:v>44.400000661611557</c:v>
                </c:pt>
                <c:pt idx="2463">
                  <c:v>43.80000065267086</c:v>
                </c:pt>
                <c:pt idx="2464">
                  <c:v>45.700000680983067</c:v>
                </c:pt>
                <c:pt idx="2465">
                  <c:v>45.700000680983067</c:v>
                </c:pt>
                <c:pt idx="2466">
                  <c:v>43.80000065267086</c:v>
                </c:pt>
                <c:pt idx="2467">
                  <c:v>45.10000067204237</c:v>
                </c:pt>
                <c:pt idx="2468">
                  <c:v>45.700000680983067</c:v>
                </c:pt>
                <c:pt idx="2469">
                  <c:v>43.200000643730164</c:v>
                </c:pt>
                <c:pt idx="2470">
                  <c:v>45.10000067204237</c:v>
                </c:pt>
                <c:pt idx="2471">
                  <c:v>45.10000067204237</c:v>
                </c:pt>
                <c:pt idx="2472">
                  <c:v>43.200000643730164</c:v>
                </c:pt>
                <c:pt idx="2473">
                  <c:v>45.10000067204237</c:v>
                </c:pt>
                <c:pt idx="2474">
                  <c:v>45.10000067204237</c:v>
                </c:pt>
                <c:pt idx="2475">
                  <c:v>43.200000643730164</c:v>
                </c:pt>
                <c:pt idx="2476">
                  <c:v>44.500000663101673</c:v>
                </c:pt>
                <c:pt idx="2477">
                  <c:v>44.500000663101673</c:v>
                </c:pt>
                <c:pt idx="2478">
                  <c:v>43.80000065267086</c:v>
                </c:pt>
                <c:pt idx="2479">
                  <c:v>45.10000067204237</c:v>
                </c:pt>
                <c:pt idx="2480">
                  <c:v>44.500000663101673</c:v>
                </c:pt>
                <c:pt idx="2481">
                  <c:v>43.200000643730164</c:v>
                </c:pt>
                <c:pt idx="2482">
                  <c:v>45.10000067204237</c:v>
                </c:pt>
                <c:pt idx="2483">
                  <c:v>44.500000663101673</c:v>
                </c:pt>
                <c:pt idx="2484">
                  <c:v>42.600000634789467</c:v>
                </c:pt>
                <c:pt idx="2485">
                  <c:v>44.500000663101673</c:v>
                </c:pt>
                <c:pt idx="2486">
                  <c:v>43.200000643730164</c:v>
                </c:pt>
                <c:pt idx="2487">
                  <c:v>41.900000624358654</c:v>
                </c:pt>
                <c:pt idx="2488">
                  <c:v>43.200000643730164</c:v>
                </c:pt>
                <c:pt idx="2489">
                  <c:v>43.200000643730164</c:v>
                </c:pt>
                <c:pt idx="2490">
                  <c:v>41.300000615417957</c:v>
                </c:pt>
                <c:pt idx="2491">
                  <c:v>43.200000643730164</c:v>
                </c:pt>
                <c:pt idx="2492">
                  <c:v>43.200000643730164</c:v>
                </c:pt>
                <c:pt idx="2493">
                  <c:v>43.80000065267086</c:v>
                </c:pt>
                <c:pt idx="2494">
                  <c:v>44.500000663101673</c:v>
                </c:pt>
                <c:pt idx="2495">
                  <c:v>43.80000065267086</c:v>
                </c:pt>
                <c:pt idx="2496">
                  <c:v>45.10000067204237</c:v>
                </c:pt>
                <c:pt idx="2497">
                  <c:v>44.500000663101673</c:v>
                </c:pt>
                <c:pt idx="2498">
                  <c:v>43.80000065267086</c:v>
                </c:pt>
                <c:pt idx="2499">
                  <c:v>45.10000067204237</c:v>
                </c:pt>
                <c:pt idx="2500">
                  <c:v>45.10000067204237</c:v>
                </c:pt>
                <c:pt idx="2501">
                  <c:v>43.80000065267086</c:v>
                </c:pt>
                <c:pt idx="2502">
                  <c:v>45.700000680983067</c:v>
                </c:pt>
                <c:pt idx="2503">
                  <c:v>45.10000067204237</c:v>
                </c:pt>
                <c:pt idx="2504">
                  <c:v>44.500000663101673</c:v>
                </c:pt>
                <c:pt idx="2505">
                  <c:v>45.10000067204237</c:v>
                </c:pt>
                <c:pt idx="2506">
                  <c:v>45.10000067204237</c:v>
                </c:pt>
                <c:pt idx="2507">
                  <c:v>44.500000663101673</c:v>
                </c:pt>
                <c:pt idx="2508">
                  <c:v>45.700000680983067</c:v>
                </c:pt>
                <c:pt idx="2509">
                  <c:v>45.700000680983067</c:v>
                </c:pt>
                <c:pt idx="2510">
                  <c:v>45.10000067204237</c:v>
                </c:pt>
                <c:pt idx="2511">
                  <c:v>45.700000680983067</c:v>
                </c:pt>
                <c:pt idx="2512">
                  <c:v>45.700000680983067</c:v>
                </c:pt>
                <c:pt idx="2513">
                  <c:v>45.700000680983067</c:v>
                </c:pt>
                <c:pt idx="2514">
                  <c:v>46.400000691413879</c:v>
                </c:pt>
                <c:pt idx="2515">
                  <c:v>47.000000700354576</c:v>
                </c:pt>
                <c:pt idx="2516">
                  <c:v>48.900000728666782</c:v>
                </c:pt>
                <c:pt idx="2517">
                  <c:v>48.300000719726086</c:v>
                </c:pt>
                <c:pt idx="2518">
                  <c:v>50.800000756978989</c:v>
                </c:pt>
                <c:pt idx="2519">
                  <c:v>50.800000756978989</c:v>
                </c:pt>
                <c:pt idx="2520">
                  <c:v>50.800000756978989</c:v>
                </c:pt>
                <c:pt idx="2521">
                  <c:v>53.800000801682472</c:v>
                </c:pt>
                <c:pt idx="2522">
                  <c:v>52.600000783801079</c:v>
                </c:pt>
                <c:pt idx="2523">
                  <c:v>53.200000792741776</c:v>
                </c:pt>
                <c:pt idx="2524">
                  <c:v>53.800000801682472</c:v>
                </c:pt>
                <c:pt idx="2525">
                  <c:v>53.800000801682472</c:v>
                </c:pt>
                <c:pt idx="2526">
                  <c:v>54.400000810623169</c:v>
                </c:pt>
                <c:pt idx="2527">
                  <c:v>55.000000819563866</c:v>
                </c:pt>
                <c:pt idx="2528">
                  <c:v>54.400000810623169</c:v>
                </c:pt>
                <c:pt idx="2529">
                  <c:v>55.000000819563866</c:v>
                </c:pt>
                <c:pt idx="2530">
                  <c:v>54.400000810623169</c:v>
                </c:pt>
                <c:pt idx="2531">
                  <c:v>54.500000812113285</c:v>
                </c:pt>
                <c:pt idx="2532">
                  <c:v>54.500000812113285</c:v>
                </c:pt>
                <c:pt idx="2533">
                  <c:v>54.500000812113285</c:v>
                </c:pt>
                <c:pt idx="2534">
                  <c:v>53.900000803172588</c:v>
                </c:pt>
                <c:pt idx="2535">
                  <c:v>55.100000821053982</c:v>
                </c:pt>
                <c:pt idx="2536">
                  <c:v>55.100000821053982</c:v>
                </c:pt>
                <c:pt idx="2537">
                  <c:v>55.700000829994678</c:v>
                </c:pt>
                <c:pt idx="2538">
                  <c:v>54.500000812113285</c:v>
                </c:pt>
                <c:pt idx="2539">
                  <c:v>55.100000821053982</c:v>
                </c:pt>
                <c:pt idx="2540">
                  <c:v>53.900000803172588</c:v>
                </c:pt>
                <c:pt idx="2541">
                  <c:v>54.500000812113285</c:v>
                </c:pt>
                <c:pt idx="2542">
                  <c:v>55.100000821053982</c:v>
                </c:pt>
                <c:pt idx="2543">
                  <c:v>54.500000812113285</c:v>
                </c:pt>
                <c:pt idx="2544">
                  <c:v>55.100000821053982</c:v>
                </c:pt>
                <c:pt idx="2545">
                  <c:v>55.100000821053982</c:v>
                </c:pt>
                <c:pt idx="2546">
                  <c:v>54.500000812113285</c:v>
                </c:pt>
                <c:pt idx="2547">
                  <c:v>53.900000803172588</c:v>
                </c:pt>
                <c:pt idx="2548">
                  <c:v>54.500000812113285</c:v>
                </c:pt>
                <c:pt idx="2549">
                  <c:v>55.100000821053982</c:v>
                </c:pt>
                <c:pt idx="2550">
                  <c:v>55.100000821053982</c:v>
                </c:pt>
                <c:pt idx="2551">
                  <c:v>54.500000812113285</c:v>
                </c:pt>
                <c:pt idx="2552">
                  <c:v>53.900000803172588</c:v>
                </c:pt>
                <c:pt idx="2553">
                  <c:v>55.100000821053982</c:v>
                </c:pt>
                <c:pt idx="2554">
                  <c:v>55.100000821053982</c:v>
                </c:pt>
                <c:pt idx="2555">
                  <c:v>55.700000829994678</c:v>
                </c:pt>
                <c:pt idx="2556">
                  <c:v>55.700000829994678</c:v>
                </c:pt>
                <c:pt idx="2557">
                  <c:v>55.700000829994678</c:v>
                </c:pt>
                <c:pt idx="2558">
                  <c:v>53.300000794231892</c:v>
                </c:pt>
                <c:pt idx="2559">
                  <c:v>50.800000756978989</c:v>
                </c:pt>
                <c:pt idx="2560">
                  <c:v>48.300000719726086</c:v>
                </c:pt>
                <c:pt idx="2561">
                  <c:v>47.700000710785389</c:v>
                </c:pt>
                <c:pt idx="2562">
                  <c:v>47.700000710785389</c:v>
                </c:pt>
                <c:pt idx="2563">
                  <c:v>46.400000691413879</c:v>
                </c:pt>
                <c:pt idx="2564">
                  <c:v>44.500000663101673</c:v>
                </c:pt>
                <c:pt idx="2565">
                  <c:v>45.10000067204237</c:v>
                </c:pt>
                <c:pt idx="2566">
                  <c:v>45.10000067204237</c:v>
                </c:pt>
                <c:pt idx="2567">
                  <c:v>43.80000065267086</c:v>
                </c:pt>
                <c:pt idx="2568">
                  <c:v>43.80000065267086</c:v>
                </c:pt>
                <c:pt idx="2569">
                  <c:v>45.700000680983067</c:v>
                </c:pt>
                <c:pt idx="2570">
                  <c:v>43.80000065267086</c:v>
                </c:pt>
                <c:pt idx="2571">
                  <c:v>44.500000663101673</c:v>
                </c:pt>
                <c:pt idx="2572">
                  <c:v>45.10000067204237</c:v>
                </c:pt>
                <c:pt idx="2573">
                  <c:v>43.200000643730164</c:v>
                </c:pt>
                <c:pt idx="2574">
                  <c:v>44.500000663101673</c:v>
                </c:pt>
                <c:pt idx="2575">
                  <c:v>44.400000661611557</c:v>
                </c:pt>
                <c:pt idx="2576">
                  <c:v>43.100000642240047</c:v>
                </c:pt>
                <c:pt idx="2577">
                  <c:v>45.000000670552254</c:v>
                </c:pt>
                <c:pt idx="2578">
                  <c:v>45.000000670552254</c:v>
                </c:pt>
                <c:pt idx="2579">
                  <c:v>43.80000065267086</c:v>
                </c:pt>
                <c:pt idx="2580">
                  <c:v>45.000000670552254</c:v>
                </c:pt>
                <c:pt idx="2581">
                  <c:v>45.000000670552254</c:v>
                </c:pt>
                <c:pt idx="2582">
                  <c:v>43.80000065267086</c:v>
                </c:pt>
                <c:pt idx="2583">
                  <c:v>45.000000670552254</c:v>
                </c:pt>
                <c:pt idx="2584">
                  <c:v>45.000000670552254</c:v>
                </c:pt>
                <c:pt idx="2585">
                  <c:v>43.80000065267086</c:v>
                </c:pt>
                <c:pt idx="2586">
                  <c:v>44.400000661611557</c:v>
                </c:pt>
                <c:pt idx="2587">
                  <c:v>45.700000680983067</c:v>
                </c:pt>
                <c:pt idx="2588">
                  <c:v>45.000000670552254</c:v>
                </c:pt>
                <c:pt idx="2589">
                  <c:v>43.80000065267086</c:v>
                </c:pt>
                <c:pt idx="2590">
                  <c:v>44.400000661611557</c:v>
                </c:pt>
                <c:pt idx="2591">
                  <c:v>43.80000065267086</c:v>
                </c:pt>
                <c:pt idx="2592">
                  <c:v>41.900000624358654</c:v>
                </c:pt>
                <c:pt idx="2593">
                  <c:v>44.400000661611557</c:v>
                </c:pt>
                <c:pt idx="2594">
                  <c:v>43.100000642240047</c:v>
                </c:pt>
                <c:pt idx="2595">
                  <c:v>43.100000642240047</c:v>
                </c:pt>
                <c:pt idx="2596">
                  <c:v>44.400000661611557</c:v>
                </c:pt>
                <c:pt idx="2597">
                  <c:v>45.000000670552254</c:v>
                </c:pt>
                <c:pt idx="2598">
                  <c:v>44.400000661611557</c:v>
                </c:pt>
                <c:pt idx="2599">
                  <c:v>45.700000680983067</c:v>
                </c:pt>
                <c:pt idx="2600">
                  <c:v>45.700000680983067</c:v>
                </c:pt>
                <c:pt idx="2601">
                  <c:v>45.000000670552254</c:v>
                </c:pt>
                <c:pt idx="2602">
                  <c:v>46.90000069886446</c:v>
                </c:pt>
                <c:pt idx="2603">
                  <c:v>45.700000680983067</c:v>
                </c:pt>
                <c:pt idx="2604">
                  <c:v>45.000000670552254</c:v>
                </c:pt>
                <c:pt idx="2605">
                  <c:v>46.300000689923763</c:v>
                </c:pt>
                <c:pt idx="2606">
                  <c:v>45.700000680983067</c:v>
                </c:pt>
                <c:pt idx="2607">
                  <c:v>47.600000709295273</c:v>
                </c:pt>
                <c:pt idx="2608">
                  <c:v>48.800000727176666</c:v>
                </c:pt>
                <c:pt idx="2609">
                  <c:v>47.600000709295273</c:v>
                </c:pt>
                <c:pt idx="2610">
                  <c:v>45.700000680983067</c:v>
                </c:pt>
                <c:pt idx="2611">
                  <c:v>47.600000709295273</c:v>
                </c:pt>
                <c:pt idx="2612">
                  <c:v>47.600000709295273</c:v>
                </c:pt>
                <c:pt idx="2613">
                  <c:v>46.300000689923763</c:v>
                </c:pt>
                <c:pt idx="2614">
                  <c:v>47.600000709295273</c:v>
                </c:pt>
                <c:pt idx="2615">
                  <c:v>45.700000680983067</c:v>
                </c:pt>
                <c:pt idx="2616">
                  <c:v>45.700000680983067</c:v>
                </c:pt>
                <c:pt idx="2617">
                  <c:v>46.90000069886446</c:v>
                </c:pt>
                <c:pt idx="2618">
                  <c:v>46.300000689923763</c:v>
                </c:pt>
                <c:pt idx="2619">
                  <c:v>45.700000680983067</c:v>
                </c:pt>
                <c:pt idx="2620">
                  <c:v>46.300000689923763</c:v>
                </c:pt>
                <c:pt idx="2621">
                  <c:v>45.700000680983067</c:v>
                </c:pt>
                <c:pt idx="2622">
                  <c:v>45.000000670552254</c:v>
                </c:pt>
                <c:pt idx="2623">
                  <c:v>46.300000689923763</c:v>
                </c:pt>
                <c:pt idx="2624">
                  <c:v>45.700000680983067</c:v>
                </c:pt>
                <c:pt idx="2625">
                  <c:v>43.80000065267086</c:v>
                </c:pt>
                <c:pt idx="2626">
                  <c:v>45.000000670552254</c:v>
                </c:pt>
                <c:pt idx="2627">
                  <c:v>44.400000661611557</c:v>
                </c:pt>
                <c:pt idx="2628">
                  <c:v>41.900000624358654</c:v>
                </c:pt>
                <c:pt idx="2629">
                  <c:v>43.80000065267086</c:v>
                </c:pt>
                <c:pt idx="2630">
                  <c:v>43.100000642240047</c:v>
                </c:pt>
                <c:pt idx="2631">
                  <c:v>41.200000613927841</c:v>
                </c:pt>
                <c:pt idx="2632">
                  <c:v>43.80000065267086</c:v>
                </c:pt>
                <c:pt idx="2633">
                  <c:v>43.100000642240047</c:v>
                </c:pt>
                <c:pt idx="2634">
                  <c:v>41.900000624358654</c:v>
                </c:pt>
                <c:pt idx="2635">
                  <c:v>42.500000633299351</c:v>
                </c:pt>
                <c:pt idx="2636">
                  <c:v>44.400000661611557</c:v>
                </c:pt>
                <c:pt idx="2637">
                  <c:v>45.000000670552254</c:v>
                </c:pt>
                <c:pt idx="2638">
                  <c:v>45.000000670552254</c:v>
                </c:pt>
                <c:pt idx="2639">
                  <c:v>44.400000661611557</c:v>
                </c:pt>
                <c:pt idx="2640">
                  <c:v>45.700000680983067</c:v>
                </c:pt>
                <c:pt idx="2641">
                  <c:v>45.000000670552254</c:v>
                </c:pt>
                <c:pt idx="2642">
                  <c:v>44.400000661611557</c:v>
                </c:pt>
                <c:pt idx="2643">
                  <c:v>45.700000680983067</c:v>
                </c:pt>
                <c:pt idx="2644">
                  <c:v>46.300000689923763</c:v>
                </c:pt>
                <c:pt idx="2645">
                  <c:v>45.000000670552254</c:v>
                </c:pt>
                <c:pt idx="2646">
                  <c:v>46.300000689923763</c:v>
                </c:pt>
                <c:pt idx="2647">
                  <c:v>45.700000680983067</c:v>
                </c:pt>
                <c:pt idx="2648">
                  <c:v>45.000000670552254</c:v>
                </c:pt>
                <c:pt idx="2649">
                  <c:v>45.700000680983067</c:v>
                </c:pt>
                <c:pt idx="2650">
                  <c:v>46.300000689923763</c:v>
                </c:pt>
                <c:pt idx="2651">
                  <c:v>45.000000670552254</c:v>
                </c:pt>
                <c:pt idx="2652">
                  <c:v>46.300000689923763</c:v>
                </c:pt>
                <c:pt idx="2653">
                  <c:v>46.90000069886446</c:v>
                </c:pt>
                <c:pt idx="2654">
                  <c:v>45.700000680983067</c:v>
                </c:pt>
                <c:pt idx="2655">
                  <c:v>46.90000069886446</c:v>
                </c:pt>
                <c:pt idx="2656">
                  <c:v>46.90000069886446</c:v>
                </c:pt>
                <c:pt idx="2657">
                  <c:v>45.700000680983067</c:v>
                </c:pt>
                <c:pt idx="2658">
                  <c:v>46.90000069886446</c:v>
                </c:pt>
                <c:pt idx="2659">
                  <c:v>48.20000071823597</c:v>
                </c:pt>
                <c:pt idx="2660">
                  <c:v>49.500000737607479</c:v>
                </c:pt>
                <c:pt idx="2661">
                  <c:v>48.900000728666782</c:v>
                </c:pt>
                <c:pt idx="2662">
                  <c:v>50.100000746548176</c:v>
                </c:pt>
                <c:pt idx="2663">
                  <c:v>50.700000755488873</c:v>
                </c:pt>
                <c:pt idx="2664">
                  <c:v>51.900000773370266</c:v>
                </c:pt>
                <c:pt idx="2665">
                  <c:v>52.600000783801079</c:v>
                </c:pt>
                <c:pt idx="2666">
                  <c:v>51.900000773370266</c:v>
                </c:pt>
                <c:pt idx="2667">
                  <c:v>53.800000801682472</c:v>
                </c:pt>
                <c:pt idx="2668">
                  <c:v>52.600000783801079</c:v>
                </c:pt>
                <c:pt idx="2669">
                  <c:v>52.000000774860382</c:v>
                </c:pt>
                <c:pt idx="2670">
                  <c:v>52.600000783801079</c:v>
                </c:pt>
                <c:pt idx="2671">
                  <c:v>53.200000792741776</c:v>
                </c:pt>
                <c:pt idx="2672">
                  <c:v>52.000000774860382</c:v>
                </c:pt>
                <c:pt idx="2673">
                  <c:v>53.200000792741776</c:v>
                </c:pt>
                <c:pt idx="2674">
                  <c:v>53.200000792741776</c:v>
                </c:pt>
                <c:pt idx="2675">
                  <c:v>53.200000792741776</c:v>
                </c:pt>
                <c:pt idx="2676">
                  <c:v>53.300000794231892</c:v>
                </c:pt>
                <c:pt idx="2677">
                  <c:v>53.300000794231892</c:v>
                </c:pt>
                <c:pt idx="2678">
                  <c:v>54.500000812113285</c:v>
                </c:pt>
                <c:pt idx="2679">
                  <c:v>54.500000812113285</c:v>
                </c:pt>
                <c:pt idx="2680">
                  <c:v>52.700000785291195</c:v>
                </c:pt>
                <c:pt idx="2681">
                  <c:v>53.900000803172588</c:v>
                </c:pt>
                <c:pt idx="2682">
                  <c:v>53.900000803172588</c:v>
                </c:pt>
                <c:pt idx="2683">
                  <c:v>53.900000803172588</c:v>
                </c:pt>
                <c:pt idx="2684">
                  <c:v>53.900000803172588</c:v>
                </c:pt>
                <c:pt idx="2685">
                  <c:v>54.500000812113285</c:v>
                </c:pt>
                <c:pt idx="2686">
                  <c:v>53.300000794231892</c:v>
                </c:pt>
                <c:pt idx="2687">
                  <c:v>54.500000812113285</c:v>
                </c:pt>
                <c:pt idx="2688">
                  <c:v>54.500000812113285</c:v>
                </c:pt>
                <c:pt idx="2689">
                  <c:v>53.900000803172588</c:v>
                </c:pt>
                <c:pt idx="2690">
                  <c:v>55.100000821053982</c:v>
                </c:pt>
                <c:pt idx="2691">
                  <c:v>54.500000812113285</c:v>
                </c:pt>
                <c:pt idx="2692">
                  <c:v>55.100000821053982</c:v>
                </c:pt>
                <c:pt idx="2693">
                  <c:v>56.900000847876072</c:v>
                </c:pt>
                <c:pt idx="2694">
                  <c:v>56.300000838935375</c:v>
                </c:pt>
                <c:pt idx="2695">
                  <c:v>56.300000838935375</c:v>
                </c:pt>
                <c:pt idx="2696">
                  <c:v>56.300000838935375</c:v>
                </c:pt>
                <c:pt idx="2697">
                  <c:v>57.500000856816769</c:v>
                </c:pt>
                <c:pt idx="2698">
                  <c:v>57.500000856816769</c:v>
                </c:pt>
                <c:pt idx="2699">
                  <c:v>56.900000847876072</c:v>
                </c:pt>
                <c:pt idx="2700">
                  <c:v>57.500000856816769</c:v>
                </c:pt>
                <c:pt idx="2701">
                  <c:v>57.500000856816769</c:v>
                </c:pt>
                <c:pt idx="2702">
                  <c:v>56.900000847876072</c:v>
                </c:pt>
                <c:pt idx="2703">
                  <c:v>57.500000856816769</c:v>
                </c:pt>
                <c:pt idx="2704">
                  <c:v>57.500000856816769</c:v>
                </c:pt>
                <c:pt idx="2705">
                  <c:v>56.900000847876072</c:v>
                </c:pt>
                <c:pt idx="2706">
                  <c:v>56.900000847876072</c:v>
                </c:pt>
                <c:pt idx="2707">
                  <c:v>56.300000838935375</c:v>
                </c:pt>
                <c:pt idx="2708">
                  <c:v>56.300000838935375</c:v>
                </c:pt>
                <c:pt idx="2709">
                  <c:v>56.900000847876072</c:v>
                </c:pt>
                <c:pt idx="2710">
                  <c:v>56.900000847876072</c:v>
                </c:pt>
                <c:pt idx="2711">
                  <c:v>56.900000847876072</c:v>
                </c:pt>
                <c:pt idx="2712">
                  <c:v>56.900000847876072</c:v>
                </c:pt>
                <c:pt idx="2713">
                  <c:v>56.900000847876072</c:v>
                </c:pt>
                <c:pt idx="2714">
                  <c:v>56.300000838935375</c:v>
                </c:pt>
                <c:pt idx="2715">
                  <c:v>56.900000847876072</c:v>
                </c:pt>
                <c:pt idx="2716">
                  <c:v>57.500000856816769</c:v>
                </c:pt>
                <c:pt idx="2717">
                  <c:v>56.900000847876072</c:v>
                </c:pt>
                <c:pt idx="2718">
                  <c:v>58.100000865757465</c:v>
                </c:pt>
                <c:pt idx="2719">
                  <c:v>59.300000883638859</c:v>
                </c:pt>
                <c:pt idx="2720">
                  <c:v>58.700000874698162</c:v>
                </c:pt>
                <c:pt idx="2721">
                  <c:v>58.700000874698162</c:v>
                </c:pt>
                <c:pt idx="2722">
                  <c:v>58.700000874698162</c:v>
                </c:pt>
                <c:pt idx="2723">
                  <c:v>59.300000883638859</c:v>
                </c:pt>
                <c:pt idx="2724">
                  <c:v>58.700000874698162</c:v>
                </c:pt>
                <c:pt idx="2725">
                  <c:v>59.300000883638859</c:v>
                </c:pt>
                <c:pt idx="2726">
                  <c:v>59.300000883638859</c:v>
                </c:pt>
                <c:pt idx="2727">
                  <c:v>59.300000883638859</c:v>
                </c:pt>
                <c:pt idx="2728">
                  <c:v>59.900000892579556</c:v>
                </c:pt>
                <c:pt idx="2729">
                  <c:v>60.500000901520252</c:v>
                </c:pt>
                <c:pt idx="2730">
                  <c:v>60.500000901520252</c:v>
                </c:pt>
                <c:pt idx="2731">
                  <c:v>59.900000892579556</c:v>
                </c:pt>
                <c:pt idx="2732">
                  <c:v>61.100000910460949</c:v>
                </c:pt>
                <c:pt idx="2733">
                  <c:v>61.100000910460949</c:v>
                </c:pt>
                <c:pt idx="2734">
                  <c:v>61.700000919401646</c:v>
                </c:pt>
                <c:pt idx="2735">
                  <c:v>61.100000910460949</c:v>
                </c:pt>
                <c:pt idx="2736">
                  <c:v>61.100000910460949</c:v>
                </c:pt>
                <c:pt idx="2737">
                  <c:v>61.700000919401646</c:v>
                </c:pt>
                <c:pt idx="2738">
                  <c:v>62.800000935792923</c:v>
                </c:pt>
                <c:pt idx="2739">
                  <c:v>62.300000928342342</c:v>
                </c:pt>
                <c:pt idx="2740">
                  <c:v>62.800000935792923</c:v>
                </c:pt>
                <c:pt idx="2741">
                  <c:v>62.900000937283039</c:v>
                </c:pt>
                <c:pt idx="2742">
                  <c:v>63.40000094473362</c:v>
                </c:pt>
                <c:pt idx="2743">
                  <c:v>63.40000094473362</c:v>
                </c:pt>
                <c:pt idx="2744">
                  <c:v>63.500000946223736</c:v>
                </c:pt>
                <c:pt idx="2745">
                  <c:v>63.500000946223736</c:v>
                </c:pt>
                <c:pt idx="2746">
                  <c:v>63.500000946223736</c:v>
                </c:pt>
                <c:pt idx="2747">
                  <c:v>62.900000937283039</c:v>
                </c:pt>
                <c:pt idx="2748">
                  <c:v>62.900000937283039</c:v>
                </c:pt>
                <c:pt idx="2749">
                  <c:v>62.900000937283039</c:v>
                </c:pt>
                <c:pt idx="2750">
                  <c:v>63.500000946223736</c:v>
                </c:pt>
                <c:pt idx="2751">
                  <c:v>64.100000955164433</c:v>
                </c:pt>
                <c:pt idx="2752">
                  <c:v>63.500000946223736</c:v>
                </c:pt>
                <c:pt idx="2753">
                  <c:v>63.500000946223736</c:v>
                </c:pt>
                <c:pt idx="2754">
                  <c:v>62.900000937283039</c:v>
                </c:pt>
                <c:pt idx="2755">
                  <c:v>63.500000946223736</c:v>
                </c:pt>
                <c:pt idx="2756">
                  <c:v>63.500000946223736</c:v>
                </c:pt>
                <c:pt idx="2757">
                  <c:v>62.900000937283039</c:v>
                </c:pt>
                <c:pt idx="2758">
                  <c:v>62.300000928342342</c:v>
                </c:pt>
                <c:pt idx="2759">
                  <c:v>62.900000937283039</c:v>
                </c:pt>
                <c:pt idx="2760">
                  <c:v>62.300000928342342</c:v>
                </c:pt>
                <c:pt idx="2761">
                  <c:v>62.300000928342342</c:v>
                </c:pt>
                <c:pt idx="2762">
                  <c:v>62.900000937283039</c:v>
                </c:pt>
                <c:pt idx="2763">
                  <c:v>62.900000937283039</c:v>
                </c:pt>
                <c:pt idx="2764">
                  <c:v>63.500000946223736</c:v>
                </c:pt>
                <c:pt idx="2765">
                  <c:v>63.500000946223736</c:v>
                </c:pt>
                <c:pt idx="2766">
                  <c:v>62.900000937283039</c:v>
                </c:pt>
                <c:pt idx="2767">
                  <c:v>64.600000962615013</c:v>
                </c:pt>
                <c:pt idx="2768">
                  <c:v>62.900000937283039</c:v>
                </c:pt>
                <c:pt idx="2769">
                  <c:v>64.100000955164433</c:v>
                </c:pt>
                <c:pt idx="2770">
                  <c:v>62.300000928342342</c:v>
                </c:pt>
                <c:pt idx="2771">
                  <c:v>62.900000937283039</c:v>
                </c:pt>
                <c:pt idx="2772">
                  <c:v>64.100000955164433</c:v>
                </c:pt>
                <c:pt idx="2773">
                  <c:v>63.500000946223736</c:v>
                </c:pt>
                <c:pt idx="2774">
                  <c:v>62.900000937283039</c:v>
                </c:pt>
                <c:pt idx="2775">
                  <c:v>63.500000946223736</c:v>
                </c:pt>
                <c:pt idx="2776">
                  <c:v>64.600000962615013</c:v>
                </c:pt>
                <c:pt idx="2777">
                  <c:v>64.100000955164433</c:v>
                </c:pt>
                <c:pt idx="2778">
                  <c:v>64.100000955164433</c:v>
                </c:pt>
                <c:pt idx="2779">
                  <c:v>64.100000955164433</c:v>
                </c:pt>
                <c:pt idx="2780">
                  <c:v>64.100000955164433</c:v>
                </c:pt>
                <c:pt idx="2781">
                  <c:v>64.100000955164433</c:v>
                </c:pt>
                <c:pt idx="2782">
                  <c:v>63.500000946223736</c:v>
                </c:pt>
                <c:pt idx="2783">
                  <c:v>63.500000946223736</c:v>
                </c:pt>
                <c:pt idx="2784">
                  <c:v>63.500000946223736</c:v>
                </c:pt>
                <c:pt idx="2785">
                  <c:v>63.500000946223736</c:v>
                </c:pt>
                <c:pt idx="2786">
                  <c:v>63.500000946223736</c:v>
                </c:pt>
                <c:pt idx="2787">
                  <c:v>64.100000955164433</c:v>
                </c:pt>
                <c:pt idx="2788">
                  <c:v>63.500000946223736</c:v>
                </c:pt>
                <c:pt idx="2789">
                  <c:v>64.100000955164433</c:v>
                </c:pt>
                <c:pt idx="2790">
                  <c:v>63.500000946223736</c:v>
                </c:pt>
                <c:pt idx="2791">
                  <c:v>65.20000097155571</c:v>
                </c:pt>
                <c:pt idx="2792">
                  <c:v>63.500000946223736</c:v>
                </c:pt>
                <c:pt idx="2793">
                  <c:v>63.500000946223736</c:v>
                </c:pt>
                <c:pt idx="2794">
                  <c:v>64.100000955164433</c:v>
                </c:pt>
                <c:pt idx="2795">
                  <c:v>63.500000946223736</c:v>
                </c:pt>
                <c:pt idx="2796">
                  <c:v>62.400000929832458</c:v>
                </c:pt>
                <c:pt idx="2797">
                  <c:v>62.400000929832458</c:v>
                </c:pt>
                <c:pt idx="2798">
                  <c:v>63.000000938773155</c:v>
                </c:pt>
                <c:pt idx="2799">
                  <c:v>63.000000938773155</c:v>
                </c:pt>
                <c:pt idx="2800">
                  <c:v>62.400000929832458</c:v>
                </c:pt>
                <c:pt idx="2801">
                  <c:v>62.400000929832458</c:v>
                </c:pt>
                <c:pt idx="2802">
                  <c:v>62.400000929832458</c:v>
                </c:pt>
                <c:pt idx="2803">
                  <c:v>63.000000938773155</c:v>
                </c:pt>
                <c:pt idx="2804">
                  <c:v>62.400000929832458</c:v>
                </c:pt>
                <c:pt idx="2805">
                  <c:v>63.000000938773155</c:v>
                </c:pt>
                <c:pt idx="2806">
                  <c:v>62.400000929832458</c:v>
                </c:pt>
                <c:pt idx="2807">
                  <c:v>61.800000920891762</c:v>
                </c:pt>
                <c:pt idx="2808">
                  <c:v>61.800000920891762</c:v>
                </c:pt>
                <c:pt idx="2809">
                  <c:v>62.400000929832458</c:v>
                </c:pt>
                <c:pt idx="2810">
                  <c:v>61.800000920891762</c:v>
                </c:pt>
                <c:pt idx="2811">
                  <c:v>62.400000929832458</c:v>
                </c:pt>
                <c:pt idx="2812">
                  <c:v>61.800000920891762</c:v>
                </c:pt>
                <c:pt idx="2813">
                  <c:v>62.400000929832458</c:v>
                </c:pt>
                <c:pt idx="2814">
                  <c:v>62.400000929832458</c:v>
                </c:pt>
                <c:pt idx="2815">
                  <c:v>62.400000929832458</c:v>
                </c:pt>
                <c:pt idx="2816">
                  <c:v>62.400000929832458</c:v>
                </c:pt>
                <c:pt idx="2817">
                  <c:v>61.200000911951065</c:v>
                </c:pt>
                <c:pt idx="2818">
                  <c:v>61.800000920891762</c:v>
                </c:pt>
                <c:pt idx="2819">
                  <c:v>61.800000920891762</c:v>
                </c:pt>
                <c:pt idx="2820">
                  <c:v>61.800000920891762</c:v>
                </c:pt>
                <c:pt idx="2821">
                  <c:v>61.200000911951065</c:v>
                </c:pt>
                <c:pt idx="2822">
                  <c:v>61.200000911951065</c:v>
                </c:pt>
                <c:pt idx="2823">
                  <c:v>60.600000903010368</c:v>
                </c:pt>
                <c:pt idx="2824">
                  <c:v>61.200000911951065</c:v>
                </c:pt>
                <c:pt idx="2825">
                  <c:v>61.200000911951065</c:v>
                </c:pt>
                <c:pt idx="2826">
                  <c:v>60.600000903010368</c:v>
                </c:pt>
                <c:pt idx="2827">
                  <c:v>61.200000911951065</c:v>
                </c:pt>
                <c:pt idx="2828">
                  <c:v>61.200000911951065</c:v>
                </c:pt>
                <c:pt idx="2829">
                  <c:v>61.200000911951065</c:v>
                </c:pt>
                <c:pt idx="2830">
                  <c:v>61.200000911951065</c:v>
                </c:pt>
                <c:pt idx="2831">
                  <c:v>61.200000911951065</c:v>
                </c:pt>
                <c:pt idx="2832">
                  <c:v>61.800000920891762</c:v>
                </c:pt>
                <c:pt idx="2833">
                  <c:v>60.600000903010368</c:v>
                </c:pt>
                <c:pt idx="2834">
                  <c:v>61.200000911951065</c:v>
                </c:pt>
                <c:pt idx="2835">
                  <c:v>60.600000903010368</c:v>
                </c:pt>
                <c:pt idx="2836">
                  <c:v>60.600000903010368</c:v>
                </c:pt>
                <c:pt idx="2837">
                  <c:v>60.600000903010368</c:v>
                </c:pt>
                <c:pt idx="2838">
                  <c:v>61.200000911951065</c:v>
                </c:pt>
                <c:pt idx="2839">
                  <c:v>61.200000911951065</c:v>
                </c:pt>
                <c:pt idx="2840">
                  <c:v>60.600000903010368</c:v>
                </c:pt>
                <c:pt idx="2841">
                  <c:v>61.200000911951065</c:v>
                </c:pt>
                <c:pt idx="2842">
                  <c:v>61.200000911951065</c:v>
                </c:pt>
                <c:pt idx="2843">
                  <c:v>60.600000903010368</c:v>
                </c:pt>
                <c:pt idx="2844">
                  <c:v>61.200000911951065</c:v>
                </c:pt>
                <c:pt idx="2845">
                  <c:v>60.600000903010368</c:v>
                </c:pt>
                <c:pt idx="2846">
                  <c:v>61.200000911951065</c:v>
                </c:pt>
                <c:pt idx="2847">
                  <c:v>60.600000903010368</c:v>
                </c:pt>
                <c:pt idx="2848">
                  <c:v>60.600000903010368</c:v>
                </c:pt>
                <c:pt idx="2849">
                  <c:v>61.200000911951065</c:v>
                </c:pt>
                <c:pt idx="2850">
                  <c:v>60.600000903010368</c:v>
                </c:pt>
                <c:pt idx="2851">
                  <c:v>61.200000911951065</c:v>
                </c:pt>
                <c:pt idx="2852">
                  <c:v>60.600000903010368</c:v>
                </c:pt>
                <c:pt idx="2853">
                  <c:v>60.600000903010368</c:v>
                </c:pt>
                <c:pt idx="2854">
                  <c:v>61.800000920891762</c:v>
                </c:pt>
                <c:pt idx="2855">
                  <c:v>61.200000911951065</c:v>
                </c:pt>
                <c:pt idx="2856">
                  <c:v>61.200000911951065</c:v>
                </c:pt>
                <c:pt idx="2857">
                  <c:v>61.800000920891762</c:v>
                </c:pt>
                <c:pt idx="2858">
                  <c:v>61.800000920891762</c:v>
                </c:pt>
                <c:pt idx="2859">
                  <c:v>61.800000920891762</c:v>
                </c:pt>
                <c:pt idx="2860">
                  <c:v>61.800000920891762</c:v>
                </c:pt>
                <c:pt idx="2861">
                  <c:v>61.200000911951065</c:v>
                </c:pt>
                <c:pt idx="2862">
                  <c:v>61.800000920891762</c:v>
                </c:pt>
                <c:pt idx="2863">
                  <c:v>62.400000929832458</c:v>
                </c:pt>
                <c:pt idx="2864">
                  <c:v>61.800000920891762</c:v>
                </c:pt>
                <c:pt idx="2865">
                  <c:v>62.400000929832458</c:v>
                </c:pt>
                <c:pt idx="2866">
                  <c:v>61.800000920891762</c:v>
                </c:pt>
                <c:pt idx="2867">
                  <c:v>61.800000920891762</c:v>
                </c:pt>
                <c:pt idx="2868">
                  <c:v>61.800000920891762</c:v>
                </c:pt>
                <c:pt idx="2869">
                  <c:v>61.200000911951065</c:v>
                </c:pt>
                <c:pt idx="2870">
                  <c:v>61.200000911951065</c:v>
                </c:pt>
                <c:pt idx="2871">
                  <c:v>61.200000911951065</c:v>
                </c:pt>
                <c:pt idx="2872">
                  <c:v>61.200000911951065</c:v>
                </c:pt>
                <c:pt idx="2873">
                  <c:v>61.200000911951065</c:v>
                </c:pt>
                <c:pt idx="2874">
                  <c:v>61.200000911951065</c:v>
                </c:pt>
                <c:pt idx="2875">
                  <c:v>60.600000903010368</c:v>
                </c:pt>
                <c:pt idx="2876">
                  <c:v>60.600000903010368</c:v>
                </c:pt>
                <c:pt idx="2877">
                  <c:v>60.000000894069672</c:v>
                </c:pt>
                <c:pt idx="2878">
                  <c:v>60.600000903010368</c:v>
                </c:pt>
                <c:pt idx="2879">
                  <c:v>61.200000911951065</c:v>
                </c:pt>
                <c:pt idx="2880">
                  <c:v>60.600000903010368</c:v>
                </c:pt>
                <c:pt idx="2881">
                  <c:v>60.700000904500484</c:v>
                </c:pt>
                <c:pt idx="2882">
                  <c:v>61.800000920891762</c:v>
                </c:pt>
                <c:pt idx="2883">
                  <c:v>61.300000913441181</c:v>
                </c:pt>
                <c:pt idx="2884">
                  <c:v>61.300000913441181</c:v>
                </c:pt>
                <c:pt idx="2885">
                  <c:v>61.800000920891762</c:v>
                </c:pt>
                <c:pt idx="2886">
                  <c:v>61.300000913441181</c:v>
                </c:pt>
                <c:pt idx="2887">
                  <c:v>62.400000929832458</c:v>
                </c:pt>
                <c:pt idx="2888">
                  <c:v>62.400000929832458</c:v>
                </c:pt>
                <c:pt idx="2889">
                  <c:v>63.000000938773155</c:v>
                </c:pt>
                <c:pt idx="2890">
                  <c:v>61.800000920891762</c:v>
                </c:pt>
                <c:pt idx="2891">
                  <c:v>62.400000929832458</c:v>
                </c:pt>
                <c:pt idx="2892">
                  <c:v>62.400000929832458</c:v>
                </c:pt>
                <c:pt idx="2893">
                  <c:v>62.400000929832458</c:v>
                </c:pt>
                <c:pt idx="2894">
                  <c:v>62.400000929832458</c:v>
                </c:pt>
                <c:pt idx="2895">
                  <c:v>62.400000929832458</c:v>
                </c:pt>
                <c:pt idx="2896">
                  <c:v>62.400000929832458</c:v>
                </c:pt>
                <c:pt idx="2897">
                  <c:v>62.400000929832458</c:v>
                </c:pt>
                <c:pt idx="2898">
                  <c:v>63.000000938773155</c:v>
                </c:pt>
                <c:pt idx="2899">
                  <c:v>62.400000929832458</c:v>
                </c:pt>
                <c:pt idx="2900">
                  <c:v>63.000000938773155</c:v>
                </c:pt>
                <c:pt idx="2901">
                  <c:v>63.000000938773155</c:v>
                </c:pt>
                <c:pt idx="2902">
                  <c:v>63.600000947713852</c:v>
                </c:pt>
                <c:pt idx="2903">
                  <c:v>63.600000947713852</c:v>
                </c:pt>
                <c:pt idx="2904">
                  <c:v>64.200000956654549</c:v>
                </c:pt>
                <c:pt idx="2905">
                  <c:v>64.200000956654549</c:v>
                </c:pt>
                <c:pt idx="2906">
                  <c:v>64.200000956654549</c:v>
                </c:pt>
                <c:pt idx="2907">
                  <c:v>63.600000947713852</c:v>
                </c:pt>
                <c:pt idx="2908">
                  <c:v>64.200000956654549</c:v>
                </c:pt>
                <c:pt idx="2909">
                  <c:v>64.200000956654549</c:v>
                </c:pt>
                <c:pt idx="2910">
                  <c:v>64.200000956654549</c:v>
                </c:pt>
                <c:pt idx="2911">
                  <c:v>64.200000956654549</c:v>
                </c:pt>
                <c:pt idx="2912">
                  <c:v>63.600000947713852</c:v>
                </c:pt>
                <c:pt idx="2913">
                  <c:v>63.600000947713852</c:v>
                </c:pt>
                <c:pt idx="2914">
                  <c:v>64.200000956654549</c:v>
                </c:pt>
                <c:pt idx="2915">
                  <c:v>64.200000956654549</c:v>
                </c:pt>
                <c:pt idx="2916">
                  <c:v>64.200000956654549</c:v>
                </c:pt>
                <c:pt idx="2917">
                  <c:v>64.200000956654549</c:v>
                </c:pt>
                <c:pt idx="2918">
                  <c:v>64.200000956654549</c:v>
                </c:pt>
                <c:pt idx="2919">
                  <c:v>64.200000956654549</c:v>
                </c:pt>
                <c:pt idx="2920">
                  <c:v>63.600000947713852</c:v>
                </c:pt>
                <c:pt idx="2921">
                  <c:v>63.600000947713852</c:v>
                </c:pt>
                <c:pt idx="2922">
                  <c:v>63.600000947713852</c:v>
                </c:pt>
                <c:pt idx="2923">
                  <c:v>63.000000938773155</c:v>
                </c:pt>
                <c:pt idx="2924">
                  <c:v>64.200000956654549</c:v>
                </c:pt>
                <c:pt idx="2925">
                  <c:v>63.000000938773155</c:v>
                </c:pt>
                <c:pt idx="2926">
                  <c:v>63.000000938773155</c:v>
                </c:pt>
                <c:pt idx="2927">
                  <c:v>63.000000938773155</c:v>
                </c:pt>
                <c:pt idx="2928">
                  <c:v>63.000000938773155</c:v>
                </c:pt>
                <c:pt idx="2929">
                  <c:v>62.400000929832458</c:v>
                </c:pt>
                <c:pt idx="2930">
                  <c:v>62.400000929832458</c:v>
                </c:pt>
                <c:pt idx="2931">
                  <c:v>63.000000938773155</c:v>
                </c:pt>
                <c:pt idx="2932">
                  <c:v>61.800000920891762</c:v>
                </c:pt>
                <c:pt idx="2933">
                  <c:v>61.800000920891762</c:v>
                </c:pt>
                <c:pt idx="2934">
                  <c:v>61.800000920891762</c:v>
                </c:pt>
                <c:pt idx="2935">
                  <c:v>62.400000929832458</c:v>
                </c:pt>
                <c:pt idx="2936">
                  <c:v>61.800000920891762</c:v>
                </c:pt>
                <c:pt idx="2937">
                  <c:v>61.800000920891762</c:v>
                </c:pt>
                <c:pt idx="2938">
                  <c:v>61.800000920891762</c:v>
                </c:pt>
                <c:pt idx="2939">
                  <c:v>61.800000920891762</c:v>
                </c:pt>
                <c:pt idx="2940">
                  <c:v>61.800000920891762</c:v>
                </c:pt>
                <c:pt idx="2941">
                  <c:v>61.800000920891762</c:v>
                </c:pt>
                <c:pt idx="2942">
                  <c:v>61.800000920891762</c:v>
                </c:pt>
                <c:pt idx="2943">
                  <c:v>61.800000920891762</c:v>
                </c:pt>
                <c:pt idx="2944">
                  <c:v>61.300000913441181</c:v>
                </c:pt>
                <c:pt idx="2945">
                  <c:v>61.300000913441181</c:v>
                </c:pt>
                <c:pt idx="2946">
                  <c:v>61.300000913441181</c:v>
                </c:pt>
                <c:pt idx="2947">
                  <c:v>61.300000913441181</c:v>
                </c:pt>
                <c:pt idx="2948">
                  <c:v>61.800000920891762</c:v>
                </c:pt>
                <c:pt idx="2949">
                  <c:v>60.700000904500484</c:v>
                </c:pt>
                <c:pt idx="2950">
                  <c:v>61.300000913441181</c:v>
                </c:pt>
                <c:pt idx="2951">
                  <c:v>61.800000920891762</c:v>
                </c:pt>
                <c:pt idx="2952">
                  <c:v>61.800000920891762</c:v>
                </c:pt>
                <c:pt idx="2953">
                  <c:v>61.300000913441181</c:v>
                </c:pt>
                <c:pt idx="2954">
                  <c:v>60.700000904500484</c:v>
                </c:pt>
                <c:pt idx="2955">
                  <c:v>61.300000913441181</c:v>
                </c:pt>
                <c:pt idx="2956">
                  <c:v>61.800000920891762</c:v>
                </c:pt>
                <c:pt idx="2957">
                  <c:v>61.800000920891762</c:v>
                </c:pt>
                <c:pt idx="2958">
                  <c:v>60.700000904500484</c:v>
                </c:pt>
                <c:pt idx="2959">
                  <c:v>60.700000904500484</c:v>
                </c:pt>
                <c:pt idx="2960">
                  <c:v>61.300000913441181</c:v>
                </c:pt>
                <c:pt idx="2961">
                  <c:v>61.300000913441181</c:v>
                </c:pt>
                <c:pt idx="2962">
                  <c:v>61.800000920891762</c:v>
                </c:pt>
                <c:pt idx="2963">
                  <c:v>61.300000913441181</c:v>
                </c:pt>
                <c:pt idx="2964">
                  <c:v>61.300000913441181</c:v>
                </c:pt>
                <c:pt idx="2965">
                  <c:v>61.300000913441181</c:v>
                </c:pt>
                <c:pt idx="2966">
                  <c:v>61.800000920891762</c:v>
                </c:pt>
                <c:pt idx="2967">
                  <c:v>61.800000920891762</c:v>
                </c:pt>
                <c:pt idx="2968">
                  <c:v>61.300000913441181</c:v>
                </c:pt>
                <c:pt idx="2969">
                  <c:v>61.300000913441181</c:v>
                </c:pt>
                <c:pt idx="2970">
                  <c:v>61.300000913441181</c:v>
                </c:pt>
                <c:pt idx="2971">
                  <c:v>61.800000920891762</c:v>
                </c:pt>
                <c:pt idx="2972">
                  <c:v>61.800000920891762</c:v>
                </c:pt>
                <c:pt idx="2973">
                  <c:v>61.300000913441181</c:v>
                </c:pt>
                <c:pt idx="2974">
                  <c:v>61.800000920891762</c:v>
                </c:pt>
                <c:pt idx="2975">
                  <c:v>61.800000920891762</c:v>
                </c:pt>
                <c:pt idx="2976">
                  <c:v>60.700000904500484</c:v>
                </c:pt>
                <c:pt idx="2977">
                  <c:v>61.800000920891762</c:v>
                </c:pt>
                <c:pt idx="2978">
                  <c:v>61.300000913441181</c:v>
                </c:pt>
                <c:pt idx="2979">
                  <c:v>61.800000920891762</c:v>
                </c:pt>
                <c:pt idx="2980">
                  <c:v>61.300000913441181</c:v>
                </c:pt>
                <c:pt idx="2981">
                  <c:v>61.800000920891762</c:v>
                </c:pt>
                <c:pt idx="2982">
                  <c:v>61.300000913441181</c:v>
                </c:pt>
                <c:pt idx="2983">
                  <c:v>61.300000913441181</c:v>
                </c:pt>
                <c:pt idx="2984">
                  <c:v>61.800000920891762</c:v>
                </c:pt>
                <c:pt idx="2985">
                  <c:v>60.700000904500484</c:v>
                </c:pt>
                <c:pt idx="2986">
                  <c:v>60.700000904500484</c:v>
                </c:pt>
                <c:pt idx="2987">
                  <c:v>61.300000913441181</c:v>
                </c:pt>
                <c:pt idx="2988">
                  <c:v>60.700000904500484</c:v>
                </c:pt>
                <c:pt idx="2989">
                  <c:v>55.800000831484795</c:v>
                </c:pt>
                <c:pt idx="2990">
                  <c:v>55.200000822544098</c:v>
                </c:pt>
                <c:pt idx="2991">
                  <c:v>53.900000803172588</c:v>
                </c:pt>
                <c:pt idx="2992">
                  <c:v>53.900000803172588</c:v>
                </c:pt>
                <c:pt idx="2993">
                  <c:v>50.900000758469105</c:v>
                </c:pt>
                <c:pt idx="2994">
                  <c:v>51.500000767409801</c:v>
                </c:pt>
                <c:pt idx="2995">
                  <c:v>51.500000767409801</c:v>
                </c:pt>
                <c:pt idx="2996">
                  <c:v>47.800000712275505</c:v>
                </c:pt>
                <c:pt idx="2997">
                  <c:v>48.400000721216202</c:v>
                </c:pt>
                <c:pt idx="2998">
                  <c:v>49.000000730156898</c:v>
                </c:pt>
                <c:pt idx="2999">
                  <c:v>45.800000682473183</c:v>
                </c:pt>
                <c:pt idx="3000">
                  <c:v>47.100000701844692</c:v>
                </c:pt>
                <c:pt idx="3001">
                  <c:v>48.300000719726086</c:v>
                </c:pt>
                <c:pt idx="3002">
                  <c:v>48.300000719726086</c:v>
                </c:pt>
                <c:pt idx="3003">
                  <c:v>49.600000739097595</c:v>
                </c:pt>
                <c:pt idx="3004">
                  <c:v>50.800000756978989</c:v>
                </c:pt>
                <c:pt idx="3005">
                  <c:v>50.800000756978989</c:v>
                </c:pt>
                <c:pt idx="3006">
                  <c:v>51.400000765919685</c:v>
                </c:pt>
                <c:pt idx="3007">
                  <c:v>51.400000765919685</c:v>
                </c:pt>
                <c:pt idx="3008">
                  <c:v>50.200000748038292</c:v>
                </c:pt>
                <c:pt idx="3009">
                  <c:v>52.000000774860382</c:v>
                </c:pt>
                <c:pt idx="3010">
                  <c:v>53.300000794231892</c:v>
                </c:pt>
                <c:pt idx="3011">
                  <c:v>52.000000774860382</c:v>
                </c:pt>
                <c:pt idx="3012">
                  <c:v>52.700000785291195</c:v>
                </c:pt>
                <c:pt idx="3013">
                  <c:v>52.700000785291195</c:v>
                </c:pt>
                <c:pt idx="3014">
                  <c:v>50.800000756978989</c:v>
                </c:pt>
                <c:pt idx="3015">
                  <c:v>51.400000765919685</c:v>
                </c:pt>
                <c:pt idx="3016">
                  <c:v>52.700000785291195</c:v>
                </c:pt>
                <c:pt idx="3017">
                  <c:v>50.800000756978989</c:v>
                </c:pt>
                <c:pt idx="3018">
                  <c:v>52.000000774860382</c:v>
                </c:pt>
                <c:pt idx="3019">
                  <c:v>52.700000785291195</c:v>
                </c:pt>
                <c:pt idx="3020">
                  <c:v>51.400000765919685</c:v>
                </c:pt>
                <c:pt idx="3021">
                  <c:v>50.800000756978989</c:v>
                </c:pt>
                <c:pt idx="3022">
                  <c:v>52.000000774860382</c:v>
                </c:pt>
                <c:pt idx="3023">
                  <c:v>50.800000756978989</c:v>
                </c:pt>
                <c:pt idx="3024">
                  <c:v>49.600000739097595</c:v>
                </c:pt>
                <c:pt idx="3025">
                  <c:v>50.200000748038292</c:v>
                </c:pt>
                <c:pt idx="3026">
                  <c:v>48.300000719726086</c:v>
                </c:pt>
                <c:pt idx="3027">
                  <c:v>47.000000700354576</c:v>
                </c:pt>
                <c:pt idx="3028">
                  <c:v>48.300000719726086</c:v>
                </c:pt>
                <c:pt idx="3029">
                  <c:v>47.700000710785389</c:v>
                </c:pt>
                <c:pt idx="3030">
                  <c:v>45.800000682473183</c:v>
                </c:pt>
                <c:pt idx="3031">
                  <c:v>47.700000710785389</c:v>
                </c:pt>
                <c:pt idx="3032">
                  <c:v>47.700000710785389</c:v>
                </c:pt>
                <c:pt idx="3033">
                  <c:v>47.000000700354576</c:v>
                </c:pt>
                <c:pt idx="3034">
                  <c:v>50.800000756978989</c:v>
                </c:pt>
                <c:pt idx="3035">
                  <c:v>49.500000737607479</c:v>
                </c:pt>
                <c:pt idx="3036">
                  <c:v>47.700000710785389</c:v>
                </c:pt>
                <c:pt idx="3037">
                  <c:v>50.100000746548176</c:v>
                </c:pt>
                <c:pt idx="3038">
                  <c:v>48.900000728666782</c:v>
                </c:pt>
                <c:pt idx="3039">
                  <c:v>48.900000728666782</c:v>
                </c:pt>
                <c:pt idx="3040">
                  <c:v>50.100000746548176</c:v>
                </c:pt>
                <c:pt idx="3041">
                  <c:v>49.500000737607479</c:v>
                </c:pt>
                <c:pt idx="3042">
                  <c:v>49.500000737607479</c:v>
                </c:pt>
                <c:pt idx="3043">
                  <c:v>50.800000756978989</c:v>
                </c:pt>
                <c:pt idx="3044">
                  <c:v>50.800000756978989</c:v>
                </c:pt>
                <c:pt idx="3045">
                  <c:v>49.000000730156898</c:v>
                </c:pt>
                <c:pt idx="3046">
                  <c:v>50.200000748038292</c:v>
                </c:pt>
                <c:pt idx="3047">
                  <c:v>50.200000748038292</c:v>
                </c:pt>
                <c:pt idx="3048">
                  <c:v>49.600000739097595</c:v>
                </c:pt>
                <c:pt idx="3049">
                  <c:v>50.100000746548176</c:v>
                </c:pt>
                <c:pt idx="3050">
                  <c:v>50.100000746548176</c:v>
                </c:pt>
                <c:pt idx="3051">
                  <c:v>47.700000710785389</c:v>
                </c:pt>
                <c:pt idx="3052">
                  <c:v>49.500000737607479</c:v>
                </c:pt>
                <c:pt idx="3053">
                  <c:v>48.900000728666782</c:v>
                </c:pt>
                <c:pt idx="3054">
                  <c:v>48.300000719726086</c:v>
                </c:pt>
                <c:pt idx="3055">
                  <c:v>48.900000728666782</c:v>
                </c:pt>
                <c:pt idx="3056">
                  <c:v>47.700000710785389</c:v>
                </c:pt>
                <c:pt idx="3057">
                  <c:v>45.10000067204237</c:v>
                </c:pt>
                <c:pt idx="3058">
                  <c:v>46.400000691413879</c:v>
                </c:pt>
                <c:pt idx="3059">
                  <c:v>44.500000663101673</c:v>
                </c:pt>
                <c:pt idx="3060">
                  <c:v>44.500000663101673</c:v>
                </c:pt>
                <c:pt idx="3061">
                  <c:v>44.500000663101673</c:v>
                </c:pt>
                <c:pt idx="3062">
                  <c:v>44.500000663101673</c:v>
                </c:pt>
                <c:pt idx="3063">
                  <c:v>42.600000634789467</c:v>
                </c:pt>
                <c:pt idx="3064">
                  <c:v>43.900000654160976</c:v>
                </c:pt>
                <c:pt idx="3065">
                  <c:v>43.900000654160976</c:v>
                </c:pt>
                <c:pt idx="3066">
                  <c:v>42.00000062584877</c:v>
                </c:pt>
                <c:pt idx="3067">
                  <c:v>43.900000654160976</c:v>
                </c:pt>
                <c:pt idx="3068">
                  <c:v>43.200000643730164</c:v>
                </c:pt>
                <c:pt idx="3069">
                  <c:v>45.800000682473183</c:v>
                </c:pt>
                <c:pt idx="3070">
                  <c:v>45.800000682473183</c:v>
                </c:pt>
                <c:pt idx="3071">
                  <c:v>45.10000067204237</c:v>
                </c:pt>
                <c:pt idx="3072">
                  <c:v>47.000000700354576</c:v>
                </c:pt>
                <c:pt idx="3073">
                  <c:v>46.400000691413879</c:v>
                </c:pt>
                <c:pt idx="3074">
                  <c:v>45.10000067204237</c:v>
                </c:pt>
                <c:pt idx="3075">
                  <c:v>47.000000700354576</c:v>
                </c:pt>
                <c:pt idx="3076">
                  <c:v>46.400000691413879</c:v>
                </c:pt>
                <c:pt idx="3077">
                  <c:v>45.10000067204237</c:v>
                </c:pt>
                <c:pt idx="3078">
                  <c:v>46.400000691413879</c:v>
                </c:pt>
                <c:pt idx="3079">
                  <c:v>46.400000691413879</c:v>
                </c:pt>
                <c:pt idx="3080">
                  <c:v>45.10000067204237</c:v>
                </c:pt>
                <c:pt idx="3081">
                  <c:v>46.400000691413879</c:v>
                </c:pt>
                <c:pt idx="3082">
                  <c:v>47.000000700354576</c:v>
                </c:pt>
                <c:pt idx="3083">
                  <c:v>45.10000067204237</c:v>
                </c:pt>
                <c:pt idx="3084">
                  <c:v>47.000000700354576</c:v>
                </c:pt>
                <c:pt idx="3085">
                  <c:v>46.400000691413879</c:v>
                </c:pt>
                <c:pt idx="3086">
                  <c:v>45.800000682473183</c:v>
                </c:pt>
                <c:pt idx="3087">
                  <c:v>47.700000710785389</c:v>
                </c:pt>
                <c:pt idx="3088">
                  <c:v>47.700000710785389</c:v>
                </c:pt>
                <c:pt idx="3089">
                  <c:v>47.000000700354576</c:v>
                </c:pt>
                <c:pt idx="3090">
                  <c:v>47.700000710785389</c:v>
                </c:pt>
                <c:pt idx="3091">
                  <c:v>48.300000719726086</c:v>
                </c:pt>
                <c:pt idx="3092">
                  <c:v>49.500000737607479</c:v>
                </c:pt>
                <c:pt idx="3093">
                  <c:v>50.200000748038292</c:v>
                </c:pt>
                <c:pt idx="3094">
                  <c:v>50.800000756978989</c:v>
                </c:pt>
                <c:pt idx="3095">
                  <c:v>50.800000756978989</c:v>
                </c:pt>
                <c:pt idx="3096">
                  <c:v>52.000000774860382</c:v>
                </c:pt>
                <c:pt idx="3097">
                  <c:v>52.000000774860382</c:v>
                </c:pt>
                <c:pt idx="3098">
                  <c:v>52.700000785291195</c:v>
                </c:pt>
                <c:pt idx="3099">
                  <c:v>53.900000803172588</c:v>
                </c:pt>
                <c:pt idx="3100">
                  <c:v>54.500000812113285</c:v>
                </c:pt>
                <c:pt idx="3101">
                  <c:v>53.900000803172588</c:v>
                </c:pt>
                <c:pt idx="3102">
                  <c:v>55.200000822544098</c:v>
                </c:pt>
                <c:pt idx="3103">
                  <c:v>53.900000803172588</c:v>
                </c:pt>
                <c:pt idx="3104">
                  <c:v>53.900000803172588</c:v>
                </c:pt>
                <c:pt idx="3105">
                  <c:v>53.900000803172588</c:v>
                </c:pt>
                <c:pt idx="3106">
                  <c:v>54.500000812113285</c:v>
                </c:pt>
                <c:pt idx="3107">
                  <c:v>54.500000812113285</c:v>
                </c:pt>
                <c:pt idx="3108">
                  <c:v>55.200000822544098</c:v>
                </c:pt>
                <c:pt idx="3109">
                  <c:v>55.200000822544098</c:v>
                </c:pt>
                <c:pt idx="3110">
                  <c:v>56.400000840425491</c:v>
                </c:pt>
                <c:pt idx="3111">
                  <c:v>55.800000831484795</c:v>
                </c:pt>
                <c:pt idx="3112">
                  <c:v>56.400000840425491</c:v>
                </c:pt>
                <c:pt idx="3113">
                  <c:v>55.800000831484795</c:v>
                </c:pt>
                <c:pt idx="3114">
                  <c:v>55.800000831484795</c:v>
                </c:pt>
                <c:pt idx="3115">
                  <c:v>57.000000849366188</c:v>
                </c:pt>
                <c:pt idx="3116">
                  <c:v>55.800000831484795</c:v>
                </c:pt>
                <c:pt idx="3117">
                  <c:v>57.000000849366188</c:v>
                </c:pt>
                <c:pt idx="3118">
                  <c:v>55.800000831484795</c:v>
                </c:pt>
                <c:pt idx="3119">
                  <c:v>56.400000840425491</c:v>
                </c:pt>
                <c:pt idx="3120">
                  <c:v>56.400000840425491</c:v>
                </c:pt>
                <c:pt idx="3121">
                  <c:v>57.000000849366188</c:v>
                </c:pt>
                <c:pt idx="3122">
                  <c:v>57.000000849366188</c:v>
                </c:pt>
                <c:pt idx="3123">
                  <c:v>57.000000849366188</c:v>
                </c:pt>
                <c:pt idx="3124">
                  <c:v>57.000000849366188</c:v>
                </c:pt>
                <c:pt idx="3125">
                  <c:v>57.600000858306885</c:v>
                </c:pt>
                <c:pt idx="3126">
                  <c:v>57.600000858306885</c:v>
                </c:pt>
                <c:pt idx="3127">
                  <c:v>58.200000867247581</c:v>
                </c:pt>
                <c:pt idx="3128">
                  <c:v>58.800000876188278</c:v>
                </c:pt>
                <c:pt idx="3129">
                  <c:v>58.200000867247581</c:v>
                </c:pt>
                <c:pt idx="3130">
                  <c:v>58.200000867247581</c:v>
                </c:pt>
                <c:pt idx="3131">
                  <c:v>58.200000867247581</c:v>
                </c:pt>
                <c:pt idx="3132">
                  <c:v>57.600000858306885</c:v>
                </c:pt>
                <c:pt idx="3133">
                  <c:v>58.800000876188278</c:v>
                </c:pt>
                <c:pt idx="3134">
                  <c:v>57.600000858306885</c:v>
                </c:pt>
                <c:pt idx="3135">
                  <c:v>54.500000812113285</c:v>
                </c:pt>
                <c:pt idx="3136">
                  <c:v>51.400000765919685</c:v>
                </c:pt>
                <c:pt idx="3137">
                  <c:v>53.300000794231892</c:v>
                </c:pt>
                <c:pt idx="3138">
                  <c:v>53.900000803172588</c:v>
                </c:pt>
                <c:pt idx="3139">
                  <c:v>52.000000774860382</c:v>
                </c:pt>
                <c:pt idx="3140">
                  <c:v>50.200000748038292</c:v>
                </c:pt>
                <c:pt idx="3141">
                  <c:v>50.200000748038292</c:v>
                </c:pt>
                <c:pt idx="3142">
                  <c:v>50.200000748038292</c:v>
                </c:pt>
                <c:pt idx="3143">
                  <c:v>49.500000737607479</c:v>
                </c:pt>
                <c:pt idx="3144">
                  <c:v>48.900000728666782</c:v>
                </c:pt>
                <c:pt idx="3145">
                  <c:v>49.500000737607479</c:v>
                </c:pt>
                <c:pt idx="3146">
                  <c:v>50.100000746548176</c:v>
                </c:pt>
                <c:pt idx="3147">
                  <c:v>51.400000765919685</c:v>
                </c:pt>
                <c:pt idx="3148">
                  <c:v>52.000000774860382</c:v>
                </c:pt>
                <c:pt idx="3149">
                  <c:v>49.500000737607479</c:v>
                </c:pt>
                <c:pt idx="3150">
                  <c:v>50.100000746548176</c:v>
                </c:pt>
                <c:pt idx="3151">
                  <c:v>50.100000746548176</c:v>
                </c:pt>
                <c:pt idx="3152">
                  <c:v>48.900000728666782</c:v>
                </c:pt>
                <c:pt idx="3153">
                  <c:v>48.900000728666782</c:v>
                </c:pt>
                <c:pt idx="3154">
                  <c:v>49.500000737607479</c:v>
                </c:pt>
                <c:pt idx="3155">
                  <c:v>48.300000719726086</c:v>
                </c:pt>
                <c:pt idx="3156">
                  <c:v>50.100000746548176</c:v>
                </c:pt>
                <c:pt idx="3157">
                  <c:v>50.800000756978989</c:v>
                </c:pt>
                <c:pt idx="3158">
                  <c:v>48.900000728666782</c:v>
                </c:pt>
                <c:pt idx="3159">
                  <c:v>50.100000746548176</c:v>
                </c:pt>
                <c:pt idx="3160">
                  <c:v>50.100000746548176</c:v>
                </c:pt>
                <c:pt idx="3161">
                  <c:v>48.900000728666782</c:v>
                </c:pt>
                <c:pt idx="3162">
                  <c:v>50.100000746548176</c:v>
                </c:pt>
                <c:pt idx="3163">
                  <c:v>51.400000765919685</c:v>
                </c:pt>
                <c:pt idx="3164">
                  <c:v>50.100000746548176</c:v>
                </c:pt>
                <c:pt idx="3165">
                  <c:v>48.300000719726086</c:v>
                </c:pt>
                <c:pt idx="3166">
                  <c:v>50.800000756978989</c:v>
                </c:pt>
                <c:pt idx="3167">
                  <c:v>48.900000728666782</c:v>
                </c:pt>
                <c:pt idx="3168">
                  <c:v>48.900000728666782</c:v>
                </c:pt>
                <c:pt idx="3169">
                  <c:v>50.100000746548176</c:v>
                </c:pt>
                <c:pt idx="3170">
                  <c:v>48.900000728666782</c:v>
                </c:pt>
                <c:pt idx="3171">
                  <c:v>47.000000700354576</c:v>
                </c:pt>
                <c:pt idx="3172">
                  <c:v>48.900000728666782</c:v>
                </c:pt>
                <c:pt idx="3173">
                  <c:v>47.600000709295273</c:v>
                </c:pt>
                <c:pt idx="3174">
                  <c:v>46.400000691413879</c:v>
                </c:pt>
                <c:pt idx="3175">
                  <c:v>48.20000071823597</c:v>
                </c:pt>
                <c:pt idx="3176">
                  <c:v>49.500000737607479</c:v>
                </c:pt>
                <c:pt idx="3177">
                  <c:v>48.900000728666782</c:v>
                </c:pt>
                <c:pt idx="3178">
                  <c:v>51.300000764429569</c:v>
                </c:pt>
                <c:pt idx="3179">
                  <c:v>51.300000764429569</c:v>
                </c:pt>
                <c:pt idx="3180">
                  <c:v>50.700000755488873</c:v>
                </c:pt>
                <c:pt idx="3181">
                  <c:v>52.600000783801079</c:v>
                </c:pt>
                <c:pt idx="3182">
                  <c:v>52.600000783801079</c:v>
                </c:pt>
                <c:pt idx="3183">
                  <c:v>51.400000765919685</c:v>
                </c:pt>
                <c:pt idx="3184">
                  <c:v>53.800000801682472</c:v>
                </c:pt>
                <c:pt idx="3185">
                  <c:v>53.200000792741776</c:v>
                </c:pt>
                <c:pt idx="3186">
                  <c:v>51.400000765919685</c:v>
                </c:pt>
                <c:pt idx="3187">
                  <c:v>53.800000801682472</c:v>
                </c:pt>
                <c:pt idx="3188">
                  <c:v>53.200000792741776</c:v>
                </c:pt>
                <c:pt idx="3189">
                  <c:v>52.000000774860382</c:v>
                </c:pt>
                <c:pt idx="3190">
                  <c:v>52.600000783801079</c:v>
                </c:pt>
                <c:pt idx="3191">
                  <c:v>52.600000783801079</c:v>
                </c:pt>
                <c:pt idx="3192">
                  <c:v>51.400000765919685</c:v>
                </c:pt>
                <c:pt idx="3193">
                  <c:v>52.000000774860382</c:v>
                </c:pt>
                <c:pt idx="3194">
                  <c:v>52.000000774860382</c:v>
                </c:pt>
                <c:pt idx="3195">
                  <c:v>50.100000746548176</c:v>
                </c:pt>
                <c:pt idx="3196">
                  <c:v>52.000000774860382</c:v>
                </c:pt>
                <c:pt idx="3197">
                  <c:v>51.400000765919685</c:v>
                </c:pt>
                <c:pt idx="3198">
                  <c:v>50.100000746548176</c:v>
                </c:pt>
                <c:pt idx="3199">
                  <c:v>50.800000756978989</c:v>
                </c:pt>
                <c:pt idx="3200">
                  <c:v>48.900000728666782</c:v>
                </c:pt>
                <c:pt idx="3201">
                  <c:v>46.400000691413879</c:v>
                </c:pt>
                <c:pt idx="3202">
                  <c:v>47.600000709295273</c:v>
                </c:pt>
                <c:pt idx="3203">
                  <c:v>47.700000710785389</c:v>
                </c:pt>
                <c:pt idx="3204">
                  <c:v>45.700000680983067</c:v>
                </c:pt>
                <c:pt idx="3205">
                  <c:v>47.000000700354576</c:v>
                </c:pt>
                <c:pt idx="3206">
                  <c:v>45.700000680983067</c:v>
                </c:pt>
                <c:pt idx="3207">
                  <c:v>44.500000663101673</c:v>
                </c:pt>
                <c:pt idx="3208">
                  <c:v>45.700000680983067</c:v>
                </c:pt>
                <c:pt idx="3209">
                  <c:v>45.10000067204237</c:v>
                </c:pt>
                <c:pt idx="3210">
                  <c:v>43.80000065267086</c:v>
                </c:pt>
                <c:pt idx="3211">
                  <c:v>45.10000067204237</c:v>
                </c:pt>
                <c:pt idx="3212">
                  <c:v>45.700000680983067</c:v>
                </c:pt>
                <c:pt idx="3213">
                  <c:v>47.000000700354576</c:v>
                </c:pt>
                <c:pt idx="3214">
                  <c:v>47.000000700354576</c:v>
                </c:pt>
                <c:pt idx="3215">
                  <c:v>47.000000700354576</c:v>
                </c:pt>
                <c:pt idx="3216">
                  <c:v>48.20000071823597</c:v>
                </c:pt>
                <c:pt idx="3217">
                  <c:v>48.20000071823597</c:v>
                </c:pt>
                <c:pt idx="3218">
                  <c:v>47.600000709295273</c:v>
                </c:pt>
                <c:pt idx="3219">
                  <c:v>47.600000709295273</c:v>
                </c:pt>
                <c:pt idx="3220">
                  <c:v>47.600000709295273</c:v>
                </c:pt>
                <c:pt idx="3221">
                  <c:v>47.000000700354576</c:v>
                </c:pt>
                <c:pt idx="3222">
                  <c:v>48.20000071823597</c:v>
                </c:pt>
                <c:pt idx="3223">
                  <c:v>48.900000728666782</c:v>
                </c:pt>
                <c:pt idx="3224">
                  <c:v>46.400000691413879</c:v>
                </c:pt>
                <c:pt idx="3225">
                  <c:v>48.900000728666782</c:v>
                </c:pt>
                <c:pt idx="3226">
                  <c:v>48.20000071823597</c:v>
                </c:pt>
                <c:pt idx="3227">
                  <c:v>47.000000700354576</c:v>
                </c:pt>
                <c:pt idx="3228">
                  <c:v>48.900000728666782</c:v>
                </c:pt>
                <c:pt idx="3229">
                  <c:v>48.20000071823597</c:v>
                </c:pt>
                <c:pt idx="3230">
                  <c:v>47.600000709295273</c:v>
                </c:pt>
                <c:pt idx="3231">
                  <c:v>48.900000728666782</c:v>
                </c:pt>
                <c:pt idx="3232">
                  <c:v>48.20000071823597</c:v>
                </c:pt>
                <c:pt idx="3233">
                  <c:v>47.600000709295273</c:v>
                </c:pt>
                <c:pt idx="3234">
                  <c:v>48.900000728666782</c:v>
                </c:pt>
                <c:pt idx="3235">
                  <c:v>48.900000728666782</c:v>
                </c:pt>
                <c:pt idx="3236">
                  <c:v>50.100000746548176</c:v>
                </c:pt>
                <c:pt idx="3237">
                  <c:v>51.400000765919685</c:v>
                </c:pt>
                <c:pt idx="3238">
                  <c:v>52.700000785291195</c:v>
                </c:pt>
                <c:pt idx="3239">
                  <c:v>53.300000794231892</c:v>
                </c:pt>
                <c:pt idx="3240">
                  <c:v>55.100000821053982</c:v>
                </c:pt>
                <c:pt idx="3241">
                  <c:v>55.100000821053982</c:v>
                </c:pt>
                <c:pt idx="3242">
                  <c:v>54.500000812113285</c:v>
                </c:pt>
                <c:pt idx="3243">
                  <c:v>55.700000829994678</c:v>
                </c:pt>
                <c:pt idx="3244">
                  <c:v>55.100000821053982</c:v>
                </c:pt>
                <c:pt idx="3245">
                  <c:v>54.500000812113285</c:v>
                </c:pt>
                <c:pt idx="3246">
                  <c:v>55.700000829994678</c:v>
                </c:pt>
                <c:pt idx="3247">
                  <c:v>55.700000829994678</c:v>
                </c:pt>
                <c:pt idx="3248">
                  <c:v>55.700000829994678</c:v>
                </c:pt>
                <c:pt idx="3249">
                  <c:v>55.100000821053982</c:v>
                </c:pt>
                <c:pt idx="3250">
                  <c:v>55.800000831484795</c:v>
                </c:pt>
                <c:pt idx="3251">
                  <c:v>56.400000840425491</c:v>
                </c:pt>
                <c:pt idx="3252">
                  <c:v>55.800000831484795</c:v>
                </c:pt>
                <c:pt idx="3253">
                  <c:v>57.000000849366188</c:v>
                </c:pt>
                <c:pt idx="3254">
                  <c:v>56.400000840425491</c:v>
                </c:pt>
                <c:pt idx="3255">
                  <c:v>57.000000849366188</c:v>
                </c:pt>
                <c:pt idx="3256">
                  <c:v>57.000000849366188</c:v>
                </c:pt>
                <c:pt idx="3257">
                  <c:v>57.600000858306885</c:v>
                </c:pt>
                <c:pt idx="3258">
                  <c:v>56.400000840425491</c:v>
                </c:pt>
                <c:pt idx="3259">
                  <c:v>56.400000840425491</c:v>
                </c:pt>
                <c:pt idx="3260">
                  <c:v>58.200000867247581</c:v>
                </c:pt>
                <c:pt idx="3261">
                  <c:v>58.200000867247581</c:v>
                </c:pt>
                <c:pt idx="3262">
                  <c:v>57.000000849366188</c:v>
                </c:pt>
                <c:pt idx="3263">
                  <c:v>59.400000885128975</c:v>
                </c:pt>
                <c:pt idx="3264">
                  <c:v>58.800000876188278</c:v>
                </c:pt>
                <c:pt idx="3265">
                  <c:v>59.400000885128975</c:v>
                </c:pt>
                <c:pt idx="3266">
                  <c:v>60.000000894069672</c:v>
                </c:pt>
                <c:pt idx="3267">
                  <c:v>60.500000901520252</c:v>
                </c:pt>
                <c:pt idx="3268">
                  <c:v>60.500000901520252</c:v>
                </c:pt>
                <c:pt idx="3269">
                  <c:v>60.500000901520252</c:v>
                </c:pt>
                <c:pt idx="3270">
                  <c:v>60.500000901520252</c:v>
                </c:pt>
                <c:pt idx="3271">
                  <c:v>60.000000894069672</c:v>
                </c:pt>
                <c:pt idx="3272">
                  <c:v>60.500000901520252</c:v>
                </c:pt>
                <c:pt idx="3273">
                  <c:v>61.100000910460949</c:v>
                </c:pt>
                <c:pt idx="3274">
                  <c:v>61.100000910460949</c:v>
                </c:pt>
                <c:pt idx="3275">
                  <c:v>61.100000910460949</c:v>
                </c:pt>
                <c:pt idx="3276">
                  <c:v>61.100000910460949</c:v>
                </c:pt>
                <c:pt idx="3277">
                  <c:v>60.000000894069672</c:v>
                </c:pt>
                <c:pt idx="3278">
                  <c:v>55.100000821053982</c:v>
                </c:pt>
                <c:pt idx="3279">
                  <c:v>53.300000794231892</c:v>
                </c:pt>
                <c:pt idx="3280">
                  <c:v>55.100000821053982</c:v>
                </c:pt>
                <c:pt idx="3281">
                  <c:v>55.000000819563866</c:v>
                </c:pt>
                <c:pt idx="3282">
                  <c:v>56.900000847876072</c:v>
                </c:pt>
                <c:pt idx="3283">
                  <c:v>55.000000819563866</c:v>
                </c:pt>
                <c:pt idx="3284">
                  <c:v>52.000000774860382</c:v>
                </c:pt>
                <c:pt idx="3285">
                  <c:v>52.000000774860382</c:v>
                </c:pt>
                <c:pt idx="3286">
                  <c:v>52.600000783801079</c:v>
                </c:pt>
                <c:pt idx="3287">
                  <c:v>50.800000756978989</c:v>
                </c:pt>
                <c:pt idx="3288">
                  <c:v>51.400000765919685</c:v>
                </c:pt>
                <c:pt idx="3289">
                  <c:v>52.600000783801079</c:v>
                </c:pt>
                <c:pt idx="3290">
                  <c:v>53.200000792741776</c:v>
                </c:pt>
                <c:pt idx="3291">
                  <c:v>56.300000838935375</c:v>
                </c:pt>
                <c:pt idx="3292">
                  <c:v>56.300000838935375</c:v>
                </c:pt>
                <c:pt idx="3293">
                  <c:v>53.800000801682472</c:v>
                </c:pt>
                <c:pt idx="3294">
                  <c:v>55.600000828504562</c:v>
                </c:pt>
                <c:pt idx="3295">
                  <c:v>56.300000838935375</c:v>
                </c:pt>
                <c:pt idx="3296">
                  <c:v>55.000000819563866</c:v>
                </c:pt>
                <c:pt idx="3297">
                  <c:v>55.600000828504562</c:v>
                </c:pt>
                <c:pt idx="3298">
                  <c:v>56.300000838935375</c:v>
                </c:pt>
                <c:pt idx="3299">
                  <c:v>55.600000828504562</c:v>
                </c:pt>
                <c:pt idx="3300">
                  <c:v>56.900000847876072</c:v>
                </c:pt>
                <c:pt idx="3301">
                  <c:v>55.000000819563866</c:v>
                </c:pt>
                <c:pt idx="3302">
                  <c:v>56.900000847876072</c:v>
                </c:pt>
                <c:pt idx="3303">
                  <c:v>56.900000847876072</c:v>
                </c:pt>
                <c:pt idx="3304">
                  <c:v>56.300000838935375</c:v>
                </c:pt>
                <c:pt idx="3305">
                  <c:v>54.400000810623169</c:v>
                </c:pt>
                <c:pt idx="3306">
                  <c:v>55.000000819563866</c:v>
                </c:pt>
                <c:pt idx="3307">
                  <c:v>55.000000819563866</c:v>
                </c:pt>
                <c:pt idx="3308">
                  <c:v>54.400000810623169</c:v>
                </c:pt>
                <c:pt idx="3309">
                  <c:v>53.800000801682472</c:v>
                </c:pt>
                <c:pt idx="3310">
                  <c:v>56.300000838935375</c:v>
                </c:pt>
                <c:pt idx="3311">
                  <c:v>55.600000828504562</c:v>
                </c:pt>
                <c:pt idx="3312">
                  <c:v>55.000000819563866</c:v>
                </c:pt>
                <c:pt idx="3313">
                  <c:v>55.600000828504562</c:v>
                </c:pt>
                <c:pt idx="3314">
                  <c:v>53.800000801682472</c:v>
                </c:pt>
                <c:pt idx="3315">
                  <c:v>51.400000765919685</c:v>
                </c:pt>
                <c:pt idx="3316">
                  <c:v>52.600000783801079</c:v>
                </c:pt>
                <c:pt idx="3317">
                  <c:v>50.800000756978989</c:v>
                </c:pt>
                <c:pt idx="3318">
                  <c:v>48.900000728666782</c:v>
                </c:pt>
                <c:pt idx="3319">
                  <c:v>50.800000756978989</c:v>
                </c:pt>
                <c:pt idx="3320">
                  <c:v>50.800000756978989</c:v>
                </c:pt>
                <c:pt idx="3321">
                  <c:v>50.800000756978989</c:v>
                </c:pt>
                <c:pt idx="3322">
                  <c:v>52.600000783801079</c:v>
                </c:pt>
                <c:pt idx="3323">
                  <c:v>52.000000774860382</c:v>
                </c:pt>
                <c:pt idx="3324">
                  <c:v>53.200000792741776</c:v>
                </c:pt>
                <c:pt idx="3325">
                  <c:v>53.200000792741776</c:v>
                </c:pt>
                <c:pt idx="3326">
                  <c:v>53.200000792741776</c:v>
                </c:pt>
                <c:pt idx="3327">
                  <c:v>52.600000783801079</c:v>
                </c:pt>
                <c:pt idx="3328">
                  <c:v>53.800000801682472</c:v>
                </c:pt>
                <c:pt idx="3329">
                  <c:v>53.800000801682472</c:v>
                </c:pt>
                <c:pt idx="3330">
                  <c:v>52.600000783801079</c:v>
                </c:pt>
                <c:pt idx="3331">
                  <c:v>53.200000792741776</c:v>
                </c:pt>
                <c:pt idx="3332">
                  <c:v>53.300000794231892</c:v>
                </c:pt>
                <c:pt idx="3333">
                  <c:v>51.400000765919685</c:v>
                </c:pt>
                <c:pt idx="3334">
                  <c:v>53.300000794231892</c:v>
                </c:pt>
                <c:pt idx="3335">
                  <c:v>53.300000794231892</c:v>
                </c:pt>
                <c:pt idx="3336">
                  <c:v>52.700000785291195</c:v>
                </c:pt>
                <c:pt idx="3337">
                  <c:v>52.700000785291195</c:v>
                </c:pt>
                <c:pt idx="3338">
                  <c:v>53.200000792741776</c:v>
                </c:pt>
                <c:pt idx="3339">
                  <c:v>53.200000792741776</c:v>
                </c:pt>
                <c:pt idx="3340">
                  <c:v>52.600000783801079</c:v>
                </c:pt>
                <c:pt idx="3341">
                  <c:v>52.600000783801079</c:v>
                </c:pt>
                <c:pt idx="3342">
                  <c:v>52.000000774860382</c:v>
                </c:pt>
                <c:pt idx="3343">
                  <c:v>52.700000785291195</c:v>
                </c:pt>
                <c:pt idx="3344">
                  <c:v>50.800000756978989</c:v>
                </c:pt>
                <c:pt idx="3345">
                  <c:v>48.900000728666782</c:v>
                </c:pt>
                <c:pt idx="3346">
                  <c:v>48.900000728666782</c:v>
                </c:pt>
                <c:pt idx="3347">
                  <c:v>47.700000710785389</c:v>
                </c:pt>
                <c:pt idx="3348">
                  <c:v>45.800000682473183</c:v>
                </c:pt>
                <c:pt idx="3349">
                  <c:v>46.400000691413879</c:v>
                </c:pt>
                <c:pt idx="3350">
                  <c:v>46.400000691413879</c:v>
                </c:pt>
                <c:pt idx="3351">
                  <c:v>45.10000067204237</c:v>
                </c:pt>
                <c:pt idx="3352">
                  <c:v>45.800000682473183</c:v>
                </c:pt>
                <c:pt idx="3353">
                  <c:v>45.10000067204237</c:v>
                </c:pt>
                <c:pt idx="3354">
                  <c:v>43.900000654160976</c:v>
                </c:pt>
                <c:pt idx="3355">
                  <c:v>45.800000682473183</c:v>
                </c:pt>
                <c:pt idx="3356">
                  <c:v>45.800000682473183</c:v>
                </c:pt>
                <c:pt idx="3357">
                  <c:v>47.700000710785389</c:v>
                </c:pt>
                <c:pt idx="3358">
                  <c:v>47.700000710785389</c:v>
                </c:pt>
                <c:pt idx="3359">
                  <c:v>47.000000700354576</c:v>
                </c:pt>
                <c:pt idx="3360">
                  <c:v>48.300000719726086</c:v>
                </c:pt>
                <c:pt idx="3361">
                  <c:v>47.700000710785389</c:v>
                </c:pt>
                <c:pt idx="3362">
                  <c:v>47.700000710785389</c:v>
                </c:pt>
                <c:pt idx="3363">
                  <c:v>48.900000728666782</c:v>
                </c:pt>
                <c:pt idx="3364">
                  <c:v>48.300000719726086</c:v>
                </c:pt>
                <c:pt idx="3365">
                  <c:v>47.700000710785389</c:v>
                </c:pt>
                <c:pt idx="3366">
                  <c:v>49.500000737607479</c:v>
                </c:pt>
                <c:pt idx="3367">
                  <c:v>48.300000719726086</c:v>
                </c:pt>
                <c:pt idx="3368">
                  <c:v>47.700000710785389</c:v>
                </c:pt>
                <c:pt idx="3369">
                  <c:v>48.900000728666782</c:v>
                </c:pt>
                <c:pt idx="3370">
                  <c:v>49.500000737607479</c:v>
                </c:pt>
                <c:pt idx="3371">
                  <c:v>48.300000719726086</c:v>
                </c:pt>
                <c:pt idx="3372">
                  <c:v>48.900000728666782</c:v>
                </c:pt>
                <c:pt idx="3373">
                  <c:v>48.300000719726086</c:v>
                </c:pt>
                <c:pt idx="3374">
                  <c:v>47.700000710785389</c:v>
                </c:pt>
                <c:pt idx="3375">
                  <c:v>48.900000728666782</c:v>
                </c:pt>
                <c:pt idx="3376">
                  <c:v>48.900000728666782</c:v>
                </c:pt>
                <c:pt idx="3377">
                  <c:v>47.700000710785389</c:v>
                </c:pt>
                <c:pt idx="3378">
                  <c:v>48.300000719726086</c:v>
                </c:pt>
                <c:pt idx="3379">
                  <c:v>49.600000739097595</c:v>
                </c:pt>
                <c:pt idx="3380">
                  <c:v>50.800000756978989</c:v>
                </c:pt>
                <c:pt idx="3381">
                  <c:v>51.400000765919685</c:v>
                </c:pt>
                <c:pt idx="3382">
                  <c:v>52.000000774860382</c:v>
                </c:pt>
                <c:pt idx="3383">
                  <c:v>52.700000785291195</c:v>
                </c:pt>
                <c:pt idx="3384">
                  <c:v>53.300000794231892</c:v>
                </c:pt>
                <c:pt idx="3385">
                  <c:v>53.900000803172588</c:v>
                </c:pt>
                <c:pt idx="3386">
                  <c:v>53.900000803172588</c:v>
                </c:pt>
                <c:pt idx="3387">
                  <c:v>53.900000803172588</c:v>
                </c:pt>
                <c:pt idx="3388">
                  <c:v>54.500000812113285</c:v>
                </c:pt>
                <c:pt idx="3389">
                  <c:v>55.200000822544098</c:v>
                </c:pt>
                <c:pt idx="3390">
                  <c:v>55.800000831484795</c:v>
                </c:pt>
                <c:pt idx="3391">
                  <c:v>56.400000840425491</c:v>
                </c:pt>
                <c:pt idx="3392">
                  <c:v>56.400000840425491</c:v>
                </c:pt>
                <c:pt idx="3393">
                  <c:v>56.400000840425491</c:v>
                </c:pt>
                <c:pt idx="3394">
                  <c:v>56.400000840425491</c:v>
                </c:pt>
                <c:pt idx="3395">
                  <c:v>56.400000840425491</c:v>
                </c:pt>
                <c:pt idx="3396">
                  <c:v>56.400000840425491</c:v>
                </c:pt>
                <c:pt idx="3397">
                  <c:v>57.000000849366188</c:v>
                </c:pt>
                <c:pt idx="3398">
                  <c:v>57.000000849366188</c:v>
                </c:pt>
                <c:pt idx="3399">
                  <c:v>58.200000867247581</c:v>
                </c:pt>
                <c:pt idx="3400">
                  <c:v>58.200000867247581</c:v>
                </c:pt>
                <c:pt idx="3401">
                  <c:v>59.400000885128975</c:v>
                </c:pt>
                <c:pt idx="3402">
                  <c:v>59.400000885128975</c:v>
                </c:pt>
                <c:pt idx="3403">
                  <c:v>60.000000894069672</c:v>
                </c:pt>
                <c:pt idx="3404">
                  <c:v>60.500000901520252</c:v>
                </c:pt>
                <c:pt idx="3405">
                  <c:v>60.500000901520252</c:v>
                </c:pt>
                <c:pt idx="3406">
                  <c:v>61.100000910460949</c:v>
                </c:pt>
                <c:pt idx="3407">
                  <c:v>61.100000910460949</c:v>
                </c:pt>
                <c:pt idx="3408">
                  <c:v>61.700000919401646</c:v>
                </c:pt>
                <c:pt idx="3409">
                  <c:v>62.300000928342342</c:v>
                </c:pt>
                <c:pt idx="3410">
                  <c:v>62.300000928342342</c:v>
                </c:pt>
                <c:pt idx="3411">
                  <c:v>62.300000928342342</c:v>
                </c:pt>
                <c:pt idx="3412">
                  <c:v>62.900000937283039</c:v>
                </c:pt>
                <c:pt idx="3413">
                  <c:v>62.300000928342342</c:v>
                </c:pt>
                <c:pt idx="3414">
                  <c:v>62.300000928342342</c:v>
                </c:pt>
                <c:pt idx="3415">
                  <c:v>62.900000937283039</c:v>
                </c:pt>
                <c:pt idx="3416">
                  <c:v>62.900000937283039</c:v>
                </c:pt>
                <c:pt idx="3417">
                  <c:v>62.300000928342342</c:v>
                </c:pt>
                <c:pt idx="3418">
                  <c:v>62.300000928342342</c:v>
                </c:pt>
                <c:pt idx="3419">
                  <c:v>61.700000919401646</c:v>
                </c:pt>
                <c:pt idx="3420">
                  <c:v>61.700000919401646</c:v>
                </c:pt>
                <c:pt idx="3421">
                  <c:v>62.900000937283039</c:v>
                </c:pt>
                <c:pt idx="3422">
                  <c:v>60.500000901520252</c:v>
                </c:pt>
                <c:pt idx="3423">
                  <c:v>56.400000840425491</c:v>
                </c:pt>
                <c:pt idx="3424">
                  <c:v>53.900000803172588</c:v>
                </c:pt>
                <c:pt idx="3425">
                  <c:v>52.700000785291195</c:v>
                </c:pt>
                <c:pt idx="3426">
                  <c:v>53.900000803172588</c:v>
                </c:pt>
                <c:pt idx="3427">
                  <c:v>53.300000794231892</c:v>
                </c:pt>
                <c:pt idx="3428">
                  <c:v>50.200000748038292</c:v>
                </c:pt>
                <c:pt idx="3429">
                  <c:v>49.600000739097595</c:v>
                </c:pt>
                <c:pt idx="3430">
                  <c:v>49.600000739097595</c:v>
                </c:pt>
                <c:pt idx="3431">
                  <c:v>47.000000700354576</c:v>
                </c:pt>
                <c:pt idx="3432">
                  <c:v>47.700000710785389</c:v>
                </c:pt>
                <c:pt idx="3433">
                  <c:v>48.300000719726086</c:v>
                </c:pt>
                <c:pt idx="3434">
                  <c:v>48.300000719726086</c:v>
                </c:pt>
                <c:pt idx="3435">
                  <c:v>50.800000756978989</c:v>
                </c:pt>
                <c:pt idx="3436">
                  <c:v>52.000000774860382</c:v>
                </c:pt>
                <c:pt idx="3437">
                  <c:v>50.800000756978989</c:v>
                </c:pt>
                <c:pt idx="3438">
                  <c:v>51.400000765919685</c:v>
                </c:pt>
                <c:pt idx="3439">
                  <c:v>51.400000765919685</c:v>
                </c:pt>
                <c:pt idx="3440">
                  <c:v>50.100000746548176</c:v>
                </c:pt>
                <c:pt idx="3441">
                  <c:v>52.600000783801079</c:v>
                </c:pt>
                <c:pt idx="3442">
                  <c:v>52.600000783801079</c:v>
                </c:pt>
                <c:pt idx="3443">
                  <c:v>50.100000746548176</c:v>
                </c:pt>
                <c:pt idx="3444">
                  <c:v>50.800000756978989</c:v>
                </c:pt>
                <c:pt idx="3445">
                  <c:v>53.300000794231892</c:v>
                </c:pt>
                <c:pt idx="3446">
                  <c:v>51.400000765919685</c:v>
                </c:pt>
                <c:pt idx="3447">
                  <c:v>52.000000774860382</c:v>
                </c:pt>
                <c:pt idx="3448">
                  <c:v>53.300000794231892</c:v>
                </c:pt>
                <c:pt idx="3449">
                  <c:v>52.000000774860382</c:v>
                </c:pt>
                <c:pt idx="3450">
                  <c:v>52.000000774860382</c:v>
                </c:pt>
                <c:pt idx="3451">
                  <c:v>52.700000785291195</c:v>
                </c:pt>
                <c:pt idx="3452">
                  <c:v>50.800000756978989</c:v>
                </c:pt>
                <c:pt idx="3453">
                  <c:v>49.600000739097595</c:v>
                </c:pt>
                <c:pt idx="3454">
                  <c:v>50.200000748038292</c:v>
                </c:pt>
                <c:pt idx="3455">
                  <c:v>50.200000748038292</c:v>
                </c:pt>
                <c:pt idx="3456">
                  <c:v>50.100000746548176</c:v>
                </c:pt>
                <c:pt idx="3457">
                  <c:v>50.800000756978989</c:v>
                </c:pt>
                <c:pt idx="3458">
                  <c:v>49.000000730156898</c:v>
                </c:pt>
                <c:pt idx="3459">
                  <c:v>45.10000067204237</c:v>
                </c:pt>
                <c:pt idx="3460">
                  <c:v>47.000000700354576</c:v>
                </c:pt>
                <c:pt idx="3461">
                  <c:v>46.400000691413879</c:v>
                </c:pt>
                <c:pt idx="3462">
                  <c:v>45.10000067204237</c:v>
                </c:pt>
                <c:pt idx="3463">
                  <c:v>47.700000710785389</c:v>
                </c:pt>
                <c:pt idx="3464">
                  <c:v>47.700000710785389</c:v>
                </c:pt>
                <c:pt idx="3465">
                  <c:v>47.100000701844692</c:v>
                </c:pt>
                <c:pt idx="3466">
                  <c:v>49.600000739097595</c:v>
                </c:pt>
                <c:pt idx="3467">
                  <c:v>49.000000730156898</c:v>
                </c:pt>
                <c:pt idx="3468">
                  <c:v>47.700000710785389</c:v>
                </c:pt>
                <c:pt idx="3469">
                  <c:v>49.000000730156898</c:v>
                </c:pt>
                <c:pt idx="3470">
                  <c:v>49.000000730156898</c:v>
                </c:pt>
                <c:pt idx="3471">
                  <c:v>49.000000730156898</c:v>
                </c:pt>
                <c:pt idx="3472">
                  <c:v>51.400000765919685</c:v>
                </c:pt>
                <c:pt idx="3473">
                  <c:v>50.800000756978989</c:v>
                </c:pt>
                <c:pt idx="3474">
                  <c:v>50.200000748038292</c:v>
                </c:pt>
                <c:pt idx="3475">
                  <c:v>51.400000765919685</c:v>
                </c:pt>
                <c:pt idx="3476">
                  <c:v>50.200000748038292</c:v>
                </c:pt>
                <c:pt idx="3477">
                  <c:v>49.000000730156898</c:v>
                </c:pt>
                <c:pt idx="3478">
                  <c:v>50.200000748038292</c:v>
                </c:pt>
                <c:pt idx="3479">
                  <c:v>50.200000748038292</c:v>
                </c:pt>
                <c:pt idx="3480">
                  <c:v>49.000000730156898</c:v>
                </c:pt>
                <c:pt idx="3481">
                  <c:v>50.800000756978989</c:v>
                </c:pt>
                <c:pt idx="3482">
                  <c:v>50.800000756978989</c:v>
                </c:pt>
                <c:pt idx="3483">
                  <c:v>49.000000730156898</c:v>
                </c:pt>
                <c:pt idx="3484">
                  <c:v>50.200000748038292</c:v>
                </c:pt>
                <c:pt idx="3485">
                  <c:v>50.800000756978989</c:v>
                </c:pt>
                <c:pt idx="3486">
                  <c:v>49.600000739097595</c:v>
                </c:pt>
                <c:pt idx="3487">
                  <c:v>50.200000748038292</c:v>
                </c:pt>
                <c:pt idx="3488">
                  <c:v>49.600000739097595</c:v>
                </c:pt>
                <c:pt idx="3489">
                  <c:v>47.100000701844692</c:v>
                </c:pt>
                <c:pt idx="3490">
                  <c:v>46.500000692903996</c:v>
                </c:pt>
                <c:pt idx="3491">
                  <c:v>47.100000701844692</c:v>
                </c:pt>
                <c:pt idx="3492">
                  <c:v>44.600000664591789</c:v>
                </c:pt>
                <c:pt idx="3493">
                  <c:v>45.200000673532486</c:v>
                </c:pt>
                <c:pt idx="3494">
                  <c:v>45.200000673532486</c:v>
                </c:pt>
                <c:pt idx="3495">
                  <c:v>42.700000636279583</c:v>
                </c:pt>
                <c:pt idx="3496">
                  <c:v>43.900000654160976</c:v>
                </c:pt>
                <c:pt idx="3497">
                  <c:v>45.200000673532486</c:v>
                </c:pt>
                <c:pt idx="3498">
                  <c:v>43.200000643730164</c:v>
                </c:pt>
                <c:pt idx="3499">
                  <c:v>44.500000663101673</c:v>
                </c:pt>
                <c:pt idx="3500">
                  <c:v>43.900000654160976</c:v>
                </c:pt>
                <c:pt idx="3501">
                  <c:v>46.500000692903996</c:v>
                </c:pt>
                <c:pt idx="3502">
                  <c:v>46.500000692903996</c:v>
                </c:pt>
                <c:pt idx="3503">
                  <c:v>46.500000692903996</c:v>
                </c:pt>
                <c:pt idx="3504">
                  <c:v>47.700000710785389</c:v>
                </c:pt>
                <c:pt idx="3505">
                  <c:v>46.500000692903996</c:v>
                </c:pt>
                <c:pt idx="3506">
                  <c:v>46.500000692903996</c:v>
                </c:pt>
                <c:pt idx="3507">
                  <c:v>48.300000719726086</c:v>
                </c:pt>
                <c:pt idx="3508">
                  <c:v>47.100000701844692</c:v>
                </c:pt>
                <c:pt idx="3509">
                  <c:v>46.500000692903996</c:v>
                </c:pt>
                <c:pt idx="3510">
                  <c:v>48.300000719726086</c:v>
                </c:pt>
                <c:pt idx="3511">
                  <c:v>47.700000710785389</c:v>
                </c:pt>
                <c:pt idx="3512">
                  <c:v>47.700000710785389</c:v>
                </c:pt>
                <c:pt idx="3513">
                  <c:v>48.300000719726086</c:v>
                </c:pt>
                <c:pt idx="3514">
                  <c:v>47.100000701844692</c:v>
                </c:pt>
                <c:pt idx="3515">
                  <c:v>47.100000701844692</c:v>
                </c:pt>
                <c:pt idx="3516">
                  <c:v>49.000000730156898</c:v>
                </c:pt>
                <c:pt idx="3517">
                  <c:v>47.700000710785389</c:v>
                </c:pt>
                <c:pt idx="3518">
                  <c:v>47.100000701844692</c:v>
                </c:pt>
                <c:pt idx="3519">
                  <c:v>48.300000719726086</c:v>
                </c:pt>
                <c:pt idx="3520">
                  <c:v>47.700000710785389</c:v>
                </c:pt>
                <c:pt idx="3521">
                  <c:v>47.100000701844692</c:v>
                </c:pt>
                <c:pt idx="3522">
                  <c:v>46.500000692903996</c:v>
                </c:pt>
                <c:pt idx="3523">
                  <c:v>47.700000710785389</c:v>
                </c:pt>
                <c:pt idx="3524">
                  <c:v>48.400000721216202</c:v>
                </c:pt>
                <c:pt idx="3525">
                  <c:v>48.400000721216202</c:v>
                </c:pt>
                <c:pt idx="3526">
                  <c:v>49.600000739097595</c:v>
                </c:pt>
                <c:pt idx="3527">
                  <c:v>50.900000758469105</c:v>
                </c:pt>
                <c:pt idx="3528">
                  <c:v>51.500000767409801</c:v>
                </c:pt>
                <c:pt idx="3529">
                  <c:v>52.100000776350498</c:v>
                </c:pt>
                <c:pt idx="3530">
                  <c:v>52.100000776350498</c:v>
                </c:pt>
                <c:pt idx="3531">
                  <c:v>53.300000794231892</c:v>
                </c:pt>
                <c:pt idx="3532">
                  <c:v>55.200000822544098</c:v>
                </c:pt>
                <c:pt idx="3533">
                  <c:v>53.900000803172588</c:v>
                </c:pt>
                <c:pt idx="3534">
                  <c:v>54.500000812113285</c:v>
                </c:pt>
                <c:pt idx="3535">
                  <c:v>53.900000803172588</c:v>
                </c:pt>
                <c:pt idx="3536">
                  <c:v>55.200000822544098</c:v>
                </c:pt>
                <c:pt idx="3537">
                  <c:v>55.200000822544098</c:v>
                </c:pt>
                <c:pt idx="3538">
                  <c:v>54.500000812113285</c:v>
                </c:pt>
                <c:pt idx="3539">
                  <c:v>55.800000831484795</c:v>
                </c:pt>
                <c:pt idx="3540">
                  <c:v>55.800000831484795</c:v>
                </c:pt>
                <c:pt idx="3541">
                  <c:v>56.400000840425491</c:v>
                </c:pt>
                <c:pt idx="3542">
                  <c:v>56.400000840425491</c:v>
                </c:pt>
                <c:pt idx="3543">
                  <c:v>57.600000858306885</c:v>
                </c:pt>
                <c:pt idx="3544">
                  <c:v>58.200000867247581</c:v>
                </c:pt>
                <c:pt idx="3545">
                  <c:v>58.800000876188278</c:v>
                </c:pt>
                <c:pt idx="3546">
                  <c:v>58.800000876188278</c:v>
                </c:pt>
                <c:pt idx="3547">
                  <c:v>59.400000885128975</c:v>
                </c:pt>
                <c:pt idx="3548">
                  <c:v>60.600000903010368</c:v>
                </c:pt>
                <c:pt idx="3549">
                  <c:v>59.400000885128975</c:v>
                </c:pt>
                <c:pt idx="3550">
                  <c:v>59.400000885128975</c:v>
                </c:pt>
                <c:pt idx="3551">
                  <c:v>60.500000901520252</c:v>
                </c:pt>
                <c:pt idx="3552">
                  <c:v>60.500000901520252</c:v>
                </c:pt>
                <c:pt idx="3553">
                  <c:v>61.700000919401646</c:v>
                </c:pt>
                <c:pt idx="3554">
                  <c:v>60.600000903010368</c:v>
                </c:pt>
                <c:pt idx="3555">
                  <c:v>61.200000911951065</c:v>
                </c:pt>
                <c:pt idx="3556">
                  <c:v>60.600000903010368</c:v>
                </c:pt>
                <c:pt idx="3557">
                  <c:v>61.200000911951065</c:v>
                </c:pt>
                <c:pt idx="3558">
                  <c:v>61.800000920891762</c:v>
                </c:pt>
                <c:pt idx="3559">
                  <c:v>61.200000911951065</c:v>
                </c:pt>
                <c:pt idx="3560">
                  <c:v>60.000000894069672</c:v>
                </c:pt>
                <c:pt idx="3561">
                  <c:v>62.400000929832458</c:v>
                </c:pt>
                <c:pt idx="3562">
                  <c:v>61.200000911951065</c:v>
                </c:pt>
                <c:pt idx="3563">
                  <c:v>62.400000929832458</c:v>
                </c:pt>
                <c:pt idx="3564">
                  <c:v>61.800000920891762</c:v>
                </c:pt>
                <c:pt idx="3565">
                  <c:v>59.400000885128975</c:v>
                </c:pt>
                <c:pt idx="3566">
                  <c:v>60.600000903010368</c:v>
                </c:pt>
                <c:pt idx="3567">
                  <c:v>57.000000849366188</c:v>
                </c:pt>
                <c:pt idx="3568">
                  <c:v>54.500000812113285</c:v>
                </c:pt>
                <c:pt idx="3569">
                  <c:v>55.100000821053982</c:v>
                </c:pt>
                <c:pt idx="3570">
                  <c:v>55.700000829994678</c:v>
                </c:pt>
                <c:pt idx="3571">
                  <c:v>52.700000785291195</c:v>
                </c:pt>
                <c:pt idx="3572">
                  <c:v>50.200000748038292</c:v>
                </c:pt>
                <c:pt idx="3573">
                  <c:v>49.600000739097595</c:v>
                </c:pt>
                <c:pt idx="3574">
                  <c:v>49.600000739097595</c:v>
                </c:pt>
                <c:pt idx="3575">
                  <c:v>47.700000710785389</c:v>
                </c:pt>
                <c:pt idx="3576">
                  <c:v>48.300000719726086</c:v>
                </c:pt>
                <c:pt idx="3577">
                  <c:v>49.000000730156898</c:v>
                </c:pt>
                <c:pt idx="3578">
                  <c:v>48.300000719726086</c:v>
                </c:pt>
                <c:pt idx="3579">
                  <c:v>49.600000739097595</c:v>
                </c:pt>
                <c:pt idx="3580">
                  <c:v>50.800000756978989</c:v>
                </c:pt>
                <c:pt idx="3581">
                  <c:v>48.300000719726086</c:v>
                </c:pt>
                <c:pt idx="3582">
                  <c:v>49.000000730156898</c:v>
                </c:pt>
                <c:pt idx="3583">
                  <c:v>49.600000739097595</c:v>
                </c:pt>
                <c:pt idx="3584">
                  <c:v>48.300000719726086</c:v>
                </c:pt>
                <c:pt idx="3585">
                  <c:v>48.300000719726086</c:v>
                </c:pt>
                <c:pt idx="3586">
                  <c:v>49.000000730156898</c:v>
                </c:pt>
                <c:pt idx="3587">
                  <c:v>47.700000710785389</c:v>
                </c:pt>
                <c:pt idx="3588">
                  <c:v>49.000000730156898</c:v>
                </c:pt>
                <c:pt idx="3589">
                  <c:v>49.600000739097595</c:v>
                </c:pt>
                <c:pt idx="3590">
                  <c:v>48.300000719726086</c:v>
                </c:pt>
                <c:pt idx="3591">
                  <c:v>49.000000730156898</c:v>
                </c:pt>
                <c:pt idx="3592">
                  <c:v>50.200000748038292</c:v>
                </c:pt>
                <c:pt idx="3593">
                  <c:v>49.000000730156898</c:v>
                </c:pt>
                <c:pt idx="3594">
                  <c:v>49.600000739097595</c:v>
                </c:pt>
                <c:pt idx="3595">
                  <c:v>50.200000748038292</c:v>
                </c:pt>
                <c:pt idx="3596">
                  <c:v>50.200000748038292</c:v>
                </c:pt>
                <c:pt idx="3597">
                  <c:v>49.000000730156898</c:v>
                </c:pt>
                <c:pt idx="3598">
                  <c:v>49.000000730156898</c:v>
                </c:pt>
                <c:pt idx="3599">
                  <c:v>47.100000701844692</c:v>
                </c:pt>
                <c:pt idx="3600">
                  <c:v>45.800000682473183</c:v>
                </c:pt>
                <c:pt idx="3601">
                  <c:v>47.700000710785389</c:v>
                </c:pt>
                <c:pt idx="3602">
                  <c:v>46.500000692903996</c:v>
                </c:pt>
                <c:pt idx="3603">
                  <c:v>45.800000682473183</c:v>
                </c:pt>
                <c:pt idx="3604">
                  <c:v>46.400000691413879</c:v>
                </c:pt>
                <c:pt idx="3605">
                  <c:v>45.800000682473183</c:v>
                </c:pt>
                <c:pt idx="3606">
                  <c:v>45.10000067204237</c:v>
                </c:pt>
                <c:pt idx="3607">
                  <c:v>48.300000719726086</c:v>
                </c:pt>
                <c:pt idx="3608">
                  <c:v>47.700000710785389</c:v>
                </c:pt>
                <c:pt idx="3609">
                  <c:v>48.300000719726086</c:v>
                </c:pt>
                <c:pt idx="3610">
                  <c:v>49.000000730156898</c:v>
                </c:pt>
                <c:pt idx="3611">
                  <c:v>49.000000730156898</c:v>
                </c:pt>
                <c:pt idx="3612">
                  <c:v>48.300000719726086</c:v>
                </c:pt>
                <c:pt idx="3613">
                  <c:v>50.200000748038292</c:v>
                </c:pt>
                <c:pt idx="3614">
                  <c:v>49.000000730156898</c:v>
                </c:pt>
                <c:pt idx="3615">
                  <c:v>49.000000730156898</c:v>
                </c:pt>
                <c:pt idx="3616">
                  <c:v>50.800000756978989</c:v>
                </c:pt>
                <c:pt idx="3617">
                  <c:v>49.600000739097595</c:v>
                </c:pt>
                <c:pt idx="3618">
                  <c:v>49.600000739097595</c:v>
                </c:pt>
                <c:pt idx="3619">
                  <c:v>50.800000756978989</c:v>
                </c:pt>
                <c:pt idx="3620">
                  <c:v>50.200000748038292</c:v>
                </c:pt>
                <c:pt idx="3621">
                  <c:v>49.600000739097595</c:v>
                </c:pt>
                <c:pt idx="3622">
                  <c:v>50.200000748038292</c:v>
                </c:pt>
                <c:pt idx="3623">
                  <c:v>50.200000748038292</c:v>
                </c:pt>
                <c:pt idx="3624">
                  <c:v>49.000000730156898</c:v>
                </c:pt>
                <c:pt idx="3625">
                  <c:v>50.200000748038292</c:v>
                </c:pt>
                <c:pt idx="3626">
                  <c:v>50.200000748038292</c:v>
                </c:pt>
                <c:pt idx="3627">
                  <c:v>49.000000730156898</c:v>
                </c:pt>
                <c:pt idx="3628">
                  <c:v>50.200000748038292</c:v>
                </c:pt>
                <c:pt idx="3629">
                  <c:v>49.000000730156898</c:v>
                </c:pt>
                <c:pt idx="3630">
                  <c:v>49.000000730156898</c:v>
                </c:pt>
                <c:pt idx="3631">
                  <c:v>49.600000739097595</c:v>
                </c:pt>
                <c:pt idx="3632">
                  <c:v>48.300000719726086</c:v>
                </c:pt>
                <c:pt idx="3633">
                  <c:v>45.800000682473183</c:v>
                </c:pt>
                <c:pt idx="3634">
                  <c:v>45.800000682473183</c:v>
                </c:pt>
                <c:pt idx="3635">
                  <c:v>45.200000673532486</c:v>
                </c:pt>
                <c:pt idx="3636">
                  <c:v>43.30000064522028</c:v>
                </c:pt>
                <c:pt idx="3637">
                  <c:v>44.600000664591789</c:v>
                </c:pt>
                <c:pt idx="3638">
                  <c:v>43.900000654160976</c:v>
                </c:pt>
                <c:pt idx="3639">
                  <c:v>43.30000064522028</c:v>
                </c:pt>
                <c:pt idx="3640">
                  <c:v>43.900000654160976</c:v>
                </c:pt>
                <c:pt idx="3641">
                  <c:v>44.600000664591789</c:v>
                </c:pt>
                <c:pt idx="3642">
                  <c:v>42.700000636279583</c:v>
                </c:pt>
                <c:pt idx="3643">
                  <c:v>42.700000636279583</c:v>
                </c:pt>
                <c:pt idx="3644">
                  <c:v>43.900000654160976</c:v>
                </c:pt>
                <c:pt idx="3645">
                  <c:v>45.800000682473183</c:v>
                </c:pt>
                <c:pt idx="3646">
                  <c:v>45.200000673532486</c:v>
                </c:pt>
                <c:pt idx="3647">
                  <c:v>44.600000664591789</c:v>
                </c:pt>
                <c:pt idx="3648">
                  <c:v>45.800000682473183</c:v>
                </c:pt>
                <c:pt idx="3649">
                  <c:v>45.200000673532486</c:v>
                </c:pt>
                <c:pt idx="3650">
                  <c:v>45.200000673532486</c:v>
                </c:pt>
                <c:pt idx="3651">
                  <c:v>45.800000682473183</c:v>
                </c:pt>
                <c:pt idx="3652">
                  <c:v>45.200000673532486</c:v>
                </c:pt>
                <c:pt idx="3653">
                  <c:v>45.200000673532486</c:v>
                </c:pt>
                <c:pt idx="3654">
                  <c:v>46.500000692903996</c:v>
                </c:pt>
                <c:pt idx="3655">
                  <c:v>45.200000673532486</c:v>
                </c:pt>
                <c:pt idx="3656">
                  <c:v>45.200000673532486</c:v>
                </c:pt>
                <c:pt idx="3657">
                  <c:v>46.500000692903996</c:v>
                </c:pt>
                <c:pt idx="3658">
                  <c:v>45.800000682473183</c:v>
                </c:pt>
                <c:pt idx="3659">
                  <c:v>45.800000682473183</c:v>
                </c:pt>
                <c:pt idx="3660">
                  <c:v>47.100000701844692</c:v>
                </c:pt>
                <c:pt idx="3661">
                  <c:v>46.500000692903996</c:v>
                </c:pt>
                <c:pt idx="3662">
                  <c:v>45.800000682473183</c:v>
                </c:pt>
                <c:pt idx="3663">
                  <c:v>46.500000692903996</c:v>
                </c:pt>
                <c:pt idx="3664">
                  <c:v>45.800000682473183</c:v>
                </c:pt>
                <c:pt idx="3665">
                  <c:v>46.500000692903996</c:v>
                </c:pt>
                <c:pt idx="3666">
                  <c:v>47.100000701844692</c:v>
                </c:pt>
                <c:pt idx="3667">
                  <c:v>47.800000712275505</c:v>
                </c:pt>
                <c:pt idx="3668">
                  <c:v>47.800000712275505</c:v>
                </c:pt>
                <c:pt idx="3669">
                  <c:v>48.400000721216202</c:v>
                </c:pt>
                <c:pt idx="3670">
                  <c:v>49.000000730156898</c:v>
                </c:pt>
                <c:pt idx="3671">
                  <c:v>49.000000730156898</c:v>
                </c:pt>
                <c:pt idx="3672">
                  <c:v>49.600000739097595</c:v>
                </c:pt>
                <c:pt idx="3673">
                  <c:v>49.600000739097595</c:v>
                </c:pt>
                <c:pt idx="3674">
                  <c:v>50.300000749528408</c:v>
                </c:pt>
                <c:pt idx="3675">
                  <c:v>50.900000758469105</c:v>
                </c:pt>
                <c:pt idx="3676">
                  <c:v>50.900000758469105</c:v>
                </c:pt>
                <c:pt idx="3677">
                  <c:v>51.500000767409801</c:v>
                </c:pt>
                <c:pt idx="3678">
                  <c:v>52.200000777840614</c:v>
                </c:pt>
                <c:pt idx="3679">
                  <c:v>51.600000768899918</c:v>
                </c:pt>
                <c:pt idx="3680">
                  <c:v>53.400000795722008</c:v>
                </c:pt>
                <c:pt idx="3681">
                  <c:v>52.200000777840614</c:v>
                </c:pt>
                <c:pt idx="3682">
                  <c:v>52.800000786781311</c:v>
                </c:pt>
                <c:pt idx="3683">
                  <c:v>52.200000777840614</c:v>
                </c:pt>
                <c:pt idx="3684">
                  <c:v>52.800000786781311</c:v>
                </c:pt>
                <c:pt idx="3685">
                  <c:v>54.000000804662704</c:v>
                </c:pt>
                <c:pt idx="3686">
                  <c:v>54.000000804662704</c:v>
                </c:pt>
                <c:pt idx="3687">
                  <c:v>54.000000804662704</c:v>
                </c:pt>
                <c:pt idx="3688">
                  <c:v>54.000000804662704</c:v>
                </c:pt>
                <c:pt idx="3689">
                  <c:v>54.600000813603401</c:v>
                </c:pt>
                <c:pt idx="3690">
                  <c:v>55.800000831484795</c:v>
                </c:pt>
                <c:pt idx="3691">
                  <c:v>55.800000831484795</c:v>
                </c:pt>
                <c:pt idx="3692">
                  <c:v>55.200000822544098</c:v>
                </c:pt>
                <c:pt idx="3693">
                  <c:v>56.400000840425491</c:v>
                </c:pt>
                <c:pt idx="3694">
                  <c:v>55.800000831484795</c:v>
                </c:pt>
                <c:pt idx="3695">
                  <c:v>57.000000849366188</c:v>
                </c:pt>
                <c:pt idx="3696">
                  <c:v>57.000000849366188</c:v>
                </c:pt>
                <c:pt idx="3697">
                  <c:v>57.000000849366188</c:v>
                </c:pt>
                <c:pt idx="3698">
                  <c:v>57.000000849366188</c:v>
                </c:pt>
                <c:pt idx="3699">
                  <c:v>57.000000849366188</c:v>
                </c:pt>
                <c:pt idx="3700">
                  <c:v>56.400000840425491</c:v>
                </c:pt>
                <c:pt idx="3701">
                  <c:v>57.600000858306885</c:v>
                </c:pt>
                <c:pt idx="3702">
                  <c:v>56.400000840425491</c:v>
                </c:pt>
                <c:pt idx="3703">
                  <c:v>56.400000840425491</c:v>
                </c:pt>
                <c:pt idx="3704">
                  <c:v>57.600000858306885</c:v>
                </c:pt>
                <c:pt idx="3705">
                  <c:v>57.000000849366188</c:v>
                </c:pt>
                <c:pt idx="3706">
                  <c:v>55.800000831484795</c:v>
                </c:pt>
                <c:pt idx="3707">
                  <c:v>57.600000858306885</c:v>
                </c:pt>
                <c:pt idx="3708">
                  <c:v>57.600000858306885</c:v>
                </c:pt>
                <c:pt idx="3709">
                  <c:v>57.000000849366188</c:v>
                </c:pt>
                <c:pt idx="3710">
                  <c:v>57.000000849366188</c:v>
                </c:pt>
                <c:pt idx="3711">
                  <c:v>57.600000858306885</c:v>
                </c:pt>
                <c:pt idx="3712">
                  <c:v>57.000000849366188</c:v>
                </c:pt>
                <c:pt idx="3713">
                  <c:v>57.600000858306885</c:v>
                </c:pt>
                <c:pt idx="3714">
                  <c:v>58.200000867247581</c:v>
                </c:pt>
                <c:pt idx="3715">
                  <c:v>57.600000858306885</c:v>
                </c:pt>
                <c:pt idx="3716">
                  <c:v>57.000000849366188</c:v>
                </c:pt>
                <c:pt idx="3717">
                  <c:v>58.200000867247581</c:v>
                </c:pt>
                <c:pt idx="3718">
                  <c:v>58.200000867247581</c:v>
                </c:pt>
                <c:pt idx="3719">
                  <c:v>58.200000867247581</c:v>
                </c:pt>
                <c:pt idx="3720">
                  <c:v>57.600000858306885</c:v>
                </c:pt>
                <c:pt idx="3721">
                  <c:v>57.000000849366188</c:v>
                </c:pt>
                <c:pt idx="3722">
                  <c:v>57.600000858306885</c:v>
                </c:pt>
                <c:pt idx="3723">
                  <c:v>57.600000858306885</c:v>
                </c:pt>
                <c:pt idx="3724">
                  <c:v>57.600000858306885</c:v>
                </c:pt>
                <c:pt idx="3725">
                  <c:v>58.200000867247581</c:v>
                </c:pt>
                <c:pt idx="3726">
                  <c:v>58.200000867247581</c:v>
                </c:pt>
                <c:pt idx="3727">
                  <c:v>58.800000876188278</c:v>
                </c:pt>
                <c:pt idx="3728">
                  <c:v>59.400000885128975</c:v>
                </c:pt>
                <c:pt idx="3729">
                  <c:v>58.800000876188278</c:v>
                </c:pt>
                <c:pt idx="3730">
                  <c:v>58.800000876188278</c:v>
                </c:pt>
                <c:pt idx="3731">
                  <c:v>58.800000876188278</c:v>
                </c:pt>
                <c:pt idx="3732">
                  <c:v>58.800000876188278</c:v>
                </c:pt>
                <c:pt idx="3733">
                  <c:v>58.200000867247581</c:v>
                </c:pt>
                <c:pt idx="3734">
                  <c:v>58.800000876188278</c:v>
                </c:pt>
                <c:pt idx="3735">
                  <c:v>59.400000885128975</c:v>
                </c:pt>
                <c:pt idx="3736">
                  <c:v>58.800000876188278</c:v>
                </c:pt>
                <c:pt idx="3737">
                  <c:v>60.000000894069672</c:v>
                </c:pt>
                <c:pt idx="3738">
                  <c:v>60.000000894069672</c:v>
                </c:pt>
                <c:pt idx="3739">
                  <c:v>60.600000903010368</c:v>
                </c:pt>
                <c:pt idx="3740">
                  <c:v>61.200000911951065</c:v>
                </c:pt>
                <c:pt idx="3741">
                  <c:v>61.200000911951065</c:v>
                </c:pt>
                <c:pt idx="3742">
                  <c:v>61.800000920891762</c:v>
                </c:pt>
                <c:pt idx="3743">
                  <c:v>60.600000903010368</c:v>
                </c:pt>
                <c:pt idx="3744">
                  <c:v>60.600000903010368</c:v>
                </c:pt>
                <c:pt idx="3745">
                  <c:v>61.800000920891762</c:v>
                </c:pt>
                <c:pt idx="3746">
                  <c:v>61.200000911951065</c:v>
                </c:pt>
                <c:pt idx="3747">
                  <c:v>61.800000920891762</c:v>
                </c:pt>
                <c:pt idx="3748">
                  <c:v>61.800000920891762</c:v>
                </c:pt>
                <c:pt idx="3749">
                  <c:v>62.400000929832458</c:v>
                </c:pt>
                <c:pt idx="3750">
                  <c:v>62.400000929832458</c:v>
                </c:pt>
                <c:pt idx="3751">
                  <c:v>63.500000946223736</c:v>
                </c:pt>
                <c:pt idx="3752">
                  <c:v>63.500000946223736</c:v>
                </c:pt>
                <c:pt idx="3753">
                  <c:v>63.500000946223736</c:v>
                </c:pt>
                <c:pt idx="3754">
                  <c:v>64.100000955164433</c:v>
                </c:pt>
                <c:pt idx="3755">
                  <c:v>64.100000955164433</c:v>
                </c:pt>
                <c:pt idx="3756">
                  <c:v>64.100000955164433</c:v>
                </c:pt>
                <c:pt idx="3757">
                  <c:v>63.500000946223736</c:v>
                </c:pt>
                <c:pt idx="3758">
                  <c:v>64.800000965595245</c:v>
                </c:pt>
                <c:pt idx="3759">
                  <c:v>64.700000964105129</c:v>
                </c:pt>
                <c:pt idx="3760">
                  <c:v>64.700000964105129</c:v>
                </c:pt>
                <c:pt idx="3761">
                  <c:v>64.800000965595245</c:v>
                </c:pt>
                <c:pt idx="3762">
                  <c:v>64.800000965595245</c:v>
                </c:pt>
                <c:pt idx="3763">
                  <c:v>64.800000965595245</c:v>
                </c:pt>
                <c:pt idx="3764">
                  <c:v>64.800000965595245</c:v>
                </c:pt>
                <c:pt idx="3765">
                  <c:v>64.800000965595245</c:v>
                </c:pt>
                <c:pt idx="3766">
                  <c:v>64.800000965595245</c:v>
                </c:pt>
                <c:pt idx="3767">
                  <c:v>64.800000965595245</c:v>
                </c:pt>
                <c:pt idx="3768">
                  <c:v>64.200000956654549</c:v>
                </c:pt>
                <c:pt idx="3769">
                  <c:v>64.800000965595245</c:v>
                </c:pt>
                <c:pt idx="3770">
                  <c:v>64.800000965595245</c:v>
                </c:pt>
                <c:pt idx="3771">
                  <c:v>65.300000973045826</c:v>
                </c:pt>
                <c:pt idx="3772">
                  <c:v>64.200000956654549</c:v>
                </c:pt>
                <c:pt idx="3773">
                  <c:v>65.300000973045826</c:v>
                </c:pt>
                <c:pt idx="3774">
                  <c:v>64.800000965595245</c:v>
                </c:pt>
                <c:pt idx="3775">
                  <c:v>64.200000956654549</c:v>
                </c:pt>
                <c:pt idx="3776">
                  <c:v>64.200000956654549</c:v>
                </c:pt>
                <c:pt idx="3777">
                  <c:v>64.200000956654549</c:v>
                </c:pt>
                <c:pt idx="3778">
                  <c:v>65.300000973045826</c:v>
                </c:pt>
                <c:pt idx="3779">
                  <c:v>64.800000965595245</c:v>
                </c:pt>
                <c:pt idx="3780">
                  <c:v>64.800000965595245</c:v>
                </c:pt>
                <c:pt idx="3781">
                  <c:v>64.800000965595245</c:v>
                </c:pt>
                <c:pt idx="3782">
                  <c:v>64.200000956654549</c:v>
                </c:pt>
                <c:pt idx="3783">
                  <c:v>64.200000956654549</c:v>
                </c:pt>
                <c:pt idx="3784">
                  <c:v>64.200000956654549</c:v>
                </c:pt>
                <c:pt idx="3785">
                  <c:v>64.200000956654549</c:v>
                </c:pt>
                <c:pt idx="3786">
                  <c:v>64.200000956654549</c:v>
                </c:pt>
                <c:pt idx="3787">
                  <c:v>64.800000965595245</c:v>
                </c:pt>
                <c:pt idx="3788">
                  <c:v>63.600000947713852</c:v>
                </c:pt>
                <c:pt idx="3789">
                  <c:v>64.200000956654549</c:v>
                </c:pt>
                <c:pt idx="3790">
                  <c:v>64.200000956654549</c:v>
                </c:pt>
                <c:pt idx="3791">
                  <c:v>64.200000956654549</c:v>
                </c:pt>
                <c:pt idx="3792">
                  <c:v>64.800000965595245</c:v>
                </c:pt>
                <c:pt idx="3793">
                  <c:v>64.800000965595245</c:v>
                </c:pt>
                <c:pt idx="3794">
                  <c:v>64.200000956654549</c:v>
                </c:pt>
                <c:pt idx="3795">
                  <c:v>64.200000956654549</c:v>
                </c:pt>
                <c:pt idx="3796">
                  <c:v>64.800000965595245</c:v>
                </c:pt>
                <c:pt idx="3797">
                  <c:v>64.800000965595245</c:v>
                </c:pt>
                <c:pt idx="3798">
                  <c:v>64.200000956654549</c:v>
                </c:pt>
                <c:pt idx="3799">
                  <c:v>64.800000965595245</c:v>
                </c:pt>
                <c:pt idx="3800">
                  <c:v>64.200000956654549</c:v>
                </c:pt>
                <c:pt idx="3801">
                  <c:v>64.200000956654549</c:v>
                </c:pt>
                <c:pt idx="3802">
                  <c:v>64.200000956654549</c:v>
                </c:pt>
                <c:pt idx="3803">
                  <c:v>64.200000956654549</c:v>
                </c:pt>
                <c:pt idx="3804">
                  <c:v>64.200000956654549</c:v>
                </c:pt>
                <c:pt idx="3805">
                  <c:v>64.200000956654549</c:v>
                </c:pt>
                <c:pt idx="3806">
                  <c:v>64.800000965595245</c:v>
                </c:pt>
                <c:pt idx="3807">
                  <c:v>64.200000956654549</c:v>
                </c:pt>
                <c:pt idx="3808">
                  <c:v>63.600000947713852</c:v>
                </c:pt>
                <c:pt idx="3809">
                  <c:v>64.200000956654549</c:v>
                </c:pt>
                <c:pt idx="3810">
                  <c:v>63.600000947713852</c:v>
                </c:pt>
                <c:pt idx="3811">
                  <c:v>63.000000938773155</c:v>
                </c:pt>
                <c:pt idx="3812">
                  <c:v>63.600000947713852</c:v>
                </c:pt>
                <c:pt idx="3813">
                  <c:v>63.600000947713852</c:v>
                </c:pt>
                <c:pt idx="3814">
                  <c:v>63.600000947713852</c:v>
                </c:pt>
                <c:pt idx="3815">
                  <c:v>63.600000947713852</c:v>
                </c:pt>
                <c:pt idx="3816">
                  <c:v>63.600000947713852</c:v>
                </c:pt>
                <c:pt idx="3817">
                  <c:v>63.600000947713852</c:v>
                </c:pt>
                <c:pt idx="3818">
                  <c:v>63.600000947713852</c:v>
                </c:pt>
                <c:pt idx="3819">
                  <c:v>63.600000947713852</c:v>
                </c:pt>
                <c:pt idx="3820">
                  <c:v>63.000000938773155</c:v>
                </c:pt>
                <c:pt idx="3821">
                  <c:v>63.600000947713852</c:v>
                </c:pt>
                <c:pt idx="3822">
                  <c:v>63.000000938773155</c:v>
                </c:pt>
                <c:pt idx="3823">
                  <c:v>63.600000947713852</c:v>
                </c:pt>
                <c:pt idx="3824">
                  <c:v>63.600000947713852</c:v>
                </c:pt>
                <c:pt idx="3825">
                  <c:v>63.000000938773155</c:v>
                </c:pt>
                <c:pt idx="3826">
                  <c:v>63.000000938773155</c:v>
                </c:pt>
                <c:pt idx="3827">
                  <c:v>63.600000947713852</c:v>
                </c:pt>
                <c:pt idx="3828">
                  <c:v>63.600000947713852</c:v>
                </c:pt>
                <c:pt idx="3829">
                  <c:v>63.600000947713852</c:v>
                </c:pt>
                <c:pt idx="3830">
                  <c:v>63.600000947713852</c:v>
                </c:pt>
                <c:pt idx="3831">
                  <c:v>64.200000956654549</c:v>
                </c:pt>
                <c:pt idx="3832">
                  <c:v>63.600000947713852</c:v>
                </c:pt>
                <c:pt idx="3833">
                  <c:v>63.600000947713852</c:v>
                </c:pt>
                <c:pt idx="3834">
                  <c:v>64.200000956654549</c:v>
                </c:pt>
                <c:pt idx="3835">
                  <c:v>64.200000956654549</c:v>
                </c:pt>
                <c:pt idx="3836">
                  <c:v>64.800000965595245</c:v>
                </c:pt>
                <c:pt idx="3837">
                  <c:v>64.800000965595245</c:v>
                </c:pt>
                <c:pt idx="3838">
                  <c:v>64.200000956654549</c:v>
                </c:pt>
                <c:pt idx="3839">
                  <c:v>64.800000965595245</c:v>
                </c:pt>
                <c:pt idx="3840">
                  <c:v>64.800000965595245</c:v>
                </c:pt>
                <c:pt idx="3841">
                  <c:v>64.200000956654549</c:v>
                </c:pt>
                <c:pt idx="3842">
                  <c:v>64.800000965595245</c:v>
                </c:pt>
                <c:pt idx="3843">
                  <c:v>64.800000965595245</c:v>
                </c:pt>
                <c:pt idx="3844">
                  <c:v>64.800000965595245</c:v>
                </c:pt>
                <c:pt idx="3845">
                  <c:v>65.300000973045826</c:v>
                </c:pt>
                <c:pt idx="3846">
                  <c:v>64.200000956654549</c:v>
                </c:pt>
                <c:pt idx="3847">
                  <c:v>64.200000956654549</c:v>
                </c:pt>
                <c:pt idx="3848">
                  <c:v>64.800000965595245</c:v>
                </c:pt>
                <c:pt idx="3849">
                  <c:v>64.800000965595245</c:v>
                </c:pt>
                <c:pt idx="3850">
                  <c:v>64.800000965595245</c:v>
                </c:pt>
                <c:pt idx="3851">
                  <c:v>65.900000981986523</c:v>
                </c:pt>
                <c:pt idx="3852">
                  <c:v>64.800000965595245</c:v>
                </c:pt>
                <c:pt idx="3853">
                  <c:v>64.800000965595245</c:v>
                </c:pt>
                <c:pt idx="3854">
                  <c:v>64.200000956654549</c:v>
                </c:pt>
                <c:pt idx="3855">
                  <c:v>64.800000965595245</c:v>
                </c:pt>
                <c:pt idx="3856">
                  <c:v>64.200000956654549</c:v>
                </c:pt>
                <c:pt idx="3857">
                  <c:v>64.200000956654549</c:v>
                </c:pt>
                <c:pt idx="3858">
                  <c:v>64.200000956654549</c:v>
                </c:pt>
                <c:pt idx="3859">
                  <c:v>63.600000947713852</c:v>
                </c:pt>
                <c:pt idx="3860">
                  <c:v>63.600000947713852</c:v>
                </c:pt>
                <c:pt idx="3861">
                  <c:v>63.600000947713852</c:v>
                </c:pt>
                <c:pt idx="3862">
                  <c:v>63.600000947713852</c:v>
                </c:pt>
                <c:pt idx="3863">
                  <c:v>63.600000947713852</c:v>
                </c:pt>
                <c:pt idx="3864">
                  <c:v>63.600000947713852</c:v>
                </c:pt>
                <c:pt idx="3865">
                  <c:v>63.600000947713852</c:v>
                </c:pt>
                <c:pt idx="3866">
                  <c:v>63.600000947713852</c:v>
                </c:pt>
                <c:pt idx="3867">
                  <c:v>63.000000938773155</c:v>
                </c:pt>
                <c:pt idx="3868">
                  <c:v>63.000000938773155</c:v>
                </c:pt>
                <c:pt idx="3869">
                  <c:v>63.000000938773155</c:v>
                </c:pt>
                <c:pt idx="3870">
                  <c:v>63.000000938773155</c:v>
                </c:pt>
                <c:pt idx="3871">
                  <c:v>63.000000938773155</c:v>
                </c:pt>
                <c:pt idx="3872">
                  <c:v>63.000000938773155</c:v>
                </c:pt>
                <c:pt idx="3873">
                  <c:v>63.600000947713852</c:v>
                </c:pt>
                <c:pt idx="3874">
                  <c:v>63.000000938773155</c:v>
                </c:pt>
                <c:pt idx="3875">
                  <c:v>63.000000938773155</c:v>
                </c:pt>
                <c:pt idx="3876">
                  <c:v>61.800000920891762</c:v>
                </c:pt>
                <c:pt idx="3877">
                  <c:v>63.000000938773155</c:v>
                </c:pt>
                <c:pt idx="3878">
                  <c:v>62.400000929832458</c:v>
                </c:pt>
                <c:pt idx="3879">
                  <c:v>63.000000938773155</c:v>
                </c:pt>
                <c:pt idx="3880">
                  <c:v>63.000000938773155</c:v>
                </c:pt>
                <c:pt idx="3881">
                  <c:v>63.000000938773155</c:v>
                </c:pt>
                <c:pt idx="3882">
                  <c:v>63.000000938773155</c:v>
                </c:pt>
                <c:pt idx="3883">
                  <c:v>63.000000938773155</c:v>
                </c:pt>
                <c:pt idx="3884">
                  <c:v>63.000000938773155</c:v>
                </c:pt>
                <c:pt idx="3885">
                  <c:v>63.600000947713852</c:v>
                </c:pt>
                <c:pt idx="3886">
                  <c:v>63.600000947713852</c:v>
                </c:pt>
                <c:pt idx="3887">
                  <c:v>64.200000956654549</c:v>
                </c:pt>
                <c:pt idx="3888">
                  <c:v>63.600000947713852</c:v>
                </c:pt>
                <c:pt idx="3889">
                  <c:v>64.200000956654549</c:v>
                </c:pt>
                <c:pt idx="3890">
                  <c:v>64.200000956654549</c:v>
                </c:pt>
                <c:pt idx="3891">
                  <c:v>63.600000947713852</c:v>
                </c:pt>
                <c:pt idx="3892">
                  <c:v>64.200000956654549</c:v>
                </c:pt>
                <c:pt idx="3893">
                  <c:v>64.800000965595245</c:v>
                </c:pt>
                <c:pt idx="3894">
                  <c:v>64.800000965595245</c:v>
                </c:pt>
                <c:pt idx="3895">
                  <c:v>64.800000965595245</c:v>
                </c:pt>
                <c:pt idx="3896">
                  <c:v>65.400000974535942</c:v>
                </c:pt>
                <c:pt idx="3897">
                  <c:v>64.800000965595245</c:v>
                </c:pt>
                <c:pt idx="3898">
                  <c:v>64.800000965595245</c:v>
                </c:pt>
                <c:pt idx="3899">
                  <c:v>64.800000965595245</c:v>
                </c:pt>
                <c:pt idx="3900">
                  <c:v>65.400000974535942</c:v>
                </c:pt>
                <c:pt idx="3901">
                  <c:v>65.400000974535942</c:v>
                </c:pt>
                <c:pt idx="3902">
                  <c:v>65.400000974535942</c:v>
                </c:pt>
                <c:pt idx="3903">
                  <c:v>64.800000965595245</c:v>
                </c:pt>
                <c:pt idx="3904">
                  <c:v>65.400000974535942</c:v>
                </c:pt>
                <c:pt idx="3905">
                  <c:v>66.000000983476639</c:v>
                </c:pt>
                <c:pt idx="3906">
                  <c:v>66.000000983476639</c:v>
                </c:pt>
                <c:pt idx="3907">
                  <c:v>66.000000983476639</c:v>
                </c:pt>
                <c:pt idx="3908">
                  <c:v>65.400000974535942</c:v>
                </c:pt>
                <c:pt idx="3909">
                  <c:v>66.000000983476639</c:v>
                </c:pt>
                <c:pt idx="3910">
                  <c:v>67.100000999867916</c:v>
                </c:pt>
                <c:pt idx="3911">
                  <c:v>66.000000983476639</c:v>
                </c:pt>
                <c:pt idx="3912">
                  <c:v>67.100000999867916</c:v>
                </c:pt>
                <c:pt idx="3913">
                  <c:v>65.400000974535942</c:v>
                </c:pt>
                <c:pt idx="3914">
                  <c:v>66.000000983476639</c:v>
                </c:pt>
                <c:pt idx="3915">
                  <c:v>67.100000999867916</c:v>
                </c:pt>
                <c:pt idx="3916">
                  <c:v>67.100000999867916</c:v>
                </c:pt>
                <c:pt idx="3917">
                  <c:v>67.100000999867916</c:v>
                </c:pt>
                <c:pt idx="3918">
                  <c:v>66.000000983476639</c:v>
                </c:pt>
                <c:pt idx="3919">
                  <c:v>66.600000992417336</c:v>
                </c:pt>
                <c:pt idx="3920">
                  <c:v>67.100000999867916</c:v>
                </c:pt>
                <c:pt idx="3921">
                  <c:v>66.000000983476639</c:v>
                </c:pt>
                <c:pt idx="3922">
                  <c:v>66.000000983476639</c:v>
                </c:pt>
                <c:pt idx="3923">
                  <c:v>66.600000992417336</c:v>
                </c:pt>
                <c:pt idx="3924">
                  <c:v>66.000000983476639</c:v>
                </c:pt>
                <c:pt idx="3925">
                  <c:v>66.600000992417336</c:v>
                </c:pt>
                <c:pt idx="3926">
                  <c:v>65.400000974535942</c:v>
                </c:pt>
                <c:pt idx="3927">
                  <c:v>64.800000965595245</c:v>
                </c:pt>
                <c:pt idx="3928">
                  <c:v>64.800000965595245</c:v>
                </c:pt>
                <c:pt idx="3929">
                  <c:v>64.300000958144665</c:v>
                </c:pt>
                <c:pt idx="3930">
                  <c:v>64.300000958144665</c:v>
                </c:pt>
                <c:pt idx="3931">
                  <c:v>63.700000949203968</c:v>
                </c:pt>
                <c:pt idx="3932">
                  <c:v>62.500000931322575</c:v>
                </c:pt>
                <c:pt idx="3933">
                  <c:v>63.100000940263271</c:v>
                </c:pt>
                <c:pt idx="3934">
                  <c:v>62.500000931322575</c:v>
                </c:pt>
                <c:pt idx="3935">
                  <c:v>61.300000913441181</c:v>
                </c:pt>
                <c:pt idx="3936">
                  <c:v>61.900000922381878</c:v>
                </c:pt>
                <c:pt idx="3937">
                  <c:v>60.700000904500484</c:v>
                </c:pt>
                <c:pt idx="3938">
                  <c:v>61.900000922381878</c:v>
                </c:pt>
                <c:pt idx="3939">
                  <c:v>61.900000922381878</c:v>
                </c:pt>
                <c:pt idx="3940">
                  <c:v>62.500000931322575</c:v>
                </c:pt>
                <c:pt idx="3941">
                  <c:v>63.100000940263271</c:v>
                </c:pt>
                <c:pt idx="3942">
                  <c:v>62.500000931322575</c:v>
                </c:pt>
                <c:pt idx="3943">
                  <c:v>61.900000922381878</c:v>
                </c:pt>
                <c:pt idx="3944">
                  <c:v>61.300000913441181</c:v>
                </c:pt>
                <c:pt idx="3945">
                  <c:v>61.300000913441181</c:v>
                </c:pt>
                <c:pt idx="3946">
                  <c:v>60.700000904500484</c:v>
                </c:pt>
                <c:pt idx="3947">
                  <c:v>61.900000922381878</c:v>
                </c:pt>
                <c:pt idx="3948">
                  <c:v>61.900000922381878</c:v>
                </c:pt>
                <c:pt idx="3949">
                  <c:v>62.500000931322575</c:v>
                </c:pt>
                <c:pt idx="3950">
                  <c:v>60.100000895559788</c:v>
                </c:pt>
                <c:pt idx="3951">
                  <c:v>60.700000904500484</c:v>
                </c:pt>
                <c:pt idx="3952">
                  <c:v>61.900000922381878</c:v>
                </c:pt>
                <c:pt idx="3953">
                  <c:v>61.300000913441181</c:v>
                </c:pt>
                <c:pt idx="3954">
                  <c:v>61.300000913441181</c:v>
                </c:pt>
                <c:pt idx="3955">
                  <c:v>61.300000913441181</c:v>
                </c:pt>
                <c:pt idx="3956">
                  <c:v>61.300000913441181</c:v>
                </c:pt>
                <c:pt idx="3957">
                  <c:v>61.300000913441181</c:v>
                </c:pt>
                <c:pt idx="3958">
                  <c:v>61.900000922381878</c:v>
                </c:pt>
                <c:pt idx="3959">
                  <c:v>61.900000922381878</c:v>
                </c:pt>
                <c:pt idx="3960">
                  <c:v>61.900000922381878</c:v>
                </c:pt>
                <c:pt idx="3961">
                  <c:v>61.900000922381878</c:v>
                </c:pt>
                <c:pt idx="3962">
                  <c:v>62.500000931322575</c:v>
                </c:pt>
                <c:pt idx="3963">
                  <c:v>61.900000922381878</c:v>
                </c:pt>
                <c:pt idx="3964">
                  <c:v>61.900000922381878</c:v>
                </c:pt>
                <c:pt idx="3965">
                  <c:v>61.300000913441181</c:v>
                </c:pt>
                <c:pt idx="3966">
                  <c:v>61.900000922381878</c:v>
                </c:pt>
                <c:pt idx="3967">
                  <c:v>62.500000931322575</c:v>
                </c:pt>
                <c:pt idx="3968">
                  <c:v>61.300000913441181</c:v>
                </c:pt>
                <c:pt idx="3969">
                  <c:v>61.300000913441181</c:v>
                </c:pt>
                <c:pt idx="3970">
                  <c:v>61.900000922381878</c:v>
                </c:pt>
                <c:pt idx="3971">
                  <c:v>61.300000913441181</c:v>
                </c:pt>
                <c:pt idx="3972">
                  <c:v>62.500000931322575</c:v>
                </c:pt>
                <c:pt idx="3973">
                  <c:v>61.900000922381878</c:v>
                </c:pt>
                <c:pt idx="3974">
                  <c:v>62.500000931322575</c:v>
                </c:pt>
                <c:pt idx="3975">
                  <c:v>61.300000913441181</c:v>
                </c:pt>
                <c:pt idx="3976">
                  <c:v>61.900000922381878</c:v>
                </c:pt>
                <c:pt idx="3977">
                  <c:v>62.500000931322575</c:v>
                </c:pt>
                <c:pt idx="3978">
                  <c:v>61.900000922381878</c:v>
                </c:pt>
                <c:pt idx="3979">
                  <c:v>60.700000904500484</c:v>
                </c:pt>
                <c:pt idx="3980">
                  <c:v>62.500000931322575</c:v>
                </c:pt>
                <c:pt idx="3981">
                  <c:v>61.300000913441181</c:v>
                </c:pt>
                <c:pt idx="3982">
                  <c:v>61.300000913441181</c:v>
                </c:pt>
                <c:pt idx="3983">
                  <c:v>60.700000904500484</c:v>
                </c:pt>
                <c:pt idx="3984">
                  <c:v>61.300000913441181</c:v>
                </c:pt>
                <c:pt idx="3985">
                  <c:v>62.500000931322575</c:v>
                </c:pt>
                <c:pt idx="3986">
                  <c:v>61.900000922381878</c:v>
                </c:pt>
                <c:pt idx="3987">
                  <c:v>62.500000931322575</c:v>
                </c:pt>
                <c:pt idx="3988">
                  <c:v>62.500000931322575</c:v>
                </c:pt>
                <c:pt idx="3989">
                  <c:v>62.500000931322575</c:v>
                </c:pt>
                <c:pt idx="3990">
                  <c:v>61.900000922381878</c:v>
                </c:pt>
                <c:pt idx="3991">
                  <c:v>62.500000931322575</c:v>
                </c:pt>
                <c:pt idx="3992">
                  <c:v>61.900000922381878</c:v>
                </c:pt>
                <c:pt idx="3993">
                  <c:v>62.500000931322575</c:v>
                </c:pt>
                <c:pt idx="3994">
                  <c:v>62.500000931322575</c:v>
                </c:pt>
                <c:pt idx="3995">
                  <c:v>62.500000931322575</c:v>
                </c:pt>
                <c:pt idx="3996">
                  <c:v>61.900000922381878</c:v>
                </c:pt>
                <c:pt idx="3997">
                  <c:v>62.500000931322575</c:v>
                </c:pt>
                <c:pt idx="3998">
                  <c:v>58.300000868737698</c:v>
                </c:pt>
                <c:pt idx="3999">
                  <c:v>55.800000831484795</c:v>
                </c:pt>
                <c:pt idx="4000">
                  <c:v>56.400000840425491</c:v>
                </c:pt>
                <c:pt idx="4001">
                  <c:v>55.200000822544098</c:v>
                </c:pt>
                <c:pt idx="4002">
                  <c:v>54.600000813603401</c:v>
                </c:pt>
                <c:pt idx="4003">
                  <c:v>53.400000795722008</c:v>
                </c:pt>
                <c:pt idx="4004">
                  <c:v>50.900000758469105</c:v>
                </c:pt>
                <c:pt idx="4005">
                  <c:v>49.700000740587711</c:v>
                </c:pt>
                <c:pt idx="4006">
                  <c:v>49.700000740587711</c:v>
                </c:pt>
                <c:pt idx="4007">
                  <c:v>47.800000712275505</c:v>
                </c:pt>
                <c:pt idx="4008">
                  <c:v>49.100000731647015</c:v>
                </c:pt>
                <c:pt idx="4009">
                  <c:v>48.400000721216202</c:v>
                </c:pt>
                <c:pt idx="4010">
                  <c:v>48.400000721216202</c:v>
                </c:pt>
                <c:pt idx="4011">
                  <c:v>49.700000740587711</c:v>
                </c:pt>
                <c:pt idx="4012">
                  <c:v>51.600000768899918</c:v>
                </c:pt>
                <c:pt idx="4013">
                  <c:v>49.700000740587711</c:v>
                </c:pt>
                <c:pt idx="4014">
                  <c:v>50.300000749528408</c:v>
                </c:pt>
                <c:pt idx="4015">
                  <c:v>49.700000740587711</c:v>
                </c:pt>
                <c:pt idx="4016">
                  <c:v>48.400000721216202</c:v>
                </c:pt>
                <c:pt idx="4017">
                  <c:v>50.300000749528408</c:v>
                </c:pt>
                <c:pt idx="4018">
                  <c:v>50.300000749528408</c:v>
                </c:pt>
                <c:pt idx="4019">
                  <c:v>49.000000730156898</c:v>
                </c:pt>
                <c:pt idx="4020">
                  <c:v>50.300000749528408</c:v>
                </c:pt>
                <c:pt idx="4021">
                  <c:v>50.300000749528408</c:v>
                </c:pt>
                <c:pt idx="4022">
                  <c:v>48.400000721216202</c:v>
                </c:pt>
                <c:pt idx="4023">
                  <c:v>50.300000749528408</c:v>
                </c:pt>
                <c:pt idx="4024">
                  <c:v>50.900000758469105</c:v>
                </c:pt>
                <c:pt idx="4025">
                  <c:v>49.600000739097595</c:v>
                </c:pt>
                <c:pt idx="4026">
                  <c:v>49.100000731647015</c:v>
                </c:pt>
                <c:pt idx="4027">
                  <c:v>49.700000740587711</c:v>
                </c:pt>
                <c:pt idx="4028">
                  <c:v>49.700000740587711</c:v>
                </c:pt>
                <c:pt idx="4029">
                  <c:v>48.400000721216202</c:v>
                </c:pt>
                <c:pt idx="4030">
                  <c:v>49.000000730156898</c:v>
                </c:pt>
                <c:pt idx="4031">
                  <c:v>47.800000712275505</c:v>
                </c:pt>
                <c:pt idx="4032">
                  <c:v>47.100000701844692</c:v>
                </c:pt>
                <c:pt idx="4033">
                  <c:v>48.400000721216202</c:v>
                </c:pt>
                <c:pt idx="4034">
                  <c:v>47.100000701844692</c:v>
                </c:pt>
                <c:pt idx="4035">
                  <c:v>45.300000675022602</c:v>
                </c:pt>
                <c:pt idx="4036">
                  <c:v>46.500000692903996</c:v>
                </c:pt>
                <c:pt idx="4037">
                  <c:v>45.900000683963299</c:v>
                </c:pt>
                <c:pt idx="4038">
                  <c:v>44.600000664591789</c:v>
                </c:pt>
                <c:pt idx="4039">
                  <c:v>46.500000692903996</c:v>
                </c:pt>
                <c:pt idx="4040">
                  <c:v>46.500000692903996</c:v>
                </c:pt>
                <c:pt idx="4041">
                  <c:v>45.900000683963299</c:v>
                </c:pt>
                <c:pt idx="4042">
                  <c:v>47.100000701844692</c:v>
                </c:pt>
                <c:pt idx="4043">
                  <c:v>47.800000712275505</c:v>
                </c:pt>
                <c:pt idx="4044">
                  <c:v>47.100000701844692</c:v>
                </c:pt>
                <c:pt idx="4045">
                  <c:v>48.400000721216202</c:v>
                </c:pt>
                <c:pt idx="4046">
                  <c:v>47.800000712275505</c:v>
                </c:pt>
                <c:pt idx="4047">
                  <c:v>47.100000701844692</c:v>
                </c:pt>
                <c:pt idx="4048">
                  <c:v>49.000000730156898</c:v>
                </c:pt>
                <c:pt idx="4049">
                  <c:v>48.500000722706318</c:v>
                </c:pt>
                <c:pt idx="4050">
                  <c:v>47.800000712275505</c:v>
                </c:pt>
                <c:pt idx="4051">
                  <c:v>49.000000730156898</c:v>
                </c:pt>
                <c:pt idx="4052">
                  <c:v>49.700000740587711</c:v>
                </c:pt>
                <c:pt idx="4053">
                  <c:v>48.500000722706318</c:v>
                </c:pt>
                <c:pt idx="4054">
                  <c:v>48.500000722706318</c:v>
                </c:pt>
                <c:pt idx="4055">
                  <c:v>49.100000731647015</c:v>
                </c:pt>
                <c:pt idx="4056">
                  <c:v>48.500000722706318</c:v>
                </c:pt>
                <c:pt idx="4057">
                  <c:v>49.600000739097595</c:v>
                </c:pt>
                <c:pt idx="4058">
                  <c:v>49.700000740587711</c:v>
                </c:pt>
                <c:pt idx="4059">
                  <c:v>47.200000703334808</c:v>
                </c:pt>
                <c:pt idx="4060">
                  <c:v>49.100000731647015</c:v>
                </c:pt>
                <c:pt idx="4061">
                  <c:v>48.500000722706318</c:v>
                </c:pt>
                <c:pt idx="4062">
                  <c:v>47.200000703334808</c:v>
                </c:pt>
                <c:pt idx="4063">
                  <c:v>47.800000712275505</c:v>
                </c:pt>
                <c:pt idx="4064">
                  <c:v>46.600000694394112</c:v>
                </c:pt>
                <c:pt idx="4065">
                  <c:v>45.300000675022602</c:v>
                </c:pt>
                <c:pt idx="4066">
                  <c:v>44.700000666081905</c:v>
                </c:pt>
                <c:pt idx="4067">
                  <c:v>44.700000666081905</c:v>
                </c:pt>
                <c:pt idx="4068">
                  <c:v>44.100000657141209</c:v>
                </c:pt>
                <c:pt idx="4069">
                  <c:v>44.000000655651093</c:v>
                </c:pt>
                <c:pt idx="4070">
                  <c:v>44.100000657141209</c:v>
                </c:pt>
                <c:pt idx="4071">
                  <c:v>42.700000636279583</c:v>
                </c:pt>
                <c:pt idx="4072">
                  <c:v>44.000000655651093</c:v>
                </c:pt>
                <c:pt idx="4073">
                  <c:v>44.600000664591789</c:v>
                </c:pt>
                <c:pt idx="4074">
                  <c:v>42.700000636279583</c:v>
                </c:pt>
                <c:pt idx="4075">
                  <c:v>44.000000655651093</c:v>
                </c:pt>
                <c:pt idx="4076">
                  <c:v>44.000000655651093</c:v>
                </c:pt>
                <c:pt idx="4077">
                  <c:v>45.900000683963299</c:v>
                </c:pt>
                <c:pt idx="4078">
                  <c:v>45.300000675022602</c:v>
                </c:pt>
                <c:pt idx="4079">
                  <c:v>45.300000675022602</c:v>
                </c:pt>
                <c:pt idx="4080">
                  <c:v>45.900000683963299</c:v>
                </c:pt>
                <c:pt idx="4081">
                  <c:v>46.600000694394112</c:v>
                </c:pt>
                <c:pt idx="4082">
                  <c:v>46.600000694394112</c:v>
                </c:pt>
                <c:pt idx="4083">
                  <c:v>47.800000712275505</c:v>
                </c:pt>
                <c:pt idx="4084">
                  <c:v>48.500000722706318</c:v>
                </c:pt>
                <c:pt idx="4085">
                  <c:v>46.600000694394112</c:v>
                </c:pt>
                <c:pt idx="4086">
                  <c:v>47.800000712275505</c:v>
                </c:pt>
                <c:pt idx="4087">
                  <c:v>47.200000703334808</c:v>
                </c:pt>
                <c:pt idx="4088">
                  <c:v>45.900000683963299</c:v>
                </c:pt>
                <c:pt idx="4089">
                  <c:v>48.500000722706318</c:v>
                </c:pt>
                <c:pt idx="4090">
                  <c:v>48.500000722706318</c:v>
                </c:pt>
                <c:pt idx="4091">
                  <c:v>47.800000712275505</c:v>
                </c:pt>
                <c:pt idx="4092">
                  <c:v>49.100000731647015</c:v>
                </c:pt>
                <c:pt idx="4093">
                  <c:v>50.300000749528408</c:v>
                </c:pt>
                <c:pt idx="4094">
                  <c:v>48.500000722706318</c:v>
                </c:pt>
                <c:pt idx="4095">
                  <c:v>49.700000740587711</c:v>
                </c:pt>
              </c:numCache>
            </c:numRef>
          </c:val>
          <c:smooth val="0"/>
          <c:extLst>
            <c:ext xmlns:c16="http://schemas.microsoft.com/office/drawing/2014/chart" uri="{C3380CC4-5D6E-409C-BE32-E72D297353CC}">
              <c16:uniqueId val="{00000001-690B-4453-B8F8-6CE2522D1DF4}"/>
            </c:ext>
          </c:extLst>
        </c:ser>
        <c:dLbls>
          <c:showLegendKey val="0"/>
          <c:showVal val="0"/>
          <c:showCatName val="0"/>
          <c:showSerName val="0"/>
          <c:showPercent val="0"/>
          <c:showBubbleSize val="0"/>
        </c:dLbls>
        <c:marker val="1"/>
        <c:smooth val="0"/>
        <c:axId val="3"/>
        <c:axId val="4"/>
      </c:lineChart>
      <c:catAx>
        <c:axId val="420095552"/>
        <c:scaling>
          <c:orientation val="minMax"/>
        </c:scaling>
        <c:delete val="0"/>
        <c:axPos val="b"/>
        <c:title>
          <c:tx>
            <c:rich>
              <a:bodyPr/>
              <a:lstStyle/>
              <a:p>
                <a:pPr>
                  <a:defRPr/>
                </a:pPr>
                <a:r>
                  <a:rPr lang="ja-JP" altLang="en-US" dirty="0"/>
                  <a:t>日時</a:t>
                </a:r>
              </a:p>
            </c:rich>
          </c:tx>
          <c:overlay val="0"/>
        </c:title>
        <c:numFmt formatCode="yyyy/mm/dd\ hh:mm:ss" sourceLinked="1"/>
        <c:majorTickMark val="none"/>
        <c:minorTickMark val="none"/>
        <c:tickLblPos val="nextTo"/>
        <c:spPr>
          <a:ln>
            <a:solidFill>
              <a:srgbClr val="808080"/>
            </a:solidFill>
            <a:prstDash val="solid"/>
          </a:ln>
        </c:spPr>
        <c:crossAx val="1"/>
        <c:crossesAt val="25"/>
        <c:auto val="0"/>
        <c:lblAlgn val="ctr"/>
        <c:lblOffset val="100"/>
        <c:noMultiLvlLbl val="0"/>
      </c:catAx>
      <c:valAx>
        <c:axId val="1"/>
        <c:scaling>
          <c:orientation val="minMax"/>
        </c:scaling>
        <c:delete val="0"/>
        <c:axPos val="l"/>
        <c:majorGridlines>
          <c:spPr>
            <a:ln>
              <a:solidFill>
                <a:srgbClr val="808080"/>
              </a:solidFill>
              <a:prstDash val="solid"/>
            </a:ln>
          </c:spPr>
        </c:majorGridlines>
        <c:title>
          <c:tx>
            <c:rich>
              <a:bodyPr/>
              <a:lstStyle/>
              <a:p>
                <a:pPr>
                  <a:defRPr/>
                </a:pPr>
                <a:r>
                  <a:rPr lang="ja-JP" altLang="en-US" dirty="0"/>
                  <a:t>温度</a:t>
                </a:r>
                <a:r>
                  <a:rPr lang="en-US" altLang="ja-JP" dirty="0"/>
                  <a:t>(℃)</a:t>
                </a:r>
                <a:endParaRPr lang="ja-JP" altLang="en-US" dirty="0"/>
              </a:p>
            </c:rich>
          </c:tx>
          <c:layout>
            <c:manualLayout>
              <c:xMode val="edge"/>
              <c:yMode val="edge"/>
              <c:x val="1.616192981077498E-2"/>
              <c:y val="0.69428612622507424"/>
            </c:manualLayout>
          </c:layout>
          <c:overlay val="0"/>
        </c:title>
        <c:numFmt formatCode="0.0" sourceLinked="1"/>
        <c:majorTickMark val="out"/>
        <c:minorTickMark val="none"/>
        <c:tickLblPos val="nextTo"/>
        <c:spPr>
          <a:ln>
            <a:solidFill>
              <a:srgbClr val="808080"/>
            </a:solidFill>
            <a:prstDash val="solid"/>
          </a:ln>
        </c:spPr>
        <c:crossAx val="420095552"/>
        <c:crosses val="autoZero"/>
        <c:crossBetween val="between"/>
      </c:valAx>
      <c:dateAx>
        <c:axId val="3"/>
        <c:scaling>
          <c:orientation val="minMax"/>
        </c:scaling>
        <c:delete val="1"/>
        <c:axPos val="b"/>
        <c:numFmt formatCode="yyyy/mm/dd\ hh:mm:ss" sourceLinked="1"/>
        <c:majorTickMark val="out"/>
        <c:minorTickMark val="none"/>
        <c:tickLblPos val="nextTo"/>
        <c:crossAx val="4"/>
        <c:crosses val="autoZero"/>
        <c:auto val="1"/>
        <c:lblOffset val="100"/>
        <c:baseTimeUnit val="days"/>
      </c:dateAx>
      <c:valAx>
        <c:axId val="4"/>
        <c:scaling>
          <c:orientation val="minMax"/>
        </c:scaling>
        <c:delete val="0"/>
        <c:axPos val="r"/>
        <c:title>
          <c:tx>
            <c:rich>
              <a:bodyPr rot="5400000" vert="horz"/>
              <a:lstStyle/>
              <a:p>
                <a:pPr algn="ctr">
                  <a:defRPr/>
                </a:pPr>
                <a:r>
                  <a:rPr lang="ja-JP" altLang="en-US" dirty="0"/>
                  <a:t>湿度</a:t>
                </a:r>
                <a:r>
                  <a:rPr lang="en-US" altLang="ja-JP" dirty="0"/>
                  <a:t>(%RH)</a:t>
                </a:r>
                <a:endParaRPr lang="ja-JP" altLang="en-US" dirty="0"/>
              </a:p>
            </c:rich>
          </c:tx>
          <c:layout>
            <c:manualLayout>
              <c:xMode val="edge"/>
              <c:yMode val="edge"/>
              <c:x val="0.97036979534691259"/>
              <c:y val="0.67330467018095508"/>
            </c:manualLayout>
          </c:layout>
          <c:overlay val="0"/>
        </c:title>
        <c:numFmt formatCode="0.0" sourceLinked="1"/>
        <c:majorTickMark val="out"/>
        <c:minorTickMark val="none"/>
        <c:tickLblPos val="nextTo"/>
        <c:crossAx val="3"/>
        <c:crosses val="max"/>
        <c:crossBetween val="between"/>
      </c:valAx>
    </c:plotArea>
    <c:legend>
      <c:legendPos val="t"/>
      <c:layout>
        <c:manualLayout>
          <c:xMode val="edge"/>
          <c:yMode val="edge"/>
          <c:x val="0.38045270198849884"/>
          <c:y val="0"/>
          <c:w val="0.26264578090722129"/>
          <c:h val="5.711537858379543E-2"/>
        </c:manualLayout>
      </c:layout>
      <c:overlay val="0"/>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6130556692160122E-2"/>
          <c:y val="2.526727373670749E-2"/>
          <c:w val="0.8700471151837913"/>
          <c:h val="0.94752276512653089"/>
        </c:manualLayout>
      </c:layout>
      <c:barChart>
        <c:barDir val="col"/>
        <c:grouping val="stacked"/>
        <c:varyColors val="0"/>
        <c:ser>
          <c:idx val="1"/>
          <c:order val="0"/>
          <c:tx>
            <c:strRef>
              <c:f>'68A-18-- ZEBRA  (2015-10)'!$B$61</c:f>
              <c:strCache>
                <c:ptCount val="1"/>
                <c:pt idx="0">
                  <c:v>Power used(kwh)</c:v>
                </c:pt>
              </c:strCache>
            </c:strRef>
          </c:tx>
          <c:spPr>
            <a:solidFill>
              <a:srgbClr val="993366"/>
            </a:solidFill>
            <a:ln w="12700">
              <a:solidFill>
                <a:srgbClr val="000000"/>
              </a:solidFill>
              <a:prstDash val="solid"/>
            </a:ln>
          </c:spPr>
          <c:invertIfNegative val="0"/>
          <c:cat>
            <c:numRef>
              <c:f>'68A-18-- ZEBRA  (2015-10)'!$C$59:$AG$59</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cat>
          <c:val>
            <c:numRef>
              <c:f>'68A-18-- ZEBRA  (2015-10)'!$C$61:$AG$61</c:f>
              <c:numCache>
                <c:formatCode>General</c:formatCode>
                <c:ptCount val="31"/>
                <c:pt idx="5" formatCode="0.00">
                  <c:v>309.852144459111</c:v>
                </c:pt>
                <c:pt idx="6" formatCode="0.00">
                  <c:v>299.43479346377802</c:v>
                </c:pt>
                <c:pt idx="7" formatCode="0.00">
                  <c:v>270.10544431033298</c:v>
                </c:pt>
                <c:pt idx="8" formatCode="0.00">
                  <c:v>301.035231080556</c:v>
                </c:pt>
                <c:pt idx="9" formatCode="0.00">
                  <c:v>286.20582591166698</c:v>
                </c:pt>
                <c:pt idx="11" formatCode="0.00">
                  <c:v>306.14880245822201</c:v>
                </c:pt>
                <c:pt idx="12" formatCode="0.00">
                  <c:v>304.56387365055599</c:v>
                </c:pt>
                <c:pt idx="14" formatCode="0.00">
                  <c:v>307.918982281333</c:v>
                </c:pt>
                <c:pt idx="15" formatCode="0.00">
                  <c:v>295.37193613344402</c:v>
                </c:pt>
                <c:pt idx="18" formatCode="0.00">
                  <c:v>270.64724253644403</c:v>
                </c:pt>
                <c:pt idx="19" formatCode="0.00">
                  <c:v>245.42909530766701</c:v>
                </c:pt>
                <c:pt idx="20" formatCode="0.00">
                  <c:v>245.83341213677801</c:v>
                </c:pt>
                <c:pt idx="21" formatCode="0.00">
                  <c:v>244.45942178088899</c:v>
                </c:pt>
                <c:pt idx="22" formatCode="0.00">
                  <c:v>241.40948548811099</c:v>
                </c:pt>
                <c:pt idx="25" formatCode="0.00">
                  <c:v>247.526700589667</c:v>
                </c:pt>
                <c:pt idx="26" formatCode="0.00">
                  <c:v>243.236339286</c:v>
                </c:pt>
                <c:pt idx="27" formatCode="0.00">
                  <c:v>244.246851640778</c:v>
                </c:pt>
                <c:pt idx="28" formatCode="0.00">
                  <c:v>242.37841310022199</c:v>
                </c:pt>
                <c:pt idx="29" formatCode="0.00">
                  <c:v>241.35273381388899</c:v>
                </c:pt>
              </c:numCache>
            </c:numRef>
          </c:val>
          <c:extLst>
            <c:ext xmlns:c16="http://schemas.microsoft.com/office/drawing/2014/chart" uri="{C3380CC4-5D6E-409C-BE32-E72D297353CC}">
              <c16:uniqueId val="{00000000-51E9-4A00-AAA3-69382E285299}"/>
            </c:ext>
          </c:extLst>
        </c:ser>
        <c:ser>
          <c:idx val="0"/>
          <c:order val="1"/>
          <c:tx>
            <c:strRef>
              <c:f>'68A-18-- ZEBRA  (2015-10)'!$B$60</c:f>
              <c:strCache>
                <c:ptCount val="1"/>
                <c:pt idx="0">
                  <c:v>Power controlled(kwh)</c:v>
                </c:pt>
              </c:strCache>
            </c:strRef>
          </c:tx>
          <c:spPr>
            <a:solidFill>
              <a:srgbClr val="9999FF"/>
            </a:solidFill>
            <a:ln w="12700">
              <a:solidFill>
                <a:srgbClr val="000000"/>
              </a:solidFill>
              <a:prstDash val="solid"/>
            </a:ln>
          </c:spPr>
          <c:invertIfNegative val="0"/>
          <c:cat>
            <c:numRef>
              <c:f>'68A-18-- ZEBRA  (2015-10)'!$C$59:$AG$59</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cat>
          <c:val>
            <c:numRef>
              <c:f>'68A-18-- ZEBRA  (2015-10)'!$C$60:$AG$60</c:f>
              <c:numCache>
                <c:formatCode>General</c:formatCode>
                <c:ptCount val="31"/>
                <c:pt idx="18" formatCode="0.00">
                  <c:v>33.807990769965599</c:v>
                </c:pt>
                <c:pt idx="19" formatCode="0.00">
                  <c:v>58.741985211880497</c:v>
                </c:pt>
                <c:pt idx="20" formatCode="0.00">
                  <c:v>59.568881426584497</c:v>
                </c:pt>
                <c:pt idx="21" formatCode="0.00">
                  <c:v>58.051460905129503</c:v>
                </c:pt>
                <c:pt idx="22" formatCode="0.00">
                  <c:v>57.88947090525</c:v>
                </c:pt>
                <c:pt idx="25" formatCode="0.00">
                  <c:v>59.745413527044498</c:v>
                </c:pt>
                <c:pt idx="26" formatCode="0.00">
                  <c:v>58.186146941217999</c:v>
                </c:pt>
                <c:pt idx="27" formatCode="0.00">
                  <c:v>58.076683303563499</c:v>
                </c:pt>
                <c:pt idx="28" formatCode="0.00">
                  <c:v>57.772851558641001</c:v>
                </c:pt>
                <c:pt idx="29" formatCode="0.00">
                  <c:v>56.456113502076498</c:v>
                </c:pt>
              </c:numCache>
            </c:numRef>
          </c:val>
          <c:extLst>
            <c:ext xmlns:c16="http://schemas.microsoft.com/office/drawing/2014/chart" uri="{C3380CC4-5D6E-409C-BE32-E72D297353CC}">
              <c16:uniqueId val="{00000001-51E9-4A00-AAA3-69382E285299}"/>
            </c:ext>
          </c:extLst>
        </c:ser>
        <c:dLbls>
          <c:showLegendKey val="0"/>
          <c:showVal val="0"/>
          <c:showCatName val="0"/>
          <c:showSerName val="0"/>
          <c:showPercent val="0"/>
          <c:showBubbleSize val="0"/>
        </c:dLbls>
        <c:gapWidth val="50"/>
        <c:overlap val="100"/>
        <c:axId val="419825304"/>
        <c:axId val="1"/>
      </c:barChart>
      <c:catAx>
        <c:axId val="41982530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150" b="1" i="0" u="none" strike="noStrike" baseline="0">
                <a:solidFill>
                  <a:srgbClr val="000000"/>
                </a:solidFill>
                <a:latin typeface="ＭＳ Ｐゴシック"/>
                <a:ea typeface="ＭＳ Ｐゴシック"/>
                <a:cs typeface="ＭＳ Ｐゴシック"/>
              </a:defRPr>
            </a:pPr>
            <a:endParaRPr lang="en-US"/>
          </a:p>
        </c:txPr>
        <c:crossAx val="1"/>
        <c:crossesAt val="0"/>
        <c:auto val="1"/>
        <c:lblAlgn val="ctr"/>
        <c:lblOffset val="100"/>
        <c:tickLblSkip val="1"/>
        <c:tickMarkSkip val="1"/>
        <c:noMultiLvlLbl val="0"/>
      </c:catAx>
      <c:valAx>
        <c:axId val="1"/>
        <c:scaling>
          <c:orientation val="minMax"/>
        </c:scaling>
        <c:delete val="0"/>
        <c:axPos val="l"/>
        <c:majorGridlines>
          <c:spPr>
            <a:ln w="3175">
              <a:solidFill>
                <a:srgbClr val="000000"/>
              </a:solidFill>
              <a:prstDash val="solid"/>
            </a:ln>
          </c:spPr>
        </c:majorGridlines>
        <c:numFmt formatCode="General" sourceLinked="1"/>
        <c:majorTickMark val="in"/>
        <c:minorTickMark val="none"/>
        <c:tickLblPos val="nextTo"/>
        <c:spPr>
          <a:ln w="3175">
            <a:solidFill>
              <a:srgbClr val="000000"/>
            </a:solidFill>
            <a:prstDash val="solid"/>
          </a:ln>
        </c:spPr>
        <c:txPr>
          <a:bodyPr rot="0" vert="horz"/>
          <a:lstStyle/>
          <a:p>
            <a:pPr>
              <a:defRPr sz="1150" b="1" i="0" u="none" strike="noStrike" baseline="0">
                <a:solidFill>
                  <a:srgbClr val="000000"/>
                </a:solidFill>
                <a:latin typeface="ＭＳ Ｐゴシック"/>
                <a:ea typeface="ＭＳ Ｐゴシック"/>
                <a:cs typeface="ＭＳ Ｐゴシック"/>
              </a:defRPr>
            </a:pPr>
            <a:endParaRPr lang="en-US"/>
          </a:p>
        </c:txPr>
        <c:crossAx val="419825304"/>
        <c:crosses val="autoZero"/>
        <c:crossBetween val="between"/>
      </c:valAx>
      <c:spPr>
        <a:solidFill>
          <a:srgbClr val="C0C0C0"/>
        </a:solidFill>
        <a:ln w="12700">
          <a:solidFill>
            <a:srgbClr val="808080"/>
          </a:solidFill>
          <a:prstDash val="solid"/>
        </a:ln>
      </c:spPr>
    </c:plotArea>
    <c:legend>
      <c:legendPos val="r"/>
      <c:layout>
        <c:manualLayout>
          <c:xMode val="edge"/>
          <c:yMode val="edge"/>
          <c:x val="0.89667786853746079"/>
          <c:y val="0.58390583562890608"/>
          <c:w val="8.8811719047939539E-2"/>
          <c:h val="0.34887779659251883"/>
        </c:manualLayout>
      </c:layout>
      <c:overlay val="0"/>
      <c:spPr>
        <a:solidFill>
          <a:srgbClr val="FFFFFF"/>
        </a:solidFill>
        <a:ln w="3175">
          <a:solidFill>
            <a:srgbClr val="000000"/>
          </a:solidFill>
          <a:prstDash val="solid"/>
        </a:ln>
        <a:effectLst>
          <a:outerShdw dist="35921" dir="2700000" algn="br">
            <a:srgbClr val="000000"/>
          </a:outerShdw>
        </a:effectLst>
      </c:spPr>
      <c:txPr>
        <a:bodyPr/>
        <a:lstStyle/>
        <a:p>
          <a:pPr>
            <a:defRPr sz="1100" b="0" i="0" u="none" strike="noStrike" baseline="0">
              <a:solidFill>
                <a:srgbClr val="000000"/>
              </a:solidFill>
              <a:latin typeface="ＭＳ Ｐゴシック"/>
              <a:ea typeface="ＭＳ Ｐゴシック"/>
              <a:cs typeface="ＭＳ Ｐゴシック"/>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2775" b="0" i="0" u="none" strike="noStrike" baseline="0">
          <a:solidFill>
            <a:srgbClr val="000000"/>
          </a:solidFill>
          <a:latin typeface="ＭＳ Ｐゴシック"/>
          <a:ea typeface="ＭＳ Ｐゴシック"/>
          <a:cs typeface="ＭＳ Ｐゴシック"/>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 Id="rId5" Type="http://schemas.openxmlformats.org/officeDocument/2006/relationships/image" Target="../media/image68.png"/><Relationship Id="rId4" Type="http://schemas.openxmlformats.org/officeDocument/2006/relationships/image" Target="../media/image67.png"/></Relationships>
</file>

<file path=ppt/drawings/drawing1.xml><?xml version="1.0" encoding="utf-8"?>
<c:userShapes xmlns:c="http://schemas.openxmlformats.org/drawingml/2006/chart">
  <cdr:relSizeAnchor xmlns:cdr="http://schemas.openxmlformats.org/drawingml/2006/chartDrawing">
    <cdr:from>
      <cdr:x>0.07138</cdr:x>
      <cdr:y>0.10407</cdr:y>
    </cdr:from>
    <cdr:to>
      <cdr:x>0.46597</cdr:x>
      <cdr:y>0.19608</cdr:y>
    </cdr:to>
    <cdr:sp macro="" textlink="">
      <cdr:nvSpPr>
        <cdr:cNvPr id="2" name="正方形/長方形 1"/>
        <cdr:cNvSpPr/>
      </cdr:nvSpPr>
      <cdr:spPr>
        <a:xfrm xmlns:a="http://schemas.openxmlformats.org/drawingml/2006/main">
          <a:off x="673100" y="438149"/>
          <a:ext cx="3720795" cy="387350"/>
        </a:xfrm>
        <a:prstGeom xmlns:a="http://schemas.openxmlformats.org/drawingml/2006/main" prst="rect">
          <a:avLst/>
        </a:prstGeom>
        <a:solidFill xmlns:a="http://schemas.openxmlformats.org/drawingml/2006/main">
          <a:srgbClr val="0070C0">
            <a:tint val="66000"/>
            <a:satMod val="160000"/>
          </a:srgbClr>
        </a:solidFill>
        <a:scene3d xmlns:a="http://schemas.openxmlformats.org/drawingml/2006/main">
          <a:camera prst="orthographicFront">
            <a:rot lat="0" lon="0" rev="0"/>
          </a:camera>
          <a:lightRig rig="threePt" dir="t">
            <a:rot lat="0" lon="0" rev="1200000"/>
          </a:lightRig>
        </a:scene3d>
        <a:sp3d xmlns:a="http://schemas.openxmlformats.org/drawingml/2006/main">
          <a:bevelT w="63500" h="25400"/>
        </a:sp3d>
      </cdr:spPr>
      <cdr:style>
        <a:lnRef xmlns:a="http://schemas.openxmlformats.org/drawingml/2006/main" idx="0">
          <a:schemeClr val="accent1"/>
        </a:lnRef>
        <a:fillRef xmlns:a="http://schemas.openxmlformats.org/drawingml/2006/main" idx="3">
          <a:schemeClr val="accent1"/>
        </a:fillRef>
        <a:effectRef xmlns:a="http://schemas.openxmlformats.org/drawingml/2006/main" idx="3">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ja-JP" sz="1800" b="1" dirty="0">
              <a:latin typeface="BIZ UDPゴシック" panose="020B0400000000000000" pitchFamily="50" charset="-128"/>
              <a:ea typeface="BIZ UDPゴシック" panose="020B0400000000000000" pitchFamily="50" charset="-128"/>
            </a:rPr>
            <a:t>Eco</a:t>
          </a:r>
          <a:r>
            <a:rPr lang="en-US" altLang="ja-JP" sz="1800" b="1" baseline="0" dirty="0">
              <a:latin typeface="BIZ UDPゴシック" panose="020B0400000000000000" pitchFamily="50" charset="-128"/>
              <a:ea typeface="BIZ UDPゴシック" panose="020B0400000000000000" pitchFamily="50" charset="-128"/>
            </a:rPr>
            <a:t> Power Fit</a:t>
          </a:r>
          <a:r>
            <a:rPr lang="ja-JP" altLang="en-US" sz="1800" b="1" dirty="0">
              <a:latin typeface="BIZ UDPゴシック" panose="020B0400000000000000" pitchFamily="50" charset="-128"/>
              <a:ea typeface="BIZ UDPゴシック" panose="020B0400000000000000" pitchFamily="50" charset="-128"/>
            </a:rPr>
            <a:t>非制御期間</a:t>
          </a:r>
          <a:endParaRPr lang="en-US" sz="1800" b="1" dirty="0">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0.532</cdr:x>
      <cdr:y>0.10417</cdr:y>
    </cdr:from>
    <cdr:to>
      <cdr:x>0.88756</cdr:x>
      <cdr:y>0.19608</cdr:y>
    </cdr:to>
    <cdr:sp macro="" textlink="">
      <cdr:nvSpPr>
        <cdr:cNvPr id="3" name="正方形/長方形 2"/>
        <cdr:cNvSpPr/>
      </cdr:nvSpPr>
      <cdr:spPr>
        <a:xfrm xmlns:a="http://schemas.openxmlformats.org/drawingml/2006/main">
          <a:off x="5016500" y="438561"/>
          <a:ext cx="3352800" cy="386938"/>
        </a:xfrm>
        <a:prstGeom xmlns:a="http://schemas.openxmlformats.org/drawingml/2006/main" prst="rect">
          <a:avLst/>
        </a:prstGeom>
        <a:solidFill xmlns:a="http://schemas.openxmlformats.org/drawingml/2006/main">
          <a:srgbClr val="92D050"/>
        </a:solidFill>
        <a:ln xmlns:a="http://schemas.openxmlformats.org/drawingml/2006/main">
          <a:noFill/>
        </a:ln>
        <a:scene3d xmlns:a="http://schemas.openxmlformats.org/drawingml/2006/main">
          <a:camera prst="orthographicFront"/>
          <a:lightRig rig="threePt" dir="t"/>
        </a:scene3d>
        <a:sp3d xmlns:a="http://schemas.openxmlformats.org/drawingml/2006/main">
          <a:bevelT/>
        </a:sp3d>
      </cdr:spPr>
      <cdr:style>
        <a:lnRef xmlns:a="http://schemas.openxmlformats.org/drawingml/2006/main" idx="1">
          <a:schemeClr val="accent6"/>
        </a:lnRef>
        <a:fillRef xmlns:a="http://schemas.openxmlformats.org/drawingml/2006/main" idx="3">
          <a:schemeClr val="accent6"/>
        </a:fillRef>
        <a:effectRef xmlns:a="http://schemas.openxmlformats.org/drawingml/2006/main" idx="2">
          <a:schemeClr val="accent6"/>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800" b="1" dirty="0">
              <a:latin typeface="BIZ UDPゴシック" panose="020B0400000000000000" pitchFamily="50" charset="-128"/>
              <a:ea typeface="BIZ UDPゴシック" panose="020B0400000000000000" pitchFamily="50" charset="-128"/>
            </a:rPr>
            <a:t>EcoPowerFit </a:t>
          </a:r>
          <a:r>
            <a:rPr lang="ja-JP" altLang="en-US" sz="1800" b="1" dirty="0">
              <a:latin typeface="BIZ UDPゴシック" panose="020B0400000000000000" pitchFamily="50" charset="-128"/>
              <a:ea typeface="BIZ UDPゴシック" panose="020B0400000000000000" pitchFamily="50" charset="-128"/>
            </a:rPr>
            <a:t>制御期間</a:t>
          </a:r>
          <a:endParaRPr lang="en-US" altLang="ja-JP" sz="1800" b="1" dirty="0">
            <a:latin typeface="BIZ UDPゴシック" panose="020B0400000000000000" pitchFamily="50" charset="-128"/>
            <a:ea typeface="BIZ UDPゴシック" panose="020B0400000000000000" pitchFamily="50" charset="-128"/>
          </a:endParaRPr>
        </a:p>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0.56481</cdr:x>
      <cdr:y>0.00359</cdr:y>
    </cdr:from>
    <cdr:to>
      <cdr:x>0.86752</cdr:x>
      <cdr:y>0.11187</cdr:y>
    </cdr:to>
    <cdr:sp macro="" textlink="">
      <cdr:nvSpPr>
        <cdr:cNvPr id="4" name="角丸四角形 3"/>
        <cdr:cNvSpPr/>
      </cdr:nvSpPr>
      <cdr:spPr>
        <a:xfrm xmlns:a="http://schemas.openxmlformats.org/drawingml/2006/main">
          <a:off x="5035549" y="12569"/>
          <a:ext cx="2698751" cy="379545"/>
        </a:xfrm>
        <a:prstGeom xmlns:a="http://schemas.openxmlformats.org/drawingml/2006/main" prst="roundRect">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ja-JP" altLang="en-US" sz="1800" dirty="0">
              <a:latin typeface="BIZ UDPゴシック" panose="020B0400000000000000" pitchFamily="50" charset="-128"/>
              <a:ea typeface="BIZ UDPゴシック" panose="020B0400000000000000" pitchFamily="50" charset="-128"/>
            </a:rPr>
            <a:t>設置後</a:t>
          </a:r>
          <a:endParaRPr lang="en-US" sz="1800" dirty="0">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0.2094</cdr:x>
      <cdr:y>0.00717</cdr:y>
    </cdr:from>
    <cdr:to>
      <cdr:x>0.48291</cdr:x>
      <cdr:y>0.11048</cdr:y>
    </cdr:to>
    <cdr:sp macro="" textlink="">
      <cdr:nvSpPr>
        <cdr:cNvPr id="2" name="角丸四角形 1"/>
        <cdr:cNvSpPr/>
      </cdr:nvSpPr>
      <cdr:spPr>
        <a:xfrm xmlns:a="http://schemas.openxmlformats.org/drawingml/2006/main">
          <a:off x="1866900" y="25135"/>
          <a:ext cx="2438400" cy="362083"/>
        </a:xfrm>
        <a:prstGeom xmlns:a="http://schemas.openxmlformats.org/drawingml/2006/main" prst="roundRect">
          <a:avLst/>
        </a:prstGeom>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ja-JP" altLang="en-US" sz="1800" dirty="0">
              <a:latin typeface="BIZ UDPゴシック" panose="020B0400000000000000" pitchFamily="50" charset="-128"/>
              <a:ea typeface="BIZ UDPゴシック" panose="020B0400000000000000" pitchFamily="50" charset="-128"/>
            </a:rPr>
            <a:t>設置前</a:t>
          </a:r>
          <a:endParaRPr lang="en-US" sz="1800" dirty="0">
            <a:latin typeface="BIZ UDPゴシック" panose="020B0400000000000000" pitchFamily="50" charset="-128"/>
            <a:ea typeface="BIZ UDPゴシック" panose="020B0400000000000000" pitchFamily="50"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a:defRPr/>
            </a:pPr>
            <a:endParaRPr lang="en-US"/>
          </a:p>
        </p:txBody>
      </p:sp>
      <p:sp>
        <p:nvSpPr>
          <p:cNvPr id="3" name="日付プレースホルダー 2"/>
          <p:cNvSpPr>
            <a:spLocks noGrp="1"/>
          </p:cNvSpPr>
          <p:nvPr>
            <p:ph type="dt" idx="1"/>
          </p:nvPr>
        </p:nvSpPr>
        <p:spPr>
          <a:xfrm>
            <a:off x="4022725" y="0"/>
            <a:ext cx="3078163" cy="512763"/>
          </a:xfrm>
          <a:prstGeom prst="rect">
            <a:avLst/>
          </a:prstGeom>
        </p:spPr>
        <p:txBody>
          <a:bodyPr vert="horz" lIns="91440" tIns="45720" rIns="91440" bIns="45720" rtlCol="0"/>
          <a:lstStyle>
            <a:lvl1pPr algn="r">
              <a:defRPr sz="1200"/>
            </a:lvl1pPr>
          </a:lstStyle>
          <a:p>
            <a:pPr>
              <a:defRPr/>
            </a:pPr>
            <a:fld id="{138CD69A-C52F-4318-918A-3F5524DCD25B}" type="datetimeFigureOut">
              <a:rPr lang="en-US"/>
              <a:pPr>
                <a:defRPr/>
              </a:pPr>
              <a:t>11/27/2021</a:t>
            </a:fld>
            <a:endParaRPr lang="en-US"/>
          </a:p>
        </p:txBody>
      </p:sp>
      <p:sp>
        <p:nvSpPr>
          <p:cNvPr id="4" name="スライド イメージ プレースホルダー 3"/>
          <p:cNvSpPr>
            <a:spLocks noGrp="1" noRot="1" noChangeAspect="1"/>
          </p:cNvSpPr>
          <p:nvPr>
            <p:ph type="sldImg" idx="2"/>
          </p:nvPr>
        </p:nvSpPr>
        <p:spPr>
          <a:xfrm>
            <a:off x="1058863" y="1279525"/>
            <a:ext cx="4984750" cy="345281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ノート プレースホルダー 4"/>
          <p:cNvSpPr>
            <a:spLocks noGrp="1"/>
          </p:cNvSpPr>
          <p:nvPr>
            <p:ph type="body" sz="quarter" idx="3"/>
          </p:nvPr>
        </p:nvSpPr>
        <p:spPr>
          <a:xfrm>
            <a:off x="709613" y="4924425"/>
            <a:ext cx="5683250" cy="4029075"/>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endParaRPr lang="en-US" noProof="0"/>
          </a:p>
        </p:txBody>
      </p:sp>
      <p:sp>
        <p:nvSpPr>
          <p:cNvPr id="6" name="フッター プレースホルダー 5"/>
          <p:cNvSpPr>
            <a:spLocks noGrp="1"/>
          </p:cNvSpPr>
          <p:nvPr>
            <p:ph type="ftr" sz="quarter" idx="4"/>
          </p:nvPr>
        </p:nvSpPr>
        <p:spPr>
          <a:xfrm>
            <a:off x="0" y="9720263"/>
            <a:ext cx="3078163" cy="512762"/>
          </a:xfrm>
          <a:prstGeom prst="rect">
            <a:avLst/>
          </a:prstGeom>
        </p:spPr>
        <p:txBody>
          <a:bodyPr vert="horz" lIns="91440" tIns="45720" rIns="91440" bIns="45720" rtlCol="0" anchor="b"/>
          <a:lstStyle>
            <a:lvl1pPr algn="l">
              <a:defRPr sz="1200"/>
            </a:lvl1pPr>
          </a:lstStyle>
          <a:p>
            <a:pPr>
              <a:defRPr/>
            </a:pPr>
            <a:endParaRPr lang="en-US"/>
          </a:p>
        </p:txBody>
      </p:sp>
      <p:sp>
        <p:nvSpPr>
          <p:cNvPr id="7" name="スライド番号プレースホルダー 6"/>
          <p:cNvSpPr>
            <a:spLocks noGrp="1"/>
          </p:cNvSpPr>
          <p:nvPr>
            <p:ph type="sldNum" sz="quarter" idx="5"/>
          </p:nvPr>
        </p:nvSpPr>
        <p:spPr>
          <a:xfrm>
            <a:off x="4022725" y="9720263"/>
            <a:ext cx="3078163" cy="512762"/>
          </a:xfrm>
          <a:prstGeom prst="rect">
            <a:avLst/>
          </a:prstGeom>
        </p:spPr>
        <p:txBody>
          <a:bodyPr vert="horz" lIns="91440" tIns="45720" rIns="91440" bIns="45720" rtlCol="0" anchor="b"/>
          <a:lstStyle>
            <a:lvl1pPr algn="r">
              <a:defRPr sz="1200"/>
            </a:lvl1pPr>
          </a:lstStyle>
          <a:p>
            <a:pPr>
              <a:defRPr/>
            </a:pPr>
            <a:fld id="{D62B2C14-4736-4904-A1A5-6542758B47A6}" type="slidenum">
              <a:rPr lang="en-US"/>
              <a:pPr>
                <a:defRPr/>
              </a:pPr>
              <a:t>‹#›</a:t>
            </a:fld>
            <a:endParaRPr lang="en-US"/>
          </a:p>
        </p:txBody>
      </p:sp>
    </p:spTree>
    <p:extLst>
      <p:ext uri="{BB962C8B-B14F-4D97-AF65-F5344CB8AC3E}">
        <p14:creationId xmlns:p14="http://schemas.microsoft.com/office/powerpoint/2010/main" val="5737108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51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C64D57D-8169-4829-821C-999980426048}" type="slidenum">
              <a:rPr lang="en-US" altLang="en-US" smtClean="0"/>
              <a:pPr/>
              <a:t>1</a:t>
            </a:fld>
            <a:endParaRPr lang="en-US" altLang="en-US"/>
          </a:p>
        </p:txBody>
      </p:sp>
    </p:spTree>
    <p:extLst>
      <p:ext uri="{BB962C8B-B14F-4D97-AF65-F5344CB8AC3E}">
        <p14:creationId xmlns:p14="http://schemas.microsoft.com/office/powerpoint/2010/main" val="2842135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337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F7BF592-1BEB-4CA4-944D-21E780FFF77E}" type="slidenum">
              <a:rPr lang="en-US" altLang="en-US" smtClean="0"/>
              <a:pPr/>
              <a:t>21</a:t>
            </a:fld>
            <a:endParaRPr lang="en-US" altLang="en-US"/>
          </a:p>
        </p:txBody>
      </p:sp>
    </p:spTree>
    <p:extLst>
      <p:ext uri="{BB962C8B-B14F-4D97-AF65-F5344CB8AC3E}">
        <p14:creationId xmlns:p14="http://schemas.microsoft.com/office/powerpoint/2010/main" val="84366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358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9C94CFA-9D5A-4533-B9A6-C522FA2F29D4}" type="slidenum">
              <a:rPr lang="en-US" altLang="en-US" smtClean="0"/>
              <a:pPr/>
              <a:t>22</a:t>
            </a:fld>
            <a:endParaRPr lang="en-US" altLang="en-US"/>
          </a:p>
        </p:txBody>
      </p:sp>
    </p:spTree>
    <p:extLst>
      <p:ext uri="{BB962C8B-B14F-4D97-AF65-F5344CB8AC3E}">
        <p14:creationId xmlns:p14="http://schemas.microsoft.com/office/powerpoint/2010/main" val="706689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62B2C14-4736-4904-A1A5-6542758B47A6}" type="slidenum">
              <a:rPr lang="en-US" smtClean="0"/>
              <a:pPr>
                <a:defRPr/>
              </a:pPr>
              <a:t>28</a:t>
            </a:fld>
            <a:endParaRPr lang="en-US"/>
          </a:p>
        </p:txBody>
      </p:sp>
    </p:spTree>
    <p:extLst>
      <p:ext uri="{BB962C8B-B14F-4D97-AF65-F5344CB8AC3E}">
        <p14:creationId xmlns:p14="http://schemas.microsoft.com/office/powerpoint/2010/main" val="4120895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501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E436D73-F9B2-433D-8D69-D2B7AB0573C1}" type="slidenum">
              <a:rPr lang="en-US" altLang="en-US" smtClean="0"/>
              <a:pPr/>
              <a:t>36</a:t>
            </a:fld>
            <a:endParaRPr lang="en-US" altLang="en-US"/>
          </a:p>
        </p:txBody>
      </p:sp>
    </p:spTree>
    <p:extLst>
      <p:ext uri="{BB962C8B-B14F-4D97-AF65-F5344CB8AC3E}">
        <p14:creationId xmlns:p14="http://schemas.microsoft.com/office/powerpoint/2010/main" val="51068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532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EE9978B-E12D-4122-8729-C42A70EBFCDC}" type="slidenum">
              <a:rPr lang="en-US" altLang="en-US" smtClean="0"/>
              <a:pPr/>
              <a:t>38</a:t>
            </a:fld>
            <a:endParaRPr lang="en-US" altLang="en-US"/>
          </a:p>
        </p:txBody>
      </p:sp>
    </p:spTree>
    <p:extLst>
      <p:ext uri="{BB962C8B-B14F-4D97-AF65-F5344CB8AC3E}">
        <p14:creationId xmlns:p14="http://schemas.microsoft.com/office/powerpoint/2010/main" val="2713815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583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E1EF4F4-B19C-49FA-9979-F41C8D726CBB}" type="slidenum">
              <a:rPr lang="en-US" altLang="en-US" smtClean="0"/>
              <a:pPr/>
              <a:t>42</a:t>
            </a:fld>
            <a:endParaRPr lang="en-US" altLang="en-US"/>
          </a:p>
        </p:txBody>
      </p:sp>
    </p:spTree>
    <p:extLst>
      <p:ext uri="{BB962C8B-B14F-4D97-AF65-F5344CB8AC3E}">
        <p14:creationId xmlns:p14="http://schemas.microsoft.com/office/powerpoint/2010/main" val="3790449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604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6B6D099-684F-4019-990F-4D092D587140}" type="slidenum">
              <a:rPr lang="en-US" altLang="en-US" smtClean="0"/>
              <a:pPr/>
              <a:t>43</a:t>
            </a:fld>
            <a:endParaRPr lang="en-US" altLang="en-US"/>
          </a:p>
        </p:txBody>
      </p:sp>
    </p:spTree>
    <p:extLst>
      <p:ext uri="{BB962C8B-B14F-4D97-AF65-F5344CB8AC3E}">
        <p14:creationId xmlns:p14="http://schemas.microsoft.com/office/powerpoint/2010/main" val="1912192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游ゴシック" panose="020B0400000000000000" pitchFamily="50" charset="-128"/>
            </a:endParaRPr>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72D1B0A-B43D-4CF1-BECF-52016D08186E}" type="slidenum">
              <a:rPr lang="en-US" altLang="en-US" smtClean="0"/>
              <a:pPr/>
              <a:t>3</a:t>
            </a:fld>
            <a:endParaRPr lang="en-US" altLang="en-US"/>
          </a:p>
        </p:txBody>
      </p:sp>
    </p:spTree>
    <p:extLst>
      <p:ext uri="{BB962C8B-B14F-4D97-AF65-F5344CB8AC3E}">
        <p14:creationId xmlns:p14="http://schemas.microsoft.com/office/powerpoint/2010/main" val="392318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游ゴシック" panose="020B0400000000000000" pitchFamily="50" charset="-128"/>
            </a:endParaRPr>
          </a:p>
        </p:txBody>
      </p:sp>
      <p:sp>
        <p:nvSpPr>
          <p:cNvPr id="102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6DB9BF3-B822-4410-BC94-9335CA1E8954}" type="slidenum">
              <a:rPr lang="en-US" altLang="en-US" smtClean="0"/>
              <a:pPr/>
              <a:t>4</a:t>
            </a:fld>
            <a:endParaRPr lang="en-US" altLang="en-US"/>
          </a:p>
        </p:txBody>
      </p:sp>
    </p:spTree>
    <p:extLst>
      <p:ext uri="{BB962C8B-B14F-4D97-AF65-F5344CB8AC3E}">
        <p14:creationId xmlns:p14="http://schemas.microsoft.com/office/powerpoint/2010/main" val="318524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62B2C14-4736-4904-A1A5-6542758B47A6}" type="slidenum">
              <a:rPr lang="en-US" smtClean="0"/>
              <a:pPr>
                <a:defRPr/>
              </a:pPr>
              <a:t>5</a:t>
            </a:fld>
            <a:endParaRPr lang="en-US"/>
          </a:p>
        </p:txBody>
      </p:sp>
    </p:spTree>
    <p:extLst>
      <p:ext uri="{BB962C8B-B14F-4D97-AF65-F5344CB8AC3E}">
        <p14:creationId xmlns:p14="http://schemas.microsoft.com/office/powerpoint/2010/main" val="248619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51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0C3219A-7178-41CA-98DE-7D053B1EBBCC}" type="slidenum">
              <a:rPr lang="en-US" altLang="en-US" smtClean="0"/>
              <a:pPr/>
              <a:t>13</a:t>
            </a:fld>
            <a:endParaRPr lang="en-US" altLang="en-US"/>
          </a:p>
        </p:txBody>
      </p:sp>
    </p:spTree>
    <p:extLst>
      <p:ext uri="{BB962C8B-B14F-4D97-AF65-F5344CB8AC3E}">
        <p14:creationId xmlns:p14="http://schemas.microsoft.com/office/powerpoint/2010/main" val="2577927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71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C11A9CF-7FD9-44C0-87C6-24A8B284CD8E}" type="slidenum">
              <a:rPr lang="en-US" altLang="en-US" smtClean="0"/>
              <a:pPr/>
              <a:t>14</a:t>
            </a:fld>
            <a:endParaRPr lang="en-US" altLang="en-US"/>
          </a:p>
        </p:txBody>
      </p:sp>
    </p:spTree>
    <p:extLst>
      <p:ext uri="{BB962C8B-B14F-4D97-AF65-F5344CB8AC3E}">
        <p14:creationId xmlns:p14="http://schemas.microsoft.com/office/powerpoint/2010/main" val="1420340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92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13297EF-2A22-4D9A-8CD9-8E762B6FF0A6}" type="slidenum">
              <a:rPr lang="en-US" altLang="en-US" smtClean="0"/>
              <a:pPr/>
              <a:t>15</a:t>
            </a:fld>
            <a:endParaRPr lang="en-US" altLang="en-US"/>
          </a:p>
        </p:txBody>
      </p:sp>
    </p:spTree>
    <p:extLst>
      <p:ext uri="{BB962C8B-B14F-4D97-AF65-F5344CB8AC3E}">
        <p14:creationId xmlns:p14="http://schemas.microsoft.com/office/powerpoint/2010/main" val="2139593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112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23D72B2-55AB-4D79-BEF1-40473E45D45F}" type="slidenum">
              <a:rPr lang="en-US" altLang="en-US" smtClean="0"/>
              <a:pPr/>
              <a:t>16</a:t>
            </a:fld>
            <a:endParaRPr lang="en-US" altLang="en-US"/>
          </a:p>
        </p:txBody>
      </p:sp>
    </p:spTree>
    <p:extLst>
      <p:ext uri="{BB962C8B-B14F-4D97-AF65-F5344CB8AC3E}">
        <p14:creationId xmlns:p14="http://schemas.microsoft.com/office/powerpoint/2010/main" val="4252640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游ゴシック" panose="020B0400000000000000" pitchFamily="50" charset="-128"/>
            </a:endParaRPr>
          </a:p>
        </p:txBody>
      </p:sp>
      <p:sp>
        <p:nvSpPr>
          <p:cNvPr id="3174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A76CE1A-AA59-4D82-B437-1660407B8500}" type="slidenum">
              <a:rPr lang="en-US" altLang="en-US" smtClean="0"/>
              <a:pPr/>
              <a:t>20</a:t>
            </a:fld>
            <a:endParaRPr lang="en-US" altLang="en-US"/>
          </a:p>
        </p:txBody>
      </p:sp>
    </p:spTree>
    <p:extLst>
      <p:ext uri="{BB962C8B-B14F-4D97-AF65-F5344CB8AC3E}">
        <p14:creationId xmlns:p14="http://schemas.microsoft.com/office/powerpoint/2010/main" val="153371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 y="716253"/>
            <a:ext cx="9918290" cy="61595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B28D645-5319-4A0F-BE0E-DCA6BFF6BE03}" type="slidenum">
              <a:rPr lang="en-US" altLang="ja-JP"/>
              <a:pPr>
                <a:defRPr/>
              </a:pPr>
              <a:t>‹#›</a:t>
            </a:fld>
            <a:endParaRPr lang="en-US" altLang="ja-JP"/>
          </a:p>
        </p:txBody>
      </p:sp>
    </p:spTree>
    <p:extLst>
      <p:ext uri="{BB962C8B-B14F-4D97-AF65-F5344CB8AC3E}">
        <p14:creationId xmlns:p14="http://schemas.microsoft.com/office/powerpoint/2010/main" val="2182740854"/>
      </p:ext>
    </p:extLst>
  </p:cSld>
  <p:clrMapOvr>
    <a:masterClrMapping/>
  </p:clrMapOvr>
  <p:transition advTm="2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7813"/>
            <a:ext cx="2228850" cy="5853112"/>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300" y="277813"/>
            <a:ext cx="652145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097B299-0932-40DA-8101-9E7438F1C3FD}" type="slidenum">
              <a:rPr lang="en-US" altLang="ja-JP"/>
              <a:pPr>
                <a:defRPr/>
              </a:pPr>
              <a:t>‹#›</a:t>
            </a:fld>
            <a:endParaRPr lang="en-US" altLang="ja-JP"/>
          </a:p>
        </p:txBody>
      </p:sp>
    </p:spTree>
    <p:extLst>
      <p:ext uri="{BB962C8B-B14F-4D97-AF65-F5344CB8AC3E}">
        <p14:creationId xmlns:p14="http://schemas.microsoft.com/office/powerpoint/2010/main" val="3955741561"/>
      </p:ext>
    </p:extLst>
  </p:cSld>
  <p:clrMapOvr>
    <a:masterClrMapping/>
  </p:clrMapOvr>
  <p:transition advTm="2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7814"/>
            <a:ext cx="8915400" cy="1139825"/>
          </a:xfrm>
          <a:prstGeom prst="rect">
            <a:avLst/>
          </a:prstGeo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95300" y="1600201"/>
            <a:ext cx="437515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5035550" y="1600201"/>
            <a:ext cx="437515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5035550" y="3941763"/>
            <a:ext cx="4375150" cy="21891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0606757B-3426-47F9-BEE4-E3C403EF7FB8}" type="slidenum">
              <a:rPr lang="en-US" altLang="ja-JP"/>
              <a:pPr>
                <a:defRPr/>
              </a:pPr>
              <a:t>‹#›</a:t>
            </a:fld>
            <a:endParaRPr lang="en-US" altLang="ja-JP"/>
          </a:p>
        </p:txBody>
      </p:sp>
    </p:spTree>
    <p:extLst>
      <p:ext uri="{BB962C8B-B14F-4D97-AF65-F5344CB8AC3E}">
        <p14:creationId xmlns:p14="http://schemas.microsoft.com/office/powerpoint/2010/main" val="688536810"/>
      </p:ext>
    </p:extLst>
  </p:cSld>
  <p:clrMapOvr>
    <a:masterClrMapping/>
  </p:clrMapOvr>
  <p:transition advTm="20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7814"/>
            <a:ext cx="8915400" cy="1139825"/>
          </a:xfrm>
          <a:prstGeom prst="rect">
            <a:avLst/>
          </a:prstGeo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95300" y="1600201"/>
            <a:ext cx="437515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35550" y="1600201"/>
            <a:ext cx="437515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B924267-3D6F-4476-89B8-E5939E46BC2A}" type="slidenum">
              <a:rPr lang="en-US" altLang="ja-JP"/>
              <a:pPr>
                <a:defRPr/>
              </a:pPr>
              <a:t>‹#›</a:t>
            </a:fld>
            <a:endParaRPr lang="en-US" altLang="ja-JP"/>
          </a:p>
        </p:txBody>
      </p:sp>
    </p:spTree>
    <p:extLst>
      <p:ext uri="{BB962C8B-B14F-4D97-AF65-F5344CB8AC3E}">
        <p14:creationId xmlns:p14="http://schemas.microsoft.com/office/powerpoint/2010/main" val="2356190781"/>
      </p:ext>
    </p:extLst>
  </p:cSld>
  <p:clrMapOvr>
    <a:masterClrMapping/>
  </p:clrMapOvr>
  <p:transition advTm="20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7814"/>
            <a:ext cx="8915400" cy="1139825"/>
          </a:xfrm>
          <a:prstGeom prst="rect">
            <a:avLst/>
          </a:prstGeo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95300" y="1600201"/>
            <a:ext cx="89154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95300" y="3941763"/>
            <a:ext cx="8915400" cy="21891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C860AEB-71B1-445E-A631-0E8557EA5BDE}" type="slidenum">
              <a:rPr lang="en-US" altLang="ja-JP"/>
              <a:pPr>
                <a:defRPr/>
              </a:pPr>
              <a:t>‹#›</a:t>
            </a:fld>
            <a:endParaRPr lang="en-US" altLang="ja-JP"/>
          </a:p>
        </p:txBody>
      </p:sp>
    </p:spTree>
    <p:extLst>
      <p:ext uri="{BB962C8B-B14F-4D97-AF65-F5344CB8AC3E}">
        <p14:creationId xmlns:p14="http://schemas.microsoft.com/office/powerpoint/2010/main" val="2989160569"/>
      </p:ext>
    </p:extLst>
  </p:cSld>
  <p:clrMapOvr>
    <a:masterClrMapping/>
  </p:clrMapOvr>
  <p:transition advTm="20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7814"/>
            <a:ext cx="8915400" cy="1139825"/>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300" y="1600201"/>
            <a:ext cx="437515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5035550" y="1600201"/>
            <a:ext cx="437515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5035550" y="3941763"/>
            <a:ext cx="4375150" cy="21891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10F10D3D-236F-4B48-83FB-C28395A74E9D}" type="slidenum">
              <a:rPr lang="en-US" altLang="ja-JP"/>
              <a:pPr>
                <a:defRPr/>
              </a:pPr>
              <a:t>‹#›</a:t>
            </a:fld>
            <a:endParaRPr lang="en-US" altLang="ja-JP"/>
          </a:p>
        </p:txBody>
      </p:sp>
    </p:spTree>
    <p:extLst>
      <p:ext uri="{BB962C8B-B14F-4D97-AF65-F5344CB8AC3E}">
        <p14:creationId xmlns:p14="http://schemas.microsoft.com/office/powerpoint/2010/main" val="390650835"/>
      </p:ext>
    </p:extLst>
  </p:cSld>
  <p:clrMapOvr>
    <a:masterClrMapping/>
  </p:clrMapOvr>
  <p:transition advTm="20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reserve="1">
  <p:cSld name="タイトル、2 つのコンテンツ、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7814"/>
            <a:ext cx="8915400" cy="1139825"/>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95300" y="1600201"/>
            <a:ext cx="437515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95300" y="3941763"/>
            <a:ext cx="4375150" cy="21891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half" idx="3"/>
          </p:nvPr>
        </p:nvSpPr>
        <p:spPr>
          <a:xfrm>
            <a:off x="5035550" y="1600201"/>
            <a:ext cx="437515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D7ED7F0F-7A56-46C4-BB03-955B558E2B92}" type="slidenum">
              <a:rPr lang="en-US" altLang="ja-JP"/>
              <a:pPr>
                <a:defRPr/>
              </a:pPr>
              <a:t>‹#›</a:t>
            </a:fld>
            <a:endParaRPr lang="en-US" altLang="ja-JP"/>
          </a:p>
        </p:txBody>
      </p:sp>
    </p:spTree>
    <p:extLst>
      <p:ext uri="{BB962C8B-B14F-4D97-AF65-F5344CB8AC3E}">
        <p14:creationId xmlns:p14="http://schemas.microsoft.com/office/powerpoint/2010/main" val="571327538"/>
      </p:ext>
    </p:extLst>
  </p:cSld>
  <p:clrMapOvr>
    <a:masterClrMapping/>
  </p:clrMapOvr>
  <p:transition advTm="2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a:prstGeom prst="rect">
            <a:avLst/>
          </a:prstGeom>
        </p:spPr>
        <p:txBody>
          <a:bodyPr/>
          <a:lstStyle>
            <a:lvl1pPr algn="l">
              <a:defRPr sz="4333" b="1" cap="all"/>
            </a:lvl1pPr>
          </a:lstStyle>
          <a:p>
            <a:r>
              <a:rPr lang="ja-JP" altLang="en-US" dirty="0"/>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lvl1pPr>
            <a:lvl2pPr marL="495285" indent="0">
              <a:buNone/>
              <a:defRPr sz="1950"/>
            </a:lvl2pPr>
            <a:lvl3pPr marL="990570" indent="0">
              <a:buNone/>
              <a:defRPr sz="1733"/>
            </a:lvl3pPr>
            <a:lvl4pPr marL="1485854" indent="0">
              <a:buNone/>
              <a:defRPr sz="1517"/>
            </a:lvl4pPr>
            <a:lvl5pPr marL="1981139" indent="0">
              <a:buNone/>
              <a:defRPr sz="1517"/>
            </a:lvl5pPr>
            <a:lvl6pPr marL="2476424" indent="0">
              <a:buNone/>
              <a:defRPr sz="1517"/>
            </a:lvl6pPr>
            <a:lvl7pPr marL="2971709" indent="0">
              <a:buNone/>
              <a:defRPr sz="1517"/>
            </a:lvl7pPr>
            <a:lvl8pPr marL="3466993" indent="0">
              <a:buNone/>
              <a:defRPr sz="1517"/>
            </a:lvl8pPr>
            <a:lvl9pPr marL="3962278" indent="0">
              <a:buNone/>
              <a:defRPr sz="1517"/>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DBA841F-F587-4412-AB8D-50281CABBB6F}" type="slidenum">
              <a:rPr lang="en-US" altLang="ja-JP"/>
              <a:pPr>
                <a:defRPr/>
              </a:pPr>
              <a:t>‹#›</a:t>
            </a:fld>
            <a:endParaRPr lang="en-US" altLang="ja-JP"/>
          </a:p>
        </p:txBody>
      </p:sp>
    </p:spTree>
    <p:extLst>
      <p:ext uri="{BB962C8B-B14F-4D97-AF65-F5344CB8AC3E}">
        <p14:creationId xmlns:p14="http://schemas.microsoft.com/office/powerpoint/2010/main" val="3128301456"/>
      </p:ext>
    </p:extLst>
  </p:cSld>
  <p:clrMapOvr>
    <a:masterClrMapping/>
  </p:clrMapOvr>
  <p:transition advTm="2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 y="716253"/>
            <a:ext cx="9918290" cy="61595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300" y="1600201"/>
            <a:ext cx="4375150" cy="4530725"/>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35550" y="1600201"/>
            <a:ext cx="4375150" cy="4530725"/>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C9A5361-56AE-4E33-9DF8-0595A0A32B9B}" type="slidenum">
              <a:rPr lang="en-US" altLang="ja-JP"/>
              <a:pPr>
                <a:defRPr/>
              </a:pPr>
              <a:t>‹#›</a:t>
            </a:fld>
            <a:endParaRPr lang="en-US" altLang="ja-JP"/>
          </a:p>
        </p:txBody>
      </p:sp>
    </p:spTree>
    <p:extLst>
      <p:ext uri="{BB962C8B-B14F-4D97-AF65-F5344CB8AC3E}">
        <p14:creationId xmlns:p14="http://schemas.microsoft.com/office/powerpoint/2010/main" val="2263474083"/>
      </p:ext>
    </p:extLst>
  </p:cSld>
  <p:clrMapOvr>
    <a:masterClrMapping/>
  </p:clrMapOvr>
  <p:transition advTm="2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8A55121-4501-4451-81E4-539F5F6381C9}" type="slidenum">
              <a:rPr lang="en-US" altLang="ja-JP"/>
              <a:pPr>
                <a:defRPr/>
              </a:pPr>
              <a:t>‹#›</a:t>
            </a:fld>
            <a:endParaRPr lang="en-US" altLang="ja-JP"/>
          </a:p>
        </p:txBody>
      </p:sp>
    </p:spTree>
    <p:extLst>
      <p:ext uri="{BB962C8B-B14F-4D97-AF65-F5344CB8AC3E}">
        <p14:creationId xmlns:p14="http://schemas.microsoft.com/office/powerpoint/2010/main" val="2375365440"/>
      </p:ext>
    </p:extLst>
  </p:cSld>
  <p:clrMapOvr>
    <a:masterClrMapping/>
  </p:clrMapOvr>
  <p:transition advTm="2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 y="716253"/>
            <a:ext cx="9918290" cy="615950"/>
          </a:xfrm>
          <a:prstGeom prst="rect">
            <a:avLst/>
          </a:prstGeom>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8DB35A91-807E-4157-A08C-5C9CF5FC963C}" type="slidenum">
              <a:rPr lang="en-US" altLang="ja-JP"/>
              <a:pPr>
                <a:defRPr/>
              </a:pPr>
              <a:t>‹#›</a:t>
            </a:fld>
            <a:endParaRPr lang="en-US" altLang="ja-JP"/>
          </a:p>
        </p:txBody>
      </p:sp>
    </p:spTree>
    <p:extLst>
      <p:ext uri="{BB962C8B-B14F-4D97-AF65-F5344CB8AC3E}">
        <p14:creationId xmlns:p14="http://schemas.microsoft.com/office/powerpoint/2010/main" val="123996167"/>
      </p:ext>
    </p:extLst>
  </p:cSld>
  <p:clrMapOvr>
    <a:masterClrMapping/>
  </p:clrMapOvr>
  <p:transition advTm="2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7C3E0BBD-3930-4674-AD49-0E626180BC5D}" type="slidenum">
              <a:rPr lang="en-US" altLang="ja-JP"/>
              <a:pPr>
                <a:defRPr/>
              </a:pPr>
              <a:t>‹#›</a:t>
            </a:fld>
            <a:endParaRPr lang="en-US" altLang="ja-JP"/>
          </a:p>
        </p:txBody>
      </p:sp>
    </p:spTree>
    <p:extLst>
      <p:ext uri="{BB962C8B-B14F-4D97-AF65-F5344CB8AC3E}">
        <p14:creationId xmlns:p14="http://schemas.microsoft.com/office/powerpoint/2010/main" val="601730000"/>
      </p:ext>
    </p:extLst>
  </p:cSld>
  <p:clrMapOvr>
    <a:masterClrMapping/>
  </p:clrMapOvr>
  <p:transition advTm="2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a:prstGeom prst="rect">
            <a:avLst/>
          </a:prstGeom>
        </p:spPr>
        <p:txBody>
          <a:bodyPr anchor="b"/>
          <a:lstStyle>
            <a:lvl1pPr algn="l">
              <a:defRPr sz="2167" b="1"/>
            </a:lvl1pPr>
          </a:lstStyle>
          <a:p>
            <a:r>
              <a:rPr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1A67550-4226-4C66-BC5E-A6CA56429A4D}" type="slidenum">
              <a:rPr lang="en-US" altLang="ja-JP"/>
              <a:pPr>
                <a:defRPr/>
              </a:pPr>
              <a:t>‹#›</a:t>
            </a:fld>
            <a:endParaRPr lang="en-US" altLang="ja-JP"/>
          </a:p>
        </p:txBody>
      </p:sp>
    </p:spTree>
    <p:extLst>
      <p:ext uri="{BB962C8B-B14F-4D97-AF65-F5344CB8AC3E}">
        <p14:creationId xmlns:p14="http://schemas.microsoft.com/office/powerpoint/2010/main" val="1370325018"/>
      </p:ext>
    </p:extLst>
  </p:cSld>
  <p:clrMapOvr>
    <a:masterClrMapping/>
  </p:clrMapOvr>
  <p:transition advTm="2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a:prstGeom prst="rect">
            <a:avLst/>
          </a:prstGeom>
        </p:spPr>
        <p:txBody>
          <a:bodyPr anchor="b"/>
          <a:lstStyle>
            <a:lvl1pPr algn="l">
              <a:defRPr sz="2167" b="1"/>
            </a:lvl1pPr>
          </a:lstStyle>
          <a:p>
            <a:r>
              <a:rPr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pPr lvl="0"/>
            <a:endParaRPr lang="ja-JP" altLang="en-US" noProof="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43E5C46-019F-4694-8DA5-EE2435682D22}" type="slidenum">
              <a:rPr lang="en-US" altLang="ja-JP"/>
              <a:pPr>
                <a:defRPr/>
              </a:pPr>
              <a:t>‹#›</a:t>
            </a:fld>
            <a:endParaRPr lang="en-US" altLang="ja-JP"/>
          </a:p>
        </p:txBody>
      </p:sp>
    </p:spTree>
    <p:extLst>
      <p:ext uri="{BB962C8B-B14F-4D97-AF65-F5344CB8AC3E}">
        <p14:creationId xmlns:p14="http://schemas.microsoft.com/office/powerpoint/2010/main" val="2962868076"/>
      </p:ext>
    </p:extLst>
  </p:cSld>
  <p:clrMapOvr>
    <a:masterClrMapping/>
  </p:clrMapOvr>
  <p:transition advTm="2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 y="716253"/>
            <a:ext cx="9918290" cy="61595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B090393-A675-4F5B-81C4-A058269A0FF1}" type="slidenum">
              <a:rPr lang="en-US" altLang="ja-JP"/>
              <a:pPr>
                <a:defRPr/>
              </a:pPr>
              <a:t>‹#›</a:t>
            </a:fld>
            <a:endParaRPr lang="en-US" altLang="ja-JP"/>
          </a:p>
        </p:txBody>
      </p:sp>
    </p:spTree>
    <p:extLst>
      <p:ext uri="{BB962C8B-B14F-4D97-AF65-F5344CB8AC3E}">
        <p14:creationId xmlns:p14="http://schemas.microsoft.com/office/powerpoint/2010/main" val="594755199"/>
      </p:ext>
    </p:extLst>
  </p:cSld>
  <p:clrMapOvr>
    <a:masterClrMapping/>
  </p:clrMapOvr>
  <p:transition advTm="2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file:///C:\Users\Satoshi%20Uetsugu\Documents\&#26085;&#26412;\&#65288;&#26666;&#65289;&#12503;&#12521;&#12486;&#12486;&#12451;&#12450;\&#20250;&#31038;&#12525;&#12468;\Pratitya-logo-mark-FIX.jpg" TargetMode="Externa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95300" y="1600200"/>
            <a:ext cx="8915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7588" name="Rectangle 4"/>
          <p:cNvSpPr>
            <a:spLocks noGrp="1" noChangeArrowheads="1"/>
          </p:cNvSpPr>
          <p:nvPr>
            <p:ph type="dt" sz="half" idx="2"/>
          </p:nvPr>
        </p:nvSpPr>
        <p:spPr bwMode="auto">
          <a:xfrm>
            <a:off x="495300" y="6243638"/>
            <a:ext cx="231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300">
                <a:latin typeface="+mj-lt"/>
              </a:defRPr>
            </a:lvl1pPr>
          </a:lstStyle>
          <a:p>
            <a:pPr>
              <a:defRPr/>
            </a:pPr>
            <a:endParaRPr lang="en-US" altLang="ja-JP"/>
          </a:p>
        </p:txBody>
      </p:sp>
      <p:sp>
        <p:nvSpPr>
          <p:cNvPr id="67589" name="Rectangle 5"/>
          <p:cNvSpPr>
            <a:spLocks noGrp="1" noChangeArrowheads="1"/>
          </p:cNvSpPr>
          <p:nvPr>
            <p:ph type="ftr" sz="quarter" idx="3"/>
          </p:nvPr>
        </p:nvSpPr>
        <p:spPr bwMode="auto">
          <a:xfrm>
            <a:off x="3384550" y="6248400"/>
            <a:ext cx="313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300">
                <a:latin typeface="+mj-lt"/>
              </a:defRPr>
            </a:lvl1pPr>
          </a:lstStyle>
          <a:p>
            <a:pPr>
              <a:defRPr/>
            </a:pPr>
            <a:endParaRPr lang="en-US" altLang="ja-JP"/>
          </a:p>
        </p:txBody>
      </p:sp>
      <p:sp>
        <p:nvSpPr>
          <p:cNvPr id="67590" name="Rectangle 6"/>
          <p:cNvSpPr>
            <a:spLocks noGrp="1" noChangeArrowheads="1"/>
          </p:cNvSpPr>
          <p:nvPr>
            <p:ph type="sldNum" sz="quarter" idx="4"/>
          </p:nvPr>
        </p:nvSpPr>
        <p:spPr bwMode="auto">
          <a:xfrm>
            <a:off x="7551344" y="6304156"/>
            <a:ext cx="231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050">
                <a:solidFill>
                  <a:schemeClr val="tx1">
                    <a:lumMod val="65000"/>
                    <a:lumOff val="35000"/>
                  </a:schemeClr>
                </a:solidFill>
                <a:latin typeface="BIZ UDPゴシック" panose="020B0400000000000000" pitchFamily="50" charset="-128"/>
                <a:ea typeface="BIZ UDPゴシック" panose="020B0400000000000000" pitchFamily="50" charset="-128"/>
              </a:defRPr>
            </a:lvl1pPr>
          </a:lstStyle>
          <a:p>
            <a:pPr>
              <a:defRPr/>
            </a:pPr>
            <a:fld id="{24780C05-5345-4E90-95E6-3D5AAB5FBD4D}" type="slidenum">
              <a:rPr lang="en-US" altLang="ja-JP" smtClean="0"/>
              <a:pPr>
                <a:defRPr/>
              </a:pPr>
              <a:t>‹#›</a:t>
            </a:fld>
            <a:endParaRPr lang="en-US" altLang="ja-JP"/>
          </a:p>
        </p:txBody>
      </p:sp>
      <p:sp>
        <p:nvSpPr>
          <p:cNvPr id="11" name="テキスト ボックス 10">
            <a:extLst>
              <a:ext uri="{FF2B5EF4-FFF2-40B4-BE49-F238E27FC236}">
                <a16:creationId xmlns:a16="http://schemas.microsoft.com/office/drawing/2014/main" id="{02D8C641-4A4A-4A22-B800-A6D24199207E}"/>
              </a:ext>
            </a:extLst>
          </p:cNvPr>
          <p:cNvSpPr txBox="1"/>
          <p:nvPr userDrawn="1"/>
        </p:nvSpPr>
        <p:spPr>
          <a:xfrm>
            <a:off x="4611279" y="6499947"/>
            <a:ext cx="497604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lumMod val="65000"/>
                    <a:lumOff val="35000"/>
                  </a:srgbClr>
                </a:solidFill>
                <a:effectLst/>
                <a:uLnTx/>
                <a:uFillTx/>
                <a:latin typeface="BIZ UDPゴシック" panose="020B0400000000000000" pitchFamily="50" charset="-128"/>
                <a:ea typeface="BIZ UDPゴシック" panose="020B0400000000000000" pitchFamily="50" charset="-128"/>
                <a:cs typeface="+mn-cs"/>
              </a:rPr>
              <a:t>©2021 </a:t>
            </a:r>
            <a:r>
              <a:rPr kumimoji="1" lang="en-US" altLang="ja-JP" sz="1200" b="0" i="0" u="none" strike="noStrike" kern="1200" cap="none" spc="0" normalizeH="0" baseline="0" noProof="0" dirty="0" err="1">
                <a:ln>
                  <a:noFill/>
                </a:ln>
                <a:solidFill>
                  <a:srgbClr val="000000">
                    <a:lumMod val="65000"/>
                    <a:lumOff val="35000"/>
                  </a:srgbClr>
                </a:solidFill>
                <a:effectLst/>
                <a:uLnTx/>
                <a:uFillTx/>
                <a:latin typeface="BIZ UDPゴシック" panose="020B0400000000000000" pitchFamily="50" charset="-128"/>
                <a:ea typeface="BIZ UDPゴシック" panose="020B0400000000000000" pitchFamily="50" charset="-128"/>
                <a:cs typeface="+mn-cs"/>
              </a:rPr>
              <a:t>Pratitya</a:t>
            </a:r>
            <a:r>
              <a:rPr kumimoji="1" lang="en-US" altLang="ja-JP" sz="1200" b="0" i="0" u="none" strike="noStrike" kern="1200" cap="none" spc="0" normalizeH="0" baseline="0" noProof="0" dirty="0">
                <a:ln>
                  <a:noFill/>
                </a:ln>
                <a:solidFill>
                  <a:srgbClr val="000000">
                    <a:lumMod val="65000"/>
                    <a:lumOff val="35000"/>
                  </a:srgbClr>
                </a:solidFill>
                <a:effectLst/>
                <a:uLnTx/>
                <a:uFillTx/>
                <a:latin typeface="BIZ UDPゴシック" panose="020B0400000000000000" pitchFamily="50" charset="-128"/>
                <a:ea typeface="BIZ UDPゴシック" panose="020B0400000000000000" pitchFamily="50" charset="-128"/>
                <a:cs typeface="+mn-cs"/>
              </a:rPr>
              <a:t> Asia Pacific Pte Ltd. All Rights Reserved</a:t>
            </a:r>
            <a:endParaRPr kumimoji="1" lang="ja-JP" altLang="en-US" sz="1200" b="0" i="0" u="none" strike="noStrike" kern="1200" cap="none" spc="0" normalizeH="0" baseline="0" noProof="0" dirty="0">
              <a:ln>
                <a:noFill/>
              </a:ln>
              <a:solidFill>
                <a:srgbClr val="000000">
                  <a:lumMod val="65000"/>
                  <a:lumOff val="35000"/>
                </a:srgbClr>
              </a:solidFill>
              <a:effectLst/>
              <a:uLnTx/>
              <a:uFillTx/>
              <a:latin typeface="BIZ UDPゴシック" panose="020B0400000000000000" pitchFamily="50" charset="-128"/>
              <a:ea typeface="BIZ UDPゴシック" panose="020B0400000000000000" pitchFamily="50" charset="-128"/>
              <a:cs typeface="+mn-cs"/>
            </a:endParaRPr>
          </a:p>
        </p:txBody>
      </p:sp>
      <p:pic>
        <p:nvPicPr>
          <p:cNvPr id="12" name="図 11">
            <a:hlinkClick r:id="rId17" action="ppaction://hlinkfile"/>
            <a:extLst>
              <a:ext uri="{FF2B5EF4-FFF2-40B4-BE49-F238E27FC236}">
                <a16:creationId xmlns:a16="http://schemas.microsoft.com/office/drawing/2014/main" id="{94AC4639-C2A3-4378-BF6C-E57536EF04C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01470" y="6446044"/>
            <a:ext cx="27193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99" r:id="rId1"/>
    <p:sldLayoutId id="2147485500" r:id="rId2"/>
    <p:sldLayoutId id="2147485501" r:id="rId3"/>
    <p:sldLayoutId id="2147485502" r:id="rId4"/>
    <p:sldLayoutId id="2147485503" r:id="rId5"/>
    <p:sldLayoutId id="2147485504" r:id="rId6"/>
    <p:sldLayoutId id="2147485505" r:id="rId7"/>
    <p:sldLayoutId id="2147485506" r:id="rId8"/>
    <p:sldLayoutId id="2147485507" r:id="rId9"/>
    <p:sldLayoutId id="2147485508" r:id="rId10"/>
    <p:sldLayoutId id="2147485509" r:id="rId11"/>
    <p:sldLayoutId id="2147485510" r:id="rId12"/>
    <p:sldLayoutId id="2147485511" r:id="rId13"/>
    <p:sldLayoutId id="2147485512" r:id="rId14"/>
    <p:sldLayoutId id="2147485513" r:id="rId15"/>
  </p:sldLayoutIdLst>
  <p:transition advTm="20000">
    <p:fade/>
  </p:transition>
  <p:hf hdr="0" ftr="0" dt="0"/>
  <p:txStyles>
    <p:titleStyle>
      <a:lvl1pPr algn="ctr" rtl="0" eaLnBrk="0" fontAlgn="base" hangingPunct="0">
        <a:spcBef>
          <a:spcPct val="0"/>
        </a:spcBef>
        <a:spcAft>
          <a:spcPct val="0"/>
        </a:spcAft>
        <a:defRPr kumimoji="1" sz="3200" b="1">
          <a:ln>
            <a:solidFill>
              <a:schemeClr val="bg1"/>
            </a:solidFill>
          </a:ln>
          <a:solidFill>
            <a:schemeClr val="tx1">
              <a:lumMod val="65000"/>
              <a:lumOff val="35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p:titleStyle>
    <p:bodyStyle>
      <a:lvl1pPr marL="369888" indent="-369888" algn="l" rtl="0" eaLnBrk="0" fontAlgn="base" hangingPunct="0">
        <a:spcBef>
          <a:spcPct val="20000"/>
        </a:spcBef>
        <a:spcAft>
          <a:spcPct val="0"/>
        </a:spcAft>
        <a:buClr>
          <a:schemeClr val="accent1"/>
        </a:buClr>
        <a:buSzPct val="65000"/>
        <a:buFont typeface="Wingdings" panose="05000000000000000000" pitchFamily="2" charset="2"/>
        <a:buChar char="n"/>
        <a:defRPr kumimoji="1" sz="3200">
          <a:solidFill>
            <a:schemeClr val="tx1"/>
          </a:solidFill>
          <a:latin typeface="BIZ UDゴシック" panose="020B0400000000000000" pitchFamily="49" charset="-128"/>
          <a:ea typeface="BIZ UDゴシック" panose="020B0400000000000000" pitchFamily="49" charset="-128"/>
          <a:cs typeface="+mn-cs"/>
        </a:defRPr>
      </a:lvl1pPr>
      <a:lvl2pPr marL="725488" indent="-352425" algn="l" rtl="0" eaLnBrk="0" fontAlgn="base" hangingPunct="0">
        <a:spcBef>
          <a:spcPct val="20000"/>
        </a:spcBef>
        <a:spcAft>
          <a:spcPct val="0"/>
        </a:spcAft>
        <a:buClr>
          <a:schemeClr val="accent2"/>
        </a:buClr>
        <a:buSzPct val="60000"/>
        <a:buFont typeface="Wingdings" panose="05000000000000000000" pitchFamily="2" charset="2"/>
        <a:buChar char="q"/>
        <a:defRPr kumimoji="1" sz="2800">
          <a:solidFill>
            <a:schemeClr val="tx1"/>
          </a:solidFill>
          <a:latin typeface="BIZ UDゴシック" panose="020B0400000000000000" pitchFamily="49" charset="-128"/>
          <a:ea typeface="BIZ UDゴシック" panose="020B0400000000000000" pitchFamily="49" charset="-128"/>
        </a:defRPr>
      </a:lvl2pPr>
      <a:lvl3pPr marL="1106488" indent="-379413" algn="l" rtl="0" eaLnBrk="0" fontAlgn="base" hangingPunct="0">
        <a:spcBef>
          <a:spcPct val="20000"/>
        </a:spcBef>
        <a:spcAft>
          <a:spcPct val="0"/>
        </a:spcAft>
        <a:buClr>
          <a:schemeClr val="accent1"/>
        </a:buClr>
        <a:buSzPct val="65000"/>
        <a:buFont typeface="Wingdings" panose="05000000000000000000" pitchFamily="2" charset="2"/>
        <a:buChar char="n"/>
        <a:defRPr kumimoji="1" sz="2300">
          <a:solidFill>
            <a:schemeClr val="tx1"/>
          </a:solidFill>
          <a:latin typeface="BIZ UDゴシック" panose="020B0400000000000000" pitchFamily="49" charset="-128"/>
          <a:ea typeface="BIZ UDゴシック" panose="020B0400000000000000" pitchFamily="49" charset="-128"/>
        </a:defRPr>
      </a:lvl3pPr>
      <a:lvl4pPr marL="1450975" indent="-341313" algn="l" rtl="0" eaLnBrk="0" fontAlgn="base" hangingPunct="0">
        <a:spcBef>
          <a:spcPct val="20000"/>
        </a:spcBef>
        <a:spcAft>
          <a:spcPct val="0"/>
        </a:spcAft>
        <a:buClr>
          <a:schemeClr val="accent2"/>
        </a:buClr>
        <a:buSzPct val="70000"/>
        <a:buFont typeface="Wingdings" panose="05000000000000000000" pitchFamily="2" charset="2"/>
        <a:buChar char="q"/>
        <a:defRPr kumimoji="1" sz="2100">
          <a:solidFill>
            <a:schemeClr val="tx1"/>
          </a:solidFill>
          <a:latin typeface="BIZ UDゴシック" panose="020B0400000000000000" pitchFamily="49" charset="-128"/>
          <a:ea typeface="BIZ UDゴシック" panose="020B0400000000000000" pitchFamily="49" charset="-128"/>
        </a:defRPr>
      </a:lvl4pPr>
      <a:lvl5pPr marL="1820863" indent="-366713" algn="l" rtl="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BIZ UDゴシック" panose="020B0400000000000000" pitchFamily="49" charset="-128"/>
          <a:ea typeface="BIZ UDゴシック" panose="020B0400000000000000" pitchFamily="49" charset="-128"/>
        </a:defRPr>
      </a:lvl5pPr>
      <a:lvl6pPr marL="2316489"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6pPr>
      <a:lvl7pPr marL="2811773"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7pPr>
      <a:lvl8pPr marL="3307058"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8pPr>
      <a:lvl9pPr marL="3802343"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file:///C:\Users\Satoshi%20Uetsugu\Documents\&#26085;&#26412;\&#65288;&#26666;&#65289;&#12503;&#12521;&#12486;&#12486;&#12451;&#12450;\&#20250;&#31038;&#12525;&#12468;\Pratitya-logo-mark-FIX.jp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7.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7.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0.png"/><Relationship Id="rId7" Type="http://schemas.openxmlformats.org/officeDocument/2006/relationships/image" Target="../media/image43.jpeg"/><Relationship Id="rId12"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2.jpeg"/><Relationship Id="rId11" Type="http://schemas.openxmlformats.org/officeDocument/2006/relationships/image" Target="../media/image45.png"/><Relationship Id="rId5" Type="http://schemas.openxmlformats.org/officeDocument/2006/relationships/image" Target="../media/image41.jpeg"/><Relationship Id="rId10" Type="http://schemas.microsoft.com/office/2007/relationships/hdphoto" Target="../media/hdphoto4.wdp"/><Relationship Id="rId4" Type="http://schemas.microsoft.com/office/2007/relationships/hdphoto" Target="../media/hdphoto3.wdp"/><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46.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7.png"/><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www.dci.co.th/" TargetMode="External"/><Relationship Id="rId2" Type="http://schemas.openxmlformats.org/officeDocument/2006/relationships/hyperlink" Target="https://papamy.panasonic.com.my/papamy/"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63.png"/><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65.png"/><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mailto:inquiry@pratitya.co.jp"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hyperlink" Target="mailto:inquiry@pratitya.co.jp"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D51DE8D3-938B-4DA9-A220-A1BF5CF4831E}"/>
              </a:ext>
            </a:extLst>
          </p:cNvPr>
          <p:cNvSpPr/>
          <p:nvPr/>
        </p:nvSpPr>
        <p:spPr>
          <a:xfrm>
            <a:off x="3067664" y="1032695"/>
            <a:ext cx="3937397" cy="117872"/>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4867522-D113-4F9C-A140-5673BC90BA76}"/>
              </a:ext>
            </a:extLst>
          </p:cNvPr>
          <p:cNvSpPr txBox="1"/>
          <p:nvPr/>
        </p:nvSpPr>
        <p:spPr>
          <a:xfrm>
            <a:off x="685800" y="634425"/>
            <a:ext cx="8534400" cy="584775"/>
          </a:xfrm>
          <a:prstGeom prst="rect">
            <a:avLst/>
          </a:prstGeom>
          <a:noFill/>
        </p:spPr>
        <p:txBody>
          <a:bodyPr wrap="square">
            <a:spAutoFit/>
          </a:bodyPr>
          <a:lstStyle/>
          <a:p>
            <a:pPr algn="ctr"/>
            <a:r>
              <a:rPr lang="en-US" altLang="ja-JP" sz="3200" dirty="0">
                <a:solidFill>
                  <a:schemeClr val="tx1">
                    <a:lumMod val="65000"/>
                    <a:lumOff val="35000"/>
                  </a:schemeClr>
                </a:solidFill>
                <a:latin typeface="BIZ UDPゴシック" panose="020B0400000000000000" pitchFamily="50" charset="-128"/>
                <a:ea typeface="BIZ UDPゴシック" panose="020B0400000000000000" pitchFamily="50" charset="-128"/>
                <a:cs typeface="Calibri" panose="020F0502020204030204" pitchFamily="34" charset="0"/>
              </a:rPr>
              <a:t>2050</a:t>
            </a:r>
            <a:r>
              <a:rPr lang="ja-JP" altLang="en-US" sz="3200" dirty="0">
                <a:solidFill>
                  <a:schemeClr val="tx1">
                    <a:lumMod val="65000"/>
                    <a:lumOff val="35000"/>
                  </a:schemeClr>
                </a:solidFill>
                <a:latin typeface="BIZ UDPゴシック" panose="020B0400000000000000" pitchFamily="50" charset="-128"/>
                <a:ea typeface="BIZ UDPゴシック" panose="020B0400000000000000" pitchFamily="50" charset="-128"/>
                <a:cs typeface="Calibri" panose="020F0502020204030204" pitchFamily="34" charset="0"/>
              </a:rPr>
              <a:t>年カーボンニュートラル実現に向けて</a:t>
            </a:r>
            <a:endParaRPr lang="ja-JP" altLang="en-US" sz="3200" dirty="0">
              <a:solidFill>
                <a:schemeClr val="tx1">
                  <a:lumMod val="65000"/>
                  <a:lumOff val="35000"/>
                </a:schemeClr>
              </a:solidFill>
            </a:endParaRPr>
          </a:p>
        </p:txBody>
      </p:sp>
      <p:pic>
        <p:nvPicPr>
          <p:cNvPr id="4105" name="コンテンツ プレースホルダー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346" t="26708" r="17986" b="26450"/>
          <a:stretch/>
        </p:blipFill>
        <p:spPr>
          <a:xfrm>
            <a:off x="976826" y="2086822"/>
            <a:ext cx="3747574" cy="2145506"/>
          </a:xfrm>
        </p:spPr>
      </p:pic>
      <p:pic>
        <p:nvPicPr>
          <p:cNvPr id="4098" name="図 9">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36057" y="5335586"/>
            <a:ext cx="4433887" cy="39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図 16" descr="画面の領域"/>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6088" y="1941512"/>
            <a:ext cx="36941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正方形/長方形 17"/>
          <p:cNvSpPr>
            <a:spLocks noChangeArrowheads="1"/>
          </p:cNvSpPr>
          <p:nvPr/>
        </p:nvSpPr>
        <p:spPr bwMode="auto">
          <a:xfrm rot="10800000" flipV="1">
            <a:off x="505619" y="4737100"/>
            <a:ext cx="8894763" cy="368300"/>
          </a:xfrm>
          <a:prstGeom prst="rect">
            <a:avLst/>
          </a:prstGeom>
          <a:solidFill>
            <a:srgbClr val="81D8D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株式会社プラテティアは持続可能な開発目標（</a:t>
            </a:r>
            <a:r>
              <a:rPr lang="en-US" altLang="ja-JP" b="1" dirty="0">
                <a:solidFill>
                  <a:schemeClr val="bg1"/>
                </a:solidFill>
                <a:latin typeface="BIZ UDPゴシック" panose="020B0400000000000000" pitchFamily="50" charset="-128"/>
                <a:ea typeface="BIZ UDPゴシック" panose="020B0400000000000000" pitchFamily="50" charset="-128"/>
              </a:rPr>
              <a:t>SDGs</a:t>
            </a:r>
            <a:r>
              <a:rPr lang="ja-JP" altLang="en-US" b="1" dirty="0">
                <a:solidFill>
                  <a:schemeClr val="bg1"/>
                </a:solidFill>
                <a:latin typeface="BIZ UDPゴシック" panose="020B0400000000000000" pitchFamily="50" charset="-128"/>
                <a:ea typeface="BIZ UDPゴシック" panose="020B0400000000000000" pitchFamily="50" charset="-128"/>
              </a:rPr>
              <a:t>）を支援しています</a:t>
            </a:r>
            <a:endParaRPr lang="en-US" altLang="en-US" dirty="0">
              <a:solidFill>
                <a:schemeClr val="bg1"/>
              </a:solidFill>
              <a:latin typeface="BIZ UDPゴシック" panose="020B0400000000000000" pitchFamily="50" charset="-128"/>
              <a:ea typeface="BIZ UDPゴシック" panose="020B0400000000000000" pitchFamily="50" charset="-128"/>
            </a:endParaRPr>
          </a:p>
        </p:txBody>
      </p:sp>
      <p:cxnSp>
        <p:nvCxnSpPr>
          <p:cNvPr id="6" name="直線コネクタ 5">
            <a:extLst>
              <a:ext uri="{FF2B5EF4-FFF2-40B4-BE49-F238E27FC236}">
                <a16:creationId xmlns:a16="http://schemas.microsoft.com/office/drawing/2014/main" id="{594CBEFE-337C-4D9B-96C8-E9CF181352E2}"/>
              </a:ext>
            </a:extLst>
          </p:cNvPr>
          <p:cNvCxnSpPr>
            <a:cxnSpLocks/>
          </p:cNvCxnSpPr>
          <p:nvPr/>
        </p:nvCxnSpPr>
        <p:spPr>
          <a:xfrm>
            <a:off x="4953000" y="1677987"/>
            <a:ext cx="0" cy="274320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CE67BC15-349C-4A4D-8560-4F37DF7116B0}"/>
              </a:ext>
            </a:extLst>
          </p:cNvPr>
          <p:cNvSpPr>
            <a:spLocks noGrp="1"/>
          </p:cNvSpPr>
          <p:nvPr>
            <p:ph type="sldNum" sz="quarter" idx="12"/>
          </p:nvPr>
        </p:nvSpPr>
        <p:spPr/>
        <p:txBody>
          <a:bodyPr/>
          <a:lstStyle/>
          <a:p>
            <a:pPr>
              <a:defRPr/>
            </a:pPr>
            <a:fld id="{0B28D645-5319-4A0F-BE0E-DCA6BFF6BE03}" type="slidenum">
              <a:rPr lang="en-US" altLang="ja-JP" smtClean="0"/>
              <a:pPr>
                <a:defRPr/>
              </a:pPr>
              <a:t>1</a:t>
            </a:fld>
            <a:endParaRPr lang="en-US" altLang="ja-JP"/>
          </a:p>
        </p:txBody>
      </p:sp>
    </p:spTree>
    <p:extLst>
      <p:ext uri="{BB962C8B-B14F-4D97-AF65-F5344CB8AC3E}">
        <p14:creationId xmlns:p14="http://schemas.microsoft.com/office/powerpoint/2010/main" val="2235508887"/>
      </p:ext>
    </p:extLst>
  </p:cSld>
  <p:clrMapOvr>
    <a:masterClrMapping/>
  </p:clrMapOvr>
  <p:transition advTm="2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コンテンツ プレースホルダー 2"/>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3466" y="1577692"/>
            <a:ext cx="8915400" cy="4495800"/>
          </a:xfrm>
          <a:ln>
            <a:solidFill>
              <a:schemeClr val="bg1">
                <a:lumMod val="85000"/>
              </a:schemeClr>
            </a:solidFill>
          </a:ln>
        </p:spPr>
      </p:pic>
      <p:sp>
        <p:nvSpPr>
          <p:cNvPr id="3" name="スライド番号プレースホルダー 2">
            <a:extLst>
              <a:ext uri="{FF2B5EF4-FFF2-40B4-BE49-F238E27FC236}">
                <a16:creationId xmlns:a16="http://schemas.microsoft.com/office/drawing/2014/main" id="{A8B494DD-84C5-41F6-B3AC-2EC22C5E5860}"/>
              </a:ext>
            </a:extLst>
          </p:cNvPr>
          <p:cNvSpPr>
            <a:spLocks noGrp="1"/>
          </p:cNvSpPr>
          <p:nvPr>
            <p:ph type="sldNum" sz="quarter" idx="12"/>
          </p:nvPr>
        </p:nvSpPr>
        <p:spPr/>
        <p:txBody>
          <a:bodyPr/>
          <a:lstStyle/>
          <a:p>
            <a:pPr>
              <a:defRPr/>
            </a:pPr>
            <a:fld id="{6C860AEB-71B1-445E-A631-0E8557EA5BDE}" type="slidenum">
              <a:rPr lang="en-US" altLang="ja-JP" smtClean="0"/>
              <a:pPr>
                <a:defRPr/>
              </a:pPr>
              <a:t>10</a:t>
            </a:fld>
            <a:endParaRPr lang="en-US" altLang="ja-JP"/>
          </a:p>
        </p:txBody>
      </p:sp>
      <p:sp>
        <p:nvSpPr>
          <p:cNvPr id="7" name="タイトル 11">
            <a:extLst>
              <a:ext uri="{FF2B5EF4-FFF2-40B4-BE49-F238E27FC236}">
                <a16:creationId xmlns:a16="http://schemas.microsoft.com/office/drawing/2014/main" id="{FF63F0A7-1D8B-40B0-87DC-98F39531AC75}"/>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消費電力削減のしくみ</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0" name="タイトル 11">
            <a:extLst>
              <a:ext uri="{FF2B5EF4-FFF2-40B4-BE49-F238E27FC236}">
                <a16:creationId xmlns:a16="http://schemas.microsoft.com/office/drawing/2014/main" id="{9DEED273-8D94-476B-8F1E-46BC24A8AD8D}"/>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インバーター機の容量制御</a:t>
            </a:r>
            <a:endParaRPr kumimoji="1" lang="en-US" altLang="ja-JP"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1" name="正方形/長方形 10">
            <a:extLst>
              <a:ext uri="{FF2B5EF4-FFF2-40B4-BE49-F238E27FC236}">
                <a16:creationId xmlns:a16="http://schemas.microsoft.com/office/drawing/2014/main" id="{11B515CE-3F0E-4FC1-BF54-8A55F2263F6F}"/>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テキスト ボックス 12">
            <a:extLst>
              <a:ext uri="{FF2B5EF4-FFF2-40B4-BE49-F238E27FC236}">
                <a16:creationId xmlns:a16="http://schemas.microsoft.com/office/drawing/2014/main" id="{A0926E68-0265-4E7C-B3EF-4F27610B2C2C}"/>
              </a:ext>
            </a:extLst>
          </p:cNvPr>
          <p:cNvSpPr txBox="1"/>
          <p:nvPr/>
        </p:nvSpPr>
        <p:spPr>
          <a:xfrm>
            <a:off x="4267200" y="1577692"/>
            <a:ext cx="5532120" cy="369332"/>
          </a:xfrm>
          <a:prstGeom prst="rect">
            <a:avLst/>
          </a:prstGeom>
          <a:noFill/>
        </p:spPr>
        <p:txBody>
          <a:bodyPr wrap="square">
            <a:spAutoFit/>
          </a:bodyPr>
          <a:lstStyle/>
          <a:p>
            <a:r>
              <a:rPr kumimoji="1" lang="ja-JP" altLang="en-US" sz="18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コンプレッサーのモーター回転を一時的に低速化</a:t>
            </a:r>
            <a:endParaRPr lang="ja-JP" altLang="en-US" dirty="0"/>
          </a:p>
        </p:txBody>
      </p:sp>
    </p:spTree>
    <p:extLst>
      <p:ext uri="{BB962C8B-B14F-4D97-AF65-F5344CB8AC3E}">
        <p14:creationId xmlns:p14="http://schemas.microsoft.com/office/powerpoint/2010/main" val="1488722055"/>
      </p:ext>
    </p:extLst>
  </p:cSld>
  <p:clrMapOvr>
    <a:masterClrMapping/>
  </p:clrMapOvr>
  <p:transition advTm="20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1511FF87-BF61-4F02-B7ED-30BCE3289A9A}"/>
              </a:ext>
            </a:extLst>
          </p:cNvPr>
          <p:cNvSpPr/>
          <p:nvPr/>
        </p:nvSpPr>
        <p:spPr>
          <a:xfrm>
            <a:off x="5913120" y="5956837"/>
            <a:ext cx="2844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062D334-7AC1-4F52-ACEA-0488949F1627}"/>
              </a:ext>
            </a:extLst>
          </p:cNvPr>
          <p:cNvSpPr/>
          <p:nvPr/>
        </p:nvSpPr>
        <p:spPr>
          <a:xfrm>
            <a:off x="6019638" y="4749583"/>
            <a:ext cx="2592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62" name="Rectangle 3"/>
          <p:cNvSpPr>
            <a:spLocks noGrp="1" noChangeArrowheads="1"/>
          </p:cNvSpPr>
          <p:nvPr>
            <p:ph sz="quarter" idx="1"/>
          </p:nvPr>
        </p:nvSpPr>
        <p:spPr>
          <a:xfrm>
            <a:off x="4725254" y="1477963"/>
            <a:ext cx="5180746" cy="2446337"/>
          </a:xfrm>
        </p:spPr>
        <p:txBody>
          <a:bodyPr/>
          <a:lstStyle/>
          <a:p>
            <a:pPr marL="0" indent="0" algn="ctr" eaLnBrk="1" hangingPunct="1">
              <a:buFont typeface="Wingdings" panose="05000000000000000000" pitchFamily="2" charset="2"/>
              <a:buNone/>
              <a:defRPr/>
            </a:pPr>
            <a:r>
              <a:rPr lang="ja-JP" altLang="en-US" sz="2200" dirty="0">
                <a:solidFill>
                  <a:schemeClr val="tx1">
                    <a:lumMod val="65000"/>
                    <a:lumOff val="35000"/>
                  </a:schemeClr>
                </a:solidFill>
              </a:rPr>
              <a:t>ＣＴコイルで電流値データ採取</a:t>
            </a:r>
            <a:endParaRPr lang="en-US" altLang="ja-JP" sz="2200" dirty="0">
              <a:solidFill>
                <a:schemeClr val="tx1">
                  <a:lumMod val="65000"/>
                  <a:lumOff val="35000"/>
                </a:schemeClr>
              </a:solidFill>
            </a:endParaRPr>
          </a:p>
          <a:p>
            <a:pPr marL="0" indent="0" algn="ctr" eaLnBrk="1" hangingPunct="1">
              <a:buFont typeface="Wingdings" panose="05000000000000000000" pitchFamily="2" charset="2"/>
              <a:buNone/>
              <a:defRPr/>
            </a:pPr>
            <a:r>
              <a:rPr lang="ja-JP" altLang="en-US" sz="2200" dirty="0">
                <a:solidFill>
                  <a:schemeClr val="tx1">
                    <a:lumMod val="65000"/>
                    <a:lumOff val="35000"/>
                  </a:schemeClr>
                </a:solidFill>
              </a:rPr>
              <a:t>（１０００回</a:t>
            </a:r>
            <a:r>
              <a:rPr lang="en-US" altLang="ja-JP" sz="2200" dirty="0">
                <a:solidFill>
                  <a:schemeClr val="tx1">
                    <a:lumMod val="65000"/>
                    <a:lumOff val="35000"/>
                  </a:schemeClr>
                </a:solidFill>
              </a:rPr>
              <a:t>/</a:t>
            </a:r>
            <a:r>
              <a:rPr lang="ja-JP" altLang="en-US" sz="2200" dirty="0">
                <a:solidFill>
                  <a:schemeClr val="tx1">
                    <a:lumMod val="65000"/>
                    <a:lumOff val="35000"/>
                  </a:schemeClr>
                </a:solidFill>
              </a:rPr>
              <a:t>秒）</a:t>
            </a:r>
            <a:endParaRPr lang="en-US" altLang="ja-JP" sz="2200" dirty="0">
              <a:solidFill>
                <a:schemeClr val="tx1">
                  <a:lumMod val="65000"/>
                  <a:lumOff val="35000"/>
                </a:schemeClr>
              </a:solidFill>
            </a:endParaRPr>
          </a:p>
          <a:p>
            <a:pPr marL="0" indent="0" algn="ctr" eaLnBrk="1" hangingPunct="1">
              <a:buFont typeface="Wingdings" panose="05000000000000000000" pitchFamily="2" charset="2"/>
              <a:buNone/>
              <a:defRPr/>
            </a:pPr>
            <a:endParaRPr lang="en-US" altLang="ja-JP" sz="2200" dirty="0">
              <a:solidFill>
                <a:schemeClr val="tx1">
                  <a:lumMod val="65000"/>
                  <a:lumOff val="35000"/>
                </a:schemeClr>
              </a:solidFill>
            </a:endParaRPr>
          </a:p>
          <a:p>
            <a:pPr marL="0" indent="0" algn="ctr" eaLnBrk="1" hangingPunct="1">
              <a:lnSpc>
                <a:spcPct val="150000"/>
              </a:lnSpc>
              <a:buFont typeface="Wingdings" panose="05000000000000000000" pitchFamily="2" charset="2"/>
              <a:buNone/>
              <a:defRPr/>
            </a:pPr>
            <a:r>
              <a:rPr lang="ja-JP" altLang="en-US" sz="2200" dirty="0">
                <a:solidFill>
                  <a:schemeClr val="tx1">
                    <a:lumMod val="65000"/>
                    <a:lumOff val="35000"/>
                  </a:schemeClr>
                </a:solidFill>
              </a:rPr>
              <a:t>平均値を制御子機内メモリに蓄積、</a:t>
            </a:r>
            <a:endParaRPr lang="en-US" altLang="ja-JP" sz="2200" dirty="0">
              <a:solidFill>
                <a:schemeClr val="tx1">
                  <a:lumMod val="65000"/>
                  <a:lumOff val="35000"/>
                </a:schemeClr>
              </a:solidFill>
            </a:endParaRPr>
          </a:p>
          <a:p>
            <a:pPr marL="0" indent="0" algn="ctr" eaLnBrk="1" hangingPunct="1">
              <a:buFont typeface="Wingdings" panose="05000000000000000000" pitchFamily="2" charset="2"/>
              <a:buNone/>
              <a:defRPr/>
            </a:pPr>
            <a:r>
              <a:rPr lang="ja-JP" altLang="en-US" sz="2200" dirty="0">
                <a:solidFill>
                  <a:schemeClr val="tx1">
                    <a:lumMod val="65000"/>
                    <a:lumOff val="35000"/>
                  </a:schemeClr>
                </a:solidFill>
              </a:rPr>
              <a:t>コンプレッサー稼働状況を常時監視</a:t>
            </a:r>
          </a:p>
          <a:p>
            <a:pPr marL="371464" indent="-371464" algn="ctr" eaLnBrk="1" hangingPunct="1">
              <a:buFont typeface="Wingdings" panose="05000000000000000000" pitchFamily="2" charset="2"/>
              <a:buNone/>
              <a:defRPr/>
            </a:pPr>
            <a:endParaRPr lang="en-US" altLang="ja-JP" sz="2200" dirty="0">
              <a:latin typeface="MS UI Gothic" panose="020B0600070205080204" pitchFamily="50" charset="-128"/>
              <a:ea typeface="MS UI Gothic" panose="020B0600070205080204" pitchFamily="50" charset="-128"/>
            </a:endParaRPr>
          </a:p>
        </p:txBody>
      </p:sp>
      <p:pic>
        <p:nvPicPr>
          <p:cNvPr id="17412" name="Picture 5" descr="IMGP0405"/>
          <p:cNvPicPr>
            <a:picLocks noGrp="1" noChangeAspect="1" noChangeArrowheads="1"/>
          </p:cNvPicPr>
          <p:nvPr>
            <p:ph sz="half" idx="3"/>
          </p:nvPr>
        </p:nvPicPr>
        <p:blipFill>
          <a:blip r:embed="rId2">
            <a:extLst>
              <a:ext uri="{28A0092B-C50C-407E-A947-70E740481C1C}">
                <a14:useLocalDpi xmlns:a14="http://schemas.microsoft.com/office/drawing/2010/main" val="0"/>
              </a:ext>
            </a:extLst>
          </a:blip>
          <a:srcRect/>
          <a:stretch>
            <a:fillRect/>
          </a:stretch>
        </p:blipFill>
        <p:spPr>
          <a:xfrm>
            <a:off x="401574" y="1477963"/>
            <a:ext cx="4210050" cy="470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スライド番号プレースホルダー 2">
            <a:extLst>
              <a:ext uri="{FF2B5EF4-FFF2-40B4-BE49-F238E27FC236}">
                <a16:creationId xmlns:a16="http://schemas.microsoft.com/office/drawing/2014/main" id="{16539758-B0B1-41A9-A070-76749B5DA5CB}"/>
              </a:ext>
            </a:extLst>
          </p:cNvPr>
          <p:cNvSpPr>
            <a:spLocks noGrp="1"/>
          </p:cNvSpPr>
          <p:nvPr>
            <p:ph type="sldNum" sz="quarter" idx="12"/>
          </p:nvPr>
        </p:nvSpPr>
        <p:spPr/>
        <p:txBody>
          <a:bodyPr/>
          <a:lstStyle/>
          <a:p>
            <a:pPr>
              <a:defRPr/>
            </a:pPr>
            <a:fld id="{D7ED7F0F-7A56-46C4-BB03-955B558E2B92}" type="slidenum">
              <a:rPr lang="en-US" altLang="ja-JP" smtClean="0"/>
              <a:pPr>
                <a:defRPr/>
              </a:pPr>
              <a:t>11</a:t>
            </a:fld>
            <a:endParaRPr lang="en-US" altLang="ja-JP"/>
          </a:p>
        </p:txBody>
      </p:sp>
      <p:sp>
        <p:nvSpPr>
          <p:cNvPr id="9" name="タイトル 11">
            <a:extLst>
              <a:ext uri="{FF2B5EF4-FFF2-40B4-BE49-F238E27FC236}">
                <a16:creationId xmlns:a16="http://schemas.microsoft.com/office/drawing/2014/main" id="{2E660914-0F46-48A8-BAF6-32834C9AEEF8}"/>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消費電力削減のしくみ</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2" name="タイトル 11">
            <a:extLst>
              <a:ext uri="{FF2B5EF4-FFF2-40B4-BE49-F238E27FC236}">
                <a16:creationId xmlns:a16="http://schemas.microsoft.com/office/drawing/2014/main" id="{BFCF9460-64A3-479D-8890-3BB47EEF7191}"/>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２４時間常時電力監視機能</a:t>
            </a:r>
            <a:endParaRPr kumimoji="1" lang="en-US" altLang="ja-JP"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3" name="正方形/長方形 12">
            <a:extLst>
              <a:ext uri="{FF2B5EF4-FFF2-40B4-BE49-F238E27FC236}">
                <a16:creationId xmlns:a16="http://schemas.microsoft.com/office/drawing/2014/main" id="{33DB1C84-23D2-43E7-B54F-ABDCCF06939F}"/>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Rectangle 4">
            <a:extLst>
              <a:ext uri="{FF2B5EF4-FFF2-40B4-BE49-F238E27FC236}">
                <a16:creationId xmlns:a16="http://schemas.microsoft.com/office/drawing/2014/main" id="{BD693B12-6966-4640-8D85-E737490DED0C}"/>
              </a:ext>
            </a:extLst>
          </p:cNvPr>
          <p:cNvSpPr txBox="1">
            <a:spLocks noChangeArrowheads="1"/>
          </p:cNvSpPr>
          <p:nvPr/>
        </p:nvSpPr>
        <p:spPr bwMode="auto">
          <a:xfrm>
            <a:off x="5210602" y="4105275"/>
            <a:ext cx="42100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69888" indent="-369888" algn="l" rtl="0" eaLnBrk="0" fontAlgn="base" hangingPunct="0">
              <a:spcBef>
                <a:spcPct val="20000"/>
              </a:spcBef>
              <a:spcAft>
                <a:spcPct val="0"/>
              </a:spcAft>
              <a:buClr>
                <a:schemeClr val="accent1"/>
              </a:buClr>
              <a:buSzPct val="65000"/>
              <a:buFont typeface="Wingdings" panose="05000000000000000000" pitchFamily="2" charset="2"/>
              <a:buChar char="n"/>
              <a:defRPr kumimoji="1" sz="3200">
                <a:solidFill>
                  <a:schemeClr val="tx1"/>
                </a:solidFill>
                <a:latin typeface="BIZ UDゴシック" panose="020B0400000000000000" pitchFamily="49" charset="-128"/>
                <a:ea typeface="BIZ UDゴシック" panose="020B0400000000000000" pitchFamily="49" charset="-128"/>
                <a:cs typeface="+mn-cs"/>
              </a:defRPr>
            </a:lvl1pPr>
            <a:lvl2pPr marL="725488" indent="-352425" algn="l" rtl="0" eaLnBrk="0" fontAlgn="base" hangingPunct="0">
              <a:spcBef>
                <a:spcPct val="20000"/>
              </a:spcBef>
              <a:spcAft>
                <a:spcPct val="0"/>
              </a:spcAft>
              <a:buClr>
                <a:schemeClr val="accent2"/>
              </a:buClr>
              <a:buSzPct val="60000"/>
              <a:buFont typeface="Wingdings" panose="05000000000000000000" pitchFamily="2" charset="2"/>
              <a:buChar char="q"/>
              <a:defRPr kumimoji="1" sz="2800">
                <a:solidFill>
                  <a:schemeClr val="tx1"/>
                </a:solidFill>
                <a:latin typeface="BIZ UDゴシック" panose="020B0400000000000000" pitchFamily="49" charset="-128"/>
                <a:ea typeface="BIZ UDゴシック" panose="020B0400000000000000" pitchFamily="49" charset="-128"/>
              </a:defRPr>
            </a:lvl2pPr>
            <a:lvl3pPr marL="1106488" indent="-379413" algn="l" rtl="0" eaLnBrk="0" fontAlgn="base" hangingPunct="0">
              <a:spcBef>
                <a:spcPct val="20000"/>
              </a:spcBef>
              <a:spcAft>
                <a:spcPct val="0"/>
              </a:spcAft>
              <a:buClr>
                <a:schemeClr val="accent1"/>
              </a:buClr>
              <a:buSzPct val="65000"/>
              <a:buFont typeface="Wingdings" panose="05000000000000000000" pitchFamily="2" charset="2"/>
              <a:buChar char="n"/>
              <a:defRPr kumimoji="1" sz="2300">
                <a:solidFill>
                  <a:schemeClr val="tx1"/>
                </a:solidFill>
                <a:latin typeface="BIZ UDゴシック" panose="020B0400000000000000" pitchFamily="49" charset="-128"/>
                <a:ea typeface="BIZ UDゴシック" panose="020B0400000000000000" pitchFamily="49" charset="-128"/>
              </a:defRPr>
            </a:lvl3pPr>
            <a:lvl4pPr marL="1450975" indent="-341313" algn="l" rtl="0" eaLnBrk="0" fontAlgn="base" hangingPunct="0">
              <a:spcBef>
                <a:spcPct val="20000"/>
              </a:spcBef>
              <a:spcAft>
                <a:spcPct val="0"/>
              </a:spcAft>
              <a:buClr>
                <a:schemeClr val="accent2"/>
              </a:buClr>
              <a:buSzPct val="70000"/>
              <a:buFont typeface="Wingdings" panose="05000000000000000000" pitchFamily="2" charset="2"/>
              <a:buChar char="q"/>
              <a:defRPr kumimoji="1" sz="2100">
                <a:solidFill>
                  <a:schemeClr val="tx1"/>
                </a:solidFill>
                <a:latin typeface="BIZ UDゴシック" panose="020B0400000000000000" pitchFamily="49" charset="-128"/>
                <a:ea typeface="BIZ UDゴシック" panose="020B0400000000000000" pitchFamily="49" charset="-128"/>
              </a:defRPr>
            </a:lvl4pPr>
            <a:lvl5pPr marL="1820863" indent="-366713" algn="l" rtl="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BIZ UDゴシック" panose="020B0400000000000000" pitchFamily="49" charset="-128"/>
                <a:ea typeface="BIZ UDゴシック" panose="020B0400000000000000" pitchFamily="49" charset="-128"/>
              </a:defRPr>
            </a:lvl5pPr>
            <a:lvl6pPr marL="2316489"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6pPr>
            <a:lvl7pPr marL="2811773"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7pPr>
            <a:lvl8pPr marL="3307058"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8pPr>
            <a:lvl9pPr marL="3802343"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9pPr>
          </a:lstStyle>
          <a:p>
            <a:pPr marL="0" indent="0" algn="ctr" eaLnBrk="1" hangingPunct="1">
              <a:buFont typeface="Wingdings" panose="05000000000000000000" pitchFamily="2" charset="2"/>
              <a:buNone/>
            </a:pPr>
            <a:r>
              <a:rPr lang="ja-JP" altLang="en-US" sz="2200" b="1" kern="0" dirty="0">
                <a:solidFill>
                  <a:schemeClr val="tx1">
                    <a:lumMod val="65000"/>
                    <a:lumOff val="35000"/>
                  </a:schemeClr>
                </a:solidFill>
              </a:rPr>
              <a:t>コンプレッサーの稼働・停止を秒単位で認識・記録</a:t>
            </a:r>
            <a:endParaRPr lang="en-US" altLang="ja-JP" sz="2200" b="1" kern="0" dirty="0">
              <a:solidFill>
                <a:schemeClr val="tx1">
                  <a:lumMod val="65000"/>
                  <a:lumOff val="35000"/>
                </a:schemeClr>
              </a:solidFill>
            </a:endParaRPr>
          </a:p>
          <a:p>
            <a:pPr marL="0" indent="0" algn="ctr" eaLnBrk="1" hangingPunct="1">
              <a:buFont typeface="Wingdings" panose="05000000000000000000" pitchFamily="2" charset="2"/>
              <a:buNone/>
            </a:pPr>
            <a:r>
              <a:rPr lang="ja-JP" altLang="en-US" sz="2200" b="1" kern="0" dirty="0">
                <a:solidFill>
                  <a:schemeClr val="tx1">
                    <a:lumMod val="65000"/>
                    <a:lumOff val="35000"/>
                  </a:schemeClr>
                </a:solidFill>
              </a:rPr>
              <a:t>＋</a:t>
            </a:r>
            <a:endParaRPr lang="en-US" altLang="ja-JP" sz="2200" b="1" kern="0" dirty="0">
              <a:solidFill>
                <a:schemeClr val="tx1">
                  <a:lumMod val="65000"/>
                  <a:lumOff val="35000"/>
                </a:schemeClr>
              </a:solidFill>
            </a:endParaRPr>
          </a:p>
          <a:p>
            <a:pPr marL="0" indent="0" algn="ctr" eaLnBrk="1" hangingPunct="1">
              <a:buFont typeface="Wingdings" panose="05000000000000000000" pitchFamily="2" charset="2"/>
              <a:buNone/>
            </a:pPr>
            <a:r>
              <a:rPr lang="ja-JP" altLang="en-US" sz="2200" b="1" kern="0" dirty="0">
                <a:solidFill>
                  <a:schemeClr val="tx1">
                    <a:lumMod val="65000"/>
                    <a:lumOff val="35000"/>
                  </a:schemeClr>
                </a:solidFill>
              </a:rPr>
              <a:t>データダウンロードにより</a:t>
            </a:r>
            <a:endParaRPr lang="en-US" altLang="ja-JP" sz="2200" b="1" kern="0" dirty="0">
              <a:solidFill>
                <a:schemeClr val="tx1">
                  <a:lumMod val="65000"/>
                  <a:lumOff val="35000"/>
                </a:schemeClr>
              </a:solidFill>
            </a:endParaRPr>
          </a:p>
          <a:p>
            <a:pPr marL="0" indent="0" algn="ctr" eaLnBrk="1" hangingPunct="1">
              <a:buFont typeface="Wingdings" panose="05000000000000000000" pitchFamily="2" charset="2"/>
              <a:buNone/>
            </a:pPr>
            <a:r>
              <a:rPr lang="ja-JP" altLang="en-US" sz="2200" b="1" kern="0" dirty="0">
                <a:solidFill>
                  <a:schemeClr val="tx1">
                    <a:lumMod val="65000"/>
                    <a:lumOff val="35000"/>
                  </a:schemeClr>
                </a:solidFill>
              </a:rPr>
              <a:t>簡単に帳票作成が可能</a:t>
            </a:r>
          </a:p>
        </p:txBody>
      </p:sp>
      <p:sp>
        <p:nvSpPr>
          <p:cNvPr id="20" name="矢印: 下 19">
            <a:extLst>
              <a:ext uri="{FF2B5EF4-FFF2-40B4-BE49-F238E27FC236}">
                <a16:creationId xmlns:a16="http://schemas.microsoft.com/office/drawing/2014/main" id="{2B73B00B-A452-4C7D-A02D-1350789A5CAF}"/>
              </a:ext>
            </a:extLst>
          </p:cNvPr>
          <p:cNvSpPr/>
          <p:nvPr/>
        </p:nvSpPr>
        <p:spPr>
          <a:xfrm>
            <a:off x="7089637" y="2392815"/>
            <a:ext cx="461707" cy="333716"/>
          </a:xfrm>
          <a:prstGeom prst="downArrow">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1" name="矢印: 下 20">
            <a:extLst>
              <a:ext uri="{FF2B5EF4-FFF2-40B4-BE49-F238E27FC236}">
                <a16:creationId xmlns:a16="http://schemas.microsoft.com/office/drawing/2014/main" id="{F6C38519-02BF-4D0E-A9C5-33CF0E6A3C6C}"/>
              </a:ext>
            </a:extLst>
          </p:cNvPr>
          <p:cNvSpPr/>
          <p:nvPr/>
        </p:nvSpPr>
        <p:spPr>
          <a:xfrm>
            <a:off x="7084773" y="3781084"/>
            <a:ext cx="461707" cy="333716"/>
          </a:xfrm>
          <a:prstGeom prst="downArrow">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1339879640"/>
      </p:ext>
    </p:extLst>
  </p:cSld>
  <p:clrMapOvr>
    <a:masterClrMapping/>
  </p:clrMapOvr>
  <p:transition advTm="20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DFB6B3BE-51E7-4F7A-B734-C8D2CBB289FD}"/>
              </a:ext>
            </a:extLst>
          </p:cNvPr>
          <p:cNvSpPr/>
          <p:nvPr/>
        </p:nvSpPr>
        <p:spPr>
          <a:xfrm>
            <a:off x="5328000" y="5216756"/>
            <a:ext cx="360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B215E3A1-E242-4B0B-8CE0-6ED4C729255C}"/>
              </a:ext>
            </a:extLst>
          </p:cNvPr>
          <p:cNvSpPr/>
          <p:nvPr/>
        </p:nvSpPr>
        <p:spPr>
          <a:xfrm>
            <a:off x="5878160" y="4542763"/>
            <a:ext cx="252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434" name="コンテンツ プレースホルダー 2"/>
          <p:cNvPicPr>
            <a:picLocks noGrp="1" noChangeAspect="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515938" y="1612900"/>
            <a:ext cx="4354512" cy="4518025"/>
          </a:xfrm>
          <a:extLst>
            <a:ext uri="{91240B29-F687-4F45-9708-019B960494DF}">
              <a14:hiddenLine xmlns:a14="http://schemas.microsoft.com/office/drawing/2010/main" w="76200">
                <a:solidFill>
                  <a:schemeClr val="tx1"/>
                </a:solidFill>
                <a:miter lim="800000"/>
                <a:headEnd/>
                <a:tailEnd/>
              </a14:hiddenLine>
            </a:ext>
          </a:extLst>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b="61814"/>
          <a:stretch/>
        </p:blipFill>
        <p:spPr>
          <a:xfrm>
            <a:off x="5011737" y="1550194"/>
            <a:ext cx="4729163" cy="1471612"/>
          </a:xfrm>
          <a:prstGeom prst="ellipse">
            <a:avLst/>
          </a:prstGeom>
          <a:ln>
            <a:noFill/>
          </a:ln>
          <a:effectLst>
            <a:softEdge rad="112500"/>
          </a:effectLst>
        </p:spPr>
      </p:pic>
      <p:sp>
        <p:nvSpPr>
          <p:cNvPr id="7" name="楕円 6"/>
          <p:cNvSpPr/>
          <p:nvPr/>
        </p:nvSpPr>
        <p:spPr>
          <a:xfrm>
            <a:off x="1915319" y="2286000"/>
            <a:ext cx="777875" cy="479107"/>
          </a:xfrm>
          <a:prstGeom prst="ellipse">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8442" name="オーディオ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6080" y="5032582"/>
            <a:ext cx="52863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a:extLst>
              <a:ext uri="{FF2B5EF4-FFF2-40B4-BE49-F238E27FC236}">
                <a16:creationId xmlns:a16="http://schemas.microsoft.com/office/drawing/2014/main" id="{FEA62851-0DAC-498A-A084-165A427B0D42}"/>
              </a:ext>
            </a:extLst>
          </p:cNvPr>
          <p:cNvSpPr>
            <a:spLocks noGrp="1"/>
          </p:cNvSpPr>
          <p:nvPr>
            <p:ph type="sldNum" sz="quarter" idx="12"/>
          </p:nvPr>
        </p:nvSpPr>
        <p:spPr/>
        <p:txBody>
          <a:bodyPr/>
          <a:lstStyle/>
          <a:p>
            <a:pPr>
              <a:defRPr/>
            </a:pPr>
            <a:fld id="{D7ED7F0F-7A56-46C4-BB03-955B558E2B92}" type="slidenum">
              <a:rPr lang="en-US" altLang="ja-JP" smtClean="0"/>
              <a:pPr>
                <a:defRPr/>
              </a:pPr>
              <a:t>12</a:t>
            </a:fld>
            <a:endParaRPr lang="en-US" altLang="ja-JP"/>
          </a:p>
        </p:txBody>
      </p:sp>
      <p:sp>
        <p:nvSpPr>
          <p:cNvPr id="13" name="タイトル 11">
            <a:extLst>
              <a:ext uri="{FF2B5EF4-FFF2-40B4-BE49-F238E27FC236}">
                <a16:creationId xmlns:a16="http://schemas.microsoft.com/office/drawing/2014/main" id="{C62D7046-DB02-4532-A720-6E37410FB4B3}"/>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消費電力削減のしくみ</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4" name="タイトル 11">
            <a:extLst>
              <a:ext uri="{FF2B5EF4-FFF2-40B4-BE49-F238E27FC236}">
                <a16:creationId xmlns:a16="http://schemas.microsoft.com/office/drawing/2014/main" id="{33B26CDB-111B-4FB7-879F-99B616775BF8}"/>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２４時間常時室内温度湿度監視機能（Ｓタイプのみ）</a:t>
            </a:r>
            <a:endParaRPr kumimoji="1" lang="en-US" altLang="ja-JP"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5" name="正方形/長方形 14">
            <a:extLst>
              <a:ext uri="{FF2B5EF4-FFF2-40B4-BE49-F238E27FC236}">
                <a16:creationId xmlns:a16="http://schemas.microsoft.com/office/drawing/2014/main" id="{6B76248A-96D8-4530-AA4C-9327FE5E0187}"/>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 name="テキスト ボックス 17">
            <a:extLst>
              <a:ext uri="{FF2B5EF4-FFF2-40B4-BE49-F238E27FC236}">
                <a16:creationId xmlns:a16="http://schemas.microsoft.com/office/drawing/2014/main" id="{4E6B17E1-09F0-4558-BE1A-BE780383C771}"/>
              </a:ext>
            </a:extLst>
          </p:cNvPr>
          <p:cNvSpPr txBox="1"/>
          <p:nvPr/>
        </p:nvSpPr>
        <p:spPr>
          <a:xfrm>
            <a:off x="4946855" y="3361629"/>
            <a:ext cx="4958080" cy="1995098"/>
          </a:xfrm>
          <a:prstGeom prst="rect">
            <a:avLst/>
          </a:prstGeom>
          <a:noFill/>
        </p:spPr>
        <p:txBody>
          <a:bodyPr wrap="square">
            <a:spAutoFit/>
          </a:bodyPr>
          <a:lstStyle/>
          <a:p>
            <a:pPr algn="ctr">
              <a:lnSpc>
                <a:spcPct val="200000"/>
              </a:lnSpc>
              <a:defRPr/>
            </a:pPr>
            <a:r>
              <a:rPr lang="ja-JP" altLang="en-US" sz="22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室内の気になる箇所の</a:t>
            </a:r>
            <a:endParaRPr lang="en-US" altLang="ja-JP" sz="22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lgn="ctr">
              <a:lnSpc>
                <a:spcPct val="200000"/>
              </a:lnSpc>
              <a:defRPr/>
            </a:pPr>
            <a:r>
              <a:rPr lang="ja-JP" altLang="en-US" sz="22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温度湿度を常時監視し、</a:t>
            </a:r>
            <a:endParaRPr lang="en-US" altLang="ja-JP" sz="22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lgn="ctr">
              <a:lnSpc>
                <a:spcPct val="200000"/>
              </a:lnSpc>
              <a:defRPr/>
            </a:pPr>
            <a:r>
              <a:rPr lang="ja-JP" altLang="en-US" sz="22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制御のタイミングを見計らう機能</a:t>
            </a:r>
            <a:endParaRPr lang="en-US" altLang="ja-JP" sz="22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2728742632"/>
      </p:ext>
    </p:extLst>
  </p:cSld>
  <p:clrMapOvr>
    <a:masterClrMapping/>
  </p:clrMapOvr>
  <p:transition advTm="20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タイムゾーン１">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25513" y="1600200"/>
            <a:ext cx="8054975" cy="4530725"/>
          </a:xfrm>
        </p:spPr>
      </p:pic>
      <p:sp>
        <p:nvSpPr>
          <p:cNvPr id="4" name="スライド番号プレースホルダー 3">
            <a:extLst>
              <a:ext uri="{FF2B5EF4-FFF2-40B4-BE49-F238E27FC236}">
                <a16:creationId xmlns:a16="http://schemas.microsoft.com/office/drawing/2014/main" id="{C7AFE32C-246D-4539-BEC4-BCECBBDB06C6}"/>
              </a:ext>
            </a:extLst>
          </p:cNvPr>
          <p:cNvSpPr>
            <a:spLocks noGrp="1"/>
          </p:cNvSpPr>
          <p:nvPr>
            <p:ph type="sldNum" sz="quarter" idx="12"/>
          </p:nvPr>
        </p:nvSpPr>
        <p:spPr/>
        <p:txBody>
          <a:bodyPr/>
          <a:lstStyle/>
          <a:p>
            <a:pPr>
              <a:defRPr/>
            </a:pPr>
            <a:fld id="{0B28D645-5319-4A0F-BE0E-DCA6BFF6BE03}" type="slidenum">
              <a:rPr lang="en-US" altLang="ja-JP" smtClean="0"/>
              <a:pPr>
                <a:defRPr/>
              </a:pPr>
              <a:t>13</a:t>
            </a:fld>
            <a:endParaRPr lang="en-US" altLang="ja-JP"/>
          </a:p>
        </p:txBody>
      </p:sp>
      <p:sp>
        <p:nvSpPr>
          <p:cNvPr id="6" name="タイトル 11">
            <a:extLst>
              <a:ext uri="{FF2B5EF4-FFF2-40B4-BE49-F238E27FC236}">
                <a16:creationId xmlns:a16="http://schemas.microsoft.com/office/drawing/2014/main" id="{5439EEC8-4384-45A6-9B56-538338D5AB3D}"/>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サイリックプログラム</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1" name="タイトル 11">
            <a:extLst>
              <a:ext uri="{FF2B5EF4-FFF2-40B4-BE49-F238E27FC236}">
                <a16:creationId xmlns:a16="http://schemas.microsoft.com/office/drawing/2014/main" id="{54F45803-B8AA-4A78-BB34-E8C887E8B3EC}"/>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タイムゾーン</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1</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07</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00am</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10</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59am) 20%</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削減プログラム</a:t>
            </a:r>
          </a:p>
        </p:txBody>
      </p:sp>
      <p:sp>
        <p:nvSpPr>
          <p:cNvPr id="12" name="正方形/長方形 11">
            <a:extLst>
              <a:ext uri="{FF2B5EF4-FFF2-40B4-BE49-F238E27FC236}">
                <a16:creationId xmlns:a16="http://schemas.microsoft.com/office/drawing/2014/main" id="{3DE1DCA1-6978-49B7-A60D-F00375089868}"/>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テキスト ボックス 7">
            <a:extLst>
              <a:ext uri="{FF2B5EF4-FFF2-40B4-BE49-F238E27FC236}">
                <a16:creationId xmlns:a16="http://schemas.microsoft.com/office/drawing/2014/main" id="{78183336-4714-4923-B311-820B8BBC9C20}"/>
              </a:ext>
            </a:extLst>
          </p:cNvPr>
          <p:cNvSpPr txBox="1"/>
          <p:nvPr/>
        </p:nvSpPr>
        <p:spPr>
          <a:xfrm>
            <a:off x="5334000" y="5934824"/>
            <a:ext cx="4956242" cy="369332"/>
          </a:xfrm>
          <a:prstGeom prst="rect">
            <a:avLst/>
          </a:prstGeom>
          <a:noFill/>
        </p:spPr>
        <p:txBody>
          <a:bodyPr wrap="square">
            <a:spAutoFit/>
          </a:bodyPr>
          <a:lstStyle/>
          <a:p>
            <a:r>
              <a:rPr lang="ja-JP" altLang="en-US" b="0" i="0" dirty="0">
                <a:solidFill>
                  <a:schemeClr val="tx1">
                    <a:lumMod val="65000"/>
                    <a:lumOff val="35000"/>
                  </a:schemeClr>
                </a:solidFill>
                <a:effectLst/>
                <a:latin typeface="Hiragino Kaku Gothic ProN"/>
              </a:rPr>
              <a:t>▲制御プログラムの挙動</a:t>
            </a:r>
            <a:r>
              <a:rPr lang="ja-JP" altLang="en-US" dirty="0">
                <a:solidFill>
                  <a:schemeClr val="tx1">
                    <a:lumMod val="65000"/>
                    <a:lumOff val="35000"/>
                  </a:schemeClr>
                </a:solidFill>
                <a:latin typeface="Hiragino Kaku Gothic ProN"/>
              </a:rPr>
              <a:t>（</a:t>
            </a:r>
            <a:r>
              <a:rPr lang="en-US" altLang="ja-JP" b="0" i="0" dirty="0">
                <a:solidFill>
                  <a:schemeClr val="tx1">
                    <a:lumMod val="65000"/>
                    <a:lumOff val="35000"/>
                  </a:schemeClr>
                </a:solidFill>
                <a:effectLst/>
                <a:latin typeface="Hiragino Kaku Gothic ProN"/>
              </a:rPr>
              <a:t>30</a:t>
            </a:r>
            <a:r>
              <a:rPr lang="ja-JP" altLang="en-US" b="0" i="0" dirty="0">
                <a:solidFill>
                  <a:schemeClr val="tx1">
                    <a:lumMod val="65000"/>
                    <a:lumOff val="35000"/>
                  </a:schemeClr>
                </a:solidFill>
                <a:effectLst/>
                <a:latin typeface="Hiragino Kaku Gothic ProN"/>
              </a:rPr>
              <a:t>分を</a:t>
            </a:r>
            <a:r>
              <a:rPr lang="en-US" altLang="ja-JP" b="0" i="0" dirty="0">
                <a:solidFill>
                  <a:schemeClr val="tx1">
                    <a:lumMod val="65000"/>
                    <a:lumOff val="35000"/>
                  </a:schemeClr>
                </a:solidFill>
                <a:effectLst/>
                <a:latin typeface="Hiragino Kaku Gothic ProN"/>
              </a:rPr>
              <a:t>15</a:t>
            </a:r>
            <a:r>
              <a:rPr lang="ja-JP" altLang="en-US" b="0" i="0" dirty="0">
                <a:solidFill>
                  <a:schemeClr val="tx1">
                    <a:lumMod val="65000"/>
                    <a:lumOff val="35000"/>
                  </a:schemeClr>
                </a:solidFill>
                <a:effectLst/>
                <a:latin typeface="Hiragino Kaku Gothic ProN"/>
              </a:rPr>
              <a:t>秒に短縮）</a:t>
            </a:r>
            <a:endParaRPr lang="en-US" altLang="ja-JP" dirty="0">
              <a:solidFill>
                <a:schemeClr val="tx1">
                  <a:lumMod val="65000"/>
                  <a:lumOff val="35000"/>
                </a:schemeClr>
              </a:solidFill>
              <a:latin typeface="Hiragino Kaku Gothic ProN"/>
            </a:endParaRPr>
          </a:p>
        </p:txBody>
      </p:sp>
    </p:spTree>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タイムゾーン2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25513" y="1600200"/>
            <a:ext cx="8054975" cy="4530725"/>
          </a:xfrm>
        </p:spPr>
      </p:pic>
      <p:sp>
        <p:nvSpPr>
          <p:cNvPr id="3" name="スライド番号プレースホルダー 2">
            <a:extLst>
              <a:ext uri="{FF2B5EF4-FFF2-40B4-BE49-F238E27FC236}">
                <a16:creationId xmlns:a16="http://schemas.microsoft.com/office/drawing/2014/main" id="{B6E1D99E-F8FB-4957-9685-E47FDC397B8C}"/>
              </a:ext>
            </a:extLst>
          </p:cNvPr>
          <p:cNvSpPr>
            <a:spLocks noGrp="1"/>
          </p:cNvSpPr>
          <p:nvPr>
            <p:ph type="sldNum" sz="quarter" idx="12"/>
          </p:nvPr>
        </p:nvSpPr>
        <p:spPr/>
        <p:txBody>
          <a:bodyPr/>
          <a:lstStyle/>
          <a:p>
            <a:pPr>
              <a:defRPr/>
            </a:pPr>
            <a:fld id="{0B28D645-5319-4A0F-BE0E-DCA6BFF6BE03}" type="slidenum">
              <a:rPr lang="en-US" altLang="ja-JP" smtClean="0"/>
              <a:pPr>
                <a:defRPr/>
              </a:pPr>
              <a:t>14</a:t>
            </a:fld>
            <a:endParaRPr lang="en-US" altLang="ja-JP"/>
          </a:p>
        </p:txBody>
      </p:sp>
      <p:sp>
        <p:nvSpPr>
          <p:cNvPr id="6" name="タイトル 11">
            <a:extLst>
              <a:ext uri="{FF2B5EF4-FFF2-40B4-BE49-F238E27FC236}">
                <a16:creationId xmlns:a16="http://schemas.microsoft.com/office/drawing/2014/main" id="{CEED212D-36D9-4511-9BD4-CDB17EF29AF1}"/>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サイリックプログラム</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7" name="タイトル 11">
            <a:extLst>
              <a:ext uri="{FF2B5EF4-FFF2-40B4-BE49-F238E27FC236}">
                <a16:creationId xmlns:a16="http://schemas.microsoft.com/office/drawing/2014/main" id="{BD707415-1392-4F23-A47C-1B45DFB69BD7}"/>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タイムゾーン</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2</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11</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00am</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14</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59pm) 10%</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削減プログラム</a:t>
            </a:r>
          </a:p>
        </p:txBody>
      </p:sp>
      <p:sp>
        <p:nvSpPr>
          <p:cNvPr id="8" name="正方形/長方形 7">
            <a:extLst>
              <a:ext uri="{FF2B5EF4-FFF2-40B4-BE49-F238E27FC236}">
                <a16:creationId xmlns:a16="http://schemas.microsoft.com/office/drawing/2014/main" id="{5080B308-7545-4523-B504-31911C50B150}"/>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テキスト ボックス 8">
            <a:extLst>
              <a:ext uri="{FF2B5EF4-FFF2-40B4-BE49-F238E27FC236}">
                <a16:creationId xmlns:a16="http://schemas.microsoft.com/office/drawing/2014/main" id="{A83C8FF5-9347-497A-BAF7-268EDA80A99F}"/>
              </a:ext>
            </a:extLst>
          </p:cNvPr>
          <p:cNvSpPr txBox="1"/>
          <p:nvPr/>
        </p:nvSpPr>
        <p:spPr>
          <a:xfrm>
            <a:off x="5334000" y="5934824"/>
            <a:ext cx="4956242" cy="369332"/>
          </a:xfrm>
          <a:prstGeom prst="rect">
            <a:avLst/>
          </a:prstGeom>
          <a:noFill/>
        </p:spPr>
        <p:txBody>
          <a:bodyPr wrap="square">
            <a:spAutoFit/>
          </a:bodyPr>
          <a:lstStyle/>
          <a:p>
            <a:r>
              <a:rPr lang="ja-JP" altLang="en-US" b="0" i="0" dirty="0">
                <a:solidFill>
                  <a:schemeClr val="tx1">
                    <a:lumMod val="65000"/>
                    <a:lumOff val="35000"/>
                  </a:schemeClr>
                </a:solidFill>
                <a:effectLst/>
                <a:latin typeface="Hiragino Kaku Gothic ProN"/>
              </a:rPr>
              <a:t>▲制御プログラムの挙動</a:t>
            </a:r>
            <a:r>
              <a:rPr lang="ja-JP" altLang="en-US" dirty="0">
                <a:solidFill>
                  <a:schemeClr val="tx1">
                    <a:lumMod val="65000"/>
                    <a:lumOff val="35000"/>
                  </a:schemeClr>
                </a:solidFill>
                <a:latin typeface="Hiragino Kaku Gothic ProN"/>
              </a:rPr>
              <a:t>（</a:t>
            </a:r>
            <a:r>
              <a:rPr lang="en-US" altLang="ja-JP" b="0" i="0" dirty="0">
                <a:solidFill>
                  <a:schemeClr val="tx1">
                    <a:lumMod val="65000"/>
                    <a:lumOff val="35000"/>
                  </a:schemeClr>
                </a:solidFill>
                <a:effectLst/>
                <a:latin typeface="Hiragino Kaku Gothic ProN"/>
              </a:rPr>
              <a:t>30</a:t>
            </a:r>
            <a:r>
              <a:rPr lang="ja-JP" altLang="en-US" b="0" i="0" dirty="0">
                <a:solidFill>
                  <a:schemeClr val="tx1">
                    <a:lumMod val="65000"/>
                    <a:lumOff val="35000"/>
                  </a:schemeClr>
                </a:solidFill>
                <a:effectLst/>
                <a:latin typeface="Hiragino Kaku Gothic ProN"/>
              </a:rPr>
              <a:t>分を</a:t>
            </a:r>
            <a:r>
              <a:rPr lang="en-US" altLang="ja-JP" b="0" i="0" dirty="0">
                <a:solidFill>
                  <a:schemeClr val="tx1">
                    <a:lumMod val="65000"/>
                    <a:lumOff val="35000"/>
                  </a:schemeClr>
                </a:solidFill>
                <a:effectLst/>
                <a:latin typeface="Hiragino Kaku Gothic ProN"/>
              </a:rPr>
              <a:t>15</a:t>
            </a:r>
            <a:r>
              <a:rPr lang="ja-JP" altLang="en-US" b="0" i="0" dirty="0">
                <a:solidFill>
                  <a:schemeClr val="tx1">
                    <a:lumMod val="65000"/>
                    <a:lumOff val="35000"/>
                  </a:schemeClr>
                </a:solidFill>
                <a:effectLst/>
                <a:latin typeface="Hiragino Kaku Gothic ProN"/>
              </a:rPr>
              <a:t>秒に短縮）</a:t>
            </a:r>
            <a:endParaRPr lang="en-US" altLang="ja-JP" dirty="0">
              <a:solidFill>
                <a:schemeClr val="tx1">
                  <a:lumMod val="65000"/>
                  <a:lumOff val="35000"/>
                </a:schemeClr>
              </a:solidFill>
              <a:latin typeface="Hiragino Kaku Gothic ProN"/>
            </a:endParaRPr>
          </a:p>
        </p:txBody>
      </p:sp>
    </p:spTree>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タイムゾーン3 video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25513" y="1600200"/>
            <a:ext cx="8054975" cy="4530725"/>
          </a:xfrm>
        </p:spPr>
      </p:pic>
      <p:sp>
        <p:nvSpPr>
          <p:cNvPr id="3" name="スライド番号プレースホルダー 2">
            <a:extLst>
              <a:ext uri="{FF2B5EF4-FFF2-40B4-BE49-F238E27FC236}">
                <a16:creationId xmlns:a16="http://schemas.microsoft.com/office/drawing/2014/main" id="{30A52844-CE34-44F5-9EC2-FD37BFDA2E20}"/>
              </a:ext>
            </a:extLst>
          </p:cNvPr>
          <p:cNvSpPr>
            <a:spLocks noGrp="1"/>
          </p:cNvSpPr>
          <p:nvPr>
            <p:ph type="sldNum" sz="quarter" idx="12"/>
          </p:nvPr>
        </p:nvSpPr>
        <p:spPr/>
        <p:txBody>
          <a:bodyPr/>
          <a:lstStyle/>
          <a:p>
            <a:pPr>
              <a:defRPr/>
            </a:pPr>
            <a:fld id="{0B28D645-5319-4A0F-BE0E-DCA6BFF6BE03}" type="slidenum">
              <a:rPr lang="en-US" altLang="ja-JP" smtClean="0"/>
              <a:pPr>
                <a:defRPr/>
              </a:pPr>
              <a:t>15</a:t>
            </a:fld>
            <a:endParaRPr lang="en-US" altLang="ja-JP"/>
          </a:p>
        </p:txBody>
      </p:sp>
      <p:sp>
        <p:nvSpPr>
          <p:cNvPr id="6" name="タイトル 11">
            <a:extLst>
              <a:ext uri="{FF2B5EF4-FFF2-40B4-BE49-F238E27FC236}">
                <a16:creationId xmlns:a16="http://schemas.microsoft.com/office/drawing/2014/main" id="{3A50FCEA-60B4-4676-A6E2-0FEF44A42B2D}"/>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サイリックプログラム</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7" name="タイトル 11">
            <a:extLst>
              <a:ext uri="{FF2B5EF4-FFF2-40B4-BE49-F238E27FC236}">
                <a16:creationId xmlns:a16="http://schemas.microsoft.com/office/drawing/2014/main" id="{B3E46ED1-92B7-4276-87B3-6B0906147AFF}"/>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タイムゾーン</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3</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15</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00pm</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19</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59pm) 15%</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削減プログラム</a:t>
            </a:r>
          </a:p>
        </p:txBody>
      </p:sp>
      <p:sp>
        <p:nvSpPr>
          <p:cNvPr id="8" name="正方形/長方形 7">
            <a:extLst>
              <a:ext uri="{FF2B5EF4-FFF2-40B4-BE49-F238E27FC236}">
                <a16:creationId xmlns:a16="http://schemas.microsoft.com/office/drawing/2014/main" id="{CE4CA018-6B50-4B3B-BF8E-5BC7CCFB821F}"/>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テキスト ボックス 8">
            <a:extLst>
              <a:ext uri="{FF2B5EF4-FFF2-40B4-BE49-F238E27FC236}">
                <a16:creationId xmlns:a16="http://schemas.microsoft.com/office/drawing/2014/main" id="{94F1C1D9-D041-41CB-913A-D24497222963}"/>
              </a:ext>
            </a:extLst>
          </p:cNvPr>
          <p:cNvSpPr txBox="1"/>
          <p:nvPr/>
        </p:nvSpPr>
        <p:spPr>
          <a:xfrm>
            <a:off x="5334000" y="5934824"/>
            <a:ext cx="4956242" cy="369332"/>
          </a:xfrm>
          <a:prstGeom prst="rect">
            <a:avLst/>
          </a:prstGeom>
          <a:noFill/>
        </p:spPr>
        <p:txBody>
          <a:bodyPr wrap="square">
            <a:spAutoFit/>
          </a:bodyPr>
          <a:lstStyle/>
          <a:p>
            <a:r>
              <a:rPr lang="ja-JP" altLang="en-US" b="0" i="0" dirty="0">
                <a:solidFill>
                  <a:schemeClr val="tx1">
                    <a:lumMod val="65000"/>
                    <a:lumOff val="35000"/>
                  </a:schemeClr>
                </a:solidFill>
                <a:effectLst/>
                <a:latin typeface="Hiragino Kaku Gothic ProN"/>
              </a:rPr>
              <a:t>▲制御プログラムの挙動</a:t>
            </a:r>
            <a:r>
              <a:rPr lang="ja-JP" altLang="en-US" dirty="0">
                <a:solidFill>
                  <a:schemeClr val="tx1">
                    <a:lumMod val="65000"/>
                    <a:lumOff val="35000"/>
                  </a:schemeClr>
                </a:solidFill>
                <a:latin typeface="Hiragino Kaku Gothic ProN"/>
              </a:rPr>
              <a:t>（</a:t>
            </a:r>
            <a:r>
              <a:rPr lang="en-US" altLang="ja-JP" b="0" i="0" dirty="0">
                <a:solidFill>
                  <a:schemeClr val="tx1">
                    <a:lumMod val="65000"/>
                    <a:lumOff val="35000"/>
                  </a:schemeClr>
                </a:solidFill>
                <a:effectLst/>
                <a:latin typeface="Hiragino Kaku Gothic ProN"/>
              </a:rPr>
              <a:t>30</a:t>
            </a:r>
            <a:r>
              <a:rPr lang="ja-JP" altLang="en-US" b="0" i="0" dirty="0">
                <a:solidFill>
                  <a:schemeClr val="tx1">
                    <a:lumMod val="65000"/>
                    <a:lumOff val="35000"/>
                  </a:schemeClr>
                </a:solidFill>
                <a:effectLst/>
                <a:latin typeface="Hiragino Kaku Gothic ProN"/>
              </a:rPr>
              <a:t>分を</a:t>
            </a:r>
            <a:r>
              <a:rPr lang="en-US" altLang="ja-JP" b="0" i="0" dirty="0">
                <a:solidFill>
                  <a:schemeClr val="tx1">
                    <a:lumMod val="65000"/>
                    <a:lumOff val="35000"/>
                  </a:schemeClr>
                </a:solidFill>
                <a:effectLst/>
                <a:latin typeface="Hiragino Kaku Gothic ProN"/>
              </a:rPr>
              <a:t>15</a:t>
            </a:r>
            <a:r>
              <a:rPr lang="ja-JP" altLang="en-US" b="0" i="0" dirty="0">
                <a:solidFill>
                  <a:schemeClr val="tx1">
                    <a:lumMod val="65000"/>
                    <a:lumOff val="35000"/>
                  </a:schemeClr>
                </a:solidFill>
                <a:effectLst/>
                <a:latin typeface="Hiragino Kaku Gothic ProN"/>
              </a:rPr>
              <a:t>秒に短縮）</a:t>
            </a:r>
            <a:endParaRPr lang="en-US" altLang="ja-JP" dirty="0">
              <a:solidFill>
                <a:schemeClr val="tx1">
                  <a:lumMod val="65000"/>
                  <a:lumOff val="35000"/>
                </a:schemeClr>
              </a:solidFill>
              <a:latin typeface="Hiragino Kaku Gothic ProN"/>
            </a:endParaRPr>
          </a:p>
        </p:txBody>
      </p:sp>
    </p:spTree>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タイムゾーン4 video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25513" y="1600200"/>
            <a:ext cx="8054975" cy="4530725"/>
          </a:xfrm>
        </p:spPr>
      </p:pic>
      <p:sp>
        <p:nvSpPr>
          <p:cNvPr id="3" name="スライド番号プレースホルダー 2">
            <a:extLst>
              <a:ext uri="{FF2B5EF4-FFF2-40B4-BE49-F238E27FC236}">
                <a16:creationId xmlns:a16="http://schemas.microsoft.com/office/drawing/2014/main" id="{0B8B3388-3B03-4CCE-8E19-5B82048AE53A}"/>
              </a:ext>
            </a:extLst>
          </p:cNvPr>
          <p:cNvSpPr>
            <a:spLocks noGrp="1"/>
          </p:cNvSpPr>
          <p:nvPr>
            <p:ph type="sldNum" sz="quarter" idx="12"/>
          </p:nvPr>
        </p:nvSpPr>
        <p:spPr/>
        <p:txBody>
          <a:bodyPr/>
          <a:lstStyle/>
          <a:p>
            <a:pPr>
              <a:defRPr/>
            </a:pPr>
            <a:fld id="{0B28D645-5319-4A0F-BE0E-DCA6BFF6BE03}" type="slidenum">
              <a:rPr lang="en-US" altLang="ja-JP" smtClean="0"/>
              <a:pPr>
                <a:defRPr/>
              </a:pPr>
              <a:t>16</a:t>
            </a:fld>
            <a:endParaRPr lang="en-US" altLang="ja-JP"/>
          </a:p>
        </p:txBody>
      </p:sp>
      <p:sp>
        <p:nvSpPr>
          <p:cNvPr id="6" name="タイトル 11">
            <a:extLst>
              <a:ext uri="{FF2B5EF4-FFF2-40B4-BE49-F238E27FC236}">
                <a16:creationId xmlns:a16="http://schemas.microsoft.com/office/drawing/2014/main" id="{8DAA62FF-A417-4F35-8EDA-F369AEB4D8DF}"/>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サイリックプログラム</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7" name="タイトル 11">
            <a:extLst>
              <a:ext uri="{FF2B5EF4-FFF2-40B4-BE49-F238E27FC236}">
                <a16:creationId xmlns:a16="http://schemas.microsoft.com/office/drawing/2014/main" id="{91315EC1-C8D7-48AF-8A25-C35F251121D6}"/>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タイムゾーン</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4</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20</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00pm</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06</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59am) 33%</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削減プログラム</a:t>
            </a:r>
            <a:b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br>
            <a:b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b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8" name="正方形/長方形 7">
            <a:extLst>
              <a:ext uri="{FF2B5EF4-FFF2-40B4-BE49-F238E27FC236}">
                <a16:creationId xmlns:a16="http://schemas.microsoft.com/office/drawing/2014/main" id="{7AD05402-3ACD-489D-B173-B9ECFEAC63D1}"/>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テキスト ボックス 8">
            <a:extLst>
              <a:ext uri="{FF2B5EF4-FFF2-40B4-BE49-F238E27FC236}">
                <a16:creationId xmlns:a16="http://schemas.microsoft.com/office/drawing/2014/main" id="{0EF8902E-7574-478A-B6DE-0AF27987A418}"/>
              </a:ext>
            </a:extLst>
          </p:cNvPr>
          <p:cNvSpPr txBox="1"/>
          <p:nvPr/>
        </p:nvSpPr>
        <p:spPr>
          <a:xfrm>
            <a:off x="5334000" y="5934824"/>
            <a:ext cx="4956242" cy="369332"/>
          </a:xfrm>
          <a:prstGeom prst="rect">
            <a:avLst/>
          </a:prstGeom>
          <a:noFill/>
        </p:spPr>
        <p:txBody>
          <a:bodyPr wrap="square">
            <a:spAutoFit/>
          </a:bodyPr>
          <a:lstStyle/>
          <a:p>
            <a:r>
              <a:rPr lang="ja-JP" altLang="en-US" b="0" i="0" dirty="0">
                <a:solidFill>
                  <a:schemeClr val="tx1">
                    <a:lumMod val="65000"/>
                    <a:lumOff val="35000"/>
                  </a:schemeClr>
                </a:solidFill>
                <a:effectLst/>
                <a:latin typeface="Hiragino Kaku Gothic ProN"/>
              </a:rPr>
              <a:t>▲制御プログラムの挙動</a:t>
            </a:r>
            <a:r>
              <a:rPr lang="ja-JP" altLang="en-US" dirty="0">
                <a:solidFill>
                  <a:schemeClr val="tx1">
                    <a:lumMod val="65000"/>
                    <a:lumOff val="35000"/>
                  </a:schemeClr>
                </a:solidFill>
                <a:latin typeface="Hiragino Kaku Gothic ProN"/>
              </a:rPr>
              <a:t>（</a:t>
            </a:r>
            <a:r>
              <a:rPr lang="en-US" altLang="ja-JP" b="0" i="0" dirty="0">
                <a:solidFill>
                  <a:schemeClr val="tx1">
                    <a:lumMod val="65000"/>
                    <a:lumOff val="35000"/>
                  </a:schemeClr>
                </a:solidFill>
                <a:effectLst/>
                <a:latin typeface="Hiragino Kaku Gothic ProN"/>
              </a:rPr>
              <a:t>30</a:t>
            </a:r>
            <a:r>
              <a:rPr lang="ja-JP" altLang="en-US" b="0" i="0" dirty="0">
                <a:solidFill>
                  <a:schemeClr val="tx1">
                    <a:lumMod val="65000"/>
                    <a:lumOff val="35000"/>
                  </a:schemeClr>
                </a:solidFill>
                <a:effectLst/>
                <a:latin typeface="Hiragino Kaku Gothic ProN"/>
              </a:rPr>
              <a:t>分を</a:t>
            </a:r>
            <a:r>
              <a:rPr lang="en-US" altLang="ja-JP" b="0" i="0" dirty="0">
                <a:solidFill>
                  <a:schemeClr val="tx1">
                    <a:lumMod val="65000"/>
                    <a:lumOff val="35000"/>
                  </a:schemeClr>
                </a:solidFill>
                <a:effectLst/>
                <a:latin typeface="Hiragino Kaku Gothic ProN"/>
              </a:rPr>
              <a:t>15</a:t>
            </a:r>
            <a:r>
              <a:rPr lang="ja-JP" altLang="en-US" b="0" i="0" dirty="0">
                <a:solidFill>
                  <a:schemeClr val="tx1">
                    <a:lumMod val="65000"/>
                    <a:lumOff val="35000"/>
                  </a:schemeClr>
                </a:solidFill>
                <a:effectLst/>
                <a:latin typeface="Hiragino Kaku Gothic ProN"/>
              </a:rPr>
              <a:t>秒に短縮）</a:t>
            </a:r>
            <a:endParaRPr lang="en-US" altLang="ja-JP" dirty="0">
              <a:solidFill>
                <a:schemeClr val="tx1">
                  <a:lumMod val="65000"/>
                  <a:lumOff val="35000"/>
                </a:schemeClr>
              </a:solidFill>
              <a:latin typeface="Hiragino Kaku Gothic ProN"/>
            </a:endParaRPr>
          </a:p>
        </p:txBody>
      </p:sp>
    </p:spTree>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BD63009-D1CA-40D2-97D5-3691788F1E35}"/>
              </a:ext>
            </a:extLst>
          </p:cNvPr>
          <p:cNvSpPr/>
          <p:nvPr/>
        </p:nvSpPr>
        <p:spPr>
          <a:xfrm>
            <a:off x="2697000" y="6015855"/>
            <a:ext cx="360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27" name="Rectangle 5"/>
          <p:cNvSpPr>
            <a:spLocks noGrp="1" noChangeArrowheads="1"/>
          </p:cNvSpPr>
          <p:nvPr>
            <p:ph type="body" sz="half" idx="1"/>
          </p:nvPr>
        </p:nvSpPr>
        <p:spPr>
          <a:xfrm>
            <a:off x="412750" y="5740400"/>
            <a:ext cx="9163050" cy="660400"/>
          </a:xfrm>
          <a:extLst>
            <a:ext uri="{91240B29-F687-4F45-9708-019B960494DF}">
              <a14:hiddenLine xmlns:a14="http://schemas.microsoft.com/office/drawing/2010/main" w="9525">
                <a:solidFill>
                  <a:srgbClr val="FF3300"/>
                </a:solidFill>
                <a:miter lim="800000"/>
                <a:headEnd/>
                <a:tailEnd/>
              </a14:hiddenLine>
            </a:ext>
          </a:extLst>
        </p:spPr>
        <p:txBody>
          <a:bodyPr/>
          <a:lstStyle/>
          <a:p>
            <a:pPr marL="0" indent="0" algn="ctr" eaLnBrk="1" hangingPunct="1">
              <a:lnSpc>
                <a:spcPct val="90000"/>
              </a:lnSpc>
              <a:buFont typeface="Wingdings" panose="05000000000000000000" pitchFamily="2" charset="2"/>
              <a:buNone/>
              <a:defRPr/>
            </a:pPr>
            <a:r>
              <a:rPr lang="ja-JP" altLang="en-US" sz="2400" dirty="0">
                <a:solidFill>
                  <a:schemeClr val="tx1">
                    <a:lumMod val="65000"/>
                    <a:lumOff val="35000"/>
                  </a:schemeClr>
                </a:solidFill>
                <a:latin typeface="MS UI Gothic" panose="020B0600070205080204" pitchFamily="50" charset="-128"/>
                <a:ea typeface="MS UI Gothic" panose="020B0600070205080204" pitchFamily="50" charset="-128"/>
              </a:rPr>
              <a:t>制御時でも </a:t>
            </a:r>
            <a:r>
              <a:rPr lang="ja-JP" altLang="en-US" sz="2400" b="1" dirty="0">
                <a:solidFill>
                  <a:schemeClr val="tx1">
                    <a:lumMod val="65000"/>
                    <a:lumOff val="35000"/>
                  </a:schemeClr>
                </a:solidFill>
                <a:latin typeface="MS UI Gothic" panose="020B0600070205080204" pitchFamily="50" charset="-128"/>
                <a:ea typeface="MS UI Gothic" panose="020B0600070205080204" pitchFamily="50" charset="-128"/>
              </a:rPr>
              <a:t>「現状の室温Ｘ℃ ＋ </a:t>
            </a:r>
            <a:r>
              <a:rPr lang="ja-JP" altLang="en-US" sz="2400" b="1" dirty="0">
                <a:solidFill>
                  <a:srgbClr val="C00000"/>
                </a:solidFill>
                <a:latin typeface="MS UI Gothic" panose="020B0600070205080204" pitchFamily="50" charset="-128"/>
                <a:ea typeface="MS UI Gothic" panose="020B0600070205080204" pitchFamily="50" charset="-128"/>
              </a:rPr>
              <a:t>０．数℃</a:t>
            </a:r>
            <a:r>
              <a:rPr lang="ja-JP" altLang="en-US" sz="2400" b="1" dirty="0">
                <a:solidFill>
                  <a:schemeClr val="tx1">
                    <a:lumMod val="65000"/>
                    <a:lumOff val="35000"/>
                  </a:schemeClr>
                </a:solidFill>
                <a:latin typeface="MS UI Gothic" panose="020B0600070205080204" pitchFamily="50" charset="-128"/>
                <a:ea typeface="MS UI Gothic" panose="020B0600070205080204" pitchFamily="50" charset="-128"/>
              </a:rPr>
              <a:t>」 程度の微細な変化</a:t>
            </a:r>
          </a:p>
          <a:p>
            <a:pPr marL="371464" indent="-371464" eaLnBrk="1" hangingPunct="1">
              <a:lnSpc>
                <a:spcPct val="90000"/>
              </a:lnSpc>
              <a:buFont typeface="Wingdings" panose="05000000000000000000" pitchFamily="2" charset="2"/>
              <a:buNone/>
              <a:defRPr/>
            </a:pPr>
            <a:endParaRPr lang="ja-JP" altLang="en-US" sz="2167" dirty="0">
              <a:solidFill>
                <a:schemeClr val="tx1">
                  <a:lumMod val="65000"/>
                  <a:lumOff val="35000"/>
                </a:schemeClr>
              </a:solidFill>
              <a:latin typeface="MS UI Gothic" panose="020B0600070205080204" pitchFamily="50" charset="-128"/>
              <a:ea typeface="MS UI Gothic" panose="020B0600070205080204" pitchFamily="50" charset="-128"/>
            </a:endParaRPr>
          </a:p>
          <a:p>
            <a:pPr marL="371464" indent="-371464" eaLnBrk="1" hangingPunct="1">
              <a:lnSpc>
                <a:spcPct val="90000"/>
              </a:lnSpc>
              <a:buFont typeface="Wingdings" panose="05000000000000000000" pitchFamily="2" charset="2"/>
              <a:buNone/>
              <a:defRPr/>
            </a:pPr>
            <a:endParaRPr lang="ja-JP" altLang="en-US" sz="2167" dirty="0">
              <a:solidFill>
                <a:schemeClr val="tx1">
                  <a:lumMod val="65000"/>
                  <a:lumOff val="35000"/>
                </a:schemeClr>
              </a:solidFill>
              <a:latin typeface="MS UI Gothic" panose="020B0600070205080204" pitchFamily="50" charset="-128"/>
              <a:ea typeface="MS UI Gothic" panose="020B0600070205080204" pitchFamily="50" charset="-128"/>
            </a:endParaRPr>
          </a:p>
          <a:p>
            <a:pPr marL="371464" indent="-371464" eaLnBrk="1" hangingPunct="1">
              <a:lnSpc>
                <a:spcPct val="90000"/>
              </a:lnSpc>
              <a:buFont typeface="Wingdings" panose="05000000000000000000" pitchFamily="2" charset="2"/>
              <a:buNone/>
              <a:defRPr/>
            </a:pPr>
            <a:endParaRPr lang="ja-JP" altLang="en-US" sz="2817" dirty="0">
              <a:solidFill>
                <a:schemeClr val="tx1">
                  <a:lumMod val="65000"/>
                  <a:lumOff val="35000"/>
                </a:schemeClr>
              </a:solidFill>
              <a:latin typeface="MS UI Gothic" panose="020B0600070205080204" pitchFamily="50" charset="-128"/>
              <a:ea typeface="MS UI Gothic" panose="020B0600070205080204" pitchFamily="50" charset="-128"/>
            </a:endParaRPr>
          </a:p>
          <a:p>
            <a:pPr marL="371464" indent="-371464" eaLnBrk="1" hangingPunct="1">
              <a:lnSpc>
                <a:spcPct val="90000"/>
              </a:lnSpc>
              <a:buFont typeface="Wingdings" panose="05000000000000000000" pitchFamily="2" charset="2"/>
              <a:buNone/>
              <a:defRPr/>
            </a:pPr>
            <a:endParaRPr lang="ja-JP" altLang="en-US" sz="2817" dirty="0">
              <a:solidFill>
                <a:schemeClr val="tx1">
                  <a:lumMod val="65000"/>
                  <a:lumOff val="35000"/>
                </a:schemeClr>
              </a:solidFill>
              <a:latin typeface="MS UI Gothic" panose="020B0600070205080204" pitchFamily="50" charset="-128"/>
              <a:ea typeface="MS UI Gothic" panose="020B0600070205080204" pitchFamily="50" charset="-128"/>
            </a:endParaRPr>
          </a:p>
          <a:p>
            <a:pPr marL="371464" indent="-371464" eaLnBrk="1" hangingPunct="1">
              <a:lnSpc>
                <a:spcPct val="90000"/>
              </a:lnSpc>
              <a:buFont typeface="Wingdings" panose="05000000000000000000" pitchFamily="2" charset="2"/>
              <a:buNone/>
              <a:defRPr/>
            </a:pPr>
            <a:endParaRPr lang="ja-JP" altLang="en-US" sz="2817" dirty="0">
              <a:solidFill>
                <a:schemeClr val="tx1">
                  <a:lumMod val="65000"/>
                  <a:lumOff val="35000"/>
                </a:schemeClr>
              </a:solidFill>
            </a:endParaRPr>
          </a:p>
          <a:p>
            <a:pPr marL="371464" indent="-371464" eaLnBrk="1" hangingPunct="1">
              <a:lnSpc>
                <a:spcPct val="90000"/>
              </a:lnSpc>
              <a:defRPr/>
            </a:pPr>
            <a:endParaRPr lang="en-US" altLang="ja-JP" sz="2817" dirty="0">
              <a:solidFill>
                <a:schemeClr val="tx1">
                  <a:lumMod val="65000"/>
                  <a:lumOff val="35000"/>
                </a:schemeClr>
              </a:solidFill>
            </a:endParaRPr>
          </a:p>
        </p:txBody>
      </p:sp>
      <p:sp>
        <p:nvSpPr>
          <p:cNvPr id="4" name="スライド番号プレースホルダー 3">
            <a:extLst>
              <a:ext uri="{FF2B5EF4-FFF2-40B4-BE49-F238E27FC236}">
                <a16:creationId xmlns:a16="http://schemas.microsoft.com/office/drawing/2014/main" id="{2E248C4F-439B-44DB-B4DE-E5784F4DA1DB}"/>
              </a:ext>
            </a:extLst>
          </p:cNvPr>
          <p:cNvSpPr>
            <a:spLocks noGrp="1"/>
          </p:cNvSpPr>
          <p:nvPr>
            <p:ph type="sldNum" sz="quarter" idx="12"/>
          </p:nvPr>
        </p:nvSpPr>
        <p:spPr/>
        <p:txBody>
          <a:bodyPr/>
          <a:lstStyle/>
          <a:p>
            <a:pPr>
              <a:defRPr/>
            </a:pPr>
            <a:fld id="{9C9A5361-56AE-4E33-9DF8-0595A0A32B9B}" type="slidenum">
              <a:rPr lang="en-US" altLang="ja-JP" smtClean="0"/>
              <a:pPr>
                <a:defRPr/>
              </a:pPr>
              <a:t>17</a:t>
            </a:fld>
            <a:endParaRPr lang="en-US" altLang="ja-JP"/>
          </a:p>
        </p:txBody>
      </p:sp>
      <p:sp>
        <p:nvSpPr>
          <p:cNvPr id="8" name="タイトル 11">
            <a:extLst>
              <a:ext uri="{FF2B5EF4-FFF2-40B4-BE49-F238E27FC236}">
                <a16:creationId xmlns:a16="http://schemas.microsoft.com/office/drawing/2014/main" id="{00A97C8A-E0E9-4F3C-9487-09DBC7B3C804}"/>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制御時の室温変化</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618" y="1783258"/>
            <a:ext cx="7646765" cy="3681088"/>
          </a:xfrm>
          <a:prstGeom prst="rect">
            <a:avLst/>
          </a:prstGeom>
        </p:spPr>
      </p:pic>
      <p:sp>
        <p:nvSpPr>
          <p:cNvPr id="9" name="正方形/長方形 8">
            <a:extLst>
              <a:ext uri="{FF2B5EF4-FFF2-40B4-BE49-F238E27FC236}">
                <a16:creationId xmlns:a16="http://schemas.microsoft.com/office/drawing/2014/main" id="{B9810713-ABAC-4370-9D28-0F0C7FFDEF92}"/>
              </a:ext>
            </a:extLst>
          </p:cNvPr>
          <p:cNvSpPr/>
          <p:nvPr/>
        </p:nvSpPr>
        <p:spPr>
          <a:xfrm>
            <a:off x="990697" y="1615378"/>
            <a:ext cx="7924606" cy="3982844"/>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4" name="タイトル 11">
            <a:extLst>
              <a:ext uri="{FF2B5EF4-FFF2-40B4-BE49-F238E27FC236}">
                <a16:creationId xmlns:a16="http://schemas.microsoft.com/office/drawing/2014/main" id="{9211B512-2DBB-4ED0-A93F-38FC78052B48}"/>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揺らぎ運転</a:t>
            </a:r>
            <a:r>
              <a:rPr lang="en-US" altLang="ja-JP"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5" name="正方形/長方形 14">
            <a:extLst>
              <a:ext uri="{FF2B5EF4-FFF2-40B4-BE49-F238E27FC236}">
                <a16:creationId xmlns:a16="http://schemas.microsoft.com/office/drawing/2014/main" id="{9BC5414C-3FA2-45DE-93E4-95E07DE86BF3}"/>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676437666"/>
      </p:ext>
    </p:extLst>
  </p:cSld>
  <p:clrMapOvr>
    <a:masterClrMapping/>
  </p:clrMapOvr>
  <p:transition advTm="20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3F020EED-27B6-4A96-B726-835A2C16466D}"/>
              </a:ext>
            </a:extLst>
          </p:cNvPr>
          <p:cNvSpPr/>
          <p:nvPr/>
        </p:nvSpPr>
        <p:spPr>
          <a:xfrm>
            <a:off x="6326530" y="1759249"/>
            <a:ext cx="324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1">
            <a:extLst>
              <a:ext uri="{FF2B5EF4-FFF2-40B4-BE49-F238E27FC236}">
                <a16:creationId xmlns:a16="http://schemas.microsoft.com/office/drawing/2014/main" id="{152FB824-FE8E-4627-8512-4CEC37291AA1}"/>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過冷却（低温度域）の除去</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graphicFrame>
        <p:nvGraphicFramePr>
          <p:cNvPr id="17" name="コンテンツ プレースホルダー 16"/>
          <p:cNvGraphicFramePr>
            <a:graphicFrameLocks noGrp="1"/>
          </p:cNvGraphicFramePr>
          <p:nvPr>
            <p:ph sz="quarter" idx="4"/>
            <p:extLst>
              <p:ext uri="{D42A27DB-BD31-4B8C-83A1-F6EECF244321}">
                <p14:modId xmlns:p14="http://schemas.microsoft.com/office/powerpoint/2010/main" val="4063736785"/>
              </p:ext>
            </p:extLst>
          </p:nvPr>
        </p:nvGraphicFramePr>
        <p:xfrm>
          <a:off x="204879" y="2166937"/>
          <a:ext cx="9429567" cy="4210051"/>
        </p:xfrm>
        <a:graphic>
          <a:graphicData uri="http://schemas.openxmlformats.org/drawingml/2006/chart">
            <c:chart xmlns:c="http://schemas.openxmlformats.org/drawingml/2006/chart" xmlns:r="http://schemas.openxmlformats.org/officeDocument/2006/relationships" r:id="rId2"/>
          </a:graphicData>
        </a:graphic>
      </p:graphicFrame>
      <p:sp>
        <p:nvSpPr>
          <p:cNvPr id="7" name="左右矢印 6"/>
          <p:cNvSpPr/>
          <p:nvPr/>
        </p:nvSpPr>
        <p:spPr>
          <a:xfrm>
            <a:off x="4827587" y="4190998"/>
            <a:ext cx="4240213" cy="685801"/>
          </a:xfrm>
          <a:prstGeom prst="leftRightArrow">
            <a:avLst/>
          </a:prstGeom>
          <a:solidFill>
            <a:srgbClr val="FFFF99"/>
          </a:solidFill>
          <a:ln>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r>
              <a:rPr lang="ja-JP" altLang="en-US" dirty="0">
                <a:solidFill>
                  <a:srgbClr val="FF0000"/>
                </a:solidFill>
                <a:latin typeface="BIZ UDPゴシック" panose="020B0400000000000000" pitchFamily="50" charset="-128"/>
                <a:ea typeface="BIZ UDPゴシック" panose="020B0400000000000000" pitchFamily="50" charset="-128"/>
              </a:rPr>
              <a:t>低温度域（過冷却）が削減された</a:t>
            </a:r>
            <a:endParaRPr lang="en-US" dirty="0">
              <a:solidFill>
                <a:srgbClr val="FF0000"/>
              </a:solidFill>
              <a:latin typeface="BIZ UDPゴシック" panose="020B0400000000000000" pitchFamily="50" charset="-128"/>
              <a:ea typeface="BIZ UDPゴシック" panose="020B0400000000000000" pitchFamily="50" charset="-128"/>
            </a:endParaRPr>
          </a:p>
        </p:txBody>
      </p:sp>
      <p:sp>
        <p:nvSpPr>
          <p:cNvPr id="8" name="上矢印 7"/>
          <p:cNvSpPr/>
          <p:nvPr/>
        </p:nvSpPr>
        <p:spPr>
          <a:xfrm>
            <a:off x="1677988" y="4271963"/>
            <a:ext cx="412750" cy="412750"/>
          </a:xfrm>
          <a:prstGeom prst="upArrow">
            <a:avLst/>
          </a:prstGeom>
          <a:solidFill>
            <a:srgbClr val="FFFF99"/>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上矢印 22"/>
          <p:cNvSpPr/>
          <p:nvPr/>
        </p:nvSpPr>
        <p:spPr>
          <a:xfrm>
            <a:off x="2184400" y="4295775"/>
            <a:ext cx="412750" cy="412750"/>
          </a:xfrm>
          <a:prstGeom prst="upArrow">
            <a:avLst/>
          </a:prstGeom>
          <a:solidFill>
            <a:srgbClr val="FFFF99"/>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上矢印 23"/>
          <p:cNvSpPr/>
          <p:nvPr/>
        </p:nvSpPr>
        <p:spPr>
          <a:xfrm>
            <a:off x="3040063" y="4295775"/>
            <a:ext cx="412750" cy="412750"/>
          </a:xfrm>
          <a:prstGeom prst="upArrow">
            <a:avLst/>
          </a:prstGeom>
          <a:solidFill>
            <a:srgbClr val="FFFF99"/>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上矢印 24"/>
          <p:cNvSpPr/>
          <p:nvPr/>
        </p:nvSpPr>
        <p:spPr>
          <a:xfrm>
            <a:off x="3933825" y="4333875"/>
            <a:ext cx="412750" cy="412750"/>
          </a:xfrm>
          <a:prstGeom prst="upArrow">
            <a:avLst/>
          </a:prstGeom>
          <a:solidFill>
            <a:srgbClr val="FFFF99"/>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正方形/長方形 1"/>
          <p:cNvSpPr/>
          <p:nvPr/>
        </p:nvSpPr>
        <p:spPr>
          <a:xfrm>
            <a:off x="4074841" y="839343"/>
            <a:ext cx="8915400" cy="589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schemeClr val="tx1">
                    <a:lumMod val="65000"/>
                    <a:lumOff val="35000"/>
                  </a:schemeClr>
                </a:solidFill>
                <a:latin typeface="BIZ UDゴシック" panose="020B0400000000000000" pitchFamily="49" charset="-128"/>
                <a:ea typeface="BIZ UDゴシック" panose="020B0400000000000000" pitchFamily="49" charset="-128"/>
              </a:rPr>
              <a:t>実測例</a:t>
            </a:r>
            <a:r>
              <a:rPr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：インドネシアの文房具製造メーカーにて検証</a:t>
            </a:r>
            <a:endParaRPr lang="en-US"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9FFEDDC7-4160-4AD9-B3FF-2DCD7BABC87E}"/>
              </a:ext>
            </a:extLst>
          </p:cNvPr>
          <p:cNvSpPr>
            <a:spLocks noGrp="1"/>
          </p:cNvSpPr>
          <p:nvPr>
            <p:ph type="sldNum" sz="quarter" idx="12"/>
          </p:nvPr>
        </p:nvSpPr>
        <p:spPr/>
        <p:txBody>
          <a:bodyPr/>
          <a:lstStyle/>
          <a:p>
            <a:pPr>
              <a:defRPr/>
            </a:pPr>
            <a:fld id="{68A55121-4501-4451-81E4-539F5F6381C9}" type="slidenum">
              <a:rPr lang="en-US" altLang="ja-JP" smtClean="0"/>
              <a:pPr>
                <a:defRPr/>
              </a:pPr>
              <a:t>18</a:t>
            </a:fld>
            <a:endParaRPr lang="en-US" altLang="ja-JP"/>
          </a:p>
        </p:txBody>
      </p:sp>
      <p:sp>
        <p:nvSpPr>
          <p:cNvPr id="13" name="タイトル 11">
            <a:extLst>
              <a:ext uri="{FF2B5EF4-FFF2-40B4-BE49-F238E27FC236}">
                <a16:creationId xmlns:a16="http://schemas.microsoft.com/office/drawing/2014/main" id="{0D0ABFFC-5C30-4E4E-9F1D-8CFB9D16C997}"/>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制御時の室温変化</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8" name="正方形/長方形 17">
            <a:extLst>
              <a:ext uri="{FF2B5EF4-FFF2-40B4-BE49-F238E27FC236}">
                <a16:creationId xmlns:a16="http://schemas.microsoft.com/office/drawing/2014/main" id="{734ABB47-8AA9-4D47-BC50-533E64585882}"/>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テキスト ボックス 19">
            <a:extLst>
              <a:ext uri="{FF2B5EF4-FFF2-40B4-BE49-F238E27FC236}">
                <a16:creationId xmlns:a16="http://schemas.microsoft.com/office/drawing/2014/main" id="{1BDDDE3C-C5A3-49F4-9EA2-E887E84CBAA5}"/>
              </a:ext>
            </a:extLst>
          </p:cNvPr>
          <p:cNvSpPr txBox="1"/>
          <p:nvPr/>
        </p:nvSpPr>
        <p:spPr>
          <a:xfrm>
            <a:off x="10034874" y="376156"/>
            <a:ext cx="4958080" cy="1477328"/>
          </a:xfrm>
          <a:prstGeom prst="rect">
            <a:avLst/>
          </a:prstGeom>
          <a:noFill/>
        </p:spPr>
        <p:txBody>
          <a:bodyPr wrap="square">
            <a:spAutoFit/>
          </a:bodyPr>
          <a:lstStyle/>
          <a:p>
            <a:r>
              <a:rPr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エコパワーフィット設置</a:t>
            </a:r>
            <a:r>
              <a:rPr lang="en-US" altLang="ja-JP" dirty="0">
                <a:solidFill>
                  <a:schemeClr val="tx1">
                    <a:lumMod val="65000"/>
                    <a:lumOff val="35000"/>
                  </a:schemeClr>
                </a:solidFill>
                <a:latin typeface="BIZ UDゴシック" panose="020B0400000000000000" pitchFamily="49" charset="-128"/>
                <a:ea typeface="BIZ UDゴシック" panose="020B0400000000000000" pitchFamily="49" charset="-128"/>
              </a:rPr>
              <a:t>Before/ After</a:t>
            </a:r>
            <a:r>
              <a:rPr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を検証</a:t>
            </a:r>
            <a:r>
              <a:rPr lang="ja-JP" altLang="en-US" b="1" dirty="0">
                <a:solidFill>
                  <a:schemeClr val="tx1">
                    <a:lumMod val="65000"/>
                    <a:lumOff val="35000"/>
                  </a:schemeClr>
                </a:solidFill>
                <a:latin typeface="BIZ UDゴシック" panose="020B0400000000000000" pitchFamily="49" charset="-128"/>
                <a:ea typeface="BIZ UDゴシック" panose="020B0400000000000000" pitchFamily="49" charset="-128"/>
              </a:rPr>
              <a:t>設置前後の最高温度、平均温度は同じ</a:t>
            </a:r>
            <a:r>
              <a:rPr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。ただし</a:t>
            </a:r>
            <a:r>
              <a:rPr lang="ja-JP" altLang="en-US" b="1" dirty="0">
                <a:solidFill>
                  <a:schemeClr val="tx1">
                    <a:lumMod val="65000"/>
                    <a:lumOff val="35000"/>
                  </a:schemeClr>
                </a:solidFill>
                <a:latin typeface="BIZ UDゴシック" panose="020B0400000000000000" pitchFamily="49" charset="-128"/>
                <a:ea typeface="BIZ UDゴシック" panose="020B0400000000000000" pitchFamily="49" charset="-128"/>
              </a:rPr>
              <a:t>最低温度が上昇し低温度域が削減、温度幅が縮小されたことが確認された。</a:t>
            </a:r>
            <a:br>
              <a:rPr lang="en-US" altLang="ja-JP" dirty="0">
                <a:solidFill>
                  <a:schemeClr val="tx1">
                    <a:lumMod val="65000"/>
                    <a:lumOff val="35000"/>
                  </a:schemeClr>
                </a:solidFill>
                <a:latin typeface="BIZ UDゴシック" panose="020B0400000000000000" pitchFamily="49" charset="-128"/>
                <a:ea typeface="BIZ UDゴシック" panose="020B0400000000000000" pitchFamily="49" charset="-128"/>
              </a:rPr>
            </a:br>
            <a:endParaRPr lang="ja-JP" altLang="en-US" dirty="0"/>
          </a:p>
        </p:txBody>
      </p:sp>
      <p:sp>
        <p:nvSpPr>
          <p:cNvPr id="26" name="テキスト ボックス 25">
            <a:extLst>
              <a:ext uri="{FF2B5EF4-FFF2-40B4-BE49-F238E27FC236}">
                <a16:creationId xmlns:a16="http://schemas.microsoft.com/office/drawing/2014/main" id="{9BB3E746-9EA8-4A16-94D2-F606C93AA282}"/>
              </a:ext>
            </a:extLst>
          </p:cNvPr>
          <p:cNvSpPr txBox="1"/>
          <p:nvPr/>
        </p:nvSpPr>
        <p:spPr>
          <a:xfrm>
            <a:off x="618264" y="1523412"/>
            <a:ext cx="1116858" cy="369332"/>
          </a:xfrm>
          <a:prstGeom prst="rect">
            <a:avLst/>
          </a:prstGeom>
          <a:noFill/>
        </p:spPr>
        <p:txBody>
          <a:bodyPr wrap="square">
            <a:spAutoFit/>
          </a:bodyPr>
          <a:lstStyle/>
          <a:p>
            <a:r>
              <a:rPr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最高温度</a:t>
            </a:r>
            <a:endParaRPr lang="ja-JP" altLang="en-US" dirty="0"/>
          </a:p>
        </p:txBody>
      </p:sp>
      <p:sp>
        <p:nvSpPr>
          <p:cNvPr id="11" name="矢印: 上 10">
            <a:extLst>
              <a:ext uri="{FF2B5EF4-FFF2-40B4-BE49-F238E27FC236}">
                <a16:creationId xmlns:a16="http://schemas.microsoft.com/office/drawing/2014/main" id="{24631F82-0F11-4486-AD06-EDB05263CEAA}"/>
              </a:ext>
            </a:extLst>
          </p:cNvPr>
          <p:cNvSpPr/>
          <p:nvPr/>
        </p:nvSpPr>
        <p:spPr>
          <a:xfrm rot="2700000">
            <a:off x="5308247" y="1508698"/>
            <a:ext cx="298450" cy="429948"/>
          </a:xfrm>
          <a:prstGeom prst="up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上 26">
            <a:extLst>
              <a:ext uri="{FF2B5EF4-FFF2-40B4-BE49-F238E27FC236}">
                <a16:creationId xmlns:a16="http://schemas.microsoft.com/office/drawing/2014/main" id="{6AEF4738-4E1B-4E90-9188-8105FCE51845}"/>
              </a:ext>
            </a:extLst>
          </p:cNvPr>
          <p:cNvSpPr/>
          <p:nvPr/>
        </p:nvSpPr>
        <p:spPr>
          <a:xfrm rot="5400000">
            <a:off x="1742149" y="1493104"/>
            <a:ext cx="298450" cy="429948"/>
          </a:xfrm>
          <a:prstGeom prst="up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465CA612-6C57-4D0C-A335-3B1A6D8E8F46}"/>
              </a:ext>
            </a:extLst>
          </p:cNvPr>
          <p:cNvSpPr txBox="1"/>
          <p:nvPr/>
        </p:nvSpPr>
        <p:spPr>
          <a:xfrm>
            <a:off x="2361446" y="1523412"/>
            <a:ext cx="1116858" cy="369332"/>
          </a:xfrm>
          <a:prstGeom prst="rect">
            <a:avLst/>
          </a:prstGeom>
          <a:noFill/>
        </p:spPr>
        <p:txBody>
          <a:bodyPr wrap="square">
            <a:spAutoFit/>
          </a:bodyPr>
          <a:lstStyle/>
          <a:p>
            <a:r>
              <a:rPr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平均温度</a:t>
            </a:r>
            <a:endParaRPr lang="ja-JP" altLang="en-US" dirty="0"/>
          </a:p>
        </p:txBody>
      </p:sp>
      <p:sp>
        <p:nvSpPr>
          <p:cNvPr id="29" name="矢印: 上 28">
            <a:extLst>
              <a:ext uri="{FF2B5EF4-FFF2-40B4-BE49-F238E27FC236}">
                <a16:creationId xmlns:a16="http://schemas.microsoft.com/office/drawing/2014/main" id="{05D46522-D1C8-47CE-95D2-83C71D5A19AF}"/>
              </a:ext>
            </a:extLst>
          </p:cNvPr>
          <p:cNvSpPr/>
          <p:nvPr/>
        </p:nvSpPr>
        <p:spPr>
          <a:xfrm rot="5400000">
            <a:off x="3494749" y="1493104"/>
            <a:ext cx="298450" cy="429948"/>
          </a:xfrm>
          <a:prstGeom prst="up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308B4E1-34F5-4836-ACFC-65DEF4D5878F}"/>
              </a:ext>
            </a:extLst>
          </p:cNvPr>
          <p:cNvSpPr txBox="1"/>
          <p:nvPr/>
        </p:nvSpPr>
        <p:spPr>
          <a:xfrm>
            <a:off x="4195991" y="1526653"/>
            <a:ext cx="1116858" cy="369332"/>
          </a:xfrm>
          <a:prstGeom prst="rect">
            <a:avLst/>
          </a:prstGeom>
          <a:noFill/>
        </p:spPr>
        <p:txBody>
          <a:bodyPr wrap="square">
            <a:spAutoFit/>
          </a:bodyPr>
          <a:lstStyle/>
          <a:p>
            <a:r>
              <a:rPr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最低温度</a:t>
            </a:r>
            <a:endParaRPr lang="ja-JP" altLang="en-US" dirty="0"/>
          </a:p>
        </p:txBody>
      </p:sp>
      <p:sp>
        <p:nvSpPr>
          <p:cNvPr id="22" name="正方形/長方形 21">
            <a:extLst>
              <a:ext uri="{FF2B5EF4-FFF2-40B4-BE49-F238E27FC236}">
                <a16:creationId xmlns:a16="http://schemas.microsoft.com/office/drawing/2014/main" id="{70B6B2C1-55F1-43CF-8046-B8DC7398D55D}"/>
              </a:ext>
            </a:extLst>
          </p:cNvPr>
          <p:cNvSpPr/>
          <p:nvPr/>
        </p:nvSpPr>
        <p:spPr>
          <a:xfrm>
            <a:off x="177897" y="2128254"/>
            <a:ext cx="9523224" cy="424873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3" name="テキスト ボックス 2">
            <a:extLst>
              <a:ext uri="{FF2B5EF4-FFF2-40B4-BE49-F238E27FC236}">
                <a16:creationId xmlns:a16="http://schemas.microsoft.com/office/drawing/2014/main" id="{FD953BA6-4B1A-4E00-92A0-E26E36999DF8}"/>
              </a:ext>
            </a:extLst>
          </p:cNvPr>
          <p:cNvSpPr txBox="1"/>
          <p:nvPr/>
        </p:nvSpPr>
        <p:spPr>
          <a:xfrm>
            <a:off x="5943600" y="1529060"/>
            <a:ext cx="3789820" cy="369332"/>
          </a:xfrm>
          <a:prstGeom prst="rect">
            <a:avLst/>
          </a:prstGeom>
          <a:noFill/>
        </p:spPr>
        <p:txBody>
          <a:bodyPr wrap="none" rtlCol="0">
            <a:spAutoFit/>
          </a:bodyPr>
          <a:lstStyle/>
          <a:p>
            <a:r>
              <a:rPr kumimoji="1" lang="ja-JP" altLang="en-US" b="1" dirty="0">
                <a:solidFill>
                  <a:schemeClr val="tx1">
                    <a:lumMod val="65000"/>
                    <a:lumOff val="35000"/>
                  </a:schemeClr>
                </a:solidFill>
              </a:rPr>
              <a:t>･･･低温度域の削減＋温度幅の縮小</a:t>
            </a:r>
          </a:p>
        </p:txBody>
      </p:sp>
    </p:spTree>
    <p:extLst>
      <p:ext uri="{BB962C8B-B14F-4D97-AF65-F5344CB8AC3E}">
        <p14:creationId xmlns:p14="http://schemas.microsoft.com/office/powerpoint/2010/main" val="1860569926"/>
      </p:ext>
    </p:extLst>
  </p:cSld>
  <p:clrMapOvr>
    <a:masterClrMapping/>
  </p:clrMapOvr>
  <p:transition advTm="20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5255181-B125-4024-82F2-1D2F38D85FBD}"/>
              </a:ext>
            </a:extLst>
          </p:cNvPr>
          <p:cNvSpPr/>
          <p:nvPr/>
        </p:nvSpPr>
        <p:spPr>
          <a:xfrm>
            <a:off x="3593969" y="1673721"/>
            <a:ext cx="2916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コンテンツ プレースホルダー 25"/>
          <p:cNvGraphicFramePr>
            <a:graphicFrameLocks noGrp="1"/>
          </p:cNvGraphicFramePr>
          <p:nvPr>
            <p:ph sz="quarter" idx="4"/>
            <p:extLst>
              <p:ext uri="{D42A27DB-BD31-4B8C-83A1-F6EECF244321}">
                <p14:modId xmlns:p14="http://schemas.microsoft.com/office/powerpoint/2010/main" val="532845656"/>
              </p:ext>
            </p:extLst>
          </p:nvPr>
        </p:nvGraphicFramePr>
        <p:xfrm>
          <a:off x="495300" y="2070100"/>
          <a:ext cx="8915400" cy="3504935"/>
        </p:xfrm>
        <a:graphic>
          <a:graphicData uri="http://schemas.openxmlformats.org/drawingml/2006/chart">
            <c:chart xmlns:c="http://schemas.openxmlformats.org/drawingml/2006/chart" xmlns:r="http://schemas.openxmlformats.org/officeDocument/2006/relationships" r:id="rId2"/>
          </a:graphicData>
        </a:graphic>
      </p:graphicFrame>
      <p:pic>
        <p:nvPicPr>
          <p:cNvPr id="29701" name="図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5746750"/>
            <a:ext cx="91630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下リボン 11"/>
          <p:cNvSpPr/>
          <p:nvPr/>
        </p:nvSpPr>
        <p:spPr>
          <a:xfrm>
            <a:off x="5486400" y="3309142"/>
            <a:ext cx="2743200" cy="805658"/>
          </a:xfrm>
          <a:prstGeom prst="rect">
            <a:avLst/>
          </a:prstGeom>
          <a:solidFill>
            <a:schemeClr val="bg1">
              <a:alpha val="84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2400" b="1" dirty="0">
                <a:solidFill>
                  <a:srgbClr val="FF0000"/>
                </a:solidFill>
                <a:latin typeface="+mj-lt"/>
              </a:rPr>
              <a:t>約２０％削減達成</a:t>
            </a:r>
            <a:endParaRPr lang="en-US" sz="2400" b="1" dirty="0">
              <a:solidFill>
                <a:srgbClr val="FF0000"/>
              </a:solidFill>
              <a:latin typeface="+mj-lt"/>
            </a:endParaRPr>
          </a:p>
        </p:txBody>
      </p:sp>
      <p:sp>
        <p:nvSpPr>
          <p:cNvPr id="2" name="正方形/長方形 1"/>
          <p:cNvSpPr/>
          <p:nvPr/>
        </p:nvSpPr>
        <p:spPr>
          <a:xfrm>
            <a:off x="10067925" y="3694171"/>
            <a:ext cx="8667750" cy="692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schemeClr val="tx1"/>
                </a:solidFill>
                <a:latin typeface="MS UI Gothic" panose="020B0600070205080204" pitchFamily="50" charset="-128"/>
                <a:ea typeface="MS UI Gothic" panose="020B0600070205080204" pitchFamily="50" charset="-128"/>
              </a:rPr>
              <a:t>実測例</a:t>
            </a:r>
            <a:r>
              <a:rPr lang="ja-JP" altLang="en-US" dirty="0">
                <a:solidFill>
                  <a:schemeClr val="tx1"/>
                </a:solidFill>
                <a:latin typeface="MS UI Gothic" panose="020B0600070205080204" pitchFamily="50" charset="-128"/>
                <a:ea typeface="MS UI Gothic" panose="020B0600070205080204" pitchFamily="50" charset="-128"/>
              </a:rPr>
              <a:t>：インドネシアの文房具製造メーカーにてエコパワーフィット設置</a:t>
            </a:r>
            <a:r>
              <a:rPr lang="en-US" altLang="ja-JP" dirty="0">
                <a:solidFill>
                  <a:schemeClr val="tx1"/>
                </a:solidFill>
                <a:latin typeface="MS UI Gothic" panose="020B0600070205080204" pitchFamily="50" charset="-128"/>
                <a:ea typeface="MS UI Gothic" panose="020B0600070205080204" pitchFamily="50" charset="-128"/>
              </a:rPr>
              <a:t>Before/ After</a:t>
            </a:r>
            <a:r>
              <a:rPr lang="ja-JP" altLang="en-US" dirty="0">
                <a:solidFill>
                  <a:schemeClr val="tx1"/>
                </a:solidFill>
                <a:latin typeface="MS UI Gothic" panose="020B0600070205080204" pitchFamily="50" charset="-128"/>
                <a:ea typeface="MS UI Gothic" panose="020B0600070205080204" pitchFamily="50" charset="-128"/>
              </a:rPr>
              <a:t>の電力差異を検証。</a:t>
            </a:r>
            <a:r>
              <a:rPr lang="ja-JP" altLang="en-US" b="1" dirty="0">
                <a:solidFill>
                  <a:srgbClr val="00B0F0"/>
                </a:solidFill>
                <a:latin typeface="MS UI Gothic" panose="020B0600070205080204" pitchFamily="50" charset="-128"/>
                <a:ea typeface="MS UI Gothic" panose="020B0600070205080204" pitchFamily="50" charset="-128"/>
              </a:rPr>
              <a:t>快適性は維持されながら</a:t>
            </a:r>
            <a:r>
              <a:rPr lang="ja-JP" altLang="en-US" b="1" dirty="0">
                <a:solidFill>
                  <a:srgbClr val="FF3300"/>
                </a:solidFill>
                <a:latin typeface="MS UI Gothic" panose="020B0600070205080204" pitchFamily="50" charset="-128"/>
                <a:ea typeface="MS UI Gothic" panose="020B0600070205080204" pitchFamily="50" charset="-128"/>
              </a:rPr>
              <a:t>約</a:t>
            </a:r>
            <a:r>
              <a:rPr lang="en-US" altLang="ja-JP" b="1" dirty="0">
                <a:solidFill>
                  <a:srgbClr val="FF3300"/>
                </a:solidFill>
                <a:latin typeface="MS UI Gothic" panose="020B0600070205080204" pitchFamily="50" charset="-128"/>
                <a:ea typeface="MS UI Gothic" panose="020B0600070205080204" pitchFamily="50" charset="-128"/>
              </a:rPr>
              <a:t>20</a:t>
            </a:r>
            <a:r>
              <a:rPr lang="ja-JP" altLang="en-US" b="1" dirty="0">
                <a:solidFill>
                  <a:srgbClr val="FF3300"/>
                </a:solidFill>
                <a:latin typeface="MS UI Gothic" panose="020B0600070205080204" pitchFamily="50" charset="-128"/>
                <a:ea typeface="MS UI Gothic" panose="020B0600070205080204" pitchFamily="50" charset="-128"/>
              </a:rPr>
              <a:t>％の削減効果</a:t>
            </a:r>
            <a:r>
              <a:rPr lang="ja-JP" altLang="en-US" b="1" dirty="0">
                <a:solidFill>
                  <a:srgbClr val="00B0F0"/>
                </a:solidFill>
                <a:latin typeface="MS UI Gothic" panose="020B0600070205080204" pitchFamily="50" charset="-128"/>
                <a:ea typeface="MS UI Gothic" panose="020B0600070205080204" pitchFamily="50" charset="-128"/>
              </a:rPr>
              <a:t>が確認された。</a:t>
            </a:r>
            <a:br>
              <a:rPr lang="en-US" altLang="ja-JP" b="1" dirty="0">
                <a:solidFill>
                  <a:srgbClr val="00B0F0"/>
                </a:solidFill>
                <a:latin typeface="MS UI Gothic" panose="020B0600070205080204" pitchFamily="50" charset="-128"/>
                <a:ea typeface="MS UI Gothic" panose="020B0600070205080204" pitchFamily="50" charset="-128"/>
              </a:rPr>
            </a:br>
            <a:endParaRPr lang="en-US" b="1" dirty="0">
              <a:solidFill>
                <a:srgbClr val="00B0F0"/>
              </a:solidFill>
            </a:endParaRPr>
          </a:p>
        </p:txBody>
      </p:sp>
      <p:sp>
        <p:nvSpPr>
          <p:cNvPr id="4" name="スライド番号プレースホルダー 3">
            <a:extLst>
              <a:ext uri="{FF2B5EF4-FFF2-40B4-BE49-F238E27FC236}">
                <a16:creationId xmlns:a16="http://schemas.microsoft.com/office/drawing/2014/main" id="{34AE7A5A-CD13-48C6-88A0-C0DF3AA88ACB}"/>
              </a:ext>
            </a:extLst>
          </p:cNvPr>
          <p:cNvSpPr>
            <a:spLocks noGrp="1"/>
          </p:cNvSpPr>
          <p:nvPr>
            <p:ph type="sldNum" sz="quarter" idx="12"/>
          </p:nvPr>
        </p:nvSpPr>
        <p:spPr/>
        <p:txBody>
          <a:bodyPr/>
          <a:lstStyle/>
          <a:p>
            <a:pPr>
              <a:defRPr/>
            </a:pPr>
            <a:fld id="{68A55121-4501-4451-81E4-539F5F6381C9}" type="slidenum">
              <a:rPr lang="en-US" altLang="ja-JP" smtClean="0"/>
              <a:pPr>
                <a:defRPr/>
              </a:pPr>
              <a:t>19</a:t>
            </a:fld>
            <a:endParaRPr lang="en-US" altLang="ja-JP"/>
          </a:p>
        </p:txBody>
      </p:sp>
      <p:sp>
        <p:nvSpPr>
          <p:cNvPr id="8" name="タイトル 11">
            <a:extLst>
              <a:ext uri="{FF2B5EF4-FFF2-40B4-BE49-F238E27FC236}">
                <a16:creationId xmlns:a16="http://schemas.microsoft.com/office/drawing/2014/main" id="{4757082F-D6DA-400F-A037-5289BE9FCCBA}"/>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電力削減効果</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1" name="タイトル 11">
            <a:extLst>
              <a:ext uri="{FF2B5EF4-FFF2-40B4-BE49-F238E27FC236}">
                <a16:creationId xmlns:a16="http://schemas.microsoft.com/office/drawing/2014/main" id="{DF44A75B-6740-447B-8D4D-4E8EEAB73916}"/>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過冷却（低温度域）の除去</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3" name="正方形/長方形 12">
            <a:extLst>
              <a:ext uri="{FF2B5EF4-FFF2-40B4-BE49-F238E27FC236}">
                <a16:creationId xmlns:a16="http://schemas.microsoft.com/office/drawing/2014/main" id="{95B04C6D-76FF-4374-8AEF-6F6C7EEDC84D}"/>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正方形/長方形 13">
            <a:extLst>
              <a:ext uri="{FF2B5EF4-FFF2-40B4-BE49-F238E27FC236}">
                <a16:creationId xmlns:a16="http://schemas.microsoft.com/office/drawing/2014/main" id="{56679E23-53EA-4709-8D62-7B722C91C195}"/>
              </a:ext>
            </a:extLst>
          </p:cNvPr>
          <p:cNvSpPr/>
          <p:nvPr/>
        </p:nvSpPr>
        <p:spPr>
          <a:xfrm>
            <a:off x="4074841" y="839343"/>
            <a:ext cx="8915400" cy="589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schemeClr val="tx1">
                    <a:lumMod val="65000"/>
                    <a:lumOff val="35000"/>
                  </a:schemeClr>
                </a:solidFill>
                <a:latin typeface="BIZ UDゴシック" panose="020B0400000000000000" pitchFamily="49" charset="-128"/>
                <a:ea typeface="BIZ UDゴシック" panose="020B0400000000000000" pitchFamily="49" charset="-128"/>
              </a:rPr>
              <a:t>実測例</a:t>
            </a:r>
            <a:r>
              <a:rPr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：インドネシアの文房具製造メーカーにて検証</a:t>
            </a:r>
            <a:endParaRPr lang="en-US"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94E2BD45-E3D8-4664-AD3D-388ABE173AF0}"/>
              </a:ext>
            </a:extLst>
          </p:cNvPr>
          <p:cNvSpPr txBox="1"/>
          <p:nvPr/>
        </p:nvSpPr>
        <p:spPr>
          <a:xfrm>
            <a:off x="472303" y="1422475"/>
            <a:ext cx="9370086" cy="400110"/>
          </a:xfrm>
          <a:prstGeom prst="rect">
            <a:avLst/>
          </a:prstGeom>
          <a:noFill/>
        </p:spPr>
        <p:txBody>
          <a:bodyPr wrap="square">
            <a:spAutoFit/>
          </a:bodyPr>
          <a:lstStyle/>
          <a:p>
            <a:r>
              <a:rPr kumimoji="1" lang="ja-JP" altLang="en-US" sz="2000" b="1" dirty="0">
                <a:solidFill>
                  <a:schemeClr val="tx1">
                    <a:lumMod val="65000"/>
                    <a:lumOff val="35000"/>
                  </a:schemeClr>
                </a:solidFill>
              </a:rPr>
              <a:t>快適性は維持されながらも、約２０％の電力削減に成功</a:t>
            </a:r>
            <a:endParaRPr lang="ja-JP" altLang="en-US" sz="2000" dirty="0"/>
          </a:p>
        </p:txBody>
      </p:sp>
    </p:spTree>
    <p:extLst>
      <p:ext uri="{BB962C8B-B14F-4D97-AF65-F5344CB8AC3E}">
        <p14:creationId xmlns:p14="http://schemas.microsoft.com/office/powerpoint/2010/main" val="22055322"/>
      </p:ext>
    </p:extLst>
  </p:cSld>
  <p:clrMapOvr>
    <a:masterClrMapping/>
  </p:clrMapOvr>
  <p:transition advTm="20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2B85BB3-A679-4013-888C-91F5EDB76F4E}"/>
              </a:ext>
            </a:extLst>
          </p:cNvPr>
          <p:cNvSpPr>
            <a:spLocks noGrp="1"/>
          </p:cNvSpPr>
          <p:nvPr>
            <p:ph type="sldNum" sz="quarter" idx="12"/>
          </p:nvPr>
        </p:nvSpPr>
        <p:spPr/>
        <p:txBody>
          <a:bodyPr/>
          <a:lstStyle/>
          <a:p>
            <a:pPr>
              <a:defRPr/>
            </a:pPr>
            <a:fld id="{FDBA841F-F587-4412-AB8D-50281CABBB6F}" type="slidenum">
              <a:rPr lang="en-US" altLang="ja-JP" smtClean="0"/>
              <a:pPr>
                <a:defRPr/>
              </a:pPr>
              <a:t>2</a:t>
            </a:fld>
            <a:endParaRPr lang="en-US" altLang="ja-JP"/>
          </a:p>
        </p:txBody>
      </p:sp>
      <p:pic>
        <p:nvPicPr>
          <p:cNvPr id="5" name="Picture 2" descr="室内で熱中症になっている人のイラスト">
            <a:extLst>
              <a:ext uri="{FF2B5EF4-FFF2-40B4-BE49-F238E27FC236}">
                <a16:creationId xmlns:a16="http://schemas.microsoft.com/office/drawing/2014/main" id="{60342D8D-AEC7-49D1-A092-8EF9EBE71C4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695170" y="1772434"/>
            <a:ext cx="4287591" cy="3805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節電のイラスト「エアコンの温度調節」">
            <a:extLst>
              <a:ext uri="{FF2B5EF4-FFF2-40B4-BE49-F238E27FC236}">
                <a16:creationId xmlns:a16="http://schemas.microsoft.com/office/drawing/2014/main" id="{A14D19D0-D6AC-449E-93AE-4D0E2B3A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979" y="1757823"/>
            <a:ext cx="3810000" cy="3648075"/>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1">
            <a:extLst>
              <a:ext uri="{FF2B5EF4-FFF2-40B4-BE49-F238E27FC236}">
                <a16:creationId xmlns:a16="http://schemas.microsoft.com/office/drawing/2014/main" id="{716F8EE2-EA08-44ED-9404-203569E1A2E4}"/>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熱中症対策に不可欠な</a:t>
            </a:r>
            <a:r>
              <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エアコン</a:t>
            </a:r>
            <a:r>
              <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p>
        </p:txBody>
      </p:sp>
      <p:sp>
        <p:nvSpPr>
          <p:cNvPr id="9" name="正方形/長方形 8">
            <a:extLst>
              <a:ext uri="{FF2B5EF4-FFF2-40B4-BE49-F238E27FC236}">
                <a16:creationId xmlns:a16="http://schemas.microsoft.com/office/drawing/2014/main" id="{F47578E3-4CCA-466F-AC14-C527C5ACB7B0}"/>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正方形/長方形 9">
            <a:extLst>
              <a:ext uri="{FF2B5EF4-FFF2-40B4-BE49-F238E27FC236}">
                <a16:creationId xmlns:a16="http://schemas.microsoft.com/office/drawing/2014/main" id="{0CB5F4FA-684B-46AD-AC93-76A05122CC69}"/>
              </a:ext>
            </a:extLst>
          </p:cNvPr>
          <p:cNvSpPr/>
          <p:nvPr/>
        </p:nvSpPr>
        <p:spPr>
          <a:xfrm>
            <a:off x="5148942" y="1785743"/>
            <a:ext cx="4375149" cy="379192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11" name="グループ化 10">
            <a:extLst>
              <a:ext uri="{FF2B5EF4-FFF2-40B4-BE49-F238E27FC236}">
                <a16:creationId xmlns:a16="http://schemas.microsoft.com/office/drawing/2014/main" id="{28B065E2-FE1B-4D4A-B85F-FE3D4B9B0005}"/>
              </a:ext>
            </a:extLst>
          </p:cNvPr>
          <p:cNvGrpSpPr/>
          <p:nvPr/>
        </p:nvGrpSpPr>
        <p:grpSpPr>
          <a:xfrm>
            <a:off x="4873943" y="1785743"/>
            <a:ext cx="4960620" cy="3956249"/>
            <a:chOff x="4982761" y="1910223"/>
            <a:chExt cx="4960620" cy="3956249"/>
          </a:xfrm>
        </p:grpSpPr>
        <p:sp>
          <p:nvSpPr>
            <p:cNvPr id="12" name="テキスト プレースホルダー 1">
              <a:extLst>
                <a:ext uri="{FF2B5EF4-FFF2-40B4-BE49-F238E27FC236}">
                  <a16:creationId xmlns:a16="http://schemas.microsoft.com/office/drawing/2014/main" id="{BEBFBA59-A9A8-41EF-AB40-DE04E7FADEAA}"/>
                </a:ext>
              </a:extLst>
            </p:cNvPr>
            <p:cNvSpPr txBox="1">
              <a:spLocks/>
            </p:cNvSpPr>
            <p:nvPr/>
          </p:nvSpPr>
          <p:spPr bwMode="auto">
            <a:xfrm>
              <a:off x="5258005" y="1910223"/>
              <a:ext cx="4375150" cy="3805237"/>
            </a:xfrm>
            <a:prstGeom prst="rect">
              <a:avLst/>
            </a:prstGeom>
            <a:solidFill>
              <a:schemeClr val="bg1">
                <a:lumMod val="75000"/>
                <a:alpha val="33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69888" indent="-369888" algn="l" rtl="0" eaLnBrk="0" fontAlgn="base" hangingPunct="0">
                <a:spcBef>
                  <a:spcPct val="20000"/>
                </a:spcBef>
                <a:spcAft>
                  <a:spcPct val="0"/>
                </a:spcAft>
                <a:buClr>
                  <a:schemeClr val="accent1"/>
                </a:buClr>
                <a:buSzPct val="65000"/>
                <a:buFont typeface="Wingdings" panose="05000000000000000000" pitchFamily="2" charset="2"/>
                <a:buChar char="n"/>
                <a:defRPr kumimoji="1" sz="3033">
                  <a:solidFill>
                    <a:schemeClr val="tx1"/>
                  </a:solidFill>
                  <a:latin typeface="+mn-lt"/>
                  <a:ea typeface="+mn-ea"/>
                  <a:cs typeface="+mn-cs"/>
                </a:defRPr>
              </a:lvl1pPr>
              <a:lvl2pPr marL="725488" indent="-352425" algn="l" rtl="0" eaLnBrk="0" fontAlgn="base" hangingPunct="0">
                <a:spcBef>
                  <a:spcPct val="20000"/>
                </a:spcBef>
                <a:spcAft>
                  <a:spcPct val="0"/>
                </a:spcAft>
                <a:buClr>
                  <a:schemeClr val="accent2"/>
                </a:buClr>
                <a:buSzPct val="60000"/>
                <a:buFont typeface="Wingdings" panose="05000000000000000000" pitchFamily="2" charset="2"/>
                <a:buChar char="q"/>
                <a:defRPr kumimoji="1" sz="2600">
                  <a:solidFill>
                    <a:schemeClr val="tx1"/>
                  </a:solidFill>
                  <a:latin typeface="+mn-lt"/>
                  <a:ea typeface="+mn-ea"/>
                </a:defRPr>
              </a:lvl2pPr>
              <a:lvl3pPr marL="1106488" indent="-379413" algn="l" rtl="0" eaLnBrk="0" fontAlgn="base" hangingPunct="0">
                <a:spcBef>
                  <a:spcPct val="20000"/>
                </a:spcBef>
                <a:spcAft>
                  <a:spcPct val="0"/>
                </a:spcAft>
                <a:buClr>
                  <a:schemeClr val="accent1"/>
                </a:buClr>
                <a:buSzPct val="65000"/>
                <a:buFont typeface="Wingdings" panose="05000000000000000000" pitchFamily="2" charset="2"/>
                <a:buChar char="n"/>
                <a:defRPr kumimoji="1" sz="2167">
                  <a:solidFill>
                    <a:schemeClr val="tx1"/>
                  </a:solidFill>
                  <a:latin typeface="+mn-lt"/>
                  <a:ea typeface="+mn-ea"/>
                </a:defRPr>
              </a:lvl3pPr>
              <a:lvl4pPr marL="1450975" indent="-341313" algn="l" rtl="0" eaLnBrk="0" fontAlgn="base" hangingPunct="0">
                <a:spcBef>
                  <a:spcPct val="20000"/>
                </a:spcBef>
                <a:spcAft>
                  <a:spcPct val="0"/>
                </a:spcAft>
                <a:buClr>
                  <a:schemeClr val="accent2"/>
                </a:buClr>
                <a:buSzPct val="70000"/>
                <a:buFont typeface="Wingdings" panose="05000000000000000000" pitchFamily="2" charset="2"/>
                <a:buChar char="q"/>
                <a:defRPr kumimoji="1" sz="1950">
                  <a:solidFill>
                    <a:schemeClr val="tx1"/>
                  </a:solidFill>
                  <a:latin typeface="+mn-lt"/>
                  <a:ea typeface="+mn-ea"/>
                </a:defRPr>
              </a:lvl4pPr>
              <a:lvl5pPr marL="1820863" indent="-366713" algn="l" rtl="0" eaLnBrk="0" fontAlgn="base" hangingPunct="0">
                <a:spcBef>
                  <a:spcPct val="20000"/>
                </a:spcBef>
                <a:spcAft>
                  <a:spcPct val="0"/>
                </a:spcAft>
                <a:buClr>
                  <a:schemeClr val="accent1"/>
                </a:buClr>
                <a:buSzPct val="75000"/>
                <a:buFont typeface="Wingdings" panose="05000000000000000000" pitchFamily="2" charset="2"/>
                <a:buChar char="§"/>
                <a:defRPr kumimoji="1" sz="1950">
                  <a:solidFill>
                    <a:schemeClr val="tx1"/>
                  </a:solidFill>
                  <a:latin typeface="+mn-lt"/>
                  <a:ea typeface="+mn-ea"/>
                </a:defRPr>
              </a:lvl5pPr>
              <a:lvl6pPr marL="2316489" indent="-368024" algn="l" rtl="0" fontAlgn="base">
                <a:spcBef>
                  <a:spcPct val="20000"/>
                </a:spcBef>
                <a:spcAft>
                  <a:spcPct val="0"/>
                </a:spcAft>
                <a:buClr>
                  <a:schemeClr val="accent1"/>
                </a:buClr>
                <a:buSzPct val="75000"/>
                <a:buFont typeface="Wingdings" pitchFamily="2" charset="2"/>
                <a:buChar char="§"/>
                <a:defRPr kumimoji="1" sz="1950">
                  <a:solidFill>
                    <a:schemeClr val="tx1"/>
                  </a:solidFill>
                  <a:latin typeface="+mn-lt"/>
                  <a:ea typeface="+mn-ea"/>
                </a:defRPr>
              </a:lvl6pPr>
              <a:lvl7pPr marL="2811773" indent="-368024" algn="l" rtl="0" fontAlgn="base">
                <a:spcBef>
                  <a:spcPct val="20000"/>
                </a:spcBef>
                <a:spcAft>
                  <a:spcPct val="0"/>
                </a:spcAft>
                <a:buClr>
                  <a:schemeClr val="accent1"/>
                </a:buClr>
                <a:buSzPct val="75000"/>
                <a:buFont typeface="Wingdings" pitchFamily="2" charset="2"/>
                <a:buChar char="§"/>
                <a:defRPr kumimoji="1" sz="1950">
                  <a:solidFill>
                    <a:schemeClr val="tx1"/>
                  </a:solidFill>
                  <a:latin typeface="+mn-lt"/>
                  <a:ea typeface="+mn-ea"/>
                </a:defRPr>
              </a:lvl7pPr>
              <a:lvl8pPr marL="3307058" indent="-368024" algn="l" rtl="0" fontAlgn="base">
                <a:spcBef>
                  <a:spcPct val="20000"/>
                </a:spcBef>
                <a:spcAft>
                  <a:spcPct val="0"/>
                </a:spcAft>
                <a:buClr>
                  <a:schemeClr val="accent1"/>
                </a:buClr>
                <a:buSzPct val="75000"/>
                <a:buFont typeface="Wingdings" pitchFamily="2" charset="2"/>
                <a:buChar char="§"/>
                <a:defRPr kumimoji="1" sz="1950">
                  <a:solidFill>
                    <a:schemeClr val="tx1"/>
                  </a:solidFill>
                  <a:latin typeface="+mn-lt"/>
                  <a:ea typeface="+mn-ea"/>
                </a:defRPr>
              </a:lvl8pPr>
              <a:lvl9pPr marL="3802343" indent="-368024" algn="l" rtl="0" fontAlgn="base">
                <a:spcBef>
                  <a:spcPct val="20000"/>
                </a:spcBef>
                <a:spcAft>
                  <a:spcPct val="0"/>
                </a:spcAft>
                <a:buClr>
                  <a:schemeClr val="accent1"/>
                </a:buClr>
                <a:buSzPct val="75000"/>
                <a:buFont typeface="Wingdings" pitchFamily="2" charset="2"/>
                <a:buChar char="§"/>
                <a:defRPr kumimoji="1" sz="195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1" lang="en-US" altLang="ja-JP" sz="3033" b="0" i="0" u="none" strike="noStrike" kern="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1" lang="en-US" altLang="ja-JP" sz="3033"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1" lang="ja-JP" altLang="en-US" sz="3033" b="0" i="0" u="none" strike="noStrike" kern="0" cap="none" spc="0" normalizeH="0" baseline="0" noProof="0" dirty="0">
                  <a:ln>
                    <a:noFill/>
                  </a:ln>
                  <a:solidFill>
                    <a:srgbClr val="0070C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２７℃</a:t>
              </a:r>
              <a:r>
                <a:rPr kumimoji="1" lang="en-US" altLang="ja-JP" sz="3033" b="0" i="0" u="none" strike="noStrike" kern="0" cap="none" spc="0" normalizeH="0" baseline="0" noProof="0" dirty="0">
                  <a:ln>
                    <a:noFill/>
                  </a:ln>
                  <a:solidFill>
                    <a:srgbClr val="0070C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r>
                <a:rPr kumimoji="1" lang="ja-JP" altLang="en-US" sz="3033" b="0" i="0" u="none" strike="noStrike" kern="0" cap="none" spc="0" normalizeH="0" baseline="0" noProof="0" dirty="0">
                  <a:ln>
                    <a:noFill/>
                  </a:ln>
                  <a:solidFill>
                    <a:srgbClr val="0070C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１</a:t>
              </a:r>
              <a:r>
                <a:rPr kumimoji="1" lang="en-US" altLang="ja-JP" sz="3033" b="0" i="0" u="none" strike="noStrike" kern="0" cap="none" spc="0" normalizeH="0" baseline="0" noProof="0" dirty="0">
                  <a:ln>
                    <a:noFill/>
                  </a:ln>
                  <a:solidFill>
                    <a:srgbClr val="0070C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1" lang="en-US" altLang="ja-JP" sz="3033"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1" lang="ja-JP" altLang="en-US" sz="2600" b="0" i="0" u="none" strike="noStrike" kern="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つまり室内を</a:t>
              </a:r>
              <a:endParaRPr kumimoji="1" lang="en-US" altLang="ja-JP" sz="2600" b="0" i="0" u="none" strike="noStrike" kern="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1" lang="ja-JP" altLang="en-US" sz="2600" b="0" i="0" u="none" strike="noStrike" kern="0" cap="none" spc="0" normalizeH="0" baseline="0" noProof="0" dirty="0">
                  <a:ln>
                    <a:noFill/>
                  </a:ln>
                  <a:solidFill>
                    <a:srgbClr val="0070C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２６～２８℃</a:t>
              </a:r>
              <a:r>
                <a:rPr kumimoji="1" lang="ja-JP" altLang="en-US" sz="2600" b="0" i="0" u="none" strike="noStrike" kern="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で管理</a:t>
              </a:r>
              <a:endParaRPr kumimoji="1" lang="en-US" altLang="ja-JP" sz="2600" b="0" i="0" u="none" strike="noStrike" kern="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371464" marR="0" lvl="0" indent="-371464"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endParaRPr kumimoji="1" lang="en-US" altLang="ja-JP" sz="3033" b="0" i="0" u="none" strike="noStrike" kern="0" cap="none" spc="0" normalizeH="0" baseline="0" noProof="0" dirty="0">
                <a:ln>
                  <a:noFill/>
                </a:ln>
                <a:solidFill>
                  <a:srgbClr val="0070C0"/>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371464" marR="0" lvl="0" indent="-371464"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endParaRPr kumimoji="1" lang="en-US" altLang="en-US" sz="2600" b="0" i="0" u="none" strike="noStrike" kern="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0145A2EA-8688-494D-9EA4-A7FC55FE3571}"/>
                </a:ext>
              </a:extLst>
            </p:cNvPr>
            <p:cNvSpPr txBox="1"/>
            <p:nvPr/>
          </p:nvSpPr>
          <p:spPr>
            <a:xfrm>
              <a:off x="4982761" y="2176746"/>
              <a:ext cx="4960620" cy="559064"/>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1" lang="ja-JP" altLang="en-US" sz="3033" b="0" i="0" u="none" strike="noStrike" kern="0" cap="none" spc="0" normalizeH="0" baseline="0" noProof="0" dirty="0">
                  <a:ln>
                    <a:noFill/>
                  </a:ln>
                  <a:solidFill>
                    <a:srgbClr val="0070C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室内</a:t>
              </a:r>
              <a:r>
                <a:rPr kumimoji="1" lang="ja-JP" altLang="en-US" sz="2400" b="0" i="0" u="none" strike="noStrike" kern="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温度</a:t>
              </a:r>
              <a:r>
                <a:rPr lang="ja-JP" altLang="en-US" sz="3033" kern="0" dirty="0">
                  <a:solidFill>
                    <a:srgbClr val="0070C0"/>
                  </a:solidFill>
                  <a:latin typeface="BIZ UDゴシック" panose="020B0400000000000000" pitchFamily="49" charset="-128"/>
                  <a:ea typeface="BIZ UDゴシック" panose="020B0400000000000000" pitchFamily="49" charset="-128"/>
                  <a:cs typeface="Arial" panose="020B0604020202020204" pitchFamily="34" charset="0"/>
                </a:rPr>
                <a:t>２８</a:t>
              </a:r>
              <a:r>
                <a:rPr kumimoji="1" lang="ja-JP" altLang="en-US" sz="3033" b="0" i="0" u="none" strike="noStrike" kern="0" cap="none" spc="0" normalizeH="0" baseline="0" noProof="0" dirty="0">
                  <a:ln>
                    <a:noFill/>
                  </a:ln>
                  <a:solidFill>
                    <a:srgbClr val="0070C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r>
                <a:rPr kumimoji="1" lang="ja-JP" altLang="en-US" sz="2400" b="0" i="0" u="none" strike="noStrike" kern="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とは</a:t>
              </a:r>
              <a:endParaRPr kumimoji="1" lang="en-US" altLang="ja-JP" sz="2400" b="0" i="0" u="none" strike="noStrike" kern="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cxnSp>
          <p:nvCxnSpPr>
            <p:cNvPr id="14" name="直線コネクタ 13">
              <a:extLst>
                <a:ext uri="{FF2B5EF4-FFF2-40B4-BE49-F238E27FC236}">
                  <a16:creationId xmlns:a16="http://schemas.microsoft.com/office/drawing/2014/main" id="{BE322651-ABBD-426A-BCD6-060213392134}"/>
                </a:ext>
              </a:extLst>
            </p:cNvPr>
            <p:cNvCxnSpPr>
              <a:cxnSpLocks/>
            </p:cNvCxnSpPr>
            <p:nvPr/>
          </p:nvCxnSpPr>
          <p:spPr>
            <a:xfrm>
              <a:off x="5573694" y="2895777"/>
              <a:ext cx="392087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楕円 14">
              <a:extLst>
                <a:ext uri="{FF2B5EF4-FFF2-40B4-BE49-F238E27FC236}">
                  <a16:creationId xmlns:a16="http://schemas.microsoft.com/office/drawing/2014/main" id="{95E93BB0-6257-4FC9-9B68-F6731CC6A777}"/>
                </a:ext>
              </a:extLst>
            </p:cNvPr>
            <p:cNvSpPr/>
            <p:nvPr/>
          </p:nvSpPr>
          <p:spPr>
            <a:xfrm>
              <a:off x="7154510" y="5249351"/>
              <a:ext cx="617121" cy="61712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矢印: 下 15">
              <a:extLst>
                <a:ext uri="{FF2B5EF4-FFF2-40B4-BE49-F238E27FC236}">
                  <a16:creationId xmlns:a16="http://schemas.microsoft.com/office/drawing/2014/main" id="{0368FF0A-2EFB-4330-AF78-1AF2DBF4A8C3}"/>
                </a:ext>
              </a:extLst>
            </p:cNvPr>
            <p:cNvSpPr/>
            <p:nvPr/>
          </p:nvSpPr>
          <p:spPr>
            <a:xfrm>
              <a:off x="7303275" y="3666556"/>
              <a:ext cx="461707" cy="333716"/>
            </a:xfrm>
            <a:prstGeom prst="downArrow">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7" name="正方形/長方形 16">
            <a:extLst>
              <a:ext uri="{FF2B5EF4-FFF2-40B4-BE49-F238E27FC236}">
                <a16:creationId xmlns:a16="http://schemas.microsoft.com/office/drawing/2014/main" id="{F9F45486-3F49-4313-82EA-D2DB216FA5DC}"/>
              </a:ext>
            </a:extLst>
          </p:cNvPr>
          <p:cNvSpPr/>
          <p:nvPr/>
        </p:nvSpPr>
        <p:spPr>
          <a:xfrm>
            <a:off x="384944" y="1785743"/>
            <a:ext cx="4568055" cy="379192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 name="テキスト プレースホルダー 1">
            <a:extLst>
              <a:ext uri="{FF2B5EF4-FFF2-40B4-BE49-F238E27FC236}">
                <a16:creationId xmlns:a16="http://schemas.microsoft.com/office/drawing/2014/main" id="{8F94D775-553F-489F-AF0E-EAC232046BE7}"/>
              </a:ext>
            </a:extLst>
          </p:cNvPr>
          <p:cNvSpPr txBox="1">
            <a:spLocks/>
          </p:cNvSpPr>
          <p:nvPr/>
        </p:nvSpPr>
        <p:spPr bwMode="auto">
          <a:xfrm>
            <a:off x="381908" y="1788303"/>
            <a:ext cx="4374906" cy="3805237"/>
          </a:xfrm>
          <a:prstGeom prst="rect">
            <a:avLst/>
          </a:prstGeom>
          <a:solidFill>
            <a:schemeClr val="bg1">
              <a:lumMod val="75000"/>
              <a:alpha val="33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69888" indent="-369888" algn="l" rtl="0" eaLnBrk="0" fontAlgn="base" hangingPunct="0">
              <a:spcBef>
                <a:spcPct val="20000"/>
              </a:spcBef>
              <a:spcAft>
                <a:spcPct val="0"/>
              </a:spcAft>
              <a:buClr>
                <a:schemeClr val="accent1"/>
              </a:buClr>
              <a:buSzPct val="65000"/>
              <a:buFont typeface="Wingdings" panose="05000000000000000000" pitchFamily="2" charset="2"/>
              <a:buChar char="n"/>
              <a:defRPr kumimoji="1" sz="3033">
                <a:solidFill>
                  <a:schemeClr val="tx1"/>
                </a:solidFill>
                <a:latin typeface="+mn-lt"/>
                <a:ea typeface="+mn-ea"/>
                <a:cs typeface="+mn-cs"/>
              </a:defRPr>
            </a:lvl1pPr>
            <a:lvl2pPr marL="725488" indent="-352425" algn="l" rtl="0" eaLnBrk="0" fontAlgn="base" hangingPunct="0">
              <a:spcBef>
                <a:spcPct val="20000"/>
              </a:spcBef>
              <a:spcAft>
                <a:spcPct val="0"/>
              </a:spcAft>
              <a:buClr>
                <a:schemeClr val="accent2"/>
              </a:buClr>
              <a:buSzPct val="60000"/>
              <a:buFont typeface="Wingdings" panose="05000000000000000000" pitchFamily="2" charset="2"/>
              <a:buChar char="q"/>
              <a:defRPr kumimoji="1" sz="2600">
                <a:solidFill>
                  <a:schemeClr val="tx1"/>
                </a:solidFill>
                <a:latin typeface="+mn-lt"/>
                <a:ea typeface="+mn-ea"/>
              </a:defRPr>
            </a:lvl2pPr>
            <a:lvl3pPr marL="1106488" indent="-379413" algn="l" rtl="0" eaLnBrk="0" fontAlgn="base" hangingPunct="0">
              <a:spcBef>
                <a:spcPct val="20000"/>
              </a:spcBef>
              <a:spcAft>
                <a:spcPct val="0"/>
              </a:spcAft>
              <a:buClr>
                <a:schemeClr val="accent1"/>
              </a:buClr>
              <a:buSzPct val="65000"/>
              <a:buFont typeface="Wingdings" panose="05000000000000000000" pitchFamily="2" charset="2"/>
              <a:buChar char="n"/>
              <a:defRPr kumimoji="1" sz="2167">
                <a:solidFill>
                  <a:schemeClr val="tx1"/>
                </a:solidFill>
                <a:latin typeface="+mn-lt"/>
                <a:ea typeface="+mn-ea"/>
              </a:defRPr>
            </a:lvl3pPr>
            <a:lvl4pPr marL="1450975" indent="-341313" algn="l" rtl="0" eaLnBrk="0" fontAlgn="base" hangingPunct="0">
              <a:spcBef>
                <a:spcPct val="20000"/>
              </a:spcBef>
              <a:spcAft>
                <a:spcPct val="0"/>
              </a:spcAft>
              <a:buClr>
                <a:schemeClr val="accent2"/>
              </a:buClr>
              <a:buSzPct val="70000"/>
              <a:buFont typeface="Wingdings" panose="05000000000000000000" pitchFamily="2" charset="2"/>
              <a:buChar char="q"/>
              <a:defRPr kumimoji="1" sz="1950">
                <a:solidFill>
                  <a:schemeClr val="tx1"/>
                </a:solidFill>
                <a:latin typeface="+mn-lt"/>
                <a:ea typeface="+mn-ea"/>
              </a:defRPr>
            </a:lvl4pPr>
            <a:lvl5pPr marL="1820863" indent="-366713" algn="l" rtl="0" eaLnBrk="0" fontAlgn="base" hangingPunct="0">
              <a:spcBef>
                <a:spcPct val="20000"/>
              </a:spcBef>
              <a:spcAft>
                <a:spcPct val="0"/>
              </a:spcAft>
              <a:buClr>
                <a:schemeClr val="accent1"/>
              </a:buClr>
              <a:buSzPct val="75000"/>
              <a:buFont typeface="Wingdings" panose="05000000000000000000" pitchFamily="2" charset="2"/>
              <a:buChar char="§"/>
              <a:defRPr kumimoji="1" sz="1950">
                <a:solidFill>
                  <a:schemeClr val="tx1"/>
                </a:solidFill>
                <a:latin typeface="+mn-lt"/>
                <a:ea typeface="+mn-ea"/>
              </a:defRPr>
            </a:lvl5pPr>
            <a:lvl6pPr marL="2316489" indent="-368024" algn="l" rtl="0" fontAlgn="base">
              <a:spcBef>
                <a:spcPct val="20000"/>
              </a:spcBef>
              <a:spcAft>
                <a:spcPct val="0"/>
              </a:spcAft>
              <a:buClr>
                <a:schemeClr val="accent1"/>
              </a:buClr>
              <a:buSzPct val="75000"/>
              <a:buFont typeface="Wingdings" pitchFamily="2" charset="2"/>
              <a:buChar char="§"/>
              <a:defRPr kumimoji="1" sz="1950">
                <a:solidFill>
                  <a:schemeClr val="tx1"/>
                </a:solidFill>
                <a:latin typeface="+mn-lt"/>
                <a:ea typeface="+mn-ea"/>
              </a:defRPr>
            </a:lvl6pPr>
            <a:lvl7pPr marL="2811773" indent="-368024" algn="l" rtl="0" fontAlgn="base">
              <a:spcBef>
                <a:spcPct val="20000"/>
              </a:spcBef>
              <a:spcAft>
                <a:spcPct val="0"/>
              </a:spcAft>
              <a:buClr>
                <a:schemeClr val="accent1"/>
              </a:buClr>
              <a:buSzPct val="75000"/>
              <a:buFont typeface="Wingdings" pitchFamily="2" charset="2"/>
              <a:buChar char="§"/>
              <a:defRPr kumimoji="1" sz="1950">
                <a:solidFill>
                  <a:schemeClr val="tx1"/>
                </a:solidFill>
                <a:latin typeface="+mn-lt"/>
                <a:ea typeface="+mn-ea"/>
              </a:defRPr>
            </a:lvl7pPr>
            <a:lvl8pPr marL="3307058" indent="-368024" algn="l" rtl="0" fontAlgn="base">
              <a:spcBef>
                <a:spcPct val="20000"/>
              </a:spcBef>
              <a:spcAft>
                <a:spcPct val="0"/>
              </a:spcAft>
              <a:buClr>
                <a:schemeClr val="accent1"/>
              </a:buClr>
              <a:buSzPct val="75000"/>
              <a:buFont typeface="Wingdings" pitchFamily="2" charset="2"/>
              <a:buChar char="§"/>
              <a:defRPr kumimoji="1" sz="1950">
                <a:solidFill>
                  <a:schemeClr val="tx1"/>
                </a:solidFill>
                <a:latin typeface="+mn-lt"/>
                <a:ea typeface="+mn-ea"/>
              </a:defRPr>
            </a:lvl8pPr>
            <a:lvl9pPr marL="3802343" indent="-368024" algn="l" rtl="0" fontAlgn="base">
              <a:spcBef>
                <a:spcPct val="20000"/>
              </a:spcBef>
              <a:spcAft>
                <a:spcPct val="0"/>
              </a:spcAft>
              <a:buClr>
                <a:schemeClr val="accent1"/>
              </a:buClr>
              <a:buSzPct val="75000"/>
              <a:buFont typeface="Wingdings" pitchFamily="2" charset="2"/>
              <a:buChar char="§"/>
              <a:defRPr kumimoji="1" sz="195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1" lang="en-US" altLang="ja-JP" sz="3033" b="0" i="0" u="none" strike="noStrike" kern="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1" lang="en-US" altLang="ja-JP" sz="3033"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lang="ja-JP" altLang="en-US" kern="0" dirty="0">
                <a:solidFill>
                  <a:srgbClr val="FF0000"/>
                </a:solidFill>
                <a:latin typeface="BIZ UDゴシック" panose="020B0400000000000000" pitchFamily="49" charset="-128"/>
                <a:ea typeface="BIZ UDゴシック" panose="020B0400000000000000" pitchFamily="49" charset="-128"/>
                <a:cs typeface="Arial" panose="020B0604020202020204" pitchFamily="34" charset="0"/>
              </a:rPr>
              <a:t>２８</a:t>
            </a:r>
            <a:r>
              <a:rPr kumimoji="1" lang="ja-JP" altLang="en-US" sz="3033"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r>
              <a:rPr kumimoji="1" lang="en-US" altLang="ja-JP" sz="3033"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r>
              <a:rPr kumimoji="1" lang="ja-JP" altLang="en-US" sz="3033"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１</a:t>
            </a:r>
            <a:r>
              <a:rPr kumimoji="1" lang="en-US" altLang="ja-JP" sz="3033"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1" lang="en-US" altLang="ja-JP" sz="3033"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1" lang="ja-JP" altLang="en-US" sz="2600" b="0" i="0" u="none" strike="noStrike" kern="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つまり室内を</a:t>
            </a:r>
            <a:endParaRPr kumimoji="1" lang="en-US" altLang="ja-JP" sz="2600" b="0" i="0" u="none" strike="noStrike" kern="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1" lang="ja-JP" altLang="en-US" sz="2600"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２７～２９℃</a:t>
            </a:r>
            <a:r>
              <a:rPr kumimoji="1" lang="ja-JP" altLang="en-US" sz="2600" b="0" i="0" u="none" strike="noStrike" kern="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で管理</a:t>
            </a:r>
            <a:endParaRPr kumimoji="1" lang="en-US" altLang="ja-JP" sz="2600" b="0" i="0" u="none" strike="noStrike" kern="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371464" marR="0" lvl="0" indent="-371464"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endParaRPr kumimoji="1" lang="en-US" altLang="ja-JP" sz="3033" b="0" i="0" u="none" strike="noStrike" kern="0" cap="none" spc="0" normalizeH="0" baseline="0" noProof="0" dirty="0">
              <a:ln>
                <a:noFill/>
              </a:ln>
              <a:solidFill>
                <a:srgbClr val="0070C0"/>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371464" marR="0" lvl="0" indent="-371464"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endParaRPr kumimoji="1" lang="en-US" altLang="en-US" sz="2600" b="0" i="0" u="none" strike="noStrike" kern="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35DE2419-8091-4AFB-811F-EAB619558AA9}"/>
              </a:ext>
            </a:extLst>
          </p:cNvPr>
          <p:cNvSpPr txBox="1"/>
          <p:nvPr/>
        </p:nvSpPr>
        <p:spPr>
          <a:xfrm>
            <a:off x="164537" y="2036327"/>
            <a:ext cx="4960620" cy="559064"/>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1" lang="ja-JP" altLang="en-US" sz="3033" b="0" i="0" u="none" strike="noStrike" kern="0" cap="none" spc="0" normalizeH="0" baseline="0" noProof="0" dirty="0">
                <a:ln>
                  <a:noFill/>
                </a:ln>
                <a:solidFill>
                  <a:srgbClr val="FF33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設定</a:t>
            </a:r>
            <a:r>
              <a:rPr kumimoji="1" lang="ja-JP" altLang="en-US" sz="2400" b="0" i="0" u="none" strike="noStrike" kern="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温度</a:t>
            </a:r>
            <a:r>
              <a:rPr lang="ja-JP" altLang="en-US" sz="3033" kern="0" dirty="0">
                <a:solidFill>
                  <a:srgbClr val="FF0000"/>
                </a:solidFill>
                <a:latin typeface="BIZ UDゴシック" panose="020B0400000000000000" pitchFamily="49" charset="-128"/>
                <a:ea typeface="BIZ UDゴシック" panose="020B0400000000000000" pitchFamily="49" charset="-128"/>
                <a:cs typeface="Arial" panose="020B0604020202020204" pitchFamily="34" charset="0"/>
              </a:rPr>
              <a:t>２８</a:t>
            </a:r>
            <a:r>
              <a:rPr kumimoji="1" lang="ja-JP" altLang="en-US" sz="3033"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r>
              <a:rPr kumimoji="1" lang="ja-JP" altLang="en-US" sz="2400" b="0" i="0" u="none" strike="noStrike" kern="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とは</a:t>
            </a:r>
            <a:endParaRPr kumimoji="1" lang="en-US" altLang="ja-JP" sz="2400" b="0" i="0" u="none" strike="noStrike" kern="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cxnSp>
        <p:nvCxnSpPr>
          <p:cNvPr id="20" name="直線コネクタ 19">
            <a:extLst>
              <a:ext uri="{FF2B5EF4-FFF2-40B4-BE49-F238E27FC236}">
                <a16:creationId xmlns:a16="http://schemas.microsoft.com/office/drawing/2014/main" id="{558933E9-4AB5-41BF-BC5B-A6ED175C2B89}"/>
              </a:ext>
            </a:extLst>
          </p:cNvPr>
          <p:cNvCxnSpPr>
            <a:cxnSpLocks/>
          </p:cNvCxnSpPr>
          <p:nvPr/>
        </p:nvCxnSpPr>
        <p:spPr>
          <a:xfrm>
            <a:off x="608800" y="2753285"/>
            <a:ext cx="392087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 name="乗算記号 20">
            <a:extLst>
              <a:ext uri="{FF2B5EF4-FFF2-40B4-BE49-F238E27FC236}">
                <a16:creationId xmlns:a16="http://schemas.microsoft.com/office/drawing/2014/main" id="{E908D820-A34E-4A62-AE88-30BADEBA44EC}"/>
              </a:ext>
            </a:extLst>
          </p:cNvPr>
          <p:cNvSpPr/>
          <p:nvPr/>
        </p:nvSpPr>
        <p:spPr>
          <a:xfrm>
            <a:off x="2122410" y="4968595"/>
            <a:ext cx="893650" cy="893650"/>
          </a:xfrm>
          <a:prstGeom prst="mathMultiply">
            <a:avLst>
              <a:gd name="adj1" fmla="val 1158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 name="矢印: 下 21">
            <a:extLst>
              <a:ext uri="{FF2B5EF4-FFF2-40B4-BE49-F238E27FC236}">
                <a16:creationId xmlns:a16="http://schemas.microsoft.com/office/drawing/2014/main" id="{9CB8CCD9-33F0-4F09-A6A1-D5E3A414EBF0}"/>
              </a:ext>
            </a:extLst>
          </p:cNvPr>
          <p:cNvSpPr/>
          <p:nvPr/>
        </p:nvSpPr>
        <p:spPr>
          <a:xfrm>
            <a:off x="2413993" y="3536187"/>
            <a:ext cx="461707" cy="333716"/>
          </a:xfrm>
          <a:prstGeom prst="downArrow">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 name="タイトル 11">
            <a:extLst>
              <a:ext uri="{FF2B5EF4-FFF2-40B4-BE49-F238E27FC236}">
                <a16:creationId xmlns:a16="http://schemas.microsoft.com/office/drawing/2014/main" id="{3AE20B2E-2F45-44B0-B076-8D2FDACDA675}"/>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kumimoji="1" lang="ja-JP" altLang="en-US" sz="3200" b="1" i="0" u="none" strike="noStrike" kern="0" cap="none" spc="0" normalizeH="0" baseline="0" noProof="0" dirty="0">
                <a:ln>
                  <a:noFill/>
                </a:ln>
                <a:solidFill>
                  <a:srgbClr val="000000">
                    <a:lumMod val="65000"/>
                    <a:lumOff val="35000"/>
                  </a:srgbClr>
                </a:solidFill>
                <a:effectLst>
                  <a:glow rad="63500">
                    <a:srgbClr val="FFFFFF">
                      <a:alpha val="40000"/>
                    </a:srgbClr>
                  </a:glow>
                </a:effectLst>
                <a:uLnTx/>
                <a:uFillTx/>
                <a:latin typeface="BIZ UDゴシック" panose="020B0400000000000000" pitchFamily="49" charset="-128"/>
                <a:ea typeface="BIZ UDゴシック" panose="020B0400000000000000" pitchFamily="49" charset="-128"/>
                <a:cs typeface="Calibri" panose="020F0502020204030204" pitchFamily="34" charset="0"/>
              </a:rPr>
              <a:t>快適性＋命を守るエアコン</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Tree>
    <p:extLst>
      <p:ext uri="{BB962C8B-B14F-4D97-AF65-F5344CB8AC3E}">
        <p14:creationId xmlns:p14="http://schemas.microsoft.com/office/powerpoint/2010/main" val="2360871422"/>
      </p:ext>
    </p:extLst>
  </p:cSld>
  <p:clrMapOvr>
    <a:masterClrMapping/>
  </p:clrMapOvr>
  <p:transition advTm="20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13"/>
          <p:cNvPicPr>
            <a:picLocks noGrp="1" noChangeAspect="1"/>
          </p:cNvPicPr>
          <p:nvPr>
            <p:ph sz="half" idx="1"/>
          </p:nvPr>
        </p:nvPicPr>
        <p:blipFill>
          <a:blip r:embed="rId3">
            <a:extLst>
              <a:ext uri="{BEBA8EAE-BF5A-486C-A8C5-ECC9F3942E4B}">
                <a14:imgProps xmlns:a14="http://schemas.microsoft.com/office/drawing/2010/main">
                  <a14:imgLayer r:embed="rId4">
                    <a14:imgEffect>
                      <a14:backgroundRemoval t="4918" b="99454" l="2545" r="99273"/>
                    </a14:imgEffect>
                  </a14:imgLayer>
                </a14:imgProps>
              </a:ext>
              <a:ext uri="{28A0092B-C50C-407E-A947-70E740481C1C}">
                <a14:useLocalDpi xmlns:a14="http://schemas.microsoft.com/office/drawing/2010/main" val="0"/>
              </a:ext>
            </a:extLst>
          </a:blip>
          <a:stretch>
            <a:fillRect/>
          </a:stretch>
        </p:blipFill>
        <p:spPr>
          <a:xfrm>
            <a:off x="1201967" y="3171049"/>
            <a:ext cx="7843838" cy="3063996"/>
          </a:xfrm>
          <a:prstGeom prst="rect">
            <a:avLst/>
          </a:prstGeom>
        </p:spPr>
      </p:pic>
      <p:pic>
        <p:nvPicPr>
          <p:cNvPr id="16"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3614570"/>
            <a:ext cx="774700" cy="728830"/>
          </a:xfrm>
          <a:prstGeom prst="ellipse">
            <a:avLst/>
          </a:prstGeom>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a:extLst>
              <a:ext uri="{FF2B5EF4-FFF2-40B4-BE49-F238E27FC236}">
                <a16:creationId xmlns:a16="http://schemas.microsoft.com/office/drawing/2014/main" id="{A95C026D-88C5-4664-BEDC-264DD0FA80C1}"/>
              </a:ext>
            </a:extLst>
          </p:cNvPr>
          <p:cNvSpPr>
            <a:spLocks noGrp="1"/>
          </p:cNvSpPr>
          <p:nvPr>
            <p:ph type="sldNum" sz="quarter" idx="12"/>
          </p:nvPr>
        </p:nvSpPr>
        <p:spPr/>
        <p:txBody>
          <a:bodyPr/>
          <a:lstStyle/>
          <a:p>
            <a:pPr>
              <a:defRPr/>
            </a:pPr>
            <a:fld id="{9C9A5361-56AE-4E33-9DF8-0595A0A32B9B}" type="slidenum">
              <a:rPr lang="en-US" altLang="ja-JP" smtClean="0"/>
              <a:pPr>
                <a:defRPr/>
              </a:pPr>
              <a:t>20</a:t>
            </a:fld>
            <a:endParaRPr lang="en-US" altLang="ja-JP"/>
          </a:p>
        </p:txBody>
      </p:sp>
      <p:sp>
        <p:nvSpPr>
          <p:cNvPr id="10" name="タイトル 11">
            <a:extLst>
              <a:ext uri="{FF2B5EF4-FFF2-40B4-BE49-F238E27FC236}">
                <a16:creationId xmlns:a16="http://schemas.microsoft.com/office/drawing/2014/main" id="{958045E5-9C62-440A-ABEF-47B463764742}"/>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ハイブリッド制御の確立</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1" name="タイトル 11">
            <a:extLst>
              <a:ext uri="{FF2B5EF4-FFF2-40B4-BE49-F238E27FC236}">
                <a16:creationId xmlns:a16="http://schemas.microsoft.com/office/drawing/2014/main" id="{D1E760A5-FA55-4B15-A592-7C803E1F18A2}"/>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温度センサー制御＋エコパワーフィット制御の優先順位</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2" name="正方形/長方形 11">
            <a:extLst>
              <a:ext uri="{FF2B5EF4-FFF2-40B4-BE49-F238E27FC236}">
                <a16:creationId xmlns:a16="http://schemas.microsoft.com/office/drawing/2014/main" id="{3133F5B2-7231-480D-AAEE-5475465BB7E2}"/>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6" name="図 5">
            <a:extLst>
              <a:ext uri="{FF2B5EF4-FFF2-40B4-BE49-F238E27FC236}">
                <a16:creationId xmlns:a16="http://schemas.microsoft.com/office/drawing/2014/main" id="{3B00FCC6-45BB-4907-BD43-47265FAED40E}"/>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32855" t="6666" r="34421" b="55190"/>
          <a:stretch/>
        </p:blipFill>
        <p:spPr>
          <a:xfrm>
            <a:off x="785716" y="2345435"/>
            <a:ext cx="852823" cy="702565"/>
          </a:xfrm>
          <a:prstGeom prst="rect">
            <a:avLst/>
          </a:prstGeom>
        </p:spPr>
      </p:pic>
      <p:pic>
        <p:nvPicPr>
          <p:cNvPr id="19" name="図 18">
            <a:extLst>
              <a:ext uri="{FF2B5EF4-FFF2-40B4-BE49-F238E27FC236}">
                <a16:creationId xmlns:a16="http://schemas.microsoft.com/office/drawing/2014/main" id="{36434C6D-3D31-4C61-8A7A-EC4A335ADEFF}"/>
              </a:ext>
            </a:extLst>
          </p:cNvPr>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r="67276" b="48015"/>
          <a:stretch/>
        </p:blipFill>
        <p:spPr>
          <a:xfrm>
            <a:off x="785716" y="1371600"/>
            <a:ext cx="852822" cy="957519"/>
          </a:xfrm>
          <a:prstGeom prst="rect">
            <a:avLst/>
          </a:prstGeom>
        </p:spPr>
      </p:pic>
      <p:sp>
        <p:nvSpPr>
          <p:cNvPr id="21" name="テキスト ボックス 20">
            <a:extLst>
              <a:ext uri="{FF2B5EF4-FFF2-40B4-BE49-F238E27FC236}">
                <a16:creationId xmlns:a16="http://schemas.microsoft.com/office/drawing/2014/main" id="{3F3F1BF8-F509-45AF-99AD-4395E58FB731}"/>
              </a:ext>
            </a:extLst>
          </p:cNvPr>
          <p:cNvSpPr txBox="1"/>
          <p:nvPr/>
        </p:nvSpPr>
        <p:spPr>
          <a:xfrm>
            <a:off x="1638538" y="1647400"/>
            <a:ext cx="5987374" cy="461665"/>
          </a:xfrm>
          <a:prstGeom prst="rect">
            <a:avLst/>
          </a:prstGeom>
          <a:noFill/>
        </p:spPr>
        <p:txBody>
          <a:bodyPr wrap="square">
            <a:spAutoFit/>
          </a:bodyPr>
          <a:lstStyle/>
          <a:p>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温度センサー制御</a:t>
            </a:r>
            <a:endParaRPr lang="ja-JP" altLang="en-US" sz="2400" dirty="0"/>
          </a:p>
        </p:txBody>
      </p:sp>
      <p:sp>
        <p:nvSpPr>
          <p:cNvPr id="24" name="テキスト ボックス 23">
            <a:extLst>
              <a:ext uri="{FF2B5EF4-FFF2-40B4-BE49-F238E27FC236}">
                <a16:creationId xmlns:a16="http://schemas.microsoft.com/office/drawing/2014/main" id="{FE6D250C-6D2E-49F3-8537-E4CF66218306}"/>
              </a:ext>
            </a:extLst>
          </p:cNvPr>
          <p:cNvSpPr txBox="1"/>
          <p:nvPr/>
        </p:nvSpPr>
        <p:spPr>
          <a:xfrm>
            <a:off x="1638538" y="2505615"/>
            <a:ext cx="5987374" cy="461665"/>
          </a:xfrm>
          <a:prstGeom prst="rect">
            <a:avLst/>
          </a:prstGeom>
          <a:noFill/>
        </p:spPr>
        <p:txBody>
          <a:bodyPr wrap="square">
            <a:spAutoFit/>
          </a:bodyPr>
          <a:lstStyle/>
          <a:p>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エコパワーフィット制御</a:t>
            </a:r>
            <a:endParaRPr lang="ja-JP" altLang="en-US" sz="2400" dirty="0"/>
          </a:p>
        </p:txBody>
      </p:sp>
      <p:pic>
        <p:nvPicPr>
          <p:cNvPr id="25" name="図 11">
            <a:extLst>
              <a:ext uri="{FF2B5EF4-FFF2-40B4-BE49-F238E27FC236}">
                <a16:creationId xmlns:a16="http://schemas.microsoft.com/office/drawing/2014/main" id="{E082FF6E-D35F-41CE-B34A-DDE1FA281EF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7342" y="3421004"/>
            <a:ext cx="1164718" cy="10353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タイトル 1"/>
          <p:cNvSpPr txBox="1">
            <a:spLocks/>
          </p:cNvSpPr>
          <p:nvPr/>
        </p:nvSpPr>
        <p:spPr bwMode="auto">
          <a:xfrm>
            <a:off x="1704858" y="4379913"/>
            <a:ext cx="6938215" cy="877887"/>
          </a:xfrm>
          <a:prstGeom prst="rect">
            <a:avLst/>
          </a:prstGeom>
          <a:solidFill>
            <a:schemeClr val="bg1">
              <a:alpha val="55000"/>
            </a:schemeClr>
          </a:solidFill>
          <a:ln>
            <a:noFill/>
          </a:ln>
          <a:effectLst/>
        </p:spPr>
        <p:txBody>
          <a:bodyPr/>
          <a:lst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5pPr>
            <a:lvl6pPr marL="457200" algn="l" rtl="0" fontAlgn="base">
              <a:spcBef>
                <a:spcPct val="0"/>
              </a:spcBef>
              <a:spcAft>
                <a:spcPct val="0"/>
              </a:spcAft>
              <a:defRPr kumimoji="1" sz="4200">
                <a:solidFill>
                  <a:schemeClr val="tx2"/>
                </a:solidFill>
                <a:latin typeface="Garamond" pitchFamily="18" charset="0"/>
                <a:ea typeface="ＭＳ Ｐゴシック" pitchFamily="50" charset="-128"/>
              </a:defRPr>
            </a:lvl6pPr>
            <a:lvl7pPr marL="914400" algn="l" rtl="0" fontAlgn="base">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fontAlgn="base">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fontAlgn="base">
              <a:spcBef>
                <a:spcPct val="0"/>
              </a:spcBef>
              <a:spcAft>
                <a:spcPct val="0"/>
              </a:spcAft>
              <a:defRPr kumimoji="1" sz="4200">
                <a:solidFill>
                  <a:schemeClr val="tx2"/>
                </a:solidFill>
                <a:latin typeface="Garamond" pitchFamily="18" charset="0"/>
                <a:ea typeface="ＭＳ Ｐゴシック" pitchFamily="50" charset="-128"/>
              </a:defRPr>
            </a:lvl9pPr>
          </a:lstStyle>
          <a:p>
            <a:pPr algn="ctr">
              <a:defRPr/>
            </a:pPr>
            <a:r>
              <a:rPr lang="ja-JP" altLang="en-US" sz="2600" kern="0" dirty="0">
                <a:solidFill>
                  <a:schemeClr val="tx1">
                    <a:lumMod val="65000"/>
                    <a:lumOff val="35000"/>
                  </a:schemeClr>
                </a:solidFill>
                <a:ea typeface="MS UI Gothic" panose="020B0600070205080204" pitchFamily="50" charset="-128"/>
                <a:cs typeface="Arial" panose="020B0604020202020204" pitchFamily="34" charset="0"/>
              </a:rPr>
              <a:t>温度センサーが</a:t>
            </a:r>
            <a:r>
              <a:rPr lang="ja-JP" altLang="en-US" sz="2600" kern="0" dirty="0">
                <a:solidFill>
                  <a:srgbClr val="C00000"/>
                </a:solidFill>
                <a:ea typeface="MS UI Gothic" panose="020B0600070205080204" pitchFamily="50" charset="-128"/>
                <a:cs typeface="Arial" panose="020B0604020202020204" pitchFamily="34" charset="0"/>
              </a:rPr>
              <a:t>機能しない</a:t>
            </a:r>
            <a:r>
              <a:rPr lang="ja-JP" altLang="en-US" sz="2600" kern="0" dirty="0">
                <a:solidFill>
                  <a:schemeClr val="tx1">
                    <a:lumMod val="65000"/>
                    <a:lumOff val="35000"/>
                  </a:schemeClr>
                </a:solidFill>
                <a:ea typeface="MS UI Gothic" panose="020B0600070205080204" pitchFamily="50" charset="-128"/>
                <a:cs typeface="Arial" panose="020B0604020202020204" pitchFamily="34" charset="0"/>
              </a:rPr>
              <a:t>時にだけ、</a:t>
            </a:r>
            <a:endParaRPr lang="en-US" altLang="ja-JP" sz="2600" kern="0" dirty="0">
              <a:solidFill>
                <a:schemeClr val="tx1">
                  <a:lumMod val="65000"/>
                  <a:lumOff val="35000"/>
                </a:schemeClr>
              </a:solidFill>
              <a:ea typeface="MS UI Gothic" panose="020B0600070205080204" pitchFamily="50" charset="-128"/>
              <a:cs typeface="Arial" panose="020B0604020202020204" pitchFamily="34" charset="0"/>
            </a:endParaRPr>
          </a:p>
          <a:p>
            <a:pPr algn="ctr">
              <a:defRPr/>
            </a:pPr>
            <a:r>
              <a:rPr lang="ja-JP" altLang="en-US" sz="2600" kern="0" dirty="0">
                <a:solidFill>
                  <a:schemeClr val="tx1">
                    <a:lumMod val="65000"/>
                    <a:lumOff val="35000"/>
                  </a:schemeClr>
                </a:solidFill>
                <a:ea typeface="MS UI Gothic" panose="020B0600070205080204" pitchFamily="50" charset="-128"/>
                <a:cs typeface="Arial" panose="020B0604020202020204" pitchFamily="34" charset="0"/>
              </a:rPr>
              <a:t>代わりにエコパワーフィットが制御します</a:t>
            </a:r>
            <a:endParaRPr lang="en-US" sz="2600" kern="0" dirty="0">
              <a:solidFill>
                <a:schemeClr val="tx1">
                  <a:lumMod val="65000"/>
                  <a:lumOff val="35000"/>
                </a:schemeClr>
              </a:solidFill>
              <a:ea typeface="MS UI Gothic" panose="020B0600070205080204" pitchFamily="50" charset="-128"/>
              <a:cs typeface="Arial" panose="020B0604020202020204" pitchFamily="34" charset="0"/>
            </a:endParaRPr>
          </a:p>
        </p:txBody>
      </p:sp>
      <p:pic>
        <p:nvPicPr>
          <p:cNvPr id="26" name="図 25">
            <a:extLst>
              <a:ext uri="{FF2B5EF4-FFF2-40B4-BE49-F238E27FC236}">
                <a16:creationId xmlns:a16="http://schemas.microsoft.com/office/drawing/2014/main" id="{75FB22AA-3BC5-4050-8411-AA12DCF9B156}"/>
              </a:ext>
            </a:extLst>
          </p:cNvPr>
          <p:cNvPicPr>
            <a:picLocks noChangeAspect="1"/>
          </p:cNvPicPr>
          <p:nvPr/>
        </p:nvPicPr>
        <p:blipFill rotWithShape="1">
          <a:blip r:embed="rId9" cstate="print">
            <a:duotone>
              <a:srgbClr val="A5A5A5">
                <a:shade val="45000"/>
                <a:satMod val="135000"/>
              </a:srgbClr>
              <a:prstClr val="white"/>
            </a:duotone>
            <a:extLst>
              <a:ext uri="{BEBA8EAE-BF5A-486C-A8C5-ECC9F3942E4B}">
                <a14:imgProps xmlns:a14="http://schemas.microsoft.com/office/drawing/2010/main">
                  <a14:imgLayer r:embed="rId10">
                    <a14:imgEffect>
                      <a14:backgroundRemoval t="5163" b="46750" l="2973" r="30541">
                        <a14:foregroundMark x1="30608" y1="18451" x2="30608" y2="18451"/>
                        <a14:foregroundMark x1="30135" y1="18164" x2="30135" y2="18164"/>
                        <a14:foregroundMark x1="2973" y1="17782" x2="2973" y2="17782"/>
                        <a14:foregroundMark x1="2973" y1="18164" x2="2973" y2="18164"/>
                        <a14:foregroundMark x1="20068" y1="41013" x2="20068" y2="41013"/>
                      </a14:backgroundRemoval>
                    </a14:imgEffect>
                  </a14:imgLayer>
                </a14:imgProps>
              </a:ext>
              <a:ext uri="{28A0092B-C50C-407E-A947-70E740481C1C}">
                <a14:useLocalDpi xmlns:a14="http://schemas.microsoft.com/office/drawing/2010/main" val="0"/>
              </a:ext>
            </a:extLst>
          </a:blip>
          <a:srcRect r="67276" b="48015"/>
          <a:stretch/>
        </p:blipFill>
        <p:spPr>
          <a:xfrm rot="18737966">
            <a:off x="2088537" y="3536102"/>
            <a:ext cx="426411" cy="478760"/>
          </a:xfrm>
          <a:prstGeom prst="rect">
            <a:avLst/>
          </a:prstGeom>
        </p:spPr>
      </p:pic>
      <p:pic>
        <p:nvPicPr>
          <p:cNvPr id="28" name="図 27">
            <a:extLst>
              <a:ext uri="{FF2B5EF4-FFF2-40B4-BE49-F238E27FC236}">
                <a16:creationId xmlns:a16="http://schemas.microsoft.com/office/drawing/2014/main" id="{66DC6797-1227-40BF-BEC5-269A2FC119C6}"/>
              </a:ext>
            </a:extLst>
          </p:cNvPr>
          <p:cNvPicPr>
            <a:picLocks noChangeAspect="1"/>
          </p:cNvPicPr>
          <p:nvPr/>
        </p:nvPicPr>
        <p:blipFill rotWithShape="1">
          <a:blip r:embed="rId11" cstate="print">
            <a:duotone>
              <a:srgbClr val="A5A5A5">
                <a:shade val="45000"/>
                <a:satMod val="135000"/>
              </a:srgbClr>
              <a:prstClr val="white"/>
            </a:duotone>
            <a:extLst>
              <a:ext uri="{BEBA8EAE-BF5A-486C-A8C5-ECC9F3942E4B}">
                <a14:imgProps xmlns:a14="http://schemas.microsoft.com/office/drawing/2010/main">
                  <a14:imgLayer r:embed="rId12">
                    <a14:imgEffect>
                      <a14:backgroundRemoval t="9751" b="40918" l="35608" r="63176">
                        <a14:foregroundMark x1="63176" y1="18738" x2="63176" y2="18738"/>
                        <a14:foregroundMark x1="49122" y1="9847" x2="49122" y2="9847"/>
                        <a14:foregroundMark x1="35608" y1="17304" x2="35608" y2="17304"/>
                        <a14:foregroundMark x1="49595" y1="40918" x2="49595" y2="40918"/>
                      </a14:backgroundRemoval>
                    </a14:imgEffect>
                  </a14:imgLayer>
                </a14:imgProps>
              </a:ext>
              <a:ext uri="{28A0092B-C50C-407E-A947-70E740481C1C}">
                <a14:useLocalDpi xmlns:a14="http://schemas.microsoft.com/office/drawing/2010/main" val="0"/>
              </a:ext>
            </a:extLst>
          </a:blip>
          <a:srcRect l="32855" t="6666" r="34421" b="55190"/>
          <a:stretch/>
        </p:blipFill>
        <p:spPr>
          <a:xfrm rot="2177676">
            <a:off x="7371020" y="3534571"/>
            <a:ext cx="407499" cy="335702"/>
          </a:xfrm>
          <a:prstGeom prst="rect">
            <a:avLst/>
          </a:prstGeom>
        </p:spPr>
      </p:pic>
    </p:spTree>
    <p:extLst>
      <p:ext uri="{BB962C8B-B14F-4D97-AF65-F5344CB8AC3E}">
        <p14:creationId xmlns:p14="http://schemas.microsoft.com/office/powerpoint/2010/main" val="1573510978"/>
      </p:ext>
    </p:extLst>
  </p:cSld>
  <p:clrMapOvr>
    <a:masterClrMapping/>
  </p:clrMapOvr>
  <p:transition advTm="20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コンテンツ プレースホルダー 3"/>
          <p:cNvSpPr>
            <a:spLocks noGrp="1"/>
          </p:cNvSpPr>
          <p:nvPr>
            <p:ph sz="half" idx="2"/>
          </p:nvPr>
        </p:nvSpPr>
        <p:spPr>
          <a:xfrm>
            <a:off x="368300" y="4572000"/>
            <a:ext cx="9372600" cy="1320800"/>
          </a:xfrm>
          <a:ln>
            <a:miter lim="800000"/>
            <a:headEnd/>
            <a:tailEnd/>
          </a:ln>
        </p:spPr>
        <p:txBody>
          <a:bodyPr/>
          <a:lstStyle/>
          <a:p>
            <a:pPr marL="0" indent="0">
              <a:lnSpc>
                <a:spcPct val="150000"/>
              </a:lnSpc>
              <a:buFont typeface="Wingdings" panose="05000000000000000000" pitchFamily="2" charset="2"/>
              <a:buNone/>
              <a:defRPr/>
            </a:pPr>
            <a:r>
              <a:rPr lang="ja-JP" altLang="en-US" sz="1800" dirty="0">
                <a:solidFill>
                  <a:schemeClr val="tx1">
                    <a:lumMod val="65000"/>
                    <a:lumOff val="35000"/>
                  </a:schemeClr>
                </a:solidFill>
              </a:rPr>
              <a:t>▶ 冷房時における２５</a:t>
            </a:r>
            <a:r>
              <a:rPr lang="en-US" altLang="ja-JP" sz="1800" dirty="0">
                <a:solidFill>
                  <a:schemeClr val="tx1">
                    <a:lumMod val="65000"/>
                    <a:lumOff val="35000"/>
                  </a:schemeClr>
                </a:solidFill>
              </a:rPr>
              <a:t>±</a:t>
            </a:r>
            <a:r>
              <a:rPr lang="ja-JP" altLang="en-US" sz="1800" dirty="0">
                <a:solidFill>
                  <a:schemeClr val="tx1">
                    <a:lumMod val="65000"/>
                    <a:lumOff val="35000"/>
                  </a:schemeClr>
                </a:solidFill>
              </a:rPr>
              <a:t>１</a:t>
            </a:r>
            <a:r>
              <a:rPr lang="en-US" altLang="ja-JP" sz="1800" dirty="0">
                <a:solidFill>
                  <a:schemeClr val="tx1">
                    <a:lumMod val="65000"/>
                    <a:lumOff val="35000"/>
                  </a:schemeClr>
                </a:solidFill>
              </a:rPr>
              <a:t>℃</a:t>
            </a:r>
            <a:r>
              <a:rPr lang="ja-JP" altLang="en-US" sz="1800" dirty="0">
                <a:solidFill>
                  <a:schemeClr val="tx1">
                    <a:lumMod val="65000"/>
                    <a:lumOff val="35000"/>
                  </a:schemeClr>
                </a:solidFill>
              </a:rPr>
              <a:t>設定時のコンプレッサー稼働状況イメージ図。</a:t>
            </a:r>
            <a:endParaRPr lang="en-US" altLang="ja-JP" sz="1800" dirty="0">
              <a:solidFill>
                <a:schemeClr val="tx1">
                  <a:lumMod val="65000"/>
                  <a:lumOff val="35000"/>
                </a:schemeClr>
              </a:solidFill>
            </a:endParaRPr>
          </a:p>
          <a:p>
            <a:pPr marL="0" indent="0">
              <a:lnSpc>
                <a:spcPct val="150000"/>
              </a:lnSpc>
              <a:buFont typeface="Wingdings" panose="05000000000000000000" pitchFamily="2" charset="2"/>
              <a:buNone/>
              <a:defRPr/>
            </a:pPr>
            <a:r>
              <a:rPr lang="ja-JP" altLang="en-US" sz="1800" dirty="0">
                <a:solidFill>
                  <a:schemeClr val="tx1">
                    <a:lumMod val="65000"/>
                    <a:lumOff val="35000"/>
                  </a:schemeClr>
                </a:solidFill>
              </a:rPr>
              <a:t>▶ 実測値、保証値ではありません。</a:t>
            </a:r>
            <a:endParaRPr lang="en-US" altLang="ja-JP" sz="1800" dirty="0">
              <a:solidFill>
                <a:schemeClr val="tx1">
                  <a:lumMod val="65000"/>
                  <a:lumOff val="35000"/>
                </a:schemeClr>
              </a:solidFill>
            </a:endParaRPr>
          </a:p>
          <a:p>
            <a:pPr marL="0" indent="0">
              <a:lnSpc>
                <a:spcPct val="150000"/>
              </a:lnSpc>
              <a:buFont typeface="Wingdings" panose="05000000000000000000" pitchFamily="2" charset="2"/>
              <a:buNone/>
              <a:defRPr/>
            </a:pPr>
            <a:r>
              <a:rPr lang="ja-JP" altLang="en-US" sz="1800" dirty="0">
                <a:solidFill>
                  <a:schemeClr val="tx1">
                    <a:lumMod val="65000"/>
                    <a:lumOff val="35000"/>
                  </a:schemeClr>
                </a:solidFill>
              </a:rPr>
              <a:t>▶ 実際の運転状況は気候、室内環境、設定温度などの諸条件によって異なります。</a:t>
            </a:r>
            <a:endParaRPr lang="en-US" altLang="en-US" sz="1800" dirty="0">
              <a:solidFill>
                <a:schemeClr val="tx1">
                  <a:lumMod val="65000"/>
                  <a:lumOff val="35000"/>
                </a:schemeClr>
              </a:solidFill>
            </a:endParaRPr>
          </a:p>
        </p:txBody>
      </p:sp>
      <p:graphicFrame>
        <p:nvGraphicFramePr>
          <p:cNvPr id="32772" name="オブジェクト 1"/>
          <p:cNvGraphicFramePr>
            <a:graphicFrameLocks noChangeAspect="1"/>
          </p:cNvGraphicFramePr>
          <p:nvPr>
            <p:extLst>
              <p:ext uri="{D42A27DB-BD31-4B8C-83A1-F6EECF244321}">
                <p14:modId xmlns:p14="http://schemas.microsoft.com/office/powerpoint/2010/main" val="4268166329"/>
              </p:ext>
            </p:extLst>
          </p:nvPr>
        </p:nvGraphicFramePr>
        <p:xfrm>
          <a:off x="165100" y="1143000"/>
          <a:ext cx="9575800" cy="3302000"/>
        </p:xfrm>
        <a:graphic>
          <a:graphicData uri="http://schemas.openxmlformats.org/presentationml/2006/ole">
            <mc:AlternateContent xmlns:mc="http://schemas.openxmlformats.org/markup-compatibility/2006">
              <mc:Choice xmlns:v="urn:schemas-microsoft-com:vml" Requires="v">
                <p:oleObj spid="_x0000_s3159" name="Worksheet" r:id="rId4" imgW="11361391" imgH="1470812" progId="Excel.Sheet.12">
                  <p:embed/>
                </p:oleObj>
              </mc:Choice>
              <mc:Fallback>
                <p:oleObj name="Worksheet" r:id="rId4" imgW="11361391" imgH="1470812" progId="Excel.Sheet.12">
                  <p:embed/>
                  <p:pic>
                    <p:nvPicPr>
                      <p:cNvPr id="32772" name="オブジェクト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1143000"/>
                        <a:ext cx="9575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スライド番号プレースホルダー 2">
            <a:extLst>
              <a:ext uri="{FF2B5EF4-FFF2-40B4-BE49-F238E27FC236}">
                <a16:creationId xmlns:a16="http://schemas.microsoft.com/office/drawing/2014/main" id="{F3F0E96D-A2BE-4C29-A382-8C8B827A38FB}"/>
              </a:ext>
            </a:extLst>
          </p:cNvPr>
          <p:cNvSpPr>
            <a:spLocks noGrp="1"/>
          </p:cNvSpPr>
          <p:nvPr>
            <p:ph type="sldNum" sz="quarter" idx="12"/>
          </p:nvPr>
        </p:nvSpPr>
        <p:spPr/>
        <p:txBody>
          <a:bodyPr/>
          <a:lstStyle/>
          <a:p>
            <a:pPr>
              <a:defRPr/>
            </a:pPr>
            <a:fld id="{9C9A5361-56AE-4E33-9DF8-0595A0A32B9B}" type="slidenum">
              <a:rPr lang="en-US" altLang="ja-JP" smtClean="0"/>
              <a:pPr>
                <a:defRPr/>
              </a:pPr>
              <a:t>21</a:t>
            </a:fld>
            <a:endParaRPr lang="en-US" altLang="ja-JP"/>
          </a:p>
        </p:txBody>
      </p:sp>
      <p:sp>
        <p:nvSpPr>
          <p:cNvPr id="6" name="タイトル 11">
            <a:extLst>
              <a:ext uri="{FF2B5EF4-FFF2-40B4-BE49-F238E27FC236}">
                <a16:creationId xmlns:a16="http://schemas.microsoft.com/office/drawing/2014/main" id="{E1D810E3-E015-492D-88D2-8DF1F2BCC56B}"/>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設定温度</a:t>
            </a:r>
            <a:r>
              <a:rPr lang="en-US" altLang="ja-JP"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a:t>
            </a: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１℃の温度管理とは</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Tree>
    <p:extLst>
      <p:ext uri="{BB962C8B-B14F-4D97-AF65-F5344CB8AC3E}">
        <p14:creationId xmlns:p14="http://schemas.microsoft.com/office/powerpoint/2010/main" val="1238354881"/>
      </p:ext>
    </p:extLst>
  </p:cSld>
  <p:clrMapOvr>
    <a:masterClrMapping/>
  </p:clrMapOvr>
  <p:transition advTm="20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コンテンツ プレースホルダー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13750" y="861019"/>
            <a:ext cx="9055116" cy="5374525"/>
          </a:xfrm>
        </p:spPr>
      </p:pic>
      <p:sp>
        <p:nvSpPr>
          <p:cNvPr id="3" name="角丸四角形 2"/>
          <p:cNvSpPr/>
          <p:nvPr/>
        </p:nvSpPr>
        <p:spPr>
          <a:xfrm>
            <a:off x="3200400" y="4038600"/>
            <a:ext cx="1600200" cy="457200"/>
          </a:xfrm>
          <a:prstGeom prst="roundRect">
            <a:avLst/>
          </a:prstGeom>
          <a:solidFill>
            <a:schemeClr val="bg1">
              <a:alpha val="81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33" b="1" dirty="0">
                <a:solidFill>
                  <a:schemeClr val="tx1">
                    <a:lumMod val="65000"/>
                    <a:lumOff val="35000"/>
                  </a:schemeClr>
                </a:solidFill>
                <a:latin typeface="BIZ UDゴシック" panose="020B0400000000000000" pitchFamily="49" charset="-128"/>
                <a:ea typeface="BIZ UDゴシック" panose="020B0400000000000000" pitchFamily="49" charset="-128"/>
              </a:rPr>
              <a:t>温度センサー</a:t>
            </a:r>
            <a:endParaRPr lang="en-US" sz="1733" b="1"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47191100-E8BC-4618-BA20-C2B1B99BE64F}"/>
              </a:ext>
            </a:extLst>
          </p:cNvPr>
          <p:cNvSpPr>
            <a:spLocks noGrp="1"/>
          </p:cNvSpPr>
          <p:nvPr>
            <p:ph type="sldNum" sz="quarter" idx="12"/>
          </p:nvPr>
        </p:nvSpPr>
        <p:spPr/>
        <p:txBody>
          <a:bodyPr/>
          <a:lstStyle/>
          <a:p>
            <a:pPr>
              <a:defRPr/>
            </a:pPr>
            <a:fld id="{0B28D645-5319-4A0F-BE0E-DCA6BFF6BE03}" type="slidenum">
              <a:rPr lang="en-US" altLang="ja-JP" smtClean="0"/>
              <a:pPr>
                <a:defRPr/>
              </a:pPr>
              <a:t>22</a:t>
            </a:fld>
            <a:endParaRPr lang="en-US" altLang="ja-JP"/>
          </a:p>
        </p:txBody>
      </p:sp>
      <p:sp>
        <p:nvSpPr>
          <p:cNvPr id="7" name="タイトル 11">
            <a:extLst>
              <a:ext uri="{FF2B5EF4-FFF2-40B4-BE49-F238E27FC236}">
                <a16:creationId xmlns:a16="http://schemas.microsoft.com/office/drawing/2014/main" id="{AF0367D7-5308-4EF6-B19F-2F8A976FD4AC}"/>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エコパワーフィットが不要な環境</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0" name="タイトル 11">
            <a:extLst>
              <a:ext uri="{FF2B5EF4-FFF2-40B4-BE49-F238E27FC236}">
                <a16:creationId xmlns:a16="http://schemas.microsoft.com/office/drawing/2014/main" id="{3AE01756-A455-439A-96A8-0F10D2AE3925}"/>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温度センサーが感知しやすい環境</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1" name="正方形/長方形 10">
            <a:extLst>
              <a:ext uri="{FF2B5EF4-FFF2-40B4-BE49-F238E27FC236}">
                <a16:creationId xmlns:a16="http://schemas.microsoft.com/office/drawing/2014/main" id="{62105117-1E3F-4515-AD01-2DFE906D2271}"/>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正方形/長方形 7">
            <a:extLst>
              <a:ext uri="{FF2B5EF4-FFF2-40B4-BE49-F238E27FC236}">
                <a16:creationId xmlns:a16="http://schemas.microsoft.com/office/drawing/2014/main" id="{04A7C207-5DF5-4F92-B16A-CC2680116640}"/>
              </a:ext>
            </a:extLst>
          </p:cNvPr>
          <p:cNvSpPr>
            <a:spLocks noChangeArrowheads="1"/>
          </p:cNvSpPr>
          <p:nvPr/>
        </p:nvSpPr>
        <p:spPr bwMode="auto">
          <a:xfrm>
            <a:off x="381627" y="5508388"/>
            <a:ext cx="9087239" cy="738664"/>
          </a:xfrm>
          <a:prstGeom prst="rect">
            <a:avLst/>
          </a:prstGeom>
          <a:solidFill>
            <a:schemeClr val="bg1">
              <a:alpha val="81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しっかり気密され天井が低く、床面積も小さく、奥行きも狭く、最適サイズのエアコンが設置されている場合は</a:t>
            </a:r>
            <a:r>
              <a:rPr lang="ja-JP" altLang="en-US" sz="1400" b="1" dirty="0">
                <a:solidFill>
                  <a:srgbClr val="C00000"/>
                </a:solidFill>
                <a:latin typeface="BIZ UDゴシック" panose="020B0400000000000000" pitchFamily="49" charset="-128"/>
                <a:ea typeface="BIZ UDゴシック" panose="020B0400000000000000" pitchFamily="49" charset="-128"/>
              </a:rPr>
              <a:t>サーキュレーション気流</a:t>
            </a:r>
            <a:r>
              <a:rPr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が天井・壁</a:t>
            </a:r>
            <a:r>
              <a:rPr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sym typeface="Segoe UI Emoji" panose="020B0502040204020203" pitchFamily="34" charset="0"/>
              </a:rPr>
              <a:t>・</a:t>
            </a:r>
            <a:r>
              <a:rPr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床・調度品を通って壁</a:t>
            </a:r>
            <a:r>
              <a:rPr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sym typeface="Segoe UI Emoji" panose="020B0502040204020203" pitchFamily="34" charset="0"/>
              </a:rPr>
              <a:t>へと戻り、</a:t>
            </a:r>
            <a:r>
              <a:rPr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吸気口附近にある温度センサーが適切にコンプレッサーを</a:t>
            </a:r>
            <a:r>
              <a:rPr lang="ja-JP" altLang="en-US" sz="1400" b="1" dirty="0">
                <a:solidFill>
                  <a:srgbClr val="C00000"/>
                </a:solidFill>
                <a:latin typeface="BIZ UDゴシック" panose="020B0400000000000000" pitchFamily="49" charset="-128"/>
                <a:ea typeface="BIZ UDゴシック" panose="020B0400000000000000" pitchFamily="49" charset="-128"/>
              </a:rPr>
              <a:t>温度制御</a:t>
            </a:r>
            <a:r>
              <a:rPr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してくれます。このような環境では、エコパワーフィットは不要です。</a:t>
            </a:r>
            <a:endParaRPr lang="en-US"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F67A88B5-D163-42B8-8244-B4445551F701}"/>
              </a:ext>
            </a:extLst>
          </p:cNvPr>
          <p:cNvSpPr txBox="1"/>
          <p:nvPr/>
        </p:nvSpPr>
        <p:spPr>
          <a:xfrm>
            <a:off x="7162800" y="5010753"/>
            <a:ext cx="2031325" cy="369332"/>
          </a:xfrm>
          <a:prstGeom prst="rect">
            <a:avLst/>
          </a:prstGeom>
          <a:solidFill>
            <a:schemeClr val="tx1">
              <a:alpha val="59000"/>
            </a:schemeClr>
          </a:solidFill>
        </p:spPr>
        <p:txBody>
          <a:bodyPr wrap="non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②床面積が小さい</a:t>
            </a:r>
          </a:p>
        </p:txBody>
      </p:sp>
      <p:sp>
        <p:nvSpPr>
          <p:cNvPr id="15" name="テキスト ボックス 14">
            <a:extLst>
              <a:ext uri="{FF2B5EF4-FFF2-40B4-BE49-F238E27FC236}">
                <a16:creationId xmlns:a16="http://schemas.microsoft.com/office/drawing/2014/main" id="{BFBCA12B-7B3A-4F0B-B55F-43261CAC9D89}"/>
              </a:ext>
            </a:extLst>
          </p:cNvPr>
          <p:cNvSpPr txBox="1"/>
          <p:nvPr/>
        </p:nvSpPr>
        <p:spPr>
          <a:xfrm>
            <a:off x="2861607" y="1754383"/>
            <a:ext cx="3877985" cy="369332"/>
          </a:xfrm>
          <a:prstGeom prst="rect">
            <a:avLst/>
          </a:prstGeom>
          <a:solidFill>
            <a:schemeClr val="tx1">
              <a:alpha val="59000"/>
            </a:schemeClr>
          </a:solidFill>
        </p:spPr>
        <p:txBody>
          <a:bodyPr wrap="non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①しっかりと気密され、天井が低い</a:t>
            </a:r>
          </a:p>
        </p:txBody>
      </p:sp>
      <p:sp>
        <p:nvSpPr>
          <p:cNvPr id="16" name="テキスト ボックス 15">
            <a:extLst>
              <a:ext uri="{FF2B5EF4-FFF2-40B4-BE49-F238E27FC236}">
                <a16:creationId xmlns:a16="http://schemas.microsoft.com/office/drawing/2014/main" id="{D79AE780-EF96-4CC4-B2B9-A34FB8561D9F}"/>
              </a:ext>
            </a:extLst>
          </p:cNvPr>
          <p:cNvSpPr txBox="1"/>
          <p:nvPr/>
        </p:nvSpPr>
        <p:spPr>
          <a:xfrm>
            <a:off x="5105402" y="3945567"/>
            <a:ext cx="1800493" cy="369332"/>
          </a:xfrm>
          <a:prstGeom prst="rect">
            <a:avLst/>
          </a:prstGeom>
          <a:solidFill>
            <a:schemeClr val="tx1">
              <a:alpha val="59000"/>
            </a:schemeClr>
          </a:solidFill>
        </p:spPr>
        <p:txBody>
          <a:bodyPr wrap="none" rtlCol="0">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③奥行きが狭い</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FAE8EACE-DB8E-46C8-9FF7-8A1D7529DAF1}"/>
              </a:ext>
            </a:extLst>
          </p:cNvPr>
          <p:cNvSpPr txBox="1"/>
          <p:nvPr/>
        </p:nvSpPr>
        <p:spPr>
          <a:xfrm>
            <a:off x="685800" y="2439589"/>
            <a:ext cx="2723823" cy="369332"/>
          </a:xfrm>
          <a:prstGeom prst="rect">
            <a:avLst/>
          </a:prstGeom>
          <a:solidFill>
            <a:schemeClr val="tx1">
              <a:alpha val="59000"/>
            </a:schemeClr>
          </a:solidFill>
        </p:spPr>
        <p:txBody>
          <a:bodyPr wrap="none" rtlCol="0">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④最適サイズのエアコン</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30123191"/>
      </p:ext>
    </p:extLst>
  </p:cSld>
  <p:clrMapOvr>
    <a:masterClrMapping/>
  </p:clrMapOvr>
  <p:transition advTm="20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テキスト プレースホルダー 2"/>
          <p:cNvSpPr>
            <a:spLocks noGrp="1"/>
          </p:cNvSpPr>
          <p:nvPr>
            <p:ph type="body" idx="1"/>
          </p:nvPr>
        </p:nvSpPr>
        <p:spPr>
          <a:xfrm>
            <a:off x="495300" y="1689797"/>
            <a:ext cx="4229100" cy="457200"/>
          </a:xfrm>
        </p:spPr>
        <p:txBody>
          <a:bodyPr/>
          <a:lstStyle/>
          <a:p>
            <a:pPr algn="ctr"/>
            <a:r>
              <a:rPr lang="ja-JP" altLang="en-US" dirty="0">
                <a:solidFill>
                  <a:schemeClr val="tx1">
                    <a:lumMod val="65000"/>
                    <a:lumOff val="35000"/>
                  </a:schemeClr>
                </a:solidFill>
              </a:rPr>
              <a:t>ルームエアコン</a:t>
            </a:r>
            <a:endParaRPr lang="en-US" altLang="ja-JP" dirty="0">
              <a:solidFill>
                <a:schemeClr val="tx1">
                  <a:lumMod val="65000"/>
                  <a:lumOff val="35000"/>
                </a:schemeClr>
              </a:solidFill>
            </a:endParaRPr>
          </a:p>
        </p:txBody>
      </p:sp>
      <p:sp>
        <p:nvSpPr>
          <p:cNvPr id="36868" name="テキスト プレースホルダー 3"/>
          <p:cNvSpPr>
            <a:spLocks noGrp="1"/>
          </p:cNvSpPr>
          <p:nvPr>
            <p:ph type="body" sz="quarter" idx="3"/>
          </p:nvPr>
        </p:nvSpPr>
        <p:spPr>
          <a:xfrm>
            <a:off x="4699204" y="1676400"/>
            <a:ext cx="4873625" cy="483994"/>
          </a:xfrm>
        </p:spPr>
        <p:txBody>
          <a:bodyPr/>
          <a:lstStyle/>
          <a:p>
            <a:pPr algn="ctr"/>
            <a:r>
              <a:rPr lang="ja-JP" altLang="en-US" dirty="0">
                <a:solidFill>
                  <a:schemeClr val="tx1">
                    <a:lumMod val="65000"/>
                    <a:lumOff val="35000"/>
                  </a:schemeClr>
                </a:solidFill>
              </a:rPr>
              <a:t>会議室向け４方向天井カセット</a:t>
            </a:r>
            <a:endParaRPr lang="en-US" altLang="en-US" dirty="0">
              <a:solidFill>
                <a:schemeClr val="tx1">
                  <a:lumMod val="65000"/>
                  <a:lumOff val="35000"/>
                </a:schemeClr>
              </a:solidFill>
            </a:endParaRPr>
          </a:p>
        </p:txBody>
      </p:sp>
      <p:pic>
        <p:nvPicPr>
          <p:cNvPr id="36869" name="コンテンツ プレースホルダー 3"/>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 y="2223197"/>
            <a:ext cx="4376738" cy="3657600"/>
          </a:xfrm>
        </p:spPr>
      </p:pic>
      <p:pic>
        <p:nvPicPr>
          <p:cNvPr id="36870" name="コンテンツ プレースホルダー 4"/>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946855" y="2338995"/>
            <a:ext cx="4378325" cy="3422650"/>
          </a:xfrm>
        </p:spPr>
      </p:pic>
      <p:sp>
        <p:nvSpPr>
          <p:cNvPr id="3" name="スライド番号プレースホルダー 2">
            <a:extLst>
              <a:ext uri="{FF2B5EF4-FFF2-40B4-BE49-F238E27FC236}">
                <a16:creationId xmlns:a16="http://schemas.microsoft.com/office/drawing/2014/main" id="{6F7670DB-1B47-4271-9692-4617F7D55CAB}"/>
              </a:ext>
            </a:extLst>
          </p:cNvPr>
          <p:cNvSpPr>
            <a:spLocks noGrp="1"/>
          </p:cNvSpPr>
          <p:nvPr>
            <p:ph type="sldNum" sz="quarter" idx="12"/>
          </p:nvPr>
        </p:nvSpPr>
        <p:spPr/>
        <p:txBody>
          <a:bodyPr/>
          <a:lstStyle/>
          <a:p>
            <a:pPr>
              <a:defRPr/>
            </a:pPr>
            <a:fld id="{68A55121-4501-4451-81E4-539F5F6381C9}" type="slidenum">
              <a:rPr lang="en-US" altLang="ja-JP" smtClean="0"/>
              <a:pPr>
                <a:defRPr/>
              </a:pPr>
              <a:t>23</a:t>
            </a:fld>
            <a:endParaRPr lang="en-US" altLang="ja-JP"/>
          </a:p>
        </p:txBody>
      </p:sp>
      <p:sp>
        <p:nvSpPr>
          <p:cNvPr id="8" name="タイトル 11">
            <a:extLst>
              <a:ext uri="{FF2B5EF4-FFF2-40B4-BE49-F238E27FC236}">
                <a16:creationId xmlns:a16="http://schemas.microsoft.com/office/drawing/2014/main" id="{F27E6B23-2A08-4742-B374-7FD97136DB29}"/>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エコパワーフィットが不要な環境</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1" name="タイトル 11">
            <a:extLst>
              <a:ext uri="{FF2B5EF4-FFF2-40B4-BE49-F238E27FC236}">
                <a16:creationId xmlns:a16="http://schemas.microsoft.com/office/drawing/2014/main" id="{5D8B54F4-E03C-4A91-A45A-917745D3F96E}"/>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温度センサーが感知しやすい環境</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2" name="正方形/長方形 11">
            <a:extLst>
              <a:ext uri="{FF2B5EF4-FFF2-40B4-BE49-F238E27FC236}">
                <a16:creationId xmlns:a16="http://schemas.microsoft.com/office/drawing/2014/main" id="{AE481929-B8A5-4883-ACA6-AB5CAC8BBBDB}"/>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1594909976"/>
      </p:ext>
    </p:extLst>
  </p:cSld>
  <p:clrMapOvr>
    <a:masterClrMapping/>
  </p:clrMapOvr>
  <p:transition advTm="20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テキスト プレースホルダー 9"/>
          <p:cNvSpPr>
            <a:spLocks noGrp="1"/>
          </p:cNvSpPr>
          <p:nvPr>
            <p:ph type="body" idx="1"/>
          </p:nvPr>
        </p:nvSpPr>
        <p:spPr>
          <a:xfrm>
            <a:off x="500063" y="1676400"/>
            <a:ext cx="4303712" cy="533400"/>
          </a:xfrm>
        </p:spPr>
        <p:txBody>
          <a:bodyPr/>
          <a:lstStyle/>
          <a:p>
            <a:pPr algn="ctr"/>
            <a:r>
              <a:rPr lang="ja-JP" altLang="en-US" dirty="0">
                <a:solidFill>
                  <a:schemeClr val="tx1">
                    <a:lumMod val="65000"/>
                    <a:lumOff val="35000"/>
                  </a:schemeClr>
                </a:solidFill>
                <a:latin typeface="+mj-lt"/>
              </a:rPr>
              <a:t>クリーンルーム</a:t>
            </a:r>
            <a:endParaRPr lang="en-US" altLang="en-US" dirty="0">
              <a:solidFill>
                <a:schemeClr val="tx1">
                  <a:lumMod val="65000"/>
                  <a:lumOff val="35000"/>
                </a:schemeClr>
              </a:solidFill>
              <a:latin typeface="+mj-lt"/>
            </a:endParaRPr>
          </a:p>
        </p:txBody>
      </p:sp>
      <p:sp>
        <p:nvSpPr>
          <p:cNvPr id="37892" name="テキスト プレースホルダー 11"/>
          <p:cNvSpPr>
            <a:spLocks noGrp="1"/>
          </p:cNvSpPr>
          <p:nvPr>
            <p:ph type="body" sz="quarter" idx="3"/>
          </p:nvPr>
        </p:nvSpPr>
        <p:spPr>
          <a:xfrm>
            <a:off x="5032375" y="1676400"/>
            <a:ext cx="4378325" cy="533400"/>
          </a:xfrm>
        </p:spPr>
        <p:txBody>
          <a:bodyPr/>
          <a:lstStyle/>
          <a:p>
            <a:pPr algn="ctr"/>
            <a:r>
              <a:rPr lang="ja-JP" altLang="en-US">
                <a:solidFill>
                  <a:schemeClr val="tx1">
                    <a:lumMod val="65000"/>
                    <a:lumOff val="35000"/>
                  </a:schemeClr>
                </a:solidFill>
                <a:latin typeface="+mj-lt"/>
              </a:rPr>
              <a:t>低温倉庫</a:t>
            </a:r>
            <a:endParaRPr lang="en-US" altLang="en-US">
              <a:solidFill>
                <a:schemeClr val="tx1">
                  <a:lumMod val="65000"/>
                  <a:lumOff val="35000"/>
                </a:schemeClr>
              </a:solidFill>
              <a:latin typeface="+mj-lt"/>
            </a:endParaRPr>
          </a:p>
        </p:txBody>
      </p:sp>
      <p:pic>
        <p:nvPicPr>
          <p:cNvPr id="37893" name="コンテンツ プレースホルダー 2"/>
          <p:cNvPicPr>
            <a:picLocks noGrp="1" noChangeAspect="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a:xfrm>
            <a:off x="5032375" y="2362200"/>
            <a:ext cx="4378325" cy="3409950"/>
          </a:xfrm>
        </p:spPr>
      </p:pic>
      <p:pic>
        <p:nvPicPr>
          <p:cNvPr id="37894" name="コンテンツ プレースホルダー 4"/>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95300" y="2362200"/>
            <a:ext cx="4376738" cy="3409950"/>
          </a:xfrm>
        </p:spPr>
      </p:pic>
      <p:sp>
        <p:nvSpPr>
          <p:cNvPr id="3" name="スライド番号プレースホルダー 2">
            <a:extLst>
              <a:ext uri="{FF2B5EF4-FFF2-40B4-BE49-F238E27FC236}">
                <a16:creationId xmlns:a16="http://schemas.microsoft.com/office/drawing/2014/main" id="{C528DA9A-6926-4BF6-9D38-8DAD055F4A0A}"/>
              </a:ext>
            </a:extLst>
          </p:cNvPr>
          <p:cNvSpPr>
            <a:spLocks noGrp="1"/>
          </p:cNvSpPr>
          <p:nvPr>
            <p:ph type="sldNum" sz="quarter" idx="12"/>
          </p:nvPr>
        </p:nvSpPr>
        <p:spPr/>
        <p:txBody>
          <a:bodyPr/>
          <a:lstStyle/>
          <a:p>
            <a:pPr>
              <a:defRPr/>
            </a:pPr>
            <a:fld id="{68A55121-4501-4451-81E4-539F5F6381C9}" type="slidenum">
              <a:rPr lang="en-US" altLang="ja-JP" smtClean="0"/>
              <a:pPr>
                <a:defRPr/>
              </a:pPr>
              <a:t>24</a:t>
            </a:fld>
            <a:endParaRPr lang="en-US" altLang="ja-JP"/>
          </a:p>
        </p:txBody>
      </p:sp>
      <p:sp>
        <p:nvSpPr>
          <p:cNvPr id="8" name="タイトル 11">
            <a:extLst>
              <a:ext uri="{FF2B5EF4-FFF2-40B4-BE49-F238E27FC236}">
                <a16:creationId xmlns:a16="http://schemas.microsoft.com/office/drawing/2014/main" id="{86C14929-652A-4E9D-9F93-349F32D102DB}"/>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エコパワーフィットが不要な環境</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1" name="タイトル 11">
            <a:extLst>
              <a:ext uri="{FF2B5EF4-FFF2-40B4-BE49-F238E27FC236}">
                <a16:creationId xmlns:a16="http://schemas.microsoft.com/office/drawing/2014/main" id="{FDECB406-2269-4009-9BF6-414DC75C50E1}"/>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温度センサーが感知しやすい環境</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2" name="正方形/長方形 11">
            <a:extLst>
              <a:ext uri="{FF2B5EF4-FFF2-40B4-BE49-F238E27FC236}">
                <a16:creationId xmlns:a16="http://schemas.microsoft.com/office/drawing/2014/main" id="{627492A8-50BC-4E72-9C04-BDA6B04C8953}"/>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971112070"/>
      </p:ext>
    </p:extLst>
  </p:cSld>
  <p:clrMapOvr>
    <a:masterClrMapping/>
  </p:clrMapOvr>
  <p:transition advTm="20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コンテンツ プレースホルダー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77850" y="1326138"/>
            <a:ext cx="8915400" cy="5029200"/>
          </a:xfrm>
        </p:spPr>
      </p:pic>
      <p:sp>
        <p:nvSpPr>
          <p:cNvPr id="9" name="正方形/長方形 8"/>
          <p:cNvSpPr/>
          <p:nvPr/>
        </p:nvSpPr>
        <p:spPr>
          <a:xfrm>
            <a:off x="577850" y="5548595"/>
            <a:ext cx="8915399" cy="828675"/>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大空間ではサーキュレーション気流が温度センサー附近に戻りにくくなり、結果として</a:t>
            </a:r>
            <a:r>
              <a:rPr lang="ja-JP" altLang="en-US" sz="1400" dirty="0">
                <a:solidFill>
                  <a:srgbClr val="C00000"/>
                </a:solidFill>
                <a:latin typeface="BIZ UDゴシック" panose="020B0400000000000000" pitchFamily="49" charset="-128"/>
                <a:ea typeface="BIZ UDゴシック" panose="020B0400000000000000" pitchFamily="49" charset="-128"/>
              </a:rPr>
              <a:t>「</a:t>
            </a:r>
            <a:r>
              <a:rPr lang="ja-JP" altLang="en-US" sz="1400" b="1" dirty="0">
                <a:solidFill>
                  <a:srgbClr val="C00000"/>
                </a:solidFill>
                <a:latin typeface="BIZ UDゴシック" panose="020B0400000000000000" pitchFamily="49" charset="-128"/>
                <a:ea typeface="BIZ UDゴシック" panose="020B0400000000000000" pitchFamily="49" charset="-128"/>
              </a:rPr>
              <a:t>温度ムラ」つまり「部分的な過冷却」</a:t>
            </a:r>
            <a:r>
              <a:rPr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が生まれやすくなります。このような場合、</a:t>
            </a:r>
            <a:r>
              <a:rPr lang="ja-JP" altLang="en-US" sz="1400" b="1" dirty="0">
                <a:solidFill>
                  <a:srgbClr val="C00000"/>
                </a:solidFill>
                <a:latin typeface="BIZ UDゴシック" panose="020B0400000000000000" pitchFamily="49" charset="-128"/>
                <a:ea typeface="BIZ UDゴシック" panose="020B0400000000000000" pitchFamily="49" charset="-128"/>
              </a:rPr>
              <a:t>エコパワーフィットが温度センサーの代わりにコンプレッサーを制御</a:t>
            </a:r>
            <a:r>
              <a:rPr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します（ハイブリッド制御成立）。</a:t>
            </a:r>
            <a:endParaRPr lang="en-US" sz="1400"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58757A56-FF93-4A76-BDB9-C08EBAD77EF1}"/>
              </a:ext>
            </a:extLst>
          </p:cNvPr>
          <p:cNvSpPr>
            <a:spLocks noGrp="1"/>
          </p:cNvSpPr>
          <p:nvPr>
            <p:ph type="sldNum" sz="quarter" idx="12"/>
          </p:nvPr>
        </p:nvSpPr>
        <p:spPr/>
        <p:txBody>
          <a:bodyPr/>
          <a:lstStyle/>
          <a:p>
            <a:pPr>
              <a:defRPr/>
            </a:pPr>
            <a:fld id="{0B28D645-5319-4A0F-BE0E-DCA6BFF6BE03}" type="slidenum">
              <a:rPr lang="en-US" altLang="ja-JP" smtClean="0"/>
              <a:pPr>
                <a:defRPr/>
              </a:pPr>
              <a:t>25</a:t>
            </a:fld>
            <a:endParaRPr lang="en-US" altLang="ja-JP"/>
          </a:p>
        </p:txBody>
      </p:sp>
      <p:sp>
        <p:nvSpPr>
          <p:cNvPr id="7" name="タイトル 11">
            <a:extLst>
              <a:ext uri="{FF2B5EF4-FFF2-40B4-BE49-F238E27FC236}">
                <a16:creationId xmlns:a16="http://schemas.microsoft.com/office/drawing/2014/main" id="{629CB6A3-F96E-41B9-8059-F23034E06CAF}"/>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エコパワーフィットが適している環境</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0" name="タイトル 11">
            <a:extLst>
              <a:ext uri="{FF2B5EF4-FFF2-40B4-BE49-F238E27FC236}">
                <a16:creationId xmlns:a16="http://schemas.microsoft.com/office/drawing/2014/main" id="{FD631011-C5A2-4A64-BA36-5FF35A4AA0C1}"/>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温度センサーが感知しにくい環境</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1" name="正方形/長方形 10">
            <a:extLst>
              <a:ext uri="{FF2B5EF4-FFF2-40B4-BE49-F238E27FC236}">
                <a16:creationId xmlns:a16="http://schemas.microsoft.com/office/drawing/2014/main" id="{8495068A-5747-469A-A346-F1F17ADDFD44}"/>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角丸四角形 2">
            <a:extLst>
              <a:ext uri="{FF2B5EF4-FFF2-40B4-BE49-F238E27FC236}">
                <a16:creationId xmlns:a16="http://schemas.microsoft.com/office/drawing/2014/main" id="{4A513BF6-5749-4968-8B81-62F02BC7CF77}"/>
              </a:ext>
            </a:extLst>
          </p:cNvPr>
          <p:cNvSpPr/>
          <p:nvPr/>
        </p:nvSpPr>
        <p:spPr>
          <a:xfrm>
            <a:off x="3352800" y="4144149"/>
            <a:ext cx="1827705" cy="885408"/>
          </a:xfrm>
          <a:prstGeom prst="roundRect">
            <a:avLst/>
          </a:prstGeom>
          <a:solidFill>
            <a:schemeClr val="bg1">
              <a:alpha val="81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33" b="1" dirty="0">
                <a:solidFill>
                  <a:schemeClr val="tx1">
                    <a:lumMod val="65000"/>
                    <a:lumOff val="35000"/>
                  </a:schemeClr>
                </a:solidFill>
                <a:latin typeface="BIZ UDゴシック" panose="020B0400000000000000" pitchFamily="49" charset="-128"/>
                <a:ea typeface="BIZ UDゴシック" panose="020B0400000000000000" pitchFamily="49" charset="-128"/>
              </a:rPr>
              <a:t>温度センサーが放出冷風を</a:t>
            </a:r>
            <a:endParaRPr lang="en-US" altLang="ja-JP" sz="1733" b="1" dirty="0">
              <a:solidFill>
                <a:schemeClr val="tx1">
                  <a:lumMod val="65000"/>
                  <a:lumOff val="35000"/>
                </a:schemeClr>
              </a:solidFill>
              <a:latin typeface="BIZ UDゴシック" panose="020B0400000000000000" pitchFamily="49" charset="-128"/>
              <a:ea typeface="BIZ UDゴシック" panose="020B0400000000000000" pitchFamily="49" charset="-128"/>
            </a:endParaRPr>
          </a:p>
          <a:p>
            <a:pPr algn="ctr">
              <a:defRPr/>
            </a:pPr>
            <a:r>
              <a:rPr lang="ja-JP" altLang="en-US" sz="1733" b="1" dirty="0">
                <a:solidFill>
                  <a:schemeClr val="tx1">
                    <a:lumMod val="65000"/>
                    <a:lumOff val="35000"/>
                  </a:schemeClr>
                </a:solidFill>
                <a:latin typeface="BIZ UDゴシック" panose="020B0400000000000000" pitchFamily="49" charset="-128"/>
                <a:ea typeface="BIZ UDゴシック" panose="020B0400000000000000" pitchFamily="49" charset="-128"/>
              </a:rPr>
              <a:t>感知しない</a:t>
            </a:r>
            <a:endParaRPr lang="en-US" sz="1733" b="1"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849EEB71-E98C-4850-BFA2-503766FA6762}"/>
              </a:ext>
            </a:extLst>
          </p:cNvPr>
          <p:cNvSpPr txBox="1"/>
          <p:nvPr/>
        </p:nvSpPr>
        <p:spPr>
          <a:xfrm>
            <a:off x="9982200" y="3848189"/>
            <a:ext cx="2808782" cy="1477328"/>
          </a:xfrm>
          <a:prstGeom prst="rect">
            <a:avLst/>
          </a:prstGeom>
          <a:noFill/>
        </p:spPr>
        <p:txBody>
          <a:bodyPr wrap="none" rtlCol="0">
            <a:spAutoFit/>
          </a:bodyPr>
          <a:lstStyle/>
          <a:p>
            <a:r>
              <a:rPr kumimoji="1" lang="ja-JP" altLang="en-US" dirty="0">
                <a:solidFill>
                  <a:srgbClr val="FF0000"/>
                </a:solidFill>
              </a:rPr>
              <a:t>温度センサーについての</a:t>
            </a:r>
            <a:endParaRPr kumimoji="1" lang="en-US" altLang="ja-JP" dirty="0">
              <a:solidFill>
                <a:srgbClr val="FF0000"/>
              </a:solidFill>
            </a:endParaRPr>
          </a:p>
          <a:p>
            <a:r>
              <a:rPr lang="ja-JP" altLang="en-US" dirty="0">
                <a:solidFill>
                  <a:srgbClr val="FF0000"/>
                </a:solidFill>
              </a:rPr>
              <a:t>説明を、わかりやすいよう</a:t>
            </a:r>
            <a:endParaRPr lang="en-US" altLang="ja-JP" dirty="0">
              <a:solidFill>
                <a:srgbClr val="FF0000"/>
              </a:solidFill>
            </a:endParaRPr>
          </a:p>
          <a:p>
            <a:r>
              <a:rPr kumimoji="1" lang="ja-JP" altLang="en-US" dirty="0">
                <a:solidFill>
                  <a:srgbClr val="FF0000"/>
                </a:solidFill>
              </a:rPr>
              <a:t>解釈しました。</a:t>
            </a:r>
            <a:endParaRPr kumimoji="1" lang="en-US" altLang="ja-JP" dirty="0">
              <a:solidFill>
                <a:srgbClr val="FF0000"/>
              </a:solidFill>
            </a:endParaRPr>
          </a:p>
          <a:p>
            <a:r>
              <a:rPr lang="ja-JP" altLang="en-US" dirty="0">
                <a:solidFill>
                  <a:srgbClr val="FF0000"/>
                </a:solidFill>
              </a:rPr>
              <a:t>間違っている場合は修正を</a:t>
            </a:r>
            <a:endParaRPr lang="en-US" altLang="ja-JP" dirty="0">
              <a:solidFill>
                <a:srgbClr val="FF0000"/>
              </a:solidFill>
            </a:endParaRPr>
          </a:p>
          <a:p>
            <a:r>
              <a:rPr kumimoji="1" lang="ja-JP" altLang="en-US" dirty="0">
                <a:solidFill>
                  <a:srgbClr val="FF0000"/>
                </a:solidFill>
              </a:rPr>
              <a:t>お願いします。</a:t>
            </a:r>
          </a:p>
        </p:txBody>
      </p:sp>
    </p:spTree>
    <p:extLst>
      <p:ext uri="{BB962C8B-B14F-4D97-AF65-F5344CB8AC3E}">
        <p14:creationId xmlns:p14="http://schemas.microsoft.com/office/powerpoint/2010/main" val="1105099125"/>
      </p:ext>
    </p:extLst>
  </p:cSld>
  <p:clrMapOvr>
    <a:masterClrMapping/>
  </p:clrMapOvr>
  <p:transition advTm="20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95300" y="1371600"/>
            <a:ext cx="4376870" cy="750887"/>
          </a:xfrm>
        </p:spPr>
        <p:txBody>
          <a:bodyPr/>
          <a:lstStyle/>
          <a:p>
            <a:pPr algn="ctr"/>
            <a:r>
              <a:rPr lang="ja-JP" altLang="en-US" dirty="0">
                <a:solidFill>
                  <a:schemeClr val="tx1">
                    <a:lumMod val="65000"/>
                    <a:lumOff val="35000"/>
                  </a:schemeClr>
                </a:solidFill>
              </a:rPr>
              <a:t>工場</a:t>
            </a:r>
            <a:endParaRPr lang="en-US" dirty="0">
              <a:solidFill>
                <a:schemeClr val="tx1">
                  <a:lumMod val="65000"/>
                  <a:lumOff val="35000"/>
                </a:schemeClr>
              </a:solidFill>
            </a:endParaRPr>
          </a:p>
        </p:txBody>
      </p:sp>
      <p:pic>
        <p:nvPicPr>
          <p:cNvPr id="2" name="コンテンツ プレースホルダー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8025" y="2209800"/>
            <a:ext cx="3951288" cy="3535364"/>
          </a:xfrm>
        </p:spPr>
      </p:pic>
      <p:sp>
        <p:nvSpPr>
          <p:cNvPr id="5" name="テキスト プレースホルダー 4"/>
          <p:cNvSpPr>
            <a:spLocks noGrp="1"/>
          </p:cNvSpPr>
          <p:nvPr>
            <p:ph type="body" sz="quarter" idx="3"/>
          </p:nvPr>
        </p:nvSpPr>
        <p:spPr>
          <a:xfrm>
            <a:off x="5032111" y="1371601"/>
            <a:ext cx="4378590" cy="750886"/>
          </a:xfrm>
        </p:spPr>
        <p:txBody>
          <a:bodyPr/>
          <a:lstStyle/>
          <a:p>
            <a:pPr algn="ctr"/>
            <a:r>
              <a:rPr lang="ja-JP" altLang="en-US" dirty="0">
                <a:solidFill>
                  <a:schemeClr val="tx1">
                    <a:lumMod val="65000"/>
                    <a:lumOff val="35000"/>
                  </a:schemeClr>
                </a:solidFill>
              </a:rPr>
              <a:t>ショッピングモール</a:t>
            </a:r>
            <a:endParaRPr lang="en-US" dirty="0">
              <a:solidFill>
                <a:schemeClr val="tx1">
                  <a:lumMod val="65000"/>
                  <a:lumOff val="35000"/>
                </a:schemeClr>
              </a:solidFill>
            </a:endParaRPr>
          </a:p>
        </p:txBody>
      </p:sp>
      <p:pic>
        <p:nvPicPr>
          <p:cNvPr id="7" name="コンテンツ プレースホルダー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245893" y="2209800"/>
            <a:ext cx="3951288" cy="3535363"/>
          </a:xfrm>
        </p:spPr>
      </p:pic>
      <p:sp>
        <p:nvSpPr>
          <p:cNvPr id="6" name="スライド番号プレースホルダー 5">
            <a:extLst>
              <a:ext uri="{FF2B5EF4-FFF2-40B4-BE49-F238E27FC236}">
                <a16:creationId xmlns:a16="http://schemas.microsoft.com/office/drawing/2014/main" id="{4E0B90BE-3249-4E44-9944-9538D3195DA4}"/>
              </a:ext>
            </a:extLst>
          </p:cNvPr>
          <p:cNvSpPr>
            <a:spLocks noGrp="1"/>
          </p:cNvSpPr>
          <p:nvPr>
            <p:ph type="sldNum" sz="quarter" idx="12"/>
          </p:nvPr>
        </p:nvSpPr>
        <p:spPr/>
        <p:txBody>
          <a:bodyPr/>
          <a:lstStyle/>
          <a:p>
            <a:pPr>
              <a:defRPr/>
            </a:pPr>
            <a:fld id="{68A55121-4501-4451-81E4-539F5F6381C9}" type="slidenum">
              <a:rPr lang="en-US" altLang="ja-JP" smtClean="0"/>
              <a:pPr>
                <a:defRPr/>
              </a:pPr>
              <a:t>26</a:t>
            </a:fld>
            <a:endParaRPr lang="en-US" altLang="ja-JP"/>
          </a:p>
        </p:txBody>
      </p:sp>
      <p:sp>
        <p:nvSpPr>
          <p:cNvPr id="10" name="タイトル 11">
            <a:extLst>
              <a:ext uri="{FF2B5EF4-FFF2-40B4-BE49-F238E27FC236}">
                <a16:creationId xmlns:a16="http://schemas.microsoft.com/office/drawing/2014/main" id="{170B6686-6E48-4139-9CF1-45F14C78501C}"/>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エコパワーフィットが適している環境</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1" name="タイトル 11">
            <a:extLst>
              <a:ext uri="{FF2B5EF4-FFF2-40B4-BE49-F238E27FC236}">
                <a16:creationId xmlns:a16="http://schemas.microsoft.com/office/drawing/2014/main" id="{D9768352-58A0-4454-8825-0FB5DAEE042B}"/>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温度センサーが感知しにくい環境</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2" name="正方形/長方形 11">
            <a:extLst>
              <a:ext uri="{FF2B5EF4-FFF2-40B4-BE49-F238E27FC236}">
                <a16:creationId xmlns:a16="http://schemas.microsoft.com/office/drawing/2014/main" id="{C3DDB782-3F9B-4D4C-B9B0-F8E0C5639D4F}"/>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3103693760"/>
      </p:ext>
    </p:extLst>
  </p:cSld>
  <p:clrMapOvr>
    <a:masterClrMapping/>
  </p:clrMapOvr>
  <p:transition advTm="20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テキスト プレースホルダー 2"/>
          <p:cNvSpPr>
            <a:spLocks noGrp="1"/>
          </p:cNvSpPr>
          <p:nvPr>
            <p:ph type="body" idx="1"/>
          </p:nvPr>
        </p:nvSpPr>
        <p:spPr>
          <a:xfrm>
            <a:off x="495300" y="1600201"/>
            <a:ext cx="4376738" cy="620712"/>
          </a:xfrm>
        </p:spPr>
        <p:txBody>
          <a:bodyPr/>
          <a:lstStyle/>
          <a:p>
            <a:pPr algn="ctr"/>
            <a:r>
              <a:rPr lang="ja-JP" altLang="en-US" dirty="0">
                <a:solidFill>
                  <a:schemeClr val="tx1">
                    <a:lumMod val="65000"/>
                    <a:lumOff val="35000"/>
                  </a:schemeClr>
                </a:solidFill>
              </a:rPr>
              <a:t>学校・公民館・催事場</a:t>
            </a:r>
            <a:endParaRPr lang="en-US" altLang="en-US" dirty="0">
              <a:solidFill>
                <a:schemeClr val="tx1">
                  <a:lumMod val="65000"/>
                  <a:lumOff val="35000"/>
                </a:schemeClr>
              </a:solidFill>
            </a:endParaRPr>
          </a:p>
        </p:txBody>
      </p:sp>
      <p:sp>
        <p:nvSpPr>
          <p:cNvPr id="40964" name="テキスト プレースホルダー 4"/>
          <p:cNvSpPr>
            <a:spLocks noGrp="1"/>
          </p:cNvSpPr>
          <p:nvPr>
            <p:ph type="body" sz="quarter" idx="3"/>
          </p:nvPr>
        </p:nvSpPr>
        <p:spPr>
          <a:xfrm>
            <a:off x="5032375" y="1600200"/>
            <a:ext cx="4378325" cy="620713"/>
          </a:xfrm>
        </p:spPr>
        <p:txBody>
          <a:bodyPr/>
          <a:lstStyle/>
          <a:p>
            <a:pPr algn="ctr"/>
            <a:r>
              <a:rPr lang="ja-JP" altLang="en-US" dirty="0">
                <a:solidFill>
                  <a:schemeClr val="tx1">
                    <a:lumMod val="65000"/>
                    <a:lumOff val="35000"/>
                  </a:schemeClr>
                </a:solidFill>
              </a:rPr>
              <a:t>病院・クリニック</a:t>
            </a:r>
            <a:endParaRPr lang="en-US" altLang="en-US" dirty="0">
              <a:solidFill>
                <a:schemeClr val="tx1">
                  <a:lumMod val="65000"/>
                  <a:lumOff val="35000"/>
                </a:schemeClr>
              </a:solidFill>
            </a:endParaRPr>
          </a:p>
        </p:txBody>
      </p:sp>
      <p:pic>
        <p:nvPicPr>
          <p:cNvPr id="3" name="コンテンツ プレースホルダー 2"/>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245893" y="2297112"/>
            <a:ext cx="3951288" cy="3260723"/>
          </a:xfrm>
        </p:spPr>
      </p:pic>
      <p:pic>
        <p:nvPicPr>
          <p:cNvPr id="2" name="コンテンツ プレースホルダー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8025" y="2297112"/>
            <a:ext cx="3951288" cy="3260723"/>
          </a:xfrm>
        </p:spPr>
      </p:pic>
      <p:sp>
        <p:nvSpPr>
          <p:cNvPr id="5" name="スライド番号プレースホルダー 4">
            <a:extLst>
              <a:ext uri="{FF2B5EF4-FFF2-40B4-BE49-F238E27FC236}">
                <a16:creationId xmlns:a16="http://schemas.microsoft.com/office/drawing/2014/main" id="{1F6D3360-9C07-49D1-AEAF-CC06BBCB5C98}"/>
              </a:ext>
            </a:extLst>
          </p:cNvPr>
          <p:cNvSpPr>
            <a:spLocks noGrp="1"/>
          </p:cNvSpPr>
          <p:nvPr>
            <p:ph type="sldNum" sz="quarter" idx="12"/>
          </p:nvPr>
        </p:nvSpPr>
        <p:spPr/>
        <p:txBody>
          <a:bodyPr/>
          <a:lstStyle/>
          <a:p>
            <a:pPr>
              <a:defRPr/>
            </a:pPr>
            <a:fld id="{68A55121-4501-4451-81E4-539F5F6381C9}" type="slidenum">
              <a:rPr lang="en-US" altLang="ja-JP" smtClean="0"/>
              <a:pPr>
                <a:defRPr/>
              </a:pPr>
              <a:t>27</a:t>
            </a:fld>
            <a:endParaRPr lang="en-US" altLang="ja-JP"/>
          </a:p>
        </p:txBody>
      </p:sp>
      <p:sp>
        <p:nvSpPr>
          <p:cNvPr id="10" name="タイトル 11">
            <a:extLst>
              <a:ext uri="{FF2B5EF4-FFF2-40B4-BE49-F238E27FC236}">
                <a16:creationId xmlns:a16="http://schemas.microsoft.com/office/drawing/2014/main" id="{9ECEF00C-3651-49C2-AA28-C75BF708C70D}"/>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エコパワーフィットが適している環境</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1" name="タイトル 11">
            <a:extLst>
              <a:ext uri="{FF2B5EF4-FFF2-40B4-BE49-F238E27FC236}">
                <a16:creationId xmlns:a16="http://schemas.microsoft.com/office/drawing/2014/main" id="{EAFEA882-30D6-4E88-9A45-61BF7363CFA7}"/>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温度センサーが感知しにくい環境</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2" name="正方形/長方形 11">
            <a:extLst>
              <a:ext uri="{FF2B5EF4-FFF2-40B4-BE49-F238E27FC236}">
                <a16:creationId xmlns:a16="http://schemas.microsoft.com/office/drawing/2014/main" id="{B0B6170C-39F1-45EF-BCAD-9867275D5DD0}"/>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1517265751"/>
      </p:ext>
    </p:extLst>
  </p:cSld>
  <p:clrMapOvr>
    <a:masterClrMapping/>
  </p:clrMapOvr>
  <p:transition advTm="20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1F8AE254-C409-4279-A679-FF53346D906F}"/>
              </a:ext>
            </a:extLst>
          </p:cNvPr>
          <p:cNvSpPr/>
          <p:nvPr/>
        </p:nvSpPr>
        <p:spPr>
          <a:xfrm>
            <a:off x="597306" y="4247744"/>
            <a:ext cx="4608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962" name="Text Box 3"/>
          <p:cNvSpPr>
            <a:spLocks noGrp="1" noChangeArrowheads="1"/>
          </p:cNvSpPr>
          <p:nvPr>
            <p:ph type="body" idx="1"/>
          </p:nvPr>
        </p:nvSpPr>
        <p:spPr>
          <a:xfrm>
            <a:off x="495300" y="1600200"/>
            <a:ext cx="8915400" cy="2484438"/>
          </a:xfrm>
          <a:noFill/>
        </p:spPr>
        <p:txBody>
          <a:bodyPr/>
          <a:lstStyle/>
          <a:p>
            <a:pPr marL="371464" indent="-371464" eaLnBrk="1" hangingPunct="1">
              <a:spcBef>
                <a:spcPct val="50000"/>
              </a:spcBef>
              <a:buFont typeface="Wingdings" panose="05000000000000000000" pitchFamily="2" charset="2"/>
              <a:buNone/>
              <a:defRPr/>
            </a:pPr>
            <a:r>
              <a:rPr lang="ja-JP" altLang="en-US" sz="3250" dirty="0">
                <a:solidFill>
                  <a:schemeClr val="tx1">
                    <a:lumMod val="65000"/>
                    <a:lumOff val="35000"/>
                  </a:schemeClr>
                </a:solidFill>
              </a:rPr>
              <a:t>従来のデマコン制御やタイマー制御では</a:t>
            </a:r>
          </a:p>
          <a:p>
            <a:pPr marL="371464" indent="-371464" eaLnBrk="1" hangingPunct="1">
              <a:spcBef>
                <a:spcPct val="50000"/>
              </a:spcBef>
              <a:buFont typeface="Wingdings" panose="05000000000000000000" pitchFamily="2" charset="2"/>
              <a:buNone/>
              <a:defRPr/>
            </a:pPr>
            <a:r>
              <a:rPr lang="ja-JP" altLang="en-US" sz="3250" dirty="0">
                <a:solidFill>
                  <a:schemeClr val="tx1">
                    <a:lumMod val="65000"/>
                    <a:lumOff val="35000"/>
                  </a:schemeClr>
                </a:solidFill>
              </a:rPr>
              <a:t>空調機のコンプレッサーを</a:t>
            </a:r>
          </a:p>
          <a:p>
            <a:pPr marL="371464" indent="-371464" eaLnBrk="1" hangingPunct="1">
              <a:spcBef>
                <a:spcPct val="50000"/>
              </a:spcBef>
              <a:buFont typeface="Wingdings" panose="05000000000000000000" pitchFamily="2" charset="2"/>
              <a:buNone/>
              <a:defRPr/>
            </a:pPr>
            <a:r>
              <a:rPr lang="ja-JP" altLang="en-US" sz="3250" dirty="0">
                <a:solidFill>
                  <a:schemeClr val="tx1">
                    <a:lumMod val="65000"/>
                    <a:lumOff val="35000"/>
                  </a:schemeClr>
                </a:solidFill>
              </a:rPr>
              <a:t>壊す危険性があります。</a:t>
            </a:r>
          </a:p>
        </p:txBody>
      </p:sp>
      <p:graphicFrame>
        <p:nvGraphicFramePr>
          <p:cNvPr id="41987" name="Object 4"/>
          <p:cNvGraphicFramePr>
            <a:graphicFrameLocks noChangeAspect="1"/>
          </p:cNvGraphicFramePr>
          <p:nvPr>
            <p:extLst>
              <p:ext uri="{D42A27DB-BD31-4B8C-83A1-F6EECF244321}">
                <p14:modId xmlns:p14="http://schemas.microsoft.com/office/powerpoint/2010/main" val="3556450867"/>
              </p:ext>
            </p:extLst>
          </p:nvPr>
        </p:nvGraphicFramePr>
        <p:xfrm>
          <a:off x="5994603" y="2267389"/>
          <a:ext cx="2487613" cy="1785938"/>
        </p:xfrm>
        <a:graphic>
          <a:graphicData uri="http://schemas.openxmlformats.org/presentationml/2006/ole">
            <mc:AlternateContent xmlns:mc="http://schemas.openxmlformats.org/markup-compatibility/2006">
              <mc:Choice xmlns:v="urn:schemas-microsoft-com:vml" Requires="v">
                <p:oleObj spid="_x0000_s4183" name="Photo Editor Photo" r:id="rId4" imgW="2295238" imgH="1647619" progId="MSPhotoEd.3">
                  <p:embed/>
                </p:oleObj>
              </mc:Choice>
              <mc:Fallback>
                <p:oleObj name="Photo Editor Photo" r:id="rId4" imgW="2295238" imgH="1647619" progId="MSPhotoEd.3">
                  <p:embed/>
                  <p:pic>
                    <p:nvPicPr>
                      <p:cNvPr id="4198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603" y="2267389"/>
                        <a:ext cx="2487613" cy="1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スライド番号プレースホルダー 3">
            <a:extLst>
              <a:ext uri="{FF2B5EF4-FFF2-40B4-BE49-F238E27FC236}">
                <a16:creationId xmlns:a16="http://schemas.microsoft.com/office/drawing/2014/main" id="{6ADA2B20-3E51-442C-A57B-EEAC48B3AA8E}"/>
              </a:ext>
            </a:extLst>
          </p:cNvPr>
          <p:cNvSpPr>
            <a:spLocks noGrp="1"/>
          </p:cNvSpPr>
          <p:nvPr>
            <p:ph type="sldNum" sz="quarter" idx="12"/>
          </p:nvPr>
        </p:nvSpPr>
        <p:spPr/>
        <p:txBody>
          <a:bodyPr/>
          <a:lstStyle/>
          <a:p>
            <a:pPr>
              <a:defRPr/>
            </a:pPr>
            <a:fld id="{0B28D645-5319-4A0F-BE0E-DCA6BFF6BE03}" type="slidenum">
              <a:rPr lang="en-US" altLang="ja-JP" smtClean="0"/>
              <a:pPr>
                <a:defRPr/>
              </a:pPr>
              <a:t>28</a:t>
            </a:fld>
            <a:endParaRPr lang="en-US" altLang="ja-JP"/>
          </a:p>
        </p:txBody>
      </p:sp>
      <p:sp>
        <p:nvSpPr>
          <p:cNvPr id="8" name="タイトル 11">
            <a:extLst>
              <a:ext uri="{FF2B5EF4-FFF2-40B4-BE49-F238E27FC236}">
                <a16:creationId xmlns:a16="http://schemas.microsoft.com/office/drawing/2014/main" id="{C31112BF-69A4-4827-AA5F-CF47162019B9}"/>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デマンドコントロールとコンプレッサーの故障</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1" name="タイトル 11">
            <a:extLst>
              <a:ext uri="{FF2B5EF4-FFF2-40B4-BE49-F238E27FC236}">
                <a16:creationId xmlns:a16="http://schemas.microsoft.com/office/drawing/2014/main" id="{2CB58C56-A583-4EDF-B227-D186A64CEC63}"/>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cs typeface="Arial" panose="020B0604020202020204" pitchFamily="34" charset="0"/>
              </a:rPr>
              <a:t>ご存じですか？</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2" name="正方形/長方形 11">
            <a:extLst>
              <a:ext uri="{FF2B5EF4-FFF2-40B4-BE49-F238E27FC236}">
                <a16:creationId xmlns:a16="http://schemas.microsoft.com/office/drawing/2014/main" id="{D5D199CE-CBF0-4DB3-B366-3CCBFCDCF381}"/>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Text Box 3">
            <a:extLst>
              <a:ext uri="{FF2B5EF4-FFF2-40B4-BE49-F238E27FC236}">
                <a16:creationId xmlns:a16="http://schemas.microsoft.com/office/drawing/2014/main" id="{45F9C007-95CB-40F1-9E1F-833040301555}"/>
              </a:ext>
            </a:extLst>
          </p:cNvPr>
          <p:cNvSpPr txBox="1">
            <a:spLocks noChangeArrowheads="1"/>
          </p:cNvSpPr>
          <p:nvPr/>
        </p:nvSpPr>
        <p:spPr bwMode="auto">
          <a:xfrm>
            <a:off x="495300" y="39624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69888" indent="-369888" algn="l" rtl="0" eaLnBrk="0" fontAlgn="base" hangingPunct="0">
              <a:spcBef>
                <a:spcPct val="20000"/>
              </a:spcBef>
              <a:spcAft>
                <a:spcPct val="0"/>
              </a:spcAft>
              <a:buClr>
                <a:schemeClr val="accent1"/>
              </a:buClr>
              <a:buSzPct val="65000"/>
              <a:buFont typeface="Wingdings" panose="05000000000000000000" pitchFamily="2" charset="2"/>
              <a:buChar char="n"/>
              <a:defRPr kumimoji="1" sz="3200">
                <a:solidFill>
                  <a:schemeClr val="tx1"/>
                </a:solidFill>
                <a:latin typeface="BIZ UDゴシック" panose="020B0400000000000000" pitchFamily="49" charset="-128"/>
                <a:ea typeface="BIZ UDゴシック" panose="020B0400000000000000" pitchFamily="49" charset="-128"/>
                <a:cs typeface="+mn-cs"/>
              </a:defRPr>
            </a:lvl1pPr>
            <a:lvl2pPr marL="725488" indent="-352425" algn="l" rtl="0" eaLnBrk="0" fontAlgn="base" hangingPunct="0">
              <a:spcBef>
                <a:spcPct val="20000"/>
              </a:spcBef>
              <a:spcAft>
                <a:spcPct val="0"/>
              </a:spcAft>
              <a:buClr>
                <a:schemeClr val="accent2"/>
              </a:buClr>
              <a:buSzPct val="60000"/>
              <a:buFont typeface="Wingdings" panose="05000000000000000000" pitchFamily="2" charset="2"/>
              <a:buChar char="q"/>
              <a:defRPr kumimoji="1" sz="2800">
                <a:solidFill>
                  <a:schemeClr val="tx1"/>
                </a:solidFill>
                <a:latin typeface="BIZ UDゴシック" panose="020B0400000000000000" pitchFamily="49" charset="-128"/>
                <a:ea typeface="BIZ UDゴシック" panose="020B0400000000000000" pitchFamily="49" charset="-128"/>
              </a:defRPr>
            </a:lvl2pPr>
            <a:lvl3pPr marL="1106488" indent="-379413" algn="l" rtl="0" eaLnBrk="0" fontAlgn="base" hangingPunct="0">
              <a:spcBef>
                <a:spcPct val="20000"/>
              </a:spcBef>
              <a:spcAft>
                <a:spcPct val="0"/>
              </a:spcAft>
              <a:buClr>
                <a:schemeClr val="accent1"/>
              </a:buClr>
              <a:buSzPct val="65000"/>
              <a:buFont typeface="Wingdings" panose="05000000000000000000" pitchFamily="2" charset="2"/>
              <a:buChar char="n"/>
              <a:defRPr kumimoji="1" sz="2300">
                <a:solidFill>
                  <a:schemeClr val="tx1"/>
                </a:solidFill>
                <a:latin typeface="BIZ UDゴシック" panose="020B0400000000000000" pitchFamily="49" charset="-128"/>
                <a:ea typeface="BIZ UDゴシック" panose="020B0400000000000000" pitchFamily="49" charset="-128"/>
              </a:defRPr>
            </a:lvl3pPr>
            <a:lvl4pPr marL="1450975" indent="-341313" algn="l" rtl="0" eaLnBrk="0" fontAlgn="base" hangingPunct="0">
              <a:spcBef>
                <a:spcPct val="20000"/>
              </a:spcBef>
              <a:spcAft>
                <a:spcPct val="0"/>
              </a:spcAft>
              <a:buClr>
                <a:schemeClr val="accent2"/>
              </a:buClr>
              <a:buSzPct val="70000"/>
              <a:buFont typeface="Wingdings" panose="05000000000000000000" pitchFamily="2" charset="2"/>
              <a:buChar char="q"/>
              <a:defRPr kumimoji="1" sz="2100">
                <a:solidFill>
                  <a:schemeClr val="tx1"/>
                </a:solidFill>
                <a:latin typeface="BIZ UDゴシック" panose="020B0400000000000000" pitchFamily="49" charset="-128"/>
                <a:ea typeface="BIZ UDゴシック" panose="020B0400000000000000" pitchFamily="49" charset="-128"/>
              </a:defRPr>
            </a:lvl4pPr>
            <a:lvl5pPr marL="1820863" indent="-366713" algn="l" rtl="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BIZ UDゴシック" panose="020B0400000000000000" pitchFamily="49" charset="-128"/>
                <a:ea typeface="BIZ UDゴシック" panose="020B0400000000000000" pitchFamily="49" charset="-128"/>
              </a:defRPr>
            </a:lvl5pPr>
            <a:lvl6pPr marL="2316489"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6pPr>
            <a:lvl7pPr marL="2811773"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7pPr>
            <a:lvl8pPr marL="3307058"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8pPr>
            <a:lvl9pPr marL="3802343" indent="-368024" algn="l" rtl="0" fontAlgn="base">
              <a:spcBef>
                <a:spcPct val="20000"/>
              </a:spcBef>
              <a:spcAft>
                <a:spcPct val="0"/>
              </a:spcAft>
              <a:buClr>
                <a:schemeClr val="accent1"/>
              </a:buClr>
              <a:buSzPct val="75000"/>
              <a:buFont typeface="Wingdings" pitchFamily="2" charset="2"/>
              <a:buChar char="§"/>
              <a:defRPr kumimoji="1" sz="2167">
                <a:solidFill>
                  <a:schemeClr val="tx1"/>
                </a:solidFill>
                <a:latin typeface="+mn-lt"/>
                <a:ea typeface="+mn-ea"/>
              </a:defRPr>
            </a:lvl9pPr>
          </a:lstStyle>
          <a:p>
            <a:pPr marL="371464" indent="-371464" eaLnBrk="1" hangingPunct="1">
              <a:spcBef>
                <a:spcPct val="50000"/>
              </a:spcBef>
              <a:buFont typeface="Wingdings" panose="05000000000000000000" pitchFamily="2" charset="2"/>
              <a:buNone/>
              <a:defRPr/>
            </a:pPr>
            <a:r>
              <a:rPr lang="ja-JP" altLang="en-US" sz="2000" b="1" kern="0" dirty="0">
                <a:solidFill>
                  <a:schemeClr val="tx1">
                    <a:lumMod val="65000"/>
                    <a:lumOff val="35000"/>
                  </a:schemeClr>
                </a:solidFill>
              </a:rPr>
              <a:t>デマコン（デマンドコントロール）とは</a:t>
            </a:r>
          </a:p>
        </p:txBody>
      </p:sp>
      <p:sp>
        <p:nvSpPr>
          <p:cNvPr id="16" name="テキスト ボックス 15">
            <a:extLst>
              <a:ext uri="{FF2B5EF4-FFF2-40B4-BE49-F238E27FC236}">
                <a16:creationId xmlns:a16="http://schemas.microsoft.com/office/drawing/2014/main" id="{5269793A-0F85-41F6-8672-307C9BE5EE5C}"/>
              </a:ext>
            </a:extLst>
          </p:cNvPr>
          <p:cNvSpPr txBox="1"/>
          <p:nvPr/>
        </p:nvSpPr>
        <p:spPr>
          <a:xfrm>
            <a:off x="511208" y="4356734"/>
            <a:ext cx="9089991" cy="1815882"/>
          </a:xfrm>
          <a:prstGeom prst="rect">
            <a:avLst/>
          </a:prstGeom>
          <a:noFill/>
        </p:spPr>
        <p:txBody>
          <a:bodyPr wrap="square">
            <a:spAutoFit/>
          </a:bodyPr>
          <a:lstStyle/>
          <a:p>
            <a:pPr>
              <a:defRPr/>
            </a:pPr>
            <a:r>
              <a:rPr lang="ja-JP" altLang="en-US" sz="1600" dirty="0">
                <a:solidFill>
                  <a:schemeClr val="tx1">
                    <a:lumMod val="65000"/>
                    <a:lumOff val="35000"/>
                  </a:schemeClr>
                </a:solidFill>
                <a:latin typeface="BIZ UDゴシック" panose="020B0400000000000000" pitchFamily="49" charset="-128"/>
                <a:ea typeface="BIZ UDゴシック" panose="020B0400000000000000" pitchFamily="49" charset="-128"/>
              </a:rPr>
              <a:t>電気の基本料金は当月の使用分ではなく、過去１２ヶ月の中で一番高かった月の料金が基準となって請求されていることをご存じでしょうか。</a:t>
            </a:r>
            <a:endParaRPr lang="en-US" altLang="ja-JP" sz="1600" dirty="0">
              <a:solidFill>
                <a:schemeClr val="tx1">
                  <a:lumMod val="65000"/>
                  <a:lumOff val="35000"/>
                </a:schemeClr>
              </a:solidFill>
              <a:latin typeface="BIZ UDゴシック" panose="020B0400000000000000" pitchFamily="49" charset="-128"/>
              <a:ea typeface="BIZ UDゴシック" panose="020B0400000000000000" pitchFamily="49" charset="-128"/>
            </a:endParaRPr>
          </a:p>
          <a:p>
            <a:pPr>
              <a:defRPr/>
            </a:pPr>
            <a:r>
              <a:rPr lang="ja-JP" altLang="en-US" sz="1600" dirty="0">
                <a:solidFill>
                  <a:schemeClr val="tx1">
                    <a:lumMod val="65000"/>
                    <a:lumOff val="35000"/>
                  </a:schemeClr>
                </a:solidFill>
                <a:latin typeface="BIZ UDゴシック" panose="020B0400000000000000" pitchFamily="49" charset="-128"/>
                <a:ea typeface="BIZ UDゴシック" panose="020B0400000000000000" pitchFamily="49" charset="-128"/>
              </a:rPr>
              <a:t>しかも、その年の</a:t>
            </a:r>
            <a:r>
              <a:rPr lang="en-US" altLang="ja-JP" sz="1600" dirty="0">
                <a:solidFill>
                  <a:schemeClr val="tx1">
                    <a:lumMod val="65000"/>
                    <a:lumOff val="35000"/>
                  </a:schemeClr>
                </a:solidFill>
                <a:latin typeface="BIZ UDゴシック" panose="020B0400000000000000" pitchFamily="49" charset="-128"/>
                <a:ea typeface="BIZ UDゴシック" panose="020B0400000000000000" pitchFamily="49" charset="-128"/>
              </a:rPr>
              <a:t>30</a:t>
            </a:r>
            <a:r>
              <a:rPr lang="ja-JP" altLang="en-US" sz="1600" dirty="0">
                <a:solidFill>
                  <a:schemeClr val="tx1">
                    <a:lumMod val="65000"/>
                    <a:lumOff val="35000"/>
                  </a:schemeClr>
                </a:solidFill>
                <a:latin typeface="BIZ UDゴシック" panose="020B0400000000000000" pitchFamily="49" charset="-128"/>
                <a:ea typeface="BIZ UDゴシック" panose="020B0400000000000000" pitchFamily="49" charset="-128"/>
              </a:rPr>
              <a:t>分間の電力の最大値で基本料金が決定されます。</a:t>
            </a:r>
            <a:endParaRPr lang="en-US" altLang="ja-JP" sz="1600" dirty="0">
              <a:solidFill>
                <a:schemeClr val="tx1">
                  <a:lumMod val="65000"/>
                  <a:lumOff val="35000"/>
                </a:schemeClr>
              </a:solidFill>
              <a:latin typeface="BIZ UDゴシック" panose="020B0400000000000000" pitchFamily="49" charset="-128"/>
              <a:ea typeface="BIZ UDゴシック" panose="020B0400000000000000" pitchFamily="49" charset="-128"/>
            </a:endParaRPr>
          </a:p>
          <a:p>
            <a:pPr>
              <a:defRPr/>
            </a:pPr>
            <a:r>
              <a:rPr lang="ja-JP" altLang="en-US" sz="1600" dirty="0">
                <a:solidFill>
                  <a:schemeClr val="tx1">
                    <a:lumMod val="65000"/>
                    <a:lumOff val="35000"/>
                  </a:schemeClr>
                </a:solidFill>
                <a:latin typeface="BIZ UDゴシック" panose="020B0400000000000000" pitchFamily="49" charset="-128"/>
                <a:ea typeface="BIZ UDゴシック" panose="020B0400000000000000" pitchFamily="49" charset="-128"/>
              </a:rPr>
              <a:t>つまり、使ってもいない電気代が１１ヶ月間も余分に請求されているのです</a:t>
            </a:r>
            <a:endParaRPr lang="en-US" altLang="ja-JP" sz="1600" dirty="0">
              <a:solidFill>
                <a:schemeClr val="tx1">
                  <a:lumMod val="65000"/>
                  <a:lumOff val="35000"/>
                </a:schemeClr>
              </a:solidFill>
              <a:latin typeface="BIZ UDゴシック" panose="020B0400000000000000" pitchFamily="49" charset="-128"/>
              <a:ea typeface="BIZ UDゴシック" panose="020B0400000000000000" pitchFamily="49" charset="-128"/>
            </a:endParaRPr>
          </a:p>
          <a:p>
            <a:pPr>
              <a:defRPr/>
            </a:pPr>
            <a:r>
              <a:rPr lang="ja-JP" altLang="en-US" sz="1600" dirty="0">
                <a:solidFill>
                  <a:schemeClr val="tx1">
                    <a:lumMod val="65000"/>
                    <a:lumOff val="35000"/>
                  </a:schemeClr>
                </a:solidFill>
                <a:latin typeface="BIZ UDゴシック" panose="020B0400000000000000" pitchFamily="49" charset="-128"/>
                <a:ea typeface="BIZ UDゴシック" panose="020B0400000000000000" pitchFamily="49" charset="-128"/>
              </a:rPr>
              <a:t>そこで、基本料金と使用量のムダを削減して電気料金の大幅な削減を計ろうとするのがデマンドコントロールシステムです。</a:t>
            </a:r>
            <a:br>
              <a:rPr lang="en-US" altLang="ja-JP" sz="1600" dirty="0">
                <a:solidFill>
                  <a:schemeClr val="tx1">
                    <a:lumMod val="65000"/>
                    <a:lumOff val="35000"/>
                  </a:schemeClr>
                </a:solidFill>
                <a:latin typeface="BIZ UDゴシック" panose="020B0400000000000000" pitchFamily="49" charset="-128"/>
                <a:ea typeface="BIZ UDゴシック" panose="020B0400000000000000" pitchFamily="49" charset="-128"/>
              </a:rPr>
            </a:br>
            <a:r>
              <a:rPr lang="ja-JP" altLang="en-US" sz="1600" dirty="0">
                <a:solidFill>
                  <a:schemeClr val="tx1">
                    <a:lumMod val="65000"/>
                    <a:lumOff val="35000"/>
                  </a:schemeClr>
                </a:solidFill>
                <a:latin typeface="BIZ UDゴシック" panose="020B0400000000000000" pitchFamily="49" charset="-128"/>
                <a:ea typeface="BIZ UDゴシック" panose="020B0400000000000000" pitchFamily="49" charset="-128"/>
              </a:rPr>
              <a:t>電気の供給者である電力会社もデマンドコントロールを推奨しています。しかし・・・</a:t>
            </a:r>
            <a:endParaRPr lang="en-US" altLang="ja-JP" sz="1600"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97637"/>
      </p:ext>
    </p:extLst>
  </p:cSld>
  <p:clrMapOvr>
    <a:masterClrMapping/>
  </p:clrMapOvr>
  <p:transition advTm="20000">
    <p:fad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FCDE8039-76F6-4DD5-B4B1-255F428C95BB}"/>
              </a:ext>
            </a:extLst>
          </p:cNvPr>
          <p:cNvSpPr/>
          <p:nvPr/>
        </p:nvSpPr>
        <p:spPr>
          <a:xfrm>
            <a:off x="3588944" y="2236788"/>
            <a:ext cx="576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989" name="Rectangle 293"/>
          <p:cNvSpPr>
            <a:spLocks noChangeArrowheads="1"/>
          </p:cNvSpPr>
          <p:nvPr/>
        </p:nvSpPr>
        <p:spPr bwMode="auto">
          <a:xfrm>
            <a:off x="0" y="790575"/>
            <a:ext cx="18415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defRPr/>
            </a:pPr>
            <a:endParaRPr lang="ja-JP" altLang="en-US" sz="1950"/>
          </a:p>
        </p:txBody>
      </p:sp>
      <p:graphicFrame>
        <p:nvGraphicFramePr>
          <p:cNvPr id="32221" name="Group 477"/>
          <p:cNvGraphicFramePr>
            <a:graphicFrameLocks noGrp="1"/>
          </p:cNvGraphicFramePr>
          <p:nvPr/>
        </p:nvGraphicFramePr>
        <p:xfrm>
          <a:off x="12547600" y="1943100"/>
          <a:ext cx="893763" cy="528638"/>
        </p:xfrm>
        <a:graphic>
          <a:graphicData uri="http://schemas.openxmlformats.org/drawingml/2006/table">
            <a:tbl>
              <a:tblPr/>
              <a:tblGrid>
                <a:gridCol w="893763">
                  <a:extLst>
                    <a:ext uri="{9D8B030D-6E8A-4147-A177-3AD203B41FA5}">
                      <a16:colId xmlns:a16="http://schemas.microsoft.com/office/drawing/2014/main" val="20000"/>
                    </a:ext>
                  </a:extLst>
                </a:gridCol>
              </a:tblGrid>
              <a:tr h="528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ja-JP" altLang="ja-JP" sz="2800" b="0" i="0" u="none" strike="noStrike" cap="none" normalizeH="0" baseline="0" dirty="0">
                        <a:ln>
                          <a:noFill/>
                        </a:ln>
                        <a:solidFill>
                          <a:schemeClr val="tx1"/>
                        </a:solidFill>
                        <a:effectLst/>
                        <a:latin typeface="Arial" charset="0"/>
                        <a:ea typeface="ＭＳ Ｐゴシック" pitchFamily="50" charset="-128"/>
                      </a:endParaRPr>
                    </a:p>
                  </a:txBody>
                  <a:tcPr marL="99001" marR="99001" marT="49422" marB="49422"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1992" name="Rectangle 510"/>
          <p:cNvSpPr>
            <a:spLocks noChangeArrowheads="1"/>
          </p:cNvSpPr>
          <p:nvPr/>
        </p:nvSpPr>
        <p:spPr bwMode="auto">
          <a:xfrm>
            <a:off x="0" y="1844675"/>
            <a:ext cx="18415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defRPr/>
            </a:pPr>
            <a:endParaRPr lang="ja-JP" altLang="en-US" sz="1950"/>
          </a:p>
        </p:txBody>
      </p:sp>
      <p:sp>
        <p:nvSpPr>
          <p:cNvPr id="41993" name="Rectangle 647"/>
          <p:cNvSpPr>
            <a:spLocks noChangeArrowheads="1"/>
          </p:cNvSpPr>
          <p:nvPr/>
        </p:nvSpPr>
        <p:spPr bwMode="auto">
          <a:xfrm>
            <a:off x="0" y="1844675"/>
            <a:ext cx="18415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defRPr/>
            </a:pPr>
            <a:endParaRPr lang="ja-JP" altLang="en-US" sz="1950"/>
          </a:p>
        </p:txBody>
      </p:sp>
      <p:sp>
        <p:nvSpPr>
          <p:cNvPr id="41994" name="Rectangle 842"/>
          <p:cNvSpPr>
            <a:spLocks noChangeArrowheads="1"/>
          </p:cNvSpPr>
          <p:nvPr/>
        </p:nvSpPr>
        <p:spPr bwMode="auto">
          <a:xfrm>
            <a:off x="0" y="1844675"/>
            <a:ext cx="18415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defRPr/>
            </a:pPr>
            <a:endParaRPr lang="ja-JP" altLang="en-US" sz="1950"/>
          </a:p>
        </p:txBody>
      </p:sp>
      <p:pic>
        <p:nvPicPr>
          <p:cNvPr id="4302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43200"/>
            <a:ext cx="89154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a:extLst>
              <a:ext uri="{FF2B5EF4-FFF2-40B4-BE49-F238E27FC236}">
                <a16:creationId xmlns:a16="http://schemas.microsoft.com/office/drawing/2014/main" id="{0ED2987A-4414-4B0E-8611-E0A4E7C71C92}"/>
              </a:ext>
            </a:extLst>
          </p:cNvPr>
          <p:cNvSpPr>
            <a:spLocks noGrp="1"/>
          </p:cNvSpPr>
          <p:nvPr>
            <p:ph type="sldNum" sz="quarter" idx="12"/>
          </p:nvPr>
        </p:nvSpPr>
        <p:spPr/>
        <p:txBody>
          <a:bodyPr/>
          <a:lstStyle/>
          <a:p>
            <a:pPr>
              <a:defRPr/>
            </a:pPr>
            <a:fld id="{8DB35A91-807E-4157-A08C-5C9CF5FC963C}" type="slidenum">
              <a:rPr lang="en-US" altLang="ja-JP" smtClean="0"/>
              <a:pPr>
                <a:defRPr/>
              </a:pPr>
              <a:t>29</a:t>
            </a:fld>
            <a:endParaRPr lang="en-US" altLang="ja-JP"/>
          </a:p>
        </p:txBody>
      </p:sp>
      <p:sp>
        <p:nvSpPr>
          <p:cNvPr id="11" name="タイトル 11">
            <a:extLst>
              <a:ext uri="{FF2B5EF4-FFF2-40B4-BE49-F238E27FC236}">
                <a16:creationId xmlns:a16="http://schemas.microsoft.com/office/drawing/2014/main" id="{B5D188C5-40A1-4496-B272-2E16896696C8}"/>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コンプレッサー保護</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4" name="タイトル 11">
            <a:extLst>
              <a:ext uri="{FF2B5EF4-FFF2-40B4-BE49-F238E27FC236}">
                <a16:creationId xmlns:a16="http://schemas.microsoft.com/office/drawing/2014/main" id="{1633BB9D-EBAB-40C1-8464-D90D13163F4A}"/>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圧縮機保護機能</a:t>
            </a:r>
          </a:p>
        </p:txBody>
      </p:sp>
      <p:sp>
        <p:nvSpPr>
          <p:cNvPr id="15" name="正方形/長方形 14">
            <a:extLst>
              <a:ext uri="{FF2B5EF4-FFF2-40B4-BE49-F238E27FC236}">
                <a16:creationId xmlns:a16="http://schemas.microsoft.com/office/drawing/2014/main" id="{CEC3CDE5-4BCD-4714-9549-FD86B0A8F4A9}"/>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正方形/長方形 15">
            <a:extLst>
              <a:ext uri="{FF2B5EF4-FFF2-40B4-BE49-F238E27FC236}">
                <a16:creationId xmlns:a16="http://schemas.microsoft.com/office/drawing/2014/main" id="{8DC2C989-8EFD-4904-80CC-C45B2F4E1C6E}"/>
              </a:ext>
            </a:extLst>
          </p:cNvPr>
          <p:cNvSpPr/>
          <p:nvPr/>
        </p:nvSpPr>
        <p:spPr>
          <a:xfrm>
            <a:off x="499269" y="2563909"/>
            <a:ext cx="8907462" cy="3760691"/>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5" name="テキスト ボックス 4">
            <a:extLst>
              <a:ext uri="{FF2B5EF4-FFF2-40B4-BE49-F238E27FC236}">
                <a16:creationId xmlns:a16="http://schemas.microsoft.com/office/drawing/2014/main" id="{C1AD6198-7A42-4BB1-A760-D6C88F7A9A83}"/>
              </a:ext>
            </a:extLst>
          </p:cNvPr>
          <p:cNvSpPr txBox="1"/>
          <p:nvPr/>
        </p:nvSpPr>
        <p:spPr>
          <a:xfrm>
            <a:off x="9906000" y="1339806"/>
            <a:ext cx="2696572" cy="1200329"/>
          </a:xfrm>
          <a:prstGeom prst="rect">
            <a:avLst/>
          </a:prstGeom>
          <a:noFill/>
        </p:spPr>
        <p:txBody>
          <a:bodyPr wrap="none" rtlCol="0">
            <a:spAutoFit/>
          </a:bodyPr>
          <a:lstStyle/>
          <a:p>
            <a:r>
              <a:rPr kumimoji="1" lang="ja-JP" altLang="en-US" dirty="0">
                <a:solidFill>
                  <a:srgbClr val="FF0000"/>
                </a:solidFill>
              </a:rPr>
              <a:t>意味がわかりやすいよう、</a:t>
            </a:r>
            <a:endParaRPr kumimoji="1" lang="en-US" altLang="ja-JP" dirty="0">
              <a:solidFill>
                <a:srgbClr val="FF0000"/>
              </a:solidFill>
            </a:endParaRPr>
          </a:p>
          <a:p>
            <a:r>
              <a:rPr lang="en-US" altLang="ja-JP" dirty="0">
                <a:solidFill>
                  <a:srgbClr val="FF0000"/>
                </a:solidFill>
              </a:rPr>
              <a:t>3</a:t>
            </a:r>
            <a:r>
              <a:rPr lang="ja-JP" altLang="en-US" dirty="0">
                <a:solidFill>
                  <a:srgbClr val="FF0000"/>
                </a:solidFill>
              </a:rPr>
              <a:t>行目を追加しました。</a:t>
            </a:r>
            <a:endParaRPr lang="en-US" altLang="ja-JP" dirty="0">
              <a:solidFill>
                <a:srgbClr val="FF0000"/>
              </a:solidFill>
            </a:endParaRPr>
          </a:p>
          <a:p>
            <a:r>
              <a:rPr kumimoji="1" lang="ja-JP" altLang="en-US" dirty="0">
                <a:solidFill>
                  <a:srgbClr val="FF0000"/>
                </a:solidFill>
              </a:rPr>
              <a:t>間違っているようでしたら</a:t>
            </a:r>
            <a:endParaRPr kumimoji="1" lang="en-US" altLang="ja-JP" dirty="0">
              <a:solidFill>
                <a:srgbClr val="FF0000"/>
              </a:solidFill>
            </a:endParaRPr>
          </a:p>
          <a:p>
            <a:r>
              <a:rPr lang="ja-JP" altLang="en-US" dirty="0">
                <a:solidFill>
                  <a:srgbClr val="FF0000"/>
                </a:solidFill>
              </a:rPr>
              <a:t>削除してください。</a:t>
            </a:r>
            <a:endParaRPr kumimoji="1" lang="ja-JP" altLang="en-US" dirty="0">
              <a:solidFill>
                <a:srgbClr val="FF0000"/>
              </a:solidFill>
            </a:endParaRPr>
          </a:p>
        </p:txBody>
      </p:sp>
      <p:graphicFrame>
        <p:nvGraphicFramePr>
          <p:cNvPr id="31765" name="Group 21"/>
          <p:cNvGraphicFramePr>
            <a:graphicFrameLocks noGrp="1"/>
          </p:cNvGraphicFramePr>
          <p:nvPr>
            <p:ph sz="quarter" idx="4294967295"/>
            <p:extLst>
              <p:ext uri="{D42A27DB-BD31-4B8C-83A1-F6EECF244321}">
                <p14:modId xmlns:p14="http://schemas.microsoft.com/office/powerpoint/2010/main" val="1967522547"/>
              </p:ext>
            </p:extLst>
          </p:nvPr>
        </p:nvGraphicFramePr>
        <p:xfrm>
          <a:off x="437134" y="1371600"/>
          <a:ext cx="9367444" cy="1013642"/>
        </p:xfrm>
        <a:graphic>
          <a:graphicData uri="http://schemas.openxmlformats.org/drawingml/2006/table">
            <a:tbl>
              <a:tblPr/>
              <a:tblGrid>
                <a:gridCol w="9367444">
                  <a:extLst>
                    <a:ext uri="{9D8B030D-6E8A-4147-A177-3AD203B41FA5}">
                      <a16:colId xmlns:a16="http://schemas.microsoft.com/office/drawing/2014/main" val="20000"/>
                    </a:ext>
                  </a:extLst>
                </a:gridCol>
              </a:tblGrid>
              <a:tr h="944562">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1" lang="ja-JP" altLang="en-US" sz="2000" b="0" i="0" u="none" strike="noStrike" cap="none" normalizeH="0" baseline="0" dirty="0">
                          <a:ln>
                            <a:noFill/>
                          </a:ln>
                          <a:solidFill>
                            <a:schemeClr val="tx1">
                              <a:lumMod val="65000"/>
                              <a:lumOff val="35000"/>
                            </a:schemeClr>
                          </a:solidFill>
                          <a:effectLst/>
                          <a:latin typeface="BIZ UDゴシック" panose="020B0400000000000000" pitchFamily="49" charset="-128"/>
                          <a:ea typeface="BIZ UDゴシック" panose="020B0400000000000000" pitchFamily="49" charset="-128"/>
                        </a:rPr>
                        <a:t>手動あるいはサーモスタットによる停止の後、コンプレッサーが再起動した際、３分間～５分間に再停止させることは好ましくないとされています。</a:t>
                      </a:r>
                      <a:endParaRPr kumimoji="1" lang="en-US" altLang="ja-JP" sz="2000" b="0" i="0" u="none" strike="noStrike" cap="none" normalizeH="0" baseline="0" dirty="0">
                        <a:ln>
                          <a:noFill/>
                        </a:ln>
                        <a:solidFill>
                          <a:schemeClr val="tx1">
                            <a:lumMod val="65000"/>
                            <a:lumOff val="35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1" lang="ja-JP" altLang="en-US" sz="2000" b="0" i="0" u="none" strike="noStrike" cap="none" normalizeH="0" baseline="0" dirty="0">
                          <a:ln>
                            <a:noFill/>
                          </a:ln>
                          <a:solidFill>
                            <a:schemeClr val="tx1">
                              <a:lumMod val="65000"/>
                              <a:lumOff val="35000"/>
                            </a:schemeClr>
                          </a:solidFill>
                          <a:effectLst/>
                          <a:latin typeface="BIZ UDゴシック" panose="020B0400000000000000" pitchFamily="49" charset="-128"/>
                          <a:ea typeface="BIZ UDゴシック" panose="020B0400000000000000" pitchFamily="49" charset="-128"/>
                        </a:rPr>
                        <a:t>エコパワーフィットには、そのような時間には停止を避ける機能があります。</a:t>
                      </a:r>
                    </a:p>
                  </a:txBody>
                  <a:tcPr marL="99060" marR="99060" marT="49621" marB="49621" anchor="b"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14016421"/>
      </p:ext>
    </p:extLst>
  </p:cSld>
  <p:clrMapOvr>
    <a:masterClrMapping/>
  </p:clrMapOvr>
  <p:transition advTm="20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CFC66D73-2A8A-4E5D-8A3E-19775601DDB0}"/>
              </a:ext>
            </a:extLst>
          </p:cNvPr>
          <p:cNvSpPr/>
          <p:nvPr/>
        </p:nvSpPr>
        <p:spPr>
          <a:xfrm>
            <a:off x="1145659" y="1601696"/>
            <a:ext cx="2283341" cy="4278506"/>
          </a:xfrm>
          <a:prstGeom prst="roundRect">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70046C1A-09C5-4A7E-BB7F-B7FAEA83D4A6}"/>
              </a:ext>
            </a:extLst>
          </p:cNvPr>
          <p:cNvSpPr/>
          <p:nvPr/>
        </p:nvSpPr>
        <p:spPr>
          <a:xfrm>
            <a:off x="3601720" y="1613594"/>
            <a:ext cx="2283341" cy="4278506"/>
          </a:xfrm>
          <a:prstGeom prst="roundRect">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C6286B1B-3BE4-45CE-9C48-4CEFDC215728}"/>
              </a:ext>
            </a:extLst>
          </p:cNvPr>
          <p:cNvSpPr/>
          <p:nvPr/>
        </p:nvSpPr>
        <p:spPr>
          <a:xfrm>
            <a:off x="204731" y="4170037"/>
            <a:ext cx="5891270" cy="1197260"/>
          </a:xfrm>
          <a:prstGeom prst="roundRect">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3B5F201E-C4BA-4A25-B437-36B529FC0CB6}"/>
              </a:ext>
            </a:extLst>
          </p:cNvPr>
          <p:cNvSpPr/>
          <p:nvPr/>
        </p:nvSpPr>
        <p:spPr>
          <a:xfrm>
            <a:off x="228809" y="2775662"/>
            <a:ext cx="5891270" cy="1197260"/>
          </a:xfrm>
          <a:prstGeom prst="roundRect">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47" name="コンテンツ プレースホルダー 3"/>
          <p:cNvSpPr>
            <a:spLocks noGrp="1"/>
          </p:cNvSpPr>
          <p:nvPr>
            <p:ph sz="half" idx="1"/>
          </p:nvPr>
        </p:nvSpPr>
        <p:spPr>
          <a:xfrm>
            <a:off x="10363200" y="1601696"/>
            <a:ext cx="4044950" cy="4540250"/>
          </a:xfrm>
        </p:spPr>
        <p:txBody>
          <a:bodyPr/>
          <a:lstStyle/>
          <a:p>
            <a:pPr marL="371464" indent="-371464">
              <a:defRPr/>
            </a:pPr>
            <a:endParaRPr lang="en-US" altLang="ja-JP" sz="2600" dirty="0">
              <a:solidFill>
                <a:srgbClr val="00B0F0"/>
              </a:solidFill>
            </a:endParaRPr>
          </a:p>
          <a:p>
            <a:pPr marL="0" indent="0">
              <a:buFont typeface="Wingdings" panose="05000000000000000000" pitchFamily="2" charset="2"/>
              <a:buNone/>
              <a:defRPr/>
            </a:pPr>
            <a:r>
              <a:rPr lang="ja-JP" altLang="en-US" sz="2600" dirty="0">
                <a:solidFill>
                  <a:srgbClr val="00B0F0"/>
                </a:solidFill>
                <a:latin typeface="BIZ UDPゴシック" panose="020B0400000000000000" pitchFamily="50" charset="-128"/>
                <a:ea typeface="BIZ UDPゴシック" panose="020B0400000000000000" pitchFamily="50" charset="-128"/>
              </a:rPr>
              <a:t>精密機器製造工場では室温は</a:t>
            </a:r>
            <a:r>
              <a:rPr lang="en-US" altLang="ja-JP" sz="2600" dirty="0">
                <a:solidFill>
                  <a:srgbClr val="FF0000"/>
                </a:solidFill>
                <a:latin typeface="BIZ UDPゴシック" panose="020B0400000000000000" pitchFamily="50" charset="-128"/>
                <a:ea typeface="BIZ UDPゴシック" panose="020B0400000000000000" pitchFamily="50" charset="-128"/>
              </a:rPr>
              <a:t>18</a:t>
            </a:r>
            <a:r>
              <a:rPr lang="ja-JP" altLang="en-US" sz="2600" dirty="0">
                <a:solidFill>
                  <a:srgbClr val="FF0000"/>
                </a:solidFill>
                <a:latin typeface="BIZ UDPゴシック" panose="020B0400000000000000" pitchFamily="50" charset="-128"/>
                <a:ea typeface="BIZ UDPゴシック" panose="020B0400000000000000" pitchFamily="50" charset="-128"/>
              </a:rPr>
              <a:t>度～</a:t>
            </a:r>
            <a:r>
              <a:rPr lang="en-US" altLang="ja-JP" sz="2600" dirty="0">
                <a:solidFill>
                  <a:srgbClr val="FF0000"/>
                </a:solidFill>
                <a:latin typeface="BIZ UDPゴシック" panose="020B0400000000000000" pitchFamily="50" charset="-128"/>
                <a:ea typeface="BIZ UDPゴシック" panose="020B0400000000000000" pitchFamily="50" charset="-128"/>
              </a:rPr>
              <a:t>26</a:t>
            </a:r>
            <a:r>
              <a:rPr lang="ja-JP" altLang="en-US" sz="2600" dirty="0">
                <a:solidFill>
                  <a:srgbClr val="FF0000"/>
                </a:solidFill>
                <a:latin typeface="BIZ UDPゴシック" panose="020B0400000000000000" pitchFamily="50" charset="-128"/>
                <a:ea typeface="BIZ UDPゴシック" panose="020B0400000000000000" pitchFamily="50" charset="-128"/>
              </a:rPr>
              <a:t>度</a:t>
            </a:r>
            <a:r>
              <a:rPr lang="ja-JP" altLang="en-US" sz="2600" dirty="0">
                <a:solidFill>
                  <a:srgbClr val="00B0F0"/>
                </a:solidFill>
                <a:latin typeface="BIZ UDPゴシック" panose="020B0400000000000000" pitchFamily="50" charset="-128"/>
                <a:ea typeface="BIZ UDPゴシック" panose="020B0400000000000000" pitchFamily="50" charset="-128"/>
              </a:rPr>
              <a:t>湿度は</a:t>
            </a:r>
            <a:r>
              <a:rPr lang="en-US" altLang="ja-JP" sz="2600" dirty="0">
                <a:solidFill>
                  <a:srgbClr val="FF0000"/>
                </a:solidFill>
                <a:latin typeface="BIZ UDPゴシック" panose="020B0400000000000000" pitchFamily="50" charset="-128"/>
                <a:ea typeface="BIZ UDPゴシック" panose="020B0400000000000000" pitchFamily="50" charset="-128"/>
              </a:rPr>
              <a:t>40</a:t>
            </a:r>
            <a:r>
              <a:rPr lang="ja-JP" altLang="en-US" sz="2600" dirty="0">
                <a:solidFill>
                  <a:srgbClr val="FF0000"/>
                </a:solidFill>
                <a:latin typeface="BIZ UDPゴシック" panose="020B0400000000000000" pitchFamily="50" charset="-128"/>
                <a:ea typeface="BIZ UDPゴシック" panose="020B0400000000000000" pitchFamily="50" charset="-128"/>
              </a:rPr>
              <a:t>～</a:t>
            </a:r>
            <a:r>
              <a:rPr lang="en-US" altLang="ja-JP" sz="2600" dirty="0">
                <a:solidFill>
                  <a:srgbClr val="FF0000"/>
                </a:solidFill>
                <a:latin typeface="BIZ UDPゴシック" panose="020B0400000000000000" pitchFamily="50" charset="-128"/>
                <a:ea typeface="BIZ UDPゴシック" panose="020B0400000000000000" pitchFamily="50" charset="-128"/>
              </a:rPr>
              <a:t>50%</a:t>
            </a:r>
            <a:r>
              <a:rPr lang="ja-JP" altLang="en-US" sz="2600" dirty="0">
                <a:solidFill>
                  <a:srgbClr val="00B0F0"/>
                </a:solidFill>
                <a:latin typeface="BIZ UDPゴシック" panose="020B0400000000000000" pitchFamily="50" charset="-128"/>
                <a:ea typeface="BIZ UDPゴシック" panose="020B0400000000000000" pitchFamily="50" charset="-128"/>
              </a:rPr>
              <a:t>が管理基準です。</a:t>
            </a:r>
            <a:endParaRPr lang="en-US" altLang="ja-JP" sz="2600" dirty="0">
              <a:solidFill>
                <a:srgbClr val="00B0F0"/>
              </a:solidFill>
              <a:latin typeface="BIZ UDPゴシック" panose="020B0400000000000000" pitchFamily="50" charset="-128"/>
              <a:ea typeface="BIZ UDPゴシック" panose="020B0400000000000000" pitchFamily="50" charset="-128"/>
            </a:endParaRPr>
          </a:p>
          <a:p>
            <a:pPr marL="0" indent="0">
              <a:buFont typeface="Wingdings" panose="05000000000000000000" pitchFamily="2" charset="2"/>
              <a:buNone/>
              <a:defRPr/>
            </a:pPr>
            <a:endParaRPr lang="en-US" altLang="ja-JP" sz="2600" dirty="0">
              <a:solidFill>
                <a:srgbClr val="00B0F0"/>
              </a:solidFill>
              <a:latin typeface="BIZ UDPゴシック" panose="020B0400000000000000" pitchFamily="50" charset="-128"/>
              <a:ea typeface="BIZ UDPゴシック" panose="020B0400000000000000" pitchFamily="50" charset="-128"/>
            </a:endParaRPr>
          </a:p>
          <a:p>
            <a:pPr marL="0" indent="0">
              <a:buFont typeface="Wingdings" panose="05000000000000000000" pitchFamily="2" charset="2"/>
              <a:buNone/>
              <a:defRPr/>
            </a:pPr>
            <a:r>
              <a:rPr lang="ja-JP" altLang="en-US" sz="2600" dirty="0">
                <a:solidFill>
                  <a:srgbClr val="00B0F0"/>
                </a:solidFill>
                <a:latin typeface="BIZ UDPゴシック" panose="020B0400000000000000" pitchFamily="50" charset="-128"/>
                <a:ea typeface="BIZ UDPゴシック" panose="020B0400000000000000" pitchFamily="50" charset="-128"/>
              </a:rPr>
              <a:t>食品工場など大量調理施設衛生管理マニュアルでは室温</a:t>
            </a:r>
            <a:r>
              <a:rPr lang="en-US" altLang="ja-JP" sz="2600" dirty="0">
                <a:solidFill>
                  <a:srgbClr val="FF0000"/>
                </a:solidFill>
                <a:latin typeface="BIZ UDPゴシック" panose="020B0400000000000000" pitchFamily="50" charset="-128"/>
                <a:ea typeface="BIZ UDPゴシック" panose="020B0400000000000000" pitchFamily="50" charset="-128"/>
              </a:rPr>
              <a:t>28℃</a:t>
            </a:r>
            <a:r>
              <a:rPr lang="ja-JP" altLang="en-US" sz="2600" dirty="0">
                <a:solidFill>
                  <a:srgbClr val="FF0000"/>
                </a:solidFill>
                <a:latin typeface="BIZ UDPゴシック" panose="020B0400000000000000" pitchFamily="50" charset="-128"/>
                <a:ea typeface="BIZ UDPゴシック" panose="020B0400000000000000" pitchFamily="50" charset="-128"/>
              </a:rPr>
              <a:t>以下、</a:t>
            </a:r>
            <a:r>
              <a:rPr lang="ja-JP" altLang="en-US" sz="2600" dirty="0">
                <a:solidFill>
                  <a:srgbClr val="00B0F0"/>
                </a:solidFill>
                <a:latin typeface="BIZ UDPゴシック" panose="020B0400000000000000" pitchFamily="50" charset="-128"/>
                <a:ea typeface="BIZ UDPゴシック" panose="020B0400000000000000" pitchFamily="50" charset="-128"/>
              </a:rPr>
              <a:t>湿度</a:t>
            </a:r>
            <a:r>
              <a:rPr lang="en-US" altLang="ja-JP" sz="2600" dirty="0">
                <a:solidFill>
                  <a:srgbClr val="FF0000"/>
                </a:solidFill>
                <a:latin typeface="BIZ UDPゴシック" panose="020B0400000000000000" pitchFamily="50" charset="-128"/>
                <a:ea typeface="BIZ UDPゴシック" panose="020B0400000000000000" pitchFamily="50" charset="-128"/>
              </a:rPr>
              <a:t>80</a:t>
            </a:r>
            <a:r>
              <a:rPr lang="ja-JP" altLang="en-US" sz="2600" dirty="0">
                <a:solidFill>
                  <a:srgbClr val="FF0000"/>
                </a:solidFill>
                <a:latin typeface="BIZ UDPゴシック" panose="020B0400000000000000" pitchFamily="50" charset="-128"/>
                <a:ea typeface="BIZ UDPゴシック" panose="020B0400000000000000" pitchFamily="50" charset="-128"/>
              </a:rPr>
              <a:t>％以下</a:t>
            </a:r>
            <a:r>
              <a:rPr lang="ja-JP" altLang="en-US" sz="2600" dirty="0">
                <a:solidFill>
                  <a:srgbClr val="00B0F0"/>
                </a:solidFill>
                <a:latin typeface="BIZ UDPゴシック" panose="020B0400000000000000" pitchFamily="50" charset="-128"/>
                <a:ea typeface="BIZ UDPゴシック" panose="020B0400000000000000" pitchFamily="50" charset="-128"/>
              </a:rPr>
              <a:t>が管理基準です。</a:t>
            </a:r>
            <a:endParaRPr lang="en-US" altLang="ja-JP" sz="2600" dirty="0">
              <a:solidFill>
                <a:srgbClr val="00B0F0"/>
              </a:solidFill>
              <a:latin typeface="BIZ UDPゴシック" panose="020B0400000000000000" pitchFamily="50" charset="-128"/>
              <a:ea typeface="BIZ UDPゴシック" panose="020B0400000000000000" pitchFamily="50" charset="-128"/>
            </a:endParaRPr>
          </a:p>
          <a:p>
            <a:pPr marL="371464" indent="-371464">
              <a:defRPr/>
            </a:pPr>
            <a:endParaRPr lang="en-US" altLang="ja-JP" dirty="0"/>
          </a:p>
        </p:txBody>
      </p:sp>
      <p:pic>
        <p:nvPicPr>
          <p:cNvPr id="7173" name="コンテンツ プレースホルダー 3"/>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273829" y="1672792"/>
            <a:ext cx="3432175" cy="4165600"/>
          </a:xfrm>
          <a:prstGeom prst="rect">
            <a:avLst/>
          </a:prstGeom>
        </p:spPr>
      </p:pic>
      <p:sp>
        <p:nvSpPr>
          <p:cNvPr id="14" name="タイトル 11">
            <a:extLst>
              <a:ext uri="{FF2B5EF4-FFF2-40B4-BE49-F238E27FC236}">
                <a16:creationId xmlns:a16="http://schemas.microsoft.com/office/drawing/2014/main" id="{04E9C788-BA55-41B1-B9DF-BAB142D2D352}"/>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kumimoji="1" lang="ja-JP" altLang="en-US" sz="3200" b="1" i="0" u="none" strike="noStrike" kern="0" cap="none" spc="0" normalizeH="0" baseline="0" noProof="0" dirty="0">
                <a:ln>
                  <a:noFill/>
                </a:ln>
                <a:solidFill>
                  <a:srgbClr val="000000">
                    <a:lumMod val="65000"/>
                    <a:lumOff val="35000"/>
                  </a:srgbClr>
                </a:solidFill>
                <a:effectLst>
                  <a:glow rad="63500">
                    <a:srgbClr val="FFFFFF">
                      <a:alpha val="40000"/>
                    </a:srgbClr>
                  </a:glow>
                </a:effectLst>
                <a:uLnTx/>
                <a:uFillTx/>
                <a:latin typeface="BIZ UDゴシック" panose="020B0400000000000000" pitchFamily="49" charset="-128"/>
                <a:ea typeface="BIZ UDゴシック" panose="020B0400000000000000" pitchFamily="49" charset="-128"/>
                <a:cs typeface="Calibri" panose="020F0502020204030204" pitchFamily="34" charset="0"/>
              </a:rPr>
              <a:t>製造業におけるエアコンの役割</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7" name="タイトル 11">
            <a:extLst>
              <a:ext uri="{FF2B5EF4-FFF2-40B4-BE49-F238E27FC236}">
                <a16:creationId xmlns:a16="http://schemas.microsoft.com/office/drawing/2014/main" id="{60686F7C-DEC6-4C84-B2B5-B414C3B6EA71}"/>
              </a:ext>
            </a:extLst>
          </p:cNvPr>
          <p:cNvSpPr txBox="1">
            <a:spLocks/>
          </p:cNvSpPr>
          <p:nvPr/>
        </p:nvSpPr>
        <p:spPr bwMode="auto">
          <a:xfrm>
            <a:off x="1219200" y="1710699"/>
            <a:ext cx="2736884" cy="95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精密機器</a:t>
            </a:r>
            <a:endPar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製造工場</a:t>
            </a:r>
            <a:endPar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8" name="タイトル 11">
            <a:extLst>
              <a:ext uri="{FF2B5EF4-FFF2-40B4-BE49-F238E27FC236}">
                <a16:creationId xmlns:a16="http://schemas.microsoft.com/office/drawing/2014/main" id="{DB669799-1A4A-4DE6-9C34-4176F2038E60}"/>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工場における</a:t>
            </a:r>
            <a:r>
              <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管理基準</a:t>
            </a:r>
            <a:r>
              <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p>
        </p:txBody>
      </p:sp>
      <p:sp>
        <p:nvSpPr>
          <p:cNvPr id="19" name="正方形/長方形 18">
            <a:extLst>
              <a:ext uri="{FF2B5EF4-FFF2-40B4-BE49-F238E27FC236}">
                <a16:creationId xmlns:a16="http://schemas.microsoft.com/office/drawing/2014/main" id="{58281547-5991-419A-9C8B-0B1B999875C9}"/>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タイトル 11">
            <a:extLst>
              <a:ext uri="{FF2B5EF4-FFF2-40B4-BE49-F238E27FC236}">
                <a16:creationId xmlns:a16="http://schemas.microsoft.com/office/drawing/2014/main" id="{98C6E203-4EDF-4BF6-A161-1F2553582049}"/>
              </a:ext>
            </a:extLst>
          </p:cNvPr>
          <p:cNvSpPr txBox="1">
            <a:spLocks/>
          </p:cNvSpPr>
          <p:nvPr/>
        </p:nvSpPr>
        <p:spPr bwMode="auto">
          <a:xfrm>
            <a:off x="3587716" y="1838960"/>
            <a:ext cx="2736884"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食品工場</a:t>
            </a:r>
            <a:endPar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21" name="タイトル 11">
            <a:extLst>
              <a:ext uri="{FF2B5EF4-FFF2-40B4-BE49-F238E27FC236}">
                <a16:creationId xmlns:a16="http://schemas.microsoft.com/office/drawing/2014/main" id="{56F03D80-B78C-4794-A635-ECFE59FABE3D}"/>
              </a:ext>
            </a:extLst>
          </p:cNvPr>
          <p:cNvSpPr txBox="1">
            <a:spLocks/>
          </p:cNvSpPr>
          <p:nvPr/>
        </p:nvSpPr>
        <p:spPr bwMode="auto">
          <a:xfrm>
            <a:off x="3430013" y="2254895"/>
            <a:ext cx="2595331"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（大量調理施設衛生管理マニュアル）</a:t>
            </a:r>
            <a:endParaRPr kumimoji="1" lang="en-US" altLang="ja-JP" sz="11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pic>
        <p:nvPicPr>
          <p:cNvPr id="7" name="図 6">
            <a:extLst>
              <a:ext uri="{FF2B5EF4-FFF2-40B4-BE49-F238E27FC236}">
                <a16:creationId xmlns:a16="http://schemas.microsoft.com/office/drawing/2014/main" id="{63EAF1DA-C742-4B85-83F2-BC6493BD4909}"/>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4926" y="4401637"/>
            <a:ext cx="466881" cy="466881"/>
          </a:xfrm>
          <a:prstGeom prst="rect">
            <a:avLst/>
          </a:prstGeom>
        </p:spPr>
      </p:pic>
      <p:pic>
        <p:nvPicPr>
          <p:cNvPr id="12" name="図 11">
            <a:extLst>
              <a:ext uri="{FF2B5EF4-FFF2-40B4-BE49-F238E27FC236}">
                <a16:creationId xmlns:a16="http://schemas.microsoft.com/office/drawing/2014/main" id="{5AEC0B4B-B45E-47DD-990F-9B266E1CE806}"/>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4214" y="2880899"/>
            <a:ext cx="657822" cy="657822"/>
          </a:xfrm>
          <a:prstGeom prst="rect">
            <a:avLst/>
          </a:prstGeom>
        </p:spPr>
      </p:pic>
      <p:sp>
        <p:nvSpPr>
          <p:cNvPr id="27" name="タイトル 11">
            <a:extLst>
              <a:ext uri="{FF2B5EF4-FFF2-40B4-BE49-F238E27FC236}">
                <a16:creationId xmlns:a16="http://schemas.microsoft.com/office/drawing/2014/main" id="{1A2EAA8F-736A-42FA-B951-D2E7C901E96F}"/>
              </a:ext>
            </a:extLst>
          </p:cNvPr>
          <p:cNvSpPr txBox="1">
            <a:spLocks/>
          </p:cNvSpPr>
          <p:nvPr/>
        </p:nvSpPr>
        <p:spPr bwMode="auto">
          <a:xfrm>
            <a:off x="310051" y="3511056"/>
            <a:ext cx="798271"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sz="2000" dirty="0">
                <a:solidFill>
                  <a:srgbClr val="000000">
                    <a:lumMod val="65000"/>
                    <a:lumOff val="35000"/>
                  </a:srgbClr>
                </a:solidFill>
                <a:latin typeface="BIZ UDゴシック" panose="020B0400000000000000" pitchFamily="49" charset="-128"/>
                <a:ea typeface="BIZ UDゴシック" panose="020B0400000000000000" pitchFamily="49" charset="-128"/>
                <a:cs typeface="Arial" panose="020B0604020202020204" pitchFamily="34" charset="0"/>
              </a:rPr>
              <a:t>室温</a:t>
            </a:r>
            <a:endParaRPr kumimoji="1" lang="en-US" altLang="ja-JP" sz="20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28" name="タイトル 11">
            <a:extLst>
              <a:ext uri="{FF2B5EF4-FFF2-40B4-BE49-F238E27FC236}">
                <a16:creationId xmlns:a16="http://schemas.microsoft.com/office/drawing/2014/main" id="{224CD012-2B22-4657-8093-E2A46EE22F7D}"/>
              </a:ext>
            </a:extLst>
          </p:cNvPr>
          <p:cNvSpPr txBox="1">
            <a:spLocks/>
          </p:cNvSpPr>
          <p:nvPr/>
        </p:nvSpPr>
        <p:spPr bwMode="auto">
          <a:xfrm>
            <a:off x="347126" y="4795493"/>
            <a:ext cx="798271"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湿度</a:t>
            </a:r>
            <a:endParaRPr kumimoji="1" lang="en-US" altLang="ja-JP" sz="20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pic>
        <p:nvPicPr>
          <p:cNvPr id="25" name="図 24">
            <a:extLst>
              <a:ext uri="{FF2B5EF4-FFF2-40B4-BE49-F238E27FC236}">
                <a16:creationId xmlns:a16="http://schemas.microsoft.com/office/drawing/2014/main" id="{1F967D00-64FF-4F4A-B3D9-A946B7CE9FFC}"/>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09453" y="1977445"/>
            <a:ext cx="398463" cy="398463"/>
          </a:xfrm>
          <a:prstGeom prst="rect">
            <a:avLst/>
          </a:prstGeom>
        </p:spPr>
      </p:pic>
      <p:pic>
        <p:nvPicPr>
          <p:cNvPr id="29" name="図 28">
            <a:extLst>
              <a:ext uri="{FF2B5EF4-FFF2-40B4-BE49-F238E27FC236}">
                <a16:creationId xmlns:a16="http://schemas.microsoft.com/office/drawing/2014/main" id="{9C858E18-471B-4886-BFDB-BB21331679B0}"/>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938101" y="1915160"/>
            <a:ext cx="333332" cy="333332"/>
          </a:xfrm>
          <a:prstGeom prst="rect">
            <a:avLst/>
          </a:prstGeom>
        </p:spPr>
      </p:pic>
      <p:sp>
        <p:nvSpPr>
          <p:cNvPr id="30" name="タイトル 11">
            <a:extLst>
              <a:ext uri="{FF2B5EF4-FFF2-40B4-BE49-F238E27FC236}">
                <a16:creationId xmlns:a16="http://schemas.microsoft.com/office/drawing/2014/main" id="{5C564AA7-F6C7-45BD-B8B1-9D53A20E54FA}"/>
              </a:ext>
            </a:extLst>
          </p:cNvPr>
          <p:cNvSpPr txBox="1">
            <a:spLocks/>
          </p:cNvSpPr>
          <p:nvPr/>
        </p:nvSpPr>
        <p:spPr bwMode="auto">
          <a:xfrm>
            <a:off x="920716" y="3086878"/>
            <a:ext cx="2736884" cy="49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１８℃～２６℃</a:t>
            </a:r>
            <a:endPar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31" name="タイトル 11">
            <a:extLst>
              <a:ext uri="{FF2B5EF4-FFF2-40B4-BE49-F238E27FC236}">
                <a16:creationId xmlns:a16="http://schemas.microsoft.com/office/drawing/2014/main" id="{276C1628-6601-482D-A7BE-14A5E81C59A5}"/>
              </a:ext>
            </a:extLst>
          </p:cNvPr>
          <p:cNvSpPr txBox="1">
            <a:spLocks/>
          </p:cNvSpPr>
          <p:nvPr/>
        </p:nvSpPr>
        <p:spPr bwMode="auto">
          <a:xfrm>
            <a:off x="3359116" y="3111692"/>
            <a:ext cx="2736884" cy="43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～２８℃</a:t>
            </a:r>
            <a:endPar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32" name="タイトル 11">
            <a:extLst>
              <a:ext uri="{FF2B5EF4-FFF2-40B4-BE49-F238E27FC236}">
                <a16:creationId xmlns:a16="http://schemas.microsoft.com/office/drawing/2014/main" id="{8BF25B20-C6DC-48B7-B9F6-FBF57B3ABEC2}"/>
              </a:ext>
            </a:extLst>
          </p:cNvPr>
          <p:cNvSpPr txBox="1">
            <a:spLocks/>
          </p:cNvSpPr>
          <p:nvPr/>
        </p:nvSpPr>
        <p:spPr bwMode="auto">
          <a:xfrm>
            <a:off x="3359116" y="4487486"/>
            <a:ext cx="2736884" cy="95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～８０％</a:t>
            </a:r>
            <a:endPar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33" name="タイトル 11">
            <a:extLst>
              <a:ext uri="{FF2B5EF4-FFF2-40B4-BE49-F238E27FC236}">
                <a16:creationId xmlns:a16="http://schemas.microsoft.com/office/drawing/2014/main" id="{0E9D2034-1573-4E13-A17E-A0D90EBFBB79}"/>
              </a:ext>
            </a:extLst>
          </p:cNvPr>
          <p:cNvSpPr txBox="1">
            <a:spLocks/>
          </p:cNvSpPr>
          <p:nvPr/>
        </p:nvSpPr>
        <p:spPr bwMode="auto">
          <a:xfrm>
            <a:off x="890236" y="4487486"/>
            <a:ext cx="2736884" cy="95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４０％～５０％</a:t>
            </a:r>
            <a:endPar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46" name="テキスト ボックス 45">
            <a:extLst>
              <a:ext uri="{FF2B5EF4-FFF2-40B4-BE49-F238E27FC236}">
                <a16:creationId xmlns:a16="http://schemas.microsoft.com/office/drawing/2014/main" id="{C79C9180-BA57-44CE-9BBD-3FBFA2D61C7B}"/>
              </a:ext>
            </a:extLst>
          </p:cNvPr>
          <p:cNvSpPr txBox="1"/>
          <p:nvPr/>
        </p:nvSpPr>
        <p:spPr>
          <a:xfrm>
            <a:off x="7467600" y="5857272"/>
            <a:ext cx="7178040"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▲工場における温度管理の様子</a:t>
            </a:r>
            <a:endParaRPr kumimoji="1" lang="en-US" altLang="ja-JP" sz="12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pic>
        <p:nvPicPr>
          <p:cNvPr id="50" name="コンテンツ プレースホルダー 3">
            <a:extLst>
              <a:ext uri="{FF2B5EF4-FFF2-40B4-BE49-F238E27FC236}">
                <a16:creationId xmlns:a16="http://schemas.microsoft.com/office/drawing/2014/main" id="{45AA5C73-A96D-442C-9A5F-B646BB6B372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val="0"/>
              </a:ext>
            </a:extLst>
          </a:blip>
          <a:srcRect l="48103" t="4190" r="33473" b="81848"/>
          <a:stretch/>
        </p:blipFill>
        <p:spPr bwMode="auto">
          <a:xfrm>
            <a:off x="7924799" y="1856809"/>
            <a:ext cx="632371" cy="581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スライド番号プレースホルダー 24">
            <a:extLst>
              <a:ext uri="{FF2B5EF4-FFF2-40B4-BE49-F238E27FC236}">
                <a16:creationId xmlns:a16="http://schemas.microsoft.com/office/drawing/2014/main" id="{CAF50500-8EE0-4231-94BE-BBA7FEF9CE97}"/>
              </a:ext>
            </a:extLst>
          </p:cNvPr>
          <p:cNvSpPr>
            <a:spLocks noGrp="1"/>
          </p:cNvSpPr>
          <p:nvPr>
            <p:ph type="sldNum" sz="quarter" idx="12"/>
          </p:nvPr>
        </p:nvSpPr>
        <p:spPr>
          <a:xfrm>
            <a:off x="7523163" y="6315036"/>
            <a:ext cx="2311400" cy="457200"/>
          </a:xfrm>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803275" indent="-307975">
              <a:defRPr kumimoji="1">
                <a:solidFill>
                  <a:schemeClr val="tx1"/>
                </a:solidFill>
                <a:latin typeface="Arial" panose="020B0604020202020204" pitchFamily="34" charset="0"/>
                <a:ea typeface="ＭＳ Ｐゴシック" panose="020B0600070205080204" pitchFamily="50" charset="-128"/>
              </a:defRPr>
            </a:lvl2pPr>
            <a:lvl3pPr marL="1236663" indent="-246063">
              <a:defRPr kumimoji="1">
                <a:solidFill>
                  <a:schemeClr val="tx1"/>
                </a:solidFill>
                <a:latin typeface="Arial" panose="020B0604020202020204" pitchFamily="34" charset="0"/>
                <a:ea typeface="ＭＳ Ｐゴシック" panose="020B0600070205080204" pitchFamily="50" charset="-128"/>
              </a:defRPr>
            </a:lvl3pPr>
            <a:lvl4pPr marL="1731963" indent="-246063">
              <a:defRPr kumimoji="1">
                <a:solidFill>
                  <a:schemeClr val="tx1"/>
                </a:solidFill>
                <a:latin typeface="Arial" panose="020B0604020202020204" pitchFamily="34" charset="0"/>
                <a:ea typeface="ＭＳ Ｐゴシック" panose="020B0600070205080204" pitchFamily="50" charset="-128"/>
              </a:defRPr>
            </a:lvl4pPr>
            <a:lvl5pPr marL="2227263" indent="-246063">
              <a:defRPr kumimoji="1">
                <a:solidFill>
                  <a:schemeClr val="tx1"/>
                </a:solidFill>
                <a:latin typeface="Arial" panose="020B0604020202020204" pitchFamily="34" charset="0"/>
                <a:ea typeface="ＭＳ Ｐゴシック" panose="020B0600070205080204" pitchFamily="50" charset="-128"/>
              </a:defRPr>
            </a:lvl5pPr>
            <a:lvl6pPr marL="26844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416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988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560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D9A455-A514-42B4-AE87-964467C43E85}" type="slidenum">
              <a:rPr kumimoji="0" lang="en-US" altLang="en-US" sz="1300" b="0" i="0" u="none" strike="noStrike" kern="1200" cap="none" spc="0" normalizeH="0" baseline="0" noProof="0" smtClean="0">
                <a:ln>
                  <a:noFill/>
                </a:ln>
                <a:solidFill>
                  <a:srgbClr val="000000">
                    <a:lumMod val="65000"/>
                    <a:lumOff val="35000"/>
                  </a:srgbClr>
                </a:solidFill>
                <a:effectLst/>
                <a:uLnTx/>
                <a:uFillTx/>
                <a:latin typeface="BIZ UDPゴシック" panose="020B0400000000000000" pitchFamily="50" charset="-128"/>
                <a:ea typeface="BIZ UDP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dirty="0">
              <a:ln>
                <a:noFill/>
              </a:ln>
              <a:solidFill>
                <a:srgbClr val="000000">
                  <a:lumMod val="65000"/>
                  <a:lumOff val="35000"/>
                </a:srgbClr>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093612471"/>
      </p:ext>
    </p:extLst>
  </p:cSld>
  <p:clrMapOvr>
    <a:masterClrMapping/>
  </p:clrMapOvr>
  <p:transition advTm="20000">
    <p:fade/>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A1462240-2781-4E79-9575-98D224CBAAD2}"/>
              </a:ext>
            </a:extLst>
          </p:cNvPr>
          <p:cNvSpPr/>
          <p:nvPr/>
        </p:nvSpPr>
        <p:spPr>
          <a:xfrm>
            <a:off x="533400" y="1677943"/>
            <a:ext cx="666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7891" name="Group 3"/>
          <p:cNvGraphicFramePr>
            <a:graphicFrameLocks noGrp="1"/>
          </p:cNvGraphicFramePr>
          <p:nvPr>
            <p:ph sz="half" idx="4294967295"/>
          </p:nvPr>
        </p:nvGraphicFramePr>
        <p:xfrm>
          <a:off x="923925" y="2025650"/>
          <a:ext cx="7839075" cy="4835525"/>
        </p:xfrm>
        <a:graphic>
          <a:graphicData uri="http://schemas.openxmlformats.org/drawingml/2006/table">
            <a:tbl>
              <a:tblPr/>
              <a:tblGrid>
                <a:gridCol w="7839075">
                  <a:extLst>
                    <a:ext uri="{9D8B030D-6E8A-4147-A177-3AD203B41FA5}">
                      <a16:colId xmlns:a16="http://schemas.microsoft.com/office/drawing/2014/main" val="20000"/>
                    </a:ext>
                  </a:extLst>
                </a:gridCol>
              </a:tblGrid>
              <a:tr h="4835525">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endParaRPr kumimoji="1" lang="ja-JP" altLang="ja-JP" sz="1800" b="0" i="0" u="none" strike="noStrike" cap="none" normalizeH="0" baseline="0" dirty="0">
                        <a:ln>
                          <a:noFill/>
                        </a:ln>
                        <a:solidFill>
                          <a:schemeClr val="tx1"/>
                        </a:solidFill>
                        <a:effectLst/>
                        <a:latin typeface="Arial" charset="0"/>
                        <a:ea typeface="ＭＳ Ｐゴシック" pitchFamily="50" charset="-128"/>
                      </a:endParaRPr>
                    </a:p>
                  </a:txBody>
                  <a:tcPr marL="99056" marR="99056" marT="49525" marB="49525" anchor="b"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 name="スライド番号プレースホルダー 2">
            <a:extLst>
              <a:ext uri="{FF2B5EF4-FFF2-40B4-BE49-F238E27FC236}">
                <a16:creationId xmlns:a16="http://schemas.microsoft.com/office/drawing/2014/main" id="{591268B6-A0F4-4BC8-8F0C-33BEB089FAEB}"/>
              </a:ext>
            </a:extLst>
          </p:cNvPr>
          <p:cNvSpPr>
            <a:spLocks noGrp="1"/>
          </p:cNvSpPr>
          <p:nvPr>
            <p:ph type="sldNum" sz="quarter" idx="12"/>
          </p:nvPr>
        </p:nvSpPr>
        <p:spPr/>
        <p:txBody>
          <a:bodyPr/>
          <a:lstStyle/>
          <a:p>
            <a:pPr>
              <a:defRPr/>
            </a:pPr>
            <a:fld id="{8DB35A91-807E-4157-A08C-5C9CF5FC963C}" type="slidenum">
              <a:rPr lang="en-US" altLang="ja-JP" smtClean="0"/>
              <a:pPr>
                <a:defRPr/>
              </a:pPr>
              <a:t>30</a:t>
            </a:fld>
            <a:endParaRPr lang="en-US" altLang="ja-JP"/>
          </a:p>
        </p:txBody>
      </p:sp>
      <p:sp>
        <p:nvSpPr>
          <p:cNvPr id="6" name="タイトル 11">
            <a:extLst>
              <a:ext uri="{FF2B5EF4-FFF2-40B4-BE49-F238E27FC236}">
                <a16:creationId xmlns:a16="http://schemas.microsoft.com/office/drawing/2014/main" id="{C0E3620E-5271-4D43-B15B-1650AD1340BC}"/>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快適性の維持</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0" name="正方形/長方形 9">
            <a:extLst>
              <a:ext uri="{FF2B5EF4-FFF2-40B4-BE49-F238E27FC236}">
                <a16:creationId xmlns:a16="http://schemas.microsoft.com/office/drawing/2014/main" id="{AC4435EB-6873-421C-BACC-E2D81426E649}"/>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5" name="グループ化 4">
            <a:extLst>
              <a:ext uri="{FF2B5EF4-FFF2-40B4-BE49-F238E27FC236}">
                <a16:creationId xmlns:a16="http://schemas.microsoft.com/office/drawing/2014/main" id="{03B3D880-7BD3-4F5B-BBB8-D29B6D80E196}"/>
              </a:ext>
            </a:extLst>
          </p:cNvPr>
          <p:cNvGrpSpPr/>
          <p:nvPr/>
        </p:nvGrpSpPr>
        <p:grpSpPr>
          <a:xfrm>
            <a:off x="329392" y="1902212"/>
            <a:ext cx="9247216" cy="4346188"/>
            <a:chOff x="329392" y="1562328"/>
            <a:chExt cx="9247216" cy="4346188"/>
          </a:xfrm>
        </p:grpSpPr>
        <p:pic>
          <p:nvPicPr>
            <p:cNvPr id="4403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709" y="1565116"/>
              <a:ext cx="8915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a:extLst>
                <a:ext uri="{FF2B5EF4-FFF2-40B4-BE49-F238E27FC236}">
                  <a16:creationId xmlns:a16="http://schemas.microsoft.com/office/drawing/2014/main" id="{CA5B438E-F0B8-44F0-B7A2-E11E6ACE8DA4}"/>
                </a:ext>
              </a:extLst>
            </p:cNvPr>
            <p:cNvSpPr/>
            <p:nvPr/>
          </p:nvSpPr>
          <p:spPr>
            <a:xfrm>
              <a:off x="329392" y="1562328"/>
              <a:ext cx="9247216" cy="4315392"/>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grpSp>
      <p:sp>
        <p:nvSpPr>
          <p:cNvPr id="15" name="テキスト ボックス 14">
            <a:extLst>
              <a:ext uri="{FF2B5EF4-FFF2-40B4-BE49-F238E27FC236}">
                <a16:creationId xmlns:a16="http://schemas.microsoft.com/office/drawing/2014/main" id="{1ECA5EA5-C5F7-4CE4-BB89-07088AFF60F0}"/>
              </a:ext>
            </a:extLst>
          </p:cNvPr>
          <p:cNvSpPr txBox="1"/>
          <p:nvPr/>
        </p:nvSpPr>
        <p:spPr>
          <a:xfrm>
            <a:off x="10031744" y="1210661"/>
            <a:ext cx="2985113" cy="923330"/>
          </a:xfrm>
          <a:prstGeom prst="rect">
            <a:avLst/>
          </a:prstGeom>
          <a:noFill/>
        </p:spPr>
        <p:txBody>
          <a:bodyPr wrap="none" rtlCol="0">
            <a:spAutoFit/>
          </a:bodyPr>
          <a:lstStyle/>
          <a:p>
            <a:r>
              <a:rPr lang="ja-JP" altLang="en-US" dirty="0">
                <a:solidFill>
                  <a:srgbClr val="FF0000"/>
                </a:solidFill>
              </a:rPr>
              <a:t>こちらも説明を追加しました。</a:t>
            </a:r>
            <a:endParaRPr lang="en-US" altLang="ja-JP" dirty="0">
              <a:solidFill>
                <a:srgbClr val="FF0000"/>
              </a:solidFill>
            </a:endParaRPr>
          </a:p>
          <a:p>
            <a:r>
              <a:rPr kumimoji="1" lang="ja-JP" altLang="en-US" dirty="0">
                <a:solidFill>
                  <a:srgbClr val="FF0000"/>
                </a:solidFill>
              </a:rPr>
              <a:t>間違っているようでしたら</a:t>
            </a:r>
            <a:endParaRPr kumimoji="1" lang="en-US" altLang="ja-JP" dirty="0">
              <a:solidFill>
                <a:srgbClr val="FF0000"/>
              </a:solidFill>
            </a:endParaRPr>
          </a:p>
          <a:p>
            <a:r>
              <a:rPr lang="ja-JP" altLang="en-US" dirty="0">
                <a:solidFill>
                  <a:srgbClr val="FF0000"/>
                </a:solidFill>
              </a:rPr>
              <a:t>削除してください。</a:t>
            </a:r>
            <a:endParaRPr kumimoji="1" lang="ja-JP" altLang="en-US" dirty="0">
              <a:solidFill>
                <a:srgbClr val="FF0000"/>
              </a:solidFill>
            </a:endParaRPr>
          </a:p>
        </p:txBody>
      </p:sp>
      <p:sp>
        <p:nvSpPr>
          <p:cNvPr id="9" name="タイトル 11">
            <a:extLst>
              <a:ext uri="{FF2B5EF4-FFF2-40B4-BE49-F238E27FC236}">
                <a16:creationId xmlns:a16="http://schemas.microsoft.com/office/drawing/2014/main" id="{AA24FFA1-A272-419F-9969-82406573D2A2}"/>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通常運転優先機能</a:t>
            </a:r>
          </a:p>
        </p:txBody>
      </p:sp>
      <p:graphicFrame>
        <p:nvGraphicFramePr>
          <p:cNvPr id="13" name="Group 21">
            <a:extLst>
              <a:ext uri="{FF2B5EF4-FFF2-40B4-BE49-F238E27FC236}">
                <a16:creationId xmlns:a16="http://schemas.microsoft.com/office/drawing/2014/main" id="{AB502051-319F-49FE-98FF-DCF35E732296}"/>
              </a:ext>
            </a:extLst>
          </p:cNvPr>
          <p:cNvGraphicFramePr>
            <a:graphicFrameLocks/>
          </p:cNvGraphicFramePr>
          <p:nvPr>
            <p:extLst>
              <p:ext uri="{D42A27DB-BD31-4B8C-83A1-F6EECF244321}">
                <p14:modId xmlns:p14="http://schemas.microsoft.com/office/powerpoint/2010/main" val="4126475668"/>
              </p:ext>
            </p:extLst>
          </p:nvPr>
        </p:nvGraphicFramePr>
        <p:xfrm>
          <a:off x="309956" y="838200"/>
          <a:ext cx="9367444" cy="944562"/>
        </p:xfrm>
        <a:graphic>
          <a:graphicData uri="http://schemas.openxmlformats.org/drawingml/2006/table">
            <a:tbl>
              <a:tblPr/>
              <a:tblGrid>
                <a:gridCol w="9367444">
                  <a:extLst>
                    <a:ext uri="{9D8B030D-6E8A-4147-A177-3AD203B41FA5}">
                      <a16:colId xmlns:a16="http://schemas.microsoft.com/office/drawing/2014/main" val="20000"/>
                    </a:ext>
                  </a:extLst>
                </a:gridCol>
              </a:tblGrid>
              <a:tr h="944562">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1" lang="ja-JP" altLang="en-US" sz="2000" b="0" i="0" u="none" strike="noStrike" cap="none" normalizeH="0" baseline="0" dirty="0">
                          <a:ln>
                            <a:noFill/>
                          </a:ln>
                          <a:solidFill>
                            <a:schemeClr val="tx1">
                              <a:lumMod val="65000"/>
                              <a:lumOff val="35000"/>
                            </a:schemeClr>
                          </a:solidFill>
                          <a:effectLst/>
                          <a:latin typeface="BIZ UDゴシック" panose="020B0400000000000000" pitchFamily="49" charset="-128"/>
                          <a:ea typeface="BIZ UDゴシック" panose="020B0400000000000000" pitchFamily="49" charset="-128"/>
                        </a:rPr>
                        <a:t>「一定時間運転を停止したあとは、しばらく再停止しない」設定ができます。</a:t>
                      </a:r>
                    </a:p>
                  </a:txBody>
                  <a:tcPr marL="99060" marR="99060" marT="49621" marB="49621" anchor="b"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74806789"/>
      </p:ext>
    </p:extLst>
  </p:cSld>
  <p:clrMapOvr>
    <a:masterClrMapping/>
  </p:clrMapOvr>
  <p:transition advTm="20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926FB7D2-493A-4AE7-A1BA-A78009269FDE}"/>
              </a:ext>
            </a:extLst>
          </p:cNvPr>
          <p:cNvSpPr/>
          <p:nvPr/>
        </p:nvSpPr>
        <p:spPr>
          <a:xfrm>
            <a:off x="5165030" y="1859280"/>
            <a:ext cx="3348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E423F68-1ADF-4CC4-A624-985556333472}"/>
              </a:ext>
            </a:extLst>
          </p:cNvPr>
          <p:cNvSpPr/>
          <p:nvPr/>
        </p:nvSpPr>
        <p:spPr>
          <a:xfrm>
            <a:off x="612000" y="2389726"/>
            <a:ext cx="432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181B1F35-6377-43C8-8B24-9B3EB5BAD186}"/>
              </a:ext>
            </a:extLst>
          </p:cNvPr>
          <p:cNvSpPr/>
          <p:nvPr/>
        </p:nvSpPr>
        <p:spPr>
          <a:xfrm>
            <a:off x="612385" y="4571729"/>
            <a:ext cx="4392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D46C867-59C0-4300-A4E4-50F89065CB45}"/>
              </a:ext>
            </a:extLst>
          </p:cNvPr>
          <p:cNvSpPr/>
          <p:nvPr/>
        </p:nvSpPr>
        <p:spPr>
          <a:xfrm>
            <a:off x="4419600" y="4019973"/>
            <a:ext cx="4248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034" name="Rectangle 2"/>
          <p:cNvSpPr>
            <a:spLocks noChangeArrowheads="1"/>
          </p:cNvSpPr>
          <p:nvPr/>
        </p:nvSpPr>
        <p:spPr bwMode="auto">
          <a:xfrm>
            <a:off x="495300" y="-285750"/>
            <a:ext cx="8750300" cy="990600"/>
          </a:xfrm>
          <a:prstGeom prst="rect">
            <a:avLst/>
          </a:prstGeom>
          <a:noFill/>
          <a:ln>
            <a:noFill/>
          </a:ln>
          <a:effectLst/>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defRPr/>
            </a:pPr>
            <a:r>
              <a:rPr lang="ja-JP" altLang="en-US" sz="4333">
                <a:solidFill>
                  <a:schemeClr val="tx2"/>
                </a:solidFill>
                <a:latin typeface="ＭＳ Ｐ明朝" panose="02020600040205080304" pitchFamily="18" charset="-128"/>
                <a:ea typeface="ＭＳ Ｐ明朝" panose="02020600040205080304" pitchFamily="18" charset="-128"/>
              </a:rPr>
              <a:t>　　</a:t>
            </a:r>
            <a:endParaRPr lang="ja-JP" altLang="en-US" sz="4767">
              <a:solidFill>
                <a:schemeClr val="tx2"/>
              </a:solidFill>
              <a:latin typeface="ＭＳ ゴシック" panose="020B0609070205080204" pitchFamily="49" charset="-128"/>
              <a:ea typeface="ＭＳ ゴシック" panose="020B0609070205080204" pitchFamily="49" charset="-128"/>
            </a:endParaRPr>
          </a:p>
        </p:txBody>
      </p:sp>
      <p:sp>
        <p:nvSpPr>
          <p:cNvPr id="45062" name="Text Box 6"/>
          <p:cNvSpPr txBox="1">
            <a:spLocks noChangeArrowheads="1"/>
          </p:cNvSpPr>
          <p:nvPr/>
        </p:nvSpPr>
        <p:spPr bwMode="auto">
          <a:xfrm>
            <a:off x="495300" y="3600271"/>
            <a:ext cx="8420100" cy="166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spcBef>
                <a:spcPct val="50000"/>
              </a:spcBef>
              <a:buClrTx/>
              <a:buSzTx/>
              <a:buFontTx/>
              <a:buNone/>
            </a:pP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rPr>
              <a:t>長時間停止後の再起動時は、設定温度への到達時間を遅らせないよう、一定時間制御させないように設定、温度環境に配慮しています。よって、冷凍機の制御も可能です。</a:t>
            </a:r>
          </a:p>
        </p:txBody>
      </p:sp>
      <p:sp>
        <p:nvSpPr>
          <p:cNvPr id="45063" name="Text Box 7"/>
          <p:cNvSpPr txBox="1">
            <a:spLocks noChangeArrowheads="1"/>
          </p:cNvSpPr>
          <p:nvPr/>
        </p:nvSpPr>
        <p:spPr bwMode="auto">
          <a:xfrm>
            <a:off x="2286000" y="5520691"/>
            <a:ext cx="5334000" cy="492125"/>
          </a:xfrm>
          <a:prstGeom prst="rect">
            <a:avLst/>
          </a:prstGeom>
          <a:noFill/>
          <a:ln>
            <a:noFill/>
          </a:ln>
          <a:effectLst/>
        </p:spPr>
        <p:txBody>
          <a:bodyPr>
            <a:spAutoFit/>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ja-JP" altLang="en-US" sz="2600" dirty="0">
                <a:solidFill>
                  <a:srgbClr val="CB2323"/>
                </a:solidFill>
                <a:latin typeface="BIZ UDゴシック" panose="020B0400000000000000" pitchFamily="49" charset="-128"/>
                <a:ea typeface="BIZ UDゴシック" panose="020B0400000000000000" pitchFamily="49" charset="-128"/>
              </a:rPr>
              <a:t>だから、安心してお使い頂けます</a:t>
            </a:r>
          </a:p>
        </p:txBody>
      </p:sp>
      <p:sp>
        <p:nvSpPr>
          <p:cNvPr id="3" name="スライド番号プレースホルダー 2">
            <a:extLst>
              <a:ext uri="{FF2B5EF4-FFF2-40B4-BE49-F238E27FC236}">
                <a16:creationId xmlns:a16="http://schemas.microsoft.com/office/drawing/2014/main" id="{601CDD85-0C2E-49C1-8CD4-B4FCF3D3E7B2}"/>
              </a:ext>
            </a:extLst>
          </p:cNvPr>
          <p:cNvSpPr>
            <a:spLocks noGrp="1"/>
          </p:cNvSpPr>
          <p:nvPr>
            <p:ph type="sldNum" sz="quarter" idx="12"/>
          </p:nvPr>
        </p:nvSpPr>
        <p:spPr/>
        <p:txBody>
          <a:bodyPr/>
          <a:lstStyle/>
          <a:p>
            <a:pPr>
              <a:defRPr/>
            </a:pPr>
            <a:fld id="{9C9A5361-56AE-4E33-9DF8-0595A0A32B9B}" type="slidenum">
              <a:rPr lang="en-US" altLang="ja-JP" smtClean="0"/>
              <a:pPr>
                <a:defRPr/>
              </a:pPr>
              <a:t>31</a:t>
            </a:fld>
            <a:endParaRPr lang="en-US" altLang="ja-JP"/>
          </a:p>
        </p:txBody>
      </p:sp>
      <p:sp>
        <p:nvSpPr>
          <p:cNvPr id="10" name="タイトル 11">
            <a:extLst>
              <a:ext uri="{FF2B5EF4-FFF2-40B4-BE49-F238E27FC236}">
                <a16:creationId xmlns:a16="http://schemas.microsoft.com/office/drawing/2014/main" id="{2836011C-ED06-4B93-B37B-7846AF192C18}"/>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まとめ：安全にお使いいただくための機能</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3" name="タイトル 11">
            <a:extLst>
              <a:ext uri="{FF2B5EF4-FFF2-40B4-BE49-F238E27FC236}">
                <a16:creationId xmlns:a16="http://schemas.microsoft.com/office/drawing/2014/main" id="{EF48BA5C-F6D3-4FC6-911E-737CE35D8235}"/>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コンプレッサー保護システム</a:t>
            </a:r>
          </a:p>
        </p:txBody>
      </p:sp>
      <p:sp>
        <p:nvSpPr>
          <p:cNvPr id="14" name="正方形/長方形 13">
            <a:extLst>
              <a:ext uri="{FF2B5EF4-FFF2-40B4-BE49-F238E27FC236}">
                <a16:creationId xmlns:a16="http://schemas.microsoft.com/office/drawing/2014/main" id="{C16E7EE9-5480-46D7-AEE2-B9D8F28B51F0}"/>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7" name="タイトル 11">
            <a:extLst>
              <a:ext uri="{FF2B5EF4-FFF2-40B4-BE49-F238E27FC236}">
                <a16:creationId xmlns:a16="http://schemas.microsoft.com/office/drawing/2014/main" id="{6C81FE21-F18E-4247-B7D8-FAF18191764C}"/>
              </a:ext>
            </a:extLst>
          </p:cNvPr>
          <p:cNvSpPr txBox="1">
            <a:spLocks/>
          </p:cNvSpPr>
          <p:nvPr/>
        </p:nvSpPr>
        <p:spPr bwMode="auto">
          <a:xfrm>
            <a:off x="437134" y="2974975"/>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通常運転優先機能</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8" name="正方形/長方形 17">
            <a:extLst>
              <a:ext uri="{FF2B5EF4-FFF2-40B4-BE49-F238E27FC236}">
                <a16:creationId xmlns:a16="http://schemas.microsoft.com/office/drawing/2014/main" id="{67B80D87-ABEC-4233-B060-BDF61E616113}"/>
              </a:ext>
            </a:extLst>
          </p:cNvPr>
          <p:cNvSpPr/>
          <p:nvPr/>
        </p:nvSpPr>
        <p:spPr>
          <a:xfrm>
            <a:off x="353984" y="3060188"/>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5060" name="Text Box 4"/>
          <p:cNvSpPr txBox="1">
            <a:spLocks noChangeArrowheads="1"/>
          </p:cNvSpPr>
          <p:nvPr/>
        </p:nvSpPr>
        <p:spPr bwMode="auto">
          <a:xfrm>
            <a:off x="508000" y="1525967"/>
            <a:ext cx="9093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rPr>
              <a:t>圧縮機の稼働状況を常時監視し、圧縮機に負荷を与えない</a:t>
            </a:r>
            <a:endPar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endParaRPr>
          </a:p>
          <a:p>
            <a:pPr eaLnBrk="1" hangingPunct="1">
              <a:spcBef>
                <a:spcPct val="50000"/>
              </a:spcBef>
              <a:buClrTx/>
              <a:buSzTx/>
              <a:buFontTx/>
              <a:buNone/>
            </a:pP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rPr>
              <a:t>最適なタイミングで省エネ制御します。</a:t>
            </a:r>
          </a:p>
        </p:txBody>
      </p:sp>
    </p:spTree>
    <p:extLst>
      <p:ext uri="{BB962C8B-B14F-4D97-AF65-F5344CB8AC3E}">
        <p14:creationId xmlns:p14="http://schemas.microsoft.com/office/powerpoint/2010/main" val="827998229"/>
      </p:ext>
    </p:extLst>
  </p:cSld>
  <p:clrMapOvr>
    <a:masterClrMapping/>
  </p:clrMapOvr>
  <p:transition advTm="20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495300" y="1793875"/>
            <a:ext cx="8915400" cy="4530725"/>
          </a:xfrm>
        </p:spPr>
        <p:txBody>
          <a:bodyPr/>
          <a:lstStyle/>
          <a:p>
            <a:pPr marL="0" indent="0">
              <a:buNone/>
            </a:pPr>
            <a:r>
              <a:rPr lang="ja-JP" altLang="en-US" b="1" dirty="0">
                <a:solidFill>
                  <a:schemeClr val="tx1">
                    <a:lumMod val="65000"/>
                    <a:lumOff val="35000"/>
                  </a:schemeClr>
                </a:solidFill>
              </a:rPr>
              <a:t>パナソニック様</a:t>
            </a:r>
            <a:endParaRPr lang="en-US" b="1" dirty="0">
              <a:solidFill>
                <a:schemeClr val="tx1">
                  <a:lumMod val="65000"/>
                  <a:lumOff val="35000"/>
                </a:schemeClr>
              </a:solidFill>
              <a:hlinkClick r:id="rId2">
                <a:extLst>
                  <a:ext uri="{A12FA001-AC4F-418D-AE19-62706E023703}">
                    <ahyp:hlinkClr xmlns="" xmlns:ahyp="http://schemas.microsoft.com/office/drawing/2018/hyperlinkcolor" val="tx"/>
                  </a:ext>
                </a:extLst>
              </a:hlinkClick>
            </a:endParaRPr>
          </a:p>
          <a:p>
            <a:pPr marL="0" indent="0">
              <a:buNone/>
            </a:pPr>
            <a:r>
              <a:rPr lang="en-US" dirty="0">
                <a:solidFill>
                  <a:srgbClr val="0563C1"/>
                </a:solidFill>
                <a:hlinkClick r:id="rId2">
                  <a:extLst>
                    <a:ext uri="{A12FA001-AC4F-418D-AE19-62706E023703}">
                      <ahyp:hlinkClr xmlns="" xmlns:ahyp="http://schemas.microsoft.com/office/drawing/2018/hyperlinkcolor" val="tx"/>
                    </a:ext>
                  </a:extLst>
                </a:hlinkClick>
              </a:rPr>
              <a:t>https://papamy.panasonic.com.my/papamy/</a:t>
            </a:r>
            <a:endParaRPr lang="en-US" dirty="0"/>
          </a:p>
          <a:p>
            <a:pPr marL="0" indent="0">
              <a:buNone/>
            </a:pPr>
            <a:endParaRPr lang="en-US" sz="2000" dirty="0">
              <a:solidFill>
                <a:srgbClr val="0563C1"/>
              </a:solidFill>
              <a:hlinkClick r:id="rId3">
                <a:extLst>
                  <a:ext uri="{A12FA001-AC4F-418D-AE19-62706E023703}">
                    <ahyp:hlinkClr xmlns="" xmlns:ahyp="http://schemas.microsoft.com/office/drawing/2018/hyperlinkcolor" val="tx"/>
                  </a:ext>
                </a:extLst>
              </a:hlinkClick>
            </a:endParaRPr>
          </a:p>
          <a:p>
            <a:pPr marL="0" indent="0">
              <a:buNone/>
            </a:pPr>
            <a:r>
              <a:rPr lang="ja-JP" altLang="en-US" b="1" dirty="0">
                <a:solidFill>
                  <a:schemeClr val="tx1">
                    <a:lumMod val="65000"/>
                    <a:lumOff val="35000"/>
                  </a:schemeClr>
                </a:solidFill>
              </a:rPr>
              <a:t>ダイキン様</a:t>
            </a:r>
            <a:endParaRPr lang="en-US" altLang="ja-JP" b="1" dirty="0">
              <a:solidFill>
                <a:schemeClr val="tx1">
                  <a:lumMod val="65000"/>
                  <a:lumOff val="35000"/>
                </a:schemeClr>
              </a:solidFill>
              <a:hlinkClick r:id="rId3">
                <a:extLst>
                  <a:ext uri="{A12FA001-AC4F-418D-AE19-62706E023703}">
                    <ahyp:hlinkClr xmlns="" xmlns:ahyp="http://schemas.microsoft.com/office/drawing/2018/hyperlinkcolor" val="tx"/>
                  </a:ext>
                </a:extLst>
              </a:hlinkClick>
            </a:endParaRPr>
          </a:p>
          <a:p>
            <a:pPr marL="0" indent="0">
              <a:buNone/>
            </a:pPr>
            <a:r>
              <a:rPr lang="en-US" dirty="0">
                <a:solidFill>
                  <a:srgbClr val="0563C1"/>
                </a:solidFill>
                <a:hlinkClick r:id="rId3">
                  <a:extLst>
                    <a:ext uri="{A12FA001-AC4F-418D-AE19-62706E023703}">
                      <ahyp:hlinkClr xmlns="" xmlns:ahyp="http://schemas.microsoft.com/office/drawing/2018/hyperlinkcolor" val="tx"/>
                    </a:ext>
                  </a:extLst>
                </a:hlinkClick>
              </a:rPr>
              <a:t>http://www.dci.co.th/</a:t>
            </a:r>
            <a:endParaRPr lang="en-US" dirty="0"/>
          </a:p>
          <a:p>
            <a:endParaRPr lang="en-US" dirty="0"/>
          </a:p>
        </p:txBody>
      </p:sp>
      <p:sp>
        <p:nvSpPr>
          <p:cNvPr id="3" name="スライド番号プレースホルダー 2">
            <a:extLst>
              <a:ext uri="{FF2B5EF4-FFF2-40B4-BE49-F238E27FC236}">
                <a16:creationId xmlns:a16="http://schemas.microsoft.com/office/drawing/2014/main" id="{32832284-89BD-49BD-BFFB-B1BB33835E88}"/>
              </a:ext>
            </a:extLst>
          </p:cNvPr>
          <p:cNvSpPr>
            <a:spLocks noGrp="1"/>
          </p:cNvSpPr>
          <p:nvPr>
            <p:ph type="sldNum" sz="quarter" idx="12"/>
          </p:nvPr>
        </p:nvSpPr>
        <p:spPr/>
        <p:txBody>
          <a:bodyPr/>
          <a:lstStyle/>
          <a:p>
            <a:pPr>
              <a:defRPr/>
            </a:pPr>
            <a:fld id="{0B28D645-5319-4A0F-BE0E-DCA6BFF6BE03}" type="slidenum">
              <a:rPr lang="en-US" altLang="ja-JP" smtClean="0"/>
              <a:pPr>
                <a:defRPr/>
              </a:pPr>
              <a:t>32</a:t>
            </a:fld>
            <a:endParaRPr lang="en-US" altLang="ja-JP"/>
          </a:p>
        </p:txBody>
      </p:sp>
      <p:sp>
        <p:nvSpPr>
          <p:cNvPr id="7" name="タイトル 11">
            <a:extLst>
              <a:ext uri="{FF2B5EF4-FFF2-40B4-BE49-F238E27FC236}">
                <a16:creationId xmlns:a16="http://schemas.microsoft.com/office/drawing/2014/main" id="{4D12F3ED-D960-4F1D-99AA-345A700F7A08}"/>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弊社製品導入エアコンメーカー様</a:t>
            </a:r>
          </a:p>
        </p:txBody>
      </p:sp>
    </p:spTree>
    <p:extLst>
      <p:ext uri="{BB962C8B-B14F-4D97-AF65-F5344CB8AC3E}">
        <p14:creationId xmlns:p14="http://schemas.microsoft.com/office/powerpoint/2010/main" val="568558526"/>
      </p:ext>
    </p:extLst>
  </p:cSld>
  <p:clrMapOvr>
    <a:masterClrMapping/>
  </p:clrMapOvr>
  <p:transition advTm="20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A55CAA1-1635-4275-952E-A9AE73234117}"/>
              </a:ext>
            </a:extLst>
          </p:cNvPr>
          <p:cNvSpPr/>
          <p:nvPr/>
        </p:nvSpPr>
        <p:spPr>
          <a:xfrm>
            <a:off x="6544557" y="3496868"/>
            <a:ext cx="144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93665A87-8FD4-4A7B-A8BD-7492D6EF65C6}"/>
              </a:ext>
            </a:extLst>
          </p:cNvPr>
          <p:cNvSpPr/>
          <p:nvPr/>
        </p:nvSpPr>
        <p:spPr>
          <a:xfrm>
            <a:off x="6544557" y="4469606"/>
            <a:ext cx="144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058" name="Rectangle 5"/>
          <p:cNvSpPr>
            <a:spLocks noGrp="1" noChangeArrowheads="1"/>
          </p:cNvSpPr>
          <p:nvPr>
            <p:ph type="title"/>
          </p:nvPr>
        </p:nvSpPr>
        <p:spPr>
          <a:xfrm>
            <a:off x="10439400" y="1006733"/>
            <a:ext cx="8915400" cy="1143000"/>
          </a:xfrm>
          <a:solidFill>
            <a:srgbClr val="81D8D0"/>
          </a:solidFill>
        </p:spPr>
        <p:txBody>
          <a:bodyPr/>
          <a:lstStyle/>
          <a:p>
            <a:pPr algn="ctr" eaLnBrk="1" hangingPunct="1">
              <a:defRPr/>
            </a:pPr>
            <a:r>
              <a:rPr lang="ja-JP" altLang="en-US" sz="4000" dirty="0">
                <a:solidFill>
                  <a:schemeClr val="bg1"/>
                </a:solidFill>
                <a:latin typeface="BIZ UDPゴシック" panose="020B0400000000000000" pitchFamily="50" charset="-128"/>
                <a:ea typeface="BIZ UDPゴシック" panose="020B0400000000000000" pitchFamily="50" charset="-128"/>
              </a:rPr>
              <a:t>マグネティックコンクターの寿命</a:t>
            </a:r>
            <a:br>
              <a:rPr lang="en-US" altLang="ja-JP" sz="4550" dirty="0">
                <a:ea typeface="MS UI Gothic" panose="020B0600070205080204" pitchFamily="50" charset="-128"/>
              </a:rPr>
            </a:br>
            <a:r>
              <a:rPr lang="ja-JP" altLang="en-US" sz="2800" dirty="0">
                <a:solidFill>
                  <a:schemeClr val="bg1"/>
                </a:solidFill>
                <a:latin typeface="BIZ UDPゴシック" panose="020B0400000000000000" pitchFamily="50" charset="-128"/>
                <a:ea typeface="BIZ UDPゴシック" panose="020B0400000000000000" pitchFamily="50" charset="-128"/>
              </a:rPr>
              <a:t>（機械的</a:t>
            </a:r>
            <a:r>
              <a:rPr lang="en-US" altLang="ja-JP" sz="2800" dirty="0">
                <a:solidFill>
                  <a:schemeClr val="bg1"/>
                </a:solidFill>
                <a:latin typeface="BIZ UDPゴシック" panose="020B0400000000000000" pitchFamily="50" charset="-128"/>
                <a:ea typeface="BIZ UDPゴシック" panose="020B0400000000000000" pitchFamily="50" charset="-128"/>
              </a:rPr>
              <a:t>500</a:t>
            </a:r>
            <a:r>
              <a:rPr lang="ja-JP" altLang="en-US" sz="2800" dirty="0">
                <a:solidFill>
                  <a:schemeClr val="bg1"/>
                </a:solidFill>
                <a:latin typeface="BIZ UDPゴシック" panose="020B0400000000000000" pitchFamily="50" charset="-128"/>
                <a:ea typeface="BIZ UDPゴシック" panose="020B0400000000000000" pitchFamily="50" charset="-128"/>
              </a:rPr>
              <a:t>万回</a:t>
            </a:r>
            <a:r>
              <a:rPr lang="en-US" altLang="ja-JP" sz="2800" dirty="0">
                <a:solidFill>
                  <a:schemeClr val="bg1"/>
                </a:solidFill>
                <a:latin typeface="BIZ UDPゴシック" panose="020B0400000000000000" pitchFamily="50" charset="-128"/>
                <a:ea typeface="BIZ UDPゴシック" panose="020B0400000000000000" pitchFamily="50" charset="-128"/>
              </a:rPr>
              <a:t>/</a:t>
            </a:r>
            <a:r>
              <a:rPr lang="ja-JP" altLang="en-US" sz="2800" dirty="0">
                <a:solidFill>
                  <a:schemeClr val="bg1"/>
                </a:solidFill>
                <a:latin typeface="BIZ UDPゴシック" panose="020B0400000000000000" pitchFamily="50" charset="-128"/>
                <a:ea typeface="BIZ UDPゴシック" panose="020B0400000000000000" pitchFamily="50" charset="-128"/>
              </a:rPr>
              <a:t>電気的</a:t>
            </a:r>
            <a:r>
              <a:rPr lang="en-US" altLang="ja-JP" sz="2800" dirty="0">
                <a:solidFill>
                  <a:schemeClr val="bg1"/>
                </a:solidFill>
                <a:latin typeface="BIZ UDPゴシック" panose="020B0400000000000000" pitchFamily="50" charset="-128"/>
                <a:ea typeface="BIZ UDPゴシック" panose="020B0400000000000000" pitchFamily="50" charset="-128"/>
              </a:rPr>
              <a:t>200</a:t>
            </a:r>
            <a:r>
              <a:rPr lang="ja-JP" altLang="en-US" sz="2800" dirty="0">
                <a:solidFill>
                  <a:schemeClr val="bg1"/>
                </a:solidFill>
                <a:latin typeface="BIZ UDPゴシック" panose="020B0400000000000000" pitchFamily="50" charset="-128"/>
                <a:ea typeface="BIZ UDPゴシック" panose="020B0400000000000000" pitchFamily="50" charset="-128"/>
              </a:rPr>
              <a:t>万回）</a:t>
            </a:r>
            <a:br>
              <a:rPr lang="ja-JP" altLang="en-US" sz="2800" dirty="0">
                <a:solidFill>
                  <a:schemeClr val="bg1"/>
                </a:solidFill>
                <a:latin typeface="BIZ UDPゴシック" panose="020B0400000000000000" pitchFamily="50" charset="-128"/>
                <a:ea typeface="BIZ UDPゴシック" panose="020B0400000000000000" pitchFamily="50" charset="-128"/>
              </a:rPr>
            </a:br>
            <a:endParaRPr lang="ja-JP" altLang="en-US" sz="2800" dirty="0">
              <a:solidFill>
                <a:schemeClr val="bg1"/>
              </a:solidFill>
              <a:latin typeface="BIZ UDPゴシック" panose="020B0400000000000000" pitchFamily="50" charset="-128"/>
              <a:ea typeface="BIZ UDPゴシック" panose="020B0400000000000000" pitchFamily="50" charset="-128"/>
            </a:endParaRPr>
          </a:p>
        </p:txBody>
      </p:sp>
      <p:sp>
        <p:nvSpPr>
          <p:cNvPr id="45059" name="Rectangle 3"/>
          <p:cNvSpPr>
            <a:spLocks noGrp="1" noChangeArrowheads="1"/>
          </p:cNvSpPr>
          <p:nvPr>
            <p:ph type="body" idx="1"/>
          </p:nvPr>
        </p:nvSpPr>
        <p:spPr>
          <a:xfrm>
            <a:off x="495300" y="1535113"/>
            <a:ext cx="4376738" cy="639762"/>
          </a:xfrm>
        </p:spPr>
        <p:txBody>
          <a:bodyPr/>
          <a:lstStyle/>
          <a:p>
            <a:pPr eaLnBrk="1" hangingPunct="1">
              <a:defRPr/>
            </a:pPr>
            <a:endParaRPr lang="en-US" altLang="ja-JP" sz="2817"/>
          </a:p>
          <a:p>
            <a:pPr eaLnBrk="1" hangingPunct="1">
              <a:defRPr/>
            </a:pPr>
            <a:endParaRPr lang="en-US" altLang="ja-JP" sz="2817"/>
          </a:p>
        </p:txBody>
      </p:sp>
      <p:sp>
        <p:nvSpPr>
          <p:cNvPr id="46085" name="コンテンツ プレースホルダー 6"/>
          <p:cNvSpPr>
            <a:spLocks noGrp="1"/>
          </p:cNvSpPr>
          <p:nvPr>
            <p:ph sz="quarter" idx="4"/>
          </p:nvPr>
        </p:nvSpPr>
        <p:spPr>
          <a:xfrm>
            <a:off x="5085556" y="1676400"/>
            <a:ext cx="4378325" cy="3951288"/>
          </a:xfrm>
        </p:spPr>
        <p:txBody>
          <a:bodyPr/>
          <a:lstStyle/>
          <a:p>
            <a:pPr marL="0" indent="0" algn="ctr">
              <a:buNone/>
            </a:pP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エコパワーフィット設置後に増加する発停回数</a:t>
            </a:r>
            <a:endParaRPr lang="en-US" altLang="ja-JP" sz="20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約</a:t>
            </a:r>
            <a:r>
              <a:rPr lang="en-US" altLang="ja-JP" sz="2000" dirty="0">
                <a:solidFill>
                  <a:schemeClr val="tx1">
                    <a:lumMod val="65000"/>
                    <a:lumOff val="35000"/>
                  </a:schemeClr>
                </a:solidFill>
                <a:latin typeface="BIZ UDPゴシック" panose="020B0400000000000000" pitchFamily="50" charset="-128"/>
                <a:ea typeface="BIZ UDPゴシック" panose="020B0400000000000000" pitchFamily="50" charset="-128"/>
              </a:rPr>
              <a:t>28,500</a:t>
            </a: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回／年</a:t>
            </a:r>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en-US" altLang="ja-JP" sz="2800" dirty="0"/>
          </a:p>
          <a:p>
            <a:pPr marL="0" indent="0" algn="ctr">
              <a:buNone/>
            </a:pP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機械的寿命</a:t>
            </a:r>
            <a:endParaRPr lang="en-US" altLang="ja-JP" sz="20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５００万回</a:t>
            </a:r>
            <a:r>
              <a:rPr lang="en-US" altLang="ja-JP" sz="2000" dirty="0">
                <a:solidFill>
                  <a:schemeClr val="tx1">
                    <a:lumMod val="65000"/>
                    <a:lumOff val="35000"/>
                  </a:schemeClr>
                </a:solidFill>
                <a:latin typeface="BIZ UDPゴシック" panose="020B0400000000000000" pitchFamily="50" charset="-128"/>
                <a:ea typeface="BIZ UDPゴシック" panose="020B0400000000000000" pitchFamily="50" charset="-128"/>
              </a:rPr>
              <a:t>÷28,500</a:t>
            </a: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回＝</a:t>
            </a:r>
            <a:r>
              <a:rPr lang="en-US" altLang="ja-JP" sz="2000" dirty="0">
                <a:solidFill>
                  <a:schemeClr val="tx1">
                    <a:lumMod val="65000"/>
                    <a:lumOff val="35000"/>
                  </a:schemeClr>
                </a:solidFill>
                <a:latin typeface="BIZ UDPゴシック" panose="020B0400000000000000" pitchFamily="50" charset="-128"/>
                <a:ea typeface="BIZ UDPゴシック" panose="020B0400000000000000" pitchFamily="50" charset="-128"/>
              </a:rPr>
              <a:t>175</a:t>
            </a: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年</a:t>
            </a:r>
            <a:endParaRPr lang="en-US" altLang="ja-JP" sz="20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p>
            <a:pPr marL="0" indent="0" algn="ctr">
              <a:buNone/>
            </a:pPr>
            <a:endParaRPr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電気的寿命</a:t>
            </a:r>
            <a:endParaRPr lang="en-US" altLang="ja-JP" sz="20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２００万回</a:t>
            </a:r>
            <a:r>
              <a:rPr lang="en-US" altLang="ja-JP" sz="2000" dirty="0">
                <a:solidFill>
                  <a:schemeClr val="tx1">
                    <a:lumMod val="65000"/>
                    <a:lumOff val="35000"/>
                  </a:schemeClr>
                </a:solidFill>
                <a:latin typeface="BIZ UDPゴシック" panose="020B0400000000000000" pitchFamily="50" charset="-128"/>
                <a:ea typeface="BIZ UDPゴシック" panose="020B0400000000000000" pitchFamily="50" charset="-128"/>
              </a:rPr>
              <a:t>÷28,500</a:t>
            </a: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回＝</a:t>
            </a:r>
            <a:r>
              <a:rPr lang="en-US" altLang="ja-JP" sz="2000" dirty="0">
                <a:solidFill>
                  <a:schemeClr val="tx1">
                    <a:lumMod val="65000"/>
                    <a:lumOff val="35000"/>
                  </a:schemeClr>
                </a:solidFill>
                <a:latin typeface="BIZ UDPゴシック" panose="020B0400000000000000" pitchFamily="50" charset="-128"/>
                <a:ea typeface="BIZ UDPゴシック" panose="020B0400000000000000" pitchFamily="50" charset="-128"/>
              </a:rPr>
              <a:t>70</a:t>
            </a:r>
            <a:r>
              <a:rPr lang="ja-JP" altLang="en-US" sz="2000" dirty="0">
                <a:solidFill>
                  <a:schemeClr val="tx1">
                    <a:lumMod val="65000"/>
                    <a:lumOff val="35000"/>
                  </a:schemeClr>
                </a:solidFill>
                <a:latin typeface="BIZ UDPゴシック" panose="020B0400000000000000" pitchFamily="50" charset="-128"/>
                <a:ea typeface="BIZ UDPゴシック" panose="020B0400000000000000" pitchFamily="50" charset="-128"/>
              </a:rPr>
              <a:t>年</a:t>
            </a:r>
            <a:endParaRPr lang="en-US"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pic>
        <p:nvPicPr>
          <p:cNvPr id="46087" name="コンテンツ プレースホルダー 1"/>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85140" y="1854994"/>
            <a:ext cx="4330700" cy="3790950"/>
          </a:xfrm>
        </p:spPr>
      </p:pic>
      <p:sp>
        <p:nvSpPr>
          <p:cNvPr id="3" name="スライド番号プレースホルダー 2">
            <a:extLst>
              <a:ext uri="{FF2B5EF4-FFF2-40B4-BE49-F238E27FC236}">
                <a16:creationId xmlns:a16="http://schemas.microsoft.com/office/drawing/2014/main" id="{17F53368-A301-44F2-AEF9-545E3F508837}"/>
              </a:ext>
            </a:extLst>
          </p:cNvPr>
          <p:cNvSpPr>
            <a:spLocks noGrp="1"/>
          </p:cNvSpPr>
          <p:nvPr>
            <p:ph type="sldNum" sz="quarter" idx="12"/>
          </p:nvPr>
        </p:nvSpPr>
        <p:spPr/>
        <p:txBody>
          <a:bodyPr/>
          <a:lstStyle/>
          <a:p>
            <a:pPr>
              <a:defRPr/>
            </a:pPr>
            <a:fld id="{68A55121-4501-4451-81E4-539F5F6381C9}" type="slidenum">
              <a:rPr lang="en-US" altLang="ja-JP" smtClean="0"/>
              <a:pPr>
                <a:defRPr/>
              </a:pPr>
              <a:t>33</a:t>
            </a:fld>
            <a:endParaRPr lang="en-US" altLang="ja-JP"/>
          </a:p>
        </p:txBody>
      </p:sp>
      <p:sp>
        <p:nvSpPr>
          <p:cNvPr id="8" name="タイトル 11">
            <a:extLst>
              <a:ext uri="{FF2B5EF4-FFF2-40B4-BE49-F238E27FC236}">
                <a16:creationId xmlns:a16="http://schemas.microsoft.com/office/drawing/2014/main" id="{5E391237-1904-4707-8313-62BE5086D1F3}"/>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エコパワーフィットのデメリット？</a:t>
            </a:r>
          </a:p>
        </p:txBody>
      </p:sp>
      <p:sp>
        <p:nvSpPr>
          <p:cNvPr id="11" name="タイトル 11">
            <a:extLst>
              <a:ext uri="{FF2B5EF4-FFF2-40B4-BE49-F238E27FC236}">
                <a16:creationId xmlns:a16="http://schemas.microsoft.com/office/drawing/2014/main" id="{8C5D36C6-E0A1-45A9-8984-DD0E7B5A677F}"/>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マグネティックコンクターの寿命</a:t>
            </a:r>
          </a:p>
        </p:txBody>
      </p:sp>
      <p:sp>
        <p:nvSpPr>
          <p:cNvPr id="12" name="正方形/長方形 11">
            <a:extLst>
              <a:ext uri="{FF2B5EF4-FFF2-40B4-BE49-F238E27FC236}">
                <a16:creationId xmlns:a16="http://schemas.microsoft.com/office/drawing/2014/main" id="{A1B48A1C-525E-498A-A43B-6773BCA6677F}"/>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矢印: 下 12">
            <a:extLst>
              <a:ext uri="{FF2B5EF4-FFF2-40B4-BE49-F238E27FC236}">
                <a16:creationId xmlns:a16="http://schemas.microsoft.com/office/drawing/2014/main" id="{860280EF-D5E8-48BB-A03F-6DC9E74F4F2F}"/>
              </a:ext>
            </a:extLst>
          </p:cNvPr>
          <p:cNvSpPr/>
          <p:nvPr/>
        </p:nvSpPr>
        <p:spPr>
          <a:xfrm>
            <a:off x="7043864" y="2828766"/>
            <a:ext cx="461707" cy="333716"/>
          </a:xfrm>
          <a:prstGeom prst="downArrow">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テキスト ボックス 15">
            <a:extLst>
              <a:ext uri="{FF2B5EF4-FFF2-40B4-BE49-F238E27FC236}">
                <a16:creationId xmlns:a16="http://schemas.microsoft.com/office/drawing/2014/main" id="{48403A69-0675-4415-B08F-0092E18A04D0}"/>
              </a:ext>
            </a:extLst>
          </p:cNvPr>
          <p:cNvSpPr txBox="1"/>
          <p:nvPr/>
        </p:nvSpPr>
        <p:spPr>
          <a:xfrm>
            <a:off x="5308757" y="5438120"/>
            <a:ext cx="3931920" cy="707886"/>
          </a:xfrm>
          <a:prstGeom prst="rect">
            <a:avLst/>
          </a:prstGeom>
          <a:noFill/>
        </p:spPr>
        <p:txBody>
          <a:bodyPr wrap="square">
            <a:spAutoFit/>
          </a:bodyPr>
          <a:lstStyle/>
          <a:p>
            <a:pPr algn="ctr"/>
            <a:r>
              <a:rPr lang="ja-JP" altLang="en-US" sz="2000" dirty="0">
                <a:solidFill>
                  <a:srgbClr val="C00000"/>
                </a:solidFill>
                <a:latin typeface="BIZ UDPゴシック" panose="020B0400000000000000" pitchFamily="50" charset="-128"/>
                <a:ea typeface="BIZ UDPゴシック" panose="020B0400000000000000" pitchFamily="50" charset="-128"/>
              </a:rPr>
              <a:t>いずれもエアコンの寿命より</a:t>
            </a:r>
            <a:endParaRPr lang="en-US" altLang="ja-JP" sz="2000" dirty="0">
              <a:solidFill>
                <a:srgbClr val="C00000"/>
              </a:solidFill>
              <a:latin typeface="BIZ UDPゴシック" panose="020B0400000000000000" pitchFamily="50" charset="-128"/>
              <a:ea typeface="BIZ UDPゴシック" panose="020B0400000000000000" pitchFamily="50" charset="-128"/>
            </a:endParaRPr>
          </a:p>
          <a:p>
            <a:pPr algn="ctr"/>
            <a:r>
              <a:rPr lang="ja-JP" altLang="en-US" sz="2000" dirty="0">
                <a:solidFill>
                  <a:srgbClr val="C00000"/>
                </a:solidFill>
                <a:latin typeface="BIZ UDPゴシック" panose="020B0400000000000000" pitchFamily="50" charset="-128"/>
                <a:ea typeface="BIZ UDPゴシック" panose="020B0400000000000000" pitchFamily="50" charset="-128"/>
              </a:rPr>
              <a:t>圧倒的に長い</a:t>
            </a:r>
            <a:endParaRPr lang="ja-JP" altLang="en-US" sz="2000" dirty="0">
              <a:solidFill>
                <a:srgbClr val="C00000"/>
              </a:solidFill>
            </a:endParaRPr>
          </a:p>
        </p:txBody>
      </p:sp>
      <p:sp>
        <p:nvSpPr>
          <p:cNvPr id="17" name="矢印: 下 16">
            <a:extLst>
              <a:ext uri="{FF2B5EF4-FFF2-40B4-BE49-F238E27FC236}">
                <a16:creationId xmlns:a16="http://schemas.microsoft.com/office/drawing/2014/main" id="{C594E601-34EE-4224-BEB4-093B6706A0C0}"/>
              </a:ext>
            </a:extLst>
          </p:cNvPr>
          <p:cNvSpPr/>
          <p:nvPr/>
        </p:nvSpPr>
        <p:spPr>
          <a:xfrm>
            <a:off x="7043864" y="5050290"/>
            <a:ext cx="461707" cy="333716"/>
          </a:xfrm>
          <a:prstGeom prst="downArrow">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4026710315"/>
      </p:ext>
    </p:extLst>
  </p:cSld>
  <p:clrMapOvr>
    <a:masterClrMapping/>
  </p:clrMapOvr>
  <p:transition advTm="20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コンテンツ プレースホルダー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39444" y="1675561"/>
            <a:ext cx="7467600" cy="4530725"/>
          </a:xfrm>
        </p:spPr>
      </p:pic>
      <p:sp>
        <p:nvSpPr>
          <p:cNvPr id="3" name="スライド番号プレースホルダー 2">
            <a:extLst>
              <a:ext uri="{FF2B5EF4-FFF2-40B4-BE49-F238E27FC236}">
                <a16:creationId xmlns:a16="http://schemas.microsoft.com/office/drawing/2014/main" id="{90C3B149-C7AE-4A47-9568-1F2A6A182DC7}"/>
              </a:ext>
            </a:extLst>
          </p:cNvPr>
          <p:cNvSpPr>
            <a:spLocks noGrp="1"/>
          </p:cNvSpPr>
          <p:nvPr>
            <p:ph type="sldNum" sz="quarter" idx="12"/>
          </p:nvPr>
        </p:nvSpPr>
        <p:spPr/>
        <p:txBody>
          <a:bodyPr/>
          <a:lstStyle/>
          <a:p>
            <a:pPr>
              <a:defRPr/>
            </a:pPr>
            <a:fld id="{0B28D645-5319-4A0F-BE0E-DCA6BFF6BE03}" type="slidenum">
              <a:rPr lang="en-US" altLang="ja-JP" smtClean="0"/>
              <a:pPr>
                <a:defRPr/>
              </a:pPr>
              <a:t>34</a:t>
            </a:fld>
            <a:endParaRPr lang="en-US" altLang="ja-JP"/>
          </a:p>
        </p:txBody>
      </p:sp>
      <p:sp>
        <p:nvSpPr>
          <p:cNvPr id="5" name="タイトル 11">
            <a:extLst>
              <a:ext uri="{FF2B5EF4-FFF2-40B4-BE49-F238E27FC236}">
                <a16:creationId xmlns:a16="http://schemas.microsoft.com/office/drawing/2014/main" id="{3615E625-2EDE-478A-9763-752BE7A347B9}"/>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突入電力に関する誤解</a:t>
            </a:r>
          </a:p>
        </p:txBody>
      </p:sp>
      <p:sp>
        <p:nvSpPr>
          <p:cNvPr id="8" name="タイトル 11">
            <a:extLst>
              <a:ext uri="{FF2B5EF4-FFF2-40B4-BE49-F238E27FC236}">
                <a16:creationId xmlns:a16="http://schemas.microsoft.com/office/drawing/2014/main" id="{3A4764E9-8D09-40BA-B8AA-C3F7072FFF5C}"/>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オンオフを繰り返すと電力量が増える？</a:t>
            </a:r>
          </a:p>
        </p:txBody>
      </p:sp>
      <p:sp>
        <p:nvSpPr>
          <p:cNvPr id="9" name="正方形/長方形 8">
            <a:extLst>
              <a:ext uri="{FF2B5EF4-FFF2-40B4-BE49-F238E27FC236}">
                <a16:creationId xmlns:a16="http://schemas.microsoft.com/office/drawing/2014/main" id="{A83DEC29-5AE5-406A-8465-7D4B2603E20F}"/>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正方形/長方形 12">
            <a:extLst>
              <a:ext uri="{FF2B5EF4-FFF2-40B4-BE49-F238E27FC236}">
                <a16:creationId xmlns:a16="http://schemas.microsoft.com/office/drawing/2014/main" id="{D3D6EBB5-9050-488C-9E7C-BD98AAF6E682}"/>
              </a:ext>
            </a:extLst>
          </p:cNvPr>
          <p:cNvSpPr/>
          <p:nvPr/>
        </p:nvSpPr>
        <p:spPr>
          <a:xfrm>
            <a:off x="499269" y="1548654"/>
            <a:ext cx="8907462" cy="4657632"/>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Tree>
    <p:extLst>
      <p:ext uri="{BB962C8B-B14F-4D97-AF65-F5344CB8AC3E}">
        <p14:creationId xmlns:p14="http://schemas.microsoft.com/office/powerpoint/2010/main" val="4129973469"/>
      </p:ext>
    </p:extLst>
  </p:cSld>
  <p:clrMapOvr>
    <a:masterClrMapping/>
  </p:clrMapOvr>
  <p:transition advTm="20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コンテンツ プレースホルダー 2"/>
          <p:cNvSpPr>
            <a:spLocks noGrp="1"/>
          </p:cNvSpPr>
          <p:nvPr>
            <p:ph idx="1"/>
          </p:nvPr>
        </p:nvSpPr>
        <p:spPr/>
        <p:txBody>
          <a:bodyPr/>
          <a:lstStyle/>
          <a:p>
            <a:pPr marL="371464" indent="-371464">
              <a:defRPr/>
            </a:pPr>
            <a:endParaRPr lang="en-US" altLang="en-US" sz="3250"/>
          </a:p>
        </p:txBody>
      </p:sp>
      <p:pic>
        <p:nvPicPr>
          <p:cNvPr id="48132"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575" y="1371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左右矢印 3"/>
          <p:cNvSpPr/>
          <p:nvPr/>
        </p:nvSpPr>
        <p:spPr>
          <a:xfrm>
            <a:off x="1155700" y="4337050"/>
            <a:ext cx="2228850" cy="990600"/>
          </a:xfrm>
          <a:prstGeom prst="leftRight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rgbClr val="C00000"/>
                </a:solidFill>
                <a:latin typeface="BIZ UDゴシック" panose="020B0400000000000000" pitchFamily="49" charset="-128"/>
                <a:ea typeface="BIZ UDゴシック" panose="020B0400000000000000" pitchFamily="49" charset="-128"/>
              </a:rPr>
              <a:t>33</a:t>
            </a:r>
            <a:r>
              <a:rPr lang="ja-JP" altLang="en-US" dirty="0">
                <a:solidFill>
                  <a:srgbClr val="C00000"/>
                </a:solidFill>
                <a:latin typeface="BIZ UDゴシック" panose="020B0400000000000000" pitchFamily="49" charset="-128"/>
                <a:ea typeface="BIZ UDゴシック" panose="020B0400000000000000" pitchFamily="49" charset="-128"/>
              </a:rPr>
              <a:t>％</a:t>
            </a:r>
            <a:r>
              <a:rPr lang="ja-JP" altLang="en-US" sz="1733" dirty="0">
                <a:solidFill>
                  <a:srgbClr val="C00000"/>
                </a:solidFill>
                <a:latin typeface="BIZ UDゴシック" panose="020B0400000000000000" pitchFamily="49" charset="-128"/>
                <a:ea typeface="BIZ UDゴシック" panose="020B0400000000000000" pitchFamily="49" charset="-128"/>
              </a:rPr>
              <a:t>削減</a:t>
            </a:r>
            <a:endParaRPr lang="en-US" sz="1733" dirty="0">
              <a:solidFill>
                <a:srgbClr val="C00000"/>
              </a:solidFill>
              <a:latin typeface="BIZ UDゴシック" panose="020B0400000000000000" pitchFamily="49" charset="-128"/>
              <a:ea typeface="BIZ UDゴシック" panose="020B0400000000000000" pitchFamily="49" charset="-128"/>
            </a:endParaRPr>
          </a:p>
        </p:txBody>
      </p:sp>
      <p:sp>
        <p:nvSpPr>
          <p:cNvPr id="9" name="左右矢印 8"/>
          <p:cNvSpPr/>
          <p:nvPr/>
        </p:nvSpPr>
        <p:spPr>
          <a:xfrm>
            <a:off x="3219450" y="3924300"/>
            <a:ext cx="1816100" cy="908050"/>
          </a:xfrm>
          <a:prstGeom prst="leftRight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rgbClr val="C00000"/>
                </a:solidFill>
                <a:latin typeface="BIZ UDゴシック" panose="020B0400000000000000" pitchFamily="49" charset="-128"/>
                <a:ea typeface="BIZ UDゴシック" panose="020B0400000000000000" pitchFamily="49" charset="-128"/>
              </a:rPr>
              <a:t>20</a:t>
            </a:r>
            <a:r>
              <a:rPr lang="ja-JP" altLang="en-US" dirty="0">
                <a:solidFill>
                  <a:srgbClr val="C00000"/>
                </a:solidFill>
                <a:latin typeface="BIZ UDゴシック" panose="020B0400000000000000" pitchFamily="49" charset="-128"/>
                <a:ea typeface="BIZ UDゴシック" panose="020B0400000000000000" pitchFamily="49" charset="-128"/>
              </a:rPr>
              <a:t>％</a:t>
            </a:r>
            <a:r>
              <a:rPr lang="ja-JP" altLang="en-US" sz="1733" dirty="0">
                <a:solidFill>
                  <a:srgbClr val="C00000"/>
                </a:solidFill>
                <a:latin typeface="BIZ UDゴシック" panose="020B0400000000000000" pitchFamily="49" charset="-128"/>
                <a:ea typeface="BIZ UDゴシック" panose="020B0400000000000000" pitchFamily="49" charset="-128"/>
              </a:rPr>
              <a:t>削減</a:t>
            </a:r>
            <a:endParaRPr lang="en-US" sz="1733" dirty="0">
              <a:solidFill>
                <a:srgbClr val="C00000"/>
              </a:solidFill>
              <a:latin typeface="BIZ UDゴシック" panose="020B0400000000000000" pitchFamily="49" charset="-128"/>
              <a:ea typeface="BIZ UDゴシック" panose="020B0400000000000000" pitchFamily="49" charset="-128"/>
            </a:endParaRPr>
          </a:p>
        </p:txBody>
      </p:sp>
      <p:sp>
        <p:nvSpPr>
          <p:cNvPr id="10" name="左右矢印 9"/>
          <p:cNvSpPr/>
          <p:nvPr/>
        </p:nvSpPr>
        <p:spPr>
          <a:xfrm>
            <a:off x="7759700" y="4337050"/>
            <a:ext cx="1733550" cy="990600"/>
          </a:xfrm>
          <a:prstGeom prst="leftRight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rgbClr val="C00000"/>
                </a:solidFill>
                <a:latin typeface="BIZ UDゴシック" panose="020B0400000000000000" pitchFamily="49" charset="-128"/>
                <a:ea typeface="BIZ UDゴシック" panose="020B0400000000000000" pitchFamily="49" charset="-128"/>
              </a:rPr>
              <a:t>33</a:t>
            </a:r>
            <a:r>
              <a:rPr lang="ja-JP" altLang="en-US" dirty="0">
                <a:solidFill>
                  <a:srgbClr val="C00000"/>
                </a:solidFill>
                <a:latin typeface="BIZ UDゴシック" panose="020B0400000000000000" pitchFamily="49" charset="-128"/>
                <a:ea typeface="BIZ UDゴシック" panose="020B0400000000000000" pitchFamily="49" charset="-128"/>
              </a:rPr>
              <a:t>％</a:t>
            </a:r>
            <a:r>
              <a:rPr lang="ja-JP" altLang="en-US" sz="1733" dirty="0">
                <a:solidFill>
                  <a:srgbClr val="C00000"/>
                </a:solidFill>
                <a:latin typeface="BIZ UDゴシック" panose="020B0400000000000000" pitchFamily="49" charset="-128"/>
                <a:ea typeface="BIZ UDゴシック" panose="020B0400000000000000" pitchFamily="49" charset="-128"/>
              </a:rPr>
              <a:t>削減</a:t>
            </a:r>
            <a:endParaRPr lang="en-US" sz="1733" dirty="0">
              <a:solidFill>
                <a:srgbClr val="C00000"/>
              </a:solidFill>
              <a:latin typeface="BIZ UDゴシック" panose="020B0400000000000000" pitchFamily="49" charset="-128"/>
              <a:ea typeface="BIZ UDゴシック" panose="020B0400000000000000" pitchFamily="49" charset="-128"/>
            </a:endParaRPr>
          </a:p>
        </p:txBody>
      </p:sp>
      <p:sp>
        <p:nvSpPr>
          <p:cNvPr id="12" name="左右矢印 11"/>
          <p:cNvSpPr/>
          <p:nvPr/>
        </p:nvSpPr>
        <p:spPr>
          <a:xfrm>
            <a:off x="4787900" y="3181350"/>
            <a:ext cx="1568450" cy="742950"/>
          </a:xfrm>
          <a:prstGeom prst="leftRight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rgbClr val="C00000"/>
                </a:solidFill>
                <a:latin typeface="BIZ UDゴシック" panose="020B0400000000000000" pitchFamily="49" charset="-128"/>
                <a:ea typeface="BIZ UDゴシック" panose="020B0400000000000000" pitchFamily="49" charset="-128"/>
              </a:rPr>
              <a:t>10</a:t>
            </a:r>
            <a:r>
              <a:rPr lang="ja-JP" altLang="en-US" dirty="0">
                <a:solidFill>
                  <a:srgbClr val="C00000"/>
                </a:solidFill>
                <a:latin typeface="BIZ UDゴシック" panose="020B0400000000000000" pitchFamily="49" charset="-128"/>
                <a:ea typeface="BIZ UDゴシック" panose="020B0400000000000000" pitchFamily="49" charset="-128"/>
              </a:rPr>
              <a:t>％</a:t>
            </a:r>
            <a:r>
              <a:rPr lang="ja-JP" altLang="en-US" sz="1733" dirty="0">
                <a:solidFill>
                  <a:srgbClr val="C00000"/>
                </a:solidFill>
                <a:latin typeface="BIZ UDゴシック" panose="020B0400000000000000" pitchFamily="49" charset="-128"/>
                <a:ea typeface="BIZ UDゴシック" panose="020B0400000000000000" pitchFamily="49" charset="-128"/>
              </a:rPr>
              <a:t>削減</a:t>
            </a:r>
            <a:endParaRPr lang="en-US" sz="1733" dirty="0">
              <a:solidFill>
                <a:srgbClr val="C00000"/>
              </a:solidFill>
              <a:latin typeface="BIZ UDゴシック" panose="020B0400000000000000" pitchFamily="49" charset="-128"/>
              <a:ea typeface="BIZ UDゴシック" panose="020B0400000000000000" pitchFamily="49" charset="-128"/>
            </a:endParaRPr>
          </a:p>
        </p:txBody>
      </p:sp>
      <p:sp>
        <p:nvSpPr>
          <p:cNvPr id="13" name="左右矢印 12"/>
          <p:cNvSpPr/>
          <p:nvPr/>
        </p:nvSpPr>
        <p:spPr>
          <a:xfrm>
            <a:off x="6108700" y="3924300"/>
            <a:ext cx="1898650" cy="742950"/>
          </a:xfrm>
          <a:prstGeom prst="leftRight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rgbClr val="C00000"/>
                </a:solidFill>
                <a:latin typeface="BIZ UDゴシック" panose="020B0400000000000000" pitchFamily="49" charset="-128"/>
                <a:ea typeface="BIZ UDゴシック" panose="020B0400000000000000" pitchFamily="49" charset="-128"/>
              </a:rPr>
              <a:t>15</a:t>
            </a:r>
            <a:r>
              <a:rPr lang="ja-JP" altLang="en-US" dirty="0">
                <a:solidFill>
                  <a:srgbClr val="C00000"/>
                </a:solidFill>
                <a:latin typeface="BIZ UDゴシック" panose="020B0400000000000000" pitchFamily="49" charset="-128"/>
                <a:ea typeface="BIZ UDゴシック" panose="020B0400000000000000" pitchFamily="49" charset="-128"/>
              </a:rPr>
              <a:t>％</a:t>
            </a:r>
            <a:r>
              <a:rPr lang="ja-JP" altLang="en-US" sz="1733" dirty="0">
                <a:solidFill>
                  <a:srgbClr val="C00000"/>
                </a:solidFill>
                <a:latin typeface="BIZ UDゴシック" panose="020B0400000000000000" pitchFamily="49" charset="-128"/>
                <a:ea typeface="BIZ UDゴシック" panose="020B0400000000000000" pitchFamily="49" charset="-128"/>
              </a:rPr>
              <a:t>削減</a:t>
            </a:r>
            <a:endParaRPr lang="en-US" sz="1733" dirty="0">
              <a:solidFill>
                <a:srgbClr val="C00000"/>
              </a:solidFill>
              <a:latin typeface="BIZ UDゴシック" panose="020B0400000000000000" pitchFamily="49" charset="-128"/>
              <a:ea typeface="BIZ UDゴシック" panose="020B0400000000000000" pitchFamily="49" charset="-128"/>
            </a:endParaRPr>
          </a:p>
        </p:txBody>
      </p:sp>
      <p:sp>
        <p:nvSpPr>
          <p:cNvPr id="6" name="線吹き出し 1 (枠付き) 5"/>
          <p:cNvSpPr/>
          <p:nvPr/>
        </p:nvSpPr>
        <p:spPr>
          <a:xfrm>
            <a:off x="2369566" y="1783784"/>
            <a:ext cx="1609725" cy="495300"/>
          </a:xfrm>
          <a:prstGeom prst="borderCallout1">
            <a:avLst>
              <a:gd name="adj1" fmla="val 18750"/>
              <a:gd name="adj2" fmla="val -8333"/>
              <a:gd name="adj3" fmla="val 173542"/>
              <a:gd name="adj4" fmla="val 54372"/>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atin typeface="BIZ UDゴシック" panose="020B0400000000000000" pitchFamily="49" charset="-128"/>
                <a:ea typeface="BIZ UDゴシック" panose="020B0400000000000000" pitchFamily="49" charset="-128"/>
              </a:rPr>
              <a:t>制御モード</a:t>
            </a:r>
            <a:endParaRPr lang="en-US" dirty="0">
              <a:latin typeface="BIZ UDゴシック" panose="020B0400000000000000" pitchFamily="49" charset="-128"/>
              <a:ea typeface="BIZ UDゴシック" panose="020B0400000000000000" pitchFamily="49" charset="-128"/>
            </a:endParaRPr>
          </a:p>
        </p:txBody>
      </p:sp>
      <p:sp>
        <p:nvSpPr>
          <p:cNvPr id="8" name="線吹き出し 1 (枠付き) 7"/>
          <p:cNvSpPr/>
          <p:nvPr/>
        </p:nvSpPr>
        <p:spPr>
          <a:xfrm>
            <a:off x="661987" y="1783784"/>
            <a:ext cx="1608138" cy="495300"/>
          </a:xfrm>
          <a:prstGeom prst="borderCallout1">
            <a:avLst>
              <a:gd name="adj1" fmla="val 18750"/>
              <a:gd name="adj2" fmla="val -8333"/>
              <a:gd name="adj3" fmla="val 145709"/>
              <a:gd name="adj4" fmla="val 24436"/>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atin typeface="BIZ UDゴシック" panose="020B0400000000000000" pitchFamily="49" charset="-128"/>
                <a:ea typeface="BIZ UDゴシック" panose="020B0400000000000000" pitchFamily="49" charset="-128"/>
              </a:rPr>
              <a:t>非制御モード</a:t>
            </a:r>
            <a:endParaRPr lang="en-US" dirty="0">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94DD8C79-3906-45F2-9023-F43AD6D58DD6}"/>
              </a:ext>
            </a:extLst>
          </p:cNvPr>
          <p:cNvSpPr>
            <a:spLocks noGrp="1"/>
          </p:cNvSpPr>
          <p:nvPr>
            <p:ph type="sldNum" sz="quarter" idx="12"/>
          </p:nvPr>
        </p:nvSpPr>
        <p:spPr/>
        <p:txBody>
          <a:bodyPr/>
          <a:lstStyle/>
          <a:p>
            <a:pPr>
              <a:defRPr/>
            </a:pPr>
            <a:fld id="{0B28D645-5319-4A0F-BE0E-DCA6BFF6BE03}" type="slidenum">
              <a:rPr lang="en-US" altLang="ja-JP" smtClean="0"/>
              <a:pPr>
                <a:defRPr/>
              </a:pPr>
              <a:t>35</a:t>
            </a:fld>
            <a:endParaRPr lang="en-US" altLang="ja-JP"/>
          </a:p>
        </p:txBody>
      </p:sp>
      <p:sp>
        <p:nvSpPr>
          <p:cNvPr id="15" name="タイトル 11">
            <a:extLst>
              <a:ext uri="{FF2B5EF4-FFF2-40B4-BE49-F238E27FC236}">
                <a16:creationId xmlns:a16="http://schemas.microsoft.com/office/drawing/2014/main" id="{D033B916-BFEE-419B-B627-E258FFB3F6F0}"/>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突入電力に関する誤解</a:t>
            </a:r>
          </a:p>
        </p:txBody>
      </p:sp>
      <p:sp>
        <p:nvSpPr>
          <p:cNvPr id="16" name="タイトル 11">
            <a:extLst>
              <a:ext uri="{FF2B5EF4-FFF2-40B4-BE49-F238E27FC236}">
                <a16:creationId xmlns:a16="http://schemas.microsoft.com/office/drawing/2014/main" id="{516BF13E-A5ED-4A6A-80BE-FE4BA21E3593}"/>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効果検証：３０分交互運転での電力差異</a:t>
            </a:r>
          </a:p>
        </p:txBody>
      </p:sp>
      <p:sp>
        <p:nvSpPr>
          <p:cNvPr id="17" name="正方形/長方形 16">
            <a:extLst>
              <a:ext uri="{FF2B5EF4-FFF2-40B4-BE49-F238E27FC236}">
                <a16:creationId xmlns:a16="http://schemas.microsoft.com/office/drawing/2014/main" id="{7C1B74FB-CEA7-4B27-ABD9-12DBD71BE2C3}"/>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3777231639"/>
      </p:ext>
    </p:extLst>
  </p:cSld>
  <p:clrMapOvr>
    <a:masterClrMapping/>
  </p:clrMapOvr>
  <p:transition advTm="20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6" name="コンテンツ プレースホルダー 4"/>
          <p:cNvGraphicFramePr>
            <a:graphicFrameLocks noGrp="1"/>
          </p:cNvGraphicFramePr>
          <p:nvPr>
            <p:ph idx="1"/>
            <p:extLst>
              <p:ext uri="{D42A27DB-BD31-4B8C-83A1-F6EECF244321}">
                <p14:modId xmlns:p14="http://schemas.microsoft.com/office/powerpoint/2010/main" val="3528804780"/>
              </p:ext>
            </p:extLst>
          </p:nvPr>
        </p:nvGraphicFramePr>
        <p:xfrm>
          <a:off x="427038" y="1047750"/>
          <a:ext cx="9051925" cy="4638675"/>
        </p:xfrm>
        <a:graphic>
          <a:graphicData uri="http://schemas.openxmlformats.org/presentationml/2006/ole">
            <mc:AlternateContent xmlns:mc="http://schemas.openxmlformats.org/markup-compatibility/2006">
              <mc:Choice xmlns:v="urn:schemas-microsoft-com:vml" Requires="v">
                <p:oleObj spid="_x0000_s5207" name="Chart" r:id="rId4" imgW="8340051" imgH="4285859" progId="Excel.Chart.8">
                  <p:embed/>
                </p:oleObj>
              </mc:Choice>
              <mc:Fallback>
                <p:oleObj name="Chart" r:id="rId4" imgW="8340051" imgH="4285859" progId="Excel.Chart.8">
                  <p:embed/>
                  <p:pic>
                    <p:nvPicPr>
                      <p:cNvPr id="49156" name="コンテンツ プレースホルダー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1047750"/>
                        <a:ext cx="9051925"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 name="表 1"/>
          <p:cNvGraphicFramePr>
            <a:graphicFrameLocks noGrp="1"/>
          </p:cNvGraphicFramePr>
          <p:nvPr/>
        </p:nvGraphicFramePr>
        <p:xfrm>
          <a:off x="495300" y="5781675"/>
          <a:ext cx="8915394" cy="482601"/>
        </p:xfrm>
        <a:graphic>
          <a:graphicData uri="http://schemas.openxmlformats.org/drawingml/2006/table">
            <a:tbl>
              <a:tblPr>
                <a:tableStyleId>{5C22544A-7EE6-4342-B048-85BDC9FD1C3A}</a:tableStyleId>
              </a:tblPr>
              <a:tblGrid>
                <a:gridCol w="711388">
                  <a:extLst>
                    <a:ext uri="{9D8B030D-6E8A-4147-A177-3AD203B41FA5}">
                      <a16:colId xmlns:a16="http://schemas.microsoft.com/office/drawing/2014/main" val="334266160"/>
                    </a:ext>
                  </a:extLst>
                </a:gridCol>
                <a:gridCol w="255167">
                  <a:extLst>
                    <a:ext uri="{9D8B030D-6E8A-4147-A177-3AD203B41FA5}">
                      <a16:colId xmlns:a16="http://schemas.microsoft.com/office/drawing/2014/main" val="1262946259"/>
                    </a:ext>
                  </a:extLst>
                </a:gridCol>
                <a:gridCol w="255167">
                  <a:extLst>
                    <a:ext uri="{9D8B030D-6E8A-4147-A177-3AD203B41FA5}">
                      <a16:colId xmlns:a16="http://schemas.microsoft.com/office/drawing/2014/main" val="4278727224"/>
                    </a:ext>
                  </a:extLst>
                </a:gridCol>
                <a:gridCol w="255167">
                  <a:extLst>
                    <a:ext uri="{9D8B030D-6E8A-4147-A177-3AD203B41FA5}">
                      <a16:colId xmlns:a16="http://schemas.microsoft.com/office/drawing/2014/main" val="1476302468"/>
                    </a:ext>
                  </a:extLst>
                </a:gridCol>
                <a:gridCol w="255167">
                  <a:extLst>
                    <a:ext uri="{9D8B030D-6E8A-4147-A177-3AD203B41FA5}">
                      <a16:colId xmlns:a16="http://schemas.microsoft.com/office/drawing/2014/main" val="924369550"/>
                    </a:ext>
                  </a:extLst>
                </a:gridCol>
                <a:gridCol w="255167">
                  <a:extLst>
                    <a:ext uri="{9D8B030D-6E8A-4147-A177-3AD203B41FA5}">
                      <a16:colId xmlns:a16="http://schemas.microsoft.com/office/drawing/2014/main" val="2162420124"/>
                    </a:ext>
                  </a:extLst>
                </a:gridCol>
                <a:gridCol w="255167">
                  <a:extLst>
                    <a:ext uri="{9D8B030D-6E8A-4147-A177-3AD203B41FA5}">
                      <a16:colId xmlns:a16="http://schemas.microsoft.com/office/drawing/2014/main" val="1787125376"/>
                    </a:ext>
                  </a:extLst>
                </a:gridCol>
                <a:gridCol w="255167">
                  <a:extLst>
                    <a:ext uri="{9D8B030D-6E8A-4147-A177-3AD203B41FA5}">
                      <a16:colId xmlns:a16="http://schemas.microsoft.com/office/drawing/2014/main" val="3328919886"/>
                    </a:ext>
                  </a:extLst>
                </a:gridCol>
                <a:gridCol w="255167">
                  <a:extLst>
                    <a:ext uri="{9D8B030D-6E8A-4147-A177-3AD203B41FA5}">
                      <a16:colId xmlns:a16="http://schemas.microsoft.com/office/drawing/2014/main" val="658114661"/>
                    </a:ext>
                  </a:extLst>
                </a:gridCol>
                <a:gridCol w="255167">
                  <a:extLst>
                    <a:ext uri="{9D8B030D-6E8A-4147-A177-3AD203B41FA5}">
                      <a16:colId xmlns:a16="http://schemas.microsoft.com/office/drawing/2014/main" val="4088252681"/>
                    </a:ext>
                  </a:extLst>
                </a:gridCol>
                <a:gridCol w="255167">
                  <a:extLst>
                    <a:ext uri="{9D8B030D-6E8A-4147-A177-3AD203B41FA5}">
                      <a16:colId xmlns:a16="http://schemas.microsoft.com/office/drawing/2014/main" val="506538980"/>
                    </a:ext>
                  </a:extLst>
                </a:gridCol>
                <a:gridCol w="255167">
                  <a:extLst>
                    <a:ext uri="{9D8B030D-6E8A-4147-A177-3AD203B41FA5}">
                      <a16:colId xmlns:a16="http://schemas.microsoft.com/office/drawing/2014/main" val="3940433033"/>
                    </a:ext>
                  </a:extLst>
                </a:gridCol>
                <a:gridCol w="255167">
                  <a:extLst>
                    <a:ext uri="{9D8B030D-6E8A-4147-A177-3AD203B41FA5}">
                      <a16:colId xmlns:a16="http://schemas.microsoft.com/office/drawing/2014/main" val="1536875140"/>
                    </a:ext>
                  </a:extLst>
                </a:gridCol>
                <a:gridCol w="255167">
                  <a:extLst>
                    <a:ext uri="{9D8B030D-6E8A-4147-A177-3AD203B41FA5}">
                      <a16:colId xmlns:a16="http://schemas.microsoft.com/office/drawing/2014/main" val="1811237631"/>
                    </a:ext>
                  </a:extLst>
                </a:gridCol>
                <a:gridCol w="255167">
                  <a:extLst>
                    <a:ext uri="{9D8B030D-6E8A-4147-A177-3AD203B41FA5}">
                      <a16:colId xmlns:a16="http://schemas.microsoft.com/office/drawing/2014/main" val="747958591"/>
                    </a:ext>
                  </a:extLst>
                </a:gridCol>
                <a:gridCol w="255167">
                  <a:extLst>
                    <a:ext uri="{9D8B030D-6E8A-4147-A177-3AD203B41FA5}">
                      <a16:colId xmlns:a16="http://schemas.microsoft.com/office/drawing/2014/main" val="495862758"/>
                    </a:ext>
                  </a:extLst>
                </a:gridCol>
                <a:gridCol w="255167">
                  <a:extLst>
                    <a:ext uri="{9D8B030D-6E8A-4147-A177-3AD203B41FA5}">
                      <a16:colId xmlns:a16="http://schemas.microsoft.com/office/drawing/2014/main" val="871108271"/>
                    </a:ext>
                  </a:extLst>
                </a:gridCol>
                <a:gridCol w="255167">
                  <a:extLst>
                    <a:ext uri="{9D8B030D-6E8A-4147-A177-3AD203B41FA5}">
                      <a16:colId xmlns:a16="http://schemas.microsoft.com/office/drawing/2014/main" val="141732595"/>
                    </a:ext>
                  </a:extLst>
                </a:gridCol>
                <a:gridCol w="255167">
                  <a:extLst>
                    <a:ext uri="{9D8B030D-6E8A-4147-A177-3AD203B41FA5}">
                      <a16:colId xmlns:a16="http://schemas.microsoft.com/office/drawing/2014/main" val="906274444"/>
                    </a:ext>
                  </a:extLst>
                </a:gridCol>
                <a:gridCol w="255167">
                  <a:extLst>
                    <a:ext uri="{9D8B030D-6E8A-4147-A177-3AD203B41FA5}">
                      <a16:colId xmlns:a16="http://schemas.microsoft.com/office/drawing/2014/main" val="3477203453"/>
                    </a:ext>
                  </a:extLst>
                </a:gridCol>
                <a:gridCol w="255167">
                  <a:extLst>
                    <a:ext uri="{9D8B030D-6E8A-4147-A177-3AD203B41FA5}">
                      <a16:colId xmlns:a16="http://schemas.microsoft.com/office/drawing/2014/main" val="80750871"/>
                    </a:ext>
                  </a:extLst>
                </a:gridCol>
                <a:gridCol w="255167">
                  <a:extLst>
                    <a:ext uri="{9D8B030D-6E8A-4147-A177-3AD203B41FA5}">
                      <a16:colId xmlns:a16="http://schemas.microsoft.com/office/drawing/2014/main" val="195293923"/>
                    </a:ext>
                  </a:extLst>
                </a:gridCol>
                <a:gridCol w="255167">
                  <a:extLst>
                    <a:ext uri="{9D8B030D-6E8A-4147-A177-3AD203B41FA5}">
                      <a16:colId xmlns:a16="http://schemas.microsoft.com/office/drawing/2014/main" val="1043315379"/>
                    </a:ext>
                  </a:extLst>
                </a:gridCol>
                <a:gridCol w="255167">
                  <a:extLst>
                    <a:ext uri="{9D8B030D-6E8A-4147-A177-3AD203B41FA5}">
                      <a16:colId xmlns:a16="http://schemas.microsoft.com/office/drawing/2014/main" val="4230659044"/>
                    </a:ext>
                  </a:extLst>
                </a:gridCol>
                <a:gridCol w="255167">
                  <a:extLst>
                    <a:ext uri="{9D8B030D-6E8A-4147-A177-3AD203B41FA5}">
                      <a16:colId xmlns:a16="http://schemas.microsoft.com/office/drawing/2014/main" val="2280899008"/>
                    </a:ext>
                  </a:extLst>
                </a:gridCol>
                <a:gridCol w="255167">
                  <a:extLst>
                    <a:ext uri="{9D8B030D-6E8A-4147-A177-3AD203B41FA5}">
                      <a16:colId xmlns:a16="http://schemas.microsoft.com/office/drawing/2014/main" val="1194512829"/>
                    </a:ext>
                  </a:extLst>
                </a:gridCol>
                <a:gridCol w="255167">
                  <a:extLst>
                    <a:ext uri="{9D8B030D-6E8A-4147-A177-3AD203B41FA5}">
                      <a16:colId xmlns:a16="http://schemas.microsoft.com/office/drawing/2014/main" val="2246011787"/>
                    </a:ext>
                  </a:extLst>
                </a:gridCol>
                <a:gridCol w="255167">
                  <a:extLst>
                    <a:ext uri="{9D8B030D-6E8A-4147-A177-3AD203B41FA5}">
                      <a16:colId xmlns:a16="http://schemas.microsoft.com/office/drawing/2014/main" val="1593582071"/>
                    </a:ext>
                  </a:extLst>
                </a:gridCol>
                <a:gridCol w="255167">
                  <a:extLst>
                    <a:ext uri="{9D8B030D-6E8A-4147-A177-3AD203B41FA5}">
                      <a16:colId xmlns:a16="http://schemas.microsoft.com/office/drawing/2014/main" val="2992749057"/>
                    </a:ext>
                  </a:extLst>
                </a:gridCol>
                <a:gridCol w="255167">
                  <a:extLst>
                    <a:ext uri="{9D8B030D-6E8A-4147-A177-3AD203B41FA5}">
                      <a16:colId xmlns:a16="http://schemas.microsoft.com/office/drawing/2014/main" val="1371271734"/>
                    </a:ext>
                  </a:extLst>
                </a:gridCol>
                <a:gridCol w="255167">
                  <a:extLst>
                    <a:ext uri="{9D8B030D-6E8A-4147-A177-3AD203B41FA5}">
                      <a16:colId xmlns:a16="http://schemas.microsoft.com/office/drawing/2014/main" val="2351589629"/>
                    </a:ext>
                  </a:extLst>
                </a:gridCol>
                <a:gridCol w="255167">
                  <a:extLst>
                    <a:ext uri="{9D8B030D-6E8A-4147-A177-3AD203B41FA5}">
                      <a16:colId xmlns:a16="http://schemas.microsoft.com/office/drawing/2014/main" val="1517112563"/>
                    </a:ext>
                  </a:extLst>
                </a:gridCol>
                <a:gridCol w="293829">
                  <a:extLst>
                    <a:ext uri="{9D8B030D-6E8A-4147-A177-3AD203B41FA5}">
                      <a16:colId xmlns:a16="http://schemas.microsoft.com/office/drawing/2014/main" val="1696738018"/>
                    </a:ext>
                  </a:extLst>
                </a:gridCol>
              </a:tblGrid>
              <a:tr h="149772">
                <a:tc>
                  <a:txBody>
                    <a:bodyPr/>
                    <a:lstStyle/>
                    <a:p>
                      <a:pPr algn="ctr" fontAlgn="b"/>
                      <a:r>
                        <a:rPr lang="en-US" sz="700" u="none" strike="noStrike" dirty="0">
                          <a:effectLst/>
                        </a:rPr>
                        <a:t> </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ctr" fontAlgn="ctr"/>
                      <a:r>
                        <a:rPr lang="en-US" sz="700" u="none" strike="noStrike" dirty="0">
                          <a:effectLst/>
                        </a:rPr>
                        <a:t>1</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3</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4</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5</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6</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7</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8</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9</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10</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11</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12</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13</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14</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15</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16</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17</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18</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19</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20</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21</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22</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23</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24</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25</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26</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27</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28</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29</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30</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ctr"/>
                      <a:r>
                        <a:rPr lang="en-US" sz="700" u="none" strike="noStrike" dirty="0">
                          <a:effectLst/>
                        </a:rPr>
                        <a:t> </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ctr" fontAlgn="b"/>
                      <a:r>
                        <a:rPr lang="en-US" sz="700" u="none" strike="noStrike" dirty="0">
                          <a:effectLst/>
                        </a:rPr>
                        <a:t>Total</a:t>
                      </a:r>
                      <a:endParaRPr lang="en-US" sz="7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extLst>
                  <a:ext uri="{0D108BD9-81ED-4DB2-BD59-A6C34878D82A}">
                    <a16:rowId xmlns:a16="http://schemas.microsoft.com/office/drawing/2014/main" val="2364810478"/>
                  </a:ext>
                </a:extLst>
              </a:tr>
              <a:tr h="110943">
                <a:tc>
                  <a:txBody>
                    <a:bodyPr/>
                    <a:lstStyle/>
                    <a:p>
                      <a:pPr algn="l" fontAlgn="ctr"/>
                      <a:r>
                        <a:rPr lang="en-US" sz="400" u="none" strike="noStrike" dirty="0">
                          <a:effectLst/>
                        </a:rPr>
                        <a:t>Power controlled(kwh)</a:t>
                      </a:r>
                      <a:endParaRPr lang="en-US" sz="400" b="1"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27.73</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81.88</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82.87</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83.22</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82.61</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32.11</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390.42</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extLst>
                  <a:ext uri="{0D108BD9-81ED-4DB2-BD59-A6C34878D82A}">
                    <a16:rowId xmlns:a16="http://schemas.microsoft.com/office/drawing/2014/main" val="2767996232"/>
                  </a:ext>
                </a:extLst>
              </a:tr>
              <a:tr h="110943">
                <a:tc>
                  <a:txBody>
                    <a:bodyPr/>
                    <a:lstStyle/>
                    <a:p>
                      <a:pPr algn="l" fontAlgn="ctr"/>
                      <a:r>
                        <a:rPr lang="en-US" sz="400" u="none" strike="noStrike" dirty="0">
                          <a:effectLst/>
                        </a:rPr>
                        <a:t>Power used(kwh)</a:t>
                      </a:r>
                      <a:endParaRPr lang="en-US" sz="400" b="1" i="0" u="none" strike="noStrike" dirty="0">
                        <a:effectLst/>
                        <a:latin typeface="Arial" panose="020B0604020202020204" pitchFamily="34" charset="0"/>
                        <a:ea typeface="ＭＳ Ｐゴシック" panose="020B0600070205080204" pitchFamily="50" charset="-128"/>
                      </a:endParaRPr>
                    </a:p>
                  </a:txBody>
                  <a:tcPr marL="4640" marR="4640" marT="4634" marB="0" anchor="ctr"/>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200.05</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350.93</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352.19</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351.66</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107.36</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250.82</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345.70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338.46</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339.61</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357.42</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99.33</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256.50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319.54</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261.27</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263.25</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263.80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261.81</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64.28</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4784.00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extLst>
                  <a:ext uri="{0D108BD9-81ED-4DB2-BD59-A6C34878D82A}">
                    <a16:rowId xmlns:a16="http://schemas.microsoft.com/office/drawing/2014/main" val="2097187331"/>
                  </a:ext>
                </a:extLst>
              </a:tr>
              <a:tr h="110943">
                <a:tc>
                  <a:txBody>
                    <a:bodyPr/>
                    <a:lstStyle/>
                    <a:p>
                      <a:pPr algn="l" fontAlgn="b"/>
                      <a:r>
                        <a:rPr lang="en-US" sz="400" u="none" strike="noStrike" dirty="0">
                          <a:effectLst/>
                        </a:rPr>
                        <a:t>Control rate(%)</a:t>
                      </a:r>
                      <a:endParaRPr lang="en-US" sz="400" b="1"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7.98</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23.86</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23.94</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23.98</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23.98</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33.31</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0.00</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tc>
                  <a:txBody>
                    <a:bodyPr/>
                    <a:lstStyle/>
                    <a:p>
                      <a:pPr algn="r" fontAlgn="b"/>
                      <a:r>
                        <a:rPr lang="en-US" sz="400" u="none" strike="noStrike" dirty="0">
                          <a:effectLst/>
                        </a:rPr>
                        <a:t>7.55</a:t>
                      </a:r>
                      <a:endParaRPr lang="en-US" sz="400" b="0" i="0" u="none" strike="noStrike" dirty="0">
                        <a:effectLst/>
                        <a:latin typeface="Arial" panose="020B0604020202020204" pitchFamily="34" charset="0"/>
                        <a:ea typeface="ＭＳ Ｐゴシック" panose="020B0600070205080204" pitchFamily="50" charset="-128"/>
                      </a:endParaRPr>
                    </a:p>
                  </a:txBody>
                  <a:tcPr marL="4640" marR="4640" marT="4634" marB="0" anchor="b"/>
                </a:tc>
                <a:extLst>
                  <a:ext uri="{0D108BD9-81ED-4DB2-BD59-A6C34878D82A}">
                    <a16:rowId xmlns:a16="http://schemas.microsoft.com/office/drawing/2014/main" val="3563777982"/>
                  </a:ext>
                </a:extLst>
              </a:tr>
            </a:tbl>
          </a:graphicData>
        </a:graphic>
      </p:graphicFrame>
      <p:sp>
        <p:nvSpPr>
          <p:cNvPr id="3" name="左右矢印 2"/>
          <p:cNvSpPr/>
          <p:nvPr/>
        </p:nvSpPr>
        <p:spPr>
          <a:xfrm>
            <a:off x="3714750" y="1138238"/>
            <a:ext cx="3136900" cy="639762"/>
          </a:xfrm>
          <a:prstGeom prst="leftRightArrow">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非制御モード</a:t>
            </a:r>
            <a:endParaRPr lang="en-US" dirty="0">
              <a:solidFill>
                <a:schemeClr val="tx1"/>
              </a:solidFill>
            </a:endParaRPr>
          </a:p>
        </p:txBody>
      </p:sp>
      <p:sp>
        <p:nvSpPr>
          <p:cNvPr id="6" name="左右矢印 5"/>
          <p:cNvSpPr/>
          <p:nvPr/>
        </p:nvSpPr>
        <p:spPr>
          <a:xfrm>
            <a:off x="7016750" y="1138238"/>
            <a:ext cx="1816100" cy="639762"/>
          </a:xfrm>
          <a:prstGeom prst="leftRightArrow">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制御モード</a:t>
            </a:r>
            <a:endParaRPr lang="en-US" dirty="0">
              <a:solidFill>
                <a:schemeClr val="tx1"/>
              </a:solidFill>
            </a:endParaRPr>
          </a:p>
        </p:txBody>
      </p:sp>
      <p:sp>
        <p:nvSpPr>
          <p:cNvPr id="5" name="横巻き 4"/>
          <p:cNvSpPr/>
          <p:nvPr/>
        </p:nvSpPr>
        <p:spPr>
          <a:xfrm>
            <a:off x="4019550" y="4374356"/>
            <a:ext cx="2476500" cy="639762"/>
          </a:xfrm>
          <a:prstGeom prst="rect">
            <a:avLst/>
          </a:prstGeom>
          <a:solidFill>
            <a:schemeClr val="bg1">
              <a:lumMod val="9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lumMod val="65000"/>
                    <a:lumOff val="35000"/>
                  </a:schemeClr>
                </a:solidFill>
              </a:rPr>
              <a:t>温度センサー制御</a:t>
            </a:r>
            <a:endParaRPr lang="en-US" dirty="0">
              <a:solidFill>
                <a:schemeClr val="tx1">
                  <a:lumMod val="65000"/>
                  <a:lumOff val="35000"/>
                </a:schemeClr>
              </a:solidFill>
            </a:endParaRPr>
          </a:p>
        </p:txBody>
      </p:sp>
      <p:sp>
        <p:nvSpPr>
          <p:cNvPr id="7" name="線吹き出し 1 (枠付き) 6"/>
          <p:cNvSpPr/>
          <p:nvPr/>
        </p:nvSpPr>
        <p:spPr>
          <a:xfrm>
            <a:off x="1143000" y="1856994"/>
            <a:ext cx="2876550" cy="1212850"/>
          </a:xfrm>
          <a:prstGeom prst="borderCallout1">
            <a:avLst>
              <a:gd name="adj1" fmla="val 18750"/>
              <a:gd name="adj2" fmla="val -8333"/>
              <a:gd name="adj3" fmla="val 16917"/>
              <a:gd name="adj4" fmla="val 118186"/>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lumMod val="65000"/>
                    <a:lumOff val="35000"/>
                  </a:schemeClr>
                </a:solidFill>
                <a:latin typeface="+mj-lt"/>
              </a:rPr>
              <a:t>従来のままエコパワー</a:t>
            </a:r>
            <a:endParaRPr lang="en-US" altLang="ja-JP" dirty="0">
              <a:solidFill>
                <a:schemeClr val="tx1">
                  <a:lumMod val="65000"/>
                  <a:lumOff val="35000"/>
                </a:schemeClr>
              </a:solidFill>
              <a:latin typeface="+mj-lt"/>
            </a:endParaRPr>
          </a:p>
          <a:p>
            <a:pPr algn="ctr">
              <a:defRPr/>
            </a:pPr>
            <a:r>
              <a:rPr lang="ja-JP" altLang="en-US" dirty="0">
                <a:solidFill>
                  <a:schemeClr val="tx1">
                    <a:lumMod val="65000"/>
                    <a:lumOff val="35000"/>
                  </a:schemeClr>
                </a:solidFill>
                <a:latin typeface="+mj-lt"/>
              </a:rPr>
              <a:t>フィットがなければ、</a:t>
            </a:r>
            <a:endParaRPr lang="en-US" altLang="ja-JP" dirty="0">
              <a:solidFill>
                <a:schemeClr val="tx1">
                  <a:lumMod val="65000"/>
                  <a:lumOff val="35000"/>
                </a:schemeClr>
              </a:solidFill>
              <a:latin typeface="+mj-lt"/>
            </a:endParaRPr>
          </a:p>
          <a:p>
            <a:pPr algn="ctr">
              <a:defRPr/>
            </a:pPr>
            <a:r>
              <a:rPr lang="ja-JP" altLang="en-US" dirty="0">
                <a:solidFill>
                  <a:schemeClr val="tx1">
                    <a:lumMod val="65000"/>
                    <a:lumOff val="35000"/>
                  </a:schemeClr>
                </a:solidFill>
                <a:latin typeface="+mj-lt"/>
              </a:rPr>
              <a:t>最大</a:t>
            </a:r>
            <a:r>
              <a:rPr lang="en-US" altLang="ja-JP" dirty="0">
                <a:solidFill>
                  <a:schemeClr val="tx1">
                    <a:lumMod val="65000"/>
                    <a:lumOff val="35000"/>
                  </a:schemeClr>
                </a:solidFill>
                <a:latin typeface="+mj-lt"/>
              </a:rPr>
              <a:t>350KWh</a:t>
            </a:r>
            <a:r>
              <a:rPr lang="ja-JP" altLang="en-US" dirty="0">
                <a:solidFill>
                  <a:schemeClr val="tx1">
                    <a:lumMod val="65000"/>
                    <a:lumOff val="35000"/>
                  </a:schemeClr>
                </a:solidFill>
                <a:latin typeface="+mj-lt"/>
              </a:rPr>
              <a:t>まで消費</a:t>
            </a:r>
            <a:endParaRPr lang="en-US" altLang="ja-JP" dirty="0">
              <a:solidFill>
                <a:schemeClr val="tx1">
                  <a:lumMod val="65000"/>
                  <a:lumOff val="35000"/>
                </a:schemeClr>
              </a:solidFill>
              <a:latin typeface="+mj-lt"/>
            </a:endParaRPr>
          </a:p>
        </p:txBody>
      </p:sp>
      <p:sp>
        <p:nvSpPr>
          <p:cNvPr id="10" name="スライド番号プレースホルダー 9">
            <a:extLst>
              <a:ext uri="{FF2B5EF4-FFF2-40B4-BE49-F238E27FC236}">
                <a16:creationId xmlns:a16="http://schemas.microsoft.com/office/drawing/2014/main" id="{016124E3-2497-427A-84C0-330A68008444}"/>
              </a:ext>
            </a:extLst>
          </p:cNvPr>
          <p:cNvSpPr>
            <a:spLocks noGrp="1"/>
          </p:cNvSpPr>
          <p:nvPr>
            <p:ph type="sldNum" sz="quarter" idx="12"/>
          </p:nvPr>
        </p:nvSpPr>
        <p:spPr/>
        <p:txBody>
          <a:bodyPr/>
          <a:lstStyle/>
          <a:p>
            <a:pPr>
              <a:defRPr/>
            </a:pPr>
            <a:fld id="{0B28D645-5319-4A0F-BE0E-DCA6BFF6BE03}" type="slidenum">
              <a:rPr lang="en-US" altLang="ja-JP" smtClean="0"/>
              <a:pPr>
                <a:defRPr/>
              </a:pPr>
              <a:t>36</a:t>
            </a:fld>
            <a:endParaRPr lang="en-US" altLang="ja-JP"/>
          </a:p>
        </p:txBody>
      </p:sp>
      <p:sp>
        <p:nvSpPr>
          <p:cNvPr id="13" name="タイトル 11">
            <a:extLst>
              <a:ext uri="{FF2B5EF4-FFF2-40B4-BE49-F238E27FC236}">
                <a16:creationId xmlns:a16="http://schemas.microsoft.com/office/drawing/2014/main" id="{9E106C3C-1229-4179-B5B2-7948BA3370D9}"/>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突入電力に関する誤解</a:t>
            </a:r>
          </a:p>
        </p:txBody>
      </p:sp>
      <p:sp>
        <p:nvSpPr>
          <p:cNvPr id="14" name="タイトル 11">
            <a:extLst>
              <a:ext uri="{FF2B5EF4-FFF2-40B4-BE49-F238E27FC236}">
                <a16:creationId xmlns:a16="http://schemas.microsoft.com/office/drawing/2014/main" id="{879EE08D-3391-49D9-88B3-6831A2CB5FA8}"/>
              </a:ext>
            </a:extLst>
          </p:cNvPr>
          <p:cNvSpPr txBox="1">
            <a:spLocks/>
          </p:cNvSpPr>
          <p:nvPr/>
        </p:nvSpPr>
        <p:spPr bwMode="auto">
          <a:xfrm>
            <a:off x="437134" y="609600"/>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効果検証：２週間交互運転での電力差異</a:t>
            </a:r>
          </a:p>
        </p:txBody>
      </p:sp>
      <p:sp>
        <p:nvSpPr>
          <p:cNvPr id="15" name="正方形/長方形 14">
            <a:extLst>
              <a:ext uri="{FF2B5EF4-FFF2-40B4-BE49-F238E27FC236}">
                <a16:creationId xmlns:a16="http://schemas.microsoft.com/office/drawing/2014/main" id="{6D7C70BF-B0E4-4957-AC24-14AA9E10F307}"/>
              </a:ext>
            </a:extLst>
          </p:cNvPr>
          <p:cNvSpPr/>
          <p:nvPr/>
        </p:nvSpPr>
        <p:spPr>
          <a:xfrm>
            <a:off x="353984" y="720942"/>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線吹き出し 1 (枠付き) 7"/>
          <p:cNvSpPr/>
          <p:nvPr/>
        </p:nvSpPr>
        <p:spPr>
          <a:xfrm>
            <a:off x="6647331" y="4143375"/>
            <a:ext cx="2567256" cy="1101725"/>
          </a:xfrm>
          <a:prstGeom prst="borderCallout1">
            <a:avLst>
              <a:gd name="adj1" fmla="val 18750"/>
              <a:gd name="adj2" fmla="val -8333"/>
              <a:gd name="adj3" fmla="val -57353"/>
              <a:gd name="adj4" fmla="val 272778"/>
            </a:avLst>
          </a:prstGeom>
          <a:solidFill>
            <a:srgbClr val="FFFF9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lumMod val="65000"/>
                    <a:lumOff val="35000"/>
                  </a:schemeClr>
                </a:solidFill>
              </a:rPr>
              <a:t>エコパワーフィット</a:t>
            </a:r>
            <a:endParaRPr lang="en-US" altLang="ja-JP" dirty="0">
              <a:solidFill>
                <a:schemeClr val="tx1">
                  <a:lumMod val="65000"/>
                  <a:lumOff val="35000"/>
                </a:schemeClr>
              </a:solidFill>
            </a:endParaRPr>
          </a:p>
          <a:p>
            <a:pPr algn="ctr">
              <a:defRPr/>
            </a:pPr>
            <a:r>
              <a:rPr lang="ja-JP" altLang="en-US" dirty="0">
                <a:solidFill>
                  <a:schemeClr val="tx1">
                    <a:lumMod val="65000"/>
                    <a:lumOff val="35000"/>
                  </a:schemeClr>
                </a:solidFill>
              </a:rPr>
              <a:t>設置により</a:t>
            </a:r>
            <a:endParaRPr lang="en-US" altLang="ja-JP" dirty="0">
              <a:solidFill>
                <a:schemeClr val="tx1">
                  <a:lumMod val="65000"/>
                  <a:lumOff val="35000"/>
                </a:schemeClr>
              </a:solidFill>
            </a:endParaRPr>
          </a:p>
          <a:p>
            <a:pPr algn="ctr">
              <a:defRPr/>
            </a:pPr>
            <a:r>
              <a:rPr lang="ja-JP" altLang="en-US" dirty="0">
                <a:solidFill>
                  <a:schemeClr val="tx1">
                    <a:lumMod val="65000"/>
                    <a:lumOff val="35000"/>
                  </a:schemeClr>
                </a:solidFill>
              </a:rPr>
              <a:t>約</a:t>
            </a:r>
            <a:r>
              <a:rPr lang="en-US" altLang="ja-JP" dirty="0">
                <a:solidFill>
                  <a:schemeClr val="tx1">
                    <a:lumMod val="65000"/>
                    <a:lumOff val="35000"/>
                  </a:schemeClr>
                </a:solidFill>
              </a:rPr>
              <a:t>260KWh</a:t>
            </a:r>
            <a:r>
              <a:rPr lang="ja-JP" altLang="en-US" dirty="0">
                <a:solidFill>
                  <a:schemeClr val="tx1">
                    <a:lumMod val="65000"/>
                    <a:lumOff val="35000"/>
                  </a:schemeClr>
                </a:solidFill>
              </a:rPr>
              <a:t>に抑制</a:t>
            </a:r>
            <a:endParaRPr lang="en-US" dirty="0">
              <a:solidFill>
                <a:schemeClr val="tx1">
                  <a:lumMod val="65000"/>
                  <a:lumOff val="35000"/>
                </a:schemeClr>
              </a:solidFill>
            </a:endParaRPr>
          </a:p>
        </p:txBody>
      </p:sp>
    </p:spTree>
    <p:extLst>
      <p:ext uri="{BB962C8B-B14F-4D97-AF65-F5344CB8AC3E}">
        <p14:creationId xmlns:p14="http://schemas.microsoft.com/office/powerpoint/2010/main" val="1496354001"/>
      </p:ext>
    </p:extLst>
  </p:cSld>
  <p:clrMapOvr>
    <a:masterClrMapping/>
  </p:clrMapOvr>
  <p:transition advTm="20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00" name="Object 4"/>
          <p:cNvGraphicFramePr>
            <a:graphicFrameLocks noChangeAspect="1"/>
          </p:cNvGraphicFramePr>
          <p:nvPr/>
        </p:nvGraphicFramePr>
        <p:xfrm>
          <a:off x="2559050" y="76200"/>
          <a:ext cx="4854575" cy="6985000"/>
        </p:xfrm>
        <a:graphic>
          <a:graphicData uri="http://schemas.openxmlformats.org/presentationml/2006/ole">
            <mc:AlternateContent xmlns:mc="http://schemas.openxmlformats.org/markup-compatibility/2006">
              <mc:Choice xmlns:v="urn:schemas-microsoft-com:vml" Requires="v">
                <p:oleObj spid="_x0000_s6571" name="Photo Editor Photo" r:id="rId3" imgW="5668166" imgH="8097380" progId="MSPhotoEd.3">
                  <p:embed/>
                </p:oleObj>
              </mc:Choice>
              <mc:Fallback>
                <p:oleObj name="Photo Editor Photo" r:id="rId3" imgW="5668166" imgH="8097380" progId="MSPhotoEd.3">
                  <p:embed/>
                  <p:pic>
                    <p:nvPicPr>
                      <p:cNvPr id="2970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9050" y="76200"/>
                        <a:ext cx="4854575" cy="698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1" name="Object 5"/>
          <p:cNvGraphicFramePr>
            <a:graphicFrameLocks noChangeAspect="1"/>
          </p:cNvGraphicFramePr>
          <p:nvPr>
            <p:extLst>
              <p:ext uri="{D42A27DB-BD31-4B8C-83A1-F6EECF244321}">
                <p14:modId xmlns:p14="http://schemas.microsoft.com/office/powerpoint/2010/main" val="4263359815"/>
              </p:ext>
            </p:extLst>
          </p:nvPr>
        </p:nvGraphicFramePr>
        <p:xfrm>
          <a:off x="379412" y="1955800"/>
          <a:ext cx="2744788" cy="1549400"/>
        </p:xfrm>
        <a:graphic>
          <a:graphicData uri="http://schemas.openxmlformats.org/presentationml/2006/ole">
            <mc:AlternateContent xmlns:mc="http://schemas.openxmlformats.org/markup-compatibility/2006">
              <mc:Choice xmlns:v="urn:schemas-microsoft-com:vml" Requires="v">
                <p:oleObj spid="_x0000_s6572" name="Photo Editor Photo" r:id="rId5" imgW="3753374" imgH="2228571" progId="MSPhotoEd.3">
                  <p:embed/>
                </p:oleObj>
              </mc:Choice>
              <mc:Fallback>
                <p:oleObj name="Photo Editor Photo" r:id="rId5" imgW="3753374" imgH="2228571" progId="MSPhotoEd.3">
                  <p:embed/>
                  <p:pic>
                    <p:nvPicPr>
                      <p:cNvPr id="2970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12" y="1955800"/>
                        <a:ext cx="2744788" cy="1549400"/>
                      </a:xfrm>
                      <a:prstGeom prst="rect">
                        <a:avLst/>
                      </a:prstGeom>
                      <a:noFill/>
                      <a:ln>
                        <a:noFill/>
                      </a:ln>
                      <a:effectLst/>
                    </p:spPr>
                  </p:pic>
                </p:oleObj>
              </mc:Fallback>
            </mc:AlternateContent>
          </a:graphicData>
        </a:graphic>
      </p:graphicFrame>
      <p:graphicFrame>
        <p:nvGraphicFramePr>
          <p:cNvPr id="29702" name="Object 6"/>
          <p:cNvGraphicFramePr>
            <a:graphicFrameLocks noChangeAspect="1"/>
          </p:cNvGraphicFramePr>
          <p:nvPr>
            <p:extLst>
              <p:ext uri="{D42A27DB-BD31-4B8C-83A1-F6EECF244321}">
                <p14:modId xmlns:p14="http://schemas.microsoft.com/office/powerpoint/2010/main" val="2052844138"/>
              </p:ext>
            </p:extLst>
          </p:nvPr>
        </p:nvGraphicFramePr>
        <p:xfrm>
          <a:off x="436562" y="4038600"/>
          <a:ext cx="2611438" cy="1811338"/>
        </p:xfrm>
        <a:graphic>
          <a:graphicData uri="http://schemas.openxmlformats.org/presentationml/2006/ole">
            <mc:AlternateContent xmlns:mc="http://schemas.openxmlformats.org/markup-compatibility/2006">
              <mc:Choice xmlns:v="urn:schemas-microsoft-com:vml" Requires="v">
                <p:oleObj spid="_x0000_s6573" name="Photo Editor Photo" r:id="rId7" imgW="3704762" imgH="2619048" progId="MSPhotoEd.3">
                  <p:embed/>
                </p:oleObj>
              </mc:Choice>
              <mc:Fallback>
                <p:oleObj name="Photo Editor Photo" r:id="rId7" imgW="3704762" imgH="2619048" progId="MSPhotoEd.3">
                  <p:embed/>
                  <p:pic>
                    <p:nvPicPr>
                      <p:cNvPr id="29702"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562" y="4038600"/>
                        <a:ext cx="2611438" cy="1811338"/>
                      </a:xfrm>
                      <a:prstGeom prst="rect">
                        <a:avLst/>
                      </a:prstGeom>
                      <a:noFill/>
                      <a:ln>
                        <a:noFill/>
                      </a:ln>
                      <a:effectLst/>
                    </p:spPr>
                  </p:pic>
                </p:oleObj>
              </mc:Fallback>
            </mc:AlternateContent>
          </a:graphicData>
        </a:graphic>
      </p:graphicFrame>
      <p:graphicFrame>
        <p:nvGraphicFramePr>
          <p:cNvPr id="29703" name="Object 7"/>
          <p:cNvGraphicFramePr>
            <a:graphicFrameLocks noChangeAspect="1"/>
          </p:cNvGraphicFramePr>
          <p:nvPr>
            <p:extLst>
              <p:ext uri="{D42A27DB-BD31-4B8C-83A1-F6EECF244321}">
                <p14:modId xmlns:p14="http://schemas.microsoft.com/office/powerpoint/2010/main" val="3151593607"/>
              </p:ext>
            </p:extLst>
          </p:nvPr>
        </p:nvGraphicFramePr>
        <p:xfrm>
          <a:off x="6993600" y="1981200"/>
          <a:ext cx="2682875" cy="1757721"/>
        </p:xfrm>
        <a:graphic>
          <a:graphicData uri="http://schemas.openxmlformats.org/presentationml/2006/ole">
            <mc:AlternateContent xmlns:mc="http://schemas.openxmlformats.org/markup-compatibility/2006">
              <mc:Choice xmlns:v="urn:schemas-microsoft-com:vml" Requires="v">
                <p:oleObj spid="_x0000_s6574" name="Photo Editor Photo" r:id="rId9" imgW="3734321" imgH="2600000" progId="MSPhotoEd.3">
                  <p:embed/>
                </p:oleObj>
              </mc:Choice>
              <mc:Fallback>
                <p:oleObj name="Photo Editor Photo" r:id="rId9" imgW="3734321" imgH="2600000" progId="MSPhotoEd.3">
                  <p:embed/>
                  <p:pic>
                    <p:nvPicPr>
                      <p:cNvPr id="29703"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3600" y="1981200"/>
                        <a:ext cx="2682875" cy="1757721"/>
                      </a:xfrm>
                      <a:prstGeom prst="rect">
                        <a:avLst/>
                      </a:prstGeom>
                      <a:noFill/>
                      <a:ln>
                        <a:noFill/>
                      </a:ln>
                      <a:effectLst/>
                    </p:spPr>
                  </p:pic>
                </p:oleObj>
              </mc:Fallback>
            </mc:AlternateContent>
          </a:graphicData>
        </a:graphic>
      </p:graphicFrame>
      <p:graphicFrame>
        <p:nvGraphicFramePr>
          <p:cNvPr id="29704" name="Object 8"/>
          <p:cNvGraphicFramePr>
            <a:graphicFrameLocks noChangeAspect="1"/>
          </p:cNvGraphicFramePr>
          <p:nvPr>
            <p:extLst>
              <p:ext uri="{D42A27DB-BD31-4B8C-83A1-F6EECF244321}">
                <p14:modId xmlns:p14="http://schemas.microsoft.com/office/powerpoint/2010/main" val="750999799"/>
              </p:ext>
            </p:extLst>
          </p:nvPr>
        </p:nvGraphicFramePr>
        <p:xfrm>
          <a:off x="6979512" y="4348356"/>
          <a:ext cx="2538413" cy="1873250"/>
        </p:xfrm>
        <a:graphic>
          <a:graphicData uri="http://schemas.openxmlformats.org/presentationml/2006/ole">
            <mc:AlternateContent xmlns:mc="http://schemas.openxmlformats.org/markup-compatibility/2006">
              <mc:Choice xmlns:v="urn:schemas-microsoft-com:vml" Requires="v">
                <p:oleObj spid="_x0000_s6575" name="Photo Editor Photo" r:id="rId11" imgW="3486637" imgH="2572109" progId="MSPhotoEd.3">
                  <p:embed/>
                </p:oleObj>
              </mc:Choice>
              <mc:Fallback>
                <p:oleObj name="Photo Editor Photo" r:id="rId11" imgW="3486637" imgH="2572109" progId="MSPhotoEd.3">
                  <p:embed/>
                  <p:pic>
                    <p:nvPicPr>
                      <p:cNvPr id="29704"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79512" y="4348356"/>
                        <a:ext cx="2538413"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7" name="Line 11"/>
          <p:cNvSpPr>
            <a:spLocks noChangeShapeType="1"/>
          </p:cNvSpPr>
          <p:nvPr/>
        </p:nvSpPr>
        <p:spPr bwMode="auto">
          <a:xfrm flipV="1">
            <a:off x="6301180" y="2603500"/>
            <a:ext cx="715569" cy="247650"/>
          </a:xfrm>
          <a:prstGeom prst="line">
            <a:avLst/>
          </a:prstGeom>
          <a:noFill/>
          <a:ln w="38100">
            <a:solidFill>
              <a:srgbClr val="00CB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0187" name="Text Box 13"/>
          <p:cNvSpPr txBox="1">
            <a:spLocks noChangeArrowheads="1"/>
          </p:cNvSpPr>
          <p:nvPr/>
        </p:nvSpPr>
        <p:spPr bwMode="auto">
          <a:xfrm>
            <a:off x="490538" y="1655405"/>
            <a:ext cx="2481262"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defRPr/>
            </a:pPr>
            <a:r>
              <a:rPr lang="ja-JP" altLang="en-US" sz="1517" dirty="0">
                <a:solidFill>
                  <a:schemeClr val="tx1">
                    <a:lumMod val="65000"/>
                    <a:lumOff val="35000"/>
                  </a:schemeClr>
                </a:solidFill>
                <a:latin typeface="BIZ UDゴシック" panose="020B0400000000000000" pitchFamily="49" charset="-128"/>
                <a:ea typeface="BIZ UDゴシック" panose="020B0400000000000000" pitchFamily="49" charset="-128"/>
              </a:rPr>
              <a:t>▼消費電力</a:t>
            </a:r>
          </a:p>
        </p:txBody>
      </p:sp>
      <p:sp>
        <p:nvSpPr>
          <p:cNvPr id="50188" name="Text Box 14"/>
          <p:cNvSpPr txBox="1">
            <a:spLocks noChangeArrowheads="1"/>
          </p:cNvSpPr>
          <p:nvPr/>
        </p:nvSpPr>
        <p:spPr bwMode="auto">
          <a:xfrm>
            <a:off x="421039" y="3759862"/>
            <a:ext cx="2455862"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defRPr/>
            </a:pPr>
            <a:r>
              <a:rPr lang="ja-JP" altLang="en-US" sz="1517" dirty="0">
                <a:solidFill>
                  <a:schemeClr val="tx1">
                    <a:lumMod val="65000"/>
                    <a:lumOff val="35000"/>
                  </a:schemeClr>
                </a:solidFill>
                <a:latin typeface="BIZ UDゴシック" panose="020B0400000000000000" pitchFamily="49" charset="-128"/>
                <a:ea typeface="BIZ UDゴシック" panose="020B0400000000000000" pitchFamily="49" charset="-128"/>
              </a:rPr>
              <a:t>▼制御電力</a:t>
            </a:r>
          </a:p>
        </p:txBody>
      </p:sp>
      <p:sp>
        <p:nvSpPr>
          <p:cNvPr id="50189" name="Text Box 15"/>
          <p:cNvSpPr txBox="1">
            <a:spLocks noChangeArrowheads="1"/>
          </p:cNvSpPr>
          <p:nvPr/>
        </p:nvSpPr>
        <p:spPr bwMode="auto">
          <a:xfrm>
            <a:off x="6292850" y="1655405"/>
            <a:ext cx="3765550"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defRPr/>
            </a:pPr>
            <a:r>
              <a:rPr lang="ja-JP" altLang="en-US" sz="1517" dirty="0">
                <a:solidFill>
                  <a:schemeClr val="tx1">
                    <a:lumMod val="65000"/>
                    <a:lumOff val="35000"/>
                  </a:schemeClr>
                </a:solidFill>
                <a:latin typeface="BIZ UDゴシック" panose="020B0400000000000000" pitchFamily="49" charset="-128"/>
                <a:ea typeface="BIZ UDゴシック" panose="020B0400000000000000" pitchFamily="49" charset="-128"/>
              </a:rPr>
              <a:t>▼稼働時間・制御時間・温調停止時間</a:t>
            </a:r>
          </a:p>
        </p:txBody>
      </p:sp>
      <p:sp>
        <p:nvSpPr>
          <p:cNvPr id="50190" name="Text Box 16"/>
          <p:cNvSpPr txBox="1">
            <a:spLocks noChangeArrowheads="1"/>
          </p:cNvSpPr>
          <p:nvPr/>
        </p:nvSpPr>
        <p:spPr bwMode="auto">
          <a:xfrm>
            <a:off x="6984335" y="3962400"/>
            <a:ext cx="2476500"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defRPr/>
            </a:pPr>
            <a:r>
              <a:rPr lang="ja-JP" altLang="en-US" sz="1517" dirty="0">
                <a:solidFill>
                  <a:schemeClr val="tx1">
                    <a:lumMod val="65000"/>
                    <a:lumOff val="35000"/>
                  </a:schemeClr>
                </a:solidFill>
                <a:latin typeface="BIZ UDゴシック" panose="020B0400000000000000" pitchFamily="49" charset="-128"/>
                <a:ea typeface="BIZ UDゴシック" panose="020B0400000000000000" pitchFamily="49" charset="-128"/>
              </a:rPr>
              <a:t>▼月間使用電力グラフ</a:t>
            </a:r>
          </a:p>
        </p:txBody>
      </p:sp>
      <p:sp>
        <p:nvSpPr>
          <p:cNvPr id="50191" name="Rectangle 18"/>
          <p:cNvSpPr>
            <a:spLocks noGrp="1" noChangeArrowheads="1"/>
          </p:cNvSpPr>
          <p:nvPr>
            <p:ph type="title"/>
          </p:nvPr>
        </p:nvSpPr>
        <p:spPr>
          <a:xfrm>
            <a:off x="495300" y="715962"/>
            <a:ext cx="8915400" cy="1036638"/>
          </a:xfrm>
          <a:noFill/>
        </p:spPr>
        <p:txBody>
          <a:bodyPr/>
          <a:lstStyle/>
          <a:p>
            <a:pPr algn="ctr" eaLnBrk="1" hangingPunct="1">
              <a:defRPr/>
            </a:pPr>
            <a:r>
              <a:rPr lang="ja-JP" altLang="en-US" sz="2400" dirty="0">
                <a:ln>
                  <a:noFill/>
                </a:ln>
                <a:effectLst/>
                <a:latin typeface="BIZ UDPゴシック" panose="020B0400000000000000" pitchFamily="50" charset="-128"/>
                <a:ea typeface="BIZ UDPゴシック" panose="020B0400000000000000" pitchFamily="50" charset="-128"/>
              </a:rPr>
              <a:t>消費電力、制御電力、稼働時間、使用電力グラフ、</a:t>
            </a:r>
            <a:r>
              <a:rPr lang="en-US" altLang="ja-JP" sz="2400" dirty="0">
                <a:ln>
                  <a:noFill/>
                </a:ln>
                <a:solidFill>
                  <a:srgbClr val="CB2323"/>
                </a:solidFill>
                <a:effectLst/>
              </a:rPr>
              <a:t>Co²</a:t>
            </a:r>
            <a:r>
              <a:rPr lang="ja-JP" altLang="en-US" sz="2400" dirty="0">
                <a:ln>
                  <a:noFill/>
                </a:ln>
                <a:solidFill>
                  <a:srgbClr val="CB2323"/>
                </a:solidFill>
                <a:effectLst/>
                <a:latin typeface="BIZ UDPゴシック" panose="020B0400000000000000" pitchFamily="50" charset="-128"/>
                <a:ea typeface="BIZ UDPゴシック" panose="020B0400000000000000" pitchFamily="50" charset="-128"/>
              </a:rPr>
              <a:t>削減量</a:t>
            </a:r>
            <a:r>
              <a:rPr lang="ja-JP" altLang="en-US" sz="2400" dirty="0">
                <a:ln>
                  <a:noFill/>
                </a:ln>
                <a:effectLst/>
                <a:latin typeface="BIZ UDPゴシック" panose="020B0400000000000000" pitchFamily="50" charset="-128"/>
                <a:ea typeface="BIZ UDPゴシック" panose="020B0400000000000000" pitchFamily="50" charset="-128"/>
              </a:rPr>
              <a:t>が簡単にエクセル化</a:t>
            </a:r>
          </a:p>
        </p:txBody>
      </p:sp>
      <p:sp>
        <p:nvSpPr>
          <p:cNvPr id="3" name="スライド番号プレースホルダー 2">
            <a:extLst>
              <a:ext uri="{FF2B5EF4-FFF2-40B4-BE49-F238E27FC236}">
                <a16:creationId xmlns:a16="http://schemas.microsoft.com/office/drawing/2014/main" id="{89EB4445-830F-4969-B450-9F88FB2CDDB9}"/>
              </a:ext>
            </a:extLst>
          </p:cNvPr>
          <p:cNvSpPr>
            <a:spLocks noGrp="1"/>
          </p:cNvSpPr>
          <p:nvPr>
            <p:ph type="sldNum" sz="quarter" idx="12"/>
          </p:nvPr>
        </p:nvSpPr>
        <p:spPr/>
        <p:txBody>
          <a:bodyPr/>
          <a:lstStyle/>
          <a:p>
            <a:pPr>
              <a:defRPr/>
            </a:pPr>
            <a:fld id="{0B28D645-5319-4A0F-BE0E-DCA6BFF6BE03}" type="slidenum">
              <a:rPr lang="en-US" altLang="ja-JP" smtClean="0"/>
              <a:pPr>
                <a:defRPr/>
              </a:pPr>
              <a:t>37</a:t>
            </a:fld>
            <a:endParaRPr lang="en-US" altLang="ja-JP"/>
          </a:p>
        </p:txBody>
      </p:sp>
      <p:sp>
        <p:nvSpPr>
          <p:cNvPr id="19" name="タイトル 11">
            <a:extLst>
              <a:ext uri="{FF2B5EF4-FFF2-40B4-BE49-F238E27FC236}">
                <a16:creationId xmlns:a16="http://schemas.microsoft.com/office/drawing/2014/main" id="{D5AB0E2A-4FF7-4909-AA99-2F7F283FAB89}"/>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データの見える化</a:t>
            </a:r>
          </a:p>
        </p:txBody>
      </p:sp>
      <p:sp>
        <p:nvSpPr>
          <p:cNvPr id="21" name="Line 11">
            <a:extLst>
              <a:ext uri="{FF2B5EF4-FFF2-40B4-BE49-F238E27FC236}">
                <a16:creationId xmlns:a16="http://schemas.microsoft.com/office/drawing/2014/main" id="{9308E3A7-7E23-4A6C-A30C-68962FCBF9AF}"/>
              </a:ext>
            </a:extLst>
          </p:cNvPr>
          <p:cNvSpPr>
            <a:spLocks noChangeShapeType="1"/>
          </p:cNvSpPr>
          <p:nvPr/>
        </p:nvSpPr>
        <p:spPr bwMode="auto">
          <a:xfrm>
            <a:off x="6323208" y="4353129"/>
            <a:ext cx="715569" cy="247650"/>
          </a:xfrm>
          <a:prstGeom prst="line">
            <a:avLst/>
          </a:prstGeom>
          <a:noFill/>
          <a:ln w="38100">
            <a:solidFill>
              <a:srgbClr val="00CB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 name="Line 11">
            <a:extLst>
              <a:ext uri="{FF2B5EF4-FFF2-40B4-BE49-F238E27FC236}">
                <a16:creationId xmlns:a16="http://schemas.microsoft.com/office/drawing/2014/main" id="{C2E904C2-2493-4209-8419-BA5313B29089}"/>
              </a:ext>
            </a:extLst>
          </p:cNvPr>
          <p:cNvSpPr>
            <a:spLocks noChangeShapeType="1"/>
          </p:cNvSpPr>
          <p:nvPr/>
        </p:nvSpPr>
        <p:spPr bwMode="auto">
          <a:xfrm flipH="1">
            <a:off x="2942031" y="4353986"/>
            <a:ext cx="715569" cy="247650"/>
          </a:xfrm>
          <a:prstGeom prst="line">
            <a:avLst/>
          </a:prstGeom>
          <a:noFill/>
          <a:ln w="38100">
            <a:solidFill>
              <a:srgbClr val="00CB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 name="Line 11">
            <a:extLst>
              <a:ext uri="{FF2B5EF4-FFF2-40B4-BE49-F238E27FC236}">
                <a16:creationId xmlns:a16="http://schemas.microsoft.com/office/drawing/2014/main" id="{93A9F25A-BF2B-43DC-86DB-A6E4E796D0AB}"/>
              </a:ext>
            </a:extLst>
          </p:cNvPr>
          <p:cNvSpPr>
            <a:spLocks noChangeShapeType="1"/>
          </p:cNvSpPr>
          <p:nvPr/>
        </p:nvSpPr>
        <p:spPr bwMode="auto">
          <a:xfrm flipH="1" flipV="1">
            <a:off x="2907175" y="2603500"/>
            <a:ext cx="715569" cy="247650"/>
          </a:xfrm>
          <a:prstGeom prst="line">
            <a:avLst/>
          </a:prstGeom>
          <a:noFill/>
          <a:ln w="38100">
            <a:solidFill>
              <a:srgbClr val="00CB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4269058007"/>
      </p:ext>
    </p:extLst>
  </p:cSld>
  <p:clrMapOvr>
    <a:masterClrMapping/>
  </p:clrMapOvr>
  <p:transition advTm="2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ox(in)">
                                      <p:cBhvr>
                                        <p:cTn id="7" dur="500"/>
                                        <p:tgtEl>
                                          <p:spTgt spid="29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9701"/>
                                        </p:tgtEl>
                                        <p:attrNameLst>
                                          <p:attrName>style.visibility</p:attrName>
                                        </p:attrNameLst>
                                      </p:cBhvr>
                                      <p:to>
                                        <p:strVal val="visible"/>
                                      </p:to>
                                    </p:set>
                                    <p:anim calcmode="lin" valueType="num">
                                      <p:cBhvr additive="base">
                                        <p:cTn id="12" dur="500" fill="hold"/>
                                        <p:tgtEl>
                                          <p:spTgt spid="29701"/>
                                        </p:tgtEl>
                                        <p:attrNameLst>
                                          <p:attrName>ppt_x</p:attrName>
                                        </p:attrNameLst>
                                      </p:cBhvr>
                                      <p:tavLst>
                                        <p:tav tm="0">
                                          <p:val>
                                            <p:strVal val="0-#ppt_w/2"/>
                                          </p:val>
                                        </p:tav>
                                        <p:tav tm="100000">
                                          <p:val>
                                            <p:strVal val="#ppt_x"/>
                                          </p:val>
                                        </p:tav>
                                      </p:tavLst>
                                    </p:anim>
                                    <p:anim calcmode="lin" valueType="num">
                                      <p:cBhvr additive="base">
                                        <p:cTn id="13" dur="500" fill="hold"/>
                                        <p:tgtEl>
                                          <p:spTgt spid="297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9702"/>
                                        </p:tgtEl>
                                        <p:attrNameLst>
                                          <p:attrName>style.visibility</p:attrName>
                                        </p:attrNameLst>
                                      </p:cBhvr>
                                      <p:to>
                                        <p:strVal val="visible"/>
                                      </p:to>
                                    </p:set>
                                    <p:anim calcmode="lin" valueType="num">
                                      <p:cBhvr additive="base">
                                        <p:cTn id="18" dur="500" fill="hold"/>
                                        <p:tgtEl>
                                          <p:spTgt spid="29702"/>
                                        </p:tgtEl>
                                        <p:attrNameLst>
                                          <p:attrName>ppt_x</p:attrName>
                                        </p:attrNameLst>
                                      </p:cBhvr>
                                      <p:tavLst>
                                        <p:tav tm="0">
                                          <p:val>
                                            <p:strVal val="0-#ppt_w/2"/>
                                          </p:val>
                                        </p:tav>
                                        <p:tav tm="100000">
                                          <p:val>
                                            <p:strVal val="#ppt_x"/>
                                          </p:val>
                                        </p:tav>
                                      </p:tavLst>
                                    </p:anim>
                                    <p:anim calcmode="lin" valueType="num">
                                      <p:cBhvr additive="base">
                                        <p:cTn id="19" dur="500" fill="hold"/>
                                        <p:tgtEl>
                                          <p:spTgt spid="2970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9707"/>
                                        </p:tgtEl>
                                        <p:attrNameLst>
                                          <p:attrName>style.visibility</p:attrName>
                                        </p:attrNameLst>
                                      </p:cBhvr>
                                      <p:to>
                                        <p:strVal val="visible"/>
                                      </p:to>
                                    </p:set>
                                    <p:animEffect transition="in" filter="wipe(left)">
                                      <p:cBhvr>
                                        <p:cTn id="24" dur="500"/>
                                        <p:tgtEl>
                                          <p:spTgt spid="2970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29703"/>
                                        </p:tgtEl>
                                        <p:attrNameLst>
                                          <p:attrName>style.visibility</p:attrName>
                                        </p:attrNameLst>
                                      </p:cBhvr>
                                      <p:to>
                                        <p:strVal val="visible"/>
                                      </p:to>
                                    </p:set>
                                    <p:anim calcmode="lin" valueType="num">
                                      <p:cBhvr additive="base">
                                        <p:cTn id="29" dur="500" fill="hold"/>
                                        <p:tgtEl>
                                          <p:spTgt spid="29703"/>
                                        </p:tgtEl>
                                        <p:attrNameLst>
                                          <p:attrName>ppt_x</p:attrName>
                                        </p:attrNameLst>
                                      </p:cBhvr>
                                      <p:tavLst>
                                        <p:tav tm="0">
                                          <p:val>
                                            <p:strVal val="1+#ppt_w/2"/>
                                          </p:val>
                                        </p:tav>
                                        <p:tav tm="100000">
                                          <p:val>
                                            <p:strVal val="#ppt_x"/>
                                          </p:val>
                                        </p:tav>
                                      </p:tavLst>
                                    </p:anim>
                                    <p:anim calcmode="lin" valueType="num">
                                      <p:cBhvr additive="base">
                                        <p:cTn id="30" dur="500" fill="hold"/>
                                        <p:tgtEl>
                                          <p:spTgt spid="2970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29704"/>
                                        </p:tgtEl>
                                        <p:attrNameLst>
                                          <p:attrName>style.visibility</p:attrName>
                                        </p:attrNameLst>
                                      </p:cBhvr>
                                      <p:to>
                                        <p:strVal val="visible"/>
                                      </p:to>
                                    </p:set>
                                    <p:anim calcmode="lin" valueType="num">
                                      <p:cBhvr additive="base">
                                        <p:cTn id="35" dur="500" fill="hold"/>
                                        <p:tgtEl>
                                          <p:spTgt spid="29704"/>
                                        </p:tgtEl>
                                        <p:attrNameLst>
                                          <p:attrName>ppt_x</p:attrName>
                                        </p:attrNameLst>
                                      </p:cBhvr>
                                      <p:tavLst>
                                        <p:tav tm="0">
                                          <p:val>
                                            <p:strVal val="1+#ppt_w/2"/>
                                          </p:val>
                                        </p:tav>
                                        <p:tav tm="100000">
                                          <p:val>
                                            <p:strVal val="#ppt_x"/>
                                          </p:val>
                                        </p:tav>
                                      </p:tavLst>
                                    </p:anim>
                                    <p:anim calcmode="lin" valueType="num">
                                      <p:cBhvr additive="base">
                                        <p:cTn id="36" dur="500" fill="hold"/>
                                        <p:tgtEl>
                                          <p:spTgt spid="2970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29CA516-2778-4CAA-9214-80C51EB15110}"/>
              </a:ext>
            </a:extLst>
          </p:cNvPr>
          <p:cNvSpPr/>
          <p:nvPr/>
        </p:nvSpPr>
        <p:spPr>
          <a:xfrm>
            <a:off x="461406" y="5253855"/>
            <a:ext cx="180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FD49495-CD11-4E3B-B268-9608BBEF91E7}"/>
              </a:ext>
            </a:extLst>
          </p:cNvPr>
          <p:cNvSpPr/>
          <p:nvPr/>
        </p:nvSpPr>
        <p:spPr>
          <a:xfrm>
            <a:off x="461406" y="3662425"/>
            <a:ext cx="180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ED77C31-6803-4E68-BFE6-CEFD5BD2F23B}"/>
              </a:ext>
            </a:extLst>
          </p:cNvPr>
          <p:cNvSpPr/>
          <p:nvPr/>
        </p:nvSpPr>
        <p:spPr>
          <a:xfrm>
            <a:off x="461406" y="2479875"/>
            <a:ext cx="3960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1E1922D-F426-4AAE-89B4-3B7A70D0C136}"/>
              </a:ext>
            </a:extLst>
          </p:cNvPr>
          <p:cNvSpPr/>
          <p:nvPr/>
        </p:nvSpPr>
        <p:spPr>
          <a:xfrm>
            <a:off x="461406" y="1277075"/>
            <a:ext cx="56880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963" name="コンテンツ プレースホルダー 2"/>
          <p:cNvSpPr>
            <a:spLocks noGrp="1"/>
          </p:cNvSpPr>
          <p:nvPr>
            <p:ph idx="1"/>
          </p:nvPr>
        </p:nvSpPr>
        <p:spPr>
          <a:xfrm>
            <a:off x="222455" y="990600"/>
            <a:ext cx="9448800" cy="4648200"/>
          </a:xfrm>
        </p:spPr>
        <p:txBody>
          <a:bodyPr/>
          <a:lstStyle/>
          <a:p>
            <a:pPr marL="0" indent="0">
              <a:buFont typeface="Wingdings" panose="05000000000000000000" pitchFamily="2" charset="2"/>
              <a:buNone/>
              <a:defRPr/>
            </a:pPr>
            <a:r>
              <a:rPr lang="ja-JP" altLang="en-US" sz="2167" b="1" dirty="0">
                <a:solidFill>
                  <a:schemeClr val="tx1">
                    <a:lumMod val="65000"/>
                    <a:lumOff val="35000"/>
                  </a:schemeClr>
                </a:solidFill>
              </a:rPr>
              <a:t>（１）コンプレッサーの揺らぎ間欠運転を実施</a:t>
            </a:r>
            <a:endParaRPr lang="en-US" altLang="ja-JP" sz="2167" b="1" dirty="0">
              <a:solidFill>
                <a:schemeClr val="tx1">
                  <a:lumMod val="65000"/>
                  <a:lumOff val="35000"/>
                </a:schemeClr>
              </a:solidFill>
            </a:endParaRPr>
          </a:p>
          <a:p>
            <a:pPr marL="0" indent="0">
              <a:buFont typeface="Wingdings" panose="05000000000000000000" pitchFamily="2" charset="2"/>
              <a:buNone/>
              <a:defRPr/>
            </a:pPr>
            <a:r>
              <a:rPr lang="ja-JP" altLang="en-US" sz="2167" dirty="0">
                <a:solidFill>
                  <a:schemeClr val="tx1">
                    <a:lumMod val="65000"/>
                    <a:lumOff val="35000"/>
                  </a:schemeClr>
                </a:solidFill>
              </a:rPr>
              <a:t>　　　過冷却のなくし低温度域をなくすのが目的</a:t>
            </a:r>
            <a:endParaRPr lang="en-US" altLang="ja-JP" sz="2167" dirty="0">
              <a:solidFill>
                <a:schemeClr val="tx1">
                  <a:lumMod val="65000"/>
                  <a:lumOff val="35000"/>
                </a:schemeClr>
              </a:solidFill>
            </a:endParaRPr>
          </a:p>
          <a:p>
            <a:pPr marL="0" indent="0">
              <a:buFont typeface="Wingdings" panose="05000000000000000000" pitchFamily="2" charset="2"/>
              <a:buNone/>
              <a:defRPr/>
            </a:pPr>
            <a:endParaRPr lang="en-US" altLang="ja-JP" sz="2167" dirty="0">
              <a:solidFill>
                <a:schemeClr val="tx1">
                  <a:lumMod val="65000"/>
                  <a:lumOff val="35000"/>
                </a:schemeClr>
              </a:solidFill>
            </a:endParaRPr>
          </a:p>
          <a:p>
            <a:pPr marL="0" indent="0">
              <a:buFont typeface="Wingdings" panose="05000000000000000000" pitchFamily="2" charset="2"/>
              <a:buNone/>
              <a:defRPr/>
            </a:pPr>
            <a:r>
              <a:rPr lang="ja-JP" altLang="en-US" sz="2167" b="1" dirty="0">
                <a:solidFill>
                  <a:schemeClr val="tx1">
                    <a:lumMod val="65000"/>
                    <a:lumOff val="35000"/>
                  </a:schemeClr>
                </a:solidFill>
              </a:rPr>
              <a:t>（２）コンプレッサーへの悪影響</a:t>
            </a:r>
            <a:endParaRPr lang="en-US" altLang="ja-JP" sz="2167" b="1" dirty="0">
              <a:solidFill>
                <a:schemeClr val="tx1">
                  <a:lumMod val="65000"/>
                  <a:lumOff val="35000"/>
                </a:schemeClr>
              </a:solidFill>
            </a:endParaRPr>
          </a:p>
          <a:p>
            <a:pPr marL="0" indent="0">
              <a:buFont typeface="Wingdings" panose="05000000000000000000" pitchFamily="2" charset="2"/>
              <a:buNone/>
              <a:defRPr/>
            </a:pPr>
            <a:r>
              <a:rPr lang="ja-JP" altLang="en-US" sz="2167" dirty="0">
                <a:solidFill>
                  <a:schemeClr val="tx1">
                    <a:lumMod val="65000"/>
                    <a:lumOff val="35000"/>
                  </a:schemeClr>
                </a:solidFill>
              </a:rPr>
              <a:t>　　　安全なタイミングでのみ制御。インバーター式は容量制御。</a:t>
            </a:r>
            <a:endParaRPr lang="en-US" altLang="ja-JP" sz="2167" dirty="0">
              <a:solidFill>
                <a:schemeClr val="tx1">
                  <a:lumMod val="65000"/>
                  <a:lumOff val="35000"/>
                </a:schemeClr>
              </a:solidFill>
            </a:endParaRPr>
          </a:p>
          <a:p>
            <a:pPr marL="0" indent="0">
              <a:buFont typeface="Wingdings" panose="05000000000000000000" pitchFamily="2" charset="2"/>
              <a:buNone/>
              <a:defRPr/>
            </a:pPr>
            <a:endParaRPr lang="en-US" altLang="ja-JP" sz="2167" dirty="0">
              <a:solidFill>
                <a:schemeClr val="tx1">
                  <a:lumMod val="65000"/>
                  <a:lumOff val="35000"/>
                </a:schemeClr>
              </a:solidFill>
            </a:endParaRPr>
          </a:p>
          <a:p>
            <a:pPr marL="0" indent="0">
              <a:buFont typeface="Wingdings" panose="05000000000000000000" pitchFamily="2" charset="2"/>
              <a:buNone/>
              <a:defRPr/>
            </a:pPr>
            <a:r>
              <a:rPr lang="ja-JP" altLang="en-US" sz="2167" b="1" dirty="0">
                <a:solidFill>
                  <a:schemeClr val="tx1">
                    <a:lumMod val="65000"/>
                    <a:lumOff val="35000"/>
                  </a:schemeClr>
                </a:solidFill>
              </a:rPr>
              <a:t>（３）突入電力</a:t>
            </a:r>
            <a:endParaRPr lang="en-US" altLang="ja-JP" sz="2167" b="1" dirty="0">
              <a:solidFill>
                <a:schemeClr val="tx1">
                  <a:lumMod val="65000"/>
                  <a:lumOff val="35000"/>
                </a:schemeClr>
              </a:solidFill>
            </a:endParaRPr>
          </a:p>
          <a:p>
            <a:pPr marL="0" indent="0">
              <a:buFont typeface="Wingdings" panose="05000000000000000000" pitchFamily="2" charset="2"/>
              <a:buNone/>
              <a:defRPr/>
            </a:pPr>
            <a:r>
              <a:rPr lang="ja-JP" altLang="en-US" sz="2167" dirty="0">
                <a:solidFill>
                  <a:schemeClr val="tx1">
                    <a:lumMod val="65000"/>
                    <a:lumOff val="35000"/>
                  </a:schemeClr>
                </a:solidFill>
              </a:rPr>
              <a:t>　　　定格モーターは瞬時に下落、インバーターはスピード調整のみで</a:t>
            </a:r>
            <a:endParaRPr lang="en-US" altLang="ja-JP" sz="2167" dirty="0">
              <a:solidFill>
                <a:schemeClr val="tx1">
                  <a:lumMod val="65000"/>
                  <a:lumOff val="35000"/>
                </a:schemeClr>
              </a:solidFill>
            </a:endParaRPr>
          </a:p>
          <a:p>
            <a:pPr marL="0" indent="0">
              <a:buFont typeface="Wingdings" panose="05000000000000000000" pitchFamily="2" charset="2"/>
              <a:buNone/>
              <a:defRPr/>
            </a:pPr>
            <a:r>
              <a:rPr lang="ja-JP" altLang="en-US" sz="2167" dirty="0">
                <a:solidFill>
                  <a:schemeClr val="tx1">
                    <a:lumMod val="65000"/>
                    <a:lumOff val="35000"/>
                  </a:schemeClr>
                </a:solidFill>
              </a:rPr>
              <a:t>　　　突入電力の発生なし。</a:t>
            </a:r>
            <a:endParaRPr lang="en-US" altLang="ja-JP" sz="2167" dirty="0">
              <a:solidFill>
                <a:schemeClr val="tx1">
                  <a:lumMod val="65000"/>
                  <a:lumOff val="35000"/>
                </a:schemeClr>
              </a:solidFill>
            </a:endParaRPr>
          </a:p>
          <a:p>
            <a:pPr marL="0" indent="0">
              <a:buFont typeface="Wingdings" panose="05000000000000000000" pitchFamily="2" charset="2"/>
              <a:buNone/>
              <a:defRPr/>
            </a:pPr>
            <a:endParaRPr lang="en-US" altLang="ja-JP" sz="2167" dirty="0">
              <a:solidFill>
                <a:schemeClr val="tx1">
                  <a:lumMod val="65000"/>
                  <a:lumOff val="35000"/>
                </a:schemeClr>
              </a:solidFill>
            </a:endParaRPr>
          </a:p>
          <a:p>
            <a:pPr marL="0" indent="0">
              <a:buFont typeface="Wingdings" panose="05000000000000000000" pitchFamily="2" charset="2"/>
              <a:buNone/>
              <a:defRPr/>
            </a:pPr>
            <a:r>
              <a:rPr lang="ja-JP" altLang="en-US" sz="2167" b="1" dirty="0">
                <a:solidFill>
                  <a:schemeClr val="tx1">
                    <a:lumMod val="65000"/>
                    <a:lumOff val="35000"/>
                  </a:schemeClr>
                </a:solidFill>
              </a:rPr>
              <a:t>（４）見える化</a:t>
            </a:r>
            <a:endParaRPr lang="en-US" altLang="ja-JP" sz="2167" b="1" dirty="0">
              <a:solidFill>
                <a:schemeClr val="tx1">
                  <a:lumMod val="65000"/>
                  <a:lumOff val="35000"/>
                </a:schemeClr>
              </a:solidFill>
            </a:endParaRPr>
          </a:p>
          <a:p>
            <a:pPr marL="0" indent="0">
              <a:buFont typeface="Wingdings" panose="05000000000000000000" pitchFamily="2" charset="2"/>
              <a:buNone/>
              <a:defRPr/>
            </a:pPr>
            <a:r>
              <a:rPr lang="ja-JP" altLang="en-US" sz="2167" dirty="0">
                <a:solidFill>
                  <a:srgbClr val="FF0000"/>
                </a:solidFill>
              </a:rPr>
              <a:t>　　　</a:t>
            </a:r>
            <a:r>
              <a:rPr lang="ja-JP" altLang="en-US" sz="2167" dirty="0">
                <a:solidFill>
                  <a:srgbClr val="CB2323"/>
                </a:solidFill>
              </a:rPr>
              <a:t>Ｃｏ</a:t>
            </a:r>
            <a:r>
              <a:rPr lang="en-US" altLang="ja-JP" sz="2167" dirty="0">
                <a:solidFill>
                  <a:srgbClr val="CB2323"/>
                </a:solidFill>
              </a:rPr>
              <a:t>²</a:t>
            </a:r>
            <a:r>
              <a:rPr lang="ja-JP" altLang="en-US" sz="2167" dirty="0">
                <a:solidFill>
                  <a:srgbClr val="CB2323"/>
                </a:solidFill>
              </a:rPr>
              <a:t>削減量</a:t>
            </a:r>
            <a:r>
              <a:rPr lang="ja-JP" altLang="en-US" sz="2167" dirty="0">
                <a:solidFill>
                  <a:schemeClr val="tx1">
                    <a:lumMod val="65000"/>
                    <a:lumOff val="35000"/>
                  </a:schemeClr>
                </a:solidFill>
              </a:rPr>
              <a:t>、削減電力、稼働時間、消費電力、温度湿度の視覚化</a:t>
            </a:r>
            <a:endParaRPr lang="en-US" altLang="ja-JP" sz="2167" dirty="0">
              <a:solidFill>
                <a:schemeClr val="tx1">
                  <a:lumMod val="65000"/>
                  <a:lumOff val="35000"/>
                </a:schemeClr>
              </a:solidFill>
            </a:endParaRPr>
          </a:p>
          <a:p>
            <a:pPr marL="371464" indent="-371464">
              <a:defRPr/>
            </a:pPr>
            <a:endParaRPr lang="en-US" altLang="en-US" sz="3250" dirty="0"/>
          </a:p>
        </p:txBody>
      </p:sp>
      <p:sp>
        <p:nvSpPr>
          <p:cNvPr id="3" name="スライド番号プレースホルダー 2">
            <a:extLst>
              <a:ext uri="{FF2B5EF4-FFF2-40B4-BE49-F238E27FC236}">
                <a16:creationId xmlns:a16="http://schemas.microsoft.com/office/drawing/2014/main" id="{4900037D-4602-4776-90A6-E880C158F2CE}"/>
              </a:ext>
            </a:extLst>
          </p:cNvPr>
          <p:cNvSpPr>
            <a:spLocks noGrp="1"/>
          </p:cNvSpPr>
          <p:nvPr>
            <p:ph type="sldNum" sz="quarter" idx="12"/>
          </p:nvPr>
        </p:nvSpPr>
        <p:spPr/>
        <p:txBody>
          <a:bodyPr/>
          <a:lstStyle/>
          <a:p>
            <a:pPr>
              <a:defRPr/>
            </a:pPr>
            <a:fld id="{0B28D645-5319-4A0F-BE0E-DCA6BFF6BE03}" type="slidenum">
              <a:rPr lang="en-US" altLang="ja-JP" smtClean="0"/>
              <a:pPr>
                <a:defRPr/>
              </a:pPr>
              <a:t>38</a:t>
            </a:fld>
            <a:endParaRPr lang="en-US" altLang="ja-JP"/>
          </a:p>
        </p:txBody>
      </p:sp>
      <p:sp>
        <p:nvSpPr>
          <p:cNvPr id="5" name="タイトル 11">
            <a:extLst>
              <a:ext uri="{FF2B5EF4-FFF2-40B4-BE49-F238E27FC236}">
                <a16:creationId xmlns:a16="http://schemas.microsoft.com/office/drawing/2014/main" id="{8B084915-8332-46AC-991D-55C3FF192C15}"/>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まとめ</a:t>
            </a:r>
          </a:p>
        </p:txBody>
      </p:sp>
      <p:sp>
        <p:nvSpPr>
          <p:cNvPr id="8" name="タイトル 11">
            <a:extLst>
              <a:ext uri="{FF2B5EF4-FFF2-40B4-BE49-F238E27FC236}">
                <a16:creationId xmlns:a16="http://schemas.microsoft.com/office/drawing/2014/main" id="{15983337-D9F9-48BA-9310-49EB096BFC86}"/>
              </a:ext>
            </a:extLst>
          </p:cNvPr>
          <p:cNvSpPr txBox="1">
            <a:spLocks/>
          </p:cNvSpPr>
          <p:nvPr/>
        </p:nvSpPr>
        <p:spPr bwMode="auto">
          <a:xfrm>
            <a:off x="-609600" y="-559938"/>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3402032311"/>
      </p:ext>
    </p:extLst>
  </p:cSld>
  <p:clrMapOvr>
    <a:masterClrMapping/>
  </p:clrMapOvr>
  <p:transition advTm="20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プレースホルダー 8"/>
          <p:cNvSpPr>
            <a:spLocks noGrp="1"/>
          </p:cNvSpPr>
          <p:nvPr>
            <p:ph type="body" idx="1"/>
          </p:nvPr>
        </p:nvSpPr>
        <p:spPr>
          <a:xfrm>
            <a:off x="392765" y="1524000"/>
            <a:ext cx="4533900" cy="661988"/>
          </a:xfrm>
        </p:spPr>
        <p:txBody>
          <a:bodyPr anchor="ctr">
            <a:noAutofit/>
          </a:bodyPr>
          <a:lstStyle/>
          <a:p>
            <a:pPr>
              <a:defRPr/>
            </a:pPr>
            <a:r>
              <a:rPr lang="ja-JP" altLang="en-US" sz="1600" b="0" dirty="0">
                <a:solidFill>
                  <a:schemeClr val="tx1">
                    <a:lumMod val="65000"/>
                    <a:lumOff val="35000"/>
                  </a:schemeClr>
                </a:solidFill>
              </a:rPr>
              <a:t>　</a:t>
            </a:r>
            <a:endParaRPr lang="en-US" altLang="ja-JP" sz="1600" b="0" dirty="0">
              <a:solidFill>
                <a:schemeClr val="tx1">
                  <a:lumMod val="65000"/>
                  <a:lumOff val="35000"/>
                </a:schemeClr>
              </a:solidFill>
            </a:endParaRPr>
          </a:p>
          <a:p>
            <a:pPr algn="ctr">
              <a:defRPr/>
            </a:pPr>
            <a:r>
              <a:rPr lang="ja-JP" altLang="en-US" sz="1600" b="0" dirty="0">
                <a:solidFill>
                  <a:schemeClr val="tx1">
                    <a:lumMod val="65000"/>
                    <a:lumOff val="35000"/>
                  </a:schemeClr>
                </a:solidFill>
              </a:rPr>
              <a:t>▼橋下徹大阪府知事（当時）の右隣が神谷社長</a:t>
            </a:r>
            <a:endParaRPr lang="en-US" sz="1600" b="0" dirty="0">
              <a:solidFill>
                <a:schemeClr val="tx1">
                  <a:lumMod val="65000"/>
                  <a:lumOff val="35000"/>
                </a:schemeClr>
              </a:solidFill>
              <a:cs typeface="メイリオ" panose="020B0604030504040204" pitchFamily="50" charset="-128"/>
            </a:endParaRPr>
          </a:p>
        </p:txBody>
      </p:sp>
      <p:pic>
        <p:nvPicPr>
          <p:cNvPr id="54276" name="コンテンツ プレースホルダー 5"/>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95300" y="2295651"/>
            <a:ext cx="4376738" cy="3370262"/>
          </a:xfrm>
        </p:spPr>
      </p:pic>
      <p:pic>
        <p:nvPicPr>
          <p:cNvPr id="54277" name="コンテンツ プレースホルダー 3"/>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5859463" y="2295651"/>
            <a:ext cx="2727325" cy="3370262"/>
          </a:xfrm>
        </p:spPr>
      </p:pic>
      <p:sp>
        <p:nvSpPr>
          <p:cNvPr id="54278" name="スライド番号プレースホルダー 2"/>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803275" indent="-307975">
              <a:defRPr kumimoji="1">
                <a:solidFill>
                  <a:schemeClr val="tx1"/>
                </a:solidFill>
                <a:latin typeface="Arial" panose="020B0604020202020204" pitchFamily="34" charset="0"/>
                <a:ea typeface="ＭＳ Ｐゴシック" panose="020B0600070205080204" pitchFamily="50" charset="-128"/>
              </a:defRPr>
            </a:lvl2pPr>
            <a:lvl3pPr marL="1236663" indent="-246063">
              <a:defRPr kumimoji="1">
                <a:solidFill>
                  <a:schemeClr val="tx1"/>
                </a:solidFill>
                <a:latin typeface="Arial" panose="020B0604020202020204" pitchFamily="34" charset="0"/>
                <a:ea typeface="ＭＳ Ｐゴシック" panose="020B0600070205080204" pitchFamily="50" charset="-128"/>
              </a:defRPr>
            </a:lvl3pPr>
            <a:lvl4pPr marL="1731963" indent="-246063">
              <a:defRPr kumimoji="1">
                <a:solidFill>
                  <a:schemeClr val="tx1"/>
                </a:solidFill>
                <a:latin typeface="Arial" panose="020B0604020202020204" pitchFamily="34" charset="0"/>
                <a:ea typeface="ＭＳ Ｐゴシック" panose="020B0600070205080204" pitchFamily="50" charset="-128"/>
              </a:defRPr>
            </a:lvl4pPr>
            <a:lvl5pPr marL="2227263" indent="-246063">
              <a:defRPr kumimoji="1">
                <a:solidFill>
                  <a:schemeClr val="tx1"/>
                </a:solidFill>
                <a:latin typeface="Arial" panose="020B0604020202020204" pitchFamily="34" charset="0"/>
                <a:ea typeface="ＭＳ Ｐゴシック" panose="020B0600070205080204" pitchFamily="50" charset="-128"/>
              </a:defRPr>
            </a:lvl5pPr>
            <a:lvl6pPr marL="26844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416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988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560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17E6523-D6E0-4E22-B9DE-3DA629CF3B6C}" type="slidenum">
              <a:rPr kumimoji="0" lang="en-US" altLang="en-US" smtClean="0">
                <a:latin typeface="Garamond" panose="02020404030301010803" pitchFamily="18" charset="0"/>
              </a:rPr>
              <a:pPr/>
              <a:t>39</a:t>
            </a:fld>
            <a:endParaRPr kumimoji="0" lang="en-US" altLang="en-US">
              <a:latin typeface="Garamond" panose="02020404030301010803" pitchFamily="18" charset="0"/>
            </a:endParaRPr>
          </a:p>
        </p:txBody>
      </p:sp>
      <p:sp>
        <p:nvSpPr>
          <p:cNvPr id="8" name="台形 7"/>
          <p:cNvSpPr/>
          <p:nvPr/>
        </p:nvSpPr>
        <p:spPr>
          <a:xfrm rot="19089795">
            <a:off x="2870200" y="3386138"/>
            <a:ext cx="395288" cy="40481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lIns="74295" tIns="37148" rIns="74295" bIns="37148" anchor="ctr"/>
          <a:lstStyle/>
          <a:p>
            <a:pPr algn="ctr">
              <a:defRPr/>
            </a:pPr>
            <a:endParaRPr lang="en-US" dirty="0"/>
          </a:p>
        </p:txBody>
      </p:sp>
      <p:sp>
        <p:nvSpPr>
          <p:cNvPr id="52233" name="テキスト プレースホルダー 1"/>
          <p:cNvSpPr>
            <a:spLocks noGrp="1"/>
          </p:cNvSpPr>
          <p:nvPr>
            <p:ph type="body" sz="quarter" idx="3"/>
          </p:nvPr>
        </p:nvSpPr>
        <p:spPr>
          <a:xfrm>
            <a:off x="5181600" y="1640013"/>
            <a:ext cx="4376737" cy="825500"/>
          </a:xfrm>
        </p:spPr>
        <p:txBody>
          <a:bodyPr/>
          <a:lstStyle/>
          <a:p>
            <a:pPr algn="ctr">
              <a:defRPr/>
            </a:pPr>
            <a:endParaRPr lang="en-US" altLang="ja-JP" sz="1600" b="0" dirty="0">
              <a:solidFill>
                <a:schemeClr val="tx1">
                  <a:lumMod val="65000"/>
                  <a:lumOff val="35000"/>
                </a:schemeClr>
              </a:solidFill>
              <a:latin typeface="メイリオ" panose="020B0604030504040204" pitchFamily="50" charset="-128"/>
              <a:ea typeface="メイリオ" panose="020B0604030504040204" pitchFamily="50" charset="-128"/>
            </a:endParaRPr>
          </a:p>
          <a:p>
            <a:pPr algn="ctr">
              <a:defRPr/>
            </a:pPr>
            <a:endParaRPr lang="en-US" altLang="ja-JP" sz="1600" b="0" dirty="0">
              <a:solidFill>
                <a:schemeClr val="tx1">
                  <a:lumMod val="65000"/>
                  <a:lumOff val="35000"/>
                </a:schemeClr>
              </a:solidFill>
            </a:endParaRPr>
          </a:p>
          <a:p>
            <a:pPr algn="ctr">
              <a:defRPr/>
            </a:pPr>
            <a:endParaRPr lang="en-US" altLang="ja-JP" sz="1600" b="0" dirty="0">
              <a:solidFill>
                <a:schemeClr val="tx1">
                  <a:lumMod val="65000"/>
                  <a:lumOff val="35000"/>
                </a:schemeClr>
              </a:solidFill>
            </a:endParaRPr>
          </a:p>
          <a:p>
            <a:pPr algn="ctr">
              <a:defRPr/>
            </a:pPr>
            <a:r>
              <a:rPr lang="ja-JP" altLang="en-US" sz="1600" b="0" dirty="0">
                <a:solidFill>
                  <a:schemeClr val="tx1">
                    <a:lumMod val="65000"/>
                    <a:lumOff val="35000"/>
                  </a:schemeClr>
                </a:solidFill>
              </a:rPr>
              <a:t>▼平成</a:t>
            </a:r>
            <a:r>
              <a:rPr lang="en-US" altLang="ja-JP" sz="1600" b="0" dirty="0">
                <a:solidFill>
                  <a:schemeClr val="tx1">
                    <a:lumMod val="65000"/>
                    <a:lumOff val="35000"/>
                  </a:schemeClr>
                </a:solidFill>
              </a:rPr>
              <a:t>20</a:t>
            </a:r>
            <a:r>
              <a:rPr lang="ja-JP" altLang="en-US" sz="1600" b="0" dirty="0">
                <a:solidFill>
                  <a:schemeClr val="tx1">
                    <a:lumMod val="65000"/>
                    <a:lumOff val="35000"/>
                  </a:schemeClr>
                </a:solidFill>
              </a:rPr>
              <a:t>年大阪エコテックにて金賞受賞</a:t>
            </a:r>
            <a:endParaRPr lang="en-US" altLang="en-US" sz="1600" b="0" dirty="0">
              <a:solidFill>
                <a:schemeClr val="tx1">
                  <a:lumMod val="65000"/>
                  <a:lumOff val="35000"/>
                </a:schemeClr>
              </a:solidFill>
            </a:endParaRPr>
          </a:p>
          <a:p>
            <a:pPr algn="ctr">
              <a:defRPr/>
            </a:pPr>
            <a:endParaRPr lang="en-US" altLang="en-US" sz="1600" dirty="0">
              <a:solidFill>
                <a:schemeClr val="tx1">
                  <a:lumMod val="65000"/>
                  <a:lumOff val="35000"/>
                </a:schemeClr>
              </a:solidFill>
            </a:endParaRPr>
          </a:p>
        </p:txBody>
      </p:sp>
      <p:sp>
        <p:nvSpPr>
          <p:cNvPr id="11" name="タイトル 11">
            <a:extLst>
              <a:ext uri="{FF2B5EF4-FFF2-40B4-BE49-F238E27FC236}">
                <a16:creationId xmlns:a16="http://schemas.microsoft.com/office/drawing/2014/main" id="{2D035541-EB6D-4E17-9757-F5088BBEFB93}"/>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日本における納品実績</a:t>
            </a:r>
          </a:p>
        </p:txBody>
      </p:sp>
      <p:sp>
        <p:nvSpPr>
          <p:cNvPr id="12" name="タイトル 11">
            <a:extLst>
              <a:ext uri="{FF2B5EF4-FFF2-40B4-BE49-F238E27FC236}">
                <a16:creationId xmlns:a16="http://schemas.microsoft.com/office/drawing/2014/main" id="{A31EAF4A-374A-4401-A98A-D8FEBD1E5C3C}"/>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err="1">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BeONE</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-M</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からエコパワーフィット（</a:t>
            </a:r>
            <a:r>
              <a:rPr kumimoji="1" lang="en-US" altLang="ja-JP"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Eco Power Fit)</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へ進化中</a:t>
            </a:r>
          </a:p>
        </p:txBody>
      </p:sp>
      <p:sp>
        <p:nvSpPr>
          <p:cNvPr id="13" name="正方形/長方形 12">
            <a:extLst>
              <a:ext uri="{FF2B5EF4-FFF2-40B4-BE49-F238E27FC236}">
                <a16:creationId xmlns:a16="http://schemas.microsoft.com/office/drawing/2014/main" id="{CF824D48-214F-4404-94C9-E15DED699F9A}"/>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テキスト ボックス 15">
            <a:extLst>
              <a:ext uri="{FF2B5EF4-FFF2-40B4-BE49-F238E27FC236}">
                <a16:creationId xmlns:a16="http://schemas.microsoft.com/office/drawing/2014/main" id="{7CDCF288-8352-49B8-8FDE-4690F2444CCF}"/>
              </a:ext>
            </a:extLst>
          </p:cNvPr>
          <p:cNvSpPr txBox="1"/>
          <p:nvPr/>
        </p:nvSpPr>
        <p:spPr>
          <a:xfrm>
            <a:off x="6553200" y="5962933"/>
            <a:ext cx="4959752" cy="276999"/>
          </a:xfrm>
          <a:prstGeom prst="rect">
            <a:avLst/>
          </a:prstGeom>
          <a:noFill/>
        </p:spPr>
        <p:txBody>
          <a:bodyPr wrap="square">
            <a:spAutoFit/>
          </a:bodyPr>
          <a:lstStyle/>
          <a:p>
            <a:r>
              <a:rPr lang="en-US" altLang="ja-JP" sz="1200" dirty="0">
                <a:solidFill>
                  <a:schemeClr val="tx1">
                    <a:lumMod val="65000"/>
                    <a:lumOff val="35000"/>
                  </a:schemeClr>
                </a:solidFill>
                <a:latin typeface="BIZ UDPゴシック" panose="020B0400000000000000" pitchFamily="50" charset="-128"/>
                <a:ea typeface="BIZ UDPゴシック" panose="020B0400000000000000" pitchFamily="50" charset="-128"/>
              </a:rPr>
              <a:t>※</a:t>
            </a:r>
            <a:r>
              <a:rPr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旧社名：東洋スタンダード時代含む実績です</a:t>
            </a:r>
            <a:endParaRPr lang="ja-JP" altLang="en-US" sz="1200" dirty="0">
              <a:solidFill>
                <a:schemeClr val="tx1">
                  <a:lumMod val="65000"/>
                  <a:lumOff val="35000"/>
                </a:schemeClr>
              </a:solidFill>
            </a:endParaRPr>
          </a:p>
        </p:txBody>
      </p:sp>
    </p:spTree>
    <p:extLst>
      <p:ext uri="{BB962C8B-B14F-4D97-AF65-F5344CB8AC3E}">
        <p14:creationId xmlns:p14="http://schemas.microsoft.com/office/powerpoint/2010/main" val="1241166562"/>
      </p:ext>
    </p:extLst>
  </p:cSld>
  <p:clrMapOvr>
    <a:masterClrMapping/>
  </p:clrMapOvr>
  <p:transition advTm="20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771D259E-EC8B-4AF1-BE20-C9C27CF617DC}"/>
              </a:ext>
            </a:extLst>
          </p:cNvPr>
          <p:cNvSpPr/>
          <p:nvPr/>
        </p:nvSpPr>
        <p:spPr>
          <a:xfrm>
            <a:off x="332803" y="5654688"/>
            <a:ext cx="39624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2898A058-03DE-4407-BEA6-507E31FAA294}"/>
              </a:ext>
            </a:extLst>
          </p:cNvPr>
          <p:cNvSpPr/>
          <p:nvPr/>
        </p:nvSpPr>
        <p:spPr>
          <a:xfrm>
            <a:off x="4854965" y="5654688"/>
            <a:ext cx="324231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19" name="コンテンツ プレースホルダー 3"/>
          <p:cNvSpPr>
            <a:spLocks noGrp="1"/>
          </p:cNvSpPr>
          <p:nvPr>
            <p:ph sz="half" idx="1"/>
          </p:nvPr>
        </p:nvSpPr>
        <p:spPr>
          <a:xfrm>
            <a:off x="5572125" y="7022462"/>
            <a:ext cx="8667750" cy="944563"/>
          </a:xfrm>
        </p:spPr>
        <p:txBody>
          <a:bodyPr/>
          <a:lstStyle/>
          <a:p>
            <a:pPr marL="0" indent="0" algn="ctr">
              <a:buFont typeface="Wingdings" panose="05000000000000000000" pitchFamily="2" charset="2"/>
              <a:buNone/>
              <a:defRPr/>
            </a:pPr>
            <a:r>
              <a:rPr lang="ja-JP" altLang="en-US" sz="3467" dirty="0">
                <a:solidFill>
                  <a:srgbClr val="00B0F0"/>
                </a:solidFill>
                <a:latin typeface="BIZ UDPゴシック" panose="020B0400000000000000" pitchFamily="50" charset="-128"/>
                <a:ea typeface="BIZ UDPゴシック" panose="020B0400000000000000" pitchFamily="50" charset="-128"/>
                <a:cs typeface="Arial" panose="020B0604020202020204" pitchFamily="34" charset="0"/>
              </a:rPr>
              <a:t>製造装置の防錆対策にも湿度管理は大切</a:t>
            </a:r>
            <a:endParaRPr lang="en-US" altLang="en-US" sz="3467" dirty="0">
              <a:solidFill>
                <a:srgbClr val="00B0F0"/>
              </a:solidFill>
              <a:latin typeface="BIZ UDPゴシック" panose="020B0400000000000000" pitchFamily="50" charset="-128"/>
              <a:ea typeface="BIZ UDPゴシック" panose="020B0400000000000000" pitchFamily="50" charset="-128"/>
              <a:cs typeface="Arial" panose="020B0604020202020204" pitchFamily="34" charset="0"/>
            </a:endParaRPr>
          </a:p>
        </p:txBody>
      </p:sp>
      <p:pic>
        <p:nvPicPr>
          <p:cNvPr id="9220" name="コンテンツ プレースホルダー 1"/>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100836" y="1752600"/>
            <a:ext cx="4375150" cy="3281363"/>
          </a:xfrm>
        </p:spPr>
      </p:pic>
      <p:pic>
        <p:nvPicPr>
          <p:cNvPr id="9222"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620" y="1752600"/>
            <a:ext cx="454025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タイトル 11">
            <a:extLst>
              <a:ext uri="{FF2B5EF4-FFF2-40B4-BE49-F238E27FC236}">
                <a16:creationId xmlns:a16="http://schemas.microsoft.com/office/drawing/2014/main" id="{B4E3799E-2D95-4D4C-8A25-BB671013FE9A}"/>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kumimoji="1" lang="ja-JP" altLang="en-US" sz="3200" b="1" i="0" u="none" strike="noStrike" kern="0" cap="none" spc="0" normalizeH="0" baseline="0" noProof="0" dirty="0">
                <a:ln>
                  <a:noFill/>
                </a:ln>
                <a:solidFill>
                  <a:srgbClr val="000000">
                    <a:lumMod val="65000"/>
                    <a:lumOff val="35000"/>
                  </a:srgbClr>
                </a:solidFill>
                <a:effectLst>
                  <a:glow rad="63500">
                    <a:srgbClr val="FFFFFF">
                      <a:alpha val="40000"/>
                    </a:srgbClr>
                  </a:glow>
                </a:effectLst>
                <a:uLnTx/>
                <a:uFillTx/>
                <a:latin typeface="BIZ UDゴシック" panose="020B0400000000000000" pitchFamily="49" charset="-128"/>
                <a:ea typeface="BIZ UDゴシック" panose="020B0400000000000000" pitchFamily="49" charset="-128"/>
                <a:cs typeface="Calibri" panose="020F0502020204030204" pitchFamily="34" charset="0"/>
              </a:rPr>
              <a:t>製造業におけるエアコンの役割</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1" name="タイトル 11">
            <a:extLst>
              <a:ext uri="{FF2B5EF4-FFF2-40B4-BE49-F238E27FC236}">
                <a16:creationId xmlns:a16="http://schemas.microsoft.com/office/drawing/2014/main" id="{2030D008-24AB-489D-875F-D8539DFB76F4}"/>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製造装置の防錆対策にも大切な湿度管理</a:t>
            </a:r>
            <a:endPar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2" name="正方形/長方形 11">
            <a:extLst>
              <a:ext uri="{FF2B5EF4-FFF2-40B4-BE49-F238E27FC236}">
                <a16:creationId xmlns:a16="http://schemas.microsoft.com/office/drawing/2014/main" id="{A0300C7F-F3A7-4D69-8AAA-E4206C81E9E8}"/>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テキスト ボックス 14">
            <a:extLst>
              <a:ext uri="{FF2B5EF4-FFF2-40B4-BE49-F238E27FC236}">
                <a16:creationId xmlns:a16="http://schemas.microsoft.com/office/drawing/2014/main" id="{6A353352-03E8-4A4D-A1D8-73A37B54ED8D}"/>
              </a:ext>
            </a:extLst>
          </p:cNvPr>
          <p:cNvSpPr txBox="1"/>
          <p:nvPr/>
        </p:nvSpPr>
        <p:spPr>
          <a:xfrm>
            <a:off x="360762" y="4518079"/>
            <a:ext cx="4575950" cy="523220"/>
          </a:xfrm>
          <a:prstGeom prst="rect">
            <a:avLst/>
          </a:prstGeom>
          <a:solidFill>
            <a:schemeClr val="bg1">
              <a:alpha val="88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結露の防止</a:t>
            </a:r>
            <a:endParaRPr kumimoji="1" lang="en-US" altLang="ja-JP" sz="28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4A00B749-EE71-44E6-81F8-373E66F51274}"/>
              </a:ext>
            </a:extLst>
          </p:cNvPr>
          <p:cNvSpPr txBox="1"/>
          <p:nvPr/>
        </p:nvSpPr>
        <p:spPr>
          <a:xfrm>
            <a:off x="5068994" y="4510743"/>
            <a:ext cx="4406016" cy="523220"/>
          </a:xfrm>
          <a:prstGeom prst="rect">
            <a:avLst/>
          </a:prstGeom>
          <a:solidFill>
            <a:schemeClr val="bg1">
              <a:alpha val="88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室内環境／装置の防錆</a:t>
            </a:r>
            <a:endParaRPr kumimoji="1" lang="en-US" altLang="ja-JP" sz="2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24" name="スライド番号プレースホルダー 24">
            <a:extLst>
              <a:ext uri="{FF2B5EF4-FFF2-40B4-BE49-F238E27FC236}">
                <a16:creationId xmlns:a16="http://schemas.microsoft.com/office/drawing/2014/main" id="{DC246FE1-C541-4D99-88E1-13C18ECF83B9}"/>
              </a:ext>
            </a:extLst>
          </p:cNvPr>
          <p:cNvSpPr>
            <a:spLocks noGrp="1"/>
          </p:cNvSpPr>
          <p:nvPr>
            <p:ph type="sldNum" sz="quarter" idx="12"/>
          </p:nvPr>
        </p:nvSpPr>
        <p:spPr>
          <a:xfrm>
            <a:off x="7523163" y="6315036"/>
            <a:ext cx="2311400" cy="457200"/>
          </a:xfrm>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803275" indent="-307975">
              <a:defRPr kumimoji="1">
                <a:solidFill>
                  <a:schemeClr val="tx1"/>
                </a:solidFill>
                <a:latin typeface="Arial" panose="020B0604020202020204" pitchFamily="34" charset="0"/>
                <a:ea typeface="ＭＳ Ｐゴシック" panose="020B0600070205080204" pitchFamily="50" charset="-128"/>
              </a:defRPr>
            </a:lvl2pPr>
            <a:lvl3pPr marL="1236663" indent="-246063">
              <a:defRPr kumimoji="1">
                <a:solidFill>
                  <a:schemeClr val="tx1"/>
                </a:solidFill>
                <a:latin typeface="Arial" panose="020B0604020202020204" pitchFamily="34" charset="0"/>
                <a:ea typeface="ＭＳ Ｐゴシック" panose="020B0600070205080204" pitchFamily="50" charset="-128"/>
              </a:defRPr>
            </a:lvl3pPr>
            <a:lvl4pPr marL="1731963" indent="-246063">
              <a:defRPr kumimoji="1">
                <a:solidFill>
                  <a:schemeClr val="tx1"/>
                </a:solidFill>
                <a:latin typeface="Arial" panose="020B0604020202020204" pitchFamily="34" charset="0"/>
                <a:ea typeface="ＭＳ Ｐゴシック" panose="020B0600070205080204" pitchFamily="50" charset="-128"/>
              </a:defRPr>
            </a:lvl4pPr>
            <a:lvl5pPr marL="2227263" indent="-246063">
              <a:defRPr kumimoji="1">
                <a:solidFill>
                  <a:schemeClr val="tx1"/>
                </a:solidFill>
                <a:latin typeface="Arial" panose="020B0604020202020204" pitchFamily="34" charset="0"/>
                <a:ea typeface="ＭＳ Ｐゴシック" panose="020B0600070205080204" pitchFamily="50" charset="-128"/>
              </a:defRPr>
            </a:lvl5pPr>
            <a:lvl6pPr marL="26844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416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988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560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D9A455-A514-42B4-AE87-964467C43E85}" type="slidenum">
              <a:rPr kumimoji="0" lang="en-US" altLang="en-US" sz="1300" b="0" i="0" u="none" strike="noStrike" kern="1200" cap="none" spc="0" normalizeH="0" baseline="0" noProof="0" smtClean="0">
                <a:ln>
                  <a:noFill/>
                </a:ln>
                <a:solidFill>
                  <a:srgbClr val="000000">
                    <a:lumMod val="65000"/>
                    <a:lumOff val="35000"/>
                  </a:srgbClr>
                </a:solidFill>
                <a:effectLst/>
                <a:uLnTx/>
                <a:uFillTx/>
                <a:latin typeface="BIZ UDPゴシック" panose="020B0400000000000000" pitchFamily="50" charset="-128"/>
                <a:ea typeface="BIZ UDP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300" b="0" i="0" u="none" strike="noStrike" kern="1200" cap="none" spc="0" normalizeH="0" baseline="0" noProof="0" dirty="0">
              <a:ln>
                <a:noFill/>
              </a:ln>
              <a:solidFill>
                <a:srgbClr val="000000">
                  <a:lumMod val="65000"/>
                  <a:lumOff val="35000"/>
                </a:srgbClr>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F7349FAC-F32B-405E-9A70-C381FDB3E7E7}"/>
              </a:ext>
            </a:extLst>
          </p:cNvPr>
          <p:cNvSpPr txBox="1"/>
          <p:nvPr/>
        </p:nvSpPr>
        <p:spPr>
          <a:xfrm>
            <a:off x="178180" y="5267980"/>
            <a:ext cx="942302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sz="2800" dirty="0">
                <a:solidFill>
                  <a:srgbClr val="C00000"/>
                </a:solidFill>
                <a:latin typeface="BIZ UDゴシック" panose="020B0400000000000000" pitchFamily="49" charset="-128"/>
                <a:ea typeface="BIZ UDゴシック" panose="020B0400000000000000" pitchFamily="49" charset="-128"/>
                <a:cs typeface="Arial" panose="020B0604020202020204" pitchFamily="34" charset="0"/>
              </a:rPr>
              <a:t>エアコンによる湿度管理 </a:t>
            </a: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は </a:t>
            </a:r>
            <a:r>
              <a:rPr lang="ja-JP" altLang="en-US" sz="2800" dirty="0">
                <a:solidFill>
                  <a:srgbClr val="CB2323"/>
                </a:solidFill>
                <a:latin typeface="BIZ UDゴシック" panose="020B0400000000000000" pitchFamily="49" charset="-128"/>
                <a:ea typeface="BIZ UDゴシック" panose="020B0400000000000000" pitchFamily="49" charset="-128"/>
                <a:cs typeface="Arial" panose="020B0604020202020204" pitchFamily="34" charset="0"/>
              </a:rPr>
              <a:t>製造装置の保守管理</a:t>
            </a:r>
            <a:r>
              <a:rPr lang="en-US" altLang="ja-JP" sz="2800" dirty="0">
                <a:solidFill>
                  <a:srgbClr val="CB2323"/>
                </a:solidFill>
                <a:latin typeface="BIZ UDゴシック" panose="020B0400000000000000" pitchFamily="49" charset="-128"/>
                <a:ea typeface="BIZ UDゴシック" panose="020B0400000000000000" pitchFamily="49" charset="-128"/>
                <a:cs typeface="Arial" panose="020B0604020202020204" pitchFamily="34" charset="0"/>
              </a:rPr>
              <a:t> </a:t>
            </a: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に不可欠</a:t>
            </a:r>
            <a:endParaRPr kumimoji="1" lang="en-US" altLang="ja-JP"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1688639935"/>
      </p:ext>
    </p:extLst>
  </p:cSld>
  <p:clrMapOvr>
    <a:masterClrMapping/>
  </p:clrMapOvr>
  <p:transition advTm="20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コンテンツ プレースホルダー 2"/>
          <p:cNvSpPr>
            <a:spLocks noGrp="1"/>
          </p:cNvSpPr>
          <p:nvPr>
            <p:ph idx="1"/>
          </p:nvPr>
        </p:nvSpPr>
        <p:spPr>
          <a:xfrm>
            <a:off x="228600" y="1163637"/>
            <a:ext cx="9448800" cy="4530725"/>
          </a:xfrm>
        </p:spPr>
        <p:txBody>
          <a:bodyPr/>
          <a:lstStyle/>
          <a:p>
            <a:pPr marL="0" indent="0" fontAlgn="t">
              <a:buFont typeface="Wingdings" panose="05000000000000000000" pitchFamily="2" charset="2"/>
              <a:buNone/>
            </a:pPr>
            <a:r>
              <a:rPr lang="ja-JP" altLang="en-US" sz="1800" dirty="0">
                <a:solidFill>
                  <a:schemeClr val="tx1">
                    <a:lumMod val="65000"/>
                    <a:lumOff val="35000"/>
                  </a:schemeClr>
                </a:solidFill>
              </a:rPr>
              <a:t>トヨタ自動車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東海理化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デンソー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豊田自動織機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豊田合成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トヨタ車体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アイシン精機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アスモ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桑名精工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エクセディ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日本ガイシ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小松製作所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積水ハウス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積水化学工業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アステラス製薬（藤沢薬品工業）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持田製薬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大阪資生堂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佐川印刷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山野印刷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ダスキン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タック化成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ナプテスコ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東海ゴム工業 </a:t>
            </a:r>
            <a:r>
              <a:rPr lang="en-US" altLang="en-US" sz="1800" dirty="0">
                <a:solidFill>
                  <a:schemeClr val="tx1">
                    <a:lumMod val="65000"/>
                    <a:lumOff val="35000"/>
                  </a:schemeClr>
                </a:solidFill>
              </a:rPr>
              <a:t>/ FDK / </a:t>
            </a:r>
            <a:r>
              <a:rPr lang="ja-JP" altLang="en-US" sz="1800" dirty="0">
                <a:solidFill>
                  <a:schemeClr val="tx1">
                    <a:lumMod val="65000"/>
                    <a:lumOff val="35000"/>
                  </a:schemeClr>
                </a:solidFill>
              </a:rPr>
              <a:t>ライオン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パナソニック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パナソニック電工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パナソニックエナジー社（旧松下電池工業）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松下通信工業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住友電気工業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日立製作所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日立化成工業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光洋精工（ジェイテクト）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パイオニア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オムロン阿蘇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三洋電機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三菱自動車工業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東芝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古河電気工業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ヤマハ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ヤマハ発動機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ヤマハマリン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愛知機械工業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スタンレー電気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ヤンマーディーゼル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住友ベークライト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住友ゴム工業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三菱電機通信機製作所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三菱電機照明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塩野香料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カルソニックカンセイ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丸藤精工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a:t>
            </a:r>
            <a:r>
              <a:rPr lang="en-US" altLang="en-US" sz="1800" dirty="0">
                <a:solidFill>
                  <a:schemeClr val="tx1">
                    <a:lumMod val="65000"/>
                    <a:lumOff val="35000"/>
                  </a:schemeClr>
                </a:solidFill>
              </a:rPr>
              <a:t>IHI</a:t>
            </a:r>
            <a:r>
              <a:rPr lang="ja-JP" altLang="en-US" sz="1800" dirty="0">
                <a:solidFill>
                  <a:schemeClr val="tx1">
                    <a:lumMod val="65000"/>
                    <a:lumOff val="35000"/>
                  </a:schemeClr>
                </a:solidFill>
              </a:rPr>
              <a:t>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ハクイ村田製作所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新村印刷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住友電装株式会社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山本製作所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東海合金工業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山洋化成工業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三和油化工業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ニッケ機械製作所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松尾製作所 本社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横浜ゴム</a:t>
            </a:r>
            <a:endParaRPr lang="en-US" altLang="en-US" sz="1800" dirty="0">
              <a:solidFill>
                <a:schemeClr val="tx1">
                  <a:lumMod val="65000"/>
                  <a:lumOff val="35000"/>
                </a:schemeClr>
              </a:solidFill>
            </a:endParaRPr>
          </a:p>
          <a:p>
            <a:pPr marL="0" indent="0" fontAlgn="t">
              <a:buFont typeface="Wingdings" panose="05000000000000000000" pitchFamily="2" charset="2"/>
              <a:buNone/>
            </a:pPr>
            <a:endParaRPr lang="en-US" altLang="en-US" sz="1800" dirty="0"/>
          </a:p>
          <a:p>
            <a:pPr marL="0" indent="0" fontAlgn="t">
              <a:buFont typeface="Wingdings" panose="05000000000000000000" pitchFamily="2" charset="2"/>
              <a:buNone/>
            </a:pPr>
            <a:endParaRPr lang="en-US" altLang="en-US" sz="1800" dirty="0"/>
          </a:p>
        </p:txBody>
      </p:sp>
      <p:sp>
        <p:nvSpPr>
          <p:cNvPr id="3" name="スライド番号プレースホルダー 2">
            <a:extLst>
              <a:ext uri="{FF2B5EF4-FFF2-40B4-BE49-F238E27FC236}">
                <a16:creationId xmlns:a16="http://schemas.microsoft.com/office/drawing/2014/main" id="{EEA84592-1BF8-43A6-B8F1-6F8BA3368EAD}"/>
              </a:ext>
            </a:extLst>
          </p:cNvPr>
          <p:cNvSpPr>
            <a:spLocks noGrp="1"/>
          </p:cNvSpPr>
          <p:nvPr>
            <p:ph type="sldNum" sz="quarter" idx="12"/>
          </p:nvPr>
        </p:nvSpPr>
        <p:spPr/>
        <p:txBody>
          <a:bodyPr/>
          <a:lstStyle/>
          <a:p>
            <a:pPr>
              <a:defRPr/>
            </a:pPr>
            <a:fld id="{0B28D645-5319-4A0F-BE0E-DCA6BFF6BE03}" type="slidenum">
              <a:rPr lang="en-US" altLang="ja-JP" smtClean="0"/>
              <a:pPr>
                <a:defRPr/>
              </a:pPr>
              <a:t>40</a:t>
            </a:fld>
            <a:endParaRPr lang="en-US" altLang="ja-JP"/>
          </a:p>
        </p:txBody>
      </p:sp>
      <p:sp>
        <p:nvSpPr>
          <p:cNvPr id="5" name="タイトル 11">
            <a:extLst>
              <a:ext uri="{FF2B5EF4-FFF2-40B4-BE49-F238E27FC236}">
                <a16:creationId xmlns:a16="http://schemas.microsoft.com/office/drawing/2014/main" id="{6EF76C7E-31F7-4165-808D-CC10A66B9021}"/>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納入先リスト一部／製造業（敬称略、順不同）</a:t>
            </a:r>
          </a:p>
        </p:txBody>
      </p:sp>
    </p:spTree>
    <p:extLst>
      <p:ext uri="{BB962C8B-B14F-4D97-AF65-F5344CB8AC3E}">
        <p14:creationId xmlns:p14="http://schemas.microsoft.com/office/powerpoint/2010/main" val="3104717215"/>
      </p:ext>
    </p:extLst>
  </p:cSld>
  <p:clrMapOvr>
    <a:masterClrMapping/>
  </p:clrMapOvr>
  <p:transition advTm="20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コンテンツ プレースホルダー 2"/>
          <p:cNvSpPr>
            <a:spLocks noGrp="1"/>
          </p:cNvSpPr>
          <p:nvPr>
            <p:ph sz="half" idx="1"/>
          </p:nvPr>
        </p:nvSpPr>
        <p:spPr>
          <a:xfrm>
            <a:off x="495300" y="1219200"/>
            <a:ext cx="4375150" cy="4530725"/>
          </a:xfrm>
        </p:spPr>
        <p:txBody>
          <a:bodyPr/>
          <a:lstStyle/>
          <a:p>
            <a:pPr marL="0" indent="0" fontAlgn="t">
              <a:buFont typeface="Wingdings" panose="05000000000000000000" pitchFamily="2" charset="2"/>
              <a:buNone/>
            </a:pPr>
            <a:r>
              <a:rPr lang="ja-JP" altLang="en-US" sz="1800" dirty="0">
                <a:solidFill>
                  <a:schemeClr val="tx1">
                    <a:lumMod val="65000"/>
                    <a:lumOff val="35000"/>
                  </a:schemeClr>
                </a:solidFill>
              </a:rPr>
              <a:t>パナソニックエレクトロニックデバイス若狭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パナソニックエレクトロニックデバイス山口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パナソニック四国エレクトロニクス </a:t>
            </a:r>
            <a:r>
              <a:rPr lang="en-US" altLang="en-US" sz="1800" dirty="0">
                <a:solidFill>
                  <a:schemeClr val="tx1">
                    <a:lumMod val="65000"/>
                    <a:lumOff val="35000"/>
                  </a:schemeClr>
                </a:solidFill>
              </a:rPr>
              <a:t>/ NTN</a:t>
            </a:r>
            <a:r>
              <a:rPr lang="ja-JP" altLang="en-US" sz="1800" dirty="0">
                <a:solidFill>
                  <a:schemeClr val="tx1">
                    <a:lumMod val="65000"/>
                    <a:lumOff val="35000"/>
                  </a:schemeClr>
                </a:solidFill>
              </a:rPr>
              <a:t>　磐田製作所 </a:t>
            </a:r>
            <a:r>
              <a:rPr lang="en-US" altLang="en-US" sz="1800" dirty="0">
                <a:solidFill>
                  <a:schemeClr val="tx1">
                    <a:lumMod val="65000"/>
                    <a:lumOff val="35000"/>
                  </a:schemeClr>
                </a:solidFill>
              </a:rPr>
              <a:t>/ NTN</a:t>
            </a:r>
            <a:r>
              <a:rPr lang="ja-JP" altLang="en-US" sz="1800" dirty="0">
                <a:solidFill>
                  <a:schemeClr val="tx1">
                    <a:lumMod val="65000"/>
                    <a:lumOff val="35000"/>
                  </a:schemeClr>
                </a:solidFill>
              </a:rPr>
              <a:t>　岡山製作所 </a:t>
            </a:r>
            <a:r>
              <a:rPr lang="en-US" altLang="en-US" sz="1800" dirty="0">
                <a:solidFill>
                  <a:schemeClr val="tx1">
                    <a:lumMod val="65000"/>
                    <a:lumOff val="35000"/>
                  </a:schemeClr>
                </a:solidFill>
              </a:rPr>
              <a:t>/ NTN</a:t>
            </a:r>
            <a:r>
              <a:rPr lang="ja-JP" altLang="en-US" sz="1800" dirty="0">
                <a:solidFill>
                  <a:schemeClr val="tx1">
                    <a:lumMod val="65000"/>
                    <a:lumOff val="35000"/>
                  </a:schemeClr>
                </a:solidFill>
              </a:rPr>
              <a:t>　金剛製作所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三菱電機　電力産業システム事業所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三菱電線工業　箕島製作所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日立ツール　野洲工場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キヤノン　阿見事業所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キヤノンオプトロン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本田技研工業　栃木研究所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日本電子データム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久光製薬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中電工　技術センター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アオイ電子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シムリー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稲井電子工業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横河電機　甲府工場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リブドゥコーポレーション　三野工場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松尾製作所　知多工場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松尾製作所　阿久比工場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松尾製作所　東浦工場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サンリツ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双葉産業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トライス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住友ベークライト</a:t>
            </a:r>
            <a:endParaRPr lang="en-US" altLang="ja-JP" sz="1800" dirty="0">
              <a:solidFill>
                <a:schemeClr val="tx1">
                  <a:lumMod val="65000"/>
                  <a:lumOff val="35000"/>
                </a:schemeClr>
              </a:solidFill>
            </a:endParaRPr>
          </a:p>
          <a:p>
            <a:pPr marL="0" indent="0" fontAlgn="t">
              <a:buFont typeface="Wingdings" panose="05000000000000000000" pitchFamily="2" charset="2"/>
              <a:buNone/>
            </a:pPr>
            <a:endParaRPr lang="en-US" altLang="en-US" sz="1800" dirty="0">
              <a:solidFill>
                <a:schemeClr val="tx1">
                  <a:lumMod val="65000"/>
                  <a:lumOff val="35000"/>
                </a:schemeClr>
              </a:solidFill>
            </a:endParaRPr>
          </a:p>
          <a:p>
            <a:pPr marL="0" indent="0">
              <a:buFont typeface="Wingdings" panose="05000000000000000000" pitchFamily="2" charset="2"/>
              <a:buNone/>
            </a:pPr>
            <a:endParaRPr lang="en-US" altLang="en-US" sz="2000" dirty="0">
              <a:solidFill>
                <a:schemeClr val="tx1">
                  <a:lumMod val="65000"/>
                  <a:lumOff val="35000"/>
                </a:schemeClr>
              </a:solidFill>
            </a:endParaRPr>
          </a:p>
          <a:p>
            <a:pPr marL="0" indent="0" fontAlgn="t">
              <a:buFont typeface="Wingdings" panose="05000000000000000000" pitchFamily="2" charset="2"/>
              <a:buNone/>
            </a:pPr>
            <a:endParaRPr lang="en-US" altLang="en-US" sz="2200" dirty="0">
              <a:solidFill>
                <a:schemeClr val="tx1">
                  <a:lumMod val="65000"/>
                  <a:lumOff val="35000"/>
                </a:schemeClr>
              </a:solidFill>
            </a:endParaRPr>
          </a:p>
        </p:txBody>
      </p:sp>
      <p:sp>
        <p:nvSpPr>
          <p:cNvPr id="7" name="コンテンツ プレースホルダー 6"/>
          <p:cNvSpPr>
            <a:spLocks noGrp="1"/>
          </p:cNvSpPr>
          <p:nvPr>
            <p:ph sz="half" idx="2"/>
          </p:nvPr>
        </p:nvSpPr>
        <p:spPr>
          <a:xfrm>
            <a:off x="5035550" y="1183115"/>
            <a:ext cx="4375150" cy="4530725"/>
          </a:xfrm>
        </p:spPr>
        <p:txBody>
          <a:bodyPr/>
          <a:lstStyle/>
          <a:p>
            <a:pPr marL="0" indent="0">
              <a:buFont typeface="Wingdings" panose="05000000000000000000" pitchFamily="2" charset="2"/>
              <a:buNone/>
              <a:defRPr/>
            </a:pPr>
            <a:r>
              <a:rPr lang="ja-JP" altLang="en-US" sz="1800" dirty="0">
                <a:solidFill>
                  <a:schemeClr val="tx1">
                    <a:lumMod val="65000"/>
                    <a:lumOff val="35000"/>
                  </a:schemeClr>
                </a:solidFill>
              </a:rPr>
              <a:t>協同食品センター </a:t>
            </a:r>
            <a:r>
              <a:rPr lang="en-US" sz="1800" dirty="0">
                <a:solidFill>
                  <a:schemeClr val="tx1">
                    <a:lumMod val="65000"/>
                    <a:lumOff val="35000"/>
                  </a:schemeClr>
                </a:solidFill>
              </a:rPr>
              <a:t>/ </a:t>
            </a:r>
            <a:r>
              <a:rPr lang="ja-JP" altLang="en-US" sz="1800" dirty="0">
                <a:solidFill>
                  <a:schemeClr val="tx1">
                    <a:lumMod val="65000"/>
                    <a:lumOff val="35000"/>
                  </a:schemeClr>
                </a:solidFill>
              </a:rPr>
              <a:t>協同食品 </a:t>
            </a:r>
            <a:r>
              <a:rPr lang="en-US" sz="1800" dirty="0">
                <a:solidFill>
                  <a:schemeClr val="tx1">
                    <a:lumMod val="65000"/>
                    <a:lumOff val="35000"/>
                  </a:schemeClr>
                </a:solidFill>
              </a:rPr>
              <a:t>/ </a:t>
            </a:r>
            <a:r>
              <a:rPr lang="ja-JP" altLang="en-US" sz="1800" dirty="0">
                <a:solidFill>
                  <a:schemeClr val="tx1">
                    <a:lumMod val="65000"/>
                    <a:lumOff val="35000"/>
                  </a:schemeClr>
                </a:solidFill>
              </a:rPr>
              <a:t>日清冷凍食品 </a:t>
            </a:r>
            <a:r>
              <a:rPr lang="en-US" sz="1800" dirty="0">
                <a:solidFill>
                  <a:schemeClr val="tx1">
                    <a:lumMod val="65000"/>
                    <a:lumOff val="35000"/>
                  </a:schemeClr>
                </a:solidFill>
              </a:rPr>
              <a:t>/ </a:t>
            </a:r>
            <a:r>
              <a:rPr lang="ja-JP" altLang="en-US" sz="1800" dirty="0">
                <a:solidFill>
                  <a:schemeClr val="tx1">
                    <a:lumMod val="65000"/>
                    <a:lumOff val="35000"/>
                  </a:schemeClr>
                </a:solidFill>
              </a:rPr>
              <a:t>味の素冷凍食品 </a:t>
            </a:r>
            <a:r>
              <a:rPr lang="en-US" sz="1800" dirty="0">
                <a:solidFill>
                  <a:schemeClr val="tx1">
                    <a:lumMod val="65000"/>
                    <a:lumOff val="35000"/>
                  </a:schemeClr>
                </a:solidFill>
              </a:rPr>
              <a:t>/ </a:t>
            </a:r>
            <a:r>
              <a:rPr lang="ja-JP" altLang="en-US" sz="1800" dirty="0">
                <a:solidFill>
                  <a:schemeClr val="tx1">
                    <a:lumMod val="65000"/>
                    <a:lumOff val="35000"/>
                  </a:schemeClr>
                </a:solidFill>
              </a:rPr>
              <a:t>カネボウフーズ </a:t>
            </a:r>
            <a:r>
              <a:rPr lang="en-US" sz="1800" dirty="0">
                <a:solidFill>
                  <a:schemeClr val="tx1">
                    <a:lumMod val="65000"/>
                    <a:lumOff val="35000"/>
                  </a:schemeClr>
                </a:solidFill>
              </a:rPr>
              <a:t>/ </a:t>
            </a:r>
            <a:r>
              <a:rPr lang="ja-JP" altLang="en-US" sz="1800" dirty="0">
                <a:solidFill>
                  <a:schemeClr val="tx1">
                    <a:lumMod val="65000"/>
                    <a:lumOff val="35000"/>
                  </a:schemeClr>
                </a:solidFill>
              </a:rPr>
              <a:t>カネテツデリカフーズ </a:t>
            </a:r>
            <a:r>
              <a:rPr lang="en-US" sz="1800" dirty="0">
                <a:solidFill>
                  <a:schemeClr val="tx1">
                    <a:lumMod val="65000"/>
                    <a:lumOff val="35000"/>
                  </a:schemeClr>
                </a:solidFill>
              </a:rPr>
              <a:t>/ </a:t>
            </a:r>
            <a:r>
              <a:rPr lang="ja-JP" altLang="en-US" sz="1800" dirty="0">
                <a:solidFill>
                  <a:schemeClr val="tx1">
                    <a:lumMod val="65000"/>
                    <a:lumOff val="35000"/>
                  </a:schemeClr>
                </a:solidFill>
              </a:rPr>
              <a:t>明治乳業 </a:t>
            </a:r>
            <a:r>
              <a:rPr lang="en-US" sz="1800" dirty="0">
                <a:solidFill>
                  <a:schemeClr val="tx1">
                    <a:lumMod val="65000"/>
                    <a:lumOff val="35000"/>
                  </a:schemeClr>
                </a:solidFill>
              </a:rPr>
              <a:t>/ </a:t>
            </a:r>
            <a:r>
              <a:rPr lang="ja-JP" altLang="en-US" sz="1800" dirty="0">
                <a:solidFill>
                  <a:schemeClr val="tx1">
                    <a:lumMod val="65000"/>
                    <a:lumOff val="35000"/>
                  </a:schemeClr>
                </a:solidFill>
              </a:rPr>
              <a:t>森永乳業 </a:t>
            </a:r>
            <a:r>
              <a:rPr lang="en-US" sz="1800" dirty="0">
                <a:solidFill>
                  <a:schemeClr val="tx1">
                    <a:lumMod val="65000"/>
                    <a:lumOff val="35000"/>
                  </a:schemeClr>
                </a:solidFill>
              </a:rPr>
              <a:t>/ </a:t>
            </a:r>
            <a:r>
              <a:rPr lang="ja-JP" altLang="en-US" sz="1800" dirty="0">
                <a:solidFill>
                  <a:schemeClr val="tx1">
                    <a:lumMod val="65000"/>
                    <a:lumOff val="35000"/>
                  </a:schemeClr>
                </a:solidFill>
              </a:rPr>
              <a:t>日本ミルクコミュニティ </a:t>
            </a:r>
            <a:r>
              <a:rPr lang="en-US" sz="1800" dirty="0">
                <a:solidFill>
                  <a:schemeClr val="tx1">
                    <a:lumMod val="65000"/>
                    <a:lumOff val="35000"/>
                  </a:schemeClr>
                </a:solidFill>
              </a:rPr>
              <a:t>/ </a:t>
            </a:r>
            <a:r>
              <a:rPr lang="ja-JP" altLang="en-US" sz="1800" dirty="0">
                <a:solidFill>
                  <a:schemeClr val="tx1">
                    <a:lumMod val="65000"/>
                    <a:lumOff val="35000"/>
                  </a:schemeClr>
                </a:solidFill>
              </a:rPr>
              <a:t>ヤマサ醤油 </a:t>
            </a:r>
            <a:r>
              <a:rPr lang="en-US" sz="1800" dirty="0">
                <a:solidFill>
                  <a:schemeClr val="tx1">
                    <a:lumMod val="65000"/>
                    <a:lumOff val="35000"/>
                  </a:schemeClr>
                </a:solidFill>
              </a:rPr>
              <a:t>/ </a:t>
            </a:r>
            <a:r>
              <a:rPr lang="ja-JP" altLang="en-US" sz="1800" dirty="0">
                <a:solidFill>
                  <a:schemeClr val="tx1">
                    <a:lumMod val="65000"/>
                    <a:lumOff val="35000"/>
                  </a:schemeClr>
                </a:solidFill>
              </a:rPr>
              <a:t>デリカ食品工業 </a:t>
            </a:r>
            <a:r>
              <a:rPr lang="en-US" sz="1800" dirty="0">
                <a:solidFill>
                  <a:schemeClr val="tx1">
                    <a:lumMod val="65000"/>
                    <a:lumOff val="35000"/>
                  </a:schemeClr>
                </a:solidFill>
              </a:rPr>
              <a:t>/ </a:t>
            </a:r>
            <a:r>
              <a:rPr lang="ja-JP" altLang="en-US" sz="1800" dirty="0">
                <a:solidFill>
                  <a:schemeClr val="tx1">
                    <a:lumMod val="65000"/>
                    <a:lumOff val="35000"/>
                  </a:schemeClr>
                </a:solidFill>
              </a:rPr>
              <a:t>近畿コカコーラボトリング </a:t>
            </a:r>
            <a:r>
              <a:rPr lang="en-US" sz="1800" dirty="0">
                <a:solidFill>
                  <a:schemeClr val="tx1">
                    <a:lumMod val="65000"/>
                    <a:lumOff val="35000"/>
                  </a:schemeClr>
                </a:solidFill>
              </a:rPr>
              <a:t>/ </a:t>
            </a:r>
            <a:r>
              <a:rPr lang="ja-JP" altLang="en-US" sz="1800" dirty="0">
                <a:solidFill>
                  <a:schemeClr val="tx1">
                    <a:lumMod val="65000"/>
                    <a:lumOff val="35000"/>
                  </a:schemeClr>
                </a:solidFill>
              </a:rPr>
              <a:t>キリンビール </a:t>
            </a:r>
            <a:r>
              <a:rPr lang="en-US" sz="1800" dirty="0">
                <a:solidFill>
                  <a:schemeClr val="tx1">
                    <a:lumMod val="65000"/>
                    <a:lumOff val="35000"/>
                  </a:schemeClr>
                </a:solidFill>
              </a:rPr>
              <a:t>/ </a:t>
            </a:r>
            <a:r>
              <a:rPr lang="ja-JP" altLang="en-US" sz="1800" dirty="0">
                <a:solidFill>
                  <a:schemeClr val="tx1">
                    <a:lumMod val="65000"/>
                    <a:lumOff val="35000"/>
                  </a:schemeClr>
                </a:solidFill>
              </a:rPr>
              <a:t>アサヒビール </a:t>
            </a:r>
            <a:r>
              <a:rPr lang="en-US" sz="1800" dirty="0">
                <a:solidFill>
                  <a:schemeClr val="tx1">
                    <a:lumMod val="65000"/>
                    <a:lumOff val="35000"/>
                  </a:schemeClr>
                </a:solidFill>
              </a:rPr>
              <a:t>/ </a:t>
            </a:r>
            <a:r>
              <a:rPr lang="ja-JP" altLang="en-US" sz="1800" dirty="0">
                <a:solidFill>
                  <a:schemeClr val="tx1">
                    <a:lumMod val="65000"/>
                    <a:lumOff val="35000"/>
                  </a:schemeClr>
                </a:solidFill>
              </a:rPr>
              <a:t>アサヒ飲料 </a:t>
            </a:r>
            <a:r>
              <a:rPr lang="en-US" sz="1800" dirty="0">
                <a:solidFill>
                  <a:schemeClr val="tx1">
                    <a:lumMod val="65000"/>
                    <a:lumOff val="35000"/>
                  </a:schemeClr>
                </a:solidFill>
              </a:rPr>
              <a:t>/ </a:t>
            </a:r>
            <a:r>
              <a:rPr lang="ja-JP" altLang="en-US" sz="1800" dirty="0">
                <a:solidFill>
                  <a:schemeClr val="tx1">
                    <a:lumMod val="65000"/>
                    <a:lumOff val="35000"/>
                  </a:schemeClr>
                </a:solidFill>
              </a:rPr>
              <a:t>山崎製パン </a:t>
            </a:r>
            <a:r>
              <a:rPr lang="en-US" sz="1800" dirty="0">
                <a:solidFill>
                  <a:schemeClr val="tx1">
                    <a:lumMod val="65000"/>
                    <a:lumOff val="35000"/>
                  </a:schemeClr>
                </a:solidFill>
              </a:rPr>
              <a:t>/ </a:t>
            </a:r>
            <a:r>
              <a:rPr lang="ja-JP" altLang="en-US" sz="1800" dirty="0">
                <a:solidFill>
                  <a:schemeClr val="tx1">
                    <a:lumMod val="65000"/>
                    <a:lumOff val="35000"/>
                  </a:schemeClr>
                </a:solidFill>
              </a:rPr>
              <a:t>ヤマザキナビスコ </a:t>
            </a:r>
            <a:r>
              <a:rPr lang="en-US" sz="1800" dirty="0">
                <a:solidFill>
                  <a:schemeClr val="tx1">
                    <a:lumMod val="65000"/>
                    <a:lumOff val="35000"/>
                  </a:schemeClr>
                </a:solidFill>
              </a:rPr>
              <a:t>/ </a:t>
            </a:r>
            <a:r>
              <a:rPr lang="ja-JP" altLang="en-US" sz="1800" dirty="0">
                <a:solidFill>
                  <a:schemeClr val="tx1">
                    <a:lumMod val="65000"/>
                    <a:lumOff val="35000"/>
                  </a:schemeClr>
                </a:solidFill>
              </a:rPr>
              <a:t>わらべや関西 </a:t>
            </a:r>
            <a:r>
              <a:rPr lang="en-US" sz="1800" dirty="0">
                <a:solidFill>
                  <a:schemeClr val="tx1">
                    <a:lumMod val="65000"/>
                    <a:lumOff val="35000"/>
                  </a:schemeClr>
                </a:solidFill>
              </a:rPr>
              <a:t>/ </a:t>
            </a:r>
            <a:r>
              <a:rPr lang="ja-JP" altLang="en-US" sz="1800" dirty="0">
                <a:solidFill>
                  <a:schemeClr val="tx1">
                    <a:lumMod val="65000"/>
                    <a:lumOff val="35000"/>
                  </a:schemeClr>
                </a:solidFill>
              </a:rPr>
              <a:t>たねや </a:t>
            </a:r>
            <a:r>
              <a:rPr lang="en-US" sz="1800" dirty="0">
                <a:solidFill>
                  <a:schemeClr val="tx1">
                    <a:lumMod val="65000"/>
                    <a:lumOff val="35000"/>
                  </a:schemeClr>
                </a:solidFill>
              </a:rPr>
              <a:t>/ </a:t>
            </a:r>
            <a:r>
              <a:rPr lang="ja-JP" altLang="en-US" sz="1800" dirty="0">
                <a:solidFill>
                  <a:schemeClr val="tx1">
                    <a:lumMod val="65000"/>
                    <a:lumOff val="35000"/>
                  </a:schemeClr>
                </a:solidFill>
              </a:rPr>
              <a:t>一保堂茶舗 </a:t>
            </a:r>
            <a:r>
              <a:rPr lang="en-US" sz="1800" dirty="0">
                <a:solidFill>
                  <a:schemeClr val="tx1">
                    <a:lumMod val="65000"/>
                    <a:lumOff val="35000"/>
                  </a:schemeClr>
                </a:solidFill>
              </a:rPr>
              <a:t>/ </a:t>
            </a:r>
            <a:r>
              <a:rPr lang="ja-JP" altLang="en-US" sz="1800" dirty="0" err="1">
                <a:solidFill>
                  <a:schemeClr val="tx1">
                    <a:lumMod val="65000"/>
                    <a:lumOff val="35000"/>
                  </a:schemeClr>
                </a:solidFill>
              </a:rPr>
              <a:t>ちぬや</a:t>
            </a:r>
            <a:r>
              <a:rPr lang="ja-JP" altLang="en-US" sz="1800" dirty="0">
                <a:solidFill>
                  <a:schemeClr val="tx1">
                    <a:lumMod val="65000"/>
                    <a:lumOff val="35000"/>
                  </a:schemeClr>
                </a:solidFill>
              </a:rPr>
              <a:t>冷食 </a:t>
            </a:r>
            <a:r>
              <a:rPr lang="en-US" sz="1800" dirty="0">
                <a:solidFill>
                  <a:schemeClr val="tx1">
                    <a:lumMod val="65000"/>
                    <a:lumOff val="35000"/>
                  </a:schemeClr>
                </a:solidFill>
              </a:rPr>
              <a:t>/ </a:t>
            </a:r>
            <a:r>
              <a:rPr lang="ja-JP" altLang="en-US" sz="1800" dirty="0">
                <a:solidFill>
                  <a:schemeClr val="tx1">
                    <a:lumMod val="65000"/>
                    <a:lumOff val="35000"/>
                  </a:schemeClr>
                </a:solidFill>
              </a:rPr>
              <a:t>ヤヨイ食品 </a:t>
            </a:r>
            <a:r>
              <a:rPr lang="en-US" sz="1800" dirty="0">
                <a:solidFill>
                  <a:schemeClr val="tx1">
                    <a:lumMod val="65000"/>
                    <a:lumOff val="35000"/>
                  </a:schemeClr>
                </a:solidFill>
              </a:rPr>
              <a:t>/ </a:t>
            </a:r>
            <a:r>
              <a:rPr lang="ja-JP" altLang="en-US" sz="1800" dirty="0">
                <a:solidFill>
                  <a:schemeClr val="tx1">
                    <a:lumMod val="65000"/>
                    <a:lumOff val="35000"/>
                  </a:schemeClr>
                </a:solidFill>
              </a:rPr>
              <a:t>マルカ食品 </a:t>
            </a:r>
            <a:r>
              <a:rPr lang="en-US" sz="1800" dirty="0">
                <a:solidFill>
                  <a:schemeClr val="tx1">
                    <a:lumMod val="65000"/>
                    <a:lumOff val="35000"/>
                  </a:schemeClr>
                </a:solidFill>
              </a:rPr>
              <a:t>/ </a:t>
            </a:r>
            <a:r>
              <a:rPr lang="ja-JP" altLang="en-US" sz="1800" dirty="0">
                <a:solidFill>
                  <a:schemeClr val="tx1">
                    <a:lumMod val="65000"/>
                    <a:lumOff val="35000"/>
                  </a:schemeClr>
                </a:solidFill>
              </a:rPr>
              <a:t>けんかま </a:t>
            </a:r>
            <a:r>
              <a:rPr lang="en-US" sz="1800" dirty="0">
                <a:solidFill>
                  <a:schemeClr val="tx1">
                    <a:lumMod val="65000"/>
                    <a:lumOff val="35000"/>
                  </a:schemeClr>
                </a:solidFill>
              </a:rPr>
              <a:t>/ </a:t>
            </a:r>
            <a:r>
              <a:rPr lang="ja-JP" altLang="en-US" sz="1800" dirty="0">
                <a:solidFill>
                  <a:schemeClr val="tx1">
                    <a:lumMod val="65000"/>
                    <a:lumOff val="35000"/>
                  </a:schemeClr>
                </a:solidFill>
              </a:rPr>
              <a:t>カゴメ　</a:t>
            </a:r>
            <a:r>
              <a:rPr lang="en-US" sz="1800" dirty="0">
                <a:solidFill>
                  <a:schemeClr val="tx1">
                    <a:lumMod val="65000"/>
                    <a:lumOff val="35000"/>
                  </a:schemeClr>
                </a:solidFill>
              </a:rPr>
              <a:t>/</a:t>
            </a:r>
            <a:r>
              <a:rPr lang="ja-JP" altLang="en-US" sz="1800" dirty="0">
                <a:solidFill>
                  <a:schemeClr val="tx1">
                    <a:lumMod val="65000"/>
                    <a:lumOff val="35000"/>
                  </a:schemeClr>
                </a:solidFill>
              </a:rPr>
              <a:t>日清フーズ　</a:t>
            </a:r>
            <a:r>
              <a:rPr lang="en-US" sz="1800" dirty="0">
                <a:solidFill>
                  <a:schemeClr val="tx1">
                    <a:lumMod val="65000"/>
                    <a:lumOff val="35000"/>
                  </a:schemeClr>
                </a:solidFill>
              </a:rPr>
              <a:t>/</a:t>
            </a:r>
            <a:r>
              <a:rPr lang="ja-JP" altLang="en-US" sz="1800" dirty="0">
                <a:solidFill>
                  <a:schemeClr val="tx1">
                    <a:lumMod val="65000"/>
                    <a:lumOff val="35000"/>
                  </a:schemeClr>
                </a:solidFill>
              </a:rPr>
              <a:t>　森永製菓 </a:t>
            </a:r>
            <a:r>
              <a:rPr lang="en-US" sz="1800" dirty="0">
                <a:solidFill>
                  <a:schemeClr val="tx1">
                    <a:lumMod val="65000"/>
                    <a:lumOff val="35000"/>
                  </a:schemeClr>
                </a:solidFill>
              </a:rPr>
              <a:t>/ </a:t>
            </a:r>
            <a:r>
              <a:rPr lang="ja-JP" altLang="en-US" sz="1800" dirty="0">
                <a:solidFill>
                  <a:schemeClr val="tx1">
                    <a:lumMod val="65000"/>
                    <a:lumOff val="35000"/>
                  </a:schemeClr>
                </a:solidFill>
              </a:rPr>
              <a:t>伊藤園</a:t>
            </a:r>
            <a:endParaRPr lang="en-US" sz="1800" dirty="0">
              <a:solidFill>
                <a:schemeClr val="tx1">
                  <a:lumMod val="65000"/>
                  <a:lumOff val="35000"/>
                </a:schemeClr>
              </a:solidFill>
            </a:endParaRPr>
          </a:p>
          <a:p>
            <a:pPr marL="0" indent="0">
              <a:buFont typeface="Wingdings" panose="05000000000000000000" pitchFamily="2" charset="2"/>
              <a:buNone/>
              <a:defRPr/>
            </a:pPr>
            <a:endParaRPr lang="en-US" sz="2800" dirty="0">
              <a:solidFill>
                <a:schemeClr val="tx1">
                  <a:lumMod val="65000"/>
                  <a:lumOff val="35000"/>
                </a:schemeClr>
              </a:solidFill>
            </a:endParaRPr>
          </a:p>
        </p:txBody>
      </p:sp>
      <p:sp>
        <p:nvSpPr>
          <p:cNvPr id="3" name="スライド番号プレースホルダー 2">
            <a:extLst>
              <a:ext uri="{FF2B5EF4-FFF2-40B4-BE49-F238E27FC236}">
                <a16:creationId xmlns:a16="http://schemas.microsoft.com/office/drawing/2014/main" id="{43B54D15-3045-4691-850A-4D1B8BB1B0D1}"/>
              </a:ext>
            </a:extLst>
          </p:cNvPr>
          <p:cNvSpPr>
            <a:spLocks noGrp="1"/>
          </p:cNvSpPr>
          <p:nvPr>
            <p:ph type="sldNum" sz="quarter" idx="12"/>
          </p:nvPr>
        </p:nvSpPr>
        <p:spPr/>
        <p:txBody>
          <a:bodyPr/>
          <a:lstStyle/>
          <a:p>
            <a:pPr>
              <a:defRPr/>
            </a:pPr>
            <a:fld id="{9C9A5361-56AE-4E33-9DF8-0595A0A32B9B}" type="slidenum">
              <a:rPr lang="en-US" altLang="ja-JP" smtClean="0"/>
              <a:pPr>
                <a:defRPr/>
              </a:pPr>
              <a:t>41</a:t>
            </a:fld>
            <a:endParaRPr lang="en-US" altLang="ja-JP"/>
          </a:p>
        </p:txBody>
      </p:sp>
      <p:sp>
        <p:nvSpPr>
          <p:cNvPr id="6" name="タイトル 11">
            <a:extLst>
              <a:ext uri="{FF2B5EF4-FFF2-40B4-BE49-F238E27FC236}">
                <a16:creationId xmlns:a16="http://schemas.microsoft.com/office/drawing/2014/main" id="{C4B9B138-DCCB-4DFF-B823-72C9B1DB1514}"/>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納入先リスト一部／製造業（敬称略、順不同）</a:t>
            </a:r>
          </a:p>
        </p:txBody>
      </p:sp>
    </p:spTree>
    <p:extLst>
      <p:ext uri="{BB962C8B-B14F-4D97-AF65-F5344CB8AC3E}">
        <p14:creationId xmlns:p14="http://schemas.microsoft.com/office/powerpoint/2010/main" val="3734586872"/>
      </p:ext>
    </p:extLst>
  </p:cSld>
  <p:clrMapOvr>
    <a:masterClrMapping/>
  </p:clrMapOvr>
  <p:transition advTm="20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テキスト プレースホルダー 4"/>
          <p:cNvSpPr>
            <a:spLocks noGrp="1"/>
          </p:cNvSpPr>
          <p:nvPr>
            <p:ph type="body" idx="1"/>
          </p:nvPr>
        </p:nvSpPr>
        <p:spPr>
          <a:xfrm>
            <a:off x="495300" y="1189037"/>
            <a:ext cx="4376738" cy="533400"/>
          </a:xfrm>
        </p:spPr>
        <p:txBody>
          <a:bodyPr/>
          <a:lstStyle/>
          <a:p>
            <a:pPr algn="ctr"/>
            <a:r>
              <a:rPr lang="ja-JP" altLang="en-US" dirty="0">
                <a:solidFill>
                  <a:schemeClr val="tx1">
                    <a:lumMod val="65000"/>
                    <a:lumOff val="35000"/>
                  </a:schemeClr>
                </a:solidFill>
              </a:rPr>
              <a:t>スーパー・店舗</a:t>
            </a:r>
            <a:endParaRPr lang="en-US" altLang="en-US" dirty="0">
              <a:solidFill>
                <a:schemeClr val="tx1">
                  <a:lumMod val="65000"/>
                  <a:lumOff val="35000"/>
                </a:schemeClr>
              </a:solidFill>
            </a:endParaRPr>
          </a:p>
        </p:txBody>
      </p:sp>
      <p:sp>
        <p:nvSpPr>
          <p:cNvPr id="57348" name="コンテンツ プレースホルダー 2"/>
          <p:cNvSpPr>
            <a:spLocks noGrp="1"/>
          </p:cNvSpPr>
          <p:nvPr>
            <p:ph sz="half" idx="2"/>
          </p:nvPr>
        </p:nvSpPr>
        <p:spPr>
          <a:xfrm>
            <a:off x="495300" y="2027237"/>
            <a:ext cx="4376738" cy="3763963"/>
          </a:xfrm>
        </p:spPr>
        <p:txBody>
          <a:bodyPr/>
          <a:lstStyle/>
          <a:p>
            <a:pPr marL="0" indent="0" fontAlgn="t">
              <a:buFont typeface="Wingdings" panose="05000000000000000000" pitchFamily="2" charset="2"/>
              <a:buNone/>
            </a:pPr>
            <a:r>
              <a:rPr lang="ja-JP" altLang="en-US" sz="1800" dirty="0">
                <a:solidFill>
                  <a:schemeClr val="tx1">
                    <a:lumMod val="65000"/>
                    <a:lumOff val="35000"/>
                  </a:schemeClr>
                </a:solidFill>
              </a:rPr>
              <a:t>ニッショー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ポロロッカ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サンプラザ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シミズママセンター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サカエ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グルメシティ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九州グルメシティ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京都生協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おおさかパルコープ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エムジー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大近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大丸ピーコック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生活クラブ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セイフー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京成ストア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コープ東京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コープ長野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コープネット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マミーマート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アルペン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ライフ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岡山三菱自動車販売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ローソン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ロイヤルホームセンター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イエローハット</a:t>
            </a:r>
            <a:endParaRPr lang="en-US" altLang="en-US" sz="1800" dirty="0">
              <a:solidFill>
                <a:schemeClr val="tx1">
                  <a:lumMod val="65000"/>
                  <a:lumOff val="35000"/>
                </a:schemeClr>
              </a:solidFill>
            </a:endParaRPr>
          </a:p>
          <a:p>
            <a:pPr marL="0" indent="0">
              <a:buFont typeface="Wingdings" panose="05000000000000000000" pitchFamily="2" charset="2"/>
              <a:buNone/>
            </a:pPr>
            <a:endParaRPr lang="en-US" altLang="en-US" sz="1800" dirty="0">
              <a:solidFill>
                <a:schemeClr val="tx1">
                  <a:lumMod val="65000"/>
                  <a:lumOff val="35000"/>
                </a:schemeClr>
              </a:solidFill>
            </a:endParaRPr>
          </a:p>
          <a:p>
            <a:pPr marL="0" indent="0">
              <a:buFont typeface="Wingdings" panose="05000000000000000000" pitchFamily="2" charset="2"/>
              <a:buNone/>
            </a:pPr>
            <a:endParaRPr lang="en-US" altLang="en-US" sz="1800" dirty="0">
              <a:solidFill>
                <a:schemeClr val="tx1">
                  <a:lumMod val="65000"/>
                  <a:lumOff val="35000"/>
                </a:schemeClr>
              </a:solidFill>
            </a:endParaRPr>
          </a:p>
        </p:txBody>
      </p:sp>
      <p:sp>
        <p:nvSpPr>
          <p:cNvPr id="57349" name="テキスト プレースホルダー 5"/>
          <p:cNvSpPr>
            <a:spLocks noGrp="1"/>
          </p:cNvSpPr>
          <p:nvPr>
            <p:ph type="body" sz="quarter" idx="3"/>
          </p:nvPr>
        </p:nvSpPr>
        <p:spPr>
          <a:xfrm>
            <a:off x="5032375" y="1189037"/>
            <a:ext cx="4378325" cy="533400"/>
          </a:xfrm>
        </p:spPr>
        <p:txBody>
          <a:bodyPr/>
          <a:lstStyle/>
          <a:p>
            <a:pPr algn="ctr"/>
            <a:r>
              <a:rPr lang="ja-JP" altLang="en-US" dirty="0">
                <a:solidFill>
                  <a:schemeClr val="tx1">
                    <a:lumMod val="65000"/>
                    <a:lumOff val="35000"/>
                  </a:schemeClr>
                </a:solidFill>
              </a:rPr>
              <a:t>冷凍・物流倉庫</a:t>
            </a:r>
            <a:endParaRPr lang="en-US" altLang="en-US" dirty="0">
              <a:solidFill>
                <a:schemeClr val="tx1">
                  <a:lumMod val="65000"/>
                  <a:lumOff val="35000"/>
                </a:schemeClr>
              </a:solidFill>
            </a:endParaRPr>
          </a:p>
        </p:txBody>
      </p:sp>
      <p:sp>
        <p:nvSpPr>
          <p:cNvPr id="57350" name="コンテンツ プレースホルダー 3"/>
          <p:cNvSpPr>
            <a:spLocks noGrp="1"/>
          </p:cNvSpPr>
          <p:nvPr>
            <p:ph sz="quarter" idx="4"/>
          </p:nvPr>
        </p:nvSpPr>
        <p:spPr>
          <a:xfrm>
            <a:off x="5032375" y="2022414"/>
            <a:ext cx="4645025" cy="3687763"/>
          </a:xfrm>
        </p:spPr>
        <p:txBody>
          <a:bodyPr/>
          <a:lstStyle/>
          <a:p>
            <a:pPr marL="0" indent="0">
              <a:buFont typeface="Wingdings" panose="05000000000000000000" pitchFamily="2" charset="2"/>
              <a:buNone/>
            </a:pPr>
            <a:r>
              <a:rPr lang="ja-JP" altLang="en-US" sz="1800" dirty="0">
                <a:solidFill>
                  <a:schemeClr val="tx1">
                    <a:lumMod val="65000"/>
                    <a:lumOff val="35000"/>
                  </a:schemeClr>
                </a:solidFill>
              </a:rPr>
              <a:t>松下ロジスティクス九州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辰巳物流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川西倉庫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木津川倉庫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東洋商事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新生倉庫運輸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鴻池運輸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丸二倉庫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昭和倉庫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三菱倉庫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三井倉庫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備前食糧 </a:t>
            </a:r>
            <a:r>
              <a:rPr lang="en-US" altLang="en-US" sz="1800" dirty="0">
                <a:solidFill>
                  <a:schemeClr val="tx1">
                    <a:lumMod val="65000"/>
                    <a:lumOff val="35000"/>
                  </a:schemeClr>
                </a:solidFill>
              </a:rPr>
              <a:t>/ SBS</a:t>
            </a:r>
            <a:r>
              <a:rPr lang="ja-JP" altLang="en-US" sz="1800" dirty="0">
                <a:solidFill>
                  <a:schemeClr val="tx1">
                    <a:lumMod val="65000"/>
                    <a:lumOff val="35000"/>
                  </a:schemeClr>
                </a:solidFill>
              </a:rPr>
              <a:t>ロジコム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中国デイリーフーズ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近鉄百貨店流通センター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グロリア物流センター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花王北九州物流センター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京都生協南部物流センター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京都生協滋賀物流センター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コープ東京秋津センター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コープ入間共同購入センター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コープ浦和共同購入センター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日本フード中四国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エスエス製薬東日本センター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日本水産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ニチレイ</a:t>
            </a:r>
            <a:endParaRPr lang="en-US" altLang="en-US" sz="1800" dirty="0">
              <a:solidFill>
                <a:schemeClr val="tx1">
                  <a:lumMod val="65000"/>
                  <a:lumOff val="35000"/>
                </a:schemeClr>
              </a:solidFill>
            </a:endParaRPr>
          </a:p>
          <a:p>
            <a:pPr marL="0" indent="0">
              <a:buFont typeface="Wingdings" panose="05000000000000000000" pitchFamily="2" charset="2"/>
              <a:buNone/>
            </a:pPr>
            <a:endParaRPr lang="en-US" altLang="en-US" sz="2400" dirty="0">
              <a:solidFill>
                <a:schemeClr val="tx1">
                  <a:lumMod val="65000"/>
                  <a:lumOff val="35000"/>
                </a:schemeClr>
              </a:solidFill>
            </a:endParaRPr>
          </a:p>
        </p:txBody>
      </p:sp>
      <p:sp>
        <p:nvSpPr>
          <p:cNvPr id="3" name="スライド番号プレースホルダー 2">
            <a:extLst>
              <a:ext uri="{FF2B5EF4-FFF2-40B4-BE49-F238E27FC236}">
                <a16:creationId xmlns:a16="http://schemas.microsoft.com/office/drawing/2014/main" id="{0597CF18-8CDC-40F3-B15C-67A177C729D3}"/>
              </a:ext>
            </a:extLst>
          </p:cNvPr>
          <p:cNvSpPr>
            <a:spLocks noGrp="1"/>
          </p:cNvSpPr>
          <p:nvPr>
            <p:ph type="sldNum" sz="quarter" idx="12"/>
          </p:nvPr>
        </p:nvSpPr>
        <p:spPr/>
        <p:txBody>
          <a:bodyPr/>
          <a:lstStyle/>
          <a:p>
            <a:pPr>
              <a:defRPr/>
            </a:pPr>
            <a:fld id="{68A55121-4501-4451-81E4-539F5F6381C9}" type="slidenum">
              <a:rPr lang="en-US" altLang="ja-JP" smtClean="0"/>
              <a:pPr>
                <a:defRPr/>
              </a:pPr>
              <a:t>42</a:t>
            </a:fld>
            <a:endParaRPr lang="en-US" altLang="ja-JP"/>
          </a:p>
        </p:txBody>
      </p:sp>
      <p:sp>
        <p:nvSpPr>
          <p:cNvPr id="10" name="タイトル 11">
            <a:extLst>
              <a:ext uri="{FF2B5EF4-FFF2-40B4-BE49-F238E27FC236}">
                <a16:creationId xmlns:a16="http://schemas.microsoft.com/office/drawing/2014/main" id="{92F1162E-1D96-464B-B7A8-2A78F5E25926}"/>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納入先リスト一部（敬称略、順不同）</a:t>
            </a:r>
          </a:p>
        </p:txBody>
      </p:sp>
    </p:spTree>
    <p:extLst>
      <p:ext uri="{BB962C8B-B14F-4D97-AF65-F5344CB8AC3E}">
        <p14:creationId xmlns:p14="http://schemas.microsoft.com/office/powerpoint/2010/main" val="1459730956"/>
      </p:ext>
    </p:extLst>
  </p:cSld>
  <p:clrMapOvr>
    <a:masterClrMapping/>
  </p:clrMapOvr>
  <p:transition advTm="20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テキスト プレースホルダー 4"/>
          <p:cNvSpPr>
            <a:spLocks noGrp="1"/>
          </p:cNvSpPr>
          <p:nvPr>
            <p:ph type="body" idx="1"/>
          </p:nvPr>
        </p:nvSpPr>
        <p:spPr>
          <a:xfrm>
            <a:off x="495300" y="1219200"/>
            <a:ext cx="4376738" cy="457200"/>
          </a:xfrm>
        </p:spPr>
        <p:txBody>
          <a:bodyPr/>
          <a:lstStyle/>
          <a:p>
            <a:pPr algn="ctr"/>
            <a:r>
              <a:rPr lang="ja-JP" altLang="en-US" dirty="0">
                <a:solidFill>
                  <a:schemeClr val="tx1">
                    <a:lumMod val="65000"/>
                    <a:lumOff val="35000"/>
                  </a:schemeClr>
                </a:solidFill>
              </a:rPr>
              <a:t>オフィス・ホテル</a:t>
            </a:r>
            <a:endParaRPr lang="en-US" altLang="en-US" dirty="0">
              <a:solidFill>
                <a:schemeClr val="tx1">
                  <a:lumMod val="65000"/>
                  <a:lumOff val="35000"/>
                </a:schemeClr>
              </a:solidFill>
            </a:endParaRPr>
          </a:p>
        </p:txBody>
      </p:sp>
      <p:sp>
        <p:nvSpPr>
          <p:cNvPr id="59396" name="コンテンツ プレースホルダー 2"/>
          <p:cNvSpPr>
            <a:spLocks noGrp="1"/>
          </p:cNvSpPr>
          <p:nvPr>
            <p:ph sz="half" idx="2"/>
          </p:nvPr>
        </p:nvSpPr>
        <p:spPr>
          <a:xfrm>
            <a:off x="495300" y="1981200"/>
            <a:ext cx="4376738" cy="4144963"/>
          </a:xfrm>
        </p:spPr>
        <p:txBody>
          <a:bodyPr/>
          <a:lstStyle/>
          <a:p>
            <a:pPr marL="0" indent="0" fontAlgn="t">
              <a:buFont typeface="Wingdings" panose="05000000000000000000" pitchFamily="2" charset="2"/>
              <a:buNone/>
            </a:pPr>
            <a:r>
              <a:rPr lang="ja-JP" altLang="en-US" sz="1800" dirty="0">
                <a:solidFill>
                  <a:schemeClr val="tx1">
                    <a:lumMod val="65000"/>
                    <a:lumOff val="35000"/>
                  </a:schemeClr>
                </a:solidFill>
              </a:rPr>
              <a:t>リズム時計工業株式会社　</a:t>
            </a:r>
            <a:r>
              <a:rPr lang="en-US" altLang="en-US" sz="1800" dirty="0">
                <a:solidFill>
                  <a:schemeClr val="tx1">
                    <a:lumMod val="65000"/>
                    <a:lumOff val="35000"/>
                  </a:schemeClr>
                </a:solidFill>
              </a:rPr>
              <a:t>/</a:t>
            </a:r>
            <a:r>
              <a:rPr lang="ja-JP" altLang="en-US" sz="1800" dirty="0">
                <a:solidFill>
                  <a:schemeClr val="tx1">
                    <a:lumMod val="65000"/>
                    <a:lumOff val="35000"/>
                  </a:schemeClr>
                </a:solidFill>
              </a:rPr>
              <a:t>　大阪府教育センター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鶴見製作所本社ビル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京セラ独身寮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大鉄工業本社ビル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カイタック問屋町ビル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ナデックス本社ビル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富士火災海上保険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シーテック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トーエネック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日本電技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扇港電機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大和ハウス工業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ダイキン空調京滋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兼松管財</a:t>
            </a:r>
            <a:r>
              <a:rPr lang="en-US" altLang="en-US" sz="1800" dirty="0">
                <a:solidFill>
                  <a:schemeClr val="tx1">
                    <a:lumMod val="65000"/>
                    <a:lumOff val="35000"/>
                  </a:schemeClr>
                </a:solidFill>
              </a:rPr>
              <a:t>TMM</a:t>
            </a:r>
            <a:r>
              <a:rPr lang="ja-JP" altLang="en-US" sz="1800" dirty="0">
                <a:solidFill>
                  <a:schemeClr val="tx1">
                    <a:lumMod val="65000"/>
                    <a:lumOff val="35000"/>
                  </a:schemeClr>
                </a:solidFill>
              </a:rPr>
              <a:t>ビル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兼松エレクトロニクス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オンワード樫山都島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富士通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宇部カントリークラブ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ホテルニューハワイ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ホテル一井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碧海信用金庫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横河電機本社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第一物産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ドウシシャ </a:t>
            </a:r>
            <a:r>
              <a:rPr lang="en-US" altLang="en-US" sz="1800" dirty="0">
                <a:solidFill>
                  <a:schemeClr val="tx1">
                    <a:lumMod val="65000"/>
                    <a:lumOff val="35000"/>
                  </a:schemeClr>
                </a:solidFill>
              </a:rPr>
              <a:t>/ </a:t>
            </a:r>
            <a:r>
              <a:rPr lang="ja-JP" altLang="en-US" sz="1800" dirty="0">
                <a:solidFill>
                  <a:schemeClr val="tx1">
                    <a:lumMod val="65000"/>
                    <a:lumOff val="35000"/>
                  </a:schemeClr>
                </a:solidFill>
              </a:rPr>
              <a:t>セコム</a:t>
            </a:r>
            <a:endParaRPr lang="en-US" altLang="en-US" sz="1800" dirty="0">
              <a:solidFill>
                <a:schemeClr val="tx1">
                  <a:lumMod val="65000"/>
                  <a:lumOff val="35000"/>
                </a:schemeClr>
              </a:solidFill>
            </a:endParaRPr>
          </a:p>
        </p:txBody>
      </p:sp>
      <p:sp>
        <p:nvSpPr>
          <p:cNvPr id="59397" name="テキスト プレースホルダー 5"/>
          <p:cNvSpPr>
            <a:spLocks noGrp="1"/>
          </p:cNvSpPr>
          <p:nvPr>
            <p:ph type="body" sz="quarter" idx="3"/>
          </p:nvPr>
        </p:nvSpPr>
        <p:spPr>
          <a:xfrm>
            <a:off x="5032375" y="1219200"/>
            <a:ext cx="4378325" cy="457200"/>
          </a:xfrm>
        </p:spPr>
        <p:txBody>
          <a:bodyPr/>
          <a:lstStyle/>
          <a:p>
            <a:pPr algn="ctr"/>
            <a:r>
              <a:rPr lang="ja-JP" altLang="en-US" dirty="0">
                <a:solidFill>
                  <a:schemeClr val="tx1">
                    <a:lumMod val="65000"/>
                    <a:lumOff val="35000"/>
                  </a:schemeClr>
                </a:solidFill>
              </a:rPr>
              <a:t>病院・学校・施設</a:t>
            </a:r>
            <a:endParaRPr lang="en-US" altLang="en-US" dirty="0">
              <a:solidFill>
                <a:schemeClr val="tx1">
                  <a:lumMod val="65000"/>
                  <a:lumOff val="35000"/>
                </a:schemeClr>
              </a:solidFill>
            </a:endParaRPr>
          </a:p>
        </p:txBody>
      </p:sp>
      <p:sp>
        <p:nvSpPr>
          <p:cNvPr id="59398" name="コンテンツ プレースホルダー 3"/>
          <p:cNvSpPr>
            <a:spLocks noGrp="1"/>
          </p:cNvSpPr>
          <p:nvPr>
            <p:ph sz="quarter" idx="4"/>
          </p:nvPr>
        </p:nvSpPr>
        <p:spPr>
          <a:xfrm>
            <a:off x="5032375" y="1981200"/>
            <a:ext cx="4378325" cy="4144963"/>
          </a:xfrm>
        </p:spPr>
        <p:txBody>
          <a:bodyPr/>
          <a:lstStyle/>
          <a:p>
            <a:pPr marL="0" indent="0" fontAlgn="t">
              <a:buFont typeface="Wingdings" panose="05000000000000000000" pitchFamily="2" charset="2"/>
              <a:buNone/>
            </a:pPr>
            <a:r>
              <a:rPr lang="ja-JP" altLang="en-US" sz="1800">
                <a:solidFill>
                  <a:schemeClr val="tx1">
                    <a:lumMod val="65000"/>
                    <a:lumOff val="35000"/>
                  </a:schemeClr>
                </a:solidFill>
              </a:rPr>
              <a:t>恵生会病院 </a:t>
            </a:r>
            <a:r>
              <a:rPr lang="en-US" altLang="en-US" sz="1800">
                <a:solidFill>
                  <a:schemeClr val="tx1">
                    <a:lumMod val="65000"/>
                    <a:lumOff val="35000"/>
                  </a:schemeClr>
                </a:solidFill>
              </a:rPr>
              <a:t>/ </a:t>
            </a:r>
            <a:r>
              <a:rPr lang="ja-JP" altLang="en-US" sz="1800">
                <a:solidFill>
                  <a:schemeClr val="tx1">
                    <a:lumMod val="65000"/>
                    <a:lumOff val="35000"/>
                  </a:schemeClr>
                </a:solidFill>
              </a:rPr>
              <a:t>武田病院 </a:t>
            </a:r>
            <a:r>
              <a:rPr lang="en-US" altLang="en-US" sz="1800">
                <a:solidFill>
                  <a:schemeClr val="tx1">
                    <a:lumMod val="65000"/>
                    <a:lumOff val="35000"/>
                  </a:schemeClr>
                </a:solidFill>
              </a:rPr>
              <a:t>/ </a:t>
            </a:r>
            <a:r>
              <a:rPr lang="ja-JP" altLang="en-US" sz="1800">
                <a:solidFill>
                  <a:schemeClr val="tx1">
                    <a:lumMod val="65000"/>
                    <a:lumOff val="35000"/>
                  </a:schemeClr>
                </a:solidFill>
              </a:rPr>
              <a:t>河北総合病院 </a:t>
            </a:r>
            <a:r>
              <a:rPr lang="en-US" altLang="en-US" sz="1800">
                <a:solidFill>
                  <a:schemeClr val="tx1">
                    <a:lumMod val="65000"/>
                    <a:lumOff val="35000"/>
                  </a:schemeClr>
                </a:solidFill>
              </a:rPr>
              <a:t>/ </a:t>
            </a:r>
            <a:r>
              <a:rPr lang="ja-JP" altLang="en-US" sz="1800">
                <a:solidFill>
                  <a:schemeClr val="tx1">
                    <a:lumMod val="65000"/>
                    <a:lumOff val="35000"/>
                  </a:schemeClr>
                </a:solidFill>
              </a:rPr>
              <a:t>河北リハビリテーション </a:t>
            </a:r>
            <a:r>
              <a:rPr lang="en-US" altLang="en-US" sz="1800">
                <a:solidFill>
                  <a:schemeClr val="tx1">
                    <a:lumMod val="65000"/>
                    <a:lumOff val="35000"/>
                  </a:schemeClr>
                </a:solidFill>
              </a:rPr>
              <a:t>/ </a:t>
            </a:r>
            <a:r>
              <a:rPr lang="ja-JP" altLang="en-US" sz="1800">
                <a:solidFill>
                  <a:schemeClr val="tx1">
                    <a:lumMod val="65000"/>
                    <a:lumOff val="35000"/>
                  </a:schemeClr>
                </a:solidFill>
              </a:rPr>
              <a:t>東京船員病院 </a:t>
            </a:r>
            <a:r>
              <a:rPr lang="en-US" altLang="en-US" sz="1800">
                <a:solidFill>
                  <a:schemeClr val="tx1">
                    <a:lumMod val="65000"/>
                    <a:lumOff val="35000"/>
                  </a:schemeClr>
                </a:solidFill>
              </a:rPr>
              <a:t>/ </a:t>
            </a:r>
            <a:r>
              <a:rPr lang="ja-JP" altLang="en-US" sz="1800">
                <a:solidFill>
                  <a:schemeClr val="tx1">
                    <a:lumMod val="65000"/>
                    <a:lumOff val="35000"/>
                  </a:schemeClr>
                </a:solidFill>
              </a:rPr>
              <a:t>京都府立洛南病院 </a:t>
            </a:r>
            <a:r>
              <a:rPr lang="en-US" altLang="en-US" sz="1800">
                <a:solidFill>
                  <a:schemeClr val="tx1">
                    <a:lumMod val="65000"/>
                    <a:lumOff val="35000"/>
                  </a:schemeClr>
                </a:solidFill>
              </a:rPr>
              <a:t>/ </a:t>
            </a:r>
            <a:r>
              <a:rPr lang="ja-JP" altLang="en-US" sz="1800">
                <a:solidFill>
                  <a:schemeClr val="tx1">
                    <a:lumMod val="65000"/>
                    <a:lumOff val="35000"/>
                  </a:schemeClr>
                </a:solidFill>
              </a:rPr>
              <a:t>奈良社会保険病院 </a:t>
            </a:r>
            <a:r>
              <a:rPr lang="en-US" altLang="en-US" sz="1800">
                <a:solidFill>
                  <a:schemeClr val="tx1">
                    <a:lumMod val="65000"/>
                    <a:lumOff val="35000"/>
                  </a:schemeClr>
                </a:solidFill>
              </a:rPr>
              <a:t>/ </a:t>
            </a:r>
            <a:r>
              <a:rPr lang="ja-JP" altLang="en-US" sz="1800">
                <a:solidFill>
                  <a:schemeClr val="tx1">
                    <a:lumMod val="65000"/>
                    <a:lumOff val="35000"/>
                  </a:schemeClr>
                </a:solidFill>
              </a:rPr>
              <a:t>太田福島総合病院 </a:t>
            </a:r>
            <a:r>
              <a:rPr lang="en-US" altLang="en-US" sz="1800">
                <a:solidFill>
                  <a:schemeClr val="tx1">
                    <a:lumMod val="65000"/>
                    <a:lumOff val="35000"/>
                  </a:schemeClr>
                </a:solidFill>
              </a:rPr>
              <a:t>/ </a:t>
            </a:r>
            <a:r>
              <a:rPr lang="ja-JP" altLang="en-US" sz="1800">
                <a:solidFill>
                  <a:schemeClr val="tx1">
                    <a:lumMod val="65000"/>
                    <a:lumOff val="35000"/>
                  </a:schemeClr>
                </a:solidFill>
              </a:rPr>
              <a:t>井之頭病院 </a:t>
            </a:r>
            <a:r>
              <a:rPr lang="en-US" altLang="en-US" sz="1800">
                <a:solidFill>
                  <a:schemeClr val="tx1">
                    <a:lumMod val="65000"/>
                    <a:lumOff val="35000"/>
                  </a:schemeClr>
                </a:solidFill>
              </a:rPr>
              <a:t>/ </a:t>
            </a:r>
            <a:r>
              <a:rPr lang="ja-JP" altLang="en-US" sz="1800">
                <a:solidFill>
                  <a:schemeClr val="tx1">
                    <a:lumMod val="65000"/>
                    <a:lumOff val="35000"/>
                  </a:schemeClr>
                </a:solidFill>
              </a:rPr>
              <a:t>埼玉セントラル病院 </a:t>
            </a:r>
            <a:r>
              <a:rPr lang="en-US" altLang="en-US" sz="1800">
                <a:solidFill>
                  <a:schemeClr val="tx1">
                    <a:lumMod val="65000"/>
                    <a:lumOff val="35000"/>
                  </a:schemeClr>
                </a:solidFill>
              </a:rPr>
              <a:t>/ </a:t>
            </a:r>
            <a:r>
              <a:rPr lang="ja-JP" altLang="en-US" sz="1800">
                <a:solidFill>
                  <a:schemeClr val="tx1">
                    <a:lumMod val="65000"/>
                    <a:lumOff val="35000"/>
                  </a:schemeClr>
                </a:solidFill>
              </a:rPr>
              <a:t>四天王寺悲田院 </a:t>
            </a:r>
            <a:r>
              <a:rPr lang="en-US" altLang="en-US" sz="1800">
                <a:solidFill>
                  <a:schemeClr val="tx1">
                    <a:lumMod val="65000"/>
                    <a:lumOff val="35000"/>
                  </a:schemeClr>
                </a:solidFill>
              </a:rPr>
              <a:t>/ </a:t>
            </a:r>
            <a:r>
              <a:rPr lang="ja-JP" altLang="en-US" sz="1800">
                <a:solidFill>
                  <a:schemeClr val="tx1">
                    <a:lumMod val="65000"/>
                    <a:lumOff val="35000"/>
                  </a:schemeClr>
                </a:solidFill>
              </a:rPr>
              <a:t>木村牧角病院 </a:t>
            </a:r>
            <a:r>
              <a:rPr lang="en-US" altLang="en-US" sz="1800">
                <a:solidFill>
                  <a:schemeClr val="tx1">
                    <a:lumMod val="65000"/>
                    <a:lumOff val="35000"/>
                  </a:schemeClr>
                </a:solidFill>
              </a:rPr>
              <a:t>/ </a:t>
            </a:r>
            <a:r>
              <a:rPr lang="ja-JP" altLang="en-US" sz="1800">
                <a:solidFill>
                  <a:schemeClr val="tx1">
                    <a:lumMod val="65000"/>
                    <a:lumOff val="35000"/>
                  </a:schemeClr>
                </a:solidFill>
              </a:rPr>
              <a:t>東海記念病院 </a:t>
            </a:r>
            <a:r>
              <a:rPr lang="en-US" altLang="en-US" sz="1800">
                <a:solidFill>
                  <a:schemeClr val="tx1">
                    <a:lumMod val="65000"/>
                    <a:lumOff val="35000"/>
                  </a:schemeClr>
                </a:solidFill>
              </a:rPr>
              <a:t>/ </a:t>
            </a:r>
            <a:r>
              <a:rPr lang="ja-JP" altLang="en-US" sz="1800">
                <a:solidFill>
                  <a:schemeClr val="tx1">
                    <a:lumMod val="65000"/>
                    <a:lumOff val="35000"/>
                  </a:schemeClr>
                </a:solidFill>
              </a:rPr>
              <a:t>ハピータウン</a:t>
            </a:r>
            <a:r>
              <a:rPr lang="en-US" altLang="en-US" sz="1800">
                <a:solidFill>
                  <a:schemeClr val="tx1">
                    <a:lumMod val="65000"/>
                    <a:lumOff val="35000"/>
                  </a:schemeClr>
                </a:solidFill>
              </a:rPr>
              <a:t>KOBE / </a:t>
            </a:r>
            <a:r>
              <a:rPr lang="ja-JP" altLang="en-US" sz="1800">
                <a:solidFill>
                  <a:schemeClr val="tx1">
                    <a:lumMod val="65000"/>
                    <a:lumOff val="35000"/>
                  </a:schemeClr>
                </a:solidFill>
              </a:rPr>
              <a:t>協同の苑「六甲アイランド」 </a:t>
            </a:r>
            <a:r>
              <a:rPr lang="en-US" altLang="en-US" sz="1800">
                <a:solidFill>
                  <a:schemeClr val="tx1">
                    <a:lumMod val="65000"/>
                    <a:lumOff val="35000"/>
                  </a:schemeClr>
                </a:solidFill>
              </a:rPr>
              <a:t>/ </a:t>
            </a:r>
            <a:r>
              <a:rPr lang="ja-JP" altLang="en-US" sz="1800">
                <a:solidFill>
                  <a:schemeClr val="tx1">
                    <a:lumMod val="65000"/>
                    <a:lumOff val="35000"/>
                  </a:schemeClr>
                </a:solidFill>
              </a:rPr>
              <a:t>大阪府立北野高校 </a:t>
            </a:r>
            <a:r>
              <a:rPr lang="en-US" altLang="en-US" sz="1800">
                <a:solidFill>
                  <a:schemeClr val="tx1">
                    <a:lumMod val="65000"/>
                    <a:lumOff val="35000"/>
                  </a:schemeClr>
                </a:solidFill>
              </a:rPr>
              <a:t>/ </a:t>
            </a:r>
            <a:r>
              <a:rPr lang="ja-JP" altLang="en-US" sz="1800">
                <a:solidFill>
                  <a:schemeClr val="tx1">
                    <a:lumMod val="65000"/>
                    <a:lumOff val="35000"/>
                  </a:schemeClr>
                </a:solidFill>
              </a:rPr>
              <a:t>英知大学 </a:t>
            </a:r>
            <a:r>
              <a:rPr lang="en-US" altLang="en-US" sz="1800">
                <a:solidFill>
                  <a:schemeClr val="tx1">
                    <a:lumMod val="65000"/>
                    <a:lumOff val="35000"/>
                  </a:schemeClr>
                </a:solidFill>
              </a:rPr>
              <a:t>/ </a:t>
            </a:r>
            <a:r>
              <a:rPr lang="ja-JP" altLang="en-US" sz="1800">
                <a:solidFill>
                  <a:schemeClr val="tx1">
                    <a:lumMod val="65000"/>
                    <a:lumOff val="35000"/>
                  </a:schemeClr>
                </a:solidFill>
              </a:rPr>
              <a:t>流通科学大学 </a:t>
            </a:r>
            <a:r>
              <a:rPr lang="en-US" altLang="en-US" sz="1800">
                <a:solidFill>
                  <a:schemeClr val="tx1">
                    <a:lumMod val="65000"/>
                    <a:lumOff val="35000"/>
                  </a:schemeClr>
                </a:solidFill>
              </a:rPr>
              <a:t>/ </a:t>
            </a:r>
            <a:r>
              <a:rPr lang="ja-JP" altLang="en-US" sz="1800">
                <a:solidFill>
                  <a:schemeClr val="tx1">
                    <a:lumMod val="65000"/>
                    <a:lumOff val="35000"/>
                  </a:schemeClr>
                </a:solidFill>
              </a:rPr>
              <a:t>放送大学幕張校舎 </a:t>
            </a:r>
            <a:r>
              <a:rPr lang="en-US" altLang="en-US" sz="1800">
                <a:solidFill>
                  <a:schemeClr val="tx1">
                    <a:lumMod val="65000"/>
                    <a:lumOff val="35000"/>
                  </a:schemeClr>
                </a:solidFill>
              </a:rPr>
              <a:t>/ </a:t>
            </a:r>
            <a:r>
              <a:rPr lang="ja-JP" altLang="en-US" sz="1800">
                <a:solidFill>
                  <a:schemeClr val="tx1">
                    <a:lumMod val="65000"/>
                    <a:lumOff val="35000"/>
                  </a:schemeClr>
                </a:solidFill>
              </a:rPr>
              <a:t>神戸大学 </a:t>
            </a:r>
            <a:r>
              <a:rPr lang="en-US" altLang="en-US" sz="1800">
                <a:solidFill>
                  <a:schemeClr val="tx1">
                    <a:lumMod val="65000"/>
                    <a:lumOff val="35000"/>
                  </a:schemeClr>
                </a:solidFill>
              </a:rPr>
              <a:t>/ </a:t>
            </a:r>
            <a:r>
              <a:rPr lang="ja-JP" altLang="en-US" sz="1800">
                <a:solidFill>
                  <a:schemeClr val="tx1">
                    <a:lumMod val="65000"/>
                    <a:lumOff val="35000"/>
                  </a:schemeClr>
                </a:solidFill>
              </a:rPr>
              <a:t>奈良先端科学技術大学院大学 </a:t>
            </a:r>
            <a:r>
              <a:rPr lang="en-US" altLang="en-US" sz="1800">
                <a:solidFill>
                  <a:schemeClr val="tx1">
                    <a:lumMod val="65000"/>
                    <a:lumOff val="35000"/>
                  </a:schemeClr>
                </a:solidFill>
              </a:rPr>
              <a:t>/ </a:t>
            </a:r>
            <a:r>
              <a:rPr lang="ja-JP" altLang="en-US" sz="1800">
                <a:solidFill>
                  <a:schemeClr val="tx1">
                    <a:lumMod val="65000"/>
                    <a:lumOff val="35000"/>
                  </a:schemeClr>
                </a:solidFill>
              </a:rPr>
              <a:t>豊橋技術科学大学 </a:t>
            </a:r>
            <a:r>
              <a:rPr lang="en-US" altLang="en-US" sz="1800">
                <a:solidFill>
                  <a:schemeClr val="tx1">
                    <a:lumMod val="65000"/>
                    <a:lumOff val="35000"/>
                  </a:schemeClr>
                </a:solidFill>
              </a:rPr>
              <a:t>/ </a:t>
            </a:r>
            <a:r>
              <a:rPr lang="ja-JP" altLang="en-US" sz="1800">
                <a:solidFill>
                  <a:schemeClr val="tx1">
                    <a:lumMod val="65000"/>
                    <a:lumOff val="35000"/>
                  </a:schemeClr>
                </a:solidFill>
              </a:rPr>
              <a:t>金沢競馬場 </a:t>
            </a:r>
            <a:r>
              <a:rPr lang="en-US" altLang="en-US" sz="1800">
                <a:solidFill>
                  <a:schemeClr val="tx1">
                    <a:lumMod val="65000"/>
                    <a:lumOff val="35000"/>
                  </a:schemeClr>
                </a:solidFill>
              </a:rPr>
              <a:t>/ </a:t>
            </a:r>
            <a:r>
              <a:rPr lang="ja-JP" altLang="en-US" sz="1800">
                <a:solidFill>
                  <a:schemeClr val="tx1">
                    <a:lumMod val="65000"/>
                    <a:lumOff val="35000"/>
                  </a:schemeClr>
                </a:solidFill>
              </a:rPr>
              <a:t>舞鶴海上自衛隊 </a:t>
            </a:r>
            <a:r>
              <a:rPr lang="en-US" altLang="en-US" sz="1800">
                <a:solidFill>
                  <a:schemeClr val="tx1">
                    <a:lumMod val="65000"/>
                    <a:lumOff val="35000"/>
                  </a:schemeClr>
                </a:solidFill>
              </a:rPr>
              <a:t>/ </a:t>
            </a:r>
            <a:r>
              <a:rPr lang="ja-JP" altLang="en-US" sz="1800">
                <a:solidFill>
                  <a:schemeClr val="tx1">
                    <a:lumMod val="65000"/>
                    <a:lumOff val="35000"/>
                  </a:schemeClr>
                </a:solidFill>
              </a:rPr>
              <a:t>松坂ケーブルテレビ</a:t>
            </a:r>
            <a:endParaRPr lang="en-US" altLang="en-US" sz="1800">
              <a:solidFill>
                <a:schemeClr val="tx1">
                  <a:lumMod val="65000"/>
                  <a:lumOff val="35000"/>
                </a:schemeClr>
              </a:solidFill>
            </a:endParaRPr>
          </a:p>
          <a:p>
            <a:pPr marL="0" indent="0">
              <a:buFont typeface="Wingdings" panose="05000000000000000000" pitchFamily="2" charset="2"/>
              <a:buNone/>
            </a:pPr>
            <a:endParaRPr lang="en-US" altLang="en-US" sz="1800">
              <a:solidFill>
                <a:schemeClr val="tx1">
                  <a:lumMod val="65000"/>
                  <a:lumOff val="35000"/>
                </a:schemeClr>
              </a:solidFill>
            </a:endParaRPr>
          </a:p>
        </p:txBody>
      </p:sp>
      <p:sp>
        <p:nvSpPr>
          <p:cNvPr id="3" name="スライド番号プレースホルダー 2">
            <a:extLst>
              <a:ext uri="{FF2B5EF4-FFF2-40B4-BE49-F238E27FC236}">
                <a16:creationId xmlns:a16="http://schemas.microsoft.com/office/drawing/2014/main" id="{73815D4E-3A13-40DF-A6B9-82F89E377A96}"/>
              </a:ext>
            </a:extLst>
          </p:cNvPr>
          <p:cNvSpPr>
            <a:spLocks noGrp="1"/>
          </p:cNvSpPr>
          <p:nvPr>
            <p:ph type="sldNum" sz="quarter" idx="12"/>
          </p:nvPr>
        </p:nvSpPr>
        <p:spPr/>
        <p:txBody>
          <a:bodyPr/>
          <a:lstStyle/>
          <a:p>
            <a:pPr>
              <a:defRPr/>
            </a:pPr>
            <a:fld id="{68A55121-4501-4451-81E4-539F5F6381C9}" type="slidenum">
              <a:rPr lang="en-US" altLang="ja-JP" smtClean="0"/>
              <a:pPr>
                <a:defRPr/>
              </a:pPr>
              <a:t>43</a:t>
            </a:fld>
            <a:endParaRPr lang="en-US" altLang="ja-JP"/>
          </a:p>
        </p:txBody>
      </p:sp>
      <p:sp>
        <p:nvSpPr>
          <p:cNvPr id="10" name="タイトル 11">
            <a:extLst>
              <a:ext uri="{FF2B5EF4-FFF2-40B4-BE49-F238E27FC236}">
                <a16:creationId xmlns:a16="http://schemas.microsoft.com/office/drawing/2014/main" id="{C9B9AA6D-C467-4F33-8DD9-F498A8272AA8}"/>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納入先リスト一部（敬称略、順不同）</a:t>
            </a:r>
          </a:p>
        </p:txBody>
      </p:sp>
    </p:spTree>
    <p:extLst>
      <p:ext uri="{BB962C8B-B14F-4D97-AF65-F5344CB8AC3E}">
        <p14:creationId xmlns:p14="http://schemas.microsoft.com/office/powerpoint/2010/main" val="2934164127"/>
      </p:ext>
    </p:extLst>
  </p:cSld>
  <p:clrMapOvr>
    <a:masterClrMapping/>
  </p:clrMapOvr>
  <p:transition advTm="20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テキスト プレースホルダー 3"/>
          <p:cNvSpPr>
            <a:spLocks noGrp="1"/>
          </p:cNvSpPr>
          <p:nvPr>
            <p:ph type="body" idx="1"/>
          </p:nvPr>
        </p:nvSpPr>
        <p:spPr>
          <a:xfrm>
            <a:off x="584602" y="1447800"/>
            <a:ext cx="4465637" cy="838200"/>
          </a:xfrm>
          <a:ln>
            <a:miter lim="800000"/>
            <a:headEnd/>
            <a:tailEnd/>
          </a:ln>
        </p:spPr>
        <p:txBody>
          <a:bodyPr/>
          <a:lstStyle/>
          <a:p>
            <a:pPr>
              <a:defRPr/>
            </a:pPr>
            <a:endParaRPr lang="en-US" altLang="ja-JP" sz="2383" dirty="0">
              <a:solidFill>
                <a:schemeClr val="tx1">
                  <a:lumMod val="65000"/>
                  <a:lumOff val="35000"/>
                </a:schemeClr>
              </a:solidFill>
            </a:endParaRPr>
          </a:p>
          <a:p>
            <a:pPr>
              <a:defRPr/>
            </a:pPr>
            <a:r>
              <a:rPr lang="en-US" altLang="ja-JP" sz="2383" b="0" dirty="0">
                <a:solidFill>
                  <a:schemeClr val="tx1">
                    <a:lumMod val="65000"/>
                    <a:lumOff val="35000"/>
                  </a:schemeClr>
                </a:solidFill>
              </a:rPr>
              <a:t>2016</a:t>
            </a:r>
            <a:r>
              <a:rPr lang="ja-JP" altLang="en-US" sz="2383" b="0" dirty="0">
                <a:solidFill>
                  <a:schemeClr val="tx1">
                    <a:lumMod val="65000"/>
                    <a:lumOff val="35000"/>
                  </a:schemeClr>
                </a:solidFill>
              </a:rPr>
              <a:t>年：日本政府</a:t>
            </a:r>
            <a:r>
              <a:rPr lang="en-US" altLang="ja-JP" sz="2383" b="0" dirty="0">
                <a:solidFill>
                  <a:schemeClr val="tx1">
                    <a:lumMod val="65000"/>
                    <a:lumOff val="35000"/>
                  </a:schemeClr>
                </a:solidFill>
              </a:rPr>
              <a:t>-</a:t>
            </a:r>
            <a:r>
              <a:rPr lang="ja-JP" altLang="en-US" sz="2383" b="0" dirty="0">
                <a:solidFill>
                  <a:schemeClr val="tx1">
                    <a:lumMod val="65000"/>
                    <a:lumOff val="35000"/>
                  </a:schemeClr>
                </a:solidFill>
              </a:rPr>
              <a:t>ベトナム政府間</a:t>
            </a:r>
            <a:r>
              <a:rPr lang="en-US" altLang="ja-JP" sz="2383" b="0" dirty="0">
                <a:solidFill>
                  <a:srgbClr val="FF0000"/>
                </a:solidFill>
              </a:rPr>
              <a:t>JCM</a:t>
            </a:r>
            <a:r>
              <a:rPr lang="ja-JP" altLang="en-US" sz="2383" b="0" dirty="0">
                <a:solidFill>
                  <a:schemeClr val="tx1">
                    <a:lumMod val="65000"/>
                    <a:lumOff val="35000"/>
                  </a:schemeClr>
                </a:solidFill>
              </a:rPr>
              <a:t>で</a:t>
            </a:r>
            <a:r>
              <a:rPr lang="en-US" altLang="ja-JP" sz="2383" b="0" dirty="0">
                <a:solidFill>
                  <a:srgbClr val="C00000"/>
                </a:solidFill>
              </a:rPr>
              <a:t>474</a:t>
            </a:r>
            <a:r>
              <a:rPr lang="ja-JP" altLang="en-US" sz="2383" b="0" dirty="0">
                <a:solidFill>
                  <a:srgbClr val="C00000"/>
                </a:solidFill>
              </a:rPr>
              <a:t>台</a:t>
            </a:r>
            <a:r>
              <a:rPr lang="ja-JP" altLang="en-US" sz="2383" b="0" dirty="0">
                <a:solidFill>
                  <a:schemeClr val="tx1">
                    <a:lumMod val="65000"/>
                    <a:lumOff val="35000"/>
                  </a:schemeClr>
                </a:solidFill>
              </a:rPr>
              <a:t>が採用</a:t>
            </a:r>
            <a:endParaRPr lang="en-US" altLang="en-US" sz="2383" b="0" dirty="0">
              <a:solidFill>
                <a:schemeClr val="tx1">
                  <a:lumMod val="65000"/>
                  <a:lumOff val="35000"/>
                </a:schemeClr>
              </a:solidFill>
            </a:endParaRPr>
          </a:p>
        </p:txBody>
      </p:sp>
      <p:pic>
        <p:nvPicPr>
          <p:cNvPr id="61444" name="コンテンツ プレースホルダー 7" descr="画面の領域"/>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7850" y="2451100"/>
            <a:ext cx="4295775" cy="3644900"/>
          </a:xfrm>
        </p:spPr>
      </p:pic>
      <p:sp>
        <p:nvSpPr>
          <p:cNvPr id="57349" name="テキスト プレースホルダー 5"/>
          <p:cNvSpPr>
            <a:spLocks noGrp="1"/>
          </p:cNvSpPr>
          <p:nvPr>
            <p:ph type="body" sz="quarter" idx="3"/>
          </p:nvPr>
        </p:nvSpPr>
        <p:spPr>
          <a:xfrm>
            <a:off x="5014913" y="1463675"/>
            <a:ext cx="4378172" cy="822325"/>
          </a:xfrm>
          <a:ln>
            <a:miter lim="800000"/>
            <a:headEnd/>
            <a:tailEnd/>
          </a:ln>
        </p:spPr>
        <p:txBody>
          <a:bodyPr/>
          <a:lstStyle/>
          <a:p>
            <a:pPr>
              <a:defRPr/>
            </a:pPr>
            <a:r>
              <a:rPr lang="en-US" altLang="ja-JP" sz="2383" b="0" dirty="0">
                <a:solidFill>
                  <a:schemeClr val="tx1">
                    <a:lumMod val="65000"/>
                    <a:lumOff val="35000"/>
                  </a:schemeClr>
                </a:solidFill>
              </a:rPr>
              <a:t>2017</a:t>
            </a:r>
            <a:r>
              <a:rPr lang="ja-JP" altLang="en-US" sz="2383" b="0" dirty="0">
                <a:solidFill>
                  <a:schemeClr val="tx1">
                    <a:lumMod val="65000"/>
                    <a:lumOff val="35000"/>
                  </a:schemeClr>
                </a:solidFill>
              </a:rPr>
              <a:t>年</a:t>
            </a:r>
            <a:r>
              <a:rPr lang="en-US" altLang="ja-JP" sz="2383" b="0" dirty="0">
                <a:solidFill>
                  <a:schemeClr val="tx1">
                    <a:lumMod val="65000"/>
                    <a:lumOff val="35000"/>
                  </a:schemeClr>
                </a:solidFill>
              </a:rPr>
              <a:t>:</a:t>
            </a:r>
            <a:r>
              <a:rPr lang="ja-JP" altLang="en-US" sz="2383" b="0" dirty="0">
                <a:solidFill>
                  <a:schemeClr val="tx1">
                    <a:lumMod val="65000"/>
                    <a:lumOff val="35000"/>
                  </a:schemeClr>
                </a:solidFill>
              </a:rPr>
              <a:t>日本政府</a:t>
            </a:r>
            <a:r>
              <a:rPr lang="en-US" altLang="ja-JP" sz="2383" b="0" dirty="0">
                <a:solidFill>
                  <a:schemeClr val="tx1">
                    <a:lumMod val="65000"/>
                    <a:lumOff val="35000"/>
                  </a:schemeClr>
                </a:solidFill>
              </a:rPr>
              <a:t>-</a:t>
            </a:r>
            <a:r>
              <a:rPr lang="ja-JP" altLang="en-US" sz="2383" b="0" dirty="0">
                <a:solidFill>
                  <a:schemeClr val="tx1">
                    <a:lumMod val="65000"/>
                    <a:lumOff val="35000"/>
                  </a:schemeClr>
                </a:solidFill>
              </a:rPr>
              <a:t>タイ政府間</a:t>
            </a:r>
            <a:r>
              <a:rPr lang="en-US" altLang="ja-JP" sz="2383" b="0" dirty="0">
                <a:solidFill>
                  <a:srgbClr val="FF0000"/>
                </a:solidFill>
              </a:rPr>
              <a:t>JCM</a:t>
            </a:r>
            <a:r>
              <a:rPr lang="ja-JP" altLang="en-US" sz="2383" b="0" dirty="0">
                <a:solidFill>
                  <a:schemeClr val="tx1">
                    <a:lumMod val="65000"/>
                    <a:lumOff val="35000"/>
                  </a:schemeClr>
                </a:solidFill>
              </a:rPr>
              <a:t>で</a:t>
            </a:r>
            <a:r>
              <a:rPr lang="en-US" altLang="ja-JP" sz="2383" b="0" dirty="0">
                <a:solidFill>
                  <a:srgbClr val="C00000"/>
                </a:solidFill>
              </a:rPr>
              <a:t>529</a:t>
            </a:r>
            <a:r>
              <a:rPr lang="ja-JP" altLang="en-US" sz="2383" b="0" dirty="0">
                <a:solidFill>
                  <a:srgbClr val="C00000"/>
                </a:solidFill>
              </a:rPr>
              <a:t>台</a:t>
            </a:r>
            <a:r>
              <a:rPr lang="ja-JP" altLang="en-US" sz="2383" b="0" dirty="0">
                <a:solidFill>
                  <a:schemeClr val="tx1">
                    <a:lumMod val="65000"/>
                    <a:lumOff val="35000"/>
                  </a:schemeClr>
                </a:solidFill>
              </a:rPr>
              <a:t>が採用</a:t>
            </a:r>
            <a:endParaRPr lang="en-US" altLang="en-US" sz="2383" b="0" dirty="0">
              <a:solidFill>
                <a:schemeClr val="tx1">
                  <a:lumMod val="65000"/>
                  <a:lumOff val="35000"/>
                </a:schemeClr>
              </a:solidFill>
            </a:endParaRPr>
          </a:p>
        </p:txBody>
      </p:sp>
      <p:pic>
        <p:nvPicPr>
          <p:cNvPr id="61446" name="コンテンツ プレースホルダー 10" descr="画面の領域"/>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014913" y="2451100"/>
            <a:ext cx="4211637" cy="3644900"/>
          </a:xfrm>
        </p:spPr>
      </p:pic>
      <p:sp>
        <p:nvSpPr>
          <p:cNvPr id="61447" name="スライド番号プレースホルダー 2"/>
          <p:cNvSpPr>
            <a:spLocks noGrp="1"/>
          </p:cNvSpPr>
          <p:nvPr>
            <p:ph type="sldNum" sz="quarter" idx="12"/>
          </p:nvPr>
        </p:nvSpPr>
        <p:spPr>
          <a:xfrm>
            <a:off x="7115175" y="6272213"/>
            <a:ext cx="2295525" cy="428625"/>
          </a:xfrm>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803275" indent="-307975">
              <a:defRPr kumimoji="1">
                <a:solidFill>
                  <a:schemeClr val="tx1"/>
                </a:solidFill>
                <a:latin typeface="Arial" panose="020B0604020202020204" pitchFamily="34" charset="0"/>
                <a:ea typeface="ＭＳ Ｐゴシック" panose="020B0600070205080204" pitchFamily="50" charset="-128"/>
              </a:defRPr>
            </a:lvl2pPr>
            <a:lvl3pPr marL="1236663" indent="-246063">
              <a:defRPr kumimoji="1">
                <a:solidFill>
                  <a:schemeClr val="tx1"/>
                </a:solidFill>
                <a:latin typeface="Arial" panose="020B0604020202020204" pitchFamily="34" charset="0"/>
                <a:ea typeface="ＭＳ Ｐゴシック" panose="020B0600070205080204" pitchFamily="50" charset="-128"/>
              </a:defRPr>
            </a:lvl3pPr>
            <a:lvl4pPr marL="1731963" indent="-246063">
              <a:defRPr kumimoji="1">
                <a:solidFill>
                  <a:schemeClr val="tx1"/>
                </a:solidFill>
                <a:latin typeface="Arial" panose="020B0604020202020204" pitchFamily="34" charset="0"/>
                <a:ea typeface="ＭＳ Ｐゴシック" panose="020B0600070205080204" pitchFamily="50" charset="-128"/>
              </a:defRPr>
            </a:lvl4pPr>
            <a:lvl5pPr marL="2227263" indent="-246063">
              <a:defRPr kumimoji="1">
                <a:solidFill>
                  <a:schemeClr val="tx1"/>
                </a:solidFill>
                <a:latin typeface="Arial" panose="020B0604020202020204" pitchFamily="34" charset="0"/>
                <a:ea typeface="ＭＳ Ｐゴシック" panose="020B0600070205080204" pitchFamily="50" charset="-128"/>
              </a:defRPr>
            </a:lvl5pPr>
            <a:lvl6pPr marL="26844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416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988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56063" indent="-2460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9F8705D-CBB1-4561-877B-E984B705CB7F}" type="slidenum">
              <a:rPr kumimoji="0" lang="en-US" altLang="en-US" smtClean="0">
                <a:latin typeface="Garamond" panose="02020404030301010803" pitchFamily="18" charset="0"/>
              </a:rPr>
              <a:pPr/>
              <a:t>44</a:t>
            </a:fld>
            <a:endParaRPr kumimoji="0" lang="en-US" altLang="en-US">
              <a:latin typeface="Garamond" panose="02020404030301010803" pitchFamily="18" charset="0"/>
            </a:endParaRPr>
          </a:p>
        </p:txBody>
      </p:sp>
      <p:sp>
        <p:nvSpPr>
          <p:cNvPr id="8" name="タイトル 11">
            <a:extLst>
              <a:ext uri="{FF2B5EF4-FFF2-40B4-BE49-F238E27FC236}">
                <a16:creationId xmlns:a16="http://schemas.microsoft.com/office/drawing/2014/main" id="{20434F65-7C4D-4FF1-B014-27EA8CAD7C47}"/>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海外における納品実績</a:t>
            </a:r>
          </a:p>
        </p:txBody>
      </p:sp>
      <p:sp>
        <p:nvSpPr>
          <p:cNvPr id="11" name="タイトル 11">
            <a:extLst>
              <a:ext uri="{FF2B5EF4-FFF2-40B4-BE49-F238E27FC236}">
                <a16:creationId xmlns:a16="http://schemas.microsoft.com/office/drawing/2014/main" id="{166209ED-145C-4D55-A7D5-7E443342158B}"/>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ＡＳＥＡＮ中心に</a:t>
            </a: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８</a:t>
            </a:r>
            <a:r>
              <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a:t>
            </a: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０００台以上</a:t>
            </a:r>
            <a:endPar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2" name="正方形/長方形 11">
            <a:extLst>
              <a:ext uri="{FF2B5EF4-FFF2-40B4-BE49-F238E27FC236}">
                <a16:creationId xmlns:a16="http://schemas.microsoft.com/office/drawing/2014/main" id="{F721225C-7B6A-4274-B491-C837E385FB02}"/>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3121562214"/>
      </p:ext>
    </p:extLst>
  </p:cSld>
  <p:clrMapOvr>
    <a:masterClrMapping/>
  </p:clrMapOvr>
  <p:transition advTm="20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81000" y="1143000"/>
            <a:ext cx="9144000" cy="48006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まずはメールでご連絡ください。</a:t>
            </a:r>
            <a:endPar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defRPr/>
            </a:pPr>
            <a:endPar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defRPr/>
            </a:pP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（１）</a:t>
            </a:r>
            <a:r>
              <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email: </a:t>
            </a:r>
            <a:r>
              <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hlinkClick r:id="rId2">
                  <a:extLst>
                    <a:ext uri="{A12FA001-AC4F-418D-AE19-62706E023703}">
                      <ahyp:hlinkClr xmlns="" xmlns:ahyp="http://schemas.microsoft.com/office/drawing/2018/hyperlinkcolor" val="tx"/>
                    </a:ext>
                  </a:extLst>
                </a:hlinkClick>
              </a:rPr>
              <a:t>inquiry@pratitya.co.jp</a:t>
            </a:r>
            <a:endPar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defRPr/>
            </a:pPr>
            <a:endPar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defRPr/>
            </a:pP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（２）受信後に空調機アンケート用紙をお送りいたしますので　</a:t>
            </a:r>
            <a:endPar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defRPr/>
            </a:pP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　　　ご記入の上、ご返信ください。</a:t>
            </a:r>
            <a:endPar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defRPr/>
            </a:pPr>
            <a:endPar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defRPr/>
            </a:pP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（３）削減効果予測と投資回収をシュミレーションいたします。</a:t>
            </a:r>
            <a:endPar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defRPr/>
            </a:pPr>
            <a:endParaRPr 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defRPr/>
            </a:pP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（４）同ご提案内容に興味にお持ちになられれば日程を決めてテ</a:t>
            </a:r>
            <a:endParaRPr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a:p>
            <a:pPr>
              <a:defRPr/>
            </a:pP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　　　ストを実施いたします。</a:t>
            </a:r>
            <a:endParaRPr 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F9337E38-B305-47E3-96AD-FC1B97E5C0DD}"/>
              </a:ext>
            </a:extLst>
          </p:cNvPr>
          <p:cNvSpPr>
            <a:spLocks noGrp="1"/>
          </p:cNvSpPr>
          <p:nvPr>
            <p:ph type="sldNum" sz="quarter" idx="12"/>
          </p:nvPr>
        </p:nvSpPr>
        <p:spPr/>
        <p:txBody>
          <a:bodyPr/>
          <a:lstStyle/>
          <a:p>
            <a:pPr>
              <a:defRPr/>
            </a:pPr>
            <a:fld id="{0B28D645-5319-4A0F-BE0E-DCA6BFF6BE03}" type="slidenum">
              <a:rPr lang="en-US" altLang="ja-JP" smtClean="0"/>
              <a:pPr>
                <a:defRPr/>
              </a:pPr>
              <a:t>45</a:t>
            </a:fld>
            <a:endParaRPr lang="en-US" altLang="ja-JP"/>
          </a:p>
        </p:txBody>
      </p:sp>
      <p:sp>
        <p:nvSpPr>
          <p:cNvPr id="6" name="タイトル 11">
            <a:extLst>
              <a:ext uri="{FF2B5EF4-FFF2-40B4-BE49-F238E27FC236}">
                <a16:creationId xmlns:a16="http://schemas.microsoft.com/office/drawing/2014/main" id="{3A135FC1-3C8B-4C59-B739-6ECC7BD42D8D}"/>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評価テストのご案内</a:t>
            </a:r>
          </a:p>
        </p:txBody>
      </p:sp>
    </p:spTree>
    <p:extLst>
      <p:ext uri="{BB962C8B-B14F-4D97-AF65-F5344CB8AC3E}">
        <p14:creationId xmlns:p14="http://schemas.microsoft.com/office/powerpoint/2010/main" val="3474939165"/>
      </p:ext>
    </p:extLst>
  </p:cSld>
  <p:clrMapOvr>
    <a:masterClrMapping/>
  </p:clrMapOvr>
  <p:transition advTm="20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コンテンツ プレースホルダー 2"/>
          <p:cNvSpPr>
            <a:spLocks noGrp="1"/>
          </p:cNvSpPr>
          <p:nvPr>
            <p:ph idx="1"/>
          </p:nvPr>
        </p:nvSpPr>
        <p:spPr>
          <a:xfrm>
            <a:off x="381000" y="1103409"/>
            <a:ext cx="8915400" cy="4713287"/>
          </a:xfrm>
        </p:spPr>
        <p:txBody>
          <a:bodyPr/>
          <a:lstStyle/>
          <a:p>
            <a:pPr marL="0" indent="0">
              <a:buFont typeface="Wingdings" panose="05000000000000000000" pitchFamily="2" charset="2"/>
              <a:buNone/>
              <a:defRPr/>
            </a:pPr>
            <a:r>
              <a:rPr lang="ja-JP" altLang="en-US" sz="2800" dirty="0">
                <a:solidFill>
                  <a:schemeClr val="tx1">
                    <a:lumMod val="65000"/>
                    <a:lumOff val="35000"/>
                  </a:schemeClr>
                </a:solidFill>
              </a:rPr>
              <a:t>募集地域：</a:t>
            </a:r>
            <a:endParaRPr lang="en-US" altLang="ja-JP" sz="2800" dirty="0">
              <a:solidFill>
                <a:schemeClr val="tx1">
                  <a:lumMod val="65000"/>
                  <a:lumOff val="35000"/>
                </a:schemeClr>
              </a:solidFill>
            </a:endParaRPr>
          </a:p>
          <a:p>
            <a:pPr>
              <a:defRPr/>
            </a:pPr>
            <a:r>
              <a:rPr lang="ja-JP" altLang="en-US" sz="1800" dirty="0">
                <a:solidFill>
                  <a:schemeClr val="tx1">
                    <a:lumMod val="65000"/>
                    <a:lumOff val="35000"/>
                  </a:schemeClr>
                </a:solidFill>
              </a:rPr>
              <a:t>日本全国都道府県</a:t>
            </a:r>
            <a:endParaRPr lang="en-US" altLang="ja-JP" sz="1800" dirty="0">
              <a:solidFill>
                <a:schemeClr val="tx1">
                  <a:lumMod val="65000"/>
                  <a:lumOff val="35000"/>
                </a:schemeClr>
              </a:solidFill>
            </a:endParaRPr>
          </a:p>
          <a:p>
            <a:pPr>
              <a:defRPr/>
            </a:pPr>
            <a:r>
              <a:rPr lang="ja-JP" altLang="en-US" sz="1800" dirty="0">
                <a:solidFill>
                  <a:schemeClr val="tx1">
                    <a:lumMod val="65000"/>
                    <a:lumOff val="35000"/>
                  </a:schemeClr>
                </a:solidFill>
              </a:rPr>
              <a:t>中国</a:t>
            </a:r>
            <a:endParaRPr lang="en-US" altLang="ja-JP" sz="1800" dirty="0">
              <a:solidFill>
                <a:schemeClr val="tx1">
                  <a:lumMod val="65000"/>
                  <a:lumOff val="35000"/>
                </a:schemeClr>
              </a:solidFill>
            </a:endParaRPr>
          </a:p>
          <a:p>
            <a:pPr>
              <a:defRPr/>
            </a:pPr>
            <a:r>
              <a:rPr lang="ja-JP" altLang="en-US" sz="1800" dirty="0">
                <a:solidFill>
                  <a:schemeClr val="tx1">
                    <a:lumMod val="65000"/>
                    <a:lumOff val="35000"/>
                  </a:schemeClr>
                </a:solidFill>
              </a:rPr>
              <a:t>台湾</a:t>
            </a:r>
            <a:endParaRPr lang="en-US" altLang="ja-JP" sz="1800" dirty="0">
              <a:solidFill>
                <a:schemeClr val="tx1">
                  <a:lumMod val="65000"/>
                  <a:lumOff val="35000"/>
                </a:schemeClr>
              </a:solidFill>
            </a:endParaRPr>
          </a:p>
          <a:p>
            <a:pPr>
              <a:defRPr/>
            </a:pPr>
            <a:r>
              <a:rPr lang="ja-JP" altLang="en-US" sz="1800" dirty="0">
                <a:solidFill>
                  <a:schemeClr val="tx1">
                    <a:lumMod val="65000"/>
                    <a:lumOff val="35000"/>
                  </a:schemeClr>
                </a:solidFill>
              </a:rPr>
              <a:t>フィリピン</a:t>
            </a:r>
            <a:endParaRPr lang="en-US" altLang="ja-JP" sz="1800" dirty="0">
              <a:solidFill>
                <a:schemeClr val="tx1">
                  <a:lumMod val="65000"/>
                  <a:lumOff val="35000"/>
                </a:schemeClr>
              </a:solidFill>
            </a:endParaRPr>
          </a:p>
          <a:p>
            <a:pPr>
              <a:defRPr/>
            </a:pPr>
            <a:r>
              <a:rPr lang="ja-JP" altLang="en-US" sz="1800" dirty="0">
                <a:solidFill>
                  <a:schemeClr val="tx1">
                    <a:lumMod val="65000"/>
                    <a:lumOff val="35000"/>
                  </a:schemeClr>
                </a:solidFill>
              </a:rPr>
              <a:t>インドネシア</a:t>
            </a:r>
            <a:endParaRPr lang="en-US" altLang="ja-JP" sz="1800" dirty="0">
              <a:solidFill>
                <a:schemeClr val="tx1">
                  <a:lumMod val="65000"/>
                  <a:lumOff val="35000"/>
                </a:schemeClr>
              </a:solidFill>
            </a:endParaRPr>
          </a:p>
          <a:p>
            <a:pPr>
              <a:defRPr/>
            </a:pPr>
            <a:r>
              <a:rPr lang="ja-JP" altLang="en-US" sz="1800" dirty="0">
                <a:solidFill>
                  <a:schemeClr val="tx1">
                    <a:lumMod val="65000"/>
                    <a:lumOff val="35000"/>
                  </a:schemeClr>
                </a:solidFill>
              </a:rPr>
              <a:t>シンガポール</a:t>
            </a:r>
            <a:endParaRPr lang="en-US" altLang="ja-JP" sz="1800" dirty="0">
              <a:solidFill>
                <a:schemeClr val="tx1">
                  <a:lumMod val="65000"/>
                  <a:lumOff val="35000"/>
                </a:schemeClr>
              </a:solidFill>
            </a:endParaRPr>
          </a:p>
          <a:p>
            <a:pPr>
              <a:defRPr/>
            </a:pPr>
            <a:r>
              <a:rPr lang="ja-JP" altLang="en-US" sz="1800" dirty="0">
                <a:solidFill>
                  <a:schemeClr val="tx1">
                    <a:lumMod val="65000"/>
                    <a:lumOff val="35000"/>
                  </a:schemeClr>
                </a:solidFill>
              </a:rPr>
              <a:t>マレーシア、</a:t>
            </a:r>
            <a:endParaRPr lang="en-US" altLang="ja-JP" sz="1800" dirty="0">
              <a:solidFill>
                <a:schemeClr val="tx1">
                  <a:lumMod val="65000"/>
                  <a:lumOff val="35000"/>
                </a:schemeClr>
              </a:solidFill>
            </a:endParaRPr>
          </a:p>
          <a:p>
            <a:pPr>
              <a:defRPr/>
            </a:pPr>
            <a:r>
              <a:rPr lang="ja-JP" altLang="en-US" sz="1800" dirty="0">
                <a:solidFill>
                  <a:schemeClr val="tx1">
                    <a:lumMod val="65000"/>
                    <a:lumOff val="35000"/>
                  </a:schemeClr>
                </a:solidFill>
              </a:rPr>
              <a:t>タイ</a:t>
            </a:r>
            <a:endParaRPr lang="en-US" altLang="ja-JP" sz="1800" dirty="0">
              <a:solidFill>
                <a:schemeClr val="tx1">
                  <a:lumMod val="65000"/>
                  <a:lumOff val="35000"/>
                </a:schemeClr>
              </a:solidFill>
            </a:endParaRPr>
          </a:p>
          <a:p>
            <a:pPr>
              <a:defRPr/>
            </a:pPr>
            <a:r>
              <a:rPr lang="ja-JP" altLang="en-US" sz="1800" dirty="0">
                <a:solidFill>
                  <a:schemeClr val="tx1">
                    <a:lumMod val="65000"/>
                    <a:lumOff val="35000"/>
                  </a:schemeClr>
                </a:solidFill>
              </a:rPr>
              <a:t>ベトナム</a:t>
            </a:r>
            <a:endParaRPr lang="en-US" altLang="ja-JP" sz="1800" dirty="0">
              <a:solidFill>
                <a:schemeClr val="tx1">
                  <a:lumMod val="65000"/>
                  <a:lumOff val="35000"/>
                </a:schemeClr>
              </a:solidFill>
            </a:endParaRPr>
          </a:p>
          <a:p>
            <a:pPr>
              <a:defRPr/>
            </a:pPr>
            <a:r>
              <a:rPr lang="ja-JP" altLang="en-US" sz="1800" dirty="0">
                <a:solidFill>
                  <a:schemeClr val="tx1">
                    <a:lumMod val="65000"/>
                    <a:lumOff val="35000"/>
                  </a:schemeClr>
                </a:solidFill>
              </a:rPr>
              <a:t>インド</a:t>
            </a:r>
            <a:endParaRPr lang="en-US" altLang="ja-JP" sz="1800" dirty="0">
              <a:solidFill>
                <a:schemeClr val="tx1">
                  <a:lumMod val="65000"/>
                  <a:lumOff val="35000"/>
                </a:schemeClr>
              </a:solidFill>
            </a:endParaRPr>
          </a:p>
          <a:p>
            <a:pPr>
              <a:defRPr/>
            </a:pPr>
            <a:r>
              <a:rPr lang="ja-JP" altLang="en-US" sz="1800" dirty="0">
                <a:solidFill>
                  <a:schemeClr val="tx1">
                    <a:lumMod val="65000"/>
                    <a:lumOff val="35000"/>
                  </a:schemeClr>
                </a:solidFill>
              </a:rPr>
              <a:t>その他</a:t>
            </a:r>
            <a:endParaRPr lang="en-US" altLang="ja-JP" sz="1800" dirty="0">
              <a:solidFill>
                <a:schemeClr val="tx1">
                  <a:lumMod val="65000"/>
                  <a:lumOff val="35000"/>
                </a:schemeClr>
              </a:solidFill>
            </a:endParaRPr>
          </a:p>
          <a:p>
            <a:pPr>
              <a:defRPr/>
            </a:pPr>
            <a:endParaRPr lang="en-US" altLang="ja-JP" sz="1800" dirty="0">
              <a:solidFill>
                <a:schemeClr val="tx1">
                  <a:lumMod val="65000"/>
                  <a:lumOff val="35000"/>
                </a:schemeClr>
              </a:solidFill>
            </a:endParaRPr>
          </a:p>
          <a:p>
            <a:pPr marL="0" indent="0">
              <a:buFont typeface="Wingdings" panose="05000000000000000000" pitchFamily="2" charset="2"/>
              <a:buNone/>
              <a:defRPr/>
            </a:pPr>
            <a:r>
              <a:rPr lang="en-US" altLang="ja-JP" sz="1800" dirty="0">
                <a:solidFill>
                  <a:schemeClr val="tx1">
                    <a:lumMod val="65000"/>
                    <a:lumOff val="35000"/>
                  </a:schemeClr>
                </a:solidFill>
                <a:hlinkClick r:id="rId2">
                  <a:extLst>
                    <a:ext uri="{A12FA001-AC4F-418D-AE19-62706E023703}">
                      <ahyp:hlinkClr xmlns="" xmlns:ahyp="http://schemas.microsoft.com/office/drawing/2018/hyperlinkcolor" val="tx"/>
                    </a:ext>
                  </a:extLst>
                </a:hlinkClick>
              </a:rPr>
              <a:t>inquiry@pratitya.co.jp</a:t>
            </a:r>
            <a:endParaRPr lang="en-US" altLang="ja-JP" sz="1800" dirty="0">
              <a:solidFill>
                <a:schemeClr val="tx1">
                  <a:lumMod val="65000"/>
                  <a:lumOff val="35000"/>
                </a:schemeClr>
              </a:solidFill>
            </a:endParaRPr>
          </a:p>
          <a:p>
            <a:pPr marL="371464" indent="-371464">
              <a:defRPr/>
            </a:pPr>
            <a:endParaRPr lang="en-US" altLang="en-US" sz="3250" dirty="0">
              <a:solidFill>
                <a:schemeClr val="tx1">
                  <a:lumMod val="65000"/>
                  <a:lumOff val="35000"/>
                </a:schemeClr>
              </a:solidFill>
            </a:endParaRPr>
          </a:p>
          <a:p>
            <a:pPr marL="0" indent="0">
              <a:buFont typeface="Wingdings" panose="05000000000000000000" pitchFamily="2" charset="2"/>
              <a:buNone/>
              <a:defRPr/>
            </a:pPr>
            <a:endParaRPr lang="en-US" altLang="ja-JP" sz="3250" dirty="0">
              <a:solidFill>
                <a:schemeClr val="tx1">
                  <a:lumMod val="65000"/>
                  <a:lumOff val="35000"/>
                </a:schemeClr>
              </a:solidFill>
            </a:endParaRPr>
          </a:p>
          <a:p>
            <a:pPr marL="371464" indent="-371464">
              <a:defRPr/>
            </a:pPr>
            <a:endParaRPr lang="en-US" altLang="en-US" sz="3250" dirty="0">
              <a:solidFill>
                <a:schemeClr val="tx1">
                  <a:lumMod val="65000"/>
                  <a:lumOff val="35000"/>
                </a:schemeClr>
              </a:solidFill>
            </a:endParaRPr>
          </a:p>
        </p:txBody>
      </p:sp>
      <p:sp>
        <p:nvSpPr>
          <p:cNvPr id="3" name="スライド番号プレースホルダー 2">
            <a:extLst>
              <a:ext uri="{FF2B5EF4-FFF2-40B4-BE49-F238E27FC236}">
                <a16:creationId xmlns:a16="http://schemas.microsoft.com/office/drawing/2014/main" id="{6B63320E-2626-454C-8DF6-9E9EF62F7C04}"/>
              </a:ext>
            </a:extLst>
          </p:cNvPr>
          <p:cNvSpPr>
            <a:spLocks noGrp="1"/>
          </p:cNvSpPr>
          <p:nvPr>
            <p:ph type="sldNum" sz="quarter" idx="12"/>
          </p:nvPr>
        </p:nvSpPr>
        <p:spPr/>
        <p:txBody>
          <a:bodyPr/>
          <a:lstStyle/>
          <a:p>
            <a:pPr>
              <a:defRPr/>
            </a:pPr>
            <a:fld id="{0B28D645-5319-4A0F-BE0E-DCA6BFF6BE03}" type="slidenum">
              <a:rPr lang="en-US" altLang="ja-JP" smtClean="0"/>
              <a:pPr>
                <a:defRPr/>
              </a:pPr>
              <a:t>46</a:t>
            </a:fld>
            <a:endParaRPr lang="en-US" altLang="ja-JP"/>
          </a:p>
        </p:txBody>
      </p:sp>
      <p:sp>
        <p:nvSpPr>
          <p:cNvPr id="5" name="タイトル 11">
            <a:extLst>
              <a:ext uri="{FF2B5EF4-FFF2-40B4-BE49-F238E27FC236}">
                <a16:creationId xmlns:a16="http://schemas.microsoft.com/office/drawing/2014/main" id="{F7CA38C1-1633-492E-9A90-561C514FEB20}"/>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zh-TW"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rPr>
              <a:t>販売代理店様、認定工事会社様募集</a:t>
            </a:r>
            <a:endParaRPr lang="ja-JP"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Tree>
    <p:extLst>
      <p:ext uri="{BB962C8B-B14F-4D97-AF65-F5344CB8AC3E}">
        <p14:creationId xmlns:p14="http://schemas.microsoft.com/office/powerpoint/2010/main" val="2504262908"/>
      </p:ext>
    </p:extLst>
  </p:cSld>
  <p:clrMapOvr>
    <a:masterClrMapping/>
  </p:clrMapOvr>
  <p:transition advTm="20000">
    <p:fad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9B12DB6C-542B-4A2A-A97C-36E8905AD166}"/>
              </a:ext>
            </a:extLst>
          </p:cNvPr>
          <p:cNvSpPr/>
          <p:nvPr/>
        </p:nvSpPr>
        <p:spPr>
          <a:xfrm>
            <a:off x="2559375" y="6197554"/>
            <a:ext cx="1260000" cy="101807"/>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50D6F8B8-9A82-48BE-A78B-171B59954085}"/>
              </a:ext>
            </a:extLst>
          </p:cNvPr>
          <p:cNvSpPr/>
          <p:nvPr/>
        </p:nvSpPr>
        <p:spPr>
          <a:xfrm>
            <a:off x="369435" y="3661902"/>
            <a:ext cx="2448000" cy="101807"/>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B335247D-3EB0-4683-84FB-B8DBC30473B2}"/>
              </a:ext>
            </a:extLst>
          </p:cNvPr>
          <p:cNvSpPr txBox="1"/>
          <p:nvPr/>
        </p:nvSpPr>
        <p:spPr>
          <a:xfrm>
            <a:off x="304800" y="3331595"/>
            <a:ext cx="2646878" cy="461665"/>
          </a:xfrm>
          <a:prstGeom prst="rect">
            <a:avLst/>
          </a:prstGeom>
          <a:noFill/>
        </p:spPr>
        <p:txBody>
          <a:bodyPr wrap="none" rtlCol="0">
            <a:spAutoFit/>
          </a:bodyPr>
          <a:lstStyle/>
          <a:p>
            <a:r>
              <a:rPr kumimoji="1"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rPr>
              <a:t>約３０％～４０％</a:t>
            </a:r>
          </a:p>
        </p:txBody>
      </p:sp>
      <p:sp>
        <p:nvSpPr>
          <p:cNvPr id="11269" name="Rectangle 3"/>
          <p:cNvSpPr>
            <a:spLocks noGrp="1" noChangeArrowheads="1"/>
          </p:cNvSpPr>
          <p:nvPr>
            <p:ph type="body" idx="4294967295"/>
          </p:nvPr>
        </p:nvSpPr>
        <p:spPr>
          <a:xfrm>
            <a:off x="2729937" y="6978650"/>
            <a:ext cx="8915400" cy="1143000"/>
          </a:xfrm>
        </p:spPr>
        <p:txBody>
          <a:bodyPr/>
          <a:lstStyle/>
          <a:p>
            <a:pPr marL="371464" indent="-371464" eaLnBrk="1" hangingPunct="1">
              <a:buFont typeface="Wingdings" panose="05000000000000000000" pitchFamily="2" charset="2"/>
              <a:buNone/>
              <a:defRPr/>
            </a:pPr>
            <a:r>
              <a:rPr lang="ja-JP" altLang="en-US" sz="2800" dirty="0">
                <a:solidFill>
                  <a:srgbClr val="00B0F0"/>
                </a:solidFill>
                <a:latin typeface="BIZ UDPゴシック" panose="020B0400000000000000" pitchFamily="50" charset="-128"/>
                <a:ea typeface="BIZ UDPゴシック" panose="020B0400000000000000" pitchFamily="50" charset="-128"/>
                <a:cs typeface="Arial" panose="020B0604020202020204" pitchFamily="34" charset="0"/>
              </a:rPr>
              <a:t>商業ビルでは約</a:t>
            </a:r>
            <a:r>
              <a:rPr lang="en-US" altLang="ja-JP" sz="2800" dirty="0">
                <a:solidFill>
                  <a:srgbClr val="00B0F0"/>
                </a:solidFill>
                <a:latin typeface="BIZ UDPゴシック" panose="020B0400000000000000" pitchFamily="50" charset="-128"/>
                <a:ea typeface="BIZ UDPゴシック" panose="020B0400000000000000" pitchFamily="50" charset="-128"/>
                <a:cs typeface="Arial" panose="020B0604020202020204" pitchFamily="34" charset="0"/>
              </a:rPr>
              <a:t>50</a:t>
            </a:r>
            <a:r>
              <a:rPr lang="ja-JP" altLang="en-US" sz="2800" dirty="0">
                <a:solidFill>
                  <a:srgbClr val="00B0F0"/>
                </a:solidFill>
                <a:latin typeface="BIZ UDPゴシック" panose="020B0400000000000000" pitchFamily="50" charset="-128"/>
                <a:ea typeface="BIZ UDPゴシック" panose="020B0400000000000000" pitchFamily="50" charset="-128"/>
                <a:cs typeface="Arial" panose="020B0604020202020204" pitchFamily="34" charset="0"/>
              </a:rPr>
              <a:t>％、精密部品メーカーでは</a:t>
            </a:r>
            <a:r>
              <a:rPr lang="en-US" altLang="ja-JP" sz="2800" dirty="0">
                <a:solidFill>
                  <a:srgbClr val="00B0F0"/>
                </a:solidFill>
                <a:latin typeface="BIZ UDPゴシック" panose="020B0400000000000000" pitchFamily="50" charset="-128"/>
                <a:ea typeface="BIZ UDPゴシック" panose="020B0400000000000000" pitchFamily="50" charset="-128"/>
                <a:cs typeface="Arial" panose="020B0604020202020204" pitchFamily="34" charset="0"/>
              </a:rPr>
              <a:t>30</a:t>
            </a:r>
            <a:r>
              <a:rPr lang="ja-JP" altLang="en-US" sz="2800" dirty="0">
                <a:solidFill>
                  <a:srgbClr val="00B0F0"/>
                </a:solidFill>
                <a:latin typeface="BIZ UDPゴシック" panose="020B0400000000000000" pitchFamily="50" charset="-128"/>
                <a:ea typeface="BIZ UDPゴシック" panose="020B0400000000000000" pitchFamily="50" charset="-128"/>
                <a:cs typeface="Arial" panose="020B0604020202020204" pitchFamily="34" charset="0"/>
              </a:rPr>
              <a:t>％～</a:t>
            </a:r>
            <a:r>
              <a:rPr lang="en-US" altLang="ja-JP" sz="2800" dirty="0">
                <a:solidFill>
                  <a:srgbClr val="00B0F0"/>
                </a:solidFill>
                <a:latin typeface="BIZ UDPゴシック" panose="020B0400000000000000" pitchFamily="50" charset="-128"/>
                <a:ea typeface="BIZ UDPゴシック" panose="020B0400000000000000" pitchFamily="50" charset="-128"/>
                <a:cs typeface="Arial" panose="020B0604020202020204" pitchFamily="34" charset="0"/>
              </a:rPr>
              <a:t>40%</a:t>
            </a:r>
            <a:r>
              <a:rPr lang="ja-JP" altLang="en-US" sz="2800" dirty="0">
                <a:solidFill>
                  <a:srgbClr val="00B0F0"/>
                </a:solidFill>
                <a:latin typeface="BIZ UDPゴシック" panose="020B0400000000000000" pitchFamily="50" charset="-128"/>
                <a:ea typeface="BIZ UDPゴシック" panose="020B0400000000000000" pitchFamily="50" charset="-128"/>
                <a:cs typeface="Arial" panose="020B0604020202020204" pitchFamily="34" charset="0"/>
              </a:rPr>
              <a:t>もの電気量が空調機によって消費されております。</a:t>
            </a:r>
          </a:p>
          <a:p>
            <a:pPr marL="371464" indent="-371464" eaLnBrk="1" hangingPunct="1">
              <a:buFont typeface="Wingdings" panose="05000000000000000000" pitchFamily="2" charset="2"/>
              <a:buNone/>
              <a:defRPr/>
            </a:pPr>
            <a:endParaRPr lang="en-US" altLang="ja-JP" sz="3033" dirty="0">
              <a:solidFill>
                <a:srgbClr val="0000CC"/>
              </a:solidFill>
              <a:ea typeface="MS UI Gothic" panose="020B0600070205080204" pitchFamily="50" charset="-128"/>
              <a:cs typeface="Arial" panose="020B0604020202020204" pitchFamily="34" charset="0"/>
            </a:endParaRPr>
          </a:p>
        </p:txBody>
      </p:sp>
      <p:sp>
        <p:nvSpPr>
          <p:cNvPr id="6" name="タイトル 11">
            <a:extLst>
              <a:ext uri="{FF2B5EF4-FFF2-40B4-BE49-F238E27FC236}">
                <a16:creationId xmlns:a16="http://schemas.microsoft.com/office/drawing/2014/main" id="{C141C00B-1AE7-4F20-A7BF-38BA75583CEA}"/>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kumimoji="1" lang="ja-JP" altLang="en-US" sz="3200" b="1" i="0" u="none" strike="noStrike" kern="0" cap="none" spc="0" normalizeH="0" baseline="0" noProof="0" dirty="0">
                <a:ln>
                  <a:noFill/>
                </a:ln>
                <a:solidFill>
                  <a:srgbClr val="000000">
                    <a:lumMod val="65000"/>
                    <a:lumOff val="35000"/>
                  </a:srgbClr>
                </a:solidFill>
                <a:effectLst>
                  <a:glow rad="63500">
                    <a:srgbClr val="FFFFFF">
                      <a:alpha val="40000"/>
                    </a:srgbClr>
                  </a:glow>
                </a:effectLst>
                <a:uLnTx/>
                <a:uFillTx/>
                <a:latin typeface="BIZ UDゴシック" panose="020B0400000000000000" pitchFamily="49" charset="-128"/>
                <a:ea typeface="BIZ UDゴシック" panose="020B0400000000000000" pitchFamily="49" charset="-128"/>
                <a:cs typeface="Calibri" panose="020F0502020204030204" pitchFamily="34" charset="0"/>
              </a:rPr>
              <a:t>エアコンの電力使用比率</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7" name="スライド番号プレースホルダー 6">
            <a:extLst>
              <a:ext uri="{FF2B5EF4-FFF2-40B4-BE49-F238E27FC236}">
                <a16:creationId xmlns:a16="http://schemas.microsoft.com/office/drawing/2014/main" id="{B51791C3-EC8C-40C4-8745-C2C4FF6DDEC8}"/>
              </a:ext>
            </a:extLst>
          </p:cNvPr>
          <p:cNvSpPr>
            <a:spLocks noGrp="1"/>
          </p:cNvSpPr>
          <p:nvPr>
            <p:ph type="sldNum" sz="quarter" idx="12"/>
          </p:nvPr>
        </p:nvSpPr>
        <p:spPr/>
        <p:txBody>
          <a:bodyPr/>
          <a:lstStyle/>
          <a:p>
            <a:pPr>
              <a:defRPr/>
            </a:pPr>
            <a:fld id="{0B28D645-5319-4A0F-BE0E-DCA6BFF6BE03}" type="slidenum">
              <a:rPr lang="en-US" altLang="ja-JP" smtClean="0"/>
              <a:pPr>
                <a:defRPr/>
              </a:pPr>
              <a:t>5</a:t>
            </a:fld>
            <a:endParaRPr lang="en-US" altLang="ja-JP"/>
          </a:p>
        </p:txBody>
      </p:sp>
      <p:sp>
        <p:nvSpPr>
          <p:cNvPr id="19" name="タイトル 11">
            <a:extLst>
              <a:ext uri="{FF2B5EF4-FFF2-40B4-BE49-F238E27FC236}">
                <a16:creationId xmlns:a16="http://schemas.microsoft.com/office/drawing/2014/main" id="{8BF599D5-66C3-418B-A1B4-6FF6220E2A79}"/>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使用電力に占めるエアコンの割合</a:t>
            </a:r>
            <a:endPar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20" name="正方形/長方形 19">
            <a:extLst>
              <a:ext uri="{FF2B5EF4-FFF2-40B4-BE49-F238E27FC236}">
                <a16:creationId xmlns:a16="http://schemas.microsoft.com/office/drawing/2014/main" id="{1741DB32-62E5-45AA-83E7-7FB4D4AA2EF8}"/>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aphicFrame>
        <p:nvGraphicFramePr>
          <p:cNvPr id="23" name="グラフ 22">
            <a:extLst>
              <a:ext uri="{FF2B5EF4-FFF2-40B4-BE49-F238E27FC236}">
                <a16:creationId xmlns:a16="http://schemas.microsoft.com/office/drawing/2014/main" id="{4301920A-CDC6-4BE2-B3F1-472C04F76311}"/>
              </a:ext>
            </a:extLst>
          </p:cNvPr>
          <p:cNvGraphicFramePr/>
          <p:nvPr>
            <p:extLst>
              <p:ext uri="{D42A27DB-BD31-4B8C-83A1-F6EECF244321}">
                <p14:modId xmlns:p14="http://schemas.microsoft.com/office/powerpoint/2010/main" val="820886296"/>
              </p:ext>
            </p:extLst>
          </p:nvPr>
        </p:nvGraphicFramePr>
        <p:xfrm>
          <a:off x="4658508" y="1553256"/>
          <a:ext cx="5105400" cy="4582841"/>
        </p:xfrm>
        <a:graphic>
          <a:graphicData uri="http://schemas.openxmlformats.org/drawingml/2006/chart">
            <c:chart xmlns:c="http://schemas.openxmlformats.org/drawingml/2006/chart" xmlns:r="http://schemas.openxmlformats.org/officeDocument/2006/relationships" r:id="rId3"/>
          </a:graphicData>
        </a:graphic>
      </p:graphicFrame>
      <p:sp>
        <p:nvSpPr>
          <p:cNvPr id="29" name="テキスト ボックス 28">
            <a:extLst>
              <a:ext uri="{FF2B5EF4-FFF2-40B4-BE49-F238E27FC236}">
                <a16:creationId xmlns:a16="http://schemas.microsoft.com/office/drawing/2014/main" id="{A3CAB8BC-A76C-4C42-A60C-3ED8FBF7D5A1}"/>
              </a:ext>
            </a:extLst>
          </p:cNvPr>
          <p:cNvSpPr txBox="1"/>
          <p:nvPr/>
        </p:nvSpPr>
        <p:spPr>
          <a:xfrm>
            <a:off x="6477000" y="6136097"/>
            <a:ext cx="7178040"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▲精密部品メーカーの一般的な電力使用比率</a:t>
            </a:r>
            <a:endParaRPr kumimoji="1" lang="en-US" altLang="ja-JP" sz="12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26" name="テキスト ボックス 25">
            <a:extLst>
              <a:ext uri="{FF2B5EF4-FFF2-40B4-BE49-F238E27FC236}">
                <a16:creationId xmlns:a16="http://schemas.microsoft.com/office/drawing/2014/main" id="{887A69D9-CAED-45BF-90FE-56B0657E39C5}"/>
              </a:ext>
            </a:extLst>
          </p:cNvPr>
          <p:cNvSpPr txBox="1"/>
          <p:nvPr/>
        </p:nvSpPr>
        <p:spPr>
          <a:xfrm>
            <a:off x="499041" y="1539857"/>
            <a:ext cx="2236510" cy="400110"/>
          </a:xfrm>
          <a:prstGeom prst="rect">
            <a:avLst/>
          </a:prstGeom>
          <a:noFill/>
        </p:spPr>
        <p:txBody>
          <a:bodyPr wrap="none" rtlCol="0">
            <a:spAutoFit/>
          </a:bodyPr>
          <a:lstStyle/>
          <a:p>
            <a:r>
              <a:rPr kumimoji="1" lang="ja-JP" altLang="en-US" sz="2000" dirty="0">
                <a:solidFill>
                  <a:schemeClr val="tx1">
                    <a:lumMod val="65000"/>
                    <a:lumOff val="35000"/>
                  </a:schemeClr>
                </a:solidFill>
                <a:latin typeface="BIZ UDゴシック" panose="020B0400000000000000" pitchFamily="49" charset="-128"/>
                <a:ea typeface="BIZ UDゴシック" panose="020B0400000000000000" pitchFamily="49" charset="-128"/>
              </a:rPr>
              <a:t>精密部品メーカー</a:t>
            </a:r>
          </a:p>
        </p:txBody>
      </p:sp>
      <p:sp>
        <p:nvSpPr>
          <p:cNvPr id="31" name="テキスト ボックス 30">
            <a:extLst>
              <a:ext uri="{FF2B5EF4-FFF2-40B4-BE49-F238E27FC236}">
                <a16:creationId xmlns:a16="http://schemas.microsoft.com/office/drawing/2014/main" id="{F9A48DC5-ED2A-4188-8A31-41C983D4DCAD}"/>
              </a:ext>
            </a:extLst>
          </p:cNvPr>
          <p:cNvSpPr txBox="1"/>
          <p:nvPr/>
        </p:nvSpPr>
        <p:spPr>
          <a:xfrm>
            <a:off x="2106890" y="3841606"/>
            <a:ext cx="2236510" cy="400110"/>
          </a:xfrm>
          <a:prstGeom prst="rect">
            <a:avLst/>
          </a:prstGeom>
          <a:noFill/>
        </p:spPr>
        <p:txBody>
          <a:bodyPr wrap="none" rtlCol="0">
            <a:spAutoFit/>
          </a:bodyPr>
          <a:lstStyle/>
          <a:p>
            <a:pPr algn="ctr"/>
            <a:r>
              <a:rPr kumimoji="1" lang="ja-JP" altLang="en-US" sz="2000" dirty="0">
                <a:solidFill>
                  <a:schemeClr val="tx1">
                    <a:lumMod val="65000"/>
                    <a:lumOff val="35000"/>
                  </a:schemeClr>
                </a:solidFill>
                <a:latin typeface="BIZ UDゴシック" panose="020B0400000000000000" pitchFamily="49" charset="-128"/>
                <a:ea typeface="BIZ UDゴシック" panose="020B0400000000000000" pitchFamily="49" charset="-128"/>
              </a:rPr>
              <a:t>病院</a:t>
            </a:r>
            <a:r>
              <a:rPr lang="ja-JP" altLang="en-US" sz="2000" dirty="0">
                <a:solidFill>
                  <a:schemeClr val="tx1">
                    <a:lumMod val="65000"/>
                    <a:lumOff val="35000"/>
                  </a:schemeClr>
                </a:solidFill>
                <a:latin typeface="BIZ UDゴシック" panose="020B0400000000000000" pitchFamily="49" charset="-128"/>
                <a:ea typeface="BIZ UDゴシック" panose="020B0400000000000000" pitchFamily="49" charset="-128"/>
              </a:rPr>
              <a:t>・</a:t>
            </a:r>
            <a:r>
              <a:rPr kumimoji="1" lang="ja-JP" altLang="en-US" sz="2000" dirty="0">
                <a:solidFill>
                  <a:schemeClr val="tx1">
                    <a:lumMod val="65000"/>
                    <a:lumOff val="35000"/>
                  </a:schemeClr>
                </a:solidFill>
                <a:latin typeface="BIZ UDゴシック" panose="020B0400000000000000" pitchFamily="49" charset="-128"/>
                <a:ea typeface="BIZ UDゴシック" panose="020B0400000000000000" pitchFamily="49" charset="-128"/>
              </a:rPr>
              <a:t>商業ビル等</a:t>
            </a:r>
            <a:endParaRPr kumimoji="1" lang="en-US" altLang="ja-JP" sz="2000"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
        <p:nvSpPr>
          <p:cNvPr id="39" name="フリーフォーム: 図形 38">
            <a:extLst>
              <a:ext uri="{FF2B5EF4-FFF2-40B4-BE49-F238E27FC236}">
                <a16:creationId xmlns:a16="http://schemas.microsoft.com/office/drawing/2014/main" id="{CD460472-3CA3-46FC-B3EB-C3605B45993B}"/>
              </a:ext>
            </a:extLst>
          </p:cNvPr>
          <p:cNvSpPr/>
          <p:nvPr/>
        </p:nvSpPr>
        <p:spPr>
          <a:xfrm>
            <a:off x="816578" y="2061299"/>
            <a:ext cx="1315547" cy="1315547"/>
          </a:xfrm>
          <a:custGeom>
            <a:avLst/>
            <a:gdLst>
              <a:gd name="connsiteX0" fmla="*/ 1714500 w 1943100"/>
              <a:gd name="connsiteY0" fmla="*/ 1743075 h 1943100"/>
              <a:gd name="connsiteX1" fmla="*/ 1371600 w 1943100"/>
              <a:gd name="connsiteY1" fmla="*/ 1743075 h 1943100"/>
              <a:gd name="connsiteX2" fmla="*/ 1371600 w 1943100"/>
              <a:gd name="connsiteY2" fmla="*/ 1485900 h 1943100"/>
              <a:gd name="connsiteX3" fmla="*/ 1714500 w 1943100"/>
              <a:gd name="connsiteY3" fmla="*/ 1485900 h 1943100"/>
              <a:gd name="connsiteX4" fmla="*/ 1714500 w 1943100"/>
              <a:gd name="connsiteY4" fmla="*/ 1743075 h 1943100"/>
              <a:gd name="connsiteX5" fmla="*/ 1143000 w 1943100"/>
              <a:gd name="connsiteY5" fmla="*/ 1743075 h 1943100"/>
              <a:gd name="connsiteX6" fmla="*/ 800100 w 1943100"/>
              <a:gd name="connsiteY6" fmla="*/ 1743075 h 1943100"/>
              <a:gd name="connsiteX7" fmla="*/ 800100 w 1943100"/>
              <a:gd name="connsiteY7" fmla="*/ 1485900 h 1943100"/>
              <a:gd name="connsiteX8" fmla="*/ 1143000 w 1943100"/>
              <a:gd name="connsiteY8" fmla="*/ 1485900 h 1943100"/>
              <a:gd name="connsiteX9" fmla="*/ 1143000 w 1943100"/>
              <a:gd name="connsiteY9" fmla="*/ 1743075 h 1943100"/>
              <a:gd name="connsiteX10" fmla="*/ 571500 w 1943100"/>
              <a:gd name="connsiteY10" fmla="*/ 1743075 h 1943100"/>
              <a:gd name="connsiteX11" fmla="*/ 228600 w 1943100"/>
              <a:gd name="connsiteY11" fmla="*/ 1743075 h 1943100"/>
              <a:gd name="connsiteX12" fmla="*/ 228600 w 1943100"/>
              <a:gd name="connsiteY12" fmla="*/ 1485900 h 1943100"/>
              <a:gd name="connsiteX13" fmla="*/ 571500 w 1943100"/>
              <a:gd name="connsiteY13" fmla="*/ 1485900 h 1943100"/>
              <a:gd name="connsiteX14" fmla="*/ 571500 w 1943100"/>
              <a:gd name="connsiteY14" fmla="*/ 1743075 h 1943100"/>
              <a:gd name="connsiteX15" fmla="*/ 1171575 w 1943100"/>
              <a:gd name="connsiteY15" fmla="*/ 1171575 h 1943100"/>
              <a:gd name="connsiteX16" fmla="*/ 1171575 w 1943100"/>
              <a:gd name="connsiteY16" fmla="*/ 771525 h 1943100"/>
              <a:gd name="connsiteX17" fmla="*/ 400050 w 1943100"/>
              <a:gd name="connsiteY17" fmla="*/ 1171575 h 1943100"/>
              <a:gd name="connsiteX18" fmla="*/ 314325 w 1943100"/>
              <a:gd name="connsiteY18" fmla="*/ 0 h 1943100"/>
              <a:gd name="connsiteX19" fmla="*/ 85725 w 1943100"/>
              <a:gd name="connsiteY19" fmla="*/ 0 h 1943100"/>
              <a:gd name="connsiteX20" fmla="*/ 0 w 1943100"/>
              <a:gd name="connsiteY20" fmla="*/ 1171575 h 1943100"/>
              <a:gd name="connsiteX21" fmla="*/ 0 w 1943100"/>
              <a:gd name="connsiteY21" fmla="*/ 1943100 h 1943100"/>
              <a:gd name="connsiteX22" fmla="*/ 1943100 w 1943100"/>
              <a:gd name="connsiteY22" fmla="*/ 1943100 h 1943100"/>
              <a:gd name="connsiteX23" fmla="*/ 1943100 w 1943100"/>
              <a:gd name="connsiteY23" fmla="*/ 1171575 h 1943100"/>
              <a:gd name="connsiteX24" fmla="*/ 1943100 w 1943100"/>
              <a:gd name="connsiteY24" fmla="*/ 771525 h 1943100"/>
              <a:gd name="connsiteX25" fmla="*/ 1171575 w 1943100"/>
              <a:gd name="connsiteY25" fmla="*/ 1171575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3100" h="1943100">
                <a:moveTo>
                  <a:pt x="1714500" y="1743075"/>
                </a:moveTo>
                <a:lnTo>
                  <a:pt x="1371600" y="1743075"/>
                </a:lnTo>
                <a:lnTo>
                  <a:pt x="1371600" y="1485900"/>
                </a:lnTo>
                <a:lnTo>
                  <a:pt x="1714500" y="1485900"/>
                </a:lnTo>
                <a:lnTo>
                  <a:pt x="1714500" y="1743075"/>
                </a:lnTo>
                <a:close/>
                <a:moveTo>
                  <a:pt x="1143000" y="1743075"/>
                </a:moveTo>
                <a:lnTo>
                  <a:pt x="800100" y="1743075"/>
                </a:lnTo>
                <a:lnTo>
                  <a:pt x="800100" y="1485900"/>
                </a:lnTo>
                <a:lnTo>
                  <a:pt x="1143000" y="1485900"/>
                </a:lnTo>
                <a:lnTo>
                  <a:pt x="1143000" y="1743075"/>
                </a:lnTo>
                <a:close/>
                <a:moveTo>
                  <a:pt x="571500" y="1743075"/>
                </a:moveTo>
                <a:lnTo>
                  <a:pt x="228600" y="1743075"/>
                </a:lnTo>
                <a:lnTo>
                  <a:pt x="228600" y="1485900"/>
                </a:lnTo>
                <a:lnTo>
                  <a:pt x="571500" y="1485900"/>
                </a:lnTo>
                <a:lnTo>
                  <a:pt x="571500" y="1743075"/>
                </a:lnTo>
                <a:close/>
                <a:moveTo>
                  <a:pt x="1171575" y="1171575"/>
                </a:moveTo>
                <a:lnTo>
                  <a:pt x="1171575" y="771525"/>
                </a:lnTo>
                <a:lnTo>
                  <a:pt x="400050" y="1171575"/>
                </a:lnTo>
                <a:lnTo>
                  <a:pt x="314325" y="0"/>
                </a:lnTo>
                <a:lnTo>
                  <a:pt x="85725" y="0"/>
                </a:lnTo>
                <a:lnTo>
                  <a:pt x="0" y="1171575"/>
                </a:lnTo>
                <a:lnTo>
                  <a:pt x="0" y="1943100"/>
                </a:lnTo>
                <a:lnTo>
                  <a:pt x="1943100" y="1943100"/>
                </a:lnTo>
                <a:lnTo>
                  <a:pt x="1943100" y="1171575"/>
                </a:lnTo>
                <a:lnTo>
                  <a:pt x="1943100" y="771525"/>
                </a:lnTo>
                <a:lnTo>
                  <a:pt x="1171575" y="1171575"/>
                </a:lnTo>
                <a:close/>
              </a:path>
            </a:pathLst>
          </a:custGeom>
          <a:gradFill flip="none" rotWithShape="0">
            <a:gsLst>
              <a:gs pos="34000">
                <a:schemeClr val="accent1">
                  <a:lumMod val="60000"/>
                  <a:lumOff val="40000"/>
                </a:schemeClr>
              </a:gs>
              <a:gs pos="35000">
                <a:schemeClr val="tx1">
                  <a:lumMod val="65000"/>
                  <a:lumOff val="35000"/>
                </a:schemeClr>
              </a:gs>
            </a:gsLst>
            <a:lin ang="0" scaled="1"/>
            <a:tileRect/>
          </a:gradFill>
          <a:ln w="28575"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139FDDA9-99AE-4C09-9F29-E702F0E5E534}"/>
              </a:ext>
            </a:extLst>
          </p:cNvPr>
          <p:cNvSpPr/>
          <p:nvPr/>
        </p:nvSpPr>
        <p:spPr>
          <a:xfrm>
            <a:off x="2736195" y="4367359"/>
            <a:ext cx="977900" cy="1466850"/>
          </a:xfrm>
          <a:custGeom>
            <a:avLst/>
            <a:gdLst>
              <a:gd name="connsiteX0" fmla="*/ 785813 w 977900"/>
              <a:gd name="connsiteY0" fmla="*/ 401638 h 1466850"/>
              <a:gd name="connsiteX1" fmla="*/ 681038 w 977900"/>
              <a:gd name="connsiteY1" fmla="*/ 401638 h 1466850"/>
              <a:gd name="connsiteX2" fmla="*/ 681038 w 977900"/>
              <a:gd name="connsiteY2" fmla="*/ 296863 h 1466850"/>
              <a:gd name="connsiteX3" fmla="*/ 785813 w 977900"/>
              <a:gd name="connsiteY3" fmla="*/ 296863 h 1466850"/>
              <a:gd name="connsiteX4" fmla="*/ 785813 w 977900"/>
              <a:gd name="connsiteY4" fmla="*/ 401638 h 1466850"/>
              <a:gd name="connsiteX5" fmla="*/ 785813 w 977900"/>
              <a:gd name="connsiteY5" fmla="*/ 681038 h 1466850"/>
              <a:gd name="connsiteX6" fmla="*/ 681038 w 977900"/>
              <a:gd name="connsiteY6" fmla="*/ 681038 h 1466850"/>
              <a:gd name="connsiteX7" fmla="*/ 681038 w 977900"/>
              <a:gd name="connsiteY7" fmla="*/ 576263 h 1466850"/>
              <a:gd name="connsiteX8" fmla="*/ 785813 w 977900"/>
              <a:gd name="connsiteY8" fmla="*/ 576263 h 1466850"/>
              <a:gd name="connsiteX9" fmla="*/ 785813 w 977900"/>
              <a:gd name="connsiteY9" fmla="*/ 681038 h 1466850"/>
              <a:gd name="connsiteX10" fmla="*/ 785813 w 977900"/>
              <a:gd name="connsiteY10" fmla="*/ 960438 h 1466850"/>
              <a:gd name="connsiteX11" fmla="*/ 681038 w 977900"/>
              <a:gd name="connsiteY11" fmla="*/ 960438 h 1466850"/>
              <a:gd name="connsiteX12" fmla="*/ 681038 w 977900"/>
              <a:gd name="connsiteY12" fmla="*/ 855663 h 1466850"/>
              <a:gd name="connsiteX13" fmla="*/ 785813 w 977900"/>
              <a:gd name="connsiteY13" fmla="*/ 855663 h 1466850"/>
              <a:gd name="connsiteX14" fmla="*/ 785813 w 977900"/>
              <a:gd name="connsiteY14" fmla="*/ 960438 h 1466850"/>
              <a:gd name="connsiteX15" fmla="*/ 785813 w 977900"/>
              <a:gd name="connsiteY15" fmla="*/ 1239838 h 1466850"/>
              <a:gd name="connsiteX16" fmla="*/ 681038 w 977900"/>
              <a:gd name="connsiteY16" fmla="*/ 1239838 h 1466850"/>
              <a:gd name="connsiteX17" fmla="*/ 681038 w 977900"/>
              <a:gd name="connsiteY17" fmla="*/ 1135063 h 1466850"/>
              <a:gd name="connsiteX18" fmla="*/ 785813 w 977900"/>
              <a:gd name="connsiteY18" fmla="*/ 1135063 h 1466850"/>
              <a:gd name="connsiteX19" fmla="*/ 785813 w 977900"/>
              <a:gd name="connsiteY19" fmla="*/ 1239838 h 1466850"/>
              <a:gd name="connsiteX20" fmla="*/ 541338 w 977900"/>
              <a:gd name="connsiteY20" fmla="*/ 401638 h 1466850"/>
              <a:gd name="connsiteX21" fmla="*/ 436563 w 977900"/>
              <a:gd name="connsiteY21" fmla="*/ 401638 h 1466850"/>
              <a:gd name="connsiteX22" fmla="*/ 436563 w 977900"/>
              <a:gd name="connsiteY22" fmla="*/ 296863 h 1466850"/>
              <a:gd name="connsiteX23" fmla="*/ 541338 w 977900"/>
              <a:gd name="connsiteY23" fmla="*/ 296863 h 1466850"/>
              <a:gd name="connsiteX24" fmla="*/ 541338 w 977900"/>
              <a:gd name="connsiteY24" fmla="*/ 401638 h 1466850"/>
              <a:gd name="connsiteX25" fmla="*/ 541338 w 977900"/>
              <a:gd name="connsiteY25" fmla="*/ 681038 h 1466850"/>
              <a:gd name="connsiteX26" fmla="*/ 436563 w 977900"/>
              <a:gd name="connsiteY26" fmla="*/ 681038 h 1466850"/>
              <a:gd name="connsiteX27" fmla="*/ 436563 w 977900"/>
              <a:gd name="connsiteY27" fmla="*/ 576263 h 1466850"/>
              <a:gd name="connsiteX28" fmla="*/ 541338 w 977900"/>
              <a:gd name="connsiteY28" fmla="*/ 576263 h 1466850"/>
              <a:gd name="connsiteX29" fmla="*/ 541338 w 977900"/>
              <a:gd name="connsiteY29" fmla="*/ 681038 h 1466850"/>
              <a:gd name="connsiteX30" fmla="*/ 541338 w 977900"/>
              <a:gd name="connsiteY30" fmla="*/ 960438 h 1466850"/>
              <a:gd name="connsiteX31" fmla="*/ 436563 w 977900"/>
              <a:gd name="connsiteY31" fmla="*/ 960438 h 1466850"/>
              <a:gd name="connsiteX32" fmla="*/ 436563 w 977900"/>
              <a:gd name="connsiteY32" fmla="*/ 855663 h 1466850"/>
              <a:gd name="connsiteX33" fmla="*/ 541338 w 977900"/>
              <a:gd name="connsiteY33" fmla="*/ 855663 h 1466850"/>
              <a:gd name="connsiteX34" fmla="*/ 541338 w 977900"/>
              <a:gd name="connsiteY34" fmla="*/ 960438 h 1466850"/>
              <a:gd name="connsiteX35" fmla="*/ 541338 w 977900"/>
              <a:gd name="connsiteY35" fmla="*/ 1344613 h 1466850"/>
              <a:gd name="connsiteX36" fmla="*/ 436563 w 977900"/>
              <a:gd name="connsiteY36" fmla="*/ 1344613 h 1466850"/>
              <a:gd name="connsiteX37" fmla="*/ 436563 w 977900"/>
              <a:gd name="connsiteY37" fmla="*/ 1135063 h 1466850"/>
              <a:gd name="connsiteX38" fmla="*/ 541338 w 977900"/>
              <a:gd name="connsiteY38" fmla="*/ 1135063 h 1466850"/>
              <a:gd name="connsiteX39" fmla="*/ 541338 w 977900"/>
              <a:gd name="connsiteY39" fmla="*/ 1344613 h 1466850"/>
              <a:gd name="connsiteX40" fmla="*/ 296863 w 977900"/>
              <a:gd name="connsiteY40" fmla="*/ 401638 h 1466850"/>
              <a:gd name="connsiteX41" fmla="*/ 192088 w 977900"/>
              <a:gd name="connsiteY41" fmla="*/ 401638 h 1466850"/>
              <a:gd name="connsiteX42" fmla="*/ 192088 w 977900"/>
              <a:gd name="connsiteY42" fmla="*/ 296863 h 1466850"/>
              <a:gd name="connsiteX43" fmla="*/ 296863 w 977900"/>
              <a:gd name="connsiteY43" fmla="*/ 296863 h 1466850"/>
              <a:gd name="connsiteX44" fmla="*/ 296863 w 977900"/>
              <a:gd name="connsiteY44" fmla="*/ 401638 h 1466850"/>
              <a:gd name="connsiteX45" fmla="*/ 296863 w 977900"/>
              <a:gd name="connsiteY45" fmla="*/ 681038 h 1466850"/>
              <a:gd name="connsiteX46" fmla="*/ 192088 w 977900"/>
              <a:gd name="connsiteY46" fmla="*/ 681038 h 1466850"/>
              <a:gd name="connsiteX47" fmla="*/ 192088 w 977900"/>
              <a:gd name="connsiteY47" fmla="*/ 576263 h 1466850"/>
              <a:gd name="connsiteX48" fmla="*/ 296863 w 977900"/>
              <a:gd name="connsiteY48" fmla="*/ 576263 h 1466850"/>
              <a:gd name="connsiteX49" fmla="*/ 296863 w 977900"/>
              <a:gd name="connsiteY49" fmla="*/ 681038 h 1466850"/>
              <a:gd name="connsiteX50" fmla="*/ 296863 w 977900"/>
              <a:gd name="connsiteY50" fmla="*/ 960438 h 1466850"/>
              <a:gd name="connsiteX51" fmla="*/ 192088 w 977900"/>
              <a:gd name="connsiteY51" fmla="*/ 960438 h 1466850"/>
              <a:gd name="connsiteX52" fmla="*/ 192088 w 977900"/>
              <a:gd name="connsiteY52" fmla="*/ 855663 h 1466850"/>
              <a:gd name="connsiteX53" fmla="*/ 296863 w 977900"/>
              <a:gd name="connsiteY53" fmla="*/ 855663 h 1466850"/>
              <a:gd name="connsiteX54" fmla="*/ 296863 w 977900"/>
              <a:gd name="connsiteY54" fmla="*/ 960438 h 1466850"/>
              <a:gd name="connsiteX55" fmla="*/ 296863 w 977900"/>
              <a:gd name="connsiteY55" fmla="*/ 1239838 h 1466850"/>
              <a:gd name="connsiteX56" fmla="*/ 192088 w 977900"/>
              <a:gd name="connsiteY56" fmla="*/ 1239838 h 1466850"/>
              <a:gd name="connsiteX57" fmla="*/ 192088 w 977900"/>
              <a:gd name="connsiteY57" fmla="*/ 1135063 h 1466850"/>
              <a:gd name="connsiteX58" fmla="*/ 296863 w 977900"/>
              <a:gd name="connsiteY58" fmla="*/ 1135063 h 1466850"/>
              <a:gd name="connsiteX59" fmla="*/ 296863 w 977900"/>
              <a:gd name="connsiteY59" fmla="*/ 1239838 h 1466850"/>
              <a:gd name="connsiteX60" fmla="*/ 908050 w 977900"/>
              <a:gd name="connsiteY60" fmla="*/ 1344613 h 1466850"/>
              <a:gd name="connsiteX61" fmla="*/ 908050 w 977900"/>
              <a:gd name="connsiteY61" fmla="*/ 174625 h 1466850"/>
              <a:gd name="connsiteX62" fmla="*/ 855663 w 977900"/>
              <a:gd name="connsiteY62" fmla="*/ 174625 h 1466850"/>
              <a:gd name="connsiteX63" fmla="*/ 855663 w 977900"/>
              <a:gd name="connsiteY63" fmla="*/ 69850 h 1466850"/>
              <a:gd name="connsiteX64" fmla="*/ 803275 w 977900"/>
              <a:gd name="connsiteY64" fmla="*/ 69850 h 1466850"/>
              <a:gd name="connsiteX65" fmla="*/ 803275 w 977900"/>
              <a:gd name="connsiteY65" fmla="*/ 0 h 1466850"/>
              <a:gd name="connsiteX66" fmla="*/ 174625 w 977900"/>
              <a:gd name="connsiteY66" fmla="*/ 0 h 1466850"/>
              <a:gd name="connsiteX67" fmla="*/ 174625 w 977900"/>
              <a:gd name="connsiteY67" fmla="*/ 69850 h 1466850"/>
              <a:gd name="connsiteX68" fmla="*/ 122238 w 977900"/>
              <a:gd name="connsiteY68" fmla="*/ 69850 h 1466850"/>
              <a:gd name="connsiteX69" fmla="*/ 122238 w 977900"/>
              <a:gd name="connsiteY69" fmla="*/ 174625 h 1466850"/>
              <a:gd name="connsiteX70" fmla="*/ 69850 w 977900"/>
              <a:gd name="connsiteY70" fmla="*/ 174625 h 1466850"/>
              <a:gd name="connsiteX71" fmla="*/ 69850 w 977900"/>
              <a:gd name="connsiteY71" fmla="*/ 1344613 h 1466850"/>
              <a:gd name="connsiteX72" fmla="*/ 0 w 977900"/>
              <a:gd name="connsiteY72" fmla="*/ 1344613 h 1466850"/>
              <a:gd name="connsiteX73" fmla="*/ 0 w 977900"/>
              <a:gd name="connsiteY73" fmla="*/ 1466850 h 1466850"/>
              <a:gd name="connsiteX74" fmla="*/ 977900 w 977900"/>
              <a:gd name="connsiteY74" fmla="*/ 1466850 h 1466850"/>
              <a:gd name="connsiteX75" fmla="*/ 977900 w 977900"/>
              <a:gd name="connsiteY75" fmla="*/ 1344613 h 1466850"/>
              <a:gd name="connsiteX76" fmla="*/ 908050 w 977900"/>
              <a:gd name="connsiteY76" fmla="*/ 1344613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77900" h="1466850">
                <a:moveTo>
                  <a:pt x="785813" y="401638"/>
                </a:moveTo>
                <a:lnTo>
                  <a:pt x="681038" y="401638"/>
                </a:lnTo>
                <a:lnTo>
                  <a:pt x="681038" y="296863"/>
                </a:lnTo>
                <a:lnTo>
                  <a:pt x="785813" y="296863"/>
                </a:lnTo>
                <a:lnTo>
                  <a:pt x="785813" y="401638"/>
                </a:lnTo>
                <a:close/>
                <a:moveTo>
                  <a:pt x="785813" y="681038"/>
                </a:moveTo>
                <a:lnTo>
                  <a:pt x="681038" y="681038"/>
                </a:lnTo>
                <a:lnTo>
                  <a:pt x="681038" y="576263"/>
                </a:lnTo>
                <a:lnTo>
                  <a:pt x="785813" y="576263"/>
                </a:lnTo>
                <a:lnTo>
                  <a:pt x="785813" y="681038"/>
                </a:lnTo>
                <a:close/>
                <a:moveTo>
                  <a:pt x="785813" y="960438"/>
                </a:moveTo>
                <a:lnTo>
                  <a:pt x="681038" y="960438"/>
                </a:lnTo>
                <a:lnTo>
                  <a:pt x="681038" y="855663"/>
                </a:lnTo>
                <a:lnTo>
                  <a:pt x="785813" y="855663"/>
                </a:lnTo>
                <a:lnTo>
                  <a:pt x="785813" y="960438"/>
                </a:lnTo>
                <a:close/>
                <a:moveTo>
                  <a:pt x="785813" y="1239838"/>
                </a:moveTo>
                <a:lnTo>
                  <a:pt x="681038" y="1239838"/>
                </a:lnTo>
                <a:lnTo>
                  <a:pt x="681038" y="1135063"/>
                </a:lnTo>
                <a:lnTo>
                  <a:pt x="785813" y="1135063"/>
                </a:lnTo>
                <a:lnTo>
                  <a:pt x="785813" y="1239838"/>
                </a:lnTo>
                <a:close/>
                <a:moveTo>
                  <a:pt x="541338" y="401638"/>
                </a:moveTo>
                <a:lnTo>
                  <a:pt x="436563" y="401638"/>
                </a:lnTo>
                <a:lnTo>
                  <a:pt x="436563" y="296863"/>
                </a:lnTo>
                <a:lnTo>
                  <a:pt x="541338" y="296863"/>
                </a:lnTo>
                <a:lnTo>
                  <a:pt x="541338" y="401638"/>
                </a:lnTo>
                <a:close/>
                <a:moveTo>
                  <a:pt x="541338" y="681038"/>
                </a:moveTo>
                <a:lnTo>
                  <a:pt x="436563" y="681038"/>
                </a:lnTo>
                <a:lnTo>
                  <a:pt x="436563" y="576263"/>
                </a:lnTo>
                <a:lnTo>
                  <a:pt x="541338" y="576263"/>
                </a:lnTo>
                <a:lnTo>
                  <a:pt x="541338" y="681038"/>
                </a:lnTo>
                <a:close/>
                <a:moveTo>
                  <a:pt x="541338" y="960438"/>
                </a:moveTo>
                <a:lnTo>
                  <a:pt x="436563" y="960438"/>
                </a:lnTo>
                <a:lnTo>
                  <a:pt x="436563" y="855663"/>
                </a:lnTo>
                <a:lnTo>
                  <a:pt x="541338" y="855663"/>
                </a:lnTo>
                <a:lnTo>
                  <a:pt x="541338" y="960438"/>
                </a:lnTo>
                <a:close/>
                <a:moveTo>
                  <a:pt x="541338" y="1344613"/>
                </a:moveTo>
                <a:lnTo>
                  <a:pt x="436563" y="1344613"/>
                </a:lnTo>
                <a:lnTo>
                  <a:pt x="436563" y="1135063"/>
                </a:lnTo>
                <a:lnTo>
                  <a:pt x="541338" y="1135063"/>
                </a:lnTo>
                <a:lnTo>
                  <a:pt x="541338" y="1344613"/>
                </a:lnTo>
                <a:close/>
                <a:moveTo>
                  <a:pt x="296863" y="401638"/>
                </a:moveTo>
                <a:lnTo>
                  <a:pt x="192088" y="401638"/>
                </a:lnTo>
                <a:lnTo>
                  <a:pt x="192088" y="296863"/>
                </a:lnTo>
                <a:lnTo>
                  <a:pt x="296863" y="296863"/>
                </a:lnTo>
                <a:lnTo>
                  <a:pt x="296863" y="401638"/>
                </a:lnTo>
                <a:close/>
                <a:moveTo>
                  <a:pt x="296863" y="681038"/>
                </a:moveTo>
                <a:lnTo>
                  <a:pt x="192088" y="681038"/>
                </a:lnTo>
                <a:lnTo>
                  <a:pt x="192088" y="576263"/>
                </a:lnTo>
                <a:lnTo>
                  <a:pt x="296863" y="576263"/>
                </a:lnTo>
                <a:lnTo>
                  <a:pt x="296863" y="681038"/>
                </a:lnTo>
                <a:close/>
                <a:moveTo>
                  <a:pt x="296863" y="960438"/>
                </a:moveTo>
                <a:lnTo>
                  <a:pt x="192088" y="960438"/>
                </a:lnTo>
                <a:lnTo>
                  <a:pt x="192088" y="855663"/>
                </a:lnTo>
                <a:lnTo>
                  <a:pt x="296863" y="855663"/>
                </a:lnTo>
                <a:lnTo>
                  <a:pt x="296863" y="960438"/>
                </a:lnTo>
                <a:close/>
                <a:moveTo>
                  <a:pt x="296863" y="1239838"/>
                </a:moveTo>
                <a:lnTo>
                  <a:pt x="192088" y="1239838"/>
                </a:lnTo>
                <a:lnTo>
                  <a:pt x="192088" y="1135063"/>
                </a:lnTo>
                <a:lnTo>
                  <a:pt x="296863" y="1135063"/>
                </a:lnTo>
                <a:lnTo>
                  <a:pt x="296863" y="1239838"/>
                </a:lnTo>
                <a:close/>
                <a:moveTo>
                  <a:pt x="908050" y="1344613"/>
                </a:moveTo>
                <a:lnTo>
                  <a:pt x="908050" y="174625"/>
                </a:lnTo>
                <a:lnTo>
                  <a:pt x="855663" y="174625"/>
                </a:lnTo>
                <a:lnTo>
                  <a:pt x="855663" y="69850"/>
                </a:lnTo>
                <a:lnTo>
                  <a:pt x="803275" y="69850"/>
                </a:lnTo>
                <a:lnTo>
                  <a:pt x="803275" y="0"/>
                </a:lnTo>
                <a:lnTo>
                  <a:pt x="174625" y="0"/>
                </a:lnTo>
                <a:lnTo>
                  <a:pt x="174625" y="69850"/>
                </a:lnTo>
                <a:lnTo>
                  <a:pt x="122238" y="69850"/>
                </a:lnTo>
                <a:lnTo>
                  <a:pt x="122238" y="174625"/>
                </a:lnTo>
                <a:lnTo>
                  <a:pt x="69850" y="174625"/>
                </a:lnTo>
                <a:lnTo>
                  <a:pt x="69850" y="1344613"/>
                </a:lnTo>
                <a:lnTo>
                  <a:pt x="0" y="1344613"/>
                </a:lnTo>
                <a:lnTo>
                  <a:pt x="0" y="1466850"/>
                </a:lnTo>
                <a:lnTo>
                  <a:pt x="977900" y="1466850"/>
                </a:lnTo>
                <a:lnTo>
                  <a:pt x="977900" y="1344613"/>
                </a:lnTo>
                <a:lnTo>
                  <a:pt x="908050" y="1344613"/>
                </a:lnTo>
                <a:close/>
              </a:path>
            </a:pathLst>
          </a:custGeom>
          <a:gradFill flip="none" rotWithShape="1">
            <a:gsLst>
              <a:gs pos="49000">
                <a:schemeClr val="accent1">
                  <a:lumMod val="60000"/>
                  <a:lumOff val="40000"/>
                </a:schemeClr>
              </a:gs>
              <a:gs pos="50000">
                <a:schemeClr val="tx1">
                  <a:lumMod val="65000"/>
                  <a:lumOff val="35000"/>
                </a:schemeClr>
              </a:gs>
            </a:gsLst>
            <a:lin ang="0" scaled="1"/>
            <a:tileRect/>
          </a:gradFill>
          <a:ln w="17463" cap="flat">
            <a:noFill/>
            <a:prstDash val="solid"/>
            <a:miter/>
          </a:ln>
        </p:spPr>
        <p:txBody>
          <a:bodyPr rtlCol="0" anchor="ctr"/>
          <a:lstStyle/>
          <a:p>
            <a:endParaRPr lang="ja-JP" altLang="en-US"/>
          </a:p>
        </p:txBody>
      </p:sp>
      <p:sp>
        <p:nvSpPr>
          <p:cNvPr id="43" name="正方形/長方形 42">
            <a:extLst>
              <a:ext uri="{FF2B5EF4-FFF2-40B4-BE49-F238E27FC236}">
                <a16:creationId xmlns:a16="http://schemas.microsoft.com/office/drawing/2014/main" id="{D75E2AD7-339B-4A74-B713-30D517E53181}"/>
              </a:ext>
            </a:extLst>
          </p:cNvPr>
          <p:cNvSpPr/>
          <p:nvPr/>
        </p:nvSpPr>
        <p:spPr>
          <a:xfrm>
            <a:off x="10058400" y="980280"/>
            <a:ext cx="3962400" cy="80145"/>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80132E50-8B97-4C3F-B6D3-934EB0C672DF}"/>
              </a:ext>
            </a:extLst>
          </p:cNvPr>
          <p:cNvSpPr txBox="1"/>
          <p:nvPr/>
        </p:nvSpPr>
        <p:spPr>
          <a:xfrm>
            <a:off x="2517259" y="5862935"/>
            <a:ext cx="1415772" cy="461665"/>
          </a:xfrm>
          <a:prstGeom prst="rect">
            <a:avLst/>
          </a:prstGeom>
          <a:noFill/>
        </p:spPr>
        <p:txBody>
          <a:bodyPr wrap="none" rtlCol="0">
            <a:spAutoFit/>
          </a:bodyPr>
          <a:lstStyle/>
          <a:p>
            <a:r>
              <a:rPr kumimoji="1"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rPr>
              <a:t>約</a:t>
            </a: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rPr>
              <a:t>５０</a:t>
            </a:r>
            <a:r>
              <a:rPr kumimoji="1"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rPr>
              <a:t>％</a:t>
            </a:r>
            <a:endParaRPr kumimoji="1" lang="en-US" altLang="ja-JP" sz="2400"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13352028"/>
      </p:ext>
    </p:extLst>
  </p:cSld>
  <p:clrMapOvr>
    <a:masterClrMapping/>
  </p:clrMapOvr>
  <p:transition advTm="20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2" descr="エアコン室外機"/>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7464175" y="4429692"/>
            <a:ext cx="1616575" cy="1733551"/>
          </a:xfrm>
          <a:prstGeom prst="rect">
            <a:avLst/>
          </a:prstGeom>
        </p:spPr>
      </p:pic>
      <p:pic>
        <p:nvPicPr>
          <p:cNvPr id="12293" name="Picture 3" descr="コピー～パッケージエアコ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0544" y="1524227"/>
            <a:ext cx="1307306" cy="248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8"/>
          <p:cNvSpPr>
            <a:spLocks noChangeShapeType="1"/>
          </p:cNvSpPr>
          <p:nvPr/>
        </p:nvSpPr>
        <p:spPr bwMode="auto">
          <a:xfrm>
            <a:off x="10171712" y="1490200"/>
            <a:ext cx="2381250" cy="1847850"/>
          </a:xfrm>
          <a:prstGeom prst="line">
            <a:avLst/>
          </a:prstGeom>
          <a:noFill/>
          <a:ln w="57150">
            <a:solidFill>
              <a:schemeClr val="tx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8" name="Line 7"/>
          <p:cNvSpPr>
            <a:spLocks noChangeShapeType="1"/>
          </p:cNvSpPr>
          <p:nvPr/>
        </p:nvSpPr>
        <p:spPr bwMode="auto">
          <a:xfrm flipH="1">
            <a:off x="10254923" y="809342"/>
            <a:ext cx="1738313" cy="768350"/>
          </a:xfrm>
          <a:prstGeom prst="line">
            <a:avLst/>
          </a:prstGeom>
          <a:noFill/>
          <a:ln w="57150">
            <a:solidFill>
              <a:schemeClr val="tx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角丸四角形 2"/>
          <p:cNvSpPr/>
          <p:nvPr/>
        </p:nvSpPr>
        <p:spPr>
          <a:xfrm>
            <a:off x="10637824" y="4795583"/>
            <a:ext cx="1406525" cy="450850"/>
          </a:xfrm>
          <a:prstGeom prst="round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00B0F0"/>
                </a:solidFill>
              </a:rPr>
              <a:t>水冷式</a:t>
            </a:r>
            <a:endParaRPr lang="en-US" dirty="0">
              <a:solidFill>
                <a:srgbClr val="00B0F0"/>
              </a:solidFill>
            </a:endParaRPr>
          </a:p>
        </p:txBody>
      </p:sp>
      <p:sp>
        <p:nvSpPr>
          <p:cNvPr id="17" name="角丸四角形 16"/>
          <p:cNvSpPr/>
          <p:nvPr/>
        </p:nvSpPr>
        <p:spPr>
          <a:xfrm>
            <a:off x="10564723" y="3464005"/>
            <a:ext cx="1439862" cy="449263"/>
          </a:xfrm>
          <a:prstGeom prst="round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00B0F0"/>
                </a:solidFill>
              </a:rPr>
              <a:t>空冷式</a:t>
            </a:r>
            <a:endParaRPr lang="en-US" dirty="0">
              <a:solidFill>
                <a:srgbClr val="00B0F0"/>
              </a:solidFill>
            </a:endParaRPr>
          </a:p>
        </p:txBody>
      </p:sp>
      <p:sp>
        <p:nvSpPr>
          <p:cNvPr id="5" name="スライド番号プレースホルダー 4">
            <a:extLst>
              <a:ext uri="{FF2B5EF4-FFF2-40B4-BE49-F238E27FC236}">
                <a16:creationId xmlns:a16="http://schemas.microsoft.com/office/drawing/2014/main" id="{55F8447B-5704-444E-B227-42C7326D0898}"/>
              </a:ext>
            </a:extLst>
          </p:cNvPr>
          <p:cNvSpPr>
            <a:spLocks noGrp="1"/>
          </p:cNvSpPr>
          <p:nvPr>
            <p:ph type="sldNum" sz="quarter" idx="12"/>
          </p:nvPr>
        </p:nvSpPr>
        <p:spPr/>
        <p:txBody>
          <a:bodyPr/>
          <a:lstStyle/>
          <a:p>
            <a:pPr>
              <a:defRPr/>
            </a:pPr>
            <a:fld id="{8DB35A91-807E-4157-A08C-5C9CF5FC963C}" type="slidenum">
              <a:rPr lang="en-US" altLang="ja-JP" smtClean="0"/>
              <a:pPr>
                <a:defRPr/>
              </a:pPr>
              <a:t>6</a:t>
            </a:fld>
            <a:endParaRPr lang="en-US" altLang="ja-JP"/>
          </a:p>
        </p:txBody>
      </p:sp>
      <p:sp>
        <p:nvSpPr>
          <p:cNvPr id="24" name="タイトル 11">
            <a:extLst>
              <a:ext uri="{FF2B5EF4-FFF2-40B4-BE49-F238E27FC236}">
                <a16:creationId xmlns:a16="http://schemas.microsoft.com/office/drawing/2014/main" id="{5AF8DE68-154C-4CF9-A8EC-B7B3957DDC1E}"/>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kumimoji="1" lang="ja-JP" altLang="en-US" sz="3200" b="1" i="0" u="none" strike="noStrike" kern="0" cap="none" spc="0" normalizeH="0" baseline="0" noProof="0" dirty="0">
                <a:ln>
                  <a:noFill/>
                </a:ln>
                <a:solidFill>
                  <a:srgbClr val="000000">
                    <a:lumMod val="65000"/>
                    <a:lumOff val="35000"/>
                  </a:srgbClr>
                </a:solidFill>
                <a:effectLst>
                  <a:glow rad="63500">
                    <a:srgbClr val="FFFFFF">
                      <a:alpha val="40000"/>
                    </a:srgbClr>
                  </a:glow>
                </a:effectLst>
                <a:uLnTx/>
                <a:uFillTx/>
                <a:latin typeface="BIZ UDゴシック" panose="020B0400000000000000" pitchFamily="49" charset="-128"/>
                <a:ea typeface="BIZ UDゴシック" panose="020B0400000000000000" pitchFamily="49" charset="-128"/>
                <a:cs typeface="Calibri" panose="020F0502020204030204" pitchFamily="34" charset="0"/>
              </a:rPr>
              <a:t>エコパワーフィットの設置場所</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25" name="タイトル 11">
            <a:extLst>
              <a:ext uri="{FF2B5EF4-FFF2-40B4-BE49-F238E27FC236}">
                <a16:creationId xmlns:a16="http://schemas.microsoft.com/office/drawing/2014/main" id="{636CD81B-B8E4-4546-B6F0-31C20E381210}"/>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CB2323"/>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約９０％</a:t>
            </a: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の電力を消費する</a:t>
            </a:r>
            <a:r>
              <a:rPr kumimoji="1" lang="ja-JP" altLang="en-US" sz="2400" b="0" i="0" u="none" strike="noStrike" kern="1200" cap="none" spc="0" normalizeH="0" baseline="0" noProof="0" dirty="0">
                <a:ln>
                  <a:noFill/>
                </a:ln>
                <a:solidFill>
                  <a:srgbClr val="C0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コンプレッサー</a:t>
            </a:r>
            <a:r>
              <a:rPr kumimoji="1" lang="ja-JP" altLang="en-US"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に設置</a:t>
            </a:r>
            <a:endParaRPr kumimoji="1" lang="en-US" altLang="ja-JP" sz="24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26" name="正方形/長方形 25">
            <a:extLst>
              <a:ext uri="{FF2B5EF4-FFF2-40B4-BE49-F238E27FC236}">
                <a16:creationId xmlns:a16="http://schemas.microsoft.com/office/drawing/2014/main" id="{F37C3E80-BB66-4876-9D43-27CA7422651C}"/>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19" name="図 18"/>
          <p:cNvPicPr>
            <a:picLocks noChangeAspect="1"/>
          </p:cNvPicPr>
          <p:nvPr/>
        </p:nvPicPr>
        <p:blipFill>
          <a:blip r:embed="rId4">
            <a:extLst>
              <a:ext uri="{BEBA8EAE-BF5A-486C-A8C5-ECC9F3942E4B}">
                <a14:imgProps xmlns:a14="http://schemas.microsoft.com/office/drawing/2010/main">
                  <a14:imgLayer r:embed="rId5">
                    <a14:imgEffect>
                      <a14:backgroundRemoval t="4918" b="99454" l="2545" r="99273"/>
                    </a14:imgEffect>
                  </a14:imgLayer>
                </a14:imgProps>
              </a:ext>
              <a:ext uri="{28A0092B-C50C-407E-A947-70E740481C1C}">
                <a14:useLocalDpi xmlns:a14="http://schemas.microsoft.com/office/drawing/2010/main" val="0"/>
              </a:ext>
            </a:extLst>
          </a:blip>
          <a:stretch>
            <a:fillRect/>
          </a:stretch>
        </p:blipFill>
        <p:spPr>
          <a:xfrm>
            <a:off x="267693" y="1505517"/>
            <a:ext cx="4775200" cy="1569243"/>
          </a:xfrm>
          <a:prstGeom prst="rect">
            <a:avLst/>
          </a:prstGeom>
        </p:spPr>
      </p:pic>
      <p:pic>
        <p:nvPicPr>
          <p:cNvPr id="33" name="図 11">
            <a:extLst>
              <a:ext uri="{FF2B5EF4-FFF2-40B4-BE49-F238E27FC236}">
                <a16:creationId xmlns:a16="http://schemas.microsoft.com/office/drawing/2014/main" id="{46BF7460-EBE0-474F-AF47-5C8792971D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293" y="1854639"/>
            <a:ext cx="1164718" cy="10353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テキスト ボックス 34">
            <a:extLst>
              <a:ext uri="{FF2B5EF4-FFF2-40B4-BE49-F238E27FC236}">
                <a16:creationId xmlns:a16="http://schemas.microsoft.com/office/drawing/2014/main" id="{66D5E5C4-E5F7-4CF3-BD6A-9E992AAB003A}"/>
              </a:ext>
            </a:extLst>
          </p:cNvPr>
          <p:cNvSpPr txBox="1"/>
          <p:nvPr/>
        </p:nvSpPr>
        <p:spPr>
          <a:xfrm>
            <a:off x="476174" y="3135407"/>
            <a:ext cx="1694033" cy="646331"/>
          </a:xfrm>
          <a:prstGeom prst="rect">
            <a:avLst/>
          </a:prstGeom>
          <a:noFill/>
        </p:spPr>
        <p:txBody>
          <a:bodyPr wrap="square">
            <a:spAutoFit/>
          </a:bodyPr>
          <a:lstStyle/>
          <a:p>
            <a:pPr algn="ctr"/>
            <a:r>
              <a:rPr kumimoji="1" lang="ja-JP" altLang="en-US" sz="1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室内機</a:t>
            </a:r>
            <a:endParaRPr kumimoji="1" lang="en-US" altLang="ja-JP" sz="1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algn="ctr"/>
            <a:r>
              <a:rPr lang="ja-JP" altLang="en-US" dirty="0">
                <a:solidFill>
                  <a:srgbClr val="000000">
                    <a:lumMod val="65000"/>
                    <a:lumOff val="35000"/>
                  </a:srgbClr>
                </a:solidFill>
                <a:latin typeface="BIZ UDゴシック" panose="020B0400000000000000" pitchFamily="49" charset="-128"/>
                <a:ea typeface="BIZ UDゴシック" panose="020B0400000000000000" pitchFamily="49" charset="-128"/>
                <a:cs typeface="Arial" panose="020B0604020202020204" pitchFamily="34" charset="0"/>
              </a:rPr>
              <a:t>（約１０％）</a:t>
            </a:r>
            <a:endParaRPr kumimoji="1" lang="en-US" altLang="ja-JP" sz="1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36" name="テキスト ボックス 35">
            <a:extLst>
              <a:ext uri="{FF2B5EF4-FFF2-40B4-BE49-F238E27FC236}">
                <a16:creationId xmlns:a16="http://schemas.microsoft.com/office/drawing/2014/main" id="{7D823F21-0785-4065-9FF1-080F47D224E6}"/>
              </a:ext>
            </a:extLst>
          </p:cNvPr>
          <p:cNvSpPr txBox="1"/>
          <p:nvPr/>
        </p:nvSpPr>
        <p:spPr>
          <a:xfrm>
            <a:off x="3109046" y="3135406"/>
            <a:ext cx="1694033" cy="646331"/>
          </a:xfrm>
          <a:prstGeom prst="rect">
            <a:avLst/>
          </a:prstGeom>
          <a:noFill/>
        </p:spPr>
        <p:txBody>
          <a:bodyPr wrap="square">
            <a:spAutoFit/>
          </a:bodyPr>
          <a:lstStyle/>
          <a:p>
            <a:pPr algn="ctr"/>
            <a:r>
              <a:rPr lang="ja-JP" altLang="en-US" dirty="0">
                <a:solidFill>
                  <a:srgbClr val="000000">
                    <a:lumMod val="65000"/>
                    <a:lumOff val="35000"/>
                  </a:srgbClr>
                </a:solidFill>
                <a:latin typeface="BIZ UDゴシック" panose="020B0400000000000000" pitchFamily="49" charset="-128"/>
                <a:ea typeface="BIZ UDゴシック" panose="020B0400000000000000" pitchFamily="49" charset="-128"/>
                <a:cs typeface="Arial" panose="020B0604020202020204" pitchFamily="34" charset="0"/>
              </a:rPr>
              <a:t>室外</a:t>
            </a:r>
            <a:r>
              <a:rPr kumimoji="1" lang="ja-JP" altLang="en-US" sz="1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機</a:t>
            </a:r>
            <a:endParaRPr kumimoji="1" lang="en-US" altLang="ja-JP" sz="1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a:p>
            <a:pPr algn="ctr"/>
            <a:r>
              <a:rPr lang="ja-JP" altLang="en-US" dirty="0">
                <a:solidFill>
                  <a:srgbClr val="000000">
                    <a:lumMod val="65000"/>
                    <a:lumOff val="35000"/>
                  </a:srgbClr>
                </a:solidFill>
                <a:latin typeface="BIZ UDゴシック" panose="020B0400000000000000" pitchFamily="49" charset="-128"/>
                <a:ea typeface="BIZ UDゴシック" panose="020B0400000000000000" pitchFamily="49" charset="-128"/>
                <a:cs typeface="Arial" panose="020B0604020202020204" pitchFamily="34" charset="0"/>
              </a:rPr>
              <a:t>（</a:t>
            </a:r>
            <a:r>
              <a:rPr lang="ja-JP" altLang="en-US" dirty="0">
                <a:solidFill>
                  <a:srgbClr val="CB2323"/>
                </a:solidFill>
                <a:latin typeface="BIZ UDゴシック" panose="020B0400000000000000" pitchFamily="49" charset="-128"/>
                <a:ea typeface="BIZ UDゴシック" panose="020B0400000000000000" pitchFamily="49" charset="-128"/>
                <a:cs typeface="Arial" panose="020B0604020202020204" pitchFamily="34" charset="0"/>
              </a:rPr>
              <a:t>約９０％</a:t>
            </a:r>
            <a:r>
              <a:rPr lang="ja-JP" altLang="en-US" dirty="0">
                <a:solidFill>
                  <a:srgbClr val="000000">
                    <a:lumMod val="65000"/>
                    <a:lumOff val="35000"/>
                  </a:srgbClr>
                </a:solidFill>
                <a:latin typeface="BIZ UDゴシック" panose="020B0400000000000000" pitchFamily="49" charset="-128"/>
                <a:ea typeface="BIZ UDゴシック" panose="020B0400000000000000" pitchFamily="49" charset="-128"/>
                <a:cs typeface="Arial" panose="020B0604020202020204" pitchFamily="34" charset="0"/>
              </a:rPr>
              <a:t>）</a:t>
            </a:r>
            <a:endParaRPr kumimoji="1" lang="en-US" altLang="ja-JP" sz="1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grpSp>
        <p:nvGrpSpPr>
          <p:cNvPr id="13" name="グループ化 12">
            <a:extLst>
              <a:ext uri="{FF2B5EF4-FFF2-40B4-BE49-F238E27FC236}">
                <a16:creationId xmlns:a16="http://schemas.microsoft.com/office/drawing/2014/main" id="{F88EE392-653E-4342-BEEA-7002488E08C5}"/>
              </a:ext>
            </a:extLst>
          </p:cNvPr>
          <p:cNvGrpSpPr/>
          <p:nvPr/>
        </p:nvGrpSpPr>
        <p:grpSpPr>
          <a:xfrm>
            <a:off x="3050327" y="4270287"/>
            <a:ext cx="1898650" cy="1733550"/>
            <a:chOff x="4418013" y="1919288"/>
            <a:chExt cx="1898650" cy="1733550"/>
          </a:xfrm>
        </p:grpSpPr>
        <p:pic>
          <p:nvPicPr>
            <p:cNvPr id="12295" name="図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18013" y="1919288"/>
              <a:ext cx="18986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図 11">
              <a:extLst>
                <a:ext uri="{FF2B5EF4-FFF2-40B4-BE49-F238E27FC236}">
                  <a16:creationId xmlns:a16="http://schemas.microsoft.com/office/drawing/2014/main" id="{70BBC3A4-6323-4C46-B25D-20EC116FE5A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53" t="24352" r="19289" b="21666"/>
            <a:stretch/>
          </p:blipFill>
          <p:spPr bwMode="auto">
            <a:xfrm>
              <a:off x="4756149" y="2310380"/>
              <a:ext cx="1257302" cy="9659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テキスト ボックス 40">
            <a:extLst>
              <a:ext uri="{FF2B5EF4-FFF2-40B4-BE49-F238E27FC236}">
                <a16:creationId xmlns:a16="http://schemas.microsoft.com/office/drawing/2014/main" id="{3D391AE2-6502-4820-A45D-2B85B5039D4E}"/>
              </a:ext>
            </a:extLst>
          </p:cNvPr>
          <p:cNvSpPr txBox="1"/>
          <p:nvPr/>
        </p:nvSpPr>
        <p:spPr>
          <a:xfrm>
            <a:off x="6605668" y="3810000"/>
            <a:ext cx="3173649" cy="369332"/>
          </a:xfrm>
          <a:prstGeom prst="rect">
            <a:avLst/>
          </a:prstGeom>
          <a:solidFill>
            <a:schemeClr val="bg1"/>
          </a:solidFill>
        </p:spPr>
        <p:txBody>
          <a:bodyPr wrap="square">
            <a:spAutoFit/>
          </a:bodyPr>
          <a:lstStyle/>
          <a:p>
            <a:pPr algn="ctr"/>
            <a:r>
              <a:rPr kumimoji="1" lang="ja-JP" altLang="en-US" sz="1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空冷式屋外機</a:t>
            </a:r>
            <a:endParaRPr kumimoji="1" lang="en-US" altLang="ja-JP" sz="1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9F347FC7-1E89-47A5-A796-35C9CEF009F0}"/>
              </a:ext>
            </a:extLst>
          </p:cNvPr>
          <p:cNvSpPr txBox="1"/>
          <p:nvPr/>
        </p:nvSpPr>
        <p:spPr>
          <a:xfrm>
            <a:off x="6605668" y="6049034"/>
            <a:ext cx="3173649" cy="369332"/>
          </a:xfrm>
          <a:prstGeom prst="rect">
            <a:avLst/>
          </a:prstGeom>
          <a:solidFill>
            <a:schemeClr val="bg1"/>
          </a:solidFill>
        </p:spPr>
        <p:txBody>
          <a:bodyPr wrap="square">
            <a:spAutoFit/>
          </a:bodyPr>
          <a:lstStyle/>
          <a:p>
            <a:pPr algn="ctr"/>
            <a:r>
              <a:rPr kumimoji="1" lang="ja-JP" altLang="en-US" sz="1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水冷式屋外機</a:t>
            </a:r>
            <a:endParaRPr kumimoji="1" lang="en-US" altLang="ja-JP" sz="1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cxnSp>
        <p:nvCxnSpPr>
          <p:cNvPr id="27" name="直線コネクタ 26">
            <a:extLst>
              <a:ext uri="{FF2B5EF4-FFF2-40B4-BE49-F238E27FC236}">
                <a16:creationId xmlns:a16="http://schemas.microsoft.com/office/drawing/2014/main" id="{96B0E1C9-0DDF-4514-B00A-FCD957335182}"/>
              </a:ext>
            </a:extLst>
          </p:cNvPr>
          <p:cNvCxnSpPr>
            <a:stCxn id="12295" idx="3"/>
            <a:endCxn id="12295" idx="3"/>
          </p:cNvCxnSpPr>
          <p:nvPr/>
        </p:nvCxnSpPr>
        <p:spPr>
          <a:xfrm>
            <a:off x="4948977" y="513706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楕円 36">
            <a:extLst>
              <a:ext uri="{FF2B5EF4-FFF2-40B4-BE49-F238E27FC236}">
                <a16:creationId xmlns:a16="http://schemas.microsoft.com/office/drawing/2014/main" id="{374045D7-079D-4356-AC52-745367F96DA2}"/>
              </a:ext>
            </a:extLst>
          </p:cNvPr>
          <p:cNvSpPr/>
          <p:nvPr/>
        </p:nvSpPr>
        <p:spPr>
          <a:xfrm>
            <a:off x="8250419" y="3119452"/>
            <a:ext cx="607575" cy="702689"/>
          </a:xfrm>
          <a:prstGeom prst="ellipse">
            <a:avLst/>
          </a:prstGeom>
          <a:no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ADAFBDF3-E591-4D96-A57F-8DBC09A01D96}"/>
              </a:ext>
            </a:extLst>
          </p:cNvPr>
          <p:cNvSpPr/>
          <p:nvPr/>
        </p:nvSpPr>
        <p:spPr>
          <a:xfrm>
            <a:off x="7671335" y="5321332"/>
            <a:ext cx="607575" cy="702689"/>
          </a:xfrm>
          <a:prstGeom prst="ellipse">
            <a:avLst/>
          </a:prstGeom>
          <a:no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2ECB3967-B9FD-4230-AAC4-00560B3C9774}"/>
              </a:ext>
            </a:extLst>
          </p:cNvPr>
          <p:cNvCxnSpPr>
            <a:stCxn id="28" idx="2"/>
            <a:endCxn id="12295" idx="3"/>
          </p:cNvCxnSpPr>
          <p:nvPr/>
        </p:nvCxnSpPr>
        <p:spPr>
          <a:xfrm flipH="1" flipV="1">
            <a:off x="4948977" y="5137062"/>
            <a:ext cx="2722358" cy="535615"/>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D8682840-9DE1-4822-91D0-BB9B1B28B797}"/>
              </a:ext>
            </a:extLst>
          </p:cNvPr>
          <p:cNvCxnSpPr>
            <a:cxnSpLocks/>
          </p:cNvCxnSpPr>
          <p:nvPr/>
        </p:nvCxnSpPr>
        <p:spPr>
          <a:xfrm flipH="1">
            <a:off x="4946855" y="3427354"/>
            <a:ext cx="3325607" cy="156433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67189"/>
      </p:ext>
    </p:extLst>
  </p:cSld>
  <p:clrMapOvr>
    <a:masterClrMapping/>
  </p:clrMapOvr>
  <p:transition advTm="20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7DDE1E67-6965-4972-A2FE-C6A359E349B3}"/>
              </a:ext>
            </a:extLst>
          </p:cNvPr>
          <p:cNvSpPr/>
          <p:nvPr/>
        </p:nvSpPr>
        <p:spPr>
          <a:xfrm>
            <a:off x="2457856" y="3227315"/>
            <a:ext cx="2052000" cy="101807"/>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48D14E5-CD3C-432B-A7DB-1A8DB79A63F6}"/>
              </a:ext>
            </a:extLst>
          </p:cNvPr>
          <p:cNvSpPr/>
          <p:nvPr/>
        </p:nvSpPr>
        <p:spPr>
          <a:xfrm>
            <a:off x="5017200" y="2786140"/>
            <a:ext cx="3636000" cy="101807"/>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F37B9AA-EF79-49D1-A294-7F73EF78A771}"/>
              </a:ext>
            </a:extLst>
          </p:cNvPr>
          <p:cNvSpPr/>
          <p:nvPr/>
        </p:nvSpPr>
        <p:spPr>
          <a:xfrm>
            <a:off x="3352800" y="2327280"/>
            <a:ext cx="2844000" cy="101807"/>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514970C2-0FCA-4617-AE5C-A6A069FDE30F}"/>
              </a:ext>
            </a:extLst>
          </p:cNvPr>
          <p:cNvSpPr/>
          <p:nvPr/>
        </p:nvSpPr>
        <p:spPr>
          <a:xfrm>
            <a:off x="4475131" y="1886105"/>
            <a:ext cx="2844000" cy="101807"/>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1">
            <a:extLst>
              <a:ext uri="{FF2B5EF4-FFF2-40B4-BE49-F238E27FC236}">
                <a16:creationId xmlns:a16="http://schemas.microsoft.com/office/drawing/2014/main" id="{03311799-A285-404F-A185-F168042947EB}"/>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C0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r>
              <a:rPr kumimoji="1" lang="ja-JP" altLang="en-US" sz="2400" b="0" i="0" u="none" strike="noStrike" kern="1200" cap="none" spc="0" normalizeH="0" baseline="0" noProof="0" dirty="0">
                <a:ln>
                  <a:noFill/>
                </a:ln>
                <a:solidFill>
                  <a:srgbClr val="C0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圧縮機個別対応型の省エネ制御装置</a:t>
            </a:r>
            <a:r>
              <a:rPr kumimoji="1" lang="en-US" altLang="ja-JP" sz="2400" b="0" i="0" u="none" strike="noStrike" kern="1200" cap="none" spc="0" normalizeH="0" baseline="0" noProof="0" dirty="0">
                <a:ln>
                  <a:noFill/>
                </a:ln>
                <a:solidFill>
                  <a:srgbClr val="C00000"/>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a:t>
            </a: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です</a:t>
            </a:r>
            <a:endParaRPr kumimoji="1" lang="en-US" altLang="ja-JP"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5362" name="Rectangle 3"/>
          <p:cNvSpPr>
            <a:spLocks noGrp="1" noChangeArrowheads="1"/>
          </p:cNvSpPr>
          <p:nvPr>
            <p:ph type="body" sz="half" idx="1"/>
          </p:nvPr>
        </p:nvSpPr>
        <p:spPr>
          <a:xfrm>
            <a:off x="452215" y="1605245"/>
            <a:ext cx="8877300" cy="2238375"/>
          </a:xfrm>
        </p:spPr>
        <p:txBody>
          <a:bodyPr/>
          <a:lstStyle/>
          <a:p>
            <a:pPr marL="371464" indent="-371464" eaLnBrk="1" hangingPunct="1">
              <a:lnSpc>
                <a:spcPct val="115000"/>
              </a:lnSpc>
              <a:buFont typeface="Wingdings" panose="05000000000000000000" pitchFamily="2" charset="2"/>
              <a:buNone/>
              <a:defRPr/>
            </a:pPr>
            <a:r>
              <a:rPr lang="ja-JP" altLang="en-US" sz="2200" dirty="0">
                <a:solidFill>
                  <a:schemeClr val="tx1">
                    <a:lumMod val="65000"/>
                    <a:lumOff val="35000"/>
                  </a:schemeClr>
                </a:solidFill>
              </a:rPr>
              <a:t>▶</a:t>
            </a:r>
            <a:r>
              <a:rPr lang="en-US" altLang="ja-JP" sz="2200" dirty="0">
                <a:solidFill>
                  <a:schemeClr val="tx1">
                    <a:lumMod val="65000"/>
                    <a:lumOff val="35000"/>
                  </a:schemeClr>
                </a:solidFill>
              </a:rPr>
              <a:t> </a:t>
            </a:r>
            <a:r>
              <a:rPr lang="ja-JP" altLang="en-US" sz="2200" dirty="0">
                <a:solidFill>
                  <a:schemeClr val="tx1">
                    <a:lumMod val="65000"/>
                    <a:lumOff val="35000"/>
                  </a:schemeClr>
                </a:solidFill>
              </a:rPr>
              <a:t>コンプレッサーの稼働状況を</a:t>
            </a:r>
            <a:r>
              <a:rPr lang="ja-JP" altLang="en-US" sz="2200" dirty="0">
                <a:solidFill>
                  <a:srgbClr val="C00000"/>
                </a:solidFill>
              </a:rPr>
              <a:t>２４時間常時個別監視</a:t>
            </a:r>
            <a:endParaRPr lang="en-US" altLang="ja-JP" sz="2200" dirty="0">
              <a:solidFill>
                <a:schemeClr val="tx1">
                  <a:lumMod val="65000"/>
                  <a:lumOff val="35000"/>
                </a:schemeClr>
              </a:solidFill>
            </a:endParaRPr>
          </a:p>
          <a:p>
            <a:pPr marL="371464" indent="-371464" eaLnBrk="1" hangingPunct="1">
              <a:lnSpc>
                <a:spcPct val="115000"/>
              </a:lnSpc>
              <a:buFont typeface="Wingdings" panose="05000000000000000000" pitchFamily="2" charset="2"/>
              <a:buNone/>
              <a:defRPr/>
            </a:pPr>
            <a:r>
              <a:rPr lang="ja-JP" altLang="en-US" sz="2200" dirty="0">
                <a:solidFill>
                  <a:schemeClr val="tx1">
                    <a:lumMod val="65000"/>
                    <a:lumOff val="35000"/>
                  </a:schemeClr>
                </a:solidFill>
              </a:rPr>
              <a:t>▶</a:t>
            </a:r>
            <a:r>
              <a:rPr lang="en-US" altLang="ja-JP" sz="2200" dirty="0">
                <a:solidFill>
                  <a:schemeClr val="tx1">
                    <a:lumMod val="65000"/>
                    <a:lumOff val="35000"/>
                  </a:schemeClr>
                </a:solidFill>
              </a:rPr>
              <a:t> </a:t>
            </a:r>
            <a:r>
              <a:rPr lang="ja-JP" altLang="en-US" sz="2200" dirty="0">
                <a:solidFill>
                  <a:schemeClr val="tx1">
                    <a:lumMod val="65000"/>
                    <a:lumOff val="35000"/>
                  </a:schemeClr>
                </a:solidFill>
              </a:rPr>
              <a:t>最適なタイミングで</a:t>
            </a:r>
            <a:r>
              <a:rPr lang="ja-JP" altLang="en-US" sz="2200" dirty="0">
                <a:solidFill>
                  <a:srgbClr val="C00000"/>
                </a:solidFill>
              </a:rPr>
              <a:t>コンプレッサーを保護</a:t>
            </a:r>
            <a:endParaRPr lang="en-US" altLang="ja-JP" sz="2200" dirty="0">
              <a:solidFill>
                <a:srgbClr val="C00000"/>
              </a:solidFill>
            </a:endParaRPr>
          </a:p>
          <a:p>
            <a:pPr marL="371464" indent="-371464" eaLnBrk="1" hangingPunct="1">
              <a:lnSpc>
                <a:spcPct val="115000"/>
              </a:lnSpc>
              <a:buFont typeface="Wingdings" panose="05000000000000000000" pitchFamily="2" charset="2"/>
              <a:buNone/>
              <a:defRPr/>
            </a:pPr>
            <a:r>
              <a:rPr lang="ja-JP" altLang="en-US" sz="2200" dirty="0">
                <a:solidFill>
                  <a:schemeClr val="tx1">
                    <a:lumMod val="65000"/>
                    <a:lumOff val="35000"/>
                  </a:schemeClr>
                </a:solidFill>
              </a:rPr>
              <a:t>▶ ３０分に１回または２回、確実に</a:t>
            </a:r>
            <a:r>
              <a:rPr lang="ja-JP" altLang="en-US" sz="2200" dirty="0">
                <a:solidFill>
                  <a:srgbClr val="C00000"/>
                </a:solidFill>
              </a:rPr>
              <a:t>省エネ制御し、快適性を維持</a:t>
            </a:r>
            <a:endParaRPr lang="en-US" altLang="ja-JP" sz="2200" dirty="0">
              <a:solidFill>
                <a:srgbClr val="C00000"/>
              </a:solidFill>
            </a:endParaRPr>
          </a:p>
          <a:p>
            <a:pPr marL="371464" indent="-371464" eaLnBrk="1" hangingPunct="1">
              <a:lnSpc>
                <a:spcPct val="115000"/>
              </a:lnSpc>
              <a:buFont typeface="Wingdings" panose="05000000000000000000" pitchFamily="2" charset="2"/>
              <a:buNone/>
              <a:defRPr/>
            </a:pPr>
            <a:r>
              <a:rPr lang="ja-JP" altLang="en-US" sz="2200" dirty="0">
                <a:solidFill>
                  <a:schemeClr val="tx1">
                    <a:lumMod val="65000"/>
                    <a:lumOff val="35000"/>
                  </a:schemeClr>
                </a:solidFill>
              </a:rPr>
              <a:t>▶</a:t>
            </a:r>
            <a:r>
              <a:rPr lang="en-US" altLang="ja-JP" sz="2200" dirty="0">
                <a:solidFill>
                  <a:schemeClr val="tx1">
                    <a:lumMod val="65000"/>
                    <a:lumOff val="35000"/>
                  </a:schemeClr>
                </a:solidFill>
              </a:rPr>
              <a:t> </a:t>
            </a:r>
            <a:r>
              <a:rPr lang="ja-JP" altLang="en-US" sz="2200" dirty="0">
                <a:solidFill>
                  <a:schemeClr val="tx1">
                    <a:lumMod val="65000"/>
                    <a:lumOff val="35000"/>
                  </a:schemeClr>
                </a:solidFill>
              </a:rPr>
              <a:t>これにより、</a:t>
            </a:r>
            <a:r>
              <a:rPr lang="ja-JP" altLang="en-US" sz="2200" dirty="0">
                <a:solidFill>
                  <a:srgbClr val="C00000"/>
                </a:solidFill>
              </a:rPr>
              <a:t>消費電力を削減</a:t>
            </a:r>
          </a:p>
        </p:txBody>
      </p:sp>
      <p:graphicFrame>
        <p:nvGraphicFramePr>
          <p:cNvPr id="13315" name="Object 6"/>
          <p:cNvGraphicFramePr>
            <a:graphicFrameLocks noGrp="1" noChangeAspect="1"/>
          </p:cNvGraphicFramePr>
          <p:nvPr>
            <p:ph sz="half" idx="2"/>
          </p:nvPr>
        </p:nvGraphicFramePr>
        <p:xfrm>
          <a:off x="990600" y="3686175"/>
          <a:ext cx="7696200" cy="2409825"/>
        </p:xfrm>
        <a:graphic>
          <a:graphicData uri="http://schemas.openxmlformats.org/presentationml/2006/ole">
            <mc:AlternateContent xmlns:mc="http://schemas.openxmlformats.org/markup-compatibility/2006">
              <mc:Choice xmlns:v="urn:schemas-microsoft-com:vml" Requires="v">
                <p:oleObj spid="_x0000_s2136" name="Photo Editor Photo" r:id="rId3" imgW="7838095" imgH="2561905" progId="MSPhotoEd.3">
                  <p:embed/>
                </p:oleObj>
              </mc:Choice>
              <mc:Fallback>
                <p:oleObj name="Photo Editor Photo" r:id="rId3" imgW="7838095" imgH="2561905" progId="MSPhotoEd.3">
                  <p:embed/>
                  <p:pic>
                    <p:nvPicPr>
                      <p:cNvPr id="13315"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686175"/>
                        <a:ext cx="76962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 name="スライド番号プレースホルダー 2">
            <a:extLst>
              <a:ext uri="{FF2B5EF4-FFF2-40B4-BE49-F238E27FC236}">
                <a16:creationId xmlns:a16="http://schemas.microsoft.com/office/drawing/2014/main" id="{BBA2CB9A-C1AD-4C3C-947B-E26553F4B1C2}"/>
              </a:ext>
            </a:extLst>
          </p:cNvPr>
          <p:cNvSpPr>
            <a:spLocks noGrp="1"/>
          </p:cNvSpPr>
          <p:nvPr>
            <p:ph type="sldNum" sz="quarter" idx="12"/>
          </p:nvPr>
        </p:nvSpPr>
        <p:spPr/>
        <p:txBody>
          <a:bodyPr/>
          <a:lstStyle/>
          <a:p>
            <a:pPr>
              <a:defRPr/>
            </a:pPr>
            <a:fld id="{6C860AEB-71B1-445E-A631-0E8557EA5BDE}" type="slidenum">
              <a:rPr lang="en-US" altLang="ja-JP" smtClean="0"/>
              <a:pPr>
                <a:defRPr/>
              </a:pPr>
              <a:t>7</a:t>
            </a:fld>
            <a:endParaRPr lang="en-US" altLang="ja-JP"/>
          </a:p>
        </p:txBody>
      </p:sp>
      <p:sp>
        <p:nvSpPr>
          <p:cNvPr id="8" name="タイトル 11">
            <a:extLst>
              <a:ext uri="{FF2B5EF4-FFF2-40B4-BE49-F238E27FC236}">
                <a16:creationId xmlns:a16="http://schemas.microsoft.com/office/drawing/2014/main" id="{603708DE-5DB5-47F6-83D0-BBBF748E4B92}"/>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kumimoji="1" lang="ja-JP" altLang="en-US" sz="3200" b="1" i="0" u="none" strike="noStrike" kern="0" cap="none" spc="0" normalizeH="0" baseline="0" noProof="0" dirty="0">
                <a:ln>
                  <a:noFill/>
                </a:ln>
                <a:solidFill>
                  <a:srgbClr val="000000">
                    <a:lumMod val="65000"/>
                    <a:lumOff val="35000"/>
                  </a:srgbClr>
                </a:solidFill>
                <a:effectLst>
                  <a:glow rad="63500">
                    <a:srgbClr val="FFFFFF">
                      <a:alpha val="40000"/>
                    </a:srgbClr>
                  </a:glow>
                </a:effectLst>
                <a:uLnTx/>
                <a:uFillTx/>
                <a:latin typeface="BIZ UDゴシック" panose="020B0400000000000000" pitchFamily="49" charset="-128"/>
                <a:ea typeface="BIZ UDゴシック" panose="020B0400000000000000" pitchFamily="49" charset="-128"/>
                <a:cs typeface="Calibri" panose="020F0502020204030204" pitchFamily="34" charset="0"/>
              </a:rPr>
              <a:t>エコパワーフィットとは？</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4" name="正方形/長方形 13">
            <a:extLst>
              <a:ext uri="{FF2B5EF4-FFF2-40B4-BE49-F238E27FC236}">
                <a16:creationId xmlns:a16="http://schemas.microsoft.com/office/drawing/2014/main" id="{16E71810-F6C8-4A3C-896C-1EEF0DA04661}"/>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577211021"/>
      </p:ext>
    </p:extLst>
  </p:cSld>
  <p:clrMapOvr>
    <a:masterClrMapping/>
  </p:clrMapOvr>
  <p:transition advTm="20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7" descr="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95300" y="2054225"/>
            <a:ext cx="4305300" cy="4194175"/>
          </a:xfrm>
        </p:spPr>
      </p:pic>
      <p:pic>
        <p:nvPicPr>
          <p:cNvPr id="14340" name="Picture 6" descr="1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0" y="2054225"/>
            <a:ext cx="4152900" cy="4194175"/>
          </a:xfrm>
        </p:spPr>
      </p:pic>
      <p:sp>
        <p:nvSpPr>
          <p:cNvPr id="3" name="スライド番号プレースホルダー 2">
            <a:extLst>
              <a:ext uri="{FF2B5EF4-FFF2-40B4-BE49-F238E27FC236}">
                <a16:creationId xmlns:a16="http://schemas.microsoft.com/office/drawing/2014/main" id="{F40DADF5-D569-4770-8DBD-8B248ED22FA3}"/>
              </a:ext>
            </a:extLst>
          </p:cNvPr>
          <p:cNvSpPr>
            <a:spLocks noGrp="1"/>
          </p:cNvSpPr>
          <p:nvPr>
            <p:ph type="sldNum" sz="quarter" idx="12"/>
          </p:nvPr>
        </p:nvSpPr>
        <p:spPr/>
        <p:txBody>
          <a:bodyPr/>
          <a:lstStyle/>
          <a:p>
            <a:pPr>
              <a:defRPr/>
            </a:pPr>
            <a:fld id="{9C9A5361-56AE-4E33-9DF8-0595A0A32B9B}" type="slidenum">
              <a:rPr lang="en-US" altLang="ja-JP" smtClean="0"/>
              <a:pPr>
                <a:defRPr/>
              </a:pPr>
              <a:t>8</a:t>
            </a:fld>
            <a:endParaRPr lang="en-US" altLang="ja-JP"/>
          </a:p>
        </p:txBody>
      </p:sp>
      <p:sp>
        <p:nvSpPr>
          <p:cNvPr id="8" name="タイトル 11">
            <a:extLst>
              <a:ext uri="{FF2B5EF4-FFF2-40B4-BE49-F238E27FC236}">
                <a16:creationId xmlns:a16="http://schemas.microsoft.com/office/drawing/2014/main" id="{11E57177-4CB5-4E54-A7E4-F1B29E8FAE34}"/>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設置が推奨される空調機</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12" name="テキスト ボックス 11">
            <a:extLst>
              <a:ext uri="{FF2B5EF4-FFF2-40B4-BE49-F238E27FC236}">
                <a16:creationId xmlns:a16="http://schemas.microsoft.com/office/drawing/2014/main" id="{DA6E05A9-F9D4-44CD-B4E9-C0E02CA88A28}"/>
              </a:ext>
            </a:extLst>
          </p:cNvPr>
          <p:cNvSpPr txBox="1"/>
          <p:nvPr/>
        </p:nvSpPr>
        <p:spPr>
          <a:xfrm>
            <a:off x="1182850" y="804620"/>
            <a:ext cx="7540300" cy="461665"/>
          </a:xfrm>
          <a:prstGeom prst="rect">
            <a:avLst/>
          </a:prstGeom>
          <a:noFill/>
        </p:spPr>
        <p:txBody>
          <a:bodyPr wrap="square">
            <a:spAutoFit/>
          </a:bodyPr>
          <a:lstStyle/>
          <a:p>
            <a:pPr algn="ctr"/>
            <a:r>
              <a:rPr kumimoji="1" lang="ja-JP" altLang="en-US" sz="2400" b="1" i="0" u="none" strike="noStrike" kern="0" cap="none" spc="0" normalizeH="0" baseline="0" noProof="0" dirty="0">
                <a:ln>
                  <a:noFill/>
                </a:ln>
                <a:solidFill>
                  <a:prstClr val="black">
                    <a:lumMod val="65000"/>
                    <a:lumOff val="35000"/>
                  </a:prstClr>
                </a:solidFill>
                <a:effectLst/>
                <a:uLnTx/>
                <a:uFillTx/>
                <a:latin typeface="BIZ UDゴシック" panose="020B0400000000000000" pitchFamily="49" charset="-128"/>
                <a:ea typeface="BIZ UDゴシック" panose="020B0400000000000000" pitchFamily="49" charset="-128"/>
                <a:cs typeface="+mn-cs"/>
              </a:rPr>
              <a:t>ビルマルチエアコン（３相</a:t>
            </a:r>
            <a:r>
              <a:rPr lang="ja-JP" altLang="en-US" sz="2400" b="1" kern="0" dirty="0">
                <a:solidFill>
                  <a:prstClr val="black">
                    <a:lumMod val="65000"/>
                    <a:lumOff val="35000"/>
                  </a:prstClr>
                </a:solidFill>
                <a:latin typeface="BIZ UDゴシック" panose="020B0400000000000000" pitchFamily="49" charset="-128"/>
                <a:ea typeface="BIZ UDゴシック" panose="020B0400000000000000" pitchFamily="49" charset="-128"/>
              </a:rPr>
              <a:t>／３</a:t>
            </a:r>
            <a:r>
              <a:rPr lang="en-US" altLang="ja-JP" sz="2400" b="1" kern="0" dirty="0">
                <a:solidFill>
                  <a:prstClr val="black">
                    <a:lumMod val="65000"/>
                    <a:lumOff val="35000"/>
                  </a:prstClr>
                </a:solidFill>
                <a:latin typeface="BIZ UDゴシック" panose="020B0400000000000000" pitchFamily="49" charset="-128"/>
                <a:ea typeface="BIZ UDゴシック" panose="020B0400000000000000" pitchFamily="49" charset="-128"/>
              </a:rPr>
              <a:t>.</a:t>
            </a:r>
            <a:r>
              <a:rPr lang="ja-JP" altLang="en-US" sz="2400" b="1" kern="0" dirty="0">
                <a:solidFill>
                  <a:prstClr val="black">
                    <a:lumMod val="65000"/>
                    <a:lumOff val="35000"/>
                  </a:prstClr>
                </a:solidFill>
                <a:latin typeface="BIZ UDゴシック" panose="020B0400000000000000" pitchFamily="49" charset="-128"/>
                <a:ea typeface="BIZ UDゴシック" panose="020B0400000000000000" pitchFamily="49" charset="-128"/>
              </a:rPr>
              <a:t>７５ＫＷ以上）</a:t>
            </a:r>
            <a:endParaRPr lang="ja-JP" altLang="en-US" sz="2000" b="1" dirty="0"/>
          </a:p>
        </p:txBody>
      </p:sp>
      <p:cxnSp>
        <p:nvCxnSpPr>
          <p:cNvPr id="9" name="直線コネクタ 8">
            <a:extLst>
              <a:ext uri="{FF2B5EF4-FFF2-40B4-BE49-F238E27FC236}">
                <a16:creationId xmlns:a16="http://schemas.microsoft.com/office/drawing/2014/main" id="{5E149601-4BE8-47AD-BA94-5CCFDEDA53C2}"/>
              </a:ext>
            </a:extLst>
          </p:cNvPr>
          <p:cNvCxnSpPr>
            <a:cxnSpLocks/>
          </p:cNvCxnSpPr>
          <p:nvPr/>
        </p:nvCxnSpPr>
        <p:spPr>
          <a:xfrm>
            <a:off x="1209078" y="1371600"/>
            <a:ext cx="7487844"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F8C132B-84D9-46EE-BC43-25E21A3DEC2D}"/>
              </a:ext>
            </a:extLst>
          </p:cNvPr>
          <p:cNvSpPr txBox="1"/>
          <p:nvPr/>
        </p:nvSpPr>
        <p:spPr>
          <a:xfrm>
            <a:off x="475422" y="5725180"/>
            <a:ext cx="4392586" cy="523220"/>
          </a:xfrm>
          <a:prstGeom prst="rect">
            <a:avLst/>
          </a:prstGeom>
          <a:solidFill>
            <a:schemeClr val="bg1">
              <a:alpha val="88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水冷式</a:t>
            </a:r>
            <a:endParaRPr kumimoji="1" lang="en-US" altLang="ja-JP" sz="28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7" name="Rectangle 2">
            <a:extLst>
              <a:ext uri="{FF2B5EF4-FFF2-40B4-BE49-F238E27FC236}">
                <a16:creationId xmlns:a16="http://schemas.microsoft.com/office/drawing/2014/main" id="{5784C006-B342-4D36-8126-D897F4077E17}"/>
              </a:ext>
            </a:extLst>
          </p:cNvPr>
          <p:cNvSpPr txBox="1">
            <a:spLocks noChangeArrowheads="1"/>
          </p:cNvSpPr>
          <p:nvPr/>
        </p:nvSpPr>
        <p:spPr>
          <a:xfrm>
            <a:off x="10591800" y="3120658"/>
            <a:ext cx="8915400" cy="1322388"/>
          </a:xfrm>
          <a:prstGeom prst="rect">
            <a:avLst/>
          </a:prstGeom>
          <a:solidFill>
            <a:srgbClr val="81D8D0"/>
          </a:solidFill>
        </p:spPr>
        <p:txBody>
          <a:bodyPr/>
          <a:lstStyle>
            <a:lvl1pPr algn="ctr" rtl="0" eaLnBrk="0" fontAlgn="base" hangingPunct="0">
              <a:spcBef>
                <a:spcPct val="0"/>
              </a:spcBef>
              <a:spcAft>
                <a:spcPct val="0"/>
              </a:spcAft>
              <a:defRPr kumimoji="1" sz="3200" b="1">
                <a:ln>
                  <a:solidFill>
                    <a:schemeClr val="bg1"/>
                  </a:solidFill>
                </a:ln>
                <a:solidFill>
                  <a:schemeClr val="tx1">
                    <a:lumMod val="65000"/>
                    <a:lumOff val="35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eaLnBrk="1" hangingPunct="1">
              <a:defRPr/>
            </a:pPr>
            <a:r>
              <a:rPr lang="ja-JP" altLang="en-US" sz="4550" kern="0">
                <a:solidFill>
                  <a:schemeClr val="bg1"/>
                </a:solidFill>
                <a:latin typeface="MS UI Gothic" panose="020B0600070205080204" pitchFamily="50" charset="-128"/>
                <a:ea typeface="MS UI Gothic" panose="020B0600070205080204" pitchFamily="50" charset="-128"/>
              </a:rPr>
              <a:t>  </a:t>
            </a:r>
            <a:r>
              <a:rPr lang="ja-JP" altLang="en-US" sz="4000" kern="0">
                <a:solidFill>
                  <a:schemeClr val="bg1"/>
                </a:solidFill>
              </a:rPr>
              <a:t>ビルマルチエアコン　</a:t>
            </a:r>
            <a:r>
              <a:rPr lang="en-US" altLang="ja-JP" sz="2400" kern="0">
                <a:solidFill>
                  <a:schemeClr val="bg1"/>
                </a:solidFill>
              </a:rPr>
              <a:t>(3</a:t>
            </a:r>
            <a:r>
              <a:rPr lang="ja-JP" altLang="en-US" sz="2400" kern="0">
                <a:solidFill>
                  <a:schemeClr val="bg1"/>
                </a:solidFill>
              </a:rPr>
              <a:t>相</a:t>
            </a:r>
            <a:r>
              <a:rPr lang="en-US" altLang="ja-JP" sz="2400" kern="0">
                <a:solidFill>
                  <a:schemeClr val="bg1"/>
                </a:solidFill>
              </a:rPr>
              <a:t>/3.75KW</a:t>
            </a:r>
            <a:r>
              <a:rPr lang="ja-JP" altLang="en-US" sz="2400" kern="0">
                <a:solidFill>
                  <a:schemeClr val="bg1"/>
                </a:solidFill>
              </a:rPr>
              <a:t>以上対象）</a:t>
            </a:r>
            <a:br>
              <a:rPr lang="en-US" altLang="ja-JP" sz="2400" kern="0">
                <a:solidFill>
                  <a:schemeClr val="bg1"/>
                </a:solidFill>
              </a:rPr>
            </a:br>
            <a:r>
              <a:rPr lang="ja-JP" altLang="en-US" sz="2800" kern="0">
                <a:solidFill>
                  <a:schemeClr val="bg1"/>
                </a:solidFill>
              </a:rPr>
              <a:t>空冷式</a:t>
            </a:r>
            <a:r>
              <a:rPr lang="en-US" altLang="ja-JP" sz="2800" kern="0">
                <a:solidFill>
                  <a:schemeClr val="bg1"/>
                </a:solidFill>
              </a:rPr>
              <a:t>/</a:t>
            </a:r>
            <a:r>
              <a:rPr lang="ja-JP" altLang="en-US" sz="2800" kern="0">
                <a:solidFill>
                  <a:schemeClr val="bg1"/>
                </a:solidFill>
              </a:rPr>
              <a:t>水冷式問わず設置可能です</a:t>
            </a:r>
            <a:endParaRPr lang="en-US" altLang="ja-JP" sz="2800" kern="0" dirty="0">
              <a:solidFill>
                <a:schemeClr val="bg1"/>
              </a:solidFill>
            </a:endParaRPr>
          </a:p>
        </p:txBody>
      </p:sp>
      <p:sp>
        <p:nvSpPr>
          <p:cNvPr id="18" name="テキスト ボックス 17">
            <a:extLst>
              <a:ext uri="{FF2B5EF4-FFF2-40B4-BE49-F238E27FC236}">
                <a16:creationId xmlns:a16="http://schemas.microsoft.com/office/drawing/2014/main" id="{D2EAB856-6D1D-4D3E-B26B-E62AEAEA704C}"/>
              </a:ext>
            </a:extLst>
          </p:cNvPr>
          <p:cNvSpPr txBox="1"/>
          <p:nvPr/>
        </p:nvSpPr>
        <p:spPr>
          <a:xfrm>
            <a:off x="5257800" y="5725180"/>
            <a:ext cx="4152900" cy="523220"/>
          </a:xfrm>
          <a:prstGeom prst="rect">
            <a:avLst/>
          </a:prstGeom>
          <a:solidFill>
            <a:schemeClr val="bg1">
              <a:alpha val="88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sz="2800" dirty="0">
                <a:solidFill>
                  <a:srgbClr val="000000">
                    <a:lumMod val="65000"/>
                    <a:lumOff val="35000"/>
                  </a:srgbClr>
                </a:solidFill>
                <a:latin typeface="BIZ UDゴシック" panose="020B0400000000000000" pitchFamily="49" charset="-128"/>
                <a:ea typeface="BIZ UDゴシック" panose="020B0400000000000000" pitchFamily="49" charset="-128"/>
                <a:cs typeface="Arial" panose="020B0604020202020204" pitchFamily="34" charset="0"/>
              </a:rPr>
              <a:t>空冷式</a:t>
            </a:r>
            <a:endParaRPr kumimoji="1" lang="en-US" altLang="ja-JP" sz="2800" b="0" i="0" u="none" strike="noStrike" kern="1200" cap="none" spc="0" normalizeH="0" baseline="0" noProof="0" dirty="0">
              <a:ln>
                <a:noFill/>
              </a:ln>
              <a:solidFill>
                <a:srgbClr val="000000">
                  <a:lumMod val="65000"/>
                  <a:lumOff val="35000"/>
                </a:srgb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20" name="テキスト ボックス 19">
            <a:extLst>
              <a:ext uri="{FF2B5EF4-FFF2-40B4-BE49-F238E27FC236}">
                <a16:creationId xmlns:a16="http://schemas.microsoft.com/office/drawing/2014/main" id="{57DB9478-9000-4CDC-A951-9C2B15FD2C7F}"/>
              </a:ext>
            </a:extLst>
          </p:cNvPr>
          <p:cNvSpPr txBox="1"/>
          <p:nvPr/>
        </p:nvSpPr>
        <p:spPr>
          <a:xfrm>
            <a:off x="1156622" y="1447800"/>
            <a:ext cx="7540300" cy="461665"/>
          </a:xfrm>
          <a:prstGeom prst="rect">
            <a:avLst/>
          </a:prstGeom>
          <a:noFill/>
        </p:spPr>
        <p:txBody>
          <a:bodyPr wrap="square">
            <a:spAutoFit/>
          </a:bodyPr>
          <a:lstStyle/>
          <a:p>
            <a:pPr algn="ctr"/>
            <a:r>
              <a:rPr kumimoji="1" lang="ja-JP" altLang="en-US" sz="2400" b="1" i="0" u="none" strike="noStrike" kern="0" cap="none" spc="0" normalizeH="0" baseline="0" noProof="0" dirty="0">
                <a:ln>
                  <a:noFill/>
                </a:ln>
                <a:solidFill>
                  <a:prstClr val="black">
                    <a:lumMod val="65000"/>
                    <a:lumOff val="35000"/>
                  </a:prstClr>
                </a:solidFill>
                <a:effectLst/>
                <a:uLnTx/>
                <a:uFillTx/>
                <a:latin typeface="BIZ UDゴシック" panose="020B0400000000000000" pitchFamily="49" charset="-128"/>
                <a:ea typeface="BIZ UDゴシック" panose="020B0400000000000000" pitchFamily="49" charset="-128"/>
                <a:cs typeface="+mn-cs"/>
              </a:rPr>
              <a:t>空冷式／水冷式問わず設置可能です</a:t>
            </a:r>
            <a:endParaRPr lang="ja-JP" altLang="en-US" sz="2000" b="1" dirty="0"/>
          </a:p>
        </p:txBody>
      </p:sp>
    </p:spTree>
    <p:extLst>
      <p:ext uri="{BB962C8B-B14F-4D97-AF65-F5344CB8AC3E}">
        <p14:creationId xmlns:p14="http://schemas.microsoft.com/office/powerpoint/2010/main" val="1476654770"/>
      </p:ext>
    </p:extLst>
  </p:cSld>
  <p:clrMapOvr>
    <a:masterClrMapping/>
  </p:clrMapOvr>
  <p:transition advTm="20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BAE18042-65AE-446D-988D-8DBBA1C20B4D}"/>
              </a:ext>
            </a:extLst>
          </p:cNvPr>
          <p:cNvSpPr/>
          <p:nvPr/>
        </p:nvSpPr>
        <p:spPr>
          <a:xfrm>
            <a:off x="2525185" y="2849881"/>
            <a:ext cx="1228725" cy="45719"/>
          </a:xfrm>
          <a:prstGeom prst="rect">
            <a:avLst/>
          </a:prstGeom>
          <a:solidFill>
            <a:srgbClr val="81D8D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10455964" y="2230438"/>
            <a:ext cx="8915400" cy="1027112"/>
          </a:xfrm>
          <a:solidFill>
            <a:srgbClr val="81D8D0"/>
          </a:solidFill>
        </p:spPr>
        <p:txBody>
          <a:bodyPr/>
          <a:lstStyle/>
          <a:p>
            <a:pPr algn="ctr">
              <a:defRPr/>
            </a:pPr>
            <a:r>
              <a:rPr lang="ja-JP" altLang="en-US" sz="4550" dirty="0"/>
              <a:t> </a:t>
            </a:r>
            <a:r>
              <a:rPr lang="ja-JP" altLang="en-US" sz="4000" dirty="0">
                <a:solidFill>
                  <a:schemeClr val="bg1"/>
                </a:solidFill>
                <a:latin typeface="BIZ UDPゴシック" panose="020B0400000000000000" pitchFamily="50" charset="-128"/>
                <a:ea typeface="BIZ UDPゴシック" panose="020B0400000000000000" pitchFamily="50" charset="-128"/>
              </a:rPr>
              <a:t>インバーター機との互換性⇒◎</a:t>
            </a:r>
            <a:endParaRPr lang="en-US" altLang="en-US" sz="4000" dirty="0">
              <a:solidFill>
                <a:schemeClr val="bg1"/>
              </a:solidFill>
              <a:latin typeface="BIZ UDPゴシック" panose="020B0400000000000000" pitchFamily="50" charset="-128"/>
              <a:ea typeface="BIZ UDPゴシック" panose="020B0400000000000000" pitchFamily="50" charset="-128"/>
            </a:endParaRPr>
          </a:p>
        </p:txBody>
      </p:sp>
      <p:pic>
        <p:nvPicPr>
          <p:cNvPr id="15364" name="コンテンツ プレースホルダー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2957513"/>
            <a:ext cx="2185424" cy="3135311"/>
          </a:xfrm>
          <a:prstGeom prst="rect">
            <a:avLst/>
          </a:prstGeom>
          <a:ln>
            <a:noFill/>
          </a:ln>
          <a:effectLst>
            <a:outerShdw blurRad="292100" dist="139700" dir="2700000" algn="tl" rotWithShape="0">
              <a:srgbClr val="333333">
                <a:alpha val="65000"/>
              </a:srgbClr>
            </a:outerShdw>
          </a:effectLst>
        </p:spPr>
      </p:pic>
      <p:pic>
        <p:nvPicPr>
          <p:cNvPr id="15366" name="コンテンツ プレースホルダー 5"/>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2515607" y="2956608"/>
            <a:ext cx="1228725" cy="1204913"/>
          </a:xfrm>
        </p:spPr>
      </p:pic>
      <p:pic>
        <p:nvPicPr>
          <p:cNvPr id="8"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882424" y="2962274"/>
            <a:ext cx="2481263" cy="3130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コンテンツ プレースホルダー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115176" y="2997995"/>
            <a:ext cx="2714624" cy="3190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山形 2"/>
          <p:cNvSpPr/>
          <p:nvPr/>
        </p:nvSpPr>
        <p:spPr>
          <a:xfrm>
            <a:off x="10661012" y="4633076"/>
            <a:ext cx="419091" cy="496664"/>
          </a:xfrm>
          <a:prstGeom prst="chevron">
            <a:avLst/>
          </a:prstGeom>
          <a:gradFill flip="none" rotWithShape="1">
            <a:gsLst>
              <a:gs pos="0">
                <a:schemeClr val="accent4">
                  <a:lumMod val="20000"/>
                  <a:lumOff val="80000"/>
                </a:schemeClr>
              </a:gs>
              <a:gs pos="95000">
                <a:schemeClr val="accent2">
                  <a:lumMod val="60000"/>
                  <a:lumOff val="40000"/>
                </a:schemeClr>
              </a:gs>
            </a:gsLst>
            <a:lin ang="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山形 11"/>
          <p:cNvSpPr/>
          <p:nvPr/>
        </p:nvSpPr>
        <p:spPr>
          <a:xfrm>
            <a:off x="11126262" y="4633076"/>
            <a:ext cx="484632" cy="484632"/>
          </a:xfrm>
          <a:prstGeom prst="chevron">
            <a:avLst/>
          </a:prstGeom>
          <a:gradFill flip="none" rotWithShape="1">
            <a:gsLst>
              <a:gs pos="0">
                <a:schemeClr val="accent4">
                  <a:lumMod val="20000"/>
                  <a:lumOff val="80000"/>
                </a:schemeClr>
              </a:gs>
              <a:gs pos="95000">
                <a:schemeClr val="accent2">
                  <a:lumMod val="60000"/>
                  <a:lumOff val="40000"/>
                </a:schemeClr>
              </a:gs>
            </a:gsLst>
            <a:lin ang="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山形 12"/>
          <p:cNvSpPr/>
          <p:nvPr/>
        </p:nvSpPr>
        <p:spPr>
          <a:xfrm>
            <a:off x="11658351" y="4621277"/>
            <a:ext cx="484632" cy="484632"/>
          </a:xfrm>
          <a:prstGeom prst="chevron">
            <a:avLst/>
          </a:prstGeom>
          <a:gradFill flip="none" rotWithShape="1">
            <a:gsLst>
              <a:gs pos="0">
                <a:schemeClr val="accent4">
                  <a:lumMod val="20000"/>
                  <a:lumOff val="80000"/>
                </a:schemeClr>
              </a:gs>
              <a:gs pos="95000">
                <a:schemeClr val="accent2">
                  <a:lumMod val="60000"/>
                  <a:lumOff val="40000"/>
                </a:schemeClr>
              </a:gs>
            </a:gsLst>
            <a:lin ang="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山形 16"/>
          <p:cNvSpPr/>
          <p:nvPr/>
        </p:nvSpPr>
        <p:spPr>
          <a:xfrm>
            <a:off x="10287000" y="1293163"/>
            <a:ext cx="484632" cy="484632"/>
          </a:xfrm>
          <a:prstGeom prst="chevron">
            <a:avLst/>
          </a:prstGeom>
          <a:gradFill flip="none" rotWithShape="1">
            <a:gsLst>
              <a:gs pos="0">
                <a:schemeClr val="accent4">
                  <a:lumMod val="20000"/>
                  <a:lumOff val="80000"/>
                </a:schemeClr>
              </a:gs>
              <a:gs pos="95000">
                <a:schemeClr val="accent2">
                  <a:lumMod val="60000"/>
                  <a:lumOff val="40000"/>
                </a:schemeClr>
              </a:gs>
            </a:gsLst>
            <a:lin ang="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山形 18"/>
          <p:cNvSpPr/>
          <p:nvPr/>
        </p:nvSpPr>
        <p:spPr>
          <a:xfrm>
            <a:off x="10832877" y="1307556"/>
            <a:ext cx="484632" cy="484632"/>
          </a:xfrm>
          <a:prstGeom prst="chevron">
            <a:avLst/>
          </a:prstGeom>
          <a:gradFill flip="none" rotWithShape="1">
            <a:gsLst>
              <a:gs pos="0">
                <a:schemeClr val="accent4">
                  <a:lumMod val="20000"/>
                  <a:lumOff val="80000"/>
                </a:schemeClr>
              </a:gs>
              <a:gs pos="95000">
                <a:schemeClr val="accent2">
                  <a:lumMod val="60000"/>
                  <a:lumOff val="40000"/>
                </a:schemeClr>
              </a:gs>
            </a:gsLst>
            <a:lin ang="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山形 19"/>
          <p:cNvSpPr/>
          <p:nvPr/>
        </p:nvSpPr>
        <p:spPr>
          <a:xfrm>
            <a:off x="11364966" y="1307556"/>
            <a:ext cx="437988" cy="484632"/>
          </a:xfrm>
          <a:prstGeom prst="chevron">
            <a:avLst/>
          </a:prstGeom>
          <a:gradFill flip="none" rotWithShape="1">
            <a:gsLst>
              <a:gs pos="0">
                <a:schemeClr val="accent4">
                  <a:lumMod val="20000"/>
                  <a:lumOff val="80000"/>
                </a:schemeClr>
              </a:gs>
              <a:gs pos="95000">
                <a:schemeClr val="accent2">
                  <a:lumMod val="60000"/>
                  <a:lumOff val="40000"/>
                </a:schemeClr>
              </a:gs>
            </a:gsLst>
            <a:lin ang="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角丸四角形 14"/>
          <p:cNvSpPr/>
          <p:nvPr/>
        </p:nvSpPr>
        <p:spPr>
          <a:xfrm>
            <a:off x="2197492" y="2691288"/>
            <a:ext cx="1851268" cy="1585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lumMod val="65000"/>
                    <a:lumOff val="35000"/>
                  </a:schemeClr>
                </a:solidFill>
                <a:latin typeface="BIZ UDPゴシック" panose="020B0400000000000000" pitchFamily="50" charset="-128"/>
                <a:ea typeface="BIZ UDPゴシック" panose="020B0400000000000000" pitchFamily="50" charset="-128"/>
              </a:rPr>
              <a:t>DTA104A</a:t>
            </a:r>
            <a:endParaRPr lang="en-US"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ED767303-5F8E-47A1-B393-0E50249F5908}"/>
              </a:ext>
            </a:extLst>
          </p:cNvPr>
          <p:cNvSpPr>
            <a:spLocks noGrp="1"/>
          </p:cNvSpPr>
          <p:nvPr>
            <p:ph type="sldNum" sz="quarter" idx="12"/>
          </p:nvPr>
        </p:nvSpPr>
        <p:spPr/>
        <p:txBody>
          <a:bodyPr/>
          <a:lstStyle/>
          <a:p>
            <a:pPr>
              <a:defRPr/>
            </a:pPr>
            <a:fld id="{68A55121-4501-4451-81E4-539F5F6381C9}" type="slidenum">
              <a:rPr lang="en-US" altLang="ja-JP" smtClean="0"/>
              <a:pPr>
                <a:defRPr/>
              </a:pPr>
              <a:t>9</a:t>
            </a:fld>
            <a:endParaRPr lang="en-US" altLang="ja-JP"/>
          </a:p>
        </p:txBody>
      </p:sp>
      <p:sp>
        <p:nvSpPr>
          <p:cNvPr id="24" name="タイトル 11">
            <a:extLst>
              <a:ext uri="{FF2B5EF4-FFF2-40B4-BE49-F238E27FC236}">
                <a16:creationId xmlns:a16="http://schemas.microsoft.com/office/drawing/2014/main" id="{2B1C27E4-D9E0-451B-AB58-0FF6F4F13C64}"/>
              </a:ext>
            </a:extLst>
          </p:cNvPr>
          <p:cNvSpPr txBox="1">
            <a:spLocks/>
          </p:cNvSpPr>
          <p:nvPr/>
        </p:nvSpPr>
        <p:spPr bwMode="auto">
          <a:xfrm>
            <a:off x="-12290" y="0"/>
            <a:ext cx="9918290" cy="615950"/>
          </a:xfrm>
          <a:prstGeom prst="rect">
            <a:avLst/>
          </a:prstGeom>
          <a:gradFill flip="none" rotWithShape="1">
            <a:gsLst>
              <a:gs pos="0">
                <a:srgbClr val="81D8D0"/>
              </a:gs>
              <a:gs pos="82000">
                <a:srgbClr val="C5EDE9"/>
              </a:gs>
              <a:gs pos="100000">
                <a:srgbClr val="FFFFFF"/>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500">
                <a:solidFill>
                  <a:schemeClr val="tx2"/>
                </a:solidFill>
                <a:latin typeface="+mj-lt"/>
                <a:ea typeface="+mj-ea"/>
                <a:cs typeface="+mj-cs"/>
              </a:defRPr>
            </a:lvl1pPr>
            <a:lvl2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500">
                <a:solidFill>
                  <a:schemeClr val="tx2"/>
                </a:solidFill>
                <a:latin typeface="Garamond" pitchFamily="18" charset="0"/>
                <a:ea typeface="ＭＳ Ｐゴシック" pitchFamily="50" charset="-128"/>
              </a:defRPr>
            </a:lvl5pPr>
            <a:lvl6pPr marL="495285" algn="l" rtl="0" fontAlgn="base">
              <a:spcBef>
                <a:spcPct val="0"/>
              </a:spcBef>
              <a:spcAft>
                <a:spcPct val="0"/>
              </a:spcAft>
              <a:defRPr kumimoji="1" sz="4550">
                <a:solidFill>
                  <a:schemeClr val="tx2"/>
                </a:solidFill>
                <a:latin typeface="Garamond" pitchFamily="18" charset="0"/>
                <a:ea typeface="ＭＳ Ｐゴシック" pitchFamily="50" charset="-128"/>
              </a:defRPr>
            </a:lvl6pPr>
            <a:lvl7pPr marL="990570" algn="l" rtl="0" fontAlgn="base">
              <a:spcBef>
                <a:spcPct val="0"/>
              </a:spcBef>
              <a:spcAft>
                <a:spcPct val="0"/>
              </a:spcAft>
              <a:defRPr kumimoji="1" sz="4550">
                <a:solidFill>
                  <a:schemeClr val="tx2"/>
                </a:solidFill>
                <a:latin typeface="Garamond" pitchFamily="18" charset="0"/>
                <a:ea typeface="ＭＳ Ｐゴシック" pitchFamily="50" charset="-128"/>
              </a:defRPr>
            </a:lvl7pPr>
            <a:lvl8pPr marL="1485854" algn="l" rtl="0" fontAlgn="base">
              <a:spcBef>
                <a:spcPct val="0"/>
              </a:spcBef>
              <a:spcAft>
                <a:spcPct val="0"/>
              </a:spcAft>
              <a:defRPr kumimoji="1" sz="4550">
                <a:solidFill>
                  <a:schemeClr val="tx2"/>
                </a:solidFill>
                <a:latin typeface="Garamond" pitchFamily="18" charset="0"/>
                <a:ea typeface="ＭＳ Ｐゴシック" pitchFamily="50" charset="-128"/>
              </a:defRPr>
            </a:lvl8pPr>
            <a:lvl9pPr marL="1981139" algn="l" rtl="0" fontAlgn="base">
              <a:spcBef>
                <a:spcPct val="0"/>
              </a:spcBef>
              <a:spcAft>
                <a:spcPct val="0"/>
              </a:spcAft>
              <a:defRPr kumimoji="1" sz="4550">
                <a:solidFill>
                  <a:schemeClr val="tx2"/>
                </a:solidFill>
                <a:latin typeface="Garamond" pitchFamily="18" charset="0"/>
                <a:ea typeface="ＭＳ Ｐゴシック" pitchFamily="50" charset="-128"/>
              </a:defRPr>
            </a:lvl9pPr>
          </a:lstStyle>
          <a:p>
            <a:pPr algn="ctr">
              <a:defRPr/>
            </a:pPr>
            <a:r>
              <a:rPr lang="ja-JP" altLang="en-US" sz="3200" b="1" kern="0" dirty="0">
                <a:solidFill>
                  <a:srgbClr val="000000">
                    <a:lumMod val="65000"/>
                    <a:lumOff val="35000"/>
                  </a:srgbClr>
                </a:solidFill>
                <a:effectLst>
                  <a:glow rad="63500">
                    <a:srgbClr val="FFFFFF">
                      <a:alpha val="40000"/>
                    </a:srgbClr>
                  </a:glow>
                </a:effectLst>
                <a:latin typeface="BIZ UDゴシック" panose="020B0400000000000000" pitchFamily="49" charset="-128"/>
                <a:ea typeface="BIZ UDゴシック" panose="020B0400000000000000" pitchFamily="49" charset="-128"/>
                <a:cs typeface="Calibri" panose="020F0502020204030204" pitchFamily="34" charset="0"/>
              </a:rPr>
              <a:t>インバーター機との互換性</a:t>
            </a:r>
            <a:endParaRPr lang="en-US" altLang="en-US" sz="3200" b="1" kern="0" dirty="0">
              <a:solidFill>
                <a:schemeClr val="tx1">
                  <a:lumMod val="65000"/>
                  <a:lumOff val="35000"/>
                </a:schemeClr>
              </a:solidFill>
              <a:effectLst>
                <a:glow rad="63500">
                  <a:schemeClr val="bg1">
                    <a:alpha val="40000"/>
                  </a:schemeClr>
                </a:glow>
              </a:effectLst>
              <a:latin typeface="BIZ UDゴシック" panose="020B0400000000000000" pitchFamily="49" charset="-128"/>
              <a:ea typeface="BIZ UDゴシック" panose="020B0400000000000000" pitchFamily="49" charset="-128"/>
              <a:cs typeface="Calibri" panose="020F0502020204030204" pitchFamily="34" charset="0"/>
            </a:endParaRPr>
          </a:p>
        </p:txBody>
      </p:sp>
      <p:sp>
        <p:nvSpPr>
          <p:cNvPr id="28" name="タイトル 11">
            <a:extLst>
              <a:ext uri="{FF2B5EF4-FFF2-40B4-BE49-F238E27FC236}">
                <a16:creationId xmlns:a16="http://schemas.microsoft.com/office/drawing/2014/main" id="{737CE13C-7777-4E92-8F51-E6F86DFE8600}"/>
              </a:ext>
            </a:extLst>
          </p:cNvPr>
          <p:cNvSpPr txBox="1">
            <a:spLocks/>
          </p:cNvSpPr>
          <p:nvPr/>
        </p:nvSpPr>
        <p:spPr bwMode="auto">
          <a:xfrm>
            <a:off x="437134" y="895067"/>
            <a:ext cx="8907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8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3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1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エアコンメーカー</a:t>
            </a:r>
            <a:r>
              <a:rPr kumimoji="1" lang="ja-JP" altLang="en-US" sz="18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rPr>
              <a:t>様 </a:t>
            </a:r>
            <a:r>
              <a:rPr lang="ja-JP" altLang="en-US" sz="2400" dirty="0">
                <a:solidFill>
                  <a:schemeClr val="tx1">
                    <a:lumMod val="65000"/>
                    <a:lumOff val="35000"/>
                  </a:schemeClr>
                </a:solidFill>
                <a:latin typeface="BIZ UDゴシック" panose="020B0400000000000000" pitchFamily="49" charset="-128"/>
                <a:ea typeface="BIZ UDゴシック" panose="020B0400000000000000" pitchFamily="49" charset="-128"/>
                <a:cs typeface="Arial" panose="020B0604020202020204" pitchFamily="34" charset="0"/>
              </a:rPr>
              <a:t>純正パーツを介して安全・簡単に制御</a:t>
            </a:r>
            <a:endParaRPr kumimoji="1" lang="en-US" altLang="ja-JP" sz="2400" b="0" i="0" u="none" strike="noStrike" kern="1200" cap="none" spc="0" normalizeH="0" baseline="0" noProof="0" dirty="0">
              <a:ln>
                <a:noFill/>
              </a:ln>
              <a:solidFill>
                <a:schemeClr val="tx1">
                  <a:lumMod val="65000"/>
                  <a:lumOff val="35000"/>
                </a:schemeClr>
              </a:solidFill>
              <a:effectLst/>
              <a:uLnTx/>
              <a:uFillTx/>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29" name="正方形/長方形 28">
            <a:extLst>
              <a:ext uri="{FF2B5EF4-FFF2-40B4-BE49-F238E27FC236}">
                <a16:creationId xmlns:a16="http://schemas.microsoft.com/office/drawing/2014/main" id="{99E2AE64-FDD8-46C5-BC3D-B6D28B8E6C2E}"/>
              </a:ext>
            </a:extLst>
          </p:cNvPr>
          <p:cNvSpPr/>
          <p:nvPr/>
        </p:nvSpPr>
        <p:spPr>
          <a:xfrm>
            <a:off x="353984" y="980280"/>
            <a:ext cx="87106" cy="345858"/>
          </a:xfrm>
          <a:prstGeom prst="rect">
            <a:avLst/>
          </a:prstGeom>
          <a:solidFill>
            <a:srgbClr val="C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7170" name="Picture 2" descr="ダイキン、特許を無償開放 代替フロンのエアコン冷媒 | Chem-Station (ケムステ)">
            <a:extLst>
              <a:ext uri="{FF2B5EF4-FFF2-40B4-BE49-F238E27FC236}">
                <a16:creationId xmlns:a16="http://schemas.microsoft.com/office/drawing/2014/main" id="{421A0A80-EC12-464A-A6CC-BB8AF3DD42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1655985"/>
            <a:ext cx="1820271" cy="96529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日立製作所 (@Hitachi_Japan) / Twitter">
            <a:extLst>
              <a:ext uri="{FF2B5EF4-FFF2-40B4-BE49-F238E27FC236}">
                <a16:creationId xmlns:a16="http://schemas.microsoft.com/office/drawing/2014/main" id="{7E7B0993-2882-4DE9-BF23-20EA592A6E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5074" b="36424"/>
          <a:stretch/>
        </p:blipFill>
        <p:spPr bwMode="auto">
          <a:xfrm>
            <a:off x="2591053" y="1938179"/>
            <a:ext cx="1752347" cy="49944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三菱電機株式会社 取扱メーカー – 協立電業株式会社">
            <a:extLst>
              <a:ext uri="{FF2B5EF4-FFF2-40B4-BE49-F238E27FC236}">
                <a16:creationId xmlns:a16="http://schemas.microsoft.com/office/drawing/2014/main" id="{E50D0170-4AA1-4991-AC21-D2720AA4B45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6666" b="34577"/>
          <a:stretch/>
        </p:blipFill>
        <p:spPr bwMode="auto">
          <a:xfrm>
            <a:off x="4521941" y="1893360"/>
            <a:ext cx="1955059" cy="56221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62151510-5F4B-495F-BE6E-222B02D1C0E5}"/>
              </a:ext>
            </a:extLst>
          </p:cNvPr>
          <p:cNvSpPr txBox="1"/>
          <p:nvPr/>
        </p:nvSpPr>
        <p:spPr>
          <a:xfrm>
            <a:off x="4801926" y="1542288"/>
            <a:ext cx="1402948" cy="369332"/>
          </a:xfrm>
          <a:prstGeom prst="rect">
            <a:avLst/>
          </a:prstGeom>
          <a:noFill/>
        </p:spPr>
        <p:txBody>
          <a:bodyPr wrap="none" rtlCol="0">
            <a:spAutoFit/>
          </a:bodyPr>
          <a:lstStyle/>
          <a:p>
            <a:r>
              <a:rPr kumimoji="1"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三菱電機</a:t>
            </a:r>
            <a:r>
              <a:rPr kumimoji="1" lang="ja-JP" altLang="en-US" sz="1200" dirty="0">
                <a:solidFill>
                  <a:schemeClr val="tx1">
                    <a:lumMod val="65000"/>
                    <a:lumOff val="35000"/>
                  </a:schemeClr>
                </a:solidFill>
                <a:latin typeface="BIZ UDゴシック" panose="020B0400000000000000" pitchFamily="49" charset="-128"/>
                <a:ea typeface="BIZ UDゴシック" panose="020B0400000000000000" pitchFamily="49" charset="-128"/>
              </a:rPr>
              <a:t> </a:t>
            </a:r>
            <a:r>
              <a:rPr kumimoji="1"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様</a:t>
            </a:r>
            <a:endParaRPr kumimoji="1"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
        <p:nvSpPr>
          <p:cNvPr id="33" name="テキスト ボックス 32">
            <a:extLst>
              <a:ext uri="{FF2B5EF4-FFF2-40B4-BE49-F238E27FC236}">
                <a16:creationId xmlns:a16="http://schemas.microsoft.com/office/drawing/2014/main" id="{A385135E-5DB2-4808-B26D-326DC3568806}"/>
              </a:ext>
            </a:extLst>
          </p:cNvPr>
          <p:cNvSpPr txBox="1"/>
          <p:nvPr/>
        </p:nvSpPr>
        <p:spPr>
          <a:xfrm>
            <a:off x="654452" y="1524000"/>
            <a:ext cx="1402948" cy="369332"/>
          </a:xfrm>
          <a:prstGeom prst="rect">
            <a:avLst/>
          </a:prstGeom>
          <a:noFill/>
        </p:spPr>
        <p:txBody>
          <a:bodyPr wrap="none" rtlCol="0">
            <a:spAutoFit/>
          </a:bodyPr>
          <a:lstStyle/>
          <a:p>
            <a:r>
              <a:rPr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ダイキン</a:t>
            </a:r>
            <a:r>
              <a:rPr kumimoji="1" lang="ja-JP" altLang="en-US" sz="1200" dirty="0">
                <a:solidFill>
                  <a:schemeClr val="tx1">
                    <a:lumMod val="65000"/>
                    <a:lumOff val="35000"/>
                  </a:schemeClr>
                </a:solidFill>
                <a:latin typeface="BIZ UDゴシック" panose="020B0400000000000000" pitchFamily="49" charset="-128"/>
                <a:ea typeface="BIZ UDゴシック" panose="020B0400000000000000" pitchFamily="49" charset="-128"/>
              </a:rPr>
              <a:t> </a:t>
            </a:r>
            <a:r>
              <a:rPr kumimoji="1"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様</a:t>
            </a:r>
            <a:endParaRPr kumimoji="1"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
        <p:nvSpPr>
          <p:cNvPr id="34" name="テキスト ボックス 33">
            <a:extLst>
              <a:ext uri="{FF2B5EF4-FFF2-40B4-BE49-F238E27FC236}">
                <a16:creationId xmlns:a16="http://schemas.microsoft.com/office/drawing/2014/main" id="{72F955BE-AAFA-40CE-861D-B4C4DE01A662}"/>
              </a:ext>
            </a:extLst>
          </p:cNvPr>
          <p:cNvSpPr txBox="1"/>
          <p:nvPr/>
        </p:nvSpPr>
        <p:spPr>
          <a:xfrm>
            <a:off x="2649279" y="1540338"/>
            <a:ext cx="1633781" cy="369332"/>
          </a:xfrm>
          <a:prstGeom prst="rect">
            <a:avLst/>
          </a:prstGeom>
          <a:noFill/>
        </p:spPr>
        <p:txBody>
          <a:bodyPr wrap="none" rtlCol="0">
            <a:spAutoFit/>
          </a:bodyPr>
          <a:lstStyle/>
          <a:p>
            <a:r>
              <a:rPr kumimoji="1"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日立製作所</a:t>
            </a:r>
            <a:r>
              <a:rPr kumimoji="1" lang="ja-JP" altLang="en-US" sz="1200" dirty="0">
                <a:solidFill>
                  <a:schemeClr val="tx1">
                    <a:lumMod val="65000"/>
                    <a:lumOff val="35000"/>
                  </a:schemeClr>
                </a:solidFill>
                <a:latin typeface="BIZ UDゴシック" panose="020B0400000000000000" pitchFamily="49" charset="-128"/>
                <a:ea typeface="BIZ UDゴシック" panose="020B0400000000000000" pitchFamily="49" charset="-128"/>
              </a:rPr>
              <a:t> </a:t>
            </a:r>
            <a:r>
              <a:rPr kumimoji="1"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様</a:t>
            </a:r>
            <a:endParaRPr kumimoji="1"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
        <p:nvSpPr>
          <p:cNvPr id="36" name="テキスト ボックス 35">
            <a:extLst>
              <a:ext uri="{FF2B5EF4-FFF2-40B4-BE49-F238E27FC236}">
                <a16:creationId xmlns:a16="http://schemas.microsoft.com/office/drawing/2014/main" id="{35894B0B-9D1D-47D2-8C0F-D4D4544E8E38}"/>
              </a:ext>
            </a:extLst>
          </p:cNvPr>
          <p:cNvSpPr txBox="1"/>
          <p:nvPr/>
        </p:nvSpPr>
        <p:spPr>
          <a:xfrm>
            <a:off x="8700621" y="2058151"/>
            <a:ext cx="671979" cy="369332"/>
          </a:xfrm>
          <a:prstGeom prst="rect">
            <a:avLst/>
          </a:prstGeom>
          <a:noFill/>
        </p:spPr>
        <p:txBody>
          <a:bodyPr wrap="none" rtlCol="0">
            <a:spAutoFit/>
          </a:bodyPr>
          <a:lstStyle/>
          <a:p>
            <a:r>
              <a:rPr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e</a:t>
            </a:r>
            <a:r>
              <a:rPr kumimoji="1"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tc.</a:t>
            </a:r>
            <a:endParaRPr kumimoji="1" lang="ja-JP"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0902A708-6AB4-4646-AF1E-D30E351339EB}"/>
              </a:ext>
            </a:extLst>
          </p:cNvPr>
          <p:cNvSpPr/>
          <p:nvPr/>
        </p:nvSpPr>
        <p:spPr>
          <a:xfrm>
            <a:off x="4543988" y="3226691"/>
            <a:ext cx="1447800" cy="552450"/>
          </a:xfrm>
          <a:prstGeom prst="rect">
            <a:avLst/>
          </a:prstGeom>
          <a:solidFill>
            <a:schemeClr val="accent4">
              <a:lumMod val="60000"/>
              <a:lumOff val="40000"/>
              <a:alpha val="38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9ABE6D8D-70B1-4A32-98DA-EFDC0F1F4A0D}"/>
              </a:ext>
            </a:extLst>
          </p:cNvPr>
          <p:cNvSpPr/>
          <p:nvPr/>
        </p:nvSpPr>
        <p:spPr>
          <a:xfrm>
            <a:off x="3573588" y="3353491"/>
            <a:ext cx="1150812" cy="158594"/>
          </a:xfrm>
          <a:prstGeom prst="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二等辺三角形 1">
            <a:extLst>
              <a:ext uri="{FF2B5EF4-FFF2-40B4-BE49-F238E27FC236}">
                <a16:creationId xmlns:a16="http://schemas.microsoft.com/office/drawing/2014/main" id="{EE6443B8-9278-4F62-9720-E4E060ED0018}"/>
              </a:ext>
            </a:extLst>
          </p:cNvPr>
          <p:cNvSpPr/>
          <p:nvPr/>
        </p:nvSpPr>
        <p:spPr>
          <a:xfrm rot="5400000">
            <a:off x="2812620" y="4526783"/>
            <a:ext cx="634697" cy="547153"/>
          </a:xfrm>
          <a:prstGeom prst="triangle">
            <a:avLst/>
          </a:prstGeom>
          <a:gradFill flip="none" rotWithShape="1">
            <a:gsLst>
              <a:gs pos="62000">
                <a:schemeClr val="bg1">
                  <a:lumMod val="50000"/>
                </a:schemeClr>
              </a:gs>
              <a:gs pos="13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二等辺三角形 37">
            <a:extLst>
              <a:ext uri="{FF2B5EF4-FFF2-40B4-BE49-F238E27FC236}">
                <a16:creationId xmlns:a16="http://schemas.microsoft.com/office/drawing/2014/main" id="{8B72C2A6-0CB4-4949-9664-F4594745AFFF}"/>
              </a:ext>
            </a:extLst>
          </p:cNvPr>
          <p:cNvSpPr/>
          <p:nvPr/>
        </p:nvSpPr>
        <p:spPr>
          <a:xfrm rot="5400000">
            <a:off x="6445435" y="4526782"/>
            <a:ext cx="634697" cy="547153"/>
          </a:xfrm>
          <a:prstGeom prst="triangle">
            <a:avLst/>
          </a:prstGeom>
          <a:gradFill flip="none" rotWithShape="1">
            <a:gsLst>
              <a:gs pos="62000">
                <a:schemeClr val="bg1">
                  <a:lumMod val="50000"/>
                </a:schemeClr>
              </a:gs>
              <a:gs pos="13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2" descr="パナソニック、新中期戦略を発表--再挑戦、共創事業を立ち上げ、低収益から脱却 - CNET Japan">
            <a:extLst>
              <a:ext uri="{FF2B5EF4-FFF2-40B4-BE49-F238E27FC236}">
                <a16:creationId xmlns:a16="http://schemas.microsoft.com/office/drawing/2014/main" id="{D07833FE-157C-45DC-BCBE-B5976A5CECD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8206" b="40575"/>
          <a:stretch/>
        </p:blipFill>
        <p:spPr bwMode="auto">
          <a:xfrm>
            <a:off x="6664070" y="2077462"/>
            <a:ext cx="1663599" cy="264754"/>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58C409DB-B43B-49B4-93E5-B3DAE43AFAA4}"/>
              </a:ext>
            </a:extLst>
          </p:cNvPr>
          <p:cNvSpPr txBox="1"/>
          <p:nvPr/>
        </p:nvSpPr>
        <p:spPr>
          <a:xfrm>
            <a:off x="6553200" y="1542257"/>
            <a:ext cx="1864613" cy="369332"/>
          </a:xfrm>
          <a:prstGeom prst="rect">
            <a:avLst/>
          </a:prstGeom>
          <a:noFill/>
        </p:spPr>
        <p:txBody>
          <a:bodyPr wrap="none" rtlCol="0">
            <a:spAutoFit/>
          </a:bodyPr>
          <a:lstStyle/>
          <a:p>
            <a:r>
              <a:rPr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rPr>
              <a:t>パナソニック</a:t>
            </a:r>
            <a:r>
              <a:rPr lang="ja-JP" altLang="en-US" sz="1200" dirty="0">
                <a:solidFill>
                  <a:schemeClr val="tx1">
                    <a:lumMod val="65000"/>
                    <a:lumOff val="35000"/>
                  </a:schemeClr>
                </a:solidFill>
                <a:latin typeface="BIZ UDゴシック" panose="020B0400000000000000" pitchFamily="49" charset="-128"/>
                <a:ea typeface="BIZ UDゴシック" panose="020B0400000000000000" pitchFamily="49" charset="-128"/>
              </a:rPr>
              <a:t> </a:t>
            </a:r>
            <a:r>
              <a:rPr kumimoji="1" lang="ja-JP" altLang="en-US" sz="1400" dirty="0">
                <a:solidFill>
                  <a:schemeClr val="tx1">
                    <a:lumMod val="65000"/>
                    <a:lumOff val="35000"/>
                  </a:schemeClr>
                </a:solidFill>
                <a:latin typeface="BIZ UDゴシック" panose="020B0400000000000000" pitchFamily="49" charset="-128"/>
                <a:ea typeface="BIZ UDゴシック" panose="020B0400000000000000" pitchFamily="49" charset="-128"/>
              </a:rPr>
              <a:t>様</a:t>
            </a:r>
            <a:endParaRPr kumimoji="1" lang="ja-JP" altLang="en-US" dirty="0">
              <a:solidFill>
                <a:schemeClr val="tx1">
                  <a:lumMod val="65000"/>
                  <a:lumOff val="35000"/>
                </a:schemeClr>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01978188"/>
      </p:ext>
    </p:extLst>
  </p:cSld>
  <p:clrMapOvr>
    <a:masterClrMapping/>
  </p:clrMapOvr>
  <p:transition advTm="20000">
    <p:fade/>
  </p:transition>
</p:sld>
</file>

<file path=ppt/theme/theme1.xml><?xml version="1.0" encoding="utf-8"?>
<a:theme xmlns:a="http://schemas.openxmlformats.org/drawingml/2006/main" name="Ed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BIZ UDゴシック"/>
        <a:ea typeface="BIZ UDゴシック"/>
        <a:cs typeface=""/>
      </a:majorFont>
      <a:minorFont>
        <a:latin typeface="BIZ UDゴシック"/>
        <a:ea typeface="BIZ UD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8983</TotalTime>
  <Words>2568</Words>
  <Application>Microsoft Office PowerPoint</Application>
  <PresentationFormat>A4 210 x 297 mm</PresentationFormat>
  <Paragraphs>534</Paragraphs>
  <Slides>46</Slides>
  <Notes>16</Notes>
  <HiddenSlides>0</HiddenSlides>
  <MMClips>4</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3</vt:i4>
      </vt:variant>
      <vt:variant>
        <vt:lpstr>スライド タイトル</vt:lpstr>
      </vt:variant>
      <vt:variant>
        <vt:i4>46</vt:i4>
      </vt:variant>
    </vt:vector>
  </HeadingPairs>
  <TitlesOfParts>
    <vt:vector size="64" baseType="lpstr">
      <vt:lpstr>BIZ UDPゴシック</vt:lpstr>
      <vt:lpstr>BIZ UDゴシック</vt:lpstr>
      <vt:lpstr>Hiragino Kaku Gothic ProN</vt:lpstr>
      <vt:lpstr>ＭＳ Ｐゴシック</vt:lpstr>
      <vt:lpstr>ＭＳ Ｐ明朝</vt:lpstr>
      <vt:lpstr>MS UI Gothic</vt:lpstr>
      <vt:lpstr>ＭＳ ゴシック</vt:lpstr>
      <vt:lpstr>メイリオ</vt:lpstr>
      <vt:lpstr>游ゴシック</vt:lpstr>
      <vt:lpstr>Arial</vt:lpstr>
      <vt:lpstr>Calibri</vt:lpstr>
      <vt:lpstr>Garamond</vt:lpstr>
      <vt:lpstr>Segoe UI Emoji</vt:lpstr>
      <vt:lpstr>Wingdings</vt:lpstr>
      <vt:lpstr>Edge</vt:lpstr>
      <vt:lpstr>Photo Editor Photo</vt:lpstr>
      <vt:lpstr>Worksheet</vt:lpstr>
      <vt:lpstr>Chart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インバーター機との互換性⇒◎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マグネティックコンクターの寿命 （機械的500万回/電気的200万回） </vt:lpstr>
      <vt:lpstr>PowerPoint プレゼンテーション</vt:lpstr>
      <vt:lpstr>PowerPoint プレゼンテーション</vt:lpstr>
      <vt:lpstr>PowerPoint プレゼンテーション</vt:lpstr>
      <vt:lpstr>消費電力、制御電力、稼働時間、使用電力グラフ、Co²削減量が簡単にエクセル化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Toyo Standard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USER</dc:creator>
  <cp:lastModifiedBy>哲 上継</cp:lastModifiedBy>
  <cp:revision>410</cp:revision>
  <cp:lastPrinted>2021-11-20T15:53:47Z</cp:lastPrinted>
  <dcterms:created xsi:type="dcterms:W3CDTF">2006-08-13T06:36:46Z</dcterms:created>
  <dcterms:modified xsi:type="dcterms:W3CDTF">2021-11-27T13:34:54Z</dcterms:modified>
</cp:coreProperties>
</file>