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D050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20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64120A-EE75-71B0-F11C-6F6558BA59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7153BB6-1427-F258-DB90-1F6D43AC16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985893-4925-605B-B6CC-C8E988F1F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F4EC-ED91-48DE-8859-56A7E9B813A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028773-5A4F-D358-0A50-0AB965057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95B48A-5F23-9049-9199-742749B2B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EFDA-ED2A-4824-9D51-2ED6EA70AF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9647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48521D-100A-2560-707D-B210A747E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B036969-9E9F-D1E1-9563-73C84DC6D0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290ED9-80FA-CCDB-B9F2-73C4B9809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F4EC-ED91-48DE-8859-56A7E9B813A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1C5D8B-6D39-AC23-74A0-C2771E88A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B0054A-8239-C9F4-67C6-CA9D3A50A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EFDA-ED2A-4824-9D51-2ED6EA70AF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7851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A7A7C46-1515-B87C-14D9-E58C0BB19B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786264C-A243-E746-3AAD-B3A57B0A56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FFB0D8-8E40-9E45-4394-56FBE8339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F4EC-ED91-48DE-8859-56A7E9B813A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EA4920-0196-AFFE-93C8-AC020FB73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100C200-776B-A5AA-2EA6-154DCD84D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EFDA-ED2A-4824-9D51-2ED6EA70AF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48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6F962A-84F5-7E07-935E-60AC25B4E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63FC71-B360-5196-AABA-6C8766A1D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D46A9C-CD41-6EFC-702E-D66A7A439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F4EC-ED91-48DE-8859-56A7E9B813A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E9D5B4-E423-1739-82B4-E6948A1B4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7E30B0-3266-0100-5014-E75D1DCCE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EFDA-ED2A-4824-9D51-2ED6EA70AF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635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489AF1-A6F1-0DFF-1741-D83F091FD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CE5B0A9-C3B8-689F-2D1E-B78C4663C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C68C892-E5E2-474C-8DFB-CDCB3DD11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F4EC-ED91-48DE-8859-56A7E9B813A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4CF5C5F-283A-2A06-4B8D-03E845C84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1DAA32-7096-08DB-1507-30390F3E7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EFDA-ED2A-4824-9D51-2ED6EA70AF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5806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806F17-286C-40C3-A9CC-2DC1FD0FC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4CC6BD-9EBC-D673-4061-771881F3BE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FF8605A-EC50-03D7-8C8C-5D5F48BD0A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9A155A1-D85C-A030-9968-13A4FD433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F4EC-ED91-48DE-8859-56A7E9B813A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968CD2A-C5F0-B12F-41C7-B257C742F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FC7F991-6322-A7D4-FAD5-9410F4E71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EFDA-ED2A-4824-9D51-2ED6EA70AF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729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7E280B-B127-5B41-9FC8-81D71828D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E397010-927C-C908-70E9-CB7F4723F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44B22D8-8D50-23C0-1FB2-88B3C957D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094EBB4-263A-A462-D266-BA4CF6FC66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7EDD463-5A6C-917D-94D5-BF39BFC8F4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2994C92-610A-48FA-282A-63971E223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F4EC-ED91-48DE-8859-56A7E9B813A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5B2A753-A30C-938E-F500-2639F424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1CE1C79-BE26-B034-AA1F-69BD27AB9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EFDA-ED2A-4824-9D51-2ED6EA70AF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2235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559193-E2DB-54B6-DAB3-85F3B7384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7C01B73-1699-D303-5502-1F6721C3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F4EC-ED91-48DE-8859-56A7E9B813A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9FE541E-3C93-2C91-0C89-707FEED34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FE38BC5-80A1-2AA8-5D12-FD7B1C2DB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EFDA-ED2A-4824-9D51-2ED6EA70AF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525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537CC8B-3C4D-F160-7B8D-6CEBA4F28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F4EC-ED91-48DE-8859-56A7E9B813A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23861FD-720A-FDD7-4A35-9CC4AED42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B20E9E-F3BD-8427-1FD8-BD8E02B50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EFDA-ED2A-4824-9D51-2ED6EA70AF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7408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DEDE47-7F80-67E0-EF91-AAE708999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FB437CF-C384-BDF7-4410-003B347C2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DB5EACE-0F1A-6CAC-C2D5-4F9CD6907D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9BB4ADF-473E-E44E-B597-EDB0BF54F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F4EC-ED91-48DE-8859-56A7E9B813A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3B6D378-ADE7-4C1F-C03C-50DE06B5C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BB9AD08-10C0-301F-3520-271BB496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EFDA-ED2A-4824-9D51-2ED6EA70AF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6078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6277FA-8BCF-B996-CC64-84F84DFA4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3B3BF74-BA22-F9F9-0086-E9A1E973FC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EF7392A-7FB8-4A38-0753-7A3330653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294DB09-5D1F-BF10-05CA-854187082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9F4EC-ED91-48DE-8859-56A7E9B813A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9377BD1-EB97-1095-89AC-B86916323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FADFF81-D383-DF91-0A1E-C721A047B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EFDA-ED2A-4824-9D51-2ED6EA70AF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6463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9F5D681-B020-8096-5AE1-53942549E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CADEE91-5CE1-9EE9-765C-F6AE9838D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53F30E-A099-4D04-E95C-CAF9E99173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B9F4EC-ED91-48DE-8859-56A7E9B813A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C59B6F-DED9-1A9F-DF08-4A10179C97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EC4325-3750-3D5C-C494-B6B8601DCD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8EEFDA-ED2A-4824-9D51-2ED6EA70AF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9346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 descr="記号, 飛行機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C0133651-1BB9-5B0C-5F77-C08B88A8D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310" y="1575209"/>
            <a:ext cx="2862378" cy="4705080"/>
          </a:xfrm>
          <a:prstGeom prst="rect">
            <a:avLst/>
          </a:prstGeom>
        </p:spPr>
      </p:pic>
      <p:pic>
        <p:nvPicPr>
          <p:cNvPr id="5" name="図 4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F36C5F20-FCAF-2936-066F-B97EFD0D5B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200" y="2297634"/>
            <a:ext cx="951612" cy="951612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37EAC49-2AD8-C27A-0B29-5BE2537F8281}"/>
              </a:ext>
            </a:extLst>
          </p:cNvPr>
          <p:cNvSpPr txBox="1"/>
          <p:nvPr/>
        </p:nvSpPr>
        <p:spPr>
          <a:xfrm>
            <a:off x="292306" y="3486616"/>
            <a:ext cx="2396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サイズ：</a:t>
            </a:r>
            <a:r>
              <a:rPr kumimoji="1" lang="en-US" altLang="ja-JP" dirty="0"/>
              <a:t>100×100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7C816EF-C400-92B5-879B-A696D9D5F8C5}"/>
              </a:ext>
            </a:extLst>
          </p:cNvPr>
          <p:cNvSpPr txBox="1"/>
          <p:nvPr/>
        </p:nvSpPr>
        <p:spPr>
          <a:xfrm>
            <a:off x="215019" y="682631"/>
            <a:ext cx="3577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ログイン中に表示する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マイページボタン　の制作依頼</a:t>
            </a:r>
            <a:endParaRPr kumimoji="1" lang="en-US" altLang="ja-JP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266B59D-E1DB-237B-1598-056FDB268D8F}"/>
              </a:ext>
            </a:extLst>
          </p:cNvPr>
          <p:cNvSpPr txBox="1"/>
          <p:nvPr/>
        </p:nvSpPr>
        <p:spPr>
          <a:xfrm>
            <a:off x="353786" y="3855948"/>
            <a:ext cx="6557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テキスト　　：マイページ</a:t>
            </a:r>
            <a:endParaRPr lang="en-US" altLang="ja-JP" dirty="0"/>
          </a:p>
          <a:p>
            <a:r>
              <a:rPr lang="ja-JP" altLang="en-US" dirty="0"/>
              <a:t>アイコン　　：同テイスト</a:t>
            </a:r>
            <a:endParaRPr lang="en-US" altLang="ja-JP" dirty="0"/>
          </a:p>
          <a:p>
            <a:r>
              <a:rPr kumimoji="1" lang="ja-JP" altLang="en-US" dirty="0"/>
              <a:t>バックカラー：ブルー系（デザインセンスにお任せします）</a:t>
            </a:r>
            <a:endParaRPr kumimoji="1" lang="en-US" altLang="ja-JP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A5651E6-ECAC-B138-BBA2-975D666FCD7A}"/>
              </a:ext>
            </a:extLst>
          </p:cNvPr>
          <p:cNvSpPr txBox="1"/>
          <p:nvPr/>
        </p:nvSpPr>
        <p:spPr>
          <a:xfrm>
            <a:off x="7266398" y="636051"/>
            <a:ext cx="4272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実際の表示場所</a:t>
            </a:r>
            <a:endParaRPr kumimoji="1" lang="en-US" altLang="ja-JP" sz="1600" dirty="0"/>
          </a:p>
          <a:p>
            <a:r>
              <a:rPr lang="en-US" altLang="ja-JP" sz="1600" dirty="0"/>
              <a:t>※</a:t>
            </a:r>
            <a:r>
              <a:rPr lang="ja-JP" altLang="en-US" sz="1600" dirty="0"/>
              <a:t>リリース前なので公開されていません</a:t>
            </a:r>
            <a:endParaRPr lang="en-US" altLang="ja-JP" sz="1600" dirty="0"/>
          </a:p>
          <a:p>
            <a:r>
              <a:rPr kumimoji="1" lang="ja-JP" altLang="en-US" sz="1600" dirty="0"/>
              <a:t>下記はログイン前の表示状態です。</a:t>
            </a:r>
            <a:endParaRPr kumimoji="1" lang="en-US" altLang="ja-JP" sz="16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C47A2B8-4CA4-B6D1-6459-4674AA2837CD}"/>
              </a:ext>
            </a:extLst>
          </p:cNvPr>
          <p:cNvSpPr txBox="1"/>
          <p:nvPr/>
        </p:nvSpPr>
        <p:spPr>
          <a:xfrm>
            <a:off x="353786" y="1475489"/>
            <a:ext cx="4272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画像はログイン前。</a:t>
            </a:r>
            <a:endParaRPr kumimoji="1" lang="en-US" altLang="ja-JP" sz="1600" dirty="0"/>
          </a:p>
          <a:p>
            <a:r>
              <a:rPr lang="ja-JP" altLang="en-US" sz="1600" dirty="0"/>
              <a:t>ログイン後に表示される画像を変更したい</a:t>
            </a:r>
            <a:endParaRPr kumimoji="1" lang="en-US" altLang="ja-JP" sz="1600" dirty="0"/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C8CD8C0C-1E26-EF99-652F-A624E2320AE3}"/>
              </a:ext>
            </a:extLst>
          </p:cNvPr>
          <p:cNvSpPr/>
          <p:nvPr/>
        </p:nvSpPr>
        <p:spPr>
          <a:xfrm>
            <a:off x="9772650" y="1725528"/>
            <a:ext cx="532428" cy="54414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1" name="図 20" descr="コンピュータ, 記号 が含まれている画像&#10;&#10;自動的に生成された説明">
            <a:extLst>
              <a:ext uri="{FF2B5EF4-FFF2-40B4-BE49-F238E27FC236}">
                <a16:creationId xmlns:a16="http://schemas.microsoft.com/office/drawing/2014/main" id="{40DF73E4-8BED-F93E-C795-1B7AB67E3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698" y="2269671"/>
            <a:ext cx="2729102" cy="4511088"/>
          </a:xfrm>
          <a:prstGeom prst="rect">
            <a:avLst/>
          </a:prstGeom>
        </p:spPr>
      </p:pic>
      <p:sp>
        <p:nvSpPr>
          <p:cNvPr id="22" name="楕円 21">
            <a:extLst>
              <a:ext uri="{FF2B5EF4-FFF2-40B4-BE49-F238E27FC236}">
                <a16:creationId xmlns:a16="http://schemas.microsoft.com/office/drawing/2014/main" id="{8207922D-1B10-4A48-9050-3BE4687E17AF}"/>
              </a:ext>
            </a:extLst>
          </p:cNvPr>
          <p:cNvSpPr/>
          <p:nvPr/>
        </p:nvSpPr>
        <p:spPr>
          <a:xfrm>
            <a:off x="8435378" y="2448216"/>
            <a:ext cx="532428" cy="54414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03C9510D-1FCE-5DD7-7FBF-3E84526DCF3F}"/>
              </a:ext>
            </a:extLst>
          </p:cNvPr>
          <p:cNvCxnSpPr>
            <a:cxnSpLocks/>
            <a:stCxn id="30" idx="3"/>
            <a:endCxn id="15" idx="2"/>
          </p:cNvCxnSpPr>
          <p:nvPr/>
        </p:nvCxnSpPr>
        <p:spPr>
          <a:xfrm>
            <a:off x="9160427" y="1782726"/>
            <a:ext cx="612223" cy="214874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768FAF40-A64E-10FC-A658-652A28391104}"/>
              </a:ext>
            </a:extLst>
          </p:cNvPr>
          <p:cNvCxnSpPr>
            <a:cxnSpLocks/>
            <a:stCxn id="29" idx="3"/>
          </p:cNvCxnSpPr>
          <p:nvPr/>
        </p:nvCxnSpPr>
        <p:spPr>
          <a:xfrm>
            <a:off x="7513970" y="2297634"/>
            <a:ext cx="859109" cy="287197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FECD861-8020-A597-A219-5F16703A82DB}"/>
              </a:ext>
            </a:extLst>
          </p:cNvPr>
          <p:cNvSpPr txBox="1"/>
          <p:nvPr/>
        </p:nvSpPr>
        <p:spPr>
          <a:xfrm>
            <a:off x="5921286" y="2128357"/>
            <a:ext cx="1592684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/>
              <a:t>ログイン前</a:t>
            </a:r>
            <a:endParaRPr kumimoji="1" lang="en-US" altLang="ja-JP" sz="1600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0FEFAAB-5544-D561-81AA-94041AD733CD}"/>
              </a:ext>
            </a:extLst>
          </p:cNvPr>
          <p:cNvSpPr txBox="1"/>
          <p:nvPr/>
        </p:nvSpPr>
        <p:spPr>
          <a:xfrm>
            <a:off x="7710328" y="1613449"/>
            <a:ext cx="1450099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/>
              <a:t>ログイン中</a:t>
            </a:r>
            <a:endParaRPr kumimoji="1" lang="en-US" altLang="ja-JP" sz="1600" dirty="0"/>
          </a:p>
        </p:txBody>
      </p:sp>
    </p:spTree>
    <p:extLst>
      <p:ext uri="{BB962C8B-B14F-4D97-AF65-F5344CB8AC3E}">
        <p14:creationId xmlns:p14="http://schemas.microsoft.com/office/powerpoint/2010/main" val="1288527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59</Words>
  <Application>Microsoft Office PowerPoint</Application>
  <PresentationFormat>ワイド画面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野村 将人</dc:creator>
  <cp:lastModifiedBy>野村 将人</cp:lastModifiedBy>
  <cp:revision>4</cp:revision>
  <dcterms:created xsi:type="dcterms:W3CDTF">2024-01-25T03:47:26Z</dcterms:created>
  <dcterms:modified xsi:type="dcterms:W3CDTF">2024-01-26T05:27:56Z</dcterms:modified>
</cp:coreProperties>
</file>