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79A5C-E6D8-4536-81F6-A2A4CA3414CC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B34AC-3DA7-4B67-A553-8116DA1E59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06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名称を「紅翔祭実行委員会」に変更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78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左側　</a:t>
            </a:r>
            <a:r>
              <a:rPr kumimoji="1" lang="en-US" altLang="ja-JP" dirty="0"/>
              <a:t>2022</a:t>
            </a:r>
            <a:r>
              <a:rPr kumimoji="1" lang="ja-JP" altLang="en-US" dirty="0"/>
              <a:t>　</a:t>
            </a:r>
            <a:r>
              <a:rPr kumimoji="1" lang="en-US" altLang="ja-JP" dirty="0"/>
              <a:t>10</a:t>
            </a:r>
            <a:r>
              <a:rPr kumimoji="1" lang="ja-JP" altLang="en-US" dirty="0"/>
              <a:t>　</a:t>
            </a:r>
            <a:r>
              <a:rPr kumimoji="1" lang="en-US" altLang="ja-JP" dirty="0"/>
              <a:t>02</a:t>
            </a:r>
            <a:r>
              <a:rPr kumimoji="1" lang="ja-JP" altLang="en-US" dirty="0"/>
              <a:t>　右側</a:t>
            </a:r>
            <a:r>
              <a:rPr kumimoji="1" lang="en-US" altLang="ja-JP" dirty="0"/>
              <a:t>29TH</a:t>
            </a:r>
            <a:r>
              <a:rPr kumimoji="1" lang="ja-JP" altLang="en-US" dirty="0"/>
              <a:t>　紅翔祭</a:t>
            </a:r>
            <a:endParaRPr kumimoji="1" lang="en-US" altLang="ja-JP" dirty="0"/>
          </a:p>
          <a:p>
            <a:r>
              <a:rPr kumimoji="1" lang="ja-JP" altLang="en-US" dirty="0"/>
              <a:t>にそれぞれ変更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488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実行委員長　小林秀徳，イベント担当長　岡田彩花，司会　杉本彩華</a:t>
            </a:r>
            <a:endParaRPr kumimoji="1" lang="en-US" altLang="ja-JP" dirty="0"/>
          </a:p>
          <a:p>
            <a:r>
              <a:rPr kumimoji="1" lang="ja-JP" altLang="en-US" dirty="0"/>
              <a:t>でそれぞれ作成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69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10/2 Guests Introduction </a:t>
            </a:r>
            <a:r>
              <a:rPr kumimoji="1" lang="ja-JP" altLang="en-US" dirty="0"/>
              <a:t>に変更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972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イベント担当者と同じ要領で作成　</a:t>
            </a:r>
            <a:endParaRPr kumimoji="1" lang="en-US" altLang="ja-JP" dirty="0"/>
          </a:p>
          <a:p>
            <a:r>
              <a:rPr kumimoji="1" lang="ja-JP" altLang="en-US" dirty="0"/>
              <a:t>豊島心桜→アイデンティティ→タイムマシーン</a:t>
            </a:r>
            <a:r>
              <a:rPr kumimoji="1" lang="en-US" altLang="ja-JP" dirty="0"/>
              <a:t>3</a:t>
            </a:r>
            <a:r>
              <a:rPr kumimoji="1" lang="ja-JP" altLang="en-US" dirty="0"/>
              <a:t>号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061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2022</a:t>
            </a:r>
            <a:r>
              <a:rPr kumimoji="1" lang="ja-JP" altLang="en-US" dirty="0"/>
              <a:t>　</a:t>
            </a:r>
            <a:r>
              <a:rPr kumimoji="1" lang="en-US" altLang="ja-JP" dirty="0"/>
              <a:t>10/2</a:t>
            </a:r>
            <a:r>
              <a:rPr kumimoji="1" lang="ja-JP" altLang="en-US" dirty="0"/>
              <a:t>　</a:t>
            </a:r>
            <a:r>
              <a:rPr kumimoji="1" lang="en-US" altLang="ja-JP" dirty="0"/>
              <a:t>13:00</a:t>
            </a:r>
            <a:r>
              <a:rPr kumimoji="1" lang="ja-JP" altLang="en-US" dirty="0"/>
              <a:t>　屋外ステージ　（悪天候時）</a:t>
            </a:r>
            <a:r>
              <a:rPr kumimoji="1" lang="en-US" altLang="ja-JP" dirty="0"/>
              <a:t>140</a:t>
            </a:r>
            <a:r>
              <a:rPr kumimoji="1" lang="ja-JP" altLang="en-US" dirty="0"/>
              <a:t>教室</a:t>
            </a:r>
            <a:endParaRPr kumimoji="1" lang="en-US" altLang="ja-JP" dirty="0"/>
          </a:p>
          <a:p>
            <a:r>
              <a:rPr kumimoji="1" lang="ja-JP" altLang="en-US" dirty="0"/>
              <a:t>と記載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911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同じようなイメージ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B34AC-3DA7-4B67-A553-8116DA1E590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236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29599F-786D-499C-A9E0-25363532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6B4B9994-32A1-429F-BF4F-3FECAF9B4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57719C-6AD9-4A4D-B44A-5CD41B086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283906-1B8F-4A3C-B2DC-9E25192FF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383EEB-B4B7-4AE2-864A-19AAEAA10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95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B6BDC3-0275-41F4-A66E-295CF6B14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C4B8154-7ECE-46FE-8BA2-9A2562C20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ED8DA8-4AC6-4D43-B430-DC8AAB707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D7DD14-CED6-4633-A777-37D15A4B2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DE1420-4D76-4239-B742-EE05D238A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940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CA53FEC-2FE9-4734-88B7-921DAC929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E0AC1F4-F849-4E3D-90DC-F5C2D8908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99D3C9-E607-438C-BD2E-887474F0D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73C202-05D5-45A2-ADA8-D6852160E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64B575-8C34-47EA-B07A-60F8DFFCD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02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8E93BE-15A8-46F9-BAF2-999630B4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BEA736-A5EA-491E-BAFC-C5DC270B9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2DD63A-478E-4991-B594-176BBBE6F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A1749C-403C-4811-8DBF-B92D5085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08AEB8-3F48-4E9B-8776-BAA37206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66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F48C05-D29C-4D09-8EB6-44652D833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F284E6-3E49-4313-84FA-0718BB4F6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0E7934-1DA9-4B7A-A397-7C306412A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748D10-0CBE-4CB7-A47F-F4A145BEC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91336-0B89-4C73-927D-3DB8F211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35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96A2EE-34CE-4DB7-A8AF-4C22EF903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DCA47D-DD79-44F4-8B9C-764AFDE7C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8141716-8190-4180-B6AA-9B49A4206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2175037-0A56-4E77-B439-4B271DBDE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861EF22-4706-4F12-AE01-CBF5AB05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69EA11-3A47-4957-9C32-CF4809FDD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906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9F6F3-0FCA-493B-A759-C30EE210D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B10544-FD03-4790-A13D-3D22F87F7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11A3CB-CC05-4E19-BBA2-760CF534C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0F3114F-AB14-41EC-83F4-22D795216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B315F9F-EA74-46CA-AB27-AB9E862231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AE51665-3247-430A-8DAC-D72F59ED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4D4D19-EFB5-4386-9E6B-8CB6DB58D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BA6A9A0-9F32-444E-8E1B-67D91557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66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5DFBB5-DD67-4140-836C-C1B24C36E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F44E498-E099-41EE-A3D8-E25CE7B54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19A59A1-DF5F-4CBC-90B2-1F7BC7495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221035-79FF-4801-9916-66EE5E10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54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7BBCBA8-4500-4F41-A2D2-6D5A065C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E5CE8B-C9E7-466C-923C-36253D00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211A09-FDDB-488B-B094-539AFC24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4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FBF1FD-0C58-45B0-AB1D-A53EB4757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9A0662-317E-44F8-9BB6-AAD511633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E7F3A5-8565-47E6-ABFE-87E440A28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82DB88E-06A3-450E-A104-4FAC41D01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A72666-6052-4515-B360-77E213D35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66CFB2-6DE7-41AA-9C7D-4D8189CB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14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5931E3-0607-4910-9C64-9C4B9BEE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4981AF5-364F-4C25-B5DB-5D4992636E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7E8821-848A-4F17-9D9E-2D989A10F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F3D63C-E490-46DA-81C7-AB9E6F06E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9236E71-C7A5-40D8-AD85-2CA58CBD7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E79A06-0608-42E1-9763-C4822B3D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5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954BB43-1234-4A44-A159-7E2E87578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ECFEEA0-B83A-49F1-8F9B-F14310C6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D8DCDB-4B01-425E-992E-A22ED817CD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FA6FC-EBD2-4B1E-8110-427E14010AE6}" type="datetimeFigureOut">
              <a:rPr kumimoji="1" lang="ja-JP" altLang="en-US" smtClean="0"/>
              <a:t>2022/6/3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CC3A81-2DF6-4F43-A54A-D2B3FDED6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8D955B-B8C3-451A-9AB7-5C8E4B51D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2851E-637B-40DA-8574-4D170C4AF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30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d2sP1OU5i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68689F-37A4-4F63-BAE3-295677BE73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イベントゲスト</a:t>
            </a:r>
            <a:br>
              <a:rPr kumimoji="1" lang="en-US" altLang="ja-JP" dirty="0"/>
            </a:br>
            <a:r>
              <a:rPr kumimoji="1" lang="ja-JP" altLang="en-US" dirty="0"/>
              <a:t>サプライズ動画企画資料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59D6C669-C1FE-4A02-B0CD-F05780CED5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小林秀徳</a:t>
            </a:r>
          </a:p>
        </p:txBody>
      </p:sp>
    </p:spTree>
    <p:extLst>
      <p:ext uri="{BB962C8B-B14F-4D97-AF65-F5344CB8AC3E}">
        <p14:creationId xmlns:p14="http://schemas.microsoft.com/office/powerpoint/2010/main" val="1662857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BFB98D-57B3-4DFC-BE32-28148729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ゲスト紹介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E646D42C-2A1A-4DFE-9EC8-447A1802B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052" y="1825625"/>
            <a:ext cx="94178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2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5A35E1-57D5-4165-A04D-22B867B85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日程詳細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011D130F-2C20-4339-B029-5EB4B9329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052" y="1825625"/>
            <a:ext cx="94178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78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966BB8-9688-420F-A27A-51787974A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動画終わり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A25659-EC4F-484B-A136-F04C32C9D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6296F37-8B1B-4C22-B0E1-0C59EF2C9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0688"/>
            <a:ext cx="5749658" cy="265650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2D537DA-6DFF-470D-A0BA-C2EB0CE75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90688"/>
            <a:ext cx="5749658" cy="265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09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D4B10F-DC33-4A43-A082-B06AF3229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この企画の目的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A2C7AC-BB3C-48F0-84AC-81AD2AEC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ja-JP" altLang="en-US" dirty="0"/>
              <a:t>学生全体の紅翔祭イベントへの興味心を高めるため</a:t>
            </a:r>
            <a:endParaRPr lang="en-US" altLang="ja-JP" dirty="0"/>
          </a:p>
          <a:p>
            <a:pPr marL="514350" indent="-514350">
              <a:buFont typeface="+mj-lt"/>
              <a:buAutoNum type="arabicPeriod"/>
            </a:pPr>
            <a:endParaRPr kumimoji="1" lang="en-US" altLang="ja-JP" dirty="0"/>
          </a:p>
          <a:p>
            <a:pPr marL="514350" indent="-514350">
              <a:buFont typeface="+mj-lt"/>
              <a:buAutoNum type="arabicPeriod"/>
            </a:pPr>
            <a:r>
              <a:rPr kumimoji="1" lang="ja-JP" altLang="en-US" dirty="0"/>
              <a:t>生徒が多く学校にいる昼に行うことで効果的に宣伝するため</a:t>
            </a:r>
          </a:p>
        </p:txBody>
      </p:sp>
    </p:spTree>
    <p:extLst>
      <p:ext uri="{BB962C8B-B14F-4D97-AF65-F5344CB8AC3E}">
        <p14:creationId xmlns:p14="http://schemas.microsoft.com/office/powerpoint/2010/main" val="263019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4C5198A-F7F1-403F-A9BF-CB09D8ABB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発表予定日時、場所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9FA0AF05-E0ED-440D-B68C-DE1AD586D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日時：</a:t>
            </a:r>
            <a:r>
              <a:rPr kumimoji="1" lang="en-US" altLang="ja-JP" dirty="0"/>
              <a:t>2022</a:t>
            </a:r>
            <a:r>
              <a:rPr kumimoji="1" lang="ja-JP" altLang="en-US" dirty="0"/>
              <a:t>年</a:t>
            </a:r>
            <a:r>
              <a:rPr kumimoji="1" lang="en-US" altLang="ja-JP" dirty="0"/>
              <a:t>7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11</a:t>
            </a:r>
            <a:r>
              <a:rPr kumimoji="1" lang="ja-JP" altLang="en-US" dirty="0"/>
              <a:t>日　昼休み</a:t>
            </a:r>
            <a:r>
              <a:rPr kumimoji="1" lang="en-US" altLang="ja-JP" dirty="0"/>
              <a:t>12</a:t>
            </a:r>
            <a:r>
              <a:rPr kumimoji="1" lang="ja-JP" altLang="en-US" dirty="0"/>
              <a:t>：</a:t>
            </a:r>
            <a:r>
              <a:rPr lang="en-US" altLang="ja-JP" dirty="0"/>
              <a:t>25</a:t>
            </a:r>
            <a:r>
              <a:rPr kumimoji="1" lang="ja-JP" altLang="en-US" dirty="0"/>
              <a:t>頃～</a:t>
            </a:r>
            <a:endParaRPr kumimoji="1"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場所：</a:t>
            </a:r>
            <a:r>
              <a:rPr lang="en-US" altLang="ja-JP" dirty="0"/>
              <a:t>140</a:t>
            </a:r>
            <a:r>
              <a:rPr lang="ja-JP" altLang="en-US" dirty="0"/>
              <a:t>教室，食堂「弥彦」，学生会館　各モニター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7368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592508-D7C6-4DF9-8CBE-805E87CC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動画制作依頼先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59F993-E889-4DB0-AAFD-EC8AB383C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国内最大級のスキルマーケット「</a:t>
            </a:r>
            <a:r>
              <a:rPr kumimoji="1" lang="en-US" altLang="ja-JP" dirty="0" err="1"/>
              <a:t>coconala</a:t>
            </a:r>
            <a:r>
              <a:rPr kumimoji="1" lang="ja-JP" altLang="en-US" dirty="0"/>
              <a:t>」を活用し動画制作専門クリエイターさんに動画制作を依頼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製作費：</a:t>
            </a:r>
            <a:r>
              <a:rPr kumimoji="1" lang="en-US" altLang="ja-JP" dirty="0"/>
              <a:t>1</a:t>
            </a:r>
            <a:r>
              <a:rPr kumimoji="1" lang="ja-JP" altLang="en-US" dirty="0"/>
              <a:t>万円～</a:t>
            </a:r>
            <a:r>
              <a:rPr kumimoji="1" lang="en-US" altLang="ja-JP" dirty="0"/>
              <a:t>5</a:t>
            </a:r>
            <a:r>
              <a:rPr kumimoji="1" lang="ja-JP" altLang="en-US" dirty="0"/>
              <a:t>万円程度</a:t>
            </a:r>
          </a:p>
        </p:txBody>
      </p:sp>
    </p:spTree>
    <p:extLst>
      <p:ext uri="{BB962C8B-B14F-4D97-AF65-F5344CB8AC3E}">
        <p14:creationId xmlns:p14="http://schemas.microsoft.com/office/powerpoint/2010/main" val="3558816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E90DC5-1470-43F1-90FB-781CE34D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動画構成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AE7B6A-BEFE-442E-BF4C-E746897A4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一本グランプリ</a:t>
            </a:r>
            <a:r>
              <a:rPr kumimoji="1" lang="en-US" altLang="ja-JP" dirty="0"/>
              <a:t>OP</a:t>
            </a:r>
            <a:r>
              <a:rPr kumimoji="1" lang="ja-JP" altLang="en-US" dirty="0"/>
              <a:t>（フジテレビ）のパロディー形式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以下を参照↓</a:t>
            </a:r>
            <a:endParaRPr kumimoji="1" lang="en-US" altLang="ja-JP" dirty="0"/>
          </a:p>
          <a:p>
            <a:r>
              <a:rPr lang="en-US" altLang="ja-JP" dirty="0">
                <a:hlinkClick r:id="rId2"/>
              </a:rPr>
              <a:t>https://www.youtube.com/watch?v=ld2sP1OU5iI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背景</a:t>
            </a:r>
            <a:r>
              <a:rPr lang="en-US" altLang="ja-JP" dirty="0"/>
              <a:t>BGM</a:t>
            </a:r>
            <a:r>
              <a:rPr lang="ja-JP" altLang="en-US" dirty="0"/>
              <a:t>　矢沢永吉「止まらない </a:t>
            </a:r>
            <a:r>
              <a:rPr lang="en-US" altLang="ja-JP" dirty="0"/>
              <a:t>ha </a:t>
            </a:r>
            <a:r>
              <a:rPr lang="en-US" altLang="ja-JP" dirty="0" err="1"/>
              <a:t>ha</a:t>
            </a:r>
            <a:r>
              <a:rPr lang="ja-JP" altLang="en-US" dirty="0"/>
              <a:t>」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>
                <a:solidFill>
                  <a:srgbClr val="FF0000"/>
                </a:solidFill>
              </a:rPr>
              <a:t>著作権関係の確認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021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413CF0-AA51-4FF6-9F8D-516F8F85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導入１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BE754896-3CFE-4F01-9782-9CD04228C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052" y="1781175"/>
            <a:ext cx="94178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2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17BA47-C0A7-4858-99DC-685FD5622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導入</a:t>
            </a:r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0CAE5DA6-4BA9-4BDE-8AFA-18FCA8D05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1825625"/>
            <a:ext cx="5342081" cy="246819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B47332A-88C2-4CCA-A29C-6D9D75DED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25625"/>
            <a:ext cx="5304361" cy="245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72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3289B-F4F8-4E72-B9CB-24C31BD7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イベント担当者紹介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AB0D537C-0962-4B7F-B90B-AC6B62AC4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052" y="1825625"/>
            <a:ext cx="94178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4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0A722A-FC73-4589-BAFD-FDF181C7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ゲスト紹介導入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84359960-B0D2-492F-918D-6B9B43935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052" y="1825625"/>
            <a:ext cx="94178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168</Words>
  <Application>Microsoft Office PowerPoint</Application>
  <PresentationFormat>ワイド画面</PresentationFormat>
  <Paragraphs>50</Paragraphs>
  <Slides>12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6" baseType="lpstr">
      <vt:lpstr>游ゴシック</vt:lpstr>
      <vt:lpstr>游ゴシック Light</vt:lpstr>
      <vt:lpstr>Arial</vt:lpstr>
      <vt:lpstr>Office テーマ</vt:lpstr>
      <vt:lpstr>イベントゲスト サプライズ動画企画資料</vt:lpstr>
      <vt:lpstr>この企画の目的</vt:lpstr>
      <vt:lpstr>発表予定日時、場所</vt:lpstr>
      <vt:lpstr>動画制作依頼先</vt:lpstr>
      <vt:lpstr>動画構成</vt:lpstr>
      <vt:lpstr>導入１</vt:lpstr>
      <vt:lpstr>導入2</vt:lpstr>
      <vt:lpstr>イベント担当者紹介</vt:lpstr>
      <vt:lpstr>ゲスト紹介導入</vt:lpstr>
      <vt:lpstr>ゲスト紹介</vt:lpstr>
      <vt:lpstr>日程詳細</vt:lpstr>
      <vt:lpstr>動画終わり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イベントゲスト サプライズ動画企画資料</dc:title>
  <dc:creator>小林　秀徳</dc:creator>
  <cp:lastModifiedBy>岡田　彩花</cp:lastModifiedBy>
  <cp:revision>9</cp:revision>
  <dcterms:created xsi:type="dcterms:W3CDTF">2022-05-28T05:38:00Z</dcterms:created>
  <dcterms:modified xsi:type="dcterms:W3CDTF">2022-06-03T05:07:56Z</dcterms:modified>
</cp:coreProperties>
</file>