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9D81D9-470B-33BE-EA78-F6DD6854C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CA1B6DD-A76E-4CB5-DDDF-FAC416EAA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ED1C20-EB5E-EA9D-7EE3-7565DB032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9CB8FF-E685-73EB-B921-E84F7195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4E4369-E49D-9F60-DFC5-BF1FE73E5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46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49659D-E5F1-682E-67D7-D961EE3B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EDEBB1-3526-663B-3BCF-708CAB0A0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4D697E-FA97-20D2-AFB7-ACB3EA7FF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0CE254-AAE3-DA1A-0F1A-1BE7E515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69BAA5-E825-323D-CB65-3366D565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84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02D81D-C273-42AF-8CB3-82A69A7DC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28341A-EFA3-9291-C7CC-15FDC5C93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0FAD4E-4F29-6D92-5E10-89C36A4E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4D377E-DBBD-06F4-0660-AE1B9199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75407B-A71E-1A16-E624-B419AD5A6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37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75C128-761C-FDD9-2276-58E60A83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CE03EF-642E-FD0E-E832-0266CC4766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B67C4B0-5826-8B89-70EA-ADAA16A2B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FFD4DED-E8C8-D6D9-FFCC-31C27C93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D4776D-8ECE-F575-97C1-17AB29C26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8003CB-09F7-0A10-5BBD-D546B585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46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267ADF-D599-098E-2551-D74775CA8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A65594E-A041-00EB-5BC4-F742CBE73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09A98D-2905-C8CB-8FA9-78B212FB7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E7B77EC-DD7D-6818-8833-9B1288FB3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DADD98-5CE9-69FC-845F-44596D8E6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362C0F0-C8F0-1467-E8A0-D7FC5814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3DC4E01-C630-6D11-3AF5-A0FB04285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48A2E95-5F86-11A0-C795-AE8F3866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3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9AF474-2BC2-F480-9994-CA6EA6FE1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6B9A171-76CE-EDF5-2FE0-7F173BBAB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69D2691-480D-80EA-1050-E430D3D5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EAB8D76-FDED-703E-A1CC-53A5D208F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24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A0C2527-E9B5-F824-8220-1876CAC6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16E858-7FB0-F061-4CDE-826EE7E7A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2A6260-3D59-B110-02D1-0B635613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722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982742-8195-6D72-C6E5-91AD2621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C17202-9EC9-2A03-39FE-6556382DA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DC157D-A06E-9C6C-7624-7324BB973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9AFF54-019F-F5F7-FA58-4D2F1333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824DA3F-3F67-7449-4893-5EB9B295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E3F21E-CEA4-1C30-175D-6A9A6687A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76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80C6A5-8AF8-0FF6-D055-20EE95F2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A5E0BD4-84E8-C73E-2815-7EFAE668F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8C5B6B-820D-8FC9-4356-84F74BC15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674CB7-AC81-DC89-E3B6-8AAFC9DD0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172828-D82A-9EB8-5B9E-491B0BE8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19CADC-EDD5-4688-CF1D-F5F18E46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65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B9DE8F-7609-4248-9C3F-5DE091235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1E5BBB3-5331-F997-6C9F-FFBBCF052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5037CA-1EB7-6339-1BD8-2EF8DE5AB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CA189C-D2AA-1961-772A-172712686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C6D4F8-65DD-485C-44C6-9998EF03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42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D4D68F5-753C-4F00-F190-926C25F577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BDC0302-EB84-6A2A-C736-791DC5BB9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6C8747-25FA-623D-D747-74FECF4B3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DDF869-0186-EE79-0C08-4A841679E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F0E5FA-1AEF-7F1E-F8E9-8E12D07E9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3766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90F1B96-F55C-A9D1-EA40-3D25C8B25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79EB51-1191-C03A-CCCF-DD3B1E178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015340-C3D9-2BF9-17FA-071D3D41F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65DBD9-7E4A-4B0B-B963-B75D69547A66}" type="datetimeFigureOut">
              <a:rPr kumimoji="1" lang="ja-JP" altLang="en-US" smtClean="0"/>
              <a:t>2025/6/3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F98E21-B53E-7A92-4DBC-51EF39398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5FF898-0ECB-9811-2517-F7A8E6B3D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35E50B-7DB0-4E32-A4AB-31A340CA4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11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A895DC4-3C8B-AD94-4249-E4B7AB5BC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8397" y="649873"/>
            <a:ext cx="3751392" cy="317089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3ACA83B-C5B4-CC6E-E1B1-0DC2DDEBB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945" y="3966276"/>
            <a:ext cx="5242295" cy="208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7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B7E8C86-0599-503B-0A00-E2144810B5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660"/>
          <a:stretch/>
        </p:blipFill>
        <p:spPr>
          <a:xfrm>
            <a:off x="2636089" y="1165089"/>
            <a:ext cx="7161054" cy="45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3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E72B68B-AAE2-D194-D41A-E575D1E54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915" y="359107"/>
            <a:ext cx="4034170" cy="588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98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3481AB5-8C45-51F8-185B-E733968C6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645" y="874057"/>
            <a:ext cx="6690710" cy="476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17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ワイド画面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新堀 剛志</dc:creator>
  <cp:lastModifiedBy>新堀 剛志</cp:lastModifiedBy>
  <cp:revision>1</cp:revision>
  <dcterms:created xsi:type="dcterms:W3CDTF">2025-06-03T01:30:29Z</dcterms:created>
  <dcterms:modified xsi:type="dcterms:W3CDTF">2025-06-03T01:38:01Z</dcterms:modified>
</cp:coreProperties>
</file>