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427510-B16A-49AD-AB9A-E3E3F902D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245F3A7-FA4F-4CB3-A7E8-646A32B8B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A12C72-1EF9-4A78-A72E-BE0E022DF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67031-22BB-4705-A2D0-4D761EF1F7F5}" type="datetimeFigureOut">
              <a:rPr kumimoji="1" lang="ja-JP" altLang="en-US" smtClean="0"/>
              <a:t>2021/12/27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74DD2F-8A3C-4C41-833C-67B55ED17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F9569D-75BA-4F0A-9D18-928E93A0A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5F80F-BEAE-4075-89B8-D9F1C02491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8605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883531-6403-487F-9966-A0BBE785F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8C031FC-6E74-4BBC-AB14-360CD4C553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3CF9BB-1F4F-41EE-9911-ADA92B3F4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67031-22BB-4705-A2D0-4D761EF1F7F5}" type="datetimeFigureOut">
              <a:rPr kumimoji="1" lang="ja-JP" altLang="en-US" smtClean="0"/>
              <a:t>2021/12/27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32DA9F-F2CC-49AF-A035-ED6D0404E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99F6FC-D33C-4316-A0E2-09220C786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5F80F-BEAE-4075-89B8-D9F1C02491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6418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73C402A-85AD-45C1-A6EE-32CF573793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588963C-BB45-4755-B4A5-0FD8AB1A0E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46AB137-DF96-4CEC-A861-3A0C1E23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67031-22BB-4705-A2D0-4D761EF1F7F5}" type="datetimeFigureOut">
              <a:rPr kumimoji="1" lang="ja-JP" altLang="en-US" smtClean="0"/>
              <a:t>2021/12/27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ACD51B-A796-4CD5-8D2E-43CB255F9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57B49A3-4982-4054-A2D6-4AA4D071B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5F80F-BEAE-4075-89B8-D9F1C02491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45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334573-051D-4916-BE5F-54C5756C5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73D925-D198-4A8C-8012-0AB3108B5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E77059-8860-442A-A281-95291E9EC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67031-22BB-4705-A2D0-4D761EF1F7F5}" type="datetimeFigureOut">
              <a:rPr kumimoji="1" lang="ja-JP" altLang="en-US" smtClean="0"/>
              <a:t>2021/12/27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D88467-F35A-4E42-91F2-207FD30CB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541BED-D0EA-4E13-A7FC-8093F9FF5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5F80F-BEAE-4075-89B8-D9F1C02491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824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CD4F4B-2AAF-4240-94CF-F7AD3CCA9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61C76ED-2C76-48BF-9285-3135AA755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2F893B-3232-4E88-B461-F337E3721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67031-22BB-4705-A2D0-4D761EF1F7F5}" type="datetimeFigureOut">
              <a:rPr kumimoji="1" lang="ja-JP" altLang="en-US" smtClean="0"/>
              <a:t>2021/12/27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A76C9D-0ECF-4DA4-B9B8-1797B1587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6AE4DD-0303-43C8-8CBE-674452923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5F80F-BEAE-4075-89B8-D9F1C02491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150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28A071-AE9F-47D3-ACB6-BD22F97D5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920285-3E02-4D97-ADCE-39D22C21B5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C128DD8-A960-489A-A23C-7B853C3C27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54B6D69-4558-4397-86AA-93FF1D19E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67031-22BB-4705-A2D0-4D761EF1F7F5}" type="datetimeFigureOut">
              <a:rPr kumimoji="1" lang="ja-JP" altLang="en-US" smtClean="0"/>
              <a:t>2021/12/27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6278BFE-1ACE-4DC2-A7DD-EFA53D5A5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63A33CF-069B-4511-8B22-65AF43B8E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5F80F-BEAE-4075-89B8-D9F1C02491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823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2DDA52-8BA5-4676-8831-29E770C4C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080CB86-9C63-4491-B82C-351783FFE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CB468C3-B534-4FF8-ABAE-D10B49060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334652B-3A25-4124-A401-1C149B4B07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F089E80-A232-4397-B35F-149DD7662C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6F77E1E-03B8-4E77-B8E8-56019B300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67031-22BB-4705-A2D0-4D761EF1F7F5}" type="datetimeFigureOut">
              <a:rPr kumimoji="1" lang="ja-JP" altLang="en-US" smtClean="0"/>
              <a:t>2021/12/27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6065071-54ED-4BD5-928D-05A981727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4B72793-CB85-499E-9428-8DF24BB58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5F80F-BEAE-4075-89B8-D9F1C02491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006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A16389-AE52-47FB-A252-28FABC0CF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70CCD6-8A40-4772-BB6F-669547BBC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67031-22BB-4705-A2D0-4D761EF1F7F5}" type="datetimeFigureOut">
              <a:rPr kumimoji="1" lang="ja-JP" altLang="en-US" smtClean="0"/>
              <a:t>2021/12/27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209CDD1-2E95-4142-B278-0C8B9C973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C401B65-E325-4C2D-876F-65F85CE82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5F80F-BEAE-4075-89B8-D9F1C02491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1663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14D4652-539C-4678-B2C0-D8944939F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67031-22BB-4705-A2D0-4D761EF1F7F5}" type="datetimeFigureOut">
              <a:rPr kumimoji="1" lang="ja-JP" altLang="en-US" smtClean="0"/>
              <a:t>2021/12/27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BC1676C-07C5-44C8-AE93-ECA53C097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BEA9A4-CEA8-4BA3-AAE9-A3CC10996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5F80F-BEAE-4075-89B8-D9F1C02491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3563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76F03B-C543-4272-9E8E-89501C47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A851AD-E3EF-49AF-B8CF-BA4C780A3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10A2E18-EFD9-4FD0-BCFF-8071273EE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2C7B97A-C834-49F0-8962-2A9169A97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67031-22BB-4705-A2D0-4D761EF1F7F5}" type="datetimeFigureOut">
              <a:rPr kumimoji="1" lang="ja-JP" altLang="en-US" smtClean="0"/>
              <a:t>2021/12/27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CFB550-A405-4731-B79C-1885E818E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D54CB69-32F9-44A5-BF3E-300CDFC59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5F80F-BEAE-4075-89B8-D9F1C02491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2472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322E0C-7E9F-4774-A872-CE246582E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39235E4-2993-486B-BC9D-F11A76AEFD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30986DF-AB6F-4020-B3FC-B78CA6BDE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247EDFA-A381-4CB3-BB71-D9B073987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67031-22BB-4705-A2D0-4D761EF1F7F5}" type="datetimeFigureOut">
              <a:rPr kumimoji="1" lang="ja-JP" altLang="en-US" smtClean="0"/>
              <a:t>2021/12/27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C795BE0-B9E4-4BFC-A59B-8F3C75C37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D9D89E8-9178-4810-BE29-D0714ADC1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5F80F-BEAE-4075-89B8-D9F1C02491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7309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F77619B-1B88-458B-B576-431A654DA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F51BE8-FC24-49B6-9A31-7DB0A174E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EE7999-4A10-49CE-A5E0-D2BD093FC5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67031-22BB-4705-A2D0-4D761EF1F7F5}" type="datetimeFigureOut">
              <a:rPr kumimoji="1" lang="ja-JP" altLang="en-US" smtClean="0"/>
              <a:t>2021/12/27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C5C302-2534-41B1-B927-313099CDF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2D3C28-1A2F-4324-9B16-D8250661E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5F80F-BEAE-4075-89B8-D9F1C02491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877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763E4CE-C3DB-485C-AEEF-48A59FA72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13" y="803030"/>
            <a:ext cx="5002823" cy="333521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E24636A-BED6-47EE-90EF-FAA8D3F76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22" y="2999134"/>
            <a:ext cx="1316387" cy="90985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2529A84-9CBF-41D7-A9F6-C0E4885C5D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22" y="1942596"/>
            <a:ext cx="1316387" cy="906844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47555F1-EAE0-43D7-9731-C3500D71ED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35" y="3454062"/>
            <a:ext cx="2039789" cy="609937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441967B-AC9A-47D8-9A01-865E09E8A953}"/>
              </a:ext>
            </a:extLst>
          </p:cNvPr>
          <p:cNvSpPr txBox="1"/>
          <p:nvPr/>
        </p:nvSpPr>
        <p:spPr>
          <a:xfrm>
            <a:off x="1062892" y="883139"/>
            <a:ext cx="433965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</a:rPr>
              <a:t>ワイズディー／キックボクシングジム</a:t>
            </a:r>
            <a:endParaRPr kumimoji="1"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高円寺ジムオープンキャンペーン実施中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954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</Words>
  <Application>Microsoft Office PowerPoint</Application>
  <PresentationFormat>ワイド画面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山田 拓巳</dc:creator>
  <cp:lastModifiedBy>山田 拓巳</cp:lastModifiedBy>
  <cp:revision>4</cp:revision>
  <dcterms:created xsi:type="dcterms:W3CDTF">2021-10-31T07:02:44Z</dcterms:created>
  <dcterms:modified xsi:type="dcterms:W3CDTF">2021-12-27T02:18:16Z</dcterms:modified>
</cp:coreProperties>
</file>