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9" d="100"/>
          <a:sy n="79" d="100"/>
        </p:scale>
        <p:origin x="152"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8FABA0-42E1-4FC1-BBEA-2ADF7C35FDD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935726A-59B6-49AC-ADF1-F564BBD9A6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E6413F0-EE96-47B0-ABE8-21E4A664DD5B}"/>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5" name="フッター プレースホルダー 4">
            <a:extLst>
              <a:ext uri="{FF2B5EF4-FFF2-40B4-BE49-F238E27FC236}">
                <a16:creationId xmlns:a16="http://schemas.microsoft.com/office/drawing/2014/main" id="{49C9E07C-5CA8-4F14-B4B9-31732A6C1F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24B8F81-61A7-4882-A0D1-50FE71F0B087}"/>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3332354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329BF7-8FCA-4090-AEB8-BC9F4F724F5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69B905C-EF79-47C8-96DF-57FDFEBCF6D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100423C-1FFC-43B7-92E8-2E58B96B102E}"/>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5" name="フッター プレースホルダー 4">
            <a:extLst>
              <a:ext uri="{FF2B5EF4-FFF2-40B4-BE49-F238E27FC236}">
                <a16:creationId xmlns:a16="http://schemas.microsoft.com/office/drawing/2014/main" id="{B8920DFF-7F2C-4ACD-90D6-FD9E0483329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221992E-8B21-47F7-B170-D4A3E3A90B55}"/>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2250769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F8C21E-8385-4D5E-BC97-AFF1F419A99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2CB514C-EC15-4D2C-8A5C-67F08B8860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C863C80-B0B0-4813-88EE-3F7F64E7F086}"/>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5" name="フッター プレースホルダー 4">
            <a:extLst>
              <a:ext uri="{FF2B5EF4-FFF2-40B4-BE49-F238E27FC236}">
                <a16:creationId xmlns:a16="http://schemas.microsoft.com/office/drawing/2014/main" id="{F54D56DB-DC66-4BC8-9204-8A286336587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ED49A43-B1E9-47F3-A99F-87237B70055A}"/>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715475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DDE6F5-0966-45E1-8198-825EE819573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7E49F64-229F-40D2-89A0-10403B7451AB}"/>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1129E94-2BAF-446F-A061-12811EDC267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A8836F7-EEF8-46A1-9468-B71D91E2DA1F}"/>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6" name="フッター プレースホルダー 5">
            <a:extLst>
              <a:ext uri="{FF2B5EF4-FFF2-40B4-BE49-F238E27FC236}">
                <a16:creationId xmlns:a16="http://schemas.microsoft.com/office/drawing/2014/main" id="{EB1BDA8B-43A0-4A92-8986-13B08730D65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F32E7FD-3F67-4C23-B9BC-704AFF37703C}"/>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1378367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BCD827-81D9-4143-89A9-1C7EBC0DB3B8}"/>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B05A6FA-49EC-4B71-8BCC-E10690B516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03FF18B-E7F0-4413-81D2-A088B324F2B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45047FA-5AC7-47D4-B2B0-85BE086E00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D1CBCC5-35FF-466A-903C-F002620B277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E492313-66DB-4315-9EDD-D9FFFCF9C66B}"/>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8" name="フッター プレースホルダー 7">
            <a:extLst>
              <a:ext uri="{FF2B5EF4-FFF2-40B4-BE49-F238E27FC236}">
                <a16:creationId xmlns:a16="http://schemas.microsoft.com/office/drawing/2014/main" id="{1F39D5BD-BD63-48F5-81C8-DF80BBCC24B5}"/>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91C1F7B-A196-497F-BD04-0713FBFE40F9}"/>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3920179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2A66FE-BC1A-4716-ABEE-D3B1EC7CBB9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45A648F-82A0-4489-8F9E-D9330EEB22BF}"/>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4" name="フッター プレースホルダー 3">
            <a:extLst>
              <a:ext uri="{FF2B5EF4-FFF2-40B4-BE49-F238E27FC236}">
                <a16:creationId xmlns:a16="http://schemas.microsoft.com/office/drawing/2014/main" id="{1A3A3925-3552-4186-9466-3E64CFB486A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58F1D6A-D960-4178-8C78-449D203CF265}"/>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245642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CE8A121-207C-4C1D-8E31-14D5ED2B509D}"/>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3" name="フッター プレースホルダー 2">
            <a:extLst>
              <a:ext uri="{FF2B5EF4-FFF2-40B4-BE49-F238E27FC236}">
                <a16:creationId xmlns:a16="http://schemas.microsoft.com/office/drawing/2014/main" id="{3556313C-E2FC-4AFB-AD8F-AA48D92CFF6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5F0DBED-88A4-4298-9C68-4054D380E1BF}"/>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3297661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AE4E00-4C60-4BD7-85D9-A0465C3EBCD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4FF4776-9A1F-495F-840D-8B3DEB5F1B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D09D838-B0D3-4CEE-A99F-F40AE5FF86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EB696D2-0A63-4D3A-9A8A-A181E324542C}"/>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6" name="フッター プレースホルダー 5">
            <a:extLst>
              <a:ext uri="{FF2B5EF4-FFF2-40B4-BE49-F238E27FC236}">
                <a16:creationId xmlns:a16="http://schemas.microsoft.com/office/drawing/2014/main" id="{7705901B-1706-48D9-831D-76D05C02DE8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0AF9E1D-2EEF-45A7-88B0-5963D3D4D470}"/>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498779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3A298D-8828-457B-9019-4E02DA799CE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758DDD3-9318-4722-9138-1E7EC388C5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86314F6-A35B-4A06-93CD-E242B048BF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396A2F7-4E8C-403D-9046-E872EAE35865}"/>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6" name="フッター プレースホルダー 5">
            <a:extLst>
              <a:ext uri="{FF2B5EF4-FFF2-40B4-BE49-F238E27FC236}">
                <a16:creationId xmlns:a16="http://schemas.microsoft.com/office/drawing/2014/main" id="{FE0A1AFE-17EF-4A0B-BDCA-F6BB4612772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8C72BCC-925C-4480-B7A3-1BECB04A7548}"/>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4235376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96EF8C-D571-41DE-BFE9-7AA522FB2DD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3E2EA91-D899-49E9-AE25-968C80E99BC8}"/>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5BE3E81-91A0-4A24-8A15-5D45D836678C}"/>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5" name="フッター プレースホルダー 4">
            <a:extLst>
              <a:ext uri="{FF2B5EF4-FFF2-40B4-BE49-F238E27FC236}">
                <a16:creationId xmlns:a16="http://schemas.microsoft.com/office/drawing/2014/main" id="{4AD294D5-0A79-4936-B4C4-5925FD8FE7D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F18ACA8-2E3E-4207-96CA-0B10F8A3846F}"/>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736062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B87F111-6716-4687-BB96-7010FEE19D4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2BBC03B-D850-4B83-9809-AFB9368C820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B42DFEB-E9DF-46D9-8A89-2EB2CFD1304A}"/>
              </a:ext>
            </a:extLst>
          </p:cNvPr>
          <p:cNvSpPr>
            <a:spLocks noGrp="1"/>
          </p:cNvSpPr>
          <p:nvPr>
            <p:ph type="dt" sz="half" idx="10"/>
          </p:nvPr>
        </p:nvSpPr>
        <p:spPr/>
        <p:txBody>
          <a:bodyPr/>
          <a:lstStyle/>
          <a:p>
            <a:fld id="{FF47EEEB-2BFC-46F0-A3AB-CC890D3C6AAC}" type="datetimeFigureOut">
              <a:rPr kumimoji="1" lang="ja-JP" altLang="en-US" smtClean="0"/>
              <a:t>2023/4/14</a:t>
            </a:fld>
            <a:endParaRPr kumimoji="1" lang="ja-JP" altLang="en-US"/>
          </a:p>
        </p:txBody>
      </p:sp>
      <p:sp>
        <p:nvSpPr>
          <p:cNvPr id="5" name="フッター プレースホルダー 4">
            <a:extLst>
              <a:ext uri="{FF2B5EF4-FFF2-40B4-BE49-F238E27FC236}">
                <a16:creationId xmlns:a16="http://schemas.microsoft.com/office/drawing/2014/main" id="{A4A1379F-FFCE-4EF0-9827-ABC756A862F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4B0CEC8-83CE-4E36-A594-D79321CDEE3B}"/>
              </a:ext>
            </a:extLst>
          </p:cNvPr>
          <p:cNvSpPr>
            <a:spLocks noGrp="1"/>
          </p:cNvSpPr>
          <p:nvPr>
            <p:ph type="sldNum" sz="quarter" idx="12"/>
          </p:nvPr>
        </p:nvSpPr>
        <p:spPr/>
        <p:txBody>
          <a:body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32086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92557B3-6E03-46F0-A7A0-647106DE75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0715663-2E1B-4638-9402-D1B4302831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EAB4F2B-7651-49FB-A882-28501D5049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47EEEB-2BFC-46F0-A3AB-CC890D3C6AAC}" type="datetimeFigureOut">
              <a:rPr kumimoji="1" lang="ja-JP" altLang="en-US" smtClean="0"/>
              <a:t>2023/4/14</a:t>
            </a:fld>
            <a:endParaRPr kumimoji="1" lang="ja-JP" altLang="en-US"/>
          </a:p>
        </p:txBody>
      </p:sp>
      <p:sp>
        <p:nvSpPr>
          <p:cNvPr id="5" name="フッター プレースホルダー 4">
            <a:extLst>
              <a:ext uri="{FF2B5EF4-FFF2-40B4-BE49-F238E27FC236}">
                <a16:creationId xmlns:a16="http://schemas.microsoft.com/office/drawing/2014/main" id="{D6D97886-F647-4B5D-86D6-E3B746D856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759D94B-AB47-491B-8CAC-4B28BDF23F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ECBFB1-BF41-431E-9598-115EDEE92EBB}" type="slidenum">
              <a:rPr kumimoji="1" lang="ja-JP" altLang="en-US" smtClean="0"/>
              <a:t>‹#›</a:t>
            </a:fld>
            <a:endParaRPr kumimoji="1" lang="ja-JP" altLang="en-US"/>
          </a:p>
        </p:txBody>
      </p:sp>
    </p:spTree>
    <p:extLst>
      <p:ext uri="{BB962C8B-B14F-4D97-AF65-F5344CB8AC3E}">
        <p14:creationId xmlns:p14="http://schemas.microsoft.com/office/powerpoint/2010/main" val="418384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www.pinterest.jp/pin/259097784804707819/" TargetMode="External"/><Relationship Id="rId4" Type="http://schemas.openxmlformats.org/officeDocument/2006/relationships/hyperlink" Target="https://www.pinterest.jp/pin/2590977848047317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a:extLst>
              <a:ext uri="{FF2B5EF4-FFF2-40B4-BE49-F238E27FC236}">
                <a16:creationId xmlns:a16="http://schemas.microsoft.com/office/drawing/2014/main" id="{8EF2C52D-414D-4C1F-BE45-D39A006A2F15}"/>
              </a:ext>
            </a:extLst>
          </p:cNvPr>
          <p:cNvSpPr txBox="1"/>
          <p:nvPr/>
        </p:nvSpPr>
        <p:spPr>
          <a:xfrm>
            <a:off x="323962" y="3043"/>
            <a:ext cx="11020966" cy="1661993"/>
          </a:xfrm>
          <a:prstGeom prst="rect">
            <a:avLst/>
          </a:prstGeom>
          <a:noFill/>
        </p:spPr>
        <p:txBody>
          <a:bodyPr wrap="none" rtlCol="0">
            <a:spAutoFit/>
          </a:bodyPr>
          <a:lstStyle/>
          <a:p>
            <a:r>
              <a:rPr kumimoji="1" lang="ja-JP" altLang="en-US" b="1" dirty="0">
                <a:latin typeface="Meiryo UI" panose="020B0604030504040204" pitchFamily="50" charset="-128"/>
                <a:ea typeface="Meiryo UI" panose="020B0604030504040204" pitchFamily="50" charset="-128"/>
              </a:rPr>
              <a:t>■目的：</a:t>
            </a:r>
            <a:endParaRPr kumimoji="1" lang="en-US" altLang="ja-JP" b="1" dirty="0">
              <a:latin typeface="Meiryo UI" panose="020B0604030504040204" pitchFamily="50" charset="-128"/>
              <a:ea typeface="Meiryo UI" panose="020B0604030504040204" pitchFamily="50" charset="-128"/>
            </a:endParaRPr>
          </a:p>
          <a:p>
            <a:r>
              <a:rPr lang="en-US" altLang="ja-JP" b="1" dirty="0">
                <a:latin typeface="Meiryo UI" panose="020B0604030504040204" pitchFamily="50" charset="-128"/>
                <a:ea typeface="Meiryo UI" panose="020B0604030504040204" pitchFamily="50" charset="-128"/>
              </a:rPr>
              <a:t> </a:t>
            </a:r>
            <a:r>
              <a:rPr kumimoji="1" lang="ja-JP" altLang="en-US" b="1" dirty="0">
                <a:latin typeface="Meiryo UI" panose="020B0604030504040204" pitchFamily="50" charset="-128"/>
                <a:ea typeface="Meiryo UI" panose="020B0604030504040204" pitchFamily="50" charset="-128"/>
              </a:rPr>
              <a:t>男性のヘアスタイルを表現できるイラスト</a:t>
            </a:r>
            <a:r>
              <a:rPr lang="ja-JP" altLang="en-US" b="1" dirty="0">
                <a:latin typeface="Meiryo UI" panose="020B0604030504040204" pitchFamily="50" charset="-128"/>
                <a:ea typeface="Meiryo UI" panose="020B0604030504040204" pitchFamily="50" charset="-128"/>
              </a:rPr>
              <a:t>の</a:t>
            </a:r>
            <a:r>
              <a:rPr kumimoji="1" lang="ja-JP" altLang="en-US" b="1" dirty="0">
                <a:latin typeface="Meiryo UI" panose="020B0604030504040204" pitchFamily="50" charset="-128"/>
                <a:ea typeface="Meiryo UI" panose="020B0604030504040204" pitchFamily="50" charset="-128"/>
              </a:rPr>
              <a:t>作成を希望。</a:t>
            </a:r>
            <a:endParaRPr kumimoji="1" lang="en-US" altLang="ja-JP" b="1" dirty="0">
              <a:latin typeface="Meiryo UI" panose="020B0604030504040204" pitchFamily="50" charset="-128"/>
              <a:ea typeface="Meiryo UI" panose="020B0604030504040204" pitchFamily="50" charset="-128"/>
            </a:endParaRPr>
          </a:p>
          <a:p>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ヘアスタイリング剤</a:t>
            </a:r>
            <a:r>
              <a:rPr lang="ja-JP" altLang="en-US" b="1" dirty="0">
                <a:latin typeface="Meiryo UI" panose="020B0604030504040204" pitchFamily="50" charset="-128"/>
                <a:ea typeface="Meiryo UI" panose="020B0604030504040204" pitchFamily="50" charset="-128"/>
              </a:rPr>
              <a:t>を海外で販売する時の</a:t>
            </a:r>
            <a:r>
              <a:rPr kumimoji="1" lang="ja-JP" altLang="en-US" b="1" dirty="0">
                <a:latin typeface="Meiryo UI" panose="020B0604030504040204" pitchFamily="50" charset="-128"/>
                <a:ea typeface="Meiryo UI" panose="020B0604030504040204" pitchFamily="50" charset="-128"/>
              </a:rPr>
              <a:t>商品や販促に使用する。</a:t>
            </a:r>
            <a:endParaRPr kumimoji="1" lang="en-US" altLang="ja-JP"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・インターネット上の写真画像をベースに作成する</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・著作権</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肖像権の問題等が発生しないよう、元画像をベースにイラスト化しつつ、顔や表情は元の画像と分からないような変更を加える</a:t>
            </a:r>
            <a:endParaRPr kumimoji="1" lang="en-US" altLang="ja-JP" sz="1600" dirty="0">
              <a:latin typeface="Meiryo UI" panose="020B0604030504040204" pitchFamily="50" charset="-128"/>
              <a:ea typeface="Meiryo UI" panose="020B0604030504040204" pitchFamily="50" charset="-128"/>
            </a:endParaRPr>
          </a:p>
          <a:p>
            <a:r>
              <a:rPr lang="ja-JP" altLang="en-US" sz="1600">
                <a:latin typeface="Meiryo UI" panose="020B0604030504040204" pitchFamily="50" charset="-128"/>
                <a:ea typeface="Meiryo UI" panose="020B0604030504040204" pitchFamily="50" charset="-128"/>
              </a:rPr>
              <a:t>・目標のヘアスタイルのイラストは、以下テイストのイラスト作成が可能な場合にご連絡させていただきます。</a:t>
            </a:r>
            <a:endParaRPr kumimoji="1" lang="en-US" altLang="ja-JP" sz="1600" dirty="0">
              <a:latin typeface="Meiryo UI" panose="020B0604030504040204" pitchFamily="50" charset="-128"/>
              <a:ea typeface="Meiryo UI" panose="020B0604030504040204" pitchFamily="50" charset="-128"/>
            </a:endParaRPr>
          </a:p>
        </p:txBody>
      </p:sp>
      <p:pic>
        <p:nvPicPr>
          <p:cNvPr id="17" name="Picture 8" descr="https://i.pinimg.com/564x/d5/b2/cf/d5b2cf0d505e519d5160de59b4a1e8c5.jpg">
            <a:extLst>
              <a:ext uri="{FF2B5EF4-FFF2-40B4-BE49-F238E27FC236}">
                <a16:creationId xmlns:a16="http://schemas.microsoft.com/office/drawing/2014/main" id="{1408D019-2043-483B-B7B3-3019645FD1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36" r="8885" b="16143"/>
          <a:stretch/>
        </p:blipFill>
        <p:spPr bwMode="auto">
          <a:xfrm>
            <a:off x="323962" y="2037953"/>
            <a:ext cx="4112367" cy="46926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descr="https://i.pinimg.com/564x/5c/71/c6/5c71c6df1e7db7ca16060a08a5d81eb3.jpg">
            <a:extLst>
              <a:ext uri="{FF2B5EF4-FFF2-40B4-BE49-F238E27FC236}">
                <a16:creationId xmlns:a16="http://schemas.microsoft.com/office/drawing/2014/main" id="{8377CF36-8CAC-4B17-B52F-D8F11F6611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156" t="3968" r="20872" b="48698"/>
          <a:stretch/>
        </p:blipFill>
        <p:spPr bwMode="auto">
          <a:xfrm>
            <a:off x="4692578" y="2037953"/>
            <a:ext cx="3813817" cy="4692611"/>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a:extLst>
              <a:ext uri="{FF2B5EF4-FFF2-40B4-BE49-F238E27FC236}">
                <a16:creationId xmlns:a16="http://schemas.microsoft.com/office/drawing/2014/main" id="{BB9EF681-BC99-4382-B505-08E6D060742D}"/>
              </a:ext>
            </a:extLst>
          </p:cNvPr>
          <p:cNvSpPr txBox="1"/>
          <p:nvPr/>
        </p:nvSpPr>
        <p:spPr>
          <a:xfrm>
            <a:off x="403299" y="1668621"/>
            <a:ext cx="2900153" cy="369332"/>
          </a:xfrm>
          <a:prstGeom prst="rect">
            <a:avLst/>
          </a:prstGeom>
          <a:noFill/>
        </p:spPr>
        <p:txBody>
          <a:bodyPr wrap="none" rtlCol="0">
            <a:spAutoFit/>
          </a:bodyPr>
          <a:lstStyle/>
          <a:p>
            <a:r>
              <a:rPr kumimoji="1" lang="ja-JP" altLang="en-US" b="1" dirty="0">
                <a:latin typeface="Meiryo UI" panose="020B0604030504040204" pitchFamily="50" charset="-128"/>
                <a:ea typeface="Meiryo UI" panose="020B0604030504040204" pitchFamily="50" charset="-128"/>
              </a:rPr>
              <a:t>■イラストのテイストについて</a:t>
            </a:r>
            <a:endParaRPr kumimoji="1" lang="ja-JP" altLang="en-US" sz="1600" dirty="0">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63B131CF-02B7-4426-A7D3-F0F5837F46A1}"/>
              </a:ext>
            </a:extLst>
          </p:cNvPr>
          <p:cNvSpPr/>
          <p:nvPr/>
        </p:nvSpPr>
        <p:spPr>
          <a:xfrm>
            <a:off x="8506395" y="3022109"/>
            <a:ext cx="3813817" cy="938719"/>
          </a:xfrm>
          <a:prstGeom prst="rect">
            <a:avLst/>
          </a:prstGeom>
        </p:spPr>
        <p:txBody>
          <a:bodyPr wrap="square">
            <a:spAutoFit/>
          </a:bodyPr>
          <a:lstStyle/>
          <a:p>
            <a:r>
              <a:rPr lang="ja-JP" altLang="en-US" sz="1100" dirty="0">
                <a:hlinkClick r:id="rId4">
                  <a:extLst>
                    <a:ext uri="{A12FA001-AC4F-418D-AE19-62706E023703}">
                      <ahyp:hlinkClr xmlns:ahyp="http://schemas.microsoft.com/office/drawing/2018/hyperlinkcolor" val="tx"/>
                    </a:ext>
                  </a:extLst>
                </a:hlinkClick>
              </a:rPr>
              <a:t>目標とするイラストのテイスト参照</a:t>
            </a:r>
            <a:endParaRPr lang="en-US" altLang="ja-JP" sz="1100" dirty="0">
              <a:hlinkClick r:id="rId4">
                <a:extLst>
                  <a:ext uri="{A12FA001-AC4F-418D-AE19-62706E023703}">
                    <ahyp:hlinkClr xmlns:ahyp="http://schemas.microsoft.com/office/drawing/2018/hyperlinkcolor" val="tx"/>
                  </a:ext>
                </a:extLst>
              </a:hlinkClick>
            </a:endParaRPr>
          </a:p>
          <a:p>
            <a:endParaRPr lang="en-US" altLang="ja-JP" sz="1100" dirty="0">
              <a:hlinkClick r:id="rId4">
                <a:extLst>
                  <a:ext uri="{A12FA001-AC4F-418D-AE19-62706E023703}">
                    <ahyp:hlinkClr xmlns:ahyp="http://schemas.microsoft.com/office/drawing/2018/hyperlinkcolor" val="tx"/>
                  </a:ext>
                </a:extLst>
              </a:hlinkClick>
            </a:endParaRPr>
          </a:p>
          <a:p>
            <a:r>
              <a:rPr lang="en-US" altLang="ja-JP" sz="1100" dirty="0">
                <a:hlinkClick r:id="rId4">
                  <a:extLst>
                    <a:ext uri="{A12FA001-AC4F-418D-AE19-62706E023703}">
                      <ahyp:hlinkClr xmlns:ahyp="http://schemas.microsoft.com/office/drawing/2018/hyperlinkcolor" val="tx"/>
                    </a:ext>
                  </a:extLst>
                </a:hlinkClick>
              </a:rPr>
              <a:t>https://www.pinterest.jp/pin/259097784804731722/</a:t>
            </a:r>
            <a:endParaRPr lang="en-US" altLang="ja-JP" sz="1100" dirty="0"/>
          </a:p>
          <a:p>
            <a:endParaRPr lang="en-US" altLang="ja-JP" sz="1100" dirty="0"/>
          </a:p>
          <a:p>
            <a:r>
              <a:rPr lang="en-US" altLang="ja-JP" sz="1100" dirty="0">
                <a:hlinkClick r:id="rId5">
                  <a:extLst>
                    <a:ext uri="{A12FA001-AC4F-418D-AE19-62706E023703}">
                      <ahyp:hlinkClr xmlns:ahyp="http://schemas.microsoft.com/office/drawing/2018/hyperlinkcolor" val="tx"/>
                    </a:ext>
                  </a:extLst>
                </a:hlinkClick>
              </a:rPr>
              <a:t>https://www.pinterest.jp/pin/259097784804707819/</a:t>
            </a:r>
            <a:endParaRPr lang="en-US" altLang="ja-JP" sz="1100" dirty="0"/>
          </a:p>
        </p:txBody>
      </p:sp>
    </p:spTree>
    <p:extLst>
      <p:ext uri="{BB962C8B-B14F-4D97-AF65-F5344CB8AC3E}">
        <p14:creationId xmlns:p14="http://schemas.microsoft.com/office/powerpoint/2010/main" val="284430993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134</Words>
  <Application>Microsoft Office PowerPoint</Application>
  <PresentationFormat>ワイド画面</PresentationFormat>
  <Paragraphs>12</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游ゴシック</vt:lpstr>
      <vt:lpstr>游ゴシック Light</vt:lpstr>
      <vt:lpstr>Arial</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shunsuke hamano 浜野 俊輔 MCJ 海外マーケティング部</dc:creator>
  <cp:lastModifiedBy>shunsuke hamano 浜野 俊輔 MCJ 海外マーケティング部</cp:lastModifiedBy>
  <cp:revision>14</cp:revision>
  <dcterms:created xsi:type="dcterms:W3CDTF">2023-03-22T12:13:10Z</dcterms:created>
  <dcterms:modified xsi:type="dcterms:W3CDTF">2023-04-14T05:30:57Z</dcterms:modified>
</cp:coreProperties>
</file>