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65" r:id="rId2"/>
    <p:sldId id="262" r:id="rId3"/>
  </p:sldIdLst>
  <p:sldSz cx="13200063" cy="75057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485"/>
    <p:restoredTop sz="96327"/>
  </p:normalViewPr>
  <p:slideViewPr>
    <p:cSldViewPr snapToGrid="0">
      <p:cViewPr varScale="1">
        <p:scale>
          <a:sx n="116" d="100"/>
          <a:sy n="116" d="100"/>
        </p:scale>
        <p:origin x="216" y="14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650008" y="1228364"/>
            <a:ext cx="9900047" cy="2613096"/>
          </a:xfrm>
        </p:spPr>
        <p:txBody>
          <a:bodyPr anchor="b"/>
          <a:lstStyle>
            <a:lvl1pPr algn="ctr">
              <a:defRPr sz="6496"/>
            </a:lvl1pPr>
          </a:lstStyle>
          <a:p>
            <a:r>
              <a:rPr lang="ja-JP" altLang="en-US"/>
              <a:t>マスター タイトルの書式設定</a:t>
            </a:r>
            <a:endParaRPr lang="en-US" dirty="0"/>
          </a:p>
        </p:txBody>
      </p:sp>
      <p:sp>
        <p:nvSpPr>
          <p:cNvPr id="3" name="Subtitle 2"/>
          <p:cNvSpPr>
            <a:spLocks noGrp="1"/>
          </p:cNvSpPr>
          <p:nvPr>
            <p:ph type="subTitle" idx="1"/>
          </p:nvPr>
        </p:nvSpPr>
        <p:spPr>
          <a:xfrm>
            <a:off x="1650008" y="3942230"/>
            <a:ext cx="9900047" cy="1812140"/>
          </a:xfrm>
        </p:spPr>
        <p:txBody>
          <a:bodyPr/>
          <a:lstStyle>
            <a:lvl1pPr marL="0" indent="0" algn="ctr">
              <a:buNone/>
              <a:defRPr sz="2598"/>
            </a:lvl1pPr>
            <a:lvl2pPr marL="495010" indent="0" algn="ctr">
              <a:buNone/>
              <a:defRPr sz="2165"/>
            </a:lvl2pPr>
            <a:lvl3pPr marL="990021" indent="0" algn="ctr">
              <a:buNone/>
              <a:defRPr sz="1949"/>
            </a:lvl3pPr>
            <a:lvl4pPr marL="1485031" indent="0" algn="ctr">
              <a:buNone/>
              <a:defRPr sz="1732"/>
            </a:lvl4pPr>
            <a:lvl5pPr marL="1980042" indent="0" algn="ctr">
              <a:buNone/>
              <a:defRPr sz="1732"/>
            </a:lvl5pPr>
            <a:lvl6pPr marL="2475052" indent="0" algn="ctr">
              <a:buNone/>
              <a:defRPr sz="1732"/>
            </a:lvl6pPr>
            <a:lvl7pPr marL="2970063" indent="0" algn="ctr">
              <a:buNone/>
              <a:defRPr sz="1732"/>
            </a:lvl7pPr>
            <a:lvl8pPr marL="3465073" indent="0" algn="ctr">
              <a:buNone/>
              <a:defRPr sz="1732"/>
            </a:lvl8pPr>
            <a:lvl9pPr marL="3960084" indent="0" algn="ctr">
              <a:buNone/>
              <a:defRPr sz="1732"/>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023A298-D3CA-344B-A034-93DAA91120BB}" type="datetimeFigureOut">
              <a:rPr kumimoji="1" lang="ja-JP" altLang="en-US" smtClean="0"/>
              <a:t>2023/3/3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514DCAE-B1CA-DD40-9E0B-D31966F27AFA}" type="slidenum">
              <a:rPr kumimoji="1" lang="ja-JP" altLang="en-US" smtClean="0"/>
              <a:t>‹#›</a:t>
            </a:fld>
            <a:endParaRPr kumimoji="1" lang="ja-JP" altLang="en-US"/>
          </a:p>
        </p:txBody>
      </p:sp>
    </p:spTree>
    <p:extLst>
      <p:ext uri="{BB962C8B-B14F-4D97-AF65-F5344CB8AC3E}">
        <p14:creationId xmlns:p14="http://schemas.microsoft.com/office/powerpoint/2010/main" val="3580147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023A298-D3CA-344B-A034-93DAA91120BB}" type="datetimeFigureOut">
              <a:rPr kumimoji="1" lang="ja-JP" altLang="en-US" smtClean="0"/>
              <a:t>2023/3/3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514DCAE-B1CA-DD40-9E0B-D31966F27AFA}" type="slidenum">
              <a:rPr kumimoji="1" lang="ja-JP" altLang="en-US" smtClean="0"/>
              <a:t>‹#›</a:t>
            </a:fld>
            <a:endParaRPr kumimoji="1" lang="ja-JP" altLang="en-US"/>
          </a:p>
        </p:txBody>
      </p:sp>
    </p:spTree>
    <p:extLst>
      <p:ext uri="{BB962C8B-B14F-4D97-AF65-F5344CB8AC3E}">
        <p14:creationId xmlns:p14="http://schemas.microsoft.com/office/powerpoint/2010/main" val="3436164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46295" y="399609"/>
            <a:ext cx="2846264" cy="6360734"/>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907504" y="399609"/>
            <a:ext cx="8373790" cy="6360734"/>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023A298-D3CA-344B-A034-93DAA91120BB}" type="datetimeFigureOut">
              <a:rPr kumimoji="1" lang="ja-JP" altLang="en-US" smtClean="0"/>
              <a:t>2023/3/3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514DCAE-B1CA-DD40-9E0B-D31966F27AFA}" type="slidenum">
              <a:rPr kumimoji="1" lang="ja-JP" altLang="en-US" smtClean="0"/>
              <a:t>‹#›</a:t>
            </a:fld>
            <a:endParaRPr kumimoji="1" lang="ja-JP" altLang="en-US"/>
          </a:p>
        </p:txBody>
      </p:sp>
    </p:spTree>
    <p:extLst>
      <p:ext uri="{BB962C8B-B14F-4D97-AF65-F5344CB8AC3E}">
        <p14:creationId xmlns:p14="http://schemas.microsoft.com/office/powerpoint/2010/main" val="2307683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023A298-D3CA-344B-A034-93DAA91120BB}" type="datetimeFigureOut">
              <a:rPr kumimoji="1" lang="ja-JP" altLang="en-US" smtClean="0"/>
              <a:t>2023/3/3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514DCAE-B1CA-DD40-9E0B-D31966F27AFA}" type="slidenum">
              <a:rPr kumimoji="1" lang="ja-JP" altLang="en-US" smtClean="0"/>
              <a:t>‹#›</a:t>
            </a:fld>
            <a:endParaRPr kumimoji="1" lang="ja-JP" altLang="en-US"/>
          </a:p>
        </p:txBody>
      </p:sp>
    </p:spTree>
    <p:extLst>
      <p:ext uri="{BB962C8B-B14F-4D97-AF65-F5344CB8AC3E}">
        <p14:creationId xmlns:p14="http://schemas.microsoft.com/office/powerpoint/2010/main" val="2389105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900629" y="1871214"/>
            <a:ext cx="11385054" cy="3122162"/>
          </a:xfrm>
        </p:spPr>
        <p:txBody>
          <a:bodyPr anchor="b"/>
          <a:lstStyle>
            <a:lvl1pPr>
              <a:defRPr sz="649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900629" y="5022913"/>
            <a:ext cx="11385054" cy="1641871"/>
          </a:xfrm>
        </p:spPr>
        <p:txBody>
          <a:bodyPr/>
          <a:lstStyle>
            <a:lvl1pPr marL="0" indent="0">
              <a:buNone/>
              <a:defRPr sz="2598">
                <a:solidFill>
                  <a:schemeClr val="tx1">
                    <a:tint val="75000"/>
                  </a:schemeClr>
                </a:solidFill>
              </a:defRPr>
            </a:lvl1pPr>
            <a:lvl2pPr marL="495010" indent="0">
              <a:buNone/>
              <a:defRPr sz="2165">
                <a:solidFill>
                  <a:schemeClr val="tx1">
                    <a:tint val="75000"/>
                  </a:schemeClr>
                </a:solidFill>
              </a:defRPr>
            </a:lvl2pPr>
            <a:lvl3pPr marL="990021" indent="0">
              <a:buNone/>
              <a:defRPr sz="1949">
                <a:solidFill>
                  <a:schemeClr val="tx1">
                    <a:tint val="75000"/>
                  </a:schemeClr>
                </a:solidFill>
              </a:defRPr>
            </a:lvl3pPr>
            <a:lvl4pPr marL="1485031" indent="0">
              <a:buNone/>
              <a:defRPr sz="1732">
                <a:solidFill>
                  <a:schemeClr val="tx1">
                    <a:tint val="75000"/>
                  </a:schemeClr>
                </a:solidFill>
              </a:defRPr>
            </a:lvl4pPr>
            <a:lvl5pPr marL="1980042" indent="0">
              <a:buNone/>
              <a:defRPr sz="1732">
                <a:solidFill>
                  <a:schemeClr val="tx1">
                    <a:tint val="75000"/>
                  </a:schemeClr>
                </a:solidFill>
              </a:defRPr>
            </a:lvl5pPr>
            <a:lvl6pPr marL="2475052" indent="0">
              <a:buNone/>
              <a:defRPr sz="1732">
                <a:solidFill>
                  <a:schemeClr val="tx1">
                    <a:tint val="75000"/>
                  </a:schemeClr>
                </a:solidFill>
              </a:defRPr>
            </a:lvl6pPr>
            <a:lvl7pPr marL="2970063" indent="0">
              <a:buNone/>
              <a:defRPr sz="1732">
                <a:solidFill>
                  <a:schemeClr val="tx1">
                    <a:tint val="75000"/>
                  </a:schemeClr>
                </a:solidFill>
              </a:defRPr>
            </a:lvl7pPr>
            <a:lvl8pPr marL="3465073" indent="0">
              <a:buNone/>
              <a:defRPr sz="1732">
                <a:solidFill>
                  <a:schemeClr val="tx1">
                    <a:tint val="75000"/>
                  </a:schemeClr>
                </a:solidFill>
              </a:defRPr>
            </a:lvl8pPr>
            <a:lvl9pPr marL="3960084" indent="0">
              <a:buNone/>
              <a:defRPr sz="1732">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023A298-D3CA-344B-A034-93DAA91120BB}" type="datetimeFigureOut">
              <a:rPr kumimoji="1" lang="ja-JP" altLang="en-US" smtClean="0"/>
              <a:t>2023/3/3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514DCAE-B1CA-DD40-9E0B-D31966F27AFA}" type="slidenum">
              <a:rPr kumimoji="1" lang="ja-JP" altLang="en-US" smtClean="0"/>
              <a:t>‹#›</a:t>
            </a:fld>
            <a:endParaRPr kumimoji="1" lang="ja-JP" altLang="en-US"/>
          </a:p>
        </p:txBody>
      </p:sp>
    </p:spTree>
    <p:extLst>
      <p:ext uri="{BB962C8B-B14F-4D97-AF65-F5344CB8AC3E}">
        <p14:creationId xmlns:p14="http://schemas.microsoft.com/office/powerpoint/2010/main" val="812729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907504" y="1998045"/>
            <a:ext cx="5610027" cy="476229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682532" y="1998045"/>
            <a:ext cx="5610027" cy="476229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023A298-D3CA-344B-A034-93DAA91120BB}" type="datetimeFigureOut">
              <a:rPr kumimoji="1" lang="ja-JP" altLang="en-US" smtClean="0"/>
              <a:t>2023/3/3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514DCAE-B1CA-DD40-9E0B-D31966F27AFA}" type="slidenum">
              <a:rPr kumimoji="1" lang="ja-JP" altLang="en-US" smtClean="0"/>
              <a:t>‹#›</a:t>
            </a:fld>
            <a:endParaRPr kumimoji="1" lang="ja-JP" altLang="en-US"/>
          </a:p>
        </p:txBody>
      </p:sp>
    </p:spTree>
    <p:extLst>
      <p:ext uri="{BB962C8B-B14F-4D97-AF65-F5344CB8AC3E}">
        <p14:creationId xmlns:p14="http://schemas.microsoft.com/office/powerpoint/2010/main" val="977012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909224" y="399610"/>
            <a:ext cx="11385054" cy="145075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909224" y="1839939"/>
            <a:ext cx="5584245" cy="901726"/>
          </a:xfrm>
        </p:spPr>
        <p:txBody>
          <a:bodyPr anchor="b"/>
          <a:lstStyle>
            <a:lvl1pPr marL="0" indent="0">
              <a:buNone/>
              <a:defRPr sz="2598" b="1"/>
            </a:lvl1pPr>
            <a:lvl2pPr marL="495010" indent="0">
              <a:buNone/>
              <a:defRPr sz="2165" b="1"/>
            </a:lvl2pPr>
            <a:lvl3pPr marL="990021" indent="0">
              <a:buNone/>
              <a:defRPr sz="1949" b="1"/>
            </a:lvl3pPr>
            <a:lvl4pPr marL="1485031" indent="0">
              <a:buNone/>
              <a:defRPr sz="1732" b="1"/>
            </a:lvl4pPr>
            <a:lvl5pPr marL="1980042" indent="0">
              <a:buNone/>
              <a:defRPr sz="1732" b="1"/>
            </a:lvl5pPr>
            <a:lvl6pPr marL="2475052" indent="0">
              <a:buNone/>
              <a:defRPr sz="1732" b="1"/>
            </a:lvl6pPr>
            <a:lvl7pPr marL="2970063" indent="0">
              <a:buNone/>
              <a:defRPr sz="1732" b="1"/>
            </a:lvl7pPr>
            <a:lvl8pPr marL="3465073" indent="0">
              <a:buNone/>
              <a:defRPr sz="1732" b="1"/>
            </a:lvl8pPr>
            <a:lvl9pPr marL="3960084" indent="0">
              <a:buNone/>
              <a:defRPr sz="1732" b="1"/>
            </a:lvl9pPr>
          </a:lstStyle>
          <a:p>
            <a:pPr lvl="0"/>
            <a:r>
              <a:rPr lang="ja-JP" altLang="en-US"/>
              <a:t>マスター テキストの書式設定</a:t>
            </a:r>
          </a:p>
        </p:txBody>
      </p:sp>
      <p:sp>
        <p:nvSpPr>
          <p:cNvPr id="4" name="Content Placeholder 3"/>
          <p:cNvSpPr>
            <a:spLocks noGrp="1"/>
          </p:cNvSpPr>
          <p:nvPr>
            <p:ph sz="half" idx="2"/>
          </p:nvPr>
        </p:nvSpPr>
        <p:spPr>
          <a:xfrm>
            <a:off x="909224" y="2741665"/>
            <a:ext cx="5584245" cy="403257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682532" y="1839939"/>
            <a:ext cx="5611746" cy="901726"/>
          </a:xfrm>
        </p:spPr>
        <p:txBody>
          <a:bodyPr anchor="b"/>
          <a:lstStyle>
            <a:lvl1pPr marL="0" indent="0">
              <a:buNone/>
              <a:defRPr sz="2598" b="1"/>
            </a:lvl1pPr>
            <a:lvl2pPr marL="495010" indent="0">
              <a:buNone/>
              <a:defRPr sz="2165" b="1"/>
            </a:lvl2pPr>
            <a:lvl3pPr marL="990021" indent="0">
              <a:buNone/>
              <a:defRPr sz="1949" b="1"/>
            </a:lvl3pPr>
            <a:lvl4pPr marL="1485031" indent="0">
              <a:buNone/>
              <a:defRPr sz="1732" b="1"/>
            </a:lvl4pPr>
            <a:lvl5pPr marL="1980042" indent="0">
              <a:buNone/>
              <a:defRPr sz="1732" b="1"/>
            </a:lvl5pPr>
            <a:lvl6pPr marL="2475052" indent="0">
              <a:buNone/>
              <a:defRPr sz="1732" b="1"/>
            </a:lvl6pPr>
            <a:lvl7pPr marL="2970063" indent="0">
              <a:buNone/>
              <a:defRPr sz="1732" b="1"/>
            </a:lvl7pPr>
            <a:lvl8pPr marL="3465073" indent="0">
              <a:buNone/>
              <a:defRPr sz="1732" b="1"/>
            </a:lvl8pPr>
            <a:lvl9pPr marL="3960084" indent="0">
              <a:buNone/>
              <a:defRPr sz="1732" b="1"/>
            </a:lvl9pPr>
          </a:lstStyle>
          <a:p>
            <a:pPr lvl="0"/>
            <a:r>
              <a:rPr lang="ja-JP" altLang="en-US"/>
              <a:t>マスター テキストの書式設定</a:t>
            </a:r>
          </a:p>
        </p:txBody>
      </p:sp>
      <p:sp>
        <p:nvSpPr>
          <p:cNvPr id="6" name="Content Placeholder 5"/>
          <p:cNvSpPr>
            <a:spLocks noGrp="1"/>
          </p:cNvSpPr>
          <p:nvPr>
            <p:ph sz="quarter" idx="4"/>
          </p:nvPr>
        </p:nvSpPr>
        <p:spPr>
          <a:xfrm>
            <a:off x="6682532" y="2741665"/>
            <a:ext cx="5611746" cy="403257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023A298-D3CA-344B-A034-93DAA91120BB}" type="datetimeFigureOut">
              <a:rPr kumimoji="1" lang="ja-JP" altLang="en-US" smtClean="0"/>
              <a:t>2023/3/3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514DCAE-B1CA-DD40-9E0B-D31966F27AFA}" type="slidenum">
              <a:rPr kumimoji="1" lang="ja-JP" altLang="en-US" smtClean="0"/>
              <a:t>‹#›</a:t>
            </a:fld>
            <a:endParaRPr kumimoji="1" lang="ja-JP" altLang="en-US"/>
          </a:p>
        </p:txBody>
      </p:sp>
    </p:spTree>
    <p:extLst>
      <p:ext uri="{BB962C8B-B14F-4D97-AF65-F5344CB8AC3E}">
        <p14:creationId xmlns:p14="http://schemas.microsoft.com/office/powerpoint/2010/main" val="2853643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023A298-D3CA-344B-A034-93DAA91120BB}" type="datetimeFigureOut">
              <a:rPr kumimoji="1" lang="ja-JP" altLang="en-US" smtClean="0"/>
              <a:t>2023/3/3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514DCAE-B1CA-DD40-9E0B-D31966F27AFA}" type="slidenum">
              <a:rPr kumimoji="1" lang="ja-JP" altLang="en-US" smtClean="0"/>
              <a:t>‹#›</a:t>
            </a:fld>
            <a:endParaRPr kumimoji="1" lang="ja-JP" altLang="en-US"/>
          </a:p>
        </p:txBody>
      </p:sp>
    </p:spTree>
    <p:extLst>
      <p:ext uri="{BB962C8B-B14F-4D97-AF65-F5344CB8AC3E}">
        <p14:creationId xmlns:p14="http://schemas.microsoft.com/office/powerpoint/2010/main" val="1847005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23A298-D3CA-344B-A034-93DAA91120BB}" type="datetimeFigureOut">
              <a:rPr kumimoji="1" lang="ja-JP" altLang="en-US" smtClean="0"/>
              <a:t>2023/3/3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514DCAE-B1CA-DD40-9E0B-D31966F27AFA}" type="slidenum">
              <a:rPr kumimoji="1" lang="ja-JP" altLang="en-US" smtClean="0"/>
              <a:t>‹#›</a:t>
            </a:fld>
            <a:endParaRPr kumimoji="1" lang="ja-JP" altLang="en-US"/>
          </a:p>
        </p:txBody>
      </p:sp>
    </p:spTree>
    <p:extLst>
      <p:ext uri="{BB962C8B-B14F-4D97-AF65-F5344CB8AC3E}">
        <p14:creationId xmlns:p14="http://schemas.microsoft.com/office/powerpoint/2010/main" val="2595405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909224" y="500380"/>
            <a:ext cx="4257364" cy="1751330"/>
          </a:xfrm>
        </p:spPr>
        <p:txBody>
          <a:bodyPr anchor="b"/>
          <a:lstStyle>
            <a:lvl1pPr>
              <a:defRPr sz="3465"/>
            </a:lvl1pPr>
          </a:lstStyle>
          <a:p>
            <a:r>
              <a:rPr lang="ja-JP" altLang="en-US"/>
              <a:t>マスター タイトルの書式設定</a:t>
            </a:r>
            <a:endParaRPr lang="en-US" dirty="0"/>
          </a:p>
        </p:txBody>
      </p:sp>
      <p:sp>
        <p:nvSpPr>
          <p:cNvPr id="3" name="Content Placeholder 2"/>
          <p:cNvSpPr>
            <a:spLocks noGrp="1"/>
          </p:cNvSpPr>
          <p:nvPr>
            <p:ph idx="1"/>
          </p:nvPr>
        </p:nvSpPr>
        <p:spPr>
          <a:xfrm>
            <a:off x="5611746" y="1080682"/>
            <a:ext cx="6682532" cy="5333912"/>
          </a:xfrm>
        </p:spPr>
        <p:txBody>
          <a:bodyPr/>
          <a:lstStyle>
            <a:lvl1pPr>
              <a:defRPr sz="3465"/>
            </a:lvl1pPr>
            <a:lvl2pPr>
              <a:defRPr sz="3032"/>
            </a:lvl2pPr>
            <a:lvl3pPr>
              <a:defRPr sz="2598"/>
            </a:lvl3pPr>
            <a:lvl4pPr>
              <a:defRPr sz="2165"/>
            </a:lvl4pPr>
            <a:lvl5pPr>
              <a:defRPr sz="2165"/>
            </a:lvl5pPr>
            <a:lvl6pPr>
              <a:defRPr sz="2165"/>
            </a:lvl6pPr>
            <a:lvl7pPr>
              <a:defRPr sz="2165"/>
            </a:lvl7pPr>
            <a:lvl8pPr>
              <a:defRPr sz="2165"/>
            </a:lvl8pPr>
            <a:lvl9pPr>
              <a:defRPr sz="216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909224" y="2251710"/>
            <a:ext cx="4257364" cy="4171571"/>
          </a:xfrm>
        </p:spPr>
        <p:txBody>
          <a:bodyPr/>
          <a:lstStyle>
            <a:lvl1pPr marL="0" indent="0">
              <a:buNone/>
              <a:defRPr sz="1732"/>
            </a:lvl1pPr>
            <a:lvl2pPr marL="495010" indent="0">
              <a:buNone/>
              <a:defRPr sz="1516"/>
            </a:lvl2pPr>
            <a:lvl3pPr marL="990021" indent="0">
              <a:buNone/>
              <a:defRPr sz="1299"/>
            </a:lvl3pPr>
            <a:lvl4pPr marL="1485031" indent="0">
              <a:buNone/>
              <a:defRPr sz="1083"/>
            </a:lvl4pPr>
            <a:lvl5pPr marL="1980042" indent="0">
              <a:buNone/>
              <a:defRPr sz="1083"/>
            </a:lvl5pPr>
            <a:lvl6pPr marL="2475052" indent="0">
              <a:buNone/>
              <a:defRPr sz="1083"/>
            </a:lvl6pPr>
            <a:lvl7pPr marL="2970063" indent="0">
              <a:buNone/>
              <a:defRPr sz="1083"/>
            </a:lvl7pPr>
            <a:lvl8pPr marL="3465073" indent="0">
              <a:buNone/>
              <a:defRPr sz="1083"/>
            </a:lvl8pPr>
            <a:lvl9pPr marL="3960084" indent="0">
              <a:buNone/>
              <a:defRPr sz="108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023A298-D3CA-344B-A034-93DAA91120BB}" type="datetimeFigureOut">
              <a:rPr kumimoji="1" lang="ja-JP" altLang="en-US" smtClean="0"/>
              <a:t>2023/3/3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514DCAE-B1CA-DD40-9E0B-D31966F27AFA}" type="slidenum">
              <a:rPr kumimoji="1" lang="ja-JP" altLang="en-US" smtClean="0"/>
              <a:t>‹#›</a:t>
            </a:fld>
            <a:endParaRPr kumimoji="1" lang="ja-JP" altLang="en-US"/>
          </a:p>
        </p:txBody>
      </p:sp>
    </p:spTree>
    <p:extLst>
      <p:ext uri="{BB962C8B-B14F-4D97-AF65-F5344CB8AC3E}">
        <p14:creationId xmlns:p14="http://schemas.microsoft.com/office/powerpoint/2010/main" val="2968105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909224" y="500380"/>
            <a:ext cx="4257364" cy="1751330"/>
          </a:xfrm>
        </p:spPr>
        <p:txBody>
          <a:bodyPr anchor="b"/>
          <a:lstStyle>
            <a:lvl1pPr>
              <a:defRPr sz="346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611746" y="1080682"/>
            <a:ext cx="6682532" cy="5333912"/>
          </a:xfrm>
        </p:spPr>
        <p:txBody>
          <a:bodyPr anchor="t"/>
          <a:lstStyle>
            <a:lvl1pPr marL="0" indent="0">
              <a:buNone/>
              <a:defRPr sz="3465"/>
            </a:lvl1pPr>
            <a:lvl2pPr marL="495010" indent="0">
              <a:buNone/>
              <a:defRPr sz="3032"/>
            </a:lvl2pPr>
            <a:lvl3pPr marL="990021" indent="0">
              <a:buNone/>
              <a:defRPr sz="2598"/>
            </a:lvl3pPr>
            <a:lvl4pPr marL="1485031" indent="0">
              <a:buNone/>
              <a:defRPr sz="2165"/>
            </a:lvl4pPr>
            <a:lvl5pPr marL="1980042" indent="0">
              <a:buNone/>
              <a:defRPr sz="2165"/>
            </a:lvl5pPr>
            <a:lvl6pPr marL="2475052" indent="0">
              <a:buNone/>
              <a:defRPr sz="2165"/>
            </a:lvl6pPr>
            <a:lvl7pPr marL="2970063" indent="0">
              <a:buNone/>
              <a:defRPr sz="2165"/>
            </a:lvl7pPr>
            <a:lvl8pPr marL="3465073" indent="0">
              <a:buNone/>
              <a:defRPr sz="2165"/>
            </a:lvl8pPr>
            <a:lvl9pPr marL="3960084" indent="0">
              <a:buNone/>
              <a:defRPr sz="216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909224" y="2251710"/>
            <a:ext cx="4257364" cy="4171571"/>
          </a:xfrm>
        </p:spPr>
        <p:txBody>
          <a:bodyPr/>
          <a:lstStyle>
            <a:lvl1pPr marL="0" indent="0">
              <a:buNone/>
              <a:defRPr sz="1732"/>
            </a:lvl1pPr>
            <a:lvl2pPr marL="495010" indent="0">
              <a:buNone/>
              <a:defRPr sz="1516"/>
            </a:lvl2pPr>
            <a:lvl3pPr marL="990021" indent="0">
              <a:buNone/>
              <a:defRPr sz="1299"/>
            </a:lvl3pPr>
            <a:lvl4pPr marL="1485031" indent="0">
              <a:buNone/>
              <a:defRPr sz="1083"/>
            </a:lvl4pPr>
            <a:lvl5pPr marL="1980042" indent="0">
              <a:buNone/>
              <a:defRPr sz="1083"/>
            </a:lvl5pPr>
            <a:lvl6pPr marL="2475052" indent="0">
              <a:buNone/>
              <a:defRPr sz="1083"/>
            </a:lvl6pPr>
            <a:lvl7pPr marL="2970063" indent="0">
              <a:buNone/>
              <a:defRPr sz="1083"/>
            </a:lvl7pPr>
            <a:lvl8pPr marL="3465073" indent="0">
              <a:buNone/>
              <a:defRPr sz="1083"/>
            </a:lvl8pPr>
            <a:lvl9pPr marL="3960084" indent="0">
              <a:buNone/>
              <a:defRPr sz="108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023A298-D3CA-344B-A034-93DAA91120BB}" type="datetimeFigureOut">
              <a:rPr kumimoji="1" lang="ja-JP" altLang="en-US" smtClean="0"/>
              <a:t>2023/3/3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514DCAE-B1CA-DD40-9E0B-D31966F27AFA}" type="slidenum">
              <a:rPr kumimoji="1" lang="ja-JP" altLang="en-US" smtClean="0"/>
              <a:t>‹#›</a:t>
            </a:fld>
            <a:endParaRPr kumimoji="1" lang="ja-JP" altLang="en-US"/>
          </a:p>
        </p:txBody>
      </p:sp>
    </p:spTree>
    <p:extLst>
      <p:ext uri="{BB962C8B-B14F-4D97-AF65-F5344CB8AC3E}">
        <p14:creationId xmlns:p14="http://schemas.microsoft.com/office/powerpoint/2010/main" val="2200142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7505" y="399610"/>
            <a:ext cx="11385054" cy="145075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907505" y="1998045"/>
            <a:ext cx="11385054" cy="476229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907504" y="6956673"/>
            <a:ext cx="2970014" cy="399609"/>
          </a:xfrm>
          <a:prstGeom prst="rect">
            <a:avLst/>
          </a:prstGeom>
        </p:spPr>
        <p:txBody>
          <a:bodyPr vert="horz" lIns="91440" tIns="45720" rIns="91440" bIns="45720" rtlCol="0" anchor="ctr"/>
          <a:lstStyle>
            <a:lvl1pPr algn="l">
              <a:defRPr sz="1299">
                <a:solidFill>
                  <a:schemeClr val="tx1">
                    <a:tint val="75000"/>
                  </a:schemeClr>
                </a:solidFill>
              </a:defRPr>
            </a:lvl1pPr>
          </a:lstStyle>
          <a:p>
            <a:fld id="{D023A298-D3CA-344B-A034-93DAA91120BB}" type="datetimeFigureOut">
              <a:rPr kumimoji="1" lang="ja-JP" altLang="en-US" smtClean="0"/>
              <a:t>2023/3/3</a:t>
            </a:fld>
            <a:endParaRPr kumimoji="1" lang="ja-JP" altLang="en-US"/>
          </a:p>
        </p:txBody>
      </p:sp>
      <p:sp>
        <p:nvSpPr>
          <p:cNvPr id="5" name="Footer Placeholder 4"/>
          <p:cNvSpPr>
            <a:spLocks noGrp="1"/>
          </p:cNvSpPr>
          <p:nvPr>
            <p:ph type="ftr" sz="quarter" idx="3"/>
          </p:nvPr>
        </p:nvSpPr>
        <p:spPr>
          <a:xfrm>
            <a:off x="4372521" y="6956673"/>
            <a:ext cx="4455021" cy="399609"/>
          </a:xfrm>
          <a:prstGeom prst="rect">
            <a:avLst/>
          </a:prstGeom>
        </p:spPr>
        <p:txBody>
          <a:bodyPr vert="horz" lIns="91440" tIns="45720" rIns="91440" bIns="45720" rtlCol="0" anchor="ctr"/>
          <a:lstStyle>
            <a:lvl1pPr algn="ctr">
              <a:defRPr sz="1299">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322545" y="6956673"/>
            <a:ext cx="2970014" cy="399609"/>
          </a:xfrm>
          <a:prstGeom prst="rect">
            <a:avLst/>
          </a:prstGeom>
        </p:spPr>
        <p:txBody>
          <a:bodyPr vert="horz" lIns="91440" tIns="45720" rIns="91440" bIns="45720" rtlCol="0" anchor="ctr"/>
          <a:lstStyle>
            <a:lvl1pPr algn="r">
              <a:defRPr sz="1299">
                <a:solidFill>
                  <a:schemeClr val="tx1">
                    <a:tint val="75000"/>
                  </a:schemeClr>
                </a:solidFill>
              </a:defRPr>
            </a:lvl1pPr>
          </a:lstStyle>
          <a:p>
            <a:fld id="{3514DCAE-B1CA-DD40-9E0B-D31966F27AFA}" type="slidenum">
              <a:rPr kumimoji="1" lang="ja-JP" altLang="en-US" smtClean="0"/>
              <a:t>‹#›</a:t>
            </a:fld>
            <a:endParaRPr kumimoji="1" lang="ja-JP" altLang="en-US"/>
          </a:p>
        </p:txBody>
      </p:sp>
    </p:spTree>
    <p:extLst>
      <p:ext uri="{BB962C8B-B14F-4D97-AF65-F5344CB8AC3E}">
        <p14:creationId xmlns:p14="http://schemas.microsoft.com/office/powerpoint/2010/main" val="9482628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90021" rtl="0" eaLnBrk="1" latinLnBrk="0" hangingPunct="1">
        <a:lnSpc>
          <a:spcPct val="90000"/>
        </a:lnSpc>
        <a:spcBef>
          <a:spcPct val="0"/>
        </a:spcBef>
        <a:buNone/>
        <a:defRPr kumimoji="1" sz="4764" kern="1200">
          <a:solidFill>
            <a:schemeClr val="tx1"/>
          </a:solidFill>
          <a:latin typeface="+mj-lt"/>
          <a:ea typeface="+mj-ea"/>
          <a:cs typeface="+mj-cs"/>
        </a:defRPr>
      </a:lvl1pPr>
    </p:titleStyle>
    <p:bodyStyle>
      <a:lvl1pPr marL="247505" indent="-247505" algn="l" defTabSz="990021" rtl="0" eaLnBrk="1" latinLnBrk="0" hangingPunct="1">
        <a:lnSpc>
          <a:spcPct val="90000"/>
        </a:lnSpc>
        <a:spcBef>
          <a:spcPts val="1083"/>
        </a:spcBef>
        <a:buFont typeface="Arial" panose="020B0604020202020204" pitchFamily="34" charset="0"/>
        <a:buChar char="•"/>
        <a:defRPr kumimoji="1" sz="3032" kern="1200">
          <a:solidFill>
            <a:schemeClr val="tx1"/>
          </a:solidFill>
          <a:latin typeface="+mn-lt"/>
          <a:ea typeface="+mn-ea"/>
          <a:cs typeface="+mn-cs"/>
        </a:defRPr>
      </a:lvl1pPr>
      <a:lvl2pPr marL="742516" indent="-247505" algn="l" defTabSz="990021" rtl="0" eaLnBrk="1" latinLnBrk="0" hangingPunct="1">
        <a:lnSpc>
          <a:spcPct val="90000"/>
        </a:lnSpc>
        <a:spcBef>
          <a:spcPts val="541"/>
        </a:spcBef>
        <a:buFont typeface="Arial" panose="020B0604020202020204" pitchFamily="34" charset="0"/>
        <a:buChar char="•"/>
        <a:defRPr kumimoji="1" sz="2598" kern="1200">
          <a:solidFill>
            <a:schemeClr val="tx1"/>
          </a:solidFill>
          <a:latin typeface="+mn-lt"/>
          <a:ea typeface="+mn-ea"/>
          <a:cs typeface="+mn-cs"/>
        </a:defRPr>
      </a:lvl2pPr>
      <a:lvl3pPr marL="1237526" indent="-247505" algn="l" defTabSz="990021" rtl="0" eaLnBrk="1" latinLnBrk="0" hangingPunct="1">
        <a:lnSpc>
          <a:spcPct val="90000"/>
        </a:lnSpc>
        <a:spcBef>
          <a:spcPts val="541"/>
        </a:spcBef>
        <a:buFont typeface="Arial" panose="020B0604020202020204" pitchFamily="34" charset="0"/>
        <a:buChar char="•"/>
        <a:defRPr kumimoji="1" sz="2165" kern="1200">
          <a:solidFill>
            <a:schemeClr val="tx1"/>
          </a:solidFill>
          <a:latin typeface="+mn-lt"/>
          <a:ea typeface="+mn-ea"/>
          <a:cs typeface="+mn-cs"/>
        </a:defRPr>
      </a:lvl3pPr>
      <a:lvl4pPr marL="1732537" indent="-247505" algn="l" defTabSz="990021" rtl="0" eaLnBrk="1" latinLnBrk="0" hangingPunct="1">
        <a:lnSpc>
          <a:spcPct val="90000"/>
        </a:lnSpc>
        <a:spcBef>
          <a:spcPts val="541"/>
        </a:spcBef>
        <a:buFont typeface="Arial" panose="020B0604020202020204" pitchFamily="34" charset="0"/>
        <a:buChar char="•"/>
        <a:defRPr kumimoji="1" sz="1949" kern="1200">
          <a:solidFill>
            <a:schemeClr val="tx1"/>
          </a:solidFill>
          <a:latin typeface="+mn-lt"/>
          <a:ea typeface="+mn-ea"/>
          <a:cs typeface="+mn-cs"/>
        </a:defRPr>
      </a:lvl4pPr>
      <a:lvl5pPr marL="2227547" indent="-247505" algn="l" defTabSz="990021" rtl="0" eaLnBrk="1" latinLnBrk="0" hangingPunct="1">
        <a:lnSpc>
          <a:spcPct val="90000"/>
        </a:lnSpc>
        <a:spcBef>
          <a:spcPts val="541"/>
        </a:spcBef>
        <a:buFont typeface="Arial" panose="020B0604020202020204" pitchFamily="34" charset="0"/>
        <a:buChar char="•"/>
        <a:defRPr kumimoji="1" sz="1949" kern="1200">
          <a:solidFill>
            <a:schemeClr val="tx1"/>
          </a:solidFill>
          <a:latin typeface="+mn-lt"/>
          <a:ea typeface="+mn-ea"/>
          <a:cs typeface="+mn-cs"/>
        </a:defRPr>
      </a:lvl5pPr>
      <a:lvl6pPr marL="2722557" indent="-247505" algn="l" defTabSz="990021" rtl="0" eaLnBrk="1" latinLnBrk="0" hangingPunct="1">
        <a:lnSpc>
          <a:spcPct val="90000"/>
        </a:lnSpc>
        <a:spcBef>
          <a:spcPts val="541"/>
        </a:spcBef>
        <a:buFont typeface="Arial" panose="020B0604020202020204" pitchFamily="34" charset="0"/>
        <a:buChar char="•"/>
        <a:defRPr kumimoji="1" sz="1949" kern="1200">
          <a:solidFill>
            <a:schemeClr val="tx1"/>
          </a:solidFill>
          <a:latin typeface="+mn-lt"/>
          <a:ea typeface="+mn-ea"/>
          <a:cs typeface="+mn-cs"/>
        </a:defRPr>
      </a:lvl6pPr>
      <a:lvl7pPr marL="3217568" indent="-247505" algn="l" defTabSz="990021" rtl="0" eaLnBrk="1" latinLnBrk="0" hangingPunct="1">
        <a:lnSpc>
          <a:spcPct val="90000"/>
        </a:lnSpc>
        <a:spcBef>
          <a:spcPts val="541"/>
        </a:spcBef>
        <a:buFont typeface="Arial" panose="020B0604020202020204" pitchFamily="34" charset="0"/>
        <a:buChar char="•"/>
        <a:defRPr kumimoji="1" sz="1949" kern="1200">
          <a:solidFill>
            <a:schemeClr val="tx1"/>
          </a:solidFill>
          <a:latin typeface="+mn-lt"/>
          <a:ea typeface="+mn-ea"/>
          <a:cs typeface="+mn-cs"/>
        </a:defRPr>
      </a:lvl7pPr>
      <a:lvl8pPr marL="3712578" indent="-247505" algn="l" defTabSz="990021" rtl="0" eaLnBrk="1" latinLnBrk="0" hangingPunct="1">
        <a:lnSpc>
          <a:spcPct val="90000"/>
        </a:lnSpc>
        <a:spcBef>
          <a:spcPts val="541"/>
        </a:spcBef>
        <a:buFont typeface="Arial" panose="020B0604020202020204" pitchFamily="34" charset="0"/>
        <a:buChar char="•"/>
        <a:defRPr kumimoji="1" sz="1949" kern="1200">
          <a:solidFill>
            <a:schemeClr val="tx1"/>
          </a:solidFill>
          <a:latin typeface="+mn-lt"/>
          <a:ea typeface="+mn-ea"/>
          <a:cs typeface="+mn-cs"/>
        </a:defRPr>
      </a:lvl8pPr>
      <a:lvl9pPr marL="4207589" indent="-247505" algn="l" defTabSz="990021" rtl="0" eaLnBrk="1" latinLnBrk="0" hangingPunct="1">
        <a:lnSpc>
          <a:spcPct val="90000"/>
        </a:lnSpc>
        <a:spcBef>
          <a:spcPts val="541"/>
        </a:spcBef>
        <a:buFont typeface="Arial" panose="020B0604020202020204" pitchFamily="34" charset="0"/>
        <a:buChar char="•"/>
        <a:defRPr kumimoji="1" sz="1949" kern="1200">
          <a:solidFill>
            <a:schemeClr val="tx1"/>
          </a:solidFill>
          <a:latin typeface="+mn-lt"/>
          <a:ea typeface="+mn-ea"/>
          <a:cs typeface="+mn-cs"/>
        </a:defRPr>
      </a:lvl9pPr>
    </p:bodyStyle>
    <p:otherStyle>
      <a:defPPr>
        <a:defRPr lang="en-US"/>
      </a:defPPr>
      <a:lvl1pPr marL="0" algn="l" defTabSz="990021" rtl="0" eaLnBrk="1" latinLnBrk="0" hangingPunct="1">
        <a:defRPr kumimoji="1" sz="1949" kern="1200">
          <a:solidFill>
            <a:schemeClr val="tx1"/>
          </a:solidFill>
          <a:latin typeface="+mn-lt"/>
          <a:ea typeface="+mn-ea"/>
          <a:cs typeface="+mn-cs"/>
        </a:defRPr>
      </a:lvl1pPr>
      <a:lvl2pPr marL="495010" algn="l" defTabSz="990021" rtl="0" eaLnBrk="1" latinLnBrk="0" hangingPunct="1">
        <a:defRPr kumimoji="1" sz="1949" kern="1200">
          <a:solidFill>
            <a:schemeClr val="tx1"/>
          </a:solidFill>
          <a:latin typeface="+mn-lt"/>
          <a:ea typeface="+mn-ea"/>
          <a:cs typeface="+mn-cs"/>
        </a:defRPr>
      </a:lvl2pPr>
      <a:lvl3pPr marL="990021" algn="l" defTabSz="990021" rtl="0" eaLnBrk="1" latinLnBrk="0" hangingPunct="1">
        <a:defRPr kumimoji="1" sz="1949" kern="1200">
          <a:solidFill>
            <a:schemeClr val="tx1"/>
          </a:solidFill>
          <a:latin typeface="+mn-lt"/>
          <a:ea typeface="+mn-ea"/>
          <a:cs typeface="+mn-cs"/>
        </a:defRPr>
      </a:lvl3pPr>
      <a:lvl4pPr marL="1485031" algn="l" defTabSz="990021" rtl="0" eaLnBrk="1" latinLnBrk="0" hangingPunct="1">
        <a:defRPr kumimoji="1" sz="1949" kern="1200">
          <a:solidFill>
            <a:schemeClr val="tx1"/>
          </a:solidFill>
          <a:latin typeface="+mn-lt"/>
          <a:ea typeface="+mn-ea"/>
          <a:cs typeface="+mn-cs"/>
        </a:defRPr>
      </a:lvl4pPr>
      <a:lvl5pPr marL="1980042" algn="l" defTabSz="990021" rtl="0" eaLnBrk="1" latinLnBrk="0" hangingPunct="1">
        <a:defRPr kumimoji="1" sz="1949" kern="1200">
          <a:solidFill>
            <a:schemeClr val="tx1"/>
          </a:solidFill>
          <a:latin typeface="+mn-lt"/>
          <a:ea typeface="+mn-ea"/>
          <a:cs typeface="+mn-cs"/>
        </a:defRPr>
      </a:lvl5pPr>
      <a:lvl6pPr marL="2475052" algn="l" defTabSz="990021" rtl="0" eaLnBrk="1" latinLnBrk="0" hangingPunct="1">
        <a:defRPr kumimoji="1" sz="1949" kern="1200">
          <a:solidFill>
            <a:schemeClr val="tx1"/>
          </a:solidFill>
          <a:latin typeface="+mn-lt"/>
          <a:ea typeface="+mn-ea"/>
          <a:cs typeface="+mn-cs"/>
        </a:defRPr>
      </a:lvl6pPr>
      <a:lvl7pPr marL="2970063" algn="l" defTabSz="990021" rtl="0" eaLnBrk="1" latinLnBrk="0" hangingPunct="1">
        <a:defRPr kumimoji="1" sz="1949" kern="1200">
          <a:solidFill>
            <a:schemeClr val="tx1"/>
          </a:solidFill>
          <a:latin typeface="+mn-lt"/>
          <a:ea typeface="+mn-ea"/>
          <a:cs typeface="+mn-cs"/>
        </a:defRPr>
      </a:lvl7pPr>
      <a:lvl8pPr marL="3465073" algn="l" defTabSz="990021" rtl="0" eaLnBrk="1" latinLnBrk="0" hangingPunct="1">
        <a:defRPr kumimoji="1" sz="1949" kern="1200">
          <a:solidFill>
            <a:schemeClr val="tx1"/>
          </a:solidFill>
          <a:latin typeface="+mn-lt"/>
          <a:ea typeface="+mn-ea"/>
          <a:cs typeface="+mn-cs"/>
        </a:defRPr>
      </a:lvl8pPr>
      <a:lvl9pPr marL="3960084" algn="l" defTabSz="990021" rtl="0" eaLnBrk="1" latinLnBrk="0" hangingPunct="1">
        <a:defRPr kumimoji="1" sz="194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image" Target="../media/image5.emf"/><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emf"/><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86AF5130-954C-606A-22D1-E1D74A4CE391}"/>
              </a:ext>
            </a:extLst>
          </p:cNvPr>
          <p:cNvPicPr>
            <a:picLocks noChangeAspect="1"/>
          </p:cNvPicPr>
          <p:nvPr/>
        </p:nvPicPr>
        <p:blipFill>
          <a:blip r:embed="rId2"/>
          <a:stretch>
            <a:fillRect/>
          </a:stretch>
        </p:blipFill>
        <p:spPr>
          <a:xfrm>
            <a:off x="-224535" y="-124589"/>
            <a:ext cx="13424598" cy="7754877"/>
          </a:xfrm>
          <a:prstGeom prst="rect">
            <a:avLst/>
          </a:prstGeom>
          <a:ln>
            <a:solidFill>
              <a:srgbClr val="0070C0"/>
            </a:solidFill>
          </a:ln>
        </p:spPr>
      </p:pic>
      <p:pic>
        <p:nvPicPr>
          <p:cNvPr id="11" name="図 10" descr="ロゴ, 会社名&#10;&#10;自動的に生成された説明">
            <a:extLst>
              <a:ext uri="{FF2B5EF4-FFF2-40B4-BE49-F238E27FC236}">
                <a16:creationId xmlns:a16="http://schemas.microsoft.com/office/drawing/2014/main" id="{19E30D84-7B32-1106-5D6D-345717067A09}"/>
              </a:ext>
            </a:extLst>
          </p:cNvPr>
          <p:cNvPicPr>
            <a:picLocks noChangeAspect="1"/>
          </p:cNvPicPr>
          <p:nvPr/>
        </p:nvPicPr>
        <p:blipFill rotWithShape="1">
          <a:blip r:embed="rId3"/>
          <a:srcRect l="9661" t="20222" r="9352" b="31406"/>
          <a:stretch/>
        </p:blipFill>
        <p:spPr>
          <a:xfrm>
            <a:off x="9852763" y="2780698"/>
            <a:ext cx="2321381" cy="1944303"/>
          </a:xfrm>
          <a:prstGeom prst="rect">
            <a:avLst/>
          </a:prstGeom>
        </p:spPr>
      </p:pic>
      <p:sp>
        <p:nvSpPr>
          <p:cNvPr id="12" name="テキスト ボックス 11">
            <a:extLst>
              <a:ext uri="{FF2B5EF4-FFF2-40B4-BE49-F238E27FC236}">
                <a16:creationId xmlns:a16="http://schemas.microsoft.com/office/drawing/2014/main" id="{A9793367-9F13-A49B-D285-412833F45A1B}"/>
              </a:ext>
            </a:extLst>
          </p:cNvPr>
          <p:cNvSpPr txBox="1"/>
          <p:nvPr/>
        </p:nvSpPr>
        <p:spPr>
          <a:xfrm>
            <a:off x="9848159" y="2942764"/>
            <a:ext cx="2321382" cy="276999"/>
          </a:xfrm>
          <a:prstGeom prst="rect">
            <a:avLst/>
          </a:prstGeom>
          <a:solidFill>
            <a:schemeClr val="bg1"/>
          </a:solidFill>
        </p:spPr>
        <p:txBody>
          <a:bodyPr wrap="square" rtlCol="0">
            <a:spAutoFit/>
          </a:bodyPr>
          <a:lstStyle/>
          <a:p>
            <a:pPr algn="ctr"/>
            <a:r>
              <a:rPr kumimoji="1" lang="ja-JP" altLang="en-US" sz="1200"/>
              <a:t>就労継続支援</a:t>
            </a:r>
            <a:r>
              <a:rPr kumimoji="1" lang="en-US" altLang="ja-JP" sz="1200" dirty="0"/>
              <a:t>A</a:t>
            </a:r>
            <a:r>
              <a:rPr kumimoji="1" lang="ja-JP" altLang="en-US" sz="1200"/>
              <a:t>型事業所</a:t>
            </a:r>
          </a:p>
        </p:txBody>
      </p:sp>
      <p:sp>
        <p:nvSpPr>
          <p:cNvPr id="14" name="テキスト ボックス 13">
            <a:extLst>
              <a:ext uri="{FF2B5EF4-FFF2-40B4-BE49-F238E27FC236}">
                <a16:creationId xmlns:a16="http://schemas.microsoft.com/office/drawing/2014/main" id="{82D93134-B1BC-1397-8F26-AFF5A5535BF8}"/>
              </a:ext>
            </a:extLst>
          </p:cNvPr>
          <p:cNvSpPr txBox="1"/>
          <p:nvPr/>
        </p:nvSpPr>
        <p:spPr>
          <a:xfrm>
            <a:off x="521729" y="2534959"/>
            <a:ext cx="3246127" cy="1708160"/>
          </a:xfrm>
          <a:prstGeom prst="rect">
            <a:avLst/>
          </a:prstGeom>
          <a:solidFill>
            <a:schemeClr val="bg1">
              <a:alpha val="75000"/>
            </a:schemeClr>
          </a:solidFill>
        </p:spPr>
        <p:txBody>
          <a:bodyPr wrap="square" rtlCol="0">
            <a:spAutoFit/>
          </a:bodyPr>
          <a:lstStyle/>
          <a:p>
            <a:pPr algn="ctr">
              <a:lnSpc>
                <a:spcPct val="150000"/>
              </a:lnSpc>
            </a:pPr>
            <a:r>
              <a:rPr kumimoji="1" lang="ja-JP" altLang="en-US" sz="2400" b="1">
                <a:solidFill>
                  <a:srgbClr val="FF0000"/>
                </a:solidFill>
                <a:latin typeface="Meiryo" panose="020B0604030504040204" pitchFamily="34" charset="-128"/>
                <a:ea typeface="Meiryo" panose="020B0604030504040204" pitchFamily="34" charset="-128"/>
              </a:rPr>
              <a:t>共に生きる！</a:t>
            </a:r>
            <a:endParaRPr kumimoji="1" lang="en-US" altLang="ja-JP" sz="2400" b="1" dirty="0">
              <a:solidFill>
                <a:srgbClr val="FF0000"/>
              </a:solidFill>
              <a:latin typeface="Meiryo" panose="020B0604030504040204" pitchFamily="34" charset="-128"/>
              <a:ea typeface="Meiryo" panose="020B0604030504040204" pitchFamily="34" charset="-128"/>
            </a:endParaRPr>
          </a:p>
          <a:p>
            <a:pPr algn="ctr">
              <a:lnSpc>
                <a:spcPct val="150000"/>
              </a:lnSpc>
            </a:pPr>
            <a:r>
              <a:rPr kumimoji="1" lang="en-US" altLang="ja-JP" sz="2400" b="1" dirty="0">
                <a:solidFill>
                  <a:srgbClr val="FF0000"/>
                </a:solidFill>
                <a:latin typeface="Meiryo" panose="020B0604030504040204" pitchFamily="34" charset="-128"/>
                <a:ea typeface="Meiryo" panose="020B0604030504040204" pitchFamily="34" charset="-128"/>
              </a:rPr>
              <a:t>SDGs</a:t>
            </a:r>
            <a:r>
              <a:rPr kumimoji="1" lang="ja-JP" altLang="en-US" sz="2400" b="1">
                <a:solidFill>
                  <a:srgbClr val="FF0000"/>
                </a:solidFill>
                <a:latin typeface="Meiryo" panose="020B0604030504040204" pitchFamily="34" charset="-128"/>
                <a:ea typeface="Meiryo" panose="020B0604030504040204" pitchFamily="34" charset="-128"/>
              </a:rPr>
              <a:t>から</a:t>
            </a:r>
            <a:endParaRPr kumimoji="1" lang="en-US" altLang="ja-JP" sz="2400" b="1" dirty="0">
              <a:solidFill>
                <a:srgbClr val="FF0000"/>
              </a:solidFill>
              <a:latin typeface="Meiryo" panose="020B0604030504040204" pitchFamily="34" charset="-128"/>
              <a:ea typeface="Meiryo" panose="020B0604030504040204" pitchFamily="34" charset="-128"/>
            </a:endParaRPr>
          </a:p>
          <a:p>
            <a:pPr algn="ctr">
              <a:lnSpc>
                <a:spcPct val="150000"/>
              </a:lnSpc>
            </a:pPr>
            <a:r>
              <a:rPr kumimoji="1" lang="ja-JP" altLang="en-US" sz="2400" b="1">
                <a:solidFill>
                  <a:srgbClr val="FF0000"/>
                </a:solidFill>
                <a:latin typeface="Meiryo" panose="020B0604030504040204" pitchFamily="34" charset="-128"/>
                <a:ea typeface="Meiryo" panose="020B0604030504040204" pitchFamily="34" charset="-128"/>
              </a:rPr>
              <a:t>共生社会へ</a:t>
            </a:r>
          </a:p>
        </p:txBody>
      </p:sp>
      <p:pic>
        <p:nvPicPr>
          <p:cNvPr id="16" name="図 15">
            <a:extLst>
              <a:ext uri="{FF2B5EF4-FFF2-40B4-BE49-F238E27FC236}">
                <a16:creationId xmlns:a16="http://schemas.microsoft.com/office/drawing/2014/main" id="{9481444C-70EF-966C-9D9B-C1D539CD521B}"/>
              </a:ext>
            </a:extLst>
          </p:cNvPr>
          <p:cNvPicPr>
            <a:picLocks noChangeAspect="1"/>
          </p:cNvPicPr>
          <p:nvPr/>
        </p:nvPicPr>
        <p:blipFill>
          <a:blip r:embed="rId4"/>
          <a:stretch>
            <a:fillRect/>
          </a:stretch>
        </p:blipFill>
        <p:spPr>
          <a:xfrm>
            <a:off x="1140929" y="163355"/>
            <a:ext cx="1896941" cy="1896941"/>
          </a:xfrm>
          <a:prstGeom prst="rect">
            <a:avLst/>
          </a:prstGeom>
        </p:spPr>
      </p:pic>
      <p:sp>
        <p:nvSpPr>
          <p:cNvPr id="17" name="テキスト ボックス 16">
            <a:extLst>
              <a:ext uri="{FF2B5EF4-FFF2-40B4-BE49-F238E27FC236}">
                <a16:creationId xmlns:a16="http://schemas.microsoft.com/office/drawing/2014/main" id="{8748FB94-28F8-4A6D-8826-FA6DF3120760}"/>
              </a:ext>
            </a:extLst>
          </p:cNvPr>
          <p:cNvSpPr txBox="1"/>
          <p:nvPr/>
        </p:nvSpPr>
        <p:spPr>
          <a:xfrm>
            <a:off x="1406227" y="6332691"/>
            <a:ext cx="2718512" cy="907941"/>
          </a:xfrm>
          <a:prstGeom prst="rect">
            <a:avLst/>
          </a:prstGeom>
          <a:solidFill>
            <a:schemeClr val="bg1">
              <a:alpha val="74000"/>
            </a:schemeClr>
          </a:solidFill>
        </p:spPr>
        <p:txBody>
          <a:bodyPr wrap="square" rtlCol="0">
            <a:spAutoFit/>
          </a:bodyPr>
          <a:lstStyle/>
          <a:p>
            <a:r>
              <a:rPr kumimoji="1" lang="ja-JP" altLang="en-US" sz="1400">
                <a:latin typeface="Meiryo" panose="020B0604030504040204" pitchFamily="34" charset="-128"/>
                <a:ea typeface="Meiryo" panose="020B0604030504040204" pitchFamily="34" charset="-128"/>
              </a:rPr>
              <a:t>株式会社　</a:t>
            </a:r>
            <a:r>
              <a:rPr kumimoji="1" lang="en-US" altLang="ja-JP" sz="2000" dirty="0">
                <a:latin typeface="Meiryo" panose="020B0604030504040204" pitchFamily="34" charset="-128"/>
                <a:ea typeface="Meiryo" panose="020B0604030504040204" pitchFamily="34" charset="-128"/>
              </a:rPr>
              <a:t>HANDS</a:t>
            </a:r>
          </a:p>
          <a:p>
            <a:r>
              <a:rPr kumimoji="1" lang="en-US" altLang="ja-JP" sz="1050" dirty="0">
                <a:latin typeface="Meiryo" panose="020B0604030504040204" pitchFamily="34" charset="-128"/>
                <a:ea typeface="Meiryo" panose="020B0604030504040204" pitchFamily="34" charset="-128"/>
              </a:rPr>
              <a:t>640-8323</a:t>
            </a:r>
          </a:p>
          <a:p>
            <a:r>
              <a:rPr kumimoji="1" lang="ja-JP" altLang="en-US" sz="1050">
                <a:latin typeface="Meiryo" panose="020B0604030504040204" pitchFamily="34" charset="-128"/>
                <a:ea typeface="Meiryo" panose="020B0604030504040204" pitchFamily="34" charset="-128"/>
              </a:rPr>
              <a:t>和歌山市太田</a:t>
            </a:r>
            <a:r>
              <a:rPr kumimoji="1" lang="en-US" altLang="ja-JP" sz="1050" dirty="0">
                <a:latin typeface="Meiryo" panose="020B0604030504040204" pitchFamily="34" charset="-128"/>
                <a:ea typeface="Meiryo" panose="020B0604030504040204" pitchFamily="34" charset="-128"/>
              </a:rPr>
              <a:t>2</a:t>
            </a:r>
            <a:r>
              <a:rPr kumimoji="1" lang="ja-JP" altLang="en-US" sz="1050">
                <a:latin typeface="Meiryo" panose="020B0604030504040204" pitchFamily="34" charset="-128"/>
                <a:ea typeface="Meiryo" panose="020B0604030504040204" pitchFamily="34" charset="-128"/>
              </a:rPr>
              <a:t>丁目</a:t>
            </a:r>
            <a:r>
              <a:rPr kumimoji="1" lang="en-US" altLang="ja-JP" sz="1050" dirty="0">
                <a:latin typeface="Meiryo" panose="020B0604030504040204" pitchFamily="34" charset="-128"/>
                <a:ea typeface="Meiryo" panose="020B0604030504040204" pitchFamily="34" charset="-128"/>
              </a:rPr>
              <a:t>14-6</a:t>
            </a:r>
            <a:r>
              <a:rPr kumimoji="1" lang="ja-JP" altLang="en-US" sz="1050">
                <a:latin typeface="Meiryo" panose="020B0604030504040204" pitchFamily="34" charset="-128"/>
                <a:ea typeface="Meiryo" panose="020B0604030504040204" pitchFamily="34" charset="-128"/>
              </a:rPr>
              <a:t>第一生命ビル２階</a:t>
            </a:r>
            <a:endParaRPr kumimoji="1" lang="en-US" altLang="ja-JP" sz="1050" dirty="0">
              <a:latin typeface="Meiryo" panose="020B0604030504040204" pitchFamily="34" charset="-128"/>
              <a:ea typeface="Meiryo" panose="020B0604030504040204" pitchFamily="34" charset="-128"/>
            </a:endParaRPr>
          </a:p>
          <a:p>
            <a:r>
              <a:rPr kumimoji="1" lang="en-US" altLang="ja-JP" sz="1050" dirty="0">
                <a:latin typeface="Meiryo" panose="020B0604030504040204" pitchFamily="34" charset="-128"/>
                <a:ea typeface="Meiryo" panose="020B0604030504040204" pitchFamily="34" charset="-128"/>
              </a:rPr>
              <a:t>Tel073-473-2222     fax073-473-2221</a:t>
            </a:r>
            <a:endParaRPr kumimoji="1" lang="ja-JP" altLang="en-US" sz="1050">
              <a:latin typeface="Meiryo" panose="020B0604030504040204" pitchFamily="34" charset="-128"/>
              <a:ea typeface="Meiryo" panose="020B0604030504040204" pitchFamily="34" charset="-128"/>
            </a:endParaRPr>
          </a:p>
        </p:txBody>
      </p:sp>
      <p:pic>
        <p:nvPicPr>
          <p:cNvPr id="18" name="図 17" descr="ロゴ, 会社名&#10;&#10;自動的に生成された説明">
            <a:extLst>
              <a:ext uri="{FF2B5EF4-FFF2-40B4-BE49-F238E27FC236}">
                <a16:creationId xmlns:a16="http://schemas.microsoft.com/office/drawing/2014/main" id="{2EF3316D-C44C-2B09-8992-9CD9F19EB00E}"/>
              </a:ext>
            </a:extLst>
          </p:cNvPr>
          <p:cNvPicPr>
            <a:picLocks noChangeAspect="1"/>
          </p:cNvPicPr>
          <p:nvPr/>
        </p:nvPicPr>
        <p:blipFill rotWithShape="1">
          <a:blip r:embed="rId3"/>
          <a:srcRect l="15334" t="33055" r="15664" b="33316"/>
          <a:stretch/>
        </p:blipFill>
        <p:spPr>
          <a:xfrm>
            <a:off x="231646" y="6405088"/>
            <a:ext cx="1134377" cy="775253"/>
          </a:xfrm>
          <a:prstGeom prst="rect">
            <a:avLst/>
          </a:prstGeom>
        </p:spPr>
      </p:pic>
      <p:sp>
        <p:nvSpPr>
          <p:cNvPr id="22" name="テキスト ボックス 21">
            <a:extLst>
              <a:ext uri="{FF2B5EF4-FFF2-40B4-BE49-F238E27FC236}">
                <a16:creationId xmlns:a16="http://schemas.microsoft.com/office/drawing/2014/main" id="{09C294F7-1D2F-51A9-C5D1-F29128773CCB}"/>
              </a:ext>
            </a:extLst>
          </p:cNvPr>
          <p:cNvSpPr txBox="1"/>
          <p:nvPr/>
        </p:nvSpPr>
        <p:spPr>
          <a:xfrm rot="19928373">
            <a:off x="1566254" y="3096381"/>
            <a:ext cx="10067555" cy="1446550"/>
          </a:xfrm>
          <a:prstGeom prst="rect">
            <a:avLst/>
          </a:prstGeom>
          <a:noFill/>
        </p:spPr>
        <p:txBody>
          <a:bodyPr wrap="square" rtlCol="0">
            <a:spAutoFit/>
          </a:bodyPr>
          <a:lstStyle/>
          <a:p>
            <a:pPr algn="dist"/>
            <a:r>
              <a:rPr kumimoji="1" lang="en-US" altLang="ja-JP" sz="8800" b="1" dirty="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atin typeface="Meiryo" panose="020B0604030504040204" pitchFamily="34" charset="-128"/>
                <a:ea typeface="Meiryo" panose="020B0604030504040204" pitchFamily="34" charset="-128"/>
              </a:rPr>
              <a:t>SMILEHANDS</a:t>
            </a:r>
          </a:p>
        </p:txBody>
      </p:sp>
      <p:pic>
        <p:nvPicPr>
          <p:cNvPr id="23" name="図 22" descr="グラフィカル ユーザー インターフェイス&#10;&#10;自動的に生成された説明">
            <a:extLst>
              <a:ext uri="{FF2B5EF4-FFF2-40B4-BE49-F238E27FC236}">
                <a16:creationId xmlns:a16="http://schemas.microsoft.com/office/drawing/2014/main" id="{3E5A6016-08FD-E8F2-1122-902A1E818494}"/>
              </a:ext>
            </a:extLst>
          </p:cNvPr>
          <p:cNvPicPr>
            <a:picLocks noChangeAspect="1"/>
          </p:cNvPicPr>
          <p:nvPr/>
        </p:nvPicPr>
        <p:blipFill rotWithShape="1">
          <a:blip r:embed="rId5"/>
          <a:srcRect l="31754" t="56686" r="54166" b="7430"/>
          <a:stretch/>
        </p:blipFill>
        <p:spPr>
          <a:xfrm>
            <a:off x="6818689" y="487845"/>
            <a:ext cx="1580321" cy="1729410"/>
          </a:xfrm>
          <a:prstGeom prst="rect">
            <a:avLst/>
          </a:prstGeom>
        </p:spPr>
      </p:pic>
      <p:pic>
        <p:nvPicPr>
          <p:cNvPr id="24" name="図 23" descr="グラフィカル ユーザー インターフェイス&#10;&#10;自動的に生成された説明">
            <a:extLst>
              <a:ext uri="{FF2B5EF4-FFF2-40B4-BE49-F238E27FC236}">
                <a16:creationId xmlns:a16="http://schemas.microsoft.com/office/drawing/2014/main" id="{6110E654-6C92-9D6A-0B70-F378EA18FE6B}"/>
              </a:ext>
            </a:extLst>
          </p:cNvPr>
          <p:cNvPicPr>
            <a:picLocks noChangeAspect="1"/>
          </p:cNvPicPr>
          <p:nvPr/>
        </p:nvPicPr>
        <p:blipFill rotWithShape="1">
          <a:blip r:embed="rId5"/>
          <a:srcRect l="31754" t="56686" r="54166" b="7430"/>
          <a:stretch/>
        </p:blipFill>
        <p:spPr>
          <a:xfrm>
            <a:off x="6818688" y="5296646"/>
            <a:ext cx="1580321" cy="1729410"/>
          </a:xfrm>
          <a:prstGeom prst="rect">
            <a:avLst/>
          </a:prstGeom>
        </p:spPr>
      </p:pic>
      <p:sp>
        <p:nvSpPr>
          <p:cNvPr id="25" name="テキスト ボックス 24">
            <a:extLst>
              <a:ext uri="{FF2B5EF4-FFF2-40B4-BE49-F238E27FC236}">
                <a16:creationId xmlns:a16="http://schemas.microsoft.com/office/drawing/2014/main" id="{6AC3C0DB-B6F8-D307-A602-FB13A1D96960}"/>
              </a:ext>
            </a:extLst>
          </p:cNvPr>
          <p:cNvSpPr txBox="1"/>
          <p:nvPr/>
        </p:nvSpPr>
        <p:spPr>
          <a:xfrm>
            <a:off x="4490721" y="650223"/>
            <a:ext cx="2230345" cy="276999"/>
          </a:xfrm>
          <a:prstGeom prst="rect">
            <a:avLst/>
          </a:prstGeom>
          <a:noFill/>
          <a:ln w="3175">
            <a:noFill/>
          </a:ln>
        </p:spPr>
        <p:txBody>
          <a:bodyPr wrap="square" rtlCol="0">
            <a:spAutoFit/>
          </a:bodyPr>
          <a:lstStyle/>
          <a:p>
            <a:pPr algn="ctr"/>
            <a:r>
              <a:rPr kumimoji="1" lang="ja-JP" altLang="en-US" sz="1200" b="1">
                <a:latin typeface="Meiryo" panose="020B0604030504040204" pitchFamily="34" charset="-128"/>
                <a:ea typeface="Meiryo" panose="020B0604030504040204" pitchFamily="34" charset="-128"/>
              </a:rPr>
              <a:t>スマイルハンズ和歌山事業所</a:t>
            </a:r>
            <a:endParaRPr kumimoji="1" lang="en-US" altLang="ja-JP" sz="1200" b="1" dirty="0">
              <a:latin typeface="Meiryo" panose="020B0604030504040204" pitchFamily="34" charset="-128"/>
              <a:ea typeface="Meiryo" panose="020B0604030504040204" pitchFamily="34" charset="-128"/>
            </a:endParaRPr>
          </a:p>
        </p:txBody>
      </p:sp>
      <p:sp>
        <p:nvSpPr>
          <p:cNvPr id="26" name="テキスト ボックス 25">
            <a:extLst>
              <a:ext uri="{FF2B5EF4-FFF2-40B4-BE49-F238E27FC236}">
                <a16:creationId xmlns:a16="http://schemas.microsoft.com/office/drawing/2014/main" id="{5472D1C2-8BD8-0A56-2326-00802458B959}"/>
              </a:ext>
            </a:extLst>
          </p:cNvPr>
          <p:cNvSpPr txBox="1"/>
          <p:nvPr/>
        </p:nvSpPr>
        <p:spPr>
          <a:xfrm>
            <a:off x="4621068" y="962061"/>
            <a:ext cx="1978963" cy="1223412"/>
          </a:xfrm>
          <a:prstGeom prst="rect">
            <a:avLst/>
          </a:prstGeom>
          <a:noFill/>
          <a:ln w="3175">
            <a:noFill/>
          </a:ln>
        </p:spPr>
        <p:txBody>
          <a:bodyPr wrap="square" rtlCol="0">
            <a:spAutoFit/>
          </a:bodyPr>
          <a:lstStyle/>
          <a:p>
            <a:r>
              <a:rPr kumimoji="1" lang="ja-JP" altLang="en-US" sz="1050">
                <a:latin typeface="Meiryo" panose="020B0604030504040204" pitchFamily="34" charset="-128"/>
                <a:ea typeface="Meiryo" panose="020B0604030504040204" pitchFamily="34" charset="-128"/>
              </a:rPr>
              <a:t>（</a:t>
            </a:r>
            <a:r>
              <a:rPr kumimoji="1" lang="en-US" altLang="ja-JP" sz="1050" dirty="0">
                <a:latin typeface="Meiryo" panose="020B0604030504040204" pitchFamily="34" charset="-128"/>
                <a:ea typeface="Meiryo" panose="020B0604030504040204" pitchFamily="34" charset="-128"/>
              </a:rPr>
              <a:t>JR</a:t>
            </a:r>
            <a:r>
              <a:rPr kumimoji="1" lang="ja-JP" altLang="en-US" sz="1050">
                <a:latin typeface="Meiryo" panose="020B0604030504040204" pitchFamily="34" charset="-128"/>
                <a:ea typeface="Meiryo" panose="020B0604030504040204" pitchFamily="34" charset="-128"/>
              </a:rPr>
              <a:t>和歌山駅から徒歩５分）</a:t>
            </a:r>
            <a:endParaRPr kumimoji="1" lang="en-US" altLang="ja-JP" sz="1050" dirty="0">
              <a:latin typeface="Meiryo" panose="020B0604030504040204" pitchFamily="34" charset="-128"/>
              <a:ea typeface="Meiryo" panose="020B0604030504040204" pitchFamily="34" charset="-128"/>
            </a:endParaRPr>
          </a:p>
          <a:p>
            <a:endParaRPr kumimoji="1" lang="en-US" altLang="ja-JP" sz="1050" dirty="0">
              <a:latin typeface="Meiryo" panose="020B0604030504040204" pitchFamily="34" charset="-128"/>
              <a:ea typeface="Meiryo" panose="020B0604030504040204" pitchFamily="34" charset="-128"/>
            </a:endParaRPr>
          </a:p>
          <a:p>
            <a:r>
              <a:rPr kumimoji="1" lang="ja-JP" altLang="en-US" sz="1050">
                <a:latin typeface="Meiryo" panose="020B0604030504040204" pitchFamily="34" charset="-128"/>
                <a:ea typeface="Meiryo" panose="020B0604030504040204" pitchFamily="34" charset="-128"/>
              </a:rPr>
              <a:t>〒</a:t>
            </a:r>
            <a:r>
              <a:rPr kumimoji="1" lang="en-US" altLang="ja-JP" sz="1050" dirty="0">
                <a:latin typeface="Meiryo" panose="020B0604030504040204" pitchFamily="34" charset="-128"/>
                <a:ea typeface="Meiryo" panose="020B0604030504040204" pitchFamily="34" charset="-128"/>
              </a:rPr>
              <a:t>640-8323</a:t>
            </a:r>
          </a:p>
          <a:p>
            <a:r>
              <a:rPr kumimoji="1" lang="ja-JP" altLang="en-US" sz="1050">
                <a:latin typeface="Meiryo" panose="020B0604030504040204" pitchFamily="34" charset="-128"/>
                <a:ea typeface="Meiryo" panose="020B0604030504040204" pitchFamily="34" charset="-128"/>
              </a:rPr>
              <a:t>和歌山市太田</a:t>
            </a:r>
            <a:r>
              <a:rPr kumimoji="1" lang="en-US" altLang="ja-JP" sz="1050" dirty="0">
                <a:latin typeface="Meiryo" panose="020B0604030504040204" pitchFamily="34" charset="-128"/>
                <a:ea typeface="Meiryo" panose="020B0604030504040204" pitchFamily="34" charset="-128"/>
              </a:rPr>
              <a:t>2</a:t>
            </a:r>
            <a:r>
              <a:rPr kumimoji="1" lang="ja-JP" altLang="en-US" sz="1050">
                <a:latin typeface="Meiryo" panose="020B0604030504040204" pitchFamily="34" charset="-128"/>
                <a:ea typeface="Meiryo" panose="020B0604030504040204" pitchFamily="34" charset="-128"/>
              </a:rPr>
              <a:t>丁目</a:t>
            </a:r>
            <a:r>
              <a:rPr kumimoji="1" lang="en-US" altLang="ja-JP" sz="1050" dirty="0">
                <a:latin typeface="Meiryo" panose="020B0604030504040204" pitchFamily="34" charset="-128"/>
                <a:ea typeface="Meiryo" panose="020B0604030504040204" pitchFamily="34" charset="-128"/>
              </a:rPr>
              <a:t>14-6</a:t>
            </a:r>
          </a:p>
          <a:p>
            <a:r>
              <a:rPr kumimoji="1" lang="ja-JP" altLang="en-US" sz="1050">
                <a:latin typeface="Meiryo" panose="020B0604030504040204" pitchFamily="34" charset="-128"/>
                <a:ea typeface="Meiryo" panose="020B0604030504040204" pitchFamily="34" charset="-128"/>
              </a:rPr>
              <a:t>第一生命ビル２階</a:t>
            </a:r>
            <a:endParaRPr kumimoji="1" lang="en-US" altLang="ja-JP" sz="1050" dirty="0">
              <a:latin typeface="Meiryo" panose="020B0604030504040204" pitchFamily="34" charset="-128"/>
              <a:ea typeface="Meiryo" panose="020B0604030504040204" pitchFamily="34" charset="-128"/>
            </a:endParaRPr>
          </a:p>
          <a:p>
            <a:r>
              <a:rPr kumimoji="1" lang="en-US" altLang="ja-JP" sz="1050" dirty="0">
                <a:latin typeface="Meiryo" panose="020B0604030504040204" pitchFamily="34" charset="-128"/>
                <a:ea typeface="Meiryo" panose="020B0604030504040204" pitchFamily="34" charset="-128"/>
              </a:rPr>
              <a:t>TEL  073-473-2222</a:t>
            </a:r>
          </a:p>
          <a:p>
            <a:r>
              <a:rPr kumimoji="1" lang="en-US" altLang="ja-JP" sz="1050" dirty="0">
                <a:latin typeface="Meiryo" panose="020B0604030504040204" pitchFamily="34" charset="-128"/>
                <a:ea typeface="Meiryo" panose="020B0604030504040204" pitchFamily="34" charset="-128"/>
              </a:rPr>
              <a:t>FAX  073-473-2221</a:t>
            </a:r>
            <a:endParaRPr kumimoji="1" lang="ja-JP" altLang="en-US" sz="1050">
              <a:latin typeface="Meiryo" panose="020B0604030504040204" pitchFamily="34" charset="-128"/>
              <a:ea typeface="Meiryo" panose="020B0604030504040204" pitchFamily="34" charset="-128"/>
            </a:endParaRPr>
          </a:p>
        </p:txBody>
      </p:sp>
      <p:sp>
        <p:nvSpPr>
          <p:cNvPr id="27" name="テキスト ボックス 26">
            <a:extLst>
              <a:ext uri="{FF2B5EF4-FFF2-40B4-BE49-F238E27FC236}">
                <a16:creationId xmlns:a16="http://schemas.microsoft.com/office/drawing/2014/main" id="{E44280F6-D320-C34D-2E4D-465E1E63046D}"/>
              </a:ext>
            </a:extLst>
          </p:cNvPr>
          <p:cNvSpPr txBox="1"/>
          <p:nvPr/>
        </p:nvSpPr>
        <p:spPr>
          <a:xfrm>
            <a:off x="4488233" y="5409147"/>
            <a:ext cx="2230345" cy="276999"/>
          </a:xfrm>
          <a:prstGeom prst="rect">
            <a:avLst/>
          </a:prstGeom>
          <a:noFill/>
          <a:ln w="3175">
            <a:noFill/>
          </a:ln>
        </p:spPr>
        <p:txBody>
          <a:bodyPr wrap="square" rtlCol="0">
            <a:spAutoFit/>
          </a:bodyPr>
          <a:lstStyle/>
          <a:p>
            <a:pPr algn="ctr"/>
            <a:r>
              <a:rPr kumimoji="1" lang="ja-JP" altLang="en-US" sz="1200" b="1">
                <a:latin typeface="Meiryo" panose="020B0604030504040204" pitchFamily="34" charset="-128"/>
                <a:ea typeface="Meiryo" panose="020B0604030504040204" pitchFamily="34" charset="-128"/>
              </a:rPr>
              <a:t>スマイルハンズ海南事業所</a:t>
            </a:r>
            <a:endParaRPr kumimoji="1" lang="en-US" altLang="ja-JP" sz="1200" b="1" dirty="0">
              <a:latin typeface="Meiryo" panose="020B0604030504040204" pitchFamily="34" charset="-128"/>
              <a:ea typeface="Meiryo" panose="020B0604030504040204" pitchFamily="34" charset="-128"/>
            </a:endParaRPr>
          </a:p>
        </p:txBody>
      </p:sp>
      <p:sp>
        <p:nvSpPr>
          <p:cNvPr id="28" name="テキスト ボックス 27">
            <a:extLst>
              <a:ext uri="{FF2B5EF4-FFF2-40B4-BE49-F238E27FC236}">
                <a16:creationId xmlns:a16="http://schemas.microsoft.com/office/drawing/2014/main" id="{555487B9-E5F9-E7D9-C488-D685CC3B7159}"/>
              </a:ext>
            </a:extLst>
          </p:cNvPr>
          <p:cNvSpPr txBox="1"/>
          <p:nvPr/>
        </p:nvSpPr>
        <p:spPr>
          <a:xfrm>
            <a:off x="4618580" y="5720985"/>
            <a:ext cx="1978963" cy="1223412"/>
          </a:xfrm>
          <a:prstGeom prst="rect">
            <a:avLst/>
          </a:prstGeom>
          <a:noFill/>
          <a:ln w="3175">
            <a:noFill/>
          </a:ln>
        </p:spPr>
        <p:txBody>
          <a:bodyPr wrap="square" rtlCol="0">
            <a:spAutoFit/>
          </a:bodyPr>
          <a:lstStyle/>
          <a:p>
            <a:r>
              <a:rPr kumimoji="1" lang="ja-JP" altLang="en-US" sz="1050">
                <a:latin typeface="Meiryo" panose="020B0604030504040204" pitchFamily="34" charset="-128"/>
                <a:ea typeface="Meiryo" panose="020B0604030504040204" pitchFamily="34" charset="-128"/>
              </a:rPr>
              <a:t>（</a:t>
            </a:r>
            <a:r>
              <a:rPr kumimoji="1" lang="en-US" altLang="ja-JP" sz="1050" dirty="0">
                <a:latin typeface="Meiryo" panose="020B0604030504040204" pitchFamily="34" charset="-128"/>
                <a:ea typeface="Meiryo" panose="020B0604030504040204" pitchFamily="34" charset="-128"/>
              </a:rPr>
              <a:t>JR</a:t>
            </a:r>
            <a:r>
              <a:rPr kumimoji="1" lang="ja-JP" altLang="en-US" sz="1050">
                <a:latin typeface="Meiryo" panose="020B0604030504040204" pitchFamily="34" charset="-128"/>
                <a:ea typeface="Meiryo" panose="020B0604030504040204" pitchFamily="34" charset="-128"/>
              </a:rPr>
              <a:t>海南駅から徒歩５分）</a:t>
            </a:r>
            <a:endParaRPr kumimoji="1" lang="en-US" altLang="ja-JP" sz="1050" dirty="0">
              <a:latin typeface="Meiryo" panose="020B0604030504040204" pitchFamily="34" charset="-128"/>
              <a:ea typeface="Meiryo" panose="020B0604030504040204" pitchFamily="34" charset="-128"/>
            </a:endParaRPr>
          </a:p>
          <a:p>
            <a:endParaRPr kumimoji="1" lang="en-US" altLang="ja-JP" sz="1050" dirty="0">
              <a:latin typeface="Meiryo" panose="020B0604030504040204" pitchFamily="34" charset="-128"/>
              <a:ea typeface="Meiryo" panose="020B0604030504040204" pitchFamily="34" charset="-128"/>
            </a:endParaRPr>
          </a:p>
          <a:p>
            <a:r>
              <a:rPr kumimoji="1" lang="ja-JP" altLang="en-US" sz="1050">
                <a:latin typeface="Meiryo" panose="020B0604030504040204" pitchFamily="34" charset="-128"/>
                <a:ea typeface="Meiryo" panose="020B0604030504040204" pitchFamily="34" charset="-128"/>
              </a:rPr>
              <a:t>〒</a:t>
            </a:r>
            <a:r>
              <a:rPr kumimoji="1" lang="en-US" altLang="ja-JP" sz="1050" dirty="0">
                <a:latin typeface="Meiryo" panose="020B0604030504040204" pitchFamily="34" charset="-128"/>
                <a:ea typeface="Meiryo" panose="020B0604030504040204" pitchFamily="34" charset="-128"/>
              </a:rPr>
              <a:t>642-0002</a:t>
            </a:r>
          </a:p>
          <a:p>
            <a:r>
              <a:rPr kumimoji="1" lang="ja-JP" altLang="en-US" sz="1050">
                <a:latin typeface="Meiryo" panose="020B0604030504040204" pitchFamily="34" charset="-128"/>
                <a:ea typeface="Meiryo" panose="020B0604030504040204" pitchFamily="34" charset="-128"/>
              </a:rPr>
              <a:t>海南市日方</a:t>
            </a:r>
            <a:r>
              <a:rPr kumimoji="1" lang="en-US" altLang="ja-JP" sz="1050" dirty="0">
                <a:latin typeface="Meiryo" panose="020B0604030504040204" pitchFamily="34" charset="-128"/>
                <a:ea typeface="Meiryo" panose="020B0604030504040204" pitchFamily="34" charset="-128"/>
              </a:rPr>
              <a:t>1521-1</a:t>
            </a:r>
          </a:p>
          <a:p>
            <a:r>
              <a:rPr kumimoji="1" lang="ja-JP" altLang="en-US" sz="1050">
                <a:latin typeface="Meiryo" panose="020B0604030504040204" pitchFamily="34" charset="-128"/>
                <a:ea typeface="Meiryo" panose="020B0604030504040204" pitchFamily="34" charset="-128"/>
              </a:rPr>
              <a:t>ピア・ビル１階</a:t>
            </a:r>
            <a:endParaRPr kumimoji="1" lang="en-US" altLang="ja-JP" sz="1050" dirty="0">
              <a:latin typeface="Meiryo" panose="020B0604030504040204" pitchFamily="34" charset="-128"/>
              <a:ea typeface="Meiryo" panose="020B0604030504040204" pitchFamily="34" charset="-128"/>
            </a:endParaRPr>
          </a:p>
          <a:p>
            <a:r>
              <a:rPr kumimoji="1" lang="en-US" altLang="ja-JP" sz="1050" dirty="0">
                <a:latin typeface="Meiryo" panose="020B0604030504040204" pitchFamily="34" charset="-128"/>
                <a:ea typeface="Meiryo" panose="020B0604030504040204" pitchFamily="34" charset="-128"/>
              </a:rPr>
              <a:t>TEL  050-8887-2080</a:t>
            </a:r>
          </a:p>
          <a:p>
            <a:r>
              <a:rPr kumimoji="1" lang="en-US" altLang="ja-JP" sz="1050" dirty="0">
                <a:latin typeface="Meiryo" panose="020B0604030504040204" pitchFamily="34" charset="-128"/>
                <a:ea typeface="Meiryo" panose="020B0604030504040204" pitchFamily="34" charset="-128"/>
              </a:rPr>
              <a:t>FAX  050-8887-2081</a:t>
            </a:r>
            <a:endParaRPr kumimoji="1" lang="ja-JP" altLang="en-US" sz="1050">
              <a:latin typeface="Meiryo" panose="020B0604030504040204" pitchFamily="34" charset="-128"/>
              <a:ea typeface="Meiryo" panose="020B0604030504040204" pitchFamily="34" charset="-128"/>
            </a:endParaRPr>
          </a:p>
        </p:txBody>
      </p:sp>
      <p:sp>
        <p:nvSpPr>
          <p:cNvPr id="29" name="テキスト ボックス 28">
            <a:extLst>
              <a:ext uri="{FF2B5EF4-FFF2-40B4-BE49-F238E27FC236}">
                <a16:creationId xmlns:a16="http://schemas.microsoft.com/office/drawing/2014/main" id="{611CBA4B-B0DE-AF2B-A3A4-CED3FD9F13D8}"/>
              </a:ext>
            </a:extLst>
          </p:cNvPr>
          <p:cNvSpPr txBox="1"/>
          <p:nvPr/>
        </p:nvSpPr>
        <p:spPr>
          <a:xfrm>
            <a:off x="9433438" y="5667533"/>
            <a:ext cx="3150824" cy="1273875"/>
          </a:xfrm>
          <a:prstGeom prst="rect">
            <a:avLst/>
          </a:prstGeom>
          <a:noFill/>
        </p:spPr>
        <p:txBody>
          <a:bodyPr wrap="square" rtlCol="0">
            <a:spAutoFit/>
          </a:bodyPr>
          <a:lstStyle/>
          <a:p>
            <a:pPr algn="ctr">
              <a:lnSpc>
                <a:spcPct val="150000"/>
              </a:lnSpc>
            </a:pPr>
            <a:r>
              <a:rPr kumimoji="1" lang="en-US" altLang="ja-JP" dirty="0">
                <a:ln w="25400">
                  <a:solidFill>
                    <a:srgbClr val="FF0000"/>
                  </a:solidFill>
                </a:ln>
                <a:solidFill>
                  <a:srgbClr val="FF0000"/>
                </a:solidFill>
                <a:latin typeface="HGPSoeiKakugothicUB" panose="020B0900000000000000" pitchFamily="34" charset="-128"/>
                <a:ea typeface="HGPSoeiKakugothicUB" panose="020B0900000000000000" pitchFamily="34" charset="-128"/>
              </a:rPr>
              <a:t>2023</a:t>
            </a:r>
            <a:r>
              <a:rPr kumimoji="1" lang="ja-JP" altLang="en-US">
                <a:ln w="25400">
                  <a:solidFill>
                    <a:srgbClr val="FF0000"/>
                  </a:solidFill>
                </a:ln>
                <a:solidFill>
                  <a:srgbClr val="FF0000"/>
                </a:solidFill>
                <a:latin typeface="HGPSoeiKakugothicUB" panose="020B0900000000000000" pitchFamily="34" charset="-128"/>
                <a:ea typeface="HGPSoeiKakugothicUB" panose="020B0900000000000000" pitchFamily="34" charset="-128"/>
              </a:rPr>
              <a:t>年</a:t>
            </a:r>
            <a:r>
              <a:rPr kumimoji="1" lang="en-US" altLang="ja-JP" dirty="0">
                <a:ln w="25400">
                  <a:solidFill>
                    <a:srgbClr val="FF0000"/>
                  </a:solidFill>
                </a:ln>
                <a:solidFill>
                  <a:srgbClr val="FF0000"/>
                </a:solidFill>
                <a:latin typeface="HGPSoeiKakugothicUB" panose="020B0900000000000000" pitchFamily="34" charset="-128"/>
                <a:ea typeface="HGPSoeiKakugothicUB" panose="020B0900000000000000" pitchFamily="34" charset="-128"/>
              </a:rPr>
              <a:t>2</a:t>
            </a:r>
            <a:r>
              <a:rPr kumimoji="1" lang="ja-JP" altLang="en-US">
                <a:ln w="25400">
                  <a:solidFill>
                    <a:srgbClr val="FF0000"/>
                  </a:solidFill>
                </a:ln>
                <a:solidFill>
                  <a:srgbClr val="FF0000"/>
                </a:solidFill>
                <a:latin typeface="HGPSoeiKakugothicUB" panose="020B0900000000000000" pitchFamily="34" charset="-128"/>
                <a:ea typeface="HGPSoeiKakugothicUB" panose="020B0900000000000000" pitchFamily="34" charset="-128"/>
              </a:rPr>
              <a:t>月開設</a:t>
            </a:r>
            <a:endParaRPr kumimoji="1" lang="en-US" altLang="ja-JP" dirty="0">
              <a:ln w="25400">
                <a:solidFill>
                  <a:srgbClr val="FF0000"/>
                </a:solidFill>
              </a:ln>
              <a:solidFill>
                <a:srgbClr val="FF0000"/>
              </a:solidFill>
              <a:latin typeface="HGPSoeiKakugothicUB" panose="020B0900000000000000" pitchFamily="34" charset="-128"/>
              <a:ea typeface="HGPSoeiKakugothicUB" panose="020B0900000000000000" pitchFamily="34" charset="-128"/>
            </a:endParaRPr>
          </a:p>
          <a:p>
            <a:pPr algn="ctr">
              <a:lnSpc>
                <a:spcPct val="150000"/>
              </a:lnSpc>
            </a:pPr>
            <a:r>
              <a:rPr kumimoji="1" lang="ja-JP" altLang="en-US">
                <a:ln w="25400">
                  <a:solidFill>
                    <a:srgbClr val="FF0000"/>
                  </a:solidFill>
                </a:ln>
                <a:solidFill>
                  <a:srgbClr val="FF0000"/>
                </a:solidFill>
                <a:latin typeface="HGPSoeiKakugothicUB" panose="020B0900000000000000" pitchFamily="34" charset="-128"/>
                <a:ea typeface="HGPSoeiKakugothicUB" panose="020B0900000000000000" pitchFamily="34" charset="-128"/>
              </a:rPr>
              <a:t>ありがとうのあふれる職場で</a:t>
            </a:r>
            <a:endParaRPr kumimoji="1" lang="en-US" altLang="ja-JP" dirty="0">
              <a:ln w="25400">
                <a:solidFill>
                  <a:srgbClr val="FF0000"/>
                </a:solidFill>
              </a:ln>
              <a:solidFill>
                <a:srgbClr val="FF0000"/>
              </a:solidFill>
              <a:latin typeface="HGPSoeiKakugothicUB" panose="020B0900000000000000" pitchFamily="34" charset="-128"/>
              <a:ea typeface="HGPSoeiKakugothicUB" panose="020B0900000000000000" pitchFamily="34" charset="-128"/>
            </a:endParaRPr>
          </a:p>
          <a:p>
            <a:pPr algn="ctr">
              <a:lnSpc>
                <a:spcPct val="150000"/>
              </a:lnSpc>
            </a:pPr>
            <a:r>
              <a:rPr kumimoji="1" lang="ja-JP" altLang="en-US">
                <a:ln w="25400">
                  <a:solidFill>
                    <a:srgbClr val="FF0000"/>
                  </a:solidFill>
                </a:ln>
                <a:solidFill>
                  <a:srgbClr val="FF0000"/>
                </a:solidFill>
                <a:latin typeface="HGPSoeiKakugothicUB" panose="020B0900000000000000" pitchFamily="34" charset="-128"/>
                <a:ea typeface="HGPSoeiKakugothicUB" panose="020B0900000000000000" pitchFamily="34" charset="-128"/>
              </a:rPr>
              <a:t>共に働きましょう！</a:t>
            </a:r>
            <a:endParaRPr kumimoji="1" lang="en-US" altLang="ja-JP" dirty="0">
              <a:ln w="25400">
                <a:solidFill>
                  <a:srgbClr val="FF0000"/>
                </a:solidFill>
              </a:ln>
              <a:solidFill>
                <a:srgbClr val="FF0000"/>
              </a:solidFill>
              <a:latin typeface="HGPSoeiKakugothicUB" panose="020B0900000000000000" pitchFamily="34" charset="-128"/>
              <a:ea typeface="HGPSoeiKakugothicUB" panose="020B0900000000000000" pitchFamily="34" charset="-128"/>
            </a:endParaRPr>
          </a:p>
        </p:txBody>
      </p:sp>
      <p:sp>
        <p:nvSpPr>
          <p:cNvPr id="30" name="テキスト ボックス 29">
            <a:extLst>
              <a:ext uri="{FF2B5EF4-FFF2-40B4-BE49-F238E27FC236}">
                <a16:creationId xmlns:a16="http://schemas.microsoft.com/office/drawing/2014/main" id="{D6084BDB-8444-9373-1675-320BB84C0FD7}"/>
              </a:ext>
            </a:extLst>
          </p:cNvPr>
          <p:cNvSpPr txBox="1"/>
          <p:nvPr/>
        </p:nvSpPr>
        <p:spPr>
          <a:xfrm>
            <a:off x="9434561" y="5666926"/>
            <a:ext cx="3150824" cy="1273875"/>
          </a:xfrm>
          <a:prstGeom prst="rect">
            <a:avLst/>
          </a:prstGeom>
          <a:noFill/>
        </p:spPr>
        <p:txBody>
          <a:bodyPr wrap="square" rtlCol="0">
            <a:spAutoFit/>
          </a:bodyPr>
          <a:lstStyle/>
          <a:p>
            <a:pPr algn="ctr">
              <a:lnSpc>
                <a:spcPct val="150000"/>
              </a:lnSpc>
            </a:pPr>
            <a:r>
              <a:rPr kumimoji="1" lang="en-US" altLang="ja-JP" dirty="0">
                <a:solidFill>
                  <a:schemeClr val="bg1"/>
                </a:solidFill>
                <a:latin typeface="HGPSoeiKakugothicUB" panose="020B0900000000000000" pitchFamily="34" charset="-128"/>
                <a:ea typeface="HGPSoeiKakugothicUB" panose="020B0900000000000000" pitchFamily="34" charset="-128"/>
              </a:rPr>
              <a:t>2023</a:t>
            </a:r>
            <a:r>
              <a:rPr kumimoji="1" lang="ja-JP" altLang="en-US">
                <a:solidFill>
                  <a:schemeClr val="bg1"/>
                </a:solidFill>
                <a:latin typeface="HGPSoeiKakugothicUB" panose="020B0900000000000000" pitchFamily="34" charset="-128"/>
                <a:ea typeface="HGPSoeiKakugothicUB" panose="020B0900000000000000" pitchFamily="34" charset="-128"/>
              </a:rPr>
              <a:t>年</a:t>
            </a:r>
            <a:r>
              <a:rPr kumimoji="1" lang="en-US" altLang="ja-JP" dirty="0">
                <a:solidFill>
                  <a:schemeClr val="bg1"/>
                </a:solidFill>
                <a:latin typeface="HGPSoeiKakugothicUB" panose="020B0900000000000000" pitchFamily="34" charset="-128"/>
                <a:ea typeface="HGPSoeiKakugothicUB" panose="020B0900000000000000" pitchFamily="34" charset="-128"/>
              </a:rPr>
              <a:t>2</a:t>
            </a:r>
            <a:r>
              <a:rPr kumimoji="1" lang="ja-JP" altLang="en-US">
                <a:solidFill>
                  <a:schemeClr val="bg1"/>
                </a:solidFill>
                <a:latin typeface="HGPSoeiKakugothicUB" panose="020B0900000000000000" pitchFamily="34" charset="-128"/>
                <a:ea typeface="HGPSoeiKakugothicUB" panose="020B0900000000000000" pitchFamily="34" charset="-128"/>
              </a:rPr>
              <a:t>月開設</a:t>
            </a:r>
            <a:endParaRPr kumimoji="1" lang="en-US" altLang="ja-JP" dirty="0">
              <a:solidFill>
                <a:schemeClr val="bg1"/>
              </a:solidFill>
              <a:latin typeface="HGPSoeiKakugothicUB" panose="020B0900000000000000" pitchFamily="34" charset="-128"/>
              <a:ea typeface="HGPSoeiKakugothicUB" panose="020B0900000000000000" pitchFamily="34" charset="-128"/>
            </a:endParaRPr>
          </a:p>
          <a:p>
            <a:pPr algn="ctr">
              <a:lnSpc>
                <a:spcPct val="150000"/>
              </a:lnSpc>
            </a:pPr>
            <a:r>
              <a:rPr kumimoji="1" lang="ja-JP" altLang="en-US">
                <a:solidFill>
                  <a:schemeClr val="bg1"/>
                </a:solidFill>
                <a:latin typeface="HGPSoeiKakugothicUB" panose="020B0900000000000000" pitchFamily="34" charset="-128"/>
                <a:ea typeface="HGPSoeiKakugothicUB" panose="020B0900000000000000" pitchFamily="34" charset="-128"/>
              </a:rPr>
              <a:t>ありがとうのあふれる職場で</a:t>
            </a:r>
            <a:endParaRPr kumimoji="1" lang="en-US" altLang="ja-JP" dirty="0">
              <a:solidFill>
                <a:schemeClr val="bg1"/>
              </a:solidFill>
              <a:latin typeface="HGPSoeiKakugothicUB" panose="020B0900000000000000" pitchFamily="34" charset="-128"/>
              <a:ea typeface="HGPSoeiKakugothicUB" panose="020B0900000000000000" pitchFamily="34" charset="-128"/>
            </a:endParaRPr>
          </a:p>
          <a:p>
            <a:pPr algn="ctr">
              <a:lnSpc>
                <a:spcPct val="150000"/>
              </a:lnSpc>
            </a:pPr>
            <a:r>
              <a:rPr kumimoji="1" lang="ja-JP" altLang="en-US">
                <a:solidFill>
                  <a:schemeClr val="bg1"/>
                </a:solidFill>
                <a:latin typeface="HGPSoeiKakugothicUB" panose="020B0900000000000000" pitchFamily="34" charset="-128"/>
                <a:ea typeface="HGPSoeiKakugothicUB" panose="020B0900000000000000" pitchFamily="34" charset="-128"/>
              </a:rPr>
              <a:t>共に働きましょう！</a:t>
            </a:r>
            <a:endParaRPr kumimoji="1" lang="en-US" altLang="ja-JP" dirty="0">
              <a:solidFill>
                <a:schemeClr val="bg1"/>
              </a:solidFill>
              <a:latin typeface="HGPSoeiKakugothicUB" panose="020B0900000000000000" pitchFamily="34" charset="-128"/>
              <a:ea typeface="HGPSoeiKakugothicUB" panose="020B0900000000000000" pitchFamily="34" charset="-128"/>
            </a:endParaRPr>
          </a:p>
        </p:txBody>
      </p:sp>
    </p:spTree>
    <p:extLst>
      <p:ext uri="{BB962C8B-B14F-4D97-AF65-F5344CB8AC3E}">
        <p14:creationId xmlns:p14="http://schemas.microsoft.com/office/powerpoint/2010/main" val="475100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03" y="0"/>
            <a:ext cx="13196759" cy="75057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03" y="0"/>
            <a:ext cx="13196759" cy="75057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olor">
            <a:extLst>
              <a:ext uri="{FF2B5EF4-FFF2-40B4-BE49-F238E27FC236}">
                <a16:creationId xmlns:a16="http://schemas.microsoft.com/office/drawing/2014/main" id="{8B4AF456-0671-432E-AD5B-FFAF8D6461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196762" cy="75057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図 3" descr="背景パターン&#10;&#10;自動的に生成された説明">
            <a:extLst>
              <a:ext uri="{FF2B5EF4-FFF2-40B4-BE49-F238E27FC236}">
                <a16:creationId xmlns:a16="http://schemas.microsoft.com/office/drawing/2014/main" id="{ADD7F19B-6BF2-9C58-2692-B313815A7FC5}"/>
              </a:ext>
            </a:extLst>
          </p:cNvPr>
          <p:cNvPicPr>
            <a:picLocks noChangeAspect="1"/>
          </p:cNvPicPr>
          <p:nvPr/>
        </p:nvPicPr>
        <p:blipFill rotWithShape="1">
          <a:blip r:embed="rId2"/>
          <a:srcRect t="19611"/>
          <a:stretch/>
        </p:blipFill>
        <p:spPr>
          <a:xfrm>
            <a:off x="-3301" y="10"/>
            <a:ext cx="13196762" cy="7505690"/>
          </a:xfrm>
          <a:prstGeom prst="rect">
            <a:avLst/>
          </a:prstGeom>
        </p:spPr>
      </p:pic>
      <p:grpSp>
        <p:nvGrpSpPr>
          <p:cNvPr id="15" name="Group 14">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50" y="0"/>
            <a:ext cx="13196759" cy="7505693"/>
            <a:chOff x="0" y="0"/>
            <a:chExt cx="12188952" cy="6858000"/>
          </a:xfrm>
        </p:grpSpPr>
        <p:sp>
          <p:nvSpPr>
            <p:cNvPr id="16" name="Freeform: Shape 15">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 name="Freeform: Shape 16">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pic>
        <p:nvPicPr>
          <p:cNvPr id="8" name="図 7">
            <a:extLst>
              <a:ext uri="{FF2B5EF4-FFF2-40B4-BE49-F238E27FC236}">
                <a16:creationId xmlns:a16="http://schemas.microsoft.com/office/drawing/2014/main" id="{21B913D9-F3F7-3835-6A22-0079F48D5ADB}"/>
              </a:ext>
            </a:extLst>
          </p:cNvPr>
          <p:cNvPicPr>
            <a:picLocks noChangeAspect="1"/>
          </p:cNvPicPr>
          <p:nvPr/>
        </p:nvPicPr>
        <p:blipFill rotWithShape="1">
          <a:blip r:embed="rId3"/>
          <a:srcRect l="33595" t="35445" r="34235" b="37779"/>
          <a:stretch/>
        </p:blipFill>
        <p:spPr>
          <a:xfrm>
            <a:off x="221761" y="710326"/>
            <a:ext cx="3856621" cy="2268350"/>
          </a:xfrm>
          <a:prstGeom prst="rect">
            <a:avLst/>
          </a:prstGeom>
          <a:solidFill>
            <a:schemeClr val="bg1"/>
          </a:solidFill>
        </p:spPr>
      </p:pic>
      <p:sp>
        <p:nvSpPr>
          <p:cNvPr id="10" name="Rectangle 1">
            <a:extLst>
              <a:ext uri="{FF2B5EF4-FFF2-40B4-BE49-F238E27FC236}">
                <a16:creationId xmlns:a16="http://schemas.microsoft.com/office/drawing/2014/main" id="{0B6D7FB3-9420-6DC8-1A0B-39370B2D27F0}"/>
              </a:ext>
            </a:extLst>
          </p:cNvPr>
          <p:cNvSpPr>
            <a:spLocks noChangeArrowheads="1"/>
          </p:cNvSpPr>
          <p:nvPr/>
        </p:nvSpPr>
        <p:spPr bwMode="auto">
          <a:xfrm>
            <a:off x="803256" y="3577585"/>
            <a:ext cx="2960411" cy="904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36501" rIns="0" bIns="36501"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1" i="0" u="none" strike="noStrike" cap="none" normalizeH="0" baseline="0">
                <a:ln>
                  <a:noFill/>
                </a:ln>
                <a:solidFill>
                  <a:srgbClr val="000000"/>
                </a:solidFill>
                <a:effectLst/>
                <a:latin typeface="Arial" panose="020B0604020202020204" pitchFamily="34" charset="0"/>
                <a:cs typeface="Arial" panose="020B0604020202020204" pitchFamily="34" charset="0"/>
              </a:rPr>
            </a:br>
            <a:r>
              <a:rPr kumimoji="0" lang="ja-JP" altLang="ja-JP" sz="1800" b="1" i="0" u="none" strike="noStrike" cap="none" normalizeH="0" baseline="0">
                <a:ln>
                  <a:noFill/>
                </a:ln>
                <a:solidFill>
                  <a:srgbClr val="000000"/>
                </a:solidFill>
                <a:effectLst/>
                <a:latin typeface="Arial" panose="020B0604020202020204" pitchFamily="34" charset="0"/>
                <a:cs typeface="Arial" panose="020B0604020202020204" pitchFamily="34" charset="0"/>
              </a:rPr>
              <a:t>就労継続支援事業所とは？</a:t>
            </a:r>
            <a:endParaRPr kumimoji="0" lang="ja-JP" altLang="ja-JP"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2" name="Rectangle 3">
            <a:extLst>
              <a:ext uri="{FF2B5EF4-FFF2-40B4-BE49-F238E27FC236}">
                <a16:creationId xmlns:a16="http://schemas.microsoft.com/office/drawing/2014/main" id="{C98756C0-796D-ABDE-BB34-CAC9443A6B7D}"/>
              </a:ext>
            </a:extLst>
          </p:cNvPr>
          <p:cNvSpPr>
            <a:spLocks noChangeArrowheads="1"/>
          </p:cNvSpPr>
          <p:nvPr/>
        </p:nvSpPr>
        <p:spPr bwMode="auto">
          <a:xfrm>
            <a:off x="407877" y="4341840"/>
            <a:ext cx="3484388" cy="2575687"/>
          </a:xfrm>
          <a:prstGeom prst="rect">
            <a:avLst/>
          </a:prstGeom>
          <a:solidFill>
            <a:schemeClr val="bg1">
              <a:alpha val="89000"/>
            </a:schemeClr>
          </a:solidFill>
          <a:ln>
            <a:noFill/>
          </a:ln>
          <a:effectLst/>
        </p:spPr>
        <p:txBody>
          <a:bodyPr vert="horz" wrap="square" lIns="0" tIns="0" rIns="0" bIns="57132"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ja-JP" altLang="ja-JP" sz="1100" u="none" strike="noStrike" cap="none" normalizeH="0" baseline="0">
                <a:ln>
                  <a:noFill/>
                </a:ln>
                <a:solidFill>
                  <a:srgbClr val="002060"/>
                </a:solidFill>
                <a:effectLst/>
                <a:latin typeface="Meiryo" panose="020B0604030504040204" pitchFamily="34" charset="-128"/>
                <a:ea typeface="Meiryo" panose="020B0604030504040204" pitchFamily="34" charset="-128"/>
                <a:cs typeface="Arial" panose="020B0604020202020204" pitchFamily="34" charset="0"/>
              </a:rPr>
              <a:t>「就労継続支援事業所」とは、障がい者自立支援法に基づく就労継続支援のための施設。</a:t>
            </a:r>
          </a:p>
          <a:p>
            <a:pPr marL="0" marR="0" lvl="0" indent="0" algn="l" defTabSz="914400" rtl="0" eaLnBrk="0" fontAlgn="base" latinLnBrk="0" hangingPunct="0">
              <a:lnSpc>
                <a:spcPct val="150000"/>
              </a:lnSpc>
              <a:spcBef>
                <a:spcPct val="0"/>
              </a:spcBef>
              <a:spcAft>
                <a:spcPct val="0"/>
              </a:spcAft>
              <a:buClrTx/>
              <a:buSzTx/>
              <a:buFontTx/>
              <a:buNone/>
              <a:tabLst/>
            </a:pPr>
            <a:r>
              <a:rPr kumimoji="0" lang="ja-JP" altLang="ja-JP" sz="1100" u="none" strike="noStrike" cap="none" normalizeH="0" baseline="0">
                <a:ln>
                  <a:noFill/>
                </a:ln>
                <a:solidFill>
                  <a:srgbClr val="002060"/>
                </a:solidFill>
                <a:effectLst/>
                <a:latin typeface="Meiryo" panose="020B0604030504040204" pitchFamily="34" charset="-128"/>
                <a:ea typeface="Meiryo" panose="020B0604030504040204" pitchFamily="34" charset="-128"/>
                <a:cs typeface="Arial" panose="020B0604020202020204" pitchFamily="34" charset="0"/>
              </a:rPr>
              <a:t>一般企業への就職が困難な障がい者に就労機会を提供するとともに、生産活動を通じて、その知識と能力の向上に必要な訓練などの障がい福祉サービスを供与することを目的としています。</a:t>
            </a:r>
          </a:p>
          <a:p>
            <a:pPr marL="0" marR="0" lvl="0" indent="0" algn="l" defTabSz="914400" rtl="0" eaLnBrk="0" fontAlgn="base" latinLnBrk="0" hangingPunct="0">
              <a:lnSpc>
                <a:spcPct val="150000"/>
              </a:lnSpc>
              <a:spcBef>
                <a:spcPct val="0"/>
              </a:spcBef>
              <a:spcAft>
                <a:spcPct val="0"/>
              </a:spcAft>
              <a:buClrTx/>
              <a:buSzTx/>
              <a:buFontTx/>
              <a:buNone/>
              <a:tabLst/>
            </a:pPr>
            <a:r>
              <a:rPr kumimoji="0" lang="ja-JP" altLang="ja-JP" sz="1100" u="none" strike="noStrike" cap="none" normalizeH="0" baseline="0">
                <a:ln>
                  <a:noFill/>
                </a:ln>
                <a:solidFill>
                  <a:srgbClr val="002060"/>
                </a:solidFill>
                <a:effectLst/>
                <a:latin typeface="Meiryo" panose="020B0604030504040204" pitchFamily="34" charset="-128"/>
                <a:ea typeface="Meiryo" panose="020B0604030504040204" pitchFamily="34" charset="-128"/>
                <a:cs typeface="Arial" panose="020B0604020202020204" pitchFamily="34" charset="0"/>
              </a:rPr>
              <a:t>同事業所の形態にはA・B二種類あり、「A型」は障がい者と雇用契約を結び、原則として最低賃金を保障するしくみの“雇用型”。「B 型」は契約を結ばず、利用者が比較的自由に働ける“非雇用 型”です。</a:t>
            </a:r>
            <a:endParaRPr kumimoji="0" lang="ja-JP" altLang="ja-JP" sz="1100" u="none" strike="noStrike" cap="none" normalizeH="0" baseline="0">
              <a:ln>
                <a:noFill/>
              </a:ln>
              <a:solidFill>
                <a:srgbClr val="002060"/>
              </a:solidFill>
              <a:effectLst/>
              <a:latin typeface="Meiryo" panose="020B0604030504040204" pitchFamily="34" charset="-128"/>
              <a:ea typeface="Meiryo" panose="020B0604030504040204" pitchFamily="34" charset="-128"/>
            </a:endParaRPr>
          </a:p>
        </p:txBody>
      </p:sp>
      <p:sp>
        <p:nvSpPr>
          <p:cNvPr id="14" name="角丸四角形 13">
            <a:extLst>
              <a:ext uri="{FF2B5EF4-FFF2-40B4-BE49-F238E27FC236}">
                <a16:creationId xmlns:a16="http://schemas.microsoft.com/office/drawing/2014/main" id="{ACBEEAC1-EBAE-9A0F-5768-19287154819A}"/>
              </a:ext>
            </a:extLst>
          </p:cNvPr>
          <p:cNvSpPr/>
          <p:nvPr/>
        </p:nvSpPr>
        <p:spPr>
          <a:xfrm>
            <a:off x="4456328" y="2802780"/>
            <a:ext cx="4280660" cy="4471960"/>
          </a:xfrm>
          <a:prstGeom prst="roundRect">
            <a:avLst/>
          </a:prstGeom>
          <a:solidFill>
            <a:schemeClr val="lt1">
              <a:alpha val="73032"/>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3" name="角丸四角形 22">
            <a:extLst>
              <a:ext uri="{FF2B5EF4-FFF2-40B4-BE49-F238E27FC236}">
                <a16:creationId xmlns:a16="http://schemas.microsoft.com/office/drawing/2014/main" id="{190D05CE-D3CB-044A-3616-A569652CBF27}"/>
              </a:ext>
            </a:extLst>
          </p:cNvPr>
          <p:cNvSpPr/>
          <p:nvPr/>
        </p:nvSpPr>
        <p:spPr>
          <a:xfrm>
            <a:off x="8919402" y="2802780"/>
            <a:ext cx="4280660" cy="4471960"/>
          </a:xfrm>
          <a:prstGeom prst="roundRect">
            <a:avLst/>
          </a:prstGeom>
          <a:solidFill>
            <a:schemeClr val="lt1">
              <a:alpha val="72828"/>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pic>
        <p:nvPicPr>
          <p:cNvPr id="39" name="図 38">
            <a:extLst>
              <a:ext uri="{FF2B5EF4-FFF2-40B4-BE49-F238E27FC236}">
                <a16:creationId xmlns:a16="http://schemas.microsoft.com/office/drawing/2014/main" id="{0247C8E5-D071-776C-6531-21C1D6348877}"/>
              </a:ext>
            </a:extLst>
          </p:cNvPr>
          <p:cNvPicPr>
            <a:picLocks noChangeAspect="1"/>
          </p:cNvPicPr>
          <p:nvPr/>
        </p:nvPicPr>
        <p:blipFill>
          <a:blip r:embed="rId4"/>
          <a:stretch>
            <a:fillRect/>
          </a:stretch>
        </p:blipFill>
        <p:spPr>
          <a:xfrm>
            <a:off x="10913075" y="3892357"/>
            <a:ext cx="2151023" cy="1434015"/>
          </a:xfrm>
          <a:prstGeom prst="rect">
            <a:avLst/>
          </a:prstGeom>
        </p:spPr>
      </p:pic>
      <p:pic>
        <p:nvPicPr>
          <p:cNvPr id="40" name="図 39">
            <a:extLst>
              <a:ext uri="{FF2B5EF4-FFF2-40B4-BE49-F238E27FC236}">
                <a16:creationId xmlns:a16="http://schemas.microsoft.com/office/drawing/2014/main" id="{B87436A4-6D2E-6E8B-9F0D-BDE6672B1E62}"/>
              </a:ext>
            </a:extLst>
          </p:cNvPr>
          <p:cNvPicPr>
            <a:picLocks noChangeAspect="1"/>
          </p:cNvPicPr>
          <p:nvPr/>
        </p:nvPicPr>
        <p:blipFill>
          <a:blip r:embed="rId5"/>
          <a:stretch>
            <a:fillRect/>
          </a:stretch>
        </p:blipFill>
        <p:spPr>
          <a:xfrm>
            <a:off x="9229660" y="3017010"/>
            <a:ext cx="2197931" cy="1465287"/>
          </a:xfrm>
          <a:prstGeom prst="rect">
            <a:avLst/>
          </a:prstGeom>
        </p:spPr>
      </p:pic>
      <p:pic>
        <p:nvPicPr>
          <p:cNvPr id="38" name="図 37">
            <a:extLst>
              <a:ext uri="{FF2B5EF4-FFF2-40B4-BE49-F238E27FC236}">
                <a16:creationId xmlns:a16="http://schemas.microsoft.com/office/drawing/2014/main" id="{02887334-7583-0BE6-05E7-71733CC09264}"/>
              </a:ext>
            </a:extLst>
          </p:cNvPr>
          <p:cNvPicPr>
            <a:picLocks noChangeAspect="1"/>
          </p:cNvPicPr>
          <p:nvPr/>
        </p:nvPicPr>
        <p:blipFill>
          <a:blip r:embed="rId6"/>
          <a:stretch>
            <a:fillRect/>
          </a:stretch>
        </p:blipFill>
        <p:spPr>
          <a:xfrm>
            <a:off x="6511745" y="5071315"/>
            <a:ext cx="2062609" cy="1375072"/>
          </a:xfrm>
          <a:prstGeom prst="rect">
            <a:avLst/>
          </a:prstGeom>
        </p:spPr>
      </p:pic>
      <p:pic>
        <p:nvPicPr>
          <p:cNvPr id="43" name="図 42">
            <a:extLst>
              <a:ext uri="{FF2B5EF4-FFF2-40B4-BE49-F238E27FC236}">
                <a16:creationId xmlns:a16="http://schemas.microsoft.com/office/drawing/2014/main" id="{3CBBB58A-57AC-4ADA-508B-7C5B3BF86FAF}"/>
              </a:ext>
            </a:extLst>
          </p:cNvPr>
          <p:cNvPicPr>
            <a:picLocks noChangeAspect="1"/>
          </p:cNvPicPr>
          <p:nvPr/>
        </p:nvPicPr>
        <p:blipFill>
          <a:blip r:embed="rId7"/>
          <a:stretch>
            <a:fillRect/>
          </a:stretch>
        </p:blipFill>
        <p:spPr>
          <a:xfrm>
            <a:off x="9244960" y="5210154"/>
            <a:ext cx="1936640" cy="1452480"/>
          </a:xfrm>
          <a:prstGeom prst="rect">
            <a:avLst/>
          </a:prstGeom>
        </p:spPr>
      </p:pic>
      <p:pic>
        <p:nvPicPr>
          <p:cNvPr id="45" name="図 44">
            <a:extLst>
              <a:ext uri="{FF2B5EF4-FFF2-40B4-BE49-F238E27FC236}">
                <a16:creationId xmlns:a16="http://schemas.microsoft.com/office/drawing/2014/main" id="{B0E0C63F-300C-46E9-63F8-9763726D99EF}"/>
              </a:ext>
            </a:extLst>
          </p:cNvPr>
          <p:cNvPicPr>
            <a:picLocks noChangeAspect="1"/>
          </p:cNvPicPr>
          <p:nvPr/>
        </p:nvPicPr>
        <p:blipFill rotWithShape="1">
          <a:blip r:embed="rId8"/>
          <a:srcRect l="12140" t="44457" r="11485" b="44415"/>
          <a:stretch/>
        </p:blipFill>
        <p:spPr>
          <a:xfrm>
            <a:off x="4579215" y="1095679"/>
            <a:ext cx="4084092" cy="835244"/>
          </a:xfrm>
          <a:prstGeom prst="rect">
            <a:avLst/>
          </a:prstGeom>
        </p:spPr>
      </p:pic>
      <p:sp>
        <p:nvSpPr>
          <p:cNvPr id="31" name="テキスト ボックス 30">
            <a:extLst>
              <a:ext uri="{FF2B5EF4-FFF2-40B4-BE49-F238E27FC236}">
                <a16:creationId xmlns:a16="http://schemas.microsoft.com/office/drawing/2014/main" id="{E2FE2E80-492F-8D33-A10E-4BA180C49EF6}"/>
              </a:ext>
            </a:extLst>
          </p:cNvPr>
          <p:cNvSpPr txBox="1"/>
          <p:nvPr/>
        </p:nvSpPr>
        <p:spPr>
          <a:xfrm>
            <a:off x="4848226" y="416606"/>
            <a:ext cx="3466981" cy="2339102"/>
          </a:xfrm>
          <a:prstGeom prst="rect">
            <a:avLst/>
          </a:prstGeom>
          <a:noFill/>
          <a:ln w="66675">
            <a:noFill/>
          </a:ln>
        </p:spPr>
        <p:txBody>
          <a:bodyPr wrap="square" rtlCol="0">
            <a:spAutoFit/>
          </a:bodyPr>
          <a:lstStyle/>
          <a:p>
            <a:pPr algn="ctr"/>
            <a:r>
              <a:rPr kumimoji="1" lang="ja-JP" altLang="en-US" b="1">
                <a:ln w="34925">
                  <a:solidFill>
                    <a:schemeClr val="bg1"/>
                  </a:solidFill>
                </a:ln>
                <a:solidFill>
                  <a:schemeClr val="bg1"/>
                </a:solidFill>
                <a:latin typeface="Meiryo" panose="020B0604030504040204" pitchFamily="34" charset="-128"/>
                <a:ea typeface="Meiryo" panose="020B0604030504040204" pitchFamily="34" charset="-128"/>
              </a:rPr>
              <a:t>スマイルハンズ</a:t>
            </a:r>
            <a:r>
              <a:rPr kumimoji="1" lang="en-US" altLang="ja-JP" b="1" dirty="0">
                <a:ln w="34925">
                  <a:solidFill>
                    <a:schemeClr val="bg1"/>
                  </a:solidFill>
                </a:ln>
                <a:solidFill>
                  <a:schemeClr val="bg1"/>
                </a:solidFill>
                <a:latin typeface="Meiryo" panose="020B0604030504040204" pitchFamily="34" charset="-128"/>
                <a:ea typeface="Meiryo" panose="020B0604030504040204" pitchFamily="34" charset="-128"/>
              </a:rPr>
              <a:t> </a:t>
            </a:r>
            <a:r>
              <a:rPr kumimoji="1" lang="ja-JP" altLang="en-US" b="1">
                <a:ln w="34925">
                  <a:solidFill>
                    <a:schemeClr val="bg1"/>
                  </a:solidFill>
                </a:ln>
                <a:solidFill>
                  <a:schemeClr val="bg1"/>
                </a:solidFill>
                <a:latin typeface="Meiryo" panose="020B0604030504040204" pitchFamily="34" charset="-128"/>
                <a:ea typeface="Meiryo" panose="020B0604030504040204" pitchFamily="34" charset="-128"/>
              </a:rPr>
              <a:t>和歌山事業所</a:t>
            </a:r>
            <a:endParaRPr kumimoji="1" lang="en-US" altLang="ja-JP" b="1" dirty="0">
              <a:ln w="34925">
                <a:solidFill>
                  <a:schemeClr val="bg1"/>
                </a:solidFill>
              </a:ln>
              <a:solidFill>
                <a:schemeClr val="bg1"/>
              </a:solidFill>
              <a:latin typeface="Meiryo" panose="020B0604030504040204" pitchFamily="34" charset="-128"/>
              <a:ea typeface="Meiryo" panose="020B0604030504040204" pitchFamily="34" charset="-128"/>
            </a:endParaRPr>
          </a:p>
          <a:p>
            <a:pPr algn="ctr"/>
            <a:r>
              <a:rPr kumimoji="1" lang="ja-JP" altLang="en-US" sz="1600" b="1">
                <a:ln w="34925">
                  <a:solidFill>
                    <a:schemeClr val="bg1"/>
                  </a:solidFill>
                </a:ln>
                <a:solidFill>
                  <a:schemeClr val="bg1"/>
                </a:solidFill>
                <a:latin typeface="Meiryo" panose="020B0604030504040204" pitchFamily="34" charset="-128"/>
                <a:ea typeface="Meiryo" panose="020B0604030504040204" pitchFamily="34" charset="-128"/>
              </a:rPr>
              <a:t>では</a:t>
            </a:r>
            <a:endParaRPr kumimoji="1" lang="en-US" altLang="ja-JP" sz="1600" b="1" dirty="0">
              <a:ln w="34925">
                <a:solidFill>
                  <a:schemeClr val="bg1"/>
                </a:solidFill>
              </a:ln>
              <a:solidFill>
                <a:schemeClr val="bg1"/>
              </a:solidFill>
              <a:latin typeface="Meiryo" panose="020B0604030504040204" pitchFamily="34" charset="-128"/>
              <a:ea typeface="Meiryo" panose="020B0604030504040204" pitchFamily="34" charset="-128"/>
            </a:endParaRPr>
          </a:p>
          <a:p>
            <a:pPr algn="ctr"/>
            <a:r>
              <a:rPr kumimoji="1" lang="ja-JP" altLang="en-US" sz="1600" b="1">
                <a:ln w="34925">
                  <a:solidFill>
                    <a:schemeClr val="bg1"/>
                  </a:solidFill>
                </a:ln>
                <a:solidFill>
                  <a:schemeClr val="bg1"/>
                </a:solidFill>
                <a:latin typeface="Meiryo" panose="020B0604030504040204" pitchFamily="34" charset="-128"/>
                <a:ea typeface="Meiryo" panose="020B0604030504040204" pitchFamily="34" charset="-128"/>
              </a:rPr>
              <a:t>お弁当の盛り込みや</a:t>
            </a:r>
            <a:endParaRPr kumimoji="1" lang="en-US" altLang="ja-JP" sz="1600" b="1" dirty="0">
              <a:ln w="34925">
                <a:solidFill>
                  <a:schemeClr val="bg1"/>
                </a:solidFill>
              </a:ln>
              <a:solidFill>
                <a:schemeClr val="bg1"/>
              </a:solidFill>
              <a:latin typeface="Meiryo" panose="020B0604030504040204" pitchFamily="34" charset="-128"/>
              <a:ea typeface="Meiryo" panose="020B0604030504040204" pitchFamily="34" charset="-128"/>
            </a:endParaRPr>
          </a:p>
          <a:p>
            <a:pPr algn="ctr"/>
            <a:r>
              <a:rPr kumimoji="1" lang="ja-JP" altLang="en-US" sz="1600" b="1">
                <a:ln w="34925">
                  <a:solidFill>
                    <a:schemeClr val="bg1"/>
                  </a:solidFill>
                </a:ln>
                <a:solidFill>
                  <a:schemeClr val="bg1"/>
                </a:solidFill>
                <a:latin typeface="Meiryo" panose="020B0604030504040204" pitchFamily="34" charset="-128"/>
                <a:ea typeface="Meiryo" panose="020B0604030504040204" pitchFamily="34" charset="-128"/>
              </a:rPr>
              <a:t>お弁当の配達や</a:t>
            </a:r>
            <a:endParaRPr kumimoji="1" lang="en-US" altLang="ja-JP" sz="1600" b="1" dirty="0">
              <a:ln w="34925">
                <a:solidFill>
                  <a:schemeClr val="bg1"/>
                </a:solidFill>
              </a:ln>
              <a:solidFill>
                <a:schemeClr val="bg1"/>
              </a:solidFill>
              <a:latin typeface="Meiryo" panose="020B0604030504040204" pitchFamily="34" charset="-128"/>
              <a:ea typeface="Meiryo" panose="020B0604030504040204" pitchFamily="34" charset="-128"/>
            </a:endParaRPr>
          </a:p>
          <a:p>
            <a:pPr algn="ctr"/>
            <a:r>
              <a:rPr kumimoji="1" lang="ja-JP" altLang="en-US" sz="1600" b="1">
                <a:ln w="34925">
                  <a:solidFill>
                    <a:schemeClr val="bg1"/>
                  </a:solidFill>
                </a:ln>
                <a:solidFill>
                  <a:schemeClr val="bg1"/>
                </a:solidFill>
                <a:latin typeface="Meiryo" panose="020B0604030504040204" pitchFamily="34" charset="-128"/>
                <a:ea typeface="Meiryo" panose="020B0604030504040204" pitchFamily="34" charset="-128"/>
              </a:rPr>
              <a:t>店舗のお掃除や</a:t>
            </a:r>
            <a:endParaRPr kumimoji="1" lang="en-US" altLang="ja-JP" sz="1600" b="1" dirty="0">
              <a:ln w="34925">
                <a:solidFill>
                  <a:schemeClr val="bg1"/>
                </a:solidFill>
              </a:ln>
              <a:solidFill>
                <a:schemeClr val="bg1"/>
              </a:solidFill>
              <a:latin typeface="Meiryo" panose="020B0604030504040204" pitchFamily="34" charset="-128"/>
              <a:ea typeface="Meiryo" panose="020B0604030504040204" pitchFamily="34" charset="-128"/>
            </a:endParaRPr>
          </a:p>
          <a:p>
            <a:pPr algn="ctr"/>
            <a:r>
              <a:rPr kumimoji="1" lang="ja-JP" altLang="en-US" sz="1600" b="1">
                <a:ln w="34925">
                  <a:solidFill>
                    <a:schemeClr val="bg1"/>
                  </a:solidFill>
                </a:ln>
                <a:solidFill>
                  <a:schemeClr val="bg1"/>
                </a:solidFill>
                <a:latin typeface="Meiryo" panose="020B0604030504040204" pitchFamily="34" charset="-128"/>
                <a:ea typeface="Meiryo" panose="020B0604030504040204" pitchFamily="34" charset="-128"/>
              </a:rPr>
              <a:t>店舗の仕込みや</a:t>
            </a:r>
            <a:endParaRPr kumimoji="1" lang="en-US" altLang="ja-JP" sz="1600" b="1" dirty="0">
              <a:ln w="34925">
                <a:solidFill>
                  <a:schemeClr val="bg1"/>
                </a:solidFill>
              </a:ln>
              <a:solidFill>
                <a:schemeClr val="bg1"/>
              </a:solidFill>
              <a:latin typeface="Meiryo" panose="020B0604030504040204" pitchFamily="34" charset="-128"/>
              <a:ea typeface="Meiryo" panose="020B0604030504040204" pitchFamily="34" charset="-128"/>
            </a:endParaRPr>
          </a:p>
          <a:p>
            <a:pPr algn="ctr"/>
            <a:r>
              <a:rPr kumimoji="1" lang="ja-JP" altLang="en-US" sz="1600" b="1">
                <a:ln w="34925">
                  <a:solidFill>
                    <a:schemeClr val="bg1"/>
                  </a:solidFill>
                </a:ln>
                <a:solidFill>
                  <a:schemeClr val="bg1"/>
                </a:solidFill>
                <a:latin typeface="Meiryo" panose="020B0604030504040204" pitchFamily="34" charset="-128"/>
                <a:ea typeface="Meiryo" panose="020B0604030504040204" pitchFamily="34" charset="-128"/>
              </a:rPr>
              <a:t>近隣の歩道や植栽を</a:t>
            </a:r>
            <a:endParaRPr kumimoji="1" lang="en-US" altLang="ja-JP" sz="1600" b="1" dirty="0">
              <a:ln w="34925">
                <a:solidFill>
                  <a:schemeClr val="bg1"/>
                </a:solidFill>
              </a:ln>
              <a:solidFill>
                <a:schemeClr val="bg1"/>
              </a:solidFill>
              <a:latin typeface="Meiryo" panose="020B0604030504040204" pitchFamily="34" charset="-128"/>
              <a:ea typeface="Meiryo" panose="020B0604030504040204" pitchFamily="34" charset="-128"/>
            </a:endParaRPr>
          </a:p>
          <a:p>
            <a:pPr algn="ctr"/>
            <a:r>
              <a:rPr kumimoji="1" lang="ja-JP" altLang="en-US" sz="1600" b="1">
                <a:ln w="34925">
                  <a:solidFill>
                    <a:schemeClr val="bg1"/>
                  </a:solidFill>
                </a:ln>
                <a:solidFill>
                  <a:schemeClr val="bg1"/>
                </a:solidFill>
                <a:latin typeface="Meiryo" panose="020B0604030504040204" pitchFamily="34" charset="-128"/>
                <a:ea typeface="Meiryo" panose="020B0604030504040204" pitchFamily="34" charset="-128"/>
              </a:rPr>
              <a:t>綺麗にする仕事を</a:t>
            </a:r>
            <a:endParaRPr kumimoji="1" lang="en-US" altLang="ja-JP" sz="1600" b="1" dirty="0">
              <a:ln w="34925">
                <a:solidFill>
                  <a:schemeClr val="bg1"/>
                </a:solidFill>
              </a:ln>
              <a:solidFill>
                <a:schemeClr val="bg1"/>
              </a:solidFill>
              <a:latin typeface="Meiryo" panose="020B0604030504040204" pitchFamily="34" charset="-128"/>
              <a:ea typeface="Meiryo" panose="020B0604030504040204" pitchFamily="34" charset="-128"/>
            </a:endParaRPr>
          </a:p>
          <a:p>
            <a:pPr algn="ctr"/>
            <a:r>
              <a:rPr kumimoji="1" lang="ja-JP" altLang="en-US" sz="1600" b="1">
                <a:ln w="34925">
                  <a:solidFill>
                    <a:schemeClr val="bg1"/>
                  </a:solidFill>
                </a:ln>
                <a:solidFill>
                  <a:schemeClr val="bg1"/>
                </a:solidFill>
                <a:latin typeface="Meiryo" panose="020B0604030504040204" pitchFamily="34" charset="-128"/>
                <a:ea typeface="Meiryo" panose="020B0604030504040204" pitchFamily="34" charset="-128"/>
              </a:rPr>
              <a:t>して頂きます。</a:t>
            </a:r>
            <a:endParaRPr kumimoji="1" lang="en-US" altLang="ja-JP" sz="1600" b="1" dirty="0">
              <a:ln w="34925">
                <a:solidFill>
                  <a:schemeClr val="bg1"/>
                </a:solidFill>
              </a:ln>
              <a:solidFill>
                <a:schemeClr val="bg1"/>
              </a:solidFill>
              <a:latin typeface="Meiryo" panose="020B0604030504040204" pitchFamily="34" charset="-128"/>
              <a:ea typeface="Meiryo" panose="020B0604030504040204" pitchFamily="34" charset="-128"/>
            </a:endParaRPr>
          </a:p>
        </p:txBody>
      </p:sp>
      <p:pic>
        <p:nvPicPr>
          <p:cNvPr id="46" name="図 45">
            <a:extLst>
              <a:ext uri="{FF2B5EF4-FFF2-40B4-BE49-F238E27FC236}">
                <a16:creationId xmlns:a16="http://schemas.microsoft.com/office/drawing/2014/main" id="{3A46DD54-D651-8A23-8422-38C2F32D9D45}"/>
              </a:ext>
            </a:extLst>
          </p:cNvPr>
          <p:cNvPicPr>
            <a:picLocks noChangeAspect="1"/>
          </p:cNvPicPr>
          <p:nvPr/>
        </p:nvPicPr>
        <p:blipFill rotWithShape="1">
          <a:blip r:embed="rId8"/>
          <a:srcRect l="12140" t="44457" r="11485" b="44415"/>
          <a:stretch/>
        </p:blipFill>
        <p:spPr>
          <a:xfrm>
            <a:off x="8962818" y="1095679"/>
            <a:ext cx="4084092" cy="835244"/>
          </a:xfrm>
          <a:prstGeom prst="rect">
            <a:avLst/>
          </a:prstGeom>
        </p:spPr>
      </p:pic>
      <p:sp>
        <p:nvSpPr>
          <p:cNvPr id="32" name="テキスト ボックス 31">
            <a:extLst>
              <a:ext uri="{FF2B5EF4-FFF2-40B4-BE49-F238E27FC236}">
                <a16:creationId xmlns:a16="http://schemas.microsoft.com/office/drawing/2014/main" id="{8C492D9F-53AF-3BB6-5EE8-6AE721CB0F36}"/>
              </a:ext>
            </a:extLst>
          </p:cNvPr>
          <p:cNvSpPr txBox="1"/>
          <p:nvPr/>
        </p:nvSpPr>
        <p:spPr>
          <a:xfrm>
            <a:off x="9302229" y="470359"/>
            <a:ext cx="3548383" cy="2092881"/>
          </a:xfrm>
          <a:prstGeom prst="rect">
            <a:avLst/>
          </a:prstGeom>
          <a:noFill/>
          <a:ln w="3175">
            <a:noFill/>
          </a:ln>
        </p:spPr>
        <p:txBody>
          <a:bodyPr wrap="square" rtlCol="0">
            <a:spAutoFit/>
          </a:bodyPr>
          <a:lstStyle/>
          <a:p>
            <a:pPr algn="ctr"/>
            <a:r>
              <a:rPr kumimoji="1" lang="ja-JP" altLang="en-US" b="1">
                <a:ln w="53975">
                  <a:solidFill>
                    <a:schemeClr val="bg1"/>
                  </a:solidFill>
                </a:ln>
                <a:solidFill>
                  <a:schemeClr val="bg1"/>
                </a:solidFill>
                <a:latin typeface="Meiryo" panose="020B0604030504040204" pitchFamily="34" charset="-128"/>
                <a:ea typeface="Meiryo" panose="020B0604030504040204" pitchFamily="34" charset="-128"/>
              </a:rPr>
              <a:t>スマイルハンズ</a:t>
            </a:r>
            <a:r>
              <a:rPr kumimoji="1" lang="en-US" altLang="ja-JP" b="1" dirty="0">
                <a:ln w="53975">
                  <a:solidFill>
                    <a:schemeClr val="bg1"/>
                  </a:solidFill>
                </a:ln>
                <a:solidFill>
                  <a:schemeClr val="bg1"/>
                </a:solidFill>
                <a:latin typeface="Meiryo" panose="020B0604030504040204" pitchFamily="34" charset="-128"/>
                <a:ea typeface="Meiryo" panose="020B0604030504040204" pitchFamily="34" charset="-128"/>
              </a:rPr>
              <a:t> </a:t>
            </a:r>
            <a:r>
              <a:rPr kumimoji="1" lang="ja-JP" altLang="en-US" b="1">
                <a:ln w="53975">
                  <a:solidFill>
                    <a:schemeClr val="bg1"/>
                  </a:solidFill>
                </a:ln>
                <a:solidFill>
                  <a:schemeClr val="bg1"/>
                </a:solidFill>
                <a:latin typeface="Meiryo" panose="020B0604030504040204" pitchFamily="34" charset="-128"/>
                <a:ea typeface="Meiryo" panose="020B0604030504040204" pitchFamily="34" charset="-128"/>
              </a:rPr>
              <a:t>海南事業所</a:t>
            </a:r>
            <a:endParaRPr kumimoji="1" lang="en-US" altLang="ja-JP" b="1" dirty="0">
              <a:ln w="53975">
                <a:solidFill>
                  <a:schemeClr val="bg1"/>
                </a:solidFill>
              </a:ln>
              <a:solidFill>
                <a:schemeClr val="bg1"/>
              </a:solidFill>
              <a:latin typeface="Meiryo" panose="020B0604030504040204" pitchFamily="34" charset="-128"/>
              <a:ea typeface="Meiryo" panose="020B0604030504040204" pitchFamily="34" charset="-128"/>
            </a:endParaRPr>
          </a:p>
          <a:p>
            <a:pPr algn="ctr"/>
            <a:r>
              <a:rPr kumimoji="1" lang="ja-JP" altLang="en-US" sz="1600" b="1">
                <a:ln w="53975">
                  <a:solidFill>
                    <a:schemeClr val="bg1"/>
                  </a:solidFill>
                </a:ln>
                <a:solidFill>
                  <a:schemeClr val="bg1"/>
                </a:solidFill>
                <a:latin typeface="Meiryo" panose="020B0604030504040204" pitchFamily="34" charset="-128"/>
                <a:ea typeface="Meiryo" panose="020B0604030504040204" pitchFamily="34" charset="-128"/>
              </a:rPr>
              <a:t>では</a:t>
            </a:r>
            <a:endParaRPr kumimoji="1" lang="en-US" altLang="ja-JP" sz="1600" b="1" dirty="0">
              <a:ln w="53975">
                <a:solidFill>
                  <a:schemeClr val="bg1"/>
                </a:solidFill>
              </a:ln>
              <a:solidFill>
                <a:schemeClr val="bg1"/>
              </a:solidFill>
              <a:latin typeface="Meiryo" panose="020B0604030504040204" pitchFamily="34" charset="-128"/>
              <a:ea typeface="Meiryo" panose="020B0604030504040204" pitchFamily="34" charset="-128"/>
            </a:endParaRPr>
          </a:p>
          <a:p>
            <a:pPr algn="ctr"/>
            <a:r>
              <a:rPr kumimoji="1" lang="ja-JP" altLang="en-US" sz="1600" b="1">
                <a:ln w="53975">
                  <a:solidFill>
                    <a:schemeClr val="bg1"/>
                  </a:solidFill>
                </a:ln>
                <a:solidFill>
                  <a:schemeClr val="bg1"/>
                </a:solidFill>
                <a:latin typeface="Meiryo" panose="020B0604030504040204" pitchFamily="34" charset="-128"/>
                <a:ea typeface="Meiryo" panose="020B0604030504040204" pitchFamily="34" charset="-128"/>
              </a:rPr>
              <a:t>お弁当の盛り込みや</a:t>
            </a:r>
            <a:endParaRPr kumimoji="1" lang="en-US" altLang="ja-JP" sz="1600" b="1" dirty="0">
              <a:ln w="53975">
                <a:solidFill>
                  <a:schemeClr val="bg1"/>
                </a:solidFill>
              </a:ln>
              <a:solidFill>
                <a:schemeClr val="bg1"/>
              </a:solidFill>
              <a:latin typeface="Meiryo" panose="020B0604030504040204" pitchFamily="34" charset="-128"/>
              <a:ea typeface="Meiryo" panose="020B0604030504040204" pitchFamily="34" charset="-128"/>
            </a:endParaRPr>
          </a:p>
          <a:p>
            <a:pPr algn="ctr"/>
            <a:r>
              <a:rPr kumimoji="1" lang="ja-JP" altLang="en-US" sz="1600" b="1">
                <a:ln w="53975">
                  <a:solidFill>
                    <a:schemeClr val="bg1"/>
                  </a:solidFill>
                </a:ln>
                <a:solidFill>
                  <a:schemeClr val="bg1"/>
                </a:solidFill>
                <a:latin typeface="Meiryo" panose="020B0604030504040204" pitchFamily="34" charset="-128"/>
                <a:ea typeface="Meiryo" panose="020B0604030504040204" pitchFamily="34" charset="-128"/>
              </a:rPr>
              <a:t>お弁当の配達や</a:t>
            </a:r>
            <a:endParaRPr kumimoji="1" lang="en-US" altLang="ja-JP" sz="1600" b="1" dirty="0">
              <a:ln w="53975">
                <a:solidFill>
                  <a:schemeClr val="bg1"/>
                </a:solidFill>
              </a:ln>
              <a:solidFill>
                <a:schemeClr val="bg1"/>
              </a:solidFill>
              <a:latin typeface="Meiryo" panose="020B0604030504040204" pitchFamily="34" charset="-128"/>
              <a:ea typeface="Meiryo" panose="020B0604030504040204" pitchFamily="34" charset="-128"/>
            </a:endParaRPr>
          </a:p>
          <a:p>
            <a:pPr algn="ctr"/>
            <a:r>
              <a:rPr kumimoji="1" lang="ja-JP" altLang="en-US" sz="1600" b="1">
                <a:ln w="53975">
                  <a:solidFill>
                    <a:schemeClr val="bg1"/>
                  </a:solidFill>
                </a:ln>
                <a:solidFill>
                  <a:schemeClr val="bg1"/>
                </a:solidFill>
                <a:latin typeface="Meiryo" panose="020B0604030504040204" pitchFamily="34" charset="-128"/>
                <a:ea typeface="Meiryo" panose="020B0604030504040204" pitchFamily="34" charset="-128"/>
              </a:rPr>
              <a:t>ホテルの部屋のベッドメイキングや</a:t>
            </a:r>
            <a:endParaRPr kumimoji="1" lang="en-US" altLang="ja-JP" sz="1600" b="1" dirty="0">
              <a:ln w="53975">
                <a:solidFill>
                  <a:schemeClr val="bg1"/>
                </a:solidFill>
              </a:ln>
              <a:solidFill>
                <a:schemeClr val="bg1"/>
              </a:solidFill>
              <a:latin typeface="Meiryo" panose="020B0604030504040204" pitchFamily="34" charset="-128"/>
              <a:ea typeface="Meiryo" panose="020B0604030504040204" pitchFamily="34" charset="-128"/>
            </a:endParaRPr>
          </a:p>
          <a:p>
            <a:pPr algn="ctr"/>
            <a:r>
              <a:rPr kumimoji="1" lang="ja-JP" altLang="en-US" sz="1600" b="1">
                <a:ln w="53975">
                  <a:solidFill>
                    <a:schemeClr val="bg1"/>
                  </a:solidFill>
                </a:ln>
                <a:solidFill>
                  <a:schemeClr val="bg1"/>
                </a:solidFill>
                <a:latin typeface="Meiryo" panose="020B0604030504040204" pitchFamily="34" charset="-128"/>
                <a:ea typeface="Meiryo" panose="020B0604030504040204" pitchFamily="34" charset="-128"/>
              </a:rPr>
              <a:t>近隣の歩道や植栽を</a:t>
            </a:r>
            <a:endParaRPr kumimoji="1" lang="en-US" altLang="ja-JP" sz="1600" b="1" dirty="0">
              <a:ln w="53975">
                <a:solidFill>
                  <a:schemeClr val="bg1"/>
                </a:solidFill>
              </a:ln>
              <a:solidFill>
                <a:schemeClr val="bg1"/>
              </a:solidFill>
              <a:latin typeface="Meiryo" panose="020B0604030504040204" pitchFamily="34" charset="-128"/>
              <a:ea typeface="Meiryo" panose="020B0604030504040204" pitchFamily="34" charset="-128"/>
            </a:endParaRPr>
          </a:p>
          <a:p>
            <a:pPr algn="ctr"/>
            <a:r>
              <a:rPr kumimoji="1" lang="ja-JP" altLang="en-US" sz="1600" b="1">
                <a:ln w="53975">
                  <a:solidFill>
                    <a:schemeClr val="bg1"/>
                  </a:solidFill>
                </a:ln>
                <a:solidFill>
                  <a:schemeClr val="bg1"/>
                </a:solidFill>
                <a:latin typeface="Meiryo" panose="020B0604030504040204" pitchFamily="34" charset="-128"/>
                <a:ea typeface="Meiryo" panose="020B0604030504040204" pitchFamily="34" charset="-128"/>
              </a:rPr>
              <a:t>綺麗にする仕事を</a:t>
            </a:r>
            <a:endParaRPr kumimoji="1" lang="en-US" altLang="ja-JP" sz="1600" b="1" dirty="0">
              <a:ln w="53975">
                <a:solidFill>
                  <a:schemeClr val="bg1"/>
                </a:solidFill>
              </a:ln>
              <a:solidFill>
                <a:schemeClr val="bg1"/>
              </a:solidFill>
              <a:latin typeface="Meiryo" panose="020B0604030504040204" pitchFamily="34" charset="-128"/>
              <a:ea typeface="Meiryo" panose="020B0604030504040204" pitchFamily="34" charset="-128"/>
            </a:endParaRPr>
          </a:p>
          <a:p>
            <a:pPr algn="ctr"/>
            <a:r>
              <a:rPr kumimoji="1" lang="ja-JP" altLang="en-US" sz="1600" b="1">
                <a:ln w="53975">
                  <a:solidFill>
                    <a:schemeClr val="bg1"/>
                  </a:solidFill>
                </a:ln>
                <a:solidFill>
                  <a:schemeClr val="bg1"/>
                </a:solidFill>
                <a:latin typeface="Meiryo" panose="020B0604030504040204" pitchFamily="34" charset="-128"/>
                <a:ea typeface="Meiryo" panose="020B0604030504040204" pitchFamily="34" charset="-128"/>
              </a:rPr>
              <a:t>して頂きます。</a:t>
            </a:r>
            <a:endParaRPr kumimoji="1" lang="en-US" altLang="ja-JP" sz="1600" b="1" dirty="0">
              <a:ln w="53975">
                <a:solidFill>
                  <a:schemeClr val="bg1"/>
                </a:solidFill>
              </a:ln>
              <a:solidFill>
                <a:schemeClr val="bg1"/>
              </a:solidFill>
              <a:latin typeface="Meiryo" panose="020B0604030504040204" pitchFamily="34" charset="-128"/>
              <a:ea typeface="Meiryo" panose="020B0604030504040204" pitchFamily="34" charset="-128"/>
            </a:endParaRPr>
          </a:p>
        </p:txBody>
      </p:sp>
      <p:sp>
        <p:nvSpPr>
          <p:cNvPr id="47" name="テキスト ボックス 46">
            <a:extLst>
              <a:ext uri="{FF2B5EF4-FFF2-40B4-BE49-F238E27FC236}">
                <a16:creationId xmlns:a16="http://schemas.microsoft.com/office/drawing/2014/main" id="{A442EB8B-7C93-F6F7-3DEA-45F262145E66}"/>
              </a:ext>
            </a:extLst>
          </p:cNvPr>
          <p:cNvSpPr txBox="1"/>
          <p:nvPr/>
        </p:nvSpPr>
        <p:spPr>
          <a:xfrm>
            <a:off x="4854864" y="413909"/>
            <a:ext cx="3466981" cy="2339102"/>
          </a:xfrm>
          <a:prstGeom prst="rect">
            <a:avLst/>
          </a:prstGeom>
          <a:noFill/>
          <a:ln w="3175">
            <a:noFill/>
          </a:ln>
        </p:spPr>
        <p:txBody>
          <a:bodyPr wrap="square" rtlCol="0">
            <a:spAutoFit/>
          </a:bodyPr>
          <a:lstStyle/>
          <a:p>
            <a:pPr algn="ctr"/>
            <a:r>
              <a:rPr kumimoji="1" lang="ja-JP" altLang="en-US" b="1">
                <a:solidFill>
                  <a:srgbClr val="FF0000"/>
                </a:solidFill>
                <a:latin typeface="Meiryo" panose="020B0604030504040204" pitchFamily="34" charset="-128"/>
                <a:ea typeface="Meiryo" panose="020B0604030504040204" pitchFamily="34" charset="-128"/>
              </a:rPr>
              <a:t>スマイルハンズ</a:t>
            </a:r>
            <a:r>
              <a:rPr kumimoji="1" lang="en-US" altLang="ja-JP" b="1" dirty="0">
                <a:solidFill>
                  <a:srgbClr val="FF0000"/>
                </a:solidFill>
                <a:latin typeface="Meiryo" panose="020B0604030504040204" pitchFamily="34" charset="-128"/>
                <a:ea typeface="Meiryo" panose="020B0604030504040204" pitchFamily="34" charset="-128"/>
              </a:rPr>
              <a:t> </a:t>
            </a:r>
            <a:r>
              <a:rPr kumimoji="1" lang="ja-JP" altLang="en-US" b="1">
                <a:solidFill>
                  <a:srgbClr val="FF0000"/>
                </a:solidFill>
                <a:latin typeface="Meiryo" panose="020B0604030504040204" pitchFamily="34" charset="-128"/>
                <a:ea typeface="Meiryo" panose="020B0604030504040204" pitchFamily="34" charset="-128"/>
              </a:rPr>
              <a:t>和歌山事業所</a:t>
            </a:r>
            <a:endParaRPr kumimoji="1" lang="en-US" altLang="ja-JP" b="1" dirty="0">
              <a:solidFill>
                <a:srgbClr val="FF0000"/>
              </a:solidFill>
              <a:latin typeface="Meiryo" panose="020B0604030504040204" pitchFamily="34" charset="-128"/>
              <a:ea typeface="Meiryo" panose="020B0604030504040204" pitchFamily="34" charset="-128"/>
            </a:endParaRPr>
          </a:p>
          <a:p>
            <a:pPr algn="ctr"/>
            <a:r>
              <a:rPr kumimoji="1" lang="ja-JP" altLang="en-US" sz="1600" b="1">
                <a:solidFill>
                  <a:srgbClr val="FF0000"/>
                </a:solidFill>
                <a:latin typeface="Meiryo" panose="020B0604030504040204" pitchFamily="34" charset="-128"/>
                <a:ea typeface="Meiryo" panose="020B0604030504040204" pitchFamily="34" charset="-128"/>
              </a:rPr>
              <a:t>では</a:t>
            </a:r>
            <a:endParaRPr kumimoji="1" lang="en-US" altLang="ja-JP" sz="1600" b="1" dirty="0">
              <a:solidFill>
                <a:srgbClr val="FF0000"/>
              </a:solidFill>
              <a:latin typeface="Meiryo" panose="020B0604030504040204" pitchFamily="34" charset="-128"/>
              <a:ea typeface="Meiryo" panose="020B0604030504040204" pitchFamily="34" charset="-128"/>
            </a:endParaRPr>
          </a:p>
          <a:p>
            <a:pPr algn="ctr"/>
            <a:r>
              <a:rPr kumimoji="1" lang="ja-JP" altLang="en-US" sz="1600" b="1">
                <a:solidFill>
                  <a:srgbClr val="FF0000"/>
                </a:solidFill>
                <a:latin typeface="Meiryo" panose="020B0604030504040204" pitchFamily="34" charset="-128"/>
                <a:ea typeface="Meiryo" panose="020B0604030504040204" pitchFamily="34" charset="-128"/>
              </a:rPr>
              <a:t>お弁当の盛り込みや</a:t>
            </a:r>
            <a:endParaRPr kumimoji="1" lang="en-US" altLang="ja-JP" sz="1600" b="1" dirty="0">
              <a:solidFill>
                <a:srgbClr val="FF0000"/>
              </a:solidFill>
              <a:latin typeface="Meiryo" panose="020B0604030504040204" pitchFamily="34" charset="-128"/>
              <a:ea typeface="Meiryo" panose="020B0604030504040204" pitchFamily="34" charset="-128"/>
            </a:endParaRPr>
          </a:p>
          <a:p>
            <a:pPr algn="ctr"/>
            <a:r>
              <a:rPr kumimoji="1" lang="ja-JP" altLang="en-US" sz="1600" b="1">
                <a:solidFill>
                  <a:srgbClr val="FF0000"/>
                </a:solidFill>
                <a:latin typeface="Meiryo" panose="020B0604030504040204" pitchFamily="34" charset="-128"/>
                <a:ea typeface="Meiryo" panose="020B0604030504040204" pitchFamily="34" charset="-128"/>
              </a:rPr>
              <a:t>お弁当の配達や</a:t>
            </a:r>
            <a:endParaRPr kumimoji="1" lang="en-US" altLang="ja-JP" sz="1600" b="1" dirty="0">
              <a:solidFill>
                <a:srgbClr val="FF0000"/>
              </a:solidFill>
              <a:latin typeface="Meiryo" panose="020B0604030504040204" pitchFamily="34" charset="-128"/>
              <a:ea typeface="Meiryo" panose="020B0604030504040204" pitchFamily="34" charset="-128"/>
            </a:endParaRPr>
          </a:p>
          <a:p>
            <a:pPr algn="ctr"/>
            <a:r>
              <a:rPr kumimoji="1" lang="ja-JP" altLang="en-US" sz="1600" b="1">
                <a:solidFill>
                  <a:srgbClr val="FF0000"/>
                </a:solidFill>
                <a:latin typeface="Meiryo" panose="020B0604030504040204" pitchFamily="34" charset="-128"/>
                <a:ea typeface="Meiryo" panose="020B0604030504040204" pitchFamily="34" charset="-128"/>
              </a:rPr>
              <a:t>店舗のお掃除や</a:t>
            </a:r>
            <a:endParaRPr kumimoji="1" lang="en-US" altLang="ja-JP" sz="1600" b="1" dirty="0">
              <a:solidFill>
                <a:srgbClr val="FF0000"/>
              </a:solidFill>
              <a:latin typeface="Meiryo" panose="020B0604030504040204" pitchFamily="34" charset="-128"/>
              <a:ea typeface="Meiryo" panose="020B0604030504040204" pitchFamily="34" charset="-128"/>
            </a:endParaRPr>
          </a:p>
          <a:p>
            <a:pPr algn="ctr"/>
            <a:r>
              <a:rPr kumimoji="1" lang="ja-JP" altLang="en-US" sz="1600" b="1">
                <a:solidFill>
                  <a:srgbClr val="FF0000"/>
                </a:solidFill>
                <a:latin typeface="Meiryo" panose="020B0604030504040204" pitchFamily="34" charset="-128"/>
                <a:ea typeface="Meiryo" panose="020B0604030504040204" pitchFamily="34" charset="-128"/>
              </a:rPr>
              <a:t>店舗の仕込みや</a:t>
            </a:r>
            <a:endParaRPr kumimoji="1" lang="en-US" altLang="ja-JP" sz="1600" b="1" dirty="0">
              <a:solidFill>
                <a:srgbClr val="FF0000"/>
              </a:solidFill>
              <a:latin typeface="Meiryo" panose="020B0604030504040204" pitchFamily="34" charset="-128"/>
              <a:ea typeface="Meiryo" panose="020B0604030504040204" pitchFamily="34" charset="-128"/>
            </a:endParaRPr>
          </a:p>
          <a:p>
            <a:pPr algn="ctr"/>
            <a:r>
              <a:rPr kumimoji="1" lang="ja-JP" altLang="en-US" sz="1600" b="1">
                <a:solidFill>
                  <a:srgbClr val="FF0000"/>
                </a:solidFill>
                <a:latin typeface="Meiryo" panose="020B0604030504040204" pitchFamily="34" charset="-128"/>
                <a:ea typeface="Meiryo" panose="020B0604030504040204" pitchFamily="34" charset="-128"/>
              </a:rPr>
              <a:t>近隣の歩道や植栽を</a:t>
            </a:r>
            <a:endParaRPr kumimoji="1" lang="en-US" altLang="ja-JP" sz="1600" b="1" dirty="0">
              <a:solidFill>
                <a:srgbClr val="FF0000"/>
              </a:solidFill>
              <a:latin typeface="Meiryo" panose="020B0604030504040204" pitchFamily="34" charset="-128"/>
              <a:ea typeface="Meiryo" panose="020B0604030504040204" pitchFamily="34" charset="-128"/>
            </a:endParaRPr>
          </a:p>
          <a:p>
            <a:pPr algn="ctr"/>
            <a:r>
              <a:rPr kumimoji="1" lang="ja-JP" altLang="en-US" sz="1600" b="1">
                <a:solidFill>
                  <a:srgbClr val="FF0000"/>
                </a:solidFill>
                <a:latin typeface="Meiryo" panose="020B0604030504040204" pitchFamily="34" charset="-128"/>
                <a:ea typeface="Meiryo" panose="020B0604030504040204" pitchFamily="34" charset="-128"/>
              </a:rPr>
              <a:t>綺麗にする仕事を</a:t>
            </a:r>
            <a:endParaRPr kumimoji="1" lang="en-US" altLang="ja-JP" sz="1600" b="1" dirty="0">
              <a:solidFill>
                <a:srgbClr val="FF0000"/>
              </a:solidFill>
              <a:latin typeface="Meiryo" panose="020B0604030504040204" pitchFamily="34" charset="-128"/>
              <a:ea typeface="Meiryo" panose="020B0604030504040204" pitchFamily="34" charset="-128"/>
            </a:endParaRPr>
          </a:p>
          <a:p>
            <a:pPr algn="ctr"/>
            <a:r>
              <a:rPr kumimoji="1" lang="ja-JP" altLang="en-US" sz="1600" b="1">
                <a:solidFill>
                  <a:srgbClr val="FF0000"/>
                </a:solidFill>
                <a:latin typeface="Meiryo" panose="020B0604030504040204" pitchFamily="34" charset="-128"/>
                <a:ea typeface="Meiryo" panose="020B0604030504040204" pitchFamily="34" charset="-128"/>
              </a:rPr>
              <a:t>して頂きます。</a:t>
            </a:r>
            <a:endParaRPr kumimoji="1" lang="en-US" altLang="ja-JP" sz="1600" b="1" dirty="0">
              <a:solidFill>
                <a:srgbClr val="FF0000"/>
              </a:solidFill>
              <a:latin typeface="Meiryo" panose="020B0604030504040204" pitchFamily="34" charset="-128"/>
              <a:ea typeface="Meiryo" panose="020B0604030504040204" pitchFamily="34" charset="-128"/>
            </a:endParaRPr>
          </a:p>
        </p:txBody>
      </p:sp>
      <p:sp>
        <p:nvSpPr>
          <p:cNvPr id="48" name="テキスト ボックス 47">
            <a:extLst>
              <a:ext uri="{FF2B5EF4-FFF2-40B4-BE49-F238E27FC236}">
                <a16:creationId xmlns:a16="http://schemas.microsoft.com/office/drawing/2014/main" id="{BE2977AB-A5FB-4742-3A32-918965F04C9F}"/>
              </a:ext>
            </a:extLst>
          </p:cNvPr>
          <p:cNvSpPr txBox="1"/>
          <p:nvPr/>
        </p:nvSpPr>
        <p:spPr>
          <a:xfrm>
            <a:off x="9302105" y="470359"/>
            <a:ext cx="3548383" cy="2092881"/>
          </a:xfrm>
          <a:prstGeom prst="rect">
            <a:avLst/>
          </a:prstGeom>
          <a:noFill/>
          <a:ln w="3175">
            <a:noFill/>
          </a:ln>
        </p:spPr>
        <p:txBody>
          <a:bodyPr wrap="square" rtlCol="0">
            <a:spAutoFit/>
          </a:bodyPr>
          <a:lstStyle/>
          <a:p>
            <a:pPr algn="ctr"/>
            <a:r>
              <a:rPr kumimoji="1" lang="ja-JP" altLang="en-US" b="1">
                <a:solidFill>
                  <a:srgbClr val="FF0000"/>
                </a:solidFill>
                <a:latin typeface="Meiryo" panose="020B0604030504040204" pitchFamily="34" charset="-128"/>
                <a:ea typeface="Meiryo" panose="020B0604030504040204" pitchFamily="34" charset="-128"/>
              </a:rPr>
              <a:t>スマイルハンズ</a:t>
            </a:r>
            <a:r>
              <a:rPr kumimoji="1" lang="en-US" altLang="ja-JP" b="1" dirty="0">
                <a:solidFill>
                  <a:srgbClr val="FF0000"/>
                </a:solidFill>
                <a:latin typeface="Meiryo" panose="020B0604030504040204" pitchFamily="34" charset="-128"/>
                <a:ea typeface="Meiryo" panose="020B0604030504040204" pitchFamily="34" charset="-128"/>
              </a:rPr>
              <a:t> </a:t>
            </a:r>
            <a:r>
              <a:rPr kumimoji="1" lang="ja-JP" altLang="en-US" b="1">
                <a:solidFill>
                  <a:srgbClr val="FF0000"/>
                </a:solidFill>
                <a:latin typeface="Meiryo" panose="020B0604030504040204" pitchFamily="34" charset="-128"/>
                <a:ea typeface="Meiryo" panose="020B0604030504040204" pitchFamily="34" charset="-128"/>
              </a:rPr>
              <a:t>海南事業所</a:t>
            </a:r>
            <a:endParaRPr kumimoji="1" lang="en-US" altLang="ja-JP" b="1" dirty="0">
              <a:solidFill>
                <a:srgbClr val="FF0000"/>
              </a:solidFill>
              <a:latin typeface="Meiryo" panose="020B0604030504040204" pitchFamily="34" charset="-128"/>
              <a:ea typeface="Meiryo" panose="020B0604030504040204" pitchFamily="34" charset="-128"/>
            </a:endParaRPr>
          </a:p>
          <a:p>
            <a:pPr algn="ctr"/>
            <a:r>
              <a:rPr kumimoji="1" lang="ja-JP" altLang="en-US" sz="1600" b="1">
                <a:solidFill>
                  <a:srgbClr val="FF0000"/>
                </a:solidFill>
                <a:latin typeface="Meiryo" panose="020B0604030504040204" pitchFamily="34" charset="-128"/>
                <a:ea typeface="Meiryo" panose="020B0604030504040204" pitchFamily="34" charset="-128"/>
              </a:rPr>
              <a:t>では</a:t>
            </a:r>
            <a:endParaRPr kumimoji="1" lang="en-US" altLang="ja-JP" sz="1600" b="1" dirty="0">
              <a:solidFill>
                <a:srgbClr val="FF0000"/>
              </a:solidFill>
              <a:latin typeface="Meiryo" panose="020B0604030504040204" pitchFamily="34" charset="-128"/>
              <a:ea typeface="Meiryo" panose="020B0604030504040204" pitchFamily="34" charset="-128"/>
            </a:endParaRPr>
          </a:p>
          <a:p>
            <a:pPr algn="ctr"/>
            <a:r>
              <a:rPr kumimoji="1" lang="ja-JP" altLang="en-US" sz="1600" b="1">
                <a:solidFill>
                  <a:srgbClr val="FF0000"/>
                </a:solidFill>
                <a:latin typeface="Meiryo" panose="020B0604030504040204" pitchFamily="34" charset="-128"/>
                <a:ea typeface="Meiryo" panose="020B0604030504040204" pitchFamily="34" charset="-128"/>
              </a:rPr>
              <a:t>お弁当の盛り込みや</a:t>
            </a:r>
            <a:endParaRPr kumimoji="1" lang="en-US" altLang="ja-JP" sz="1600" b="1" dirty="0">
              <a:solidFill>
                <a:srgbClr val="FF0000"/>
              </a:solidFill>
              <a:latin typeface="Meiryo" panose="020B0604030504040204" pitchFamily="34" charset="-128"/>
              <a:ea typeface="Meiryo" panose="020B0604030504040204" pitchFamily="34" charset="-128"/>
            </a:endParaRPr>
          </a:p>
          <a:p>
            <a:pPr algn="ctr"/>
            <a:r>
              <a:rPr kumimoji="1" lang="ja-JP" altLang="en-US" sz="1600" b="1">
                <a:solidFill>
                  <a:srgbClr val="FF0000"/>
                </a:solidFill>
                <a:latin typeface="Meiryo" panose="020B0604030504040204" pitchFamily="34" charset="-128"/>
                <a:ea typeface="Meiryo" panose="020B0604030504040204" pitchFamily="34" charset="-128"/>
              </a:rPr>
              <a:t>お弁当の配達や</a:t>
            </a:r>
            <a:endParaRPr kumimoji="1" lang="en-US" altLang="ja-JP" sz="1600" b="1" dirty="0">
              <a:solidFill>
                <a:srgbClr val="FF0000"/>
              </a:solidFill>
              <a:latin typeface="Meiryo" panose="020B0604030504040204" pitchFamily="34" charset="-128"/>
              <a:ea typeface="Meiryo" panose="020B0604030504040204" pitchFamily="34" charset="-128"/>
            </a:endParaRPr>
          </a:p>
          <a:p>
            <a:pPr algn="ctr"/>
            <a:r>
              <a:rPr kumimoji="1" lang="ja-JP" altLang="en-US" sz="1600" b="1">
                <a:solidFill>
                  <a:srgbClr val="FF0000"/>
                </a:solidFill>
                <a:latin typeface="Meiryo" panose="020B0604030504040204" pitchFamily="34" charset="-128"/>
                <a:ea typeface="Meiryo" panose="020B0604030504040204" pitchFamily="34" charset="-128"/>
              </a:rPr>
              <a:t>ホテルの部屋のベッドメイキングや</a:t>
            </a:r>
            <a:endParaRPr kumimoji="1" lang="en-US" altLang="ja-JP" sz="1600" b="1" dirty="0">
              <a:solidFill>
                <a:srgbClr val="FF0000"/>
              </a:solidFill>
              <a:latin typeface="Meiryo" panose="020B0604030504040204" pitchFamily="34" charset="-128"/>
              <a:ea typeface="Meiryo" panose="020B0604030504040204" pitchFamily="34" charset="-128"/>
            </a:endParaRPr>
          </a:p>
          <a:p>
            <a:pPr algn="ctr"/>
            <a:r>
              <a:rPr kumimoji="1" lang="ja-JP" altLang="en-US" sz="1600" b="1">
                <a:solidFill>
                  <a:srgbClr val="FF0000"/>
                </a:solidFill>
                <a:latin typeface="Meiryo" panose="020B0604030504040204" pitchFamily="34" charset="-128"/>
                <a:ea typeface="Meiryo" panose="020B0604030504040204" pitchFamily="34" charset="-128"/>
              </a:rPr>
              <a:t>近隣の歩道や植栽を</a:t>
            </a:r>
            <a:endParaRPr kumimoji="1" lang="en-US" altLang="ja-JP" sz="1600" b="1" dirty="0">
              <a:solidFill>
                <a:srgbClr val="FF0000"/>
              </a:solidFill>
              <a:latin typeface="Meiryo" panose="020B0604030504040204" pitchFamily="34" charset="-128"/>
              <a:ea typeface="Meiryo" panose="020B0604030504040204" pitchFamily="34" charset="-128"/>
            </a:endParaRPr>
          </a:p>
          <a:p>
            <a:pPr algn="ctr"/>
            <a:r>
              <a:rPr kumimoji="1" lang="ja-JP" altLang="en-US" sz="1600" b="1">
                <a:solidFill>
                  <a:srgbClr val="FF0000"/>
                </a:solidFill>
                <a:latin typeface="Meiryo" panose="020B0604030504040204" pitchFamily="34" charset="-128"/>
                <a:ea typeface="Meiryo" panose="020B0604030504040204" pitchFamily="34" charset="-128"/>
              </a:rPr>
              <a:t>綺麗にする仕事を</a:t>
            </a:r>
            <a:endParaRPr kumimoji="1" lang="en-US" altLang="ja-JP" sz="1600" b="1" dirty="0">
              <a:solidFill>
                <a:srgbClr val="FF0000"/>
              </a:solidFill>
              <a:latin typeface="Meiryo" panose="020B0604030504040204" pitchFamily="34" charset="-128"/>
              <a:ea typeface="Meiryo" panose="020B0604030504040204" pitchFamily="34" charset="-128"/>
            </a:endParaRPr>
          </a:p>
          <a:p>
            <a:pPr algn="ctr"/>
            <a:r>
              <a:rPr kumimoji="1" lang="ja-JP" altLang="en-US" sz="1600" b="1">
                <a:solidFill>
                  <a:srgbClr val="FF0000"/>
                </a:solidFill>
                <a:latin typeface="Meiryo" panose="020B0604030504040204" pitchFamily="34" charset="-128"/>
                <a:ea typeface="Meiryo" panose="020B0604030504040204" pitchFamily="34" charset="-128"/>
              </a:rPr>
              <a:t>して頂きます。</a:t>
            </a:r>
            <a:endParaRPr kumimoji="1" lang="en-US" altLang="ja-JP" sz="1600" b="1" dirty="0">
              <a:solidFill>
                <a:srgbClr val="FF0000"/>
              </a:solidFill>
              <a:latin typeface="Meiryo" panose="020B0604030504040204" pitchFamily="34" charset="-128"/>
              <a:ea typeface="Meiryo" panose="020B0604030504040204" pitchFamily="34" charset="-128"/>
            </a:endParaRPr>
          </a:p>
        </p:txBody>
      </p:sp>
      <p:pic>
        <p:nvPicPr>
          <p:cNvPr id="49" name="図 48">
            <a:extLst>
              <a:ext uri="{FF2B5EF4-FFF2-40B4-BE49-F238E27FC236}">
                <a16:creationId xmlns:a16="http://schemas.microsoft.com/office/drawing/2014/main" id="{07D20BE3-E693-E851-1A84-0EA1B991F3B8}"/>
              </a:ext>
            </a:extLst>
          </p:cNvPr>
          <p:cNvPicPr>
            <a:picLocks noChangeAspect="1"/>
          </p:cNvPicPr>
          <p:nvPr/>
        </p:nvPicPr>
        <p:blipFill>
          <a:blip r:embed="rId9"/>
          <a:stretch>
            <a:fillRect/>
          </a:stretch>
        </p:blipFill>
        <p:spPr>
          <a:xfrm>
            <a:off x="4747839" y="3892357"/>
            <a:ext cx="2247640" cy="1499167"/>
          </a:xfrm>
          <a:prstGeom prst="rect">
            <a:avLst/>
          </a:prstGeom>
        </p:spPr>
      </p:pic>
      <p:pic>
        <p:nvPicPr>
          <p:cNvPr id="50" name="図 49">
            <a:extLst>
              <a:ext uri="{FF2B5EF4-FFF2-40B4-BE49-F238E27FC236}">
                <a16:creationId xmlns:a16="http://schemas.microsoft.com/office/drawing/2014/main" id="{FA0A4A1F-8781-0BAC-5D90-1A4F5F61CE82}"/>
              </a:ext>
            </a:extLst>
          </p:cNvPr>
          <p:cNvPicPr>
            <a:picLocks noChangeAspect="1"/>
          </p:cNvPicPr>
          <p:nvPr/>
        </p:nvPicPr>
        <p:blipFill rotWithShape="1">
          <a:blip r:embed="rId10"/>
          <a:srcRect l="2995"/>
          <a:stretch/>
        </p:blipFill>
        <p:spPr>
          <a:xfrm>
            <a:off x="11088694" y="5758850"/>
            <a:ext cx="1936639" cy="1330953"/>
          </a:xfrm>
          <a:prstGeom prst="rect">
            <a:avLst/>
          </a:prstGeom>
          <a:ln>
            <a:noFill/>
          </a:ln>
          <a:effectLst>
            <a:outerShdw blurRad="292100" dist="139700" dir="2700000" algn="tl" rotWithShape="0">
              <a:srgbClr val="333333">
                <a:alpha val="65000"/>
              </a:srgbClr>
            </a:outerShdw>
          </a:effectLst>
        </p:spPr>
      </p:pic>
      <p:pic>
        <p:nvPicPr>
          <p:cNvPr id="37" name="図 36">
            <a:extLst>
              <a:ext uri="{FF2B5EF4-FFF2-40B4-BE49-F238E27FC236}">
                <a16:creationId xmlns:a16="http://schemas.microsoft.com/office/drawing/2014/main" id="{511AE194-1685-BBFD-860E-B43324FDDB82}"/>
              </a:ext>
            </a:extLst>
          </p:cNvPr>
          <p:cNvPicPr>
            <a:picLocks noChangeAspect="1"/>
          </p:cNvPicPr>
          <p:nvPr/>
        </p:nvPicPr>
        <p:blipFill>
          <a:blip r:embed="rId11"/>
          <a:stretch>
            <a:fillRect/>
          </a:stretch>
        </p:blipFill>
        <p:spPr>
          <a:xfrm>
            <a:off x="6435722" y="3058169"/>
            <a:ext cx="2138632" cy="1202980"/>
          </a:xfrm>
          <a:prstGeom prst="rect">
            <a:avLst/>
          </a:prstGeom>
        </p:spPr>
      </p:pic>
      <p:pic>
        <p:nvPicPr>
          <p:cNvPr id="35" name="図 34">
            <a:extLst>
              <a:ext uri="{FF2B5EF4-FFF2-40B4-BE49-F238E27FC236}">
                <a16:creationId xmlns:a16="http://schemas.microsoft.com/office/drawing/2014/main" id="{CED90370-7C58-1F52-3AB2-86522A06CFFF}"/>
              </a:ext>
            </a:extLst>
          </p:cNvPr>
          <p:cNvPicPr>
            <a:picLocks noChangeAspect="1"/>
          </p:cNvPicPr>
          <p:nvPr/>
        </p:nvPicPr>
        <p:blipFill>
          <a:blip r:embed="rId12"/>
          <a:stretch>
            <a:fillRect/>
          </a:stretch>
        </p:blipFill>
        <p:spPr>
          <a:xfrm>
            <a:off x="4801623" y="5593252"/>
            <a:ext cx="2058904" cy="1544178"/>
          </a:xfrm>
          <a:prstGeom prst="rect">
            <a:avLst/>
          </a:prstGeom>
        </p:spPr>
      </p:pic>
    </p:spTree>
    <p:extLst>
      <p:ext uri="{BB962C8B-B14F-4D97-AF65-F5344CB8AC3E}">
        <p14:creationId xmlns:p14="http://schemas.microsoft.com/office/powerpoint/2010/main" val="58379884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2364</TotalTime>
  <Words>383</Words>
  <Application>Microsoft Macintosh PowerPoint</Application>
  <PresentationFormat>ユーザー設定</PresentationFormat>
  <Paragraphs>69</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HGPSoeiKakugothicUB</vt:lpstr>
      <vt:lpstr>Meiryo</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忠孝 斎藤</dc:creator>
  <cp:lastModifiedBy>忠孝 斎藤</cp:lastModifiedBy>
  <cp:revision>8</cp:revision>
  <cp:lastPrinted>2023-03-04T23:29:00Z</cp:lastPrinted>
  <dcterms:created xsi:type="dcterms:W3CDTF">2023-03-03T08:14:24Z</dcterms:created>
  <dcterms:modified xsi:type="dcterms:W3CDTF">2023-03-04T23:38:37Z</dcterms:modified>
</cp:coreProperties>
</file>