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595" r:id="rId2"/>
    <p:sldId id="286" r:id="rId3"/>
    <p:sldId id="592" r:id="rId4"/>
    <p:sldId id="622" r:id="rId5"/>
    <p:sldId id="624" r:id="rId6"/>
    <p:sldId id="625" r:id="rId7"/>
    <p:sldId id="626" r:id="rId8"/>
    <p:sldId id="627" r:id="rId9"/>
    <p:sldId id="605" r:id="rId10"/>
    <p:sldId id="631" r:id="rId11"/>
    <p:sldId id="623" r:id="rId12"/>
    <p:sldId id="628" r:id="rId13"/>
    <p:sldId id="629" r:id="rId14"/>
    <p:sldId id="633" r:id="rId15"/>
    <p:sldId id="632" r:id="rId16"/>
    <p:sldId id="634" r:id="rId17"/>
    <p:sldId id="635" r:id="rId18"/>
    <p:sldId id="636" r:id="rId19"/>
    <p:sldId id="637" r:id="rId20"/>
    <p:sldId id="630" r:id="rId21"/>
    <p:sldId id="638" r:id="rId22"/>
    <p:sldId id="639" r:id="rId23"/>
    <p:sldId id="640" r:id="rId24"/>
    <p:sldId id="641" r:id="rId25"/>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40" d="100"/>
          <a:sy n="40" d="100"/>
        </p:scale>
        <p:origin x="44" y="7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晃樹 森外" userId="4f54d2830b1f0cf9" providerId="LiveId" clId="{466744D1-6945-4FF1-8A2E-0D669BED38F3}"/>
    <pc:docChg chg="undo redo custSel addSld delSld modSld sldOrd">
      <pc:chgData name="晃樹 森外" userId="4f54d2830b1f0cf9" providerId="LiveId" clId="{466744D1-6945-4FF1-8A2E-0D669BED38F3}" dt="2022-02-15T06:55:10.027" v="2880"/>
      <pc:docMkLst>
        <pc:docMk/>
      </pc:docMkLst>
      <pc:sldChg chg="delSp modSp mod">
        <pc:chgData name="晃樹 森外" userId="4f54d2830b1f0cf9" providerId="LiveId" clId="{466744D1-6945-4FF1-8A2E-0D669BED38F3}" dt="2022-02-15T06:52:55.252" v="2722" actId="20577"/>
        <pc:sldMkLst>
          <pc:docMk/>
          <pc:sldMk cId="4142369316" sldId="286"/>
        </pc:sldMkLst>
        <pc:spChg chg="mod">
          <ac:chgData name="晃樹 森外" userId="4f54d2830b1f0cf9" providerId="LiveId" clId="{466744D1-6945-4FF1-8A2E-0D669BED38F3}" dt="2022-02-15T06:52:47.812" v="2718" actId="1076"/>
          <ac:spMkLst>
            <pc:docMk/>
            <pc:sldMk cId="4142369316" sldId="286"/>
            <ac:spMk id="2" creationId="{9D229CF4-E356-4F44-9102-F2B800D132FC}"/>
          </ac:spMkLst>
        </pc:spChg>
        <pc:spChg chg="mod">
          <ac:chgData name="晃樹 森外" userId="4f54d2830b1f0cf9" providerId="LiveId" clId="{466744D1-6945-4FF1-8A2E-0D669BED38F3}" dt="2022-02-15T06:52:47.812" v="2718" actId="1076"/>
          <ac:spMkLst>
            <pc:docMk/>
            <pc:sldMk cId="4142369316" sldId="286"/>
            <ac:spMk id="10" creationId="{56608284-7398-B144-9F84-2E77690A51B6}"/>
          </ac:spMkLst>
        </pc:spChg>
        <pc:spChg chg="mod">
          <ac:chgData name="晃樹 森外" userId="4f54d2830b1f0cf9" providerId="LiveId" clId="{466744D1-6945-4FF1-8A2E-0D669BED38F3}" dt="2022-02-15T06:52:47.812" v="2718" actId="1076"/>
          <ac:spMkLst>
            <pc:docMk/>
            <pc:sldMk cId="4142369316" sldId="286"/>
            <ac:spMk id="12" creationId="{E77B21F5-4986-6442-932D-EE5129F869EF}"/>
          </ac:spMkLst>
        </pc:spChg>
        <pc:spChg chg="mod">
          <ac:chgData name="晃樹 森外" userId="4f54d2830b1f0cf9" providerId="LiveId" clId="{466744D1-6945-4FF1-8A2E-0D669BED38F3}" dt="2022-02-15T06:52:47.812" v="2718" actId="1076"/>
          <ac:spMkLst>
            <pc:docMk/>
            <pc:sldMk cId="4142369316" sldId="286"/>
            <ac:spMk id="13" creationId="{7C64729A-716A-7A47-85BB-C02FAE973905}"/>
          </ac:spMkLst>
        </pc:spChg>
        <pc:spChg chg="mod">
          <ac:chgData name="晃樹 森外" userId="4f54d2830b1f0cf9" providerId="LiveId" clId="{466744D1-6945-4FF1-8A2E-0D669BED38F3}" dt="2022-02-15T06:52:47.812" v="2718" actId="1076"/>
          <ac:spMkLst>
            <pc:docMk/>
            <pc:sldMk cId="4142369316" sldId="286"/>
            <ac:spMk id="14" creationId="{D426F2E0-D0CE-C844-AAB7-F91AC4500EA0}"/>
          </ac:spMkLst>
        </pc:spChg>
        <pc:spChg chg="mod">
          <ac:chgData name="晃樹 森外" userId="4f54d2830b1f0cf9" providerId="LiveId" clId="{466744D1-6945-4FF1-8A2E-0D669BED38F3}" dt="2022-02-15T06:52:47.812" v="2718" actId="1076"/>
          <ac:spMkLst>
            <pc:docMk/>
            <pc:sldMk cId="4142369316" sldId="286"/>
            <ac:spMk id="15" creationId="{6CBA6850-8D36-BE41-8F22-F4B4B52B93B6}"/>
          </ac:spMkLst>
        </pc:spChg>
        <pc:spChg chg="mod">
          <ac:chgData name="晃樹 森外" userId="4f54d2830b1f0cf9" providerId="LiveId" clId="{466744D1-6945-4FF1-8A2E-0D669BED38F3}" dt="2022-02-15T06:52:47.812" v="2718" actId="1076"/>
          <ac:spMkLst>
            <pc:docMk/>
            <pc:sldMk cId="4142369316" sldId="286"/>
            <ac:spMk id="16" creationId="{E137B146-2940-D04A-B533-F25B9802154C}"/>
          </ac:spMkLst>
        </pc:spChg>
        <pc:spChg chg="del">
          <ac:chgData name="晃樹 森外" userId="4f54d2830b1f0cf9" providerId="LiveId" clId="{466744D1-6945-4FF1-8A2E-0D669BED38F3}" dt="2022-02-15T06:52:43.808" v="2717" actId="478"/>
          <ac:spMkLst>
            <pc:docMk/>
            <pc:sldMk cId="4142369316" sldId="286"/>
            <ac:spMk id="17" creationId="{C112D151-D1A3-5940-B0CB-7CF9EFC984BB}"/>
          </ac:spMkLst>
        </pc:spChg>
        <pc:spChg chg="del">
          <ac:chgData name="晃樹 森外" userId="4f54d2830b1f0cf9" providerId="LiveId" clId="{466744D1-6945-4FF1-8A2E-0D669BED38F3}" dt="2022-02-15T06:52:43.808" v="2717" actId="478"/>
          <ac:spMkLst>
            <pc:docMk/>
            <pc:sldMk cId="4142369316" sldId="286"/>
            <ac:spMk id="18" creationId="{DD7785D9-5FF9-B142-820A-8587AFF78095}"/>
          </ac:spMkLst>
        </pc:spChg>
        <pc:spChg chg="mod">
          <ac:chgData name="晃樹 森外" userId="4f54d2830b1f0cf9" providerId="LiveId" clId="{466744D1-6945-4FF1-8A2E-0D669BED38F3}" dt="2022-02-15T06:52:55.252" v="2722" actId="20577"/>
          <ac:spMkLst>
            <pc:docMk/>
            <pc:sldMk cId="4142369316" sldId="286"/>
            <ac:spMk id="19" creationId="{AAAE650A-F37E-EF44-9EBD-182F087B9BE8}"/>
          </ac:spMkLst>
        </pc:spChg>
      </pc:sldChg>
      <pc:sldChg chg="addSp delSp modSp mod">
        <pc:chgData name="晃樹 森外" userId="4f54d2830b1f0cf9" providerId="LiveId" clId="{466744D1-6945-4FF1-8A2E-0D669BED38F3}" dt="2022-02-15T06:53:05.696" v="2723" actId="20577"/>
        <pc:sldMkLst>
          <pc:docMk/>
          <pc:sldMk cId="3716966941" sldId="595"/>
        </pc:sldMkLst>
        <pc:spChg chg="mod">
          <ac:chgData name="晃樹 森外" userId="4f54d2830b1f0cf9" providerId="LiveId" clId="{466744D1-6945-4FF1-8A2E-0D669BED38F3}" dt="2022-02-15T06:53:05.696" v="2723" actId="20577"/>
          <ac:spMkLst>
            <pc:docMk/>
            <pc:sldMk cId="3716966941" sldId="595"/>
            <ac:spMk id="9" creationId="{60931142-8CEB-48FF-9753-3C7ED4C8ADE0}"/>
          </ac:spMkLst>
        </pc:spChg>
        <pc:spChg chg="add del mod">
          <ac:chgData name="晃樹 森外" userId="4f54d2830b1f0cf9" providerId="LiveId" clId="{466744D1-6945-4FF1-8A2E-0D669BED38F3}" dt="2022-02-14T23:17:36.018" v="547"/>
          <ac:spMkLst>
            <pc:docMk/>
            <pc:sldMk cId="3716966941" sldId="595"/>
            <ac:spMk id="10" creationId="{76815733-E78E-417C-A379-CC58289EACDC}"/>
          </ac:spMkLst>
        </pc:spChg>
        <pc:spChg chg="add del mod">
          <ac:chgData name="晃樹 森外" userId="4f54d2830b1f0cf9" providerId="LiveId" clId="{466744D1-6945-4FF1-8A2E-0D669BED38F3}" dt="2022-02-14T23:17:36.018" v="547"/>
          <ac:spMkLst>
            <pc:docMk/>
            <pc:sldMk cId="3716966941" sldId="595"/>
            <ac:spMk id="11" creationId="{1D4CE5C7-783F-471C-8771-9A03610B000A}"/>
          </ac:spMkLst>
        </pc:spChg>
        <pc:spChg chg="add del mod">
          <ac:chgData name="晃樹 森外" userId="4f54d2830b1f0cf9" providerId="LiveId" clId="{466744D1-6945-4FF1-8A2E-0D669BED38F3}" dt="2022-02-14T23:17:36.018" v="547"/>
          <ac:spMkLst>
            <pc:docMk/>
            <pc:sldMk cId="3716966941" sldId="595"/>
            <ac:spMk id="12" creationId="{CF0D91F7-812B-4886-BE7A-ACA956B44E09}"/>
          </ac:spMkLst>
        </pc:spChg>
        <pc:cxnChg chg="add del mod">
          <ac:chgData name="晃樹 森外" userId="4f54d2830b1f0cf9" providerId="LiveId" clId="{466744D1-6945-4FF1-8A2E-0D669BED38F3}" dt="2022-02-14T23:17:36.018" v="547"/>
          <ac:cxnSpMkLst>
            <pc:docMk/>
            <pc:sldMk cId="3716966941" sldId="595"/>
            <ac:cxnSpMk id="13" creationId="{00E88206-177E-4826-B7DC-B3093AB67683}"/>
          </ac:cxnSpMkLst>
        </pc:cxnChg>
      </pc:sldChg>
      <pc:sldChg chg="addSp delSp modSp mod ord">
        <pc:chgData name="晃樹 森外" userId="4f54d2830b1f0cf9" providerId="LiveId" clId="{466744D1-6945-4FF1-8A2E-0D669BED38F3}" dt="2022-02-15T02:47:14.024" v="1536" actId="1076"/>
        <pc:sldMkLst>
          <pc:docMk/>
          <pc:sldMk cId="3682482522" sldId="605"/>
        </pc:sldMkLst>
        <pc:spChg chg="mod">
          <ac:chgData name="晃樹 森外" userId="4f54d2830b1f0cf9" providerId="LiveId" clId="{466744D1-6945-4FF1-8A2E-0D669BED38F3}" dt="2022-02-15T02:47:14.024" v="1536" actId="1076"/>
          <ac:spMkLst>
            <pc:docMk/>
            <pc:sldMk cId="3682482522" sldId="605"/>
            <ac:spMk id="5" creationId="{0A84AFE2-9033-47B9-90EF-D683C3F53584}"/>
          </ac:spMkLst>
        </pc:spChg>
        <pc:spChg chg="mod">
          <ac:chgData name="晃樹 森外" userId="4f54d2830b1f0cf9" providerId="LiveId" clId="{466744D1-6945-4FF1-8A2E-0D669BED38F3}" dt="2022-02-15T02:47:14.024" v="1536" actId="1076"/>
          <ac:spMkLst>
            <pc:docMk/>
            <pc:sldMk cId="3682482522" sldId="605"/>
            <ac:spMk id="6" creationId="{C5BD896D-33ED-46A6-9EB0-073B1AC6C157}"/>
          </ac:spMkLst>
        </pc:spChg>
        <pc:spChg chg="mod">
          <ac:chgData name="晃樹 森外" userId="4f54d2830b1f0cf9" providerId="LiveId" clId="{466744D1-6945-4FF1-8A2E-0D669BED38F3}" dt="2022-02-15T02:47:14.024" v="1536" actId="1076"/>
          <ac:spMkLst>
            <pc:docMk/>
            <pc:sldMk cId="3682482522" sldId="605"/>
            <ac:spMk id="7" creationId="{FCAC8F9F-65A5-4C42-AD51-343F518CC450}"/>
          </ac:spMkLst>
        </pc:spChg>
        <pc:spChg chg="mod">
          <ac:chgData name="晃樹 森外" userId="4f54d2830b1f0cf9" providerId="LiveId" clId="{466744D1-6945-4FF1-8A2E-0D669BED38F3}" dt="2022-02-15T02:47:14.024" v="1536" actId="1076"/>
          <ac:spMkLst>
            <pc:docMk/>
            <pc:sldMk cId="3682482522" sldId="605"/>
            <ac:spMk id="8" creationId="{4C1FF912-726F-45E3-8E92-E4661B6AC8F4}"/>
          </ac:spMkLst>
        </pc:spChg>
        <pc:spChg chg="mod">
          <ac:chgData name="晃樹 森外" userId="4f54d2830b1f0cf9" providerId="LiveId" clId="{466744D1-6945-4FF1-8A2E-0D669BED38F3}" dt="2022-02-15T02:47:14.024" v="1536" actId="1076"/>
          <ac:spMkLst>
            <pc:docMk/>
            <pc:sldMk cId="3682482522" sldId="605"/>
            <ac:spMk id="9" creationId="{8F25623A-C5D4-463E-AFBA-8B7B6BD9B2E9}"/>
          </ac:spMkLst>
        </pc:spChg>
        <pc:spChg chg="mod">
          <ac:chgData name="晃樹 森外" userId="4f54d2830b1f0cf9" providerId="LiveId" clId="{466744D1-6945-4FF1-8A2E-0D669BED38F3}" dt="2022-02-15T02:47:14.024" v="1536" actId="1076"/>
          <ac:spMkLst>
            <pc:docMk/>
            <pc:sldMk cId="3682482522" sldId="605"/>
            <ac:spMk id="10" creationId="{A5AC5F1D-7228-4084-B150-B683BEE32B26}"/>
          </ac:spMkLst>
        </pc:spChg>
        <pc:spChg chg="mod">
          <ac:chgData name="晃樹 森外" userId="4f54d2830b1f0cf9" providerId="LiveId" clId="{466744D1-6945-4FF1-8A2E-0D669BED38F3}" dt="2022-02-15T02:47:14.024" v="1536" actId="1076"/>
          <ac:spMkLst>
            <pc:docMk/>
            <pc:sldMk cId="3682482522" sldId="605"/>
            <ac:spMk id="11" creationId="{03CA2631-6506-4AB1-86E9-F11AA35A1B10}"/>
          </ac:spMkLst>
        </pc:spChg>
        <pc:spChg chg="mod">
          <ac:chgData name="晃樹 森外" userId="4f54d2830b1f0cf9" providerId="LiveId" clId="{466744D1-6945-4FF1-8A2E-0D669BED38F3}" dt="2022-02-15T02:47:14.024" v="1536" actId="1076"/>
          <ac:spMkLst>
            <pc:docMk/>
            <pc:sldMk cId="3682482522" sldId="605"/>
            <ac:spMk id="13" creationId="{1249970A-DEAA-4387-A4D4-F17456EE4E5F}"/>
          </ac:spMkLst>
        </pc:spChg>
        <pc:spChg chg="mod">
          <ac:chgData name="晃樹 森外" userId="4f54d2830b1f0cf9" providerId="LiveId" clId="{466744D1-6945-4FF1-8A2E-0D669BED38F3}" dt="2022-02-15T02:47:14.024" v="1536" actId="1076"/>
          <ac:spMkLst>
            <pc:docMk/>
            <pc:sldMk cId="3682482522" sldId="605"/>
            <ac:spMk id="18" creationId="{FFBAC43D-EB38-44EF-A504-DD6285BD61FC}"/>
          </ac:spMkLst>
        </pc:spChg>
        <pc:spChg chg="mod">
          <ac:chgData name="晃樹 森外" userId="4f54d2830b1f0cf9" providerId="LiveId" clId="{466744D1-6945-4FF1-8A2E-0D669BED38F3}" dt="2022-02-15T02:47:14.024" v="1536" actId="1076"/>
          <ac:spMkLst>
            <pc:docMk/>
            <pc:sldMk cId="3682482522" sldId="605"/>
            <ac:spMk id="26" creationId="{03FBA2CF-4A07-4871-A896-96B5530FDD0F}"/>
          </ac:spMkLst>
        </pc:spChg>
        <pc:spChg chg="mod">
          <ac:chgData name="晃樹 森外" userId="4f54d2830b1f0cf9" providerId="LiveId" clId="{466744D1-6945-4FF1-8A2E-0D669BED38F3}" dt="2022-02-15T02:47:14.024" v="1536" actId="1076"/>
          <ac:spMkLst>
            <pc:docMk/>
            <pc:sldMk cId="3682482522" sldId="605"/>
            <ac:spMk id="30" creationId="{ECBB794F-2DF2-4B80-AC05-6B708D05083C}"/>
          </ac:spMkLst>
        </pc:spChg>
        <pc:spChg chg="add mod">
          <ac:chgData name="晃樹 森外" userId="4f54d2830b1f0cf9" providerId="LiveId" clId="{466744D1-6945-4FF1-8A2E-0D669BED38F3}" dt="2022-02-15T02:47:14.024" v="1536" actId="1076"/>
          <ac:spMkLst>
            <pc:docMk/>
            <pc:sldMk cId="3682482522" sldId="605"/>
            <ac:spMk id="32" creationId="{B42C0E24-72B1-43BD-A652-BC23467E1D15}"/>
          </ac:spMkLst>
        </pc:spChg>
        <pc:spChg chg="mod">
          <ac:chgData name="晃樹 森外" userId="4f54d2830b1f0cf9" providerId="LiveId" clId="{466744D1-6945-4FF1-8A2E-0D669BED38F3}" dt="2022-02-15T02:47:14.024" v="1536" actId="1076"/>
          <ac:spMkLst>
            <pc:docMk/>
            <pc:sldMk cId="3682482522" sldId="605"/>
            <ac:spMk id="33" creationId="{03B5B4A4-A662-4A4D-B43F-4878CCD0CB13}"/>
          </ac:spMkLst>
        </pc:spChg>
        <pc:spChg chg="add mod">
          <ac:chgData name="晃樹 森外" userId="4f54d2830b1f0cf9" providerId="LiveId" clId="{466744D1-6945-4FF1-8A2E-0D669BED38F3}" dt="2022-02-15T02:47:14.024" v="1536" actId="1076"/>
          <ac:spMkLst>
            <pc:docMk/>
            <pc:sldMk cId="3682482522" sldId="605"/>
            <ac:spMk id="42" creationId="{FAD98E8C-DE9E-47ED-832F-9EF47A6C4FCA}"/>
          </ac:spMkLst>
        </pc:spChg>
        <pc:spChg chg="mod">
          <ac:chgData name="晃樹 森外" userId="4f54d2830b1f0cf9" providerId="LiveId" clId="{466744D1-6945-4FF1-8A2E-0D669BED38F3}" dt="2022-02-15T02:47:14.024" v="1536" actId="1076"/>
          <ac:spMkLst>
            <pc:docMk/>
            <pc:sldMk cId="3682482522" sldId="605"/>
            <ac:spMk id="46" creationId="{456EDB0A-4DBF-4707-9E43-BBE6D173AD07}"/>
          </ac:spMkLst>
        </pc:spChg>
        <pc:spChg chg="del">
          <ac:chgData name="晃樹 森外" userId="4f54d2830b1f0cf9" providerId="LiveId" clId="{466744D1-6945-4FF1-8A2E-0D669BED38F3}" dt="2022-02-15T02:29:36.016" v="1162" actId="478"/>
          <ac:spMkLst>
            <pc:docMk/>
            <pc:sldMk cId="3682482522" sldId="605"/>
            <ac:spMk id="47" creationId="{821DD9C1-9D17-487F-99D8-313FB8E83462}"/>
          </ac:spMkLst>
        </pc:spChg>
        <pc:spChg chg="add mod">
          <ac:chgData name="晃樹 森外" userId="4f54d2830b1f0cf9" providerId="LiveId" clId="{466744D1-6945-4FF1-8A2E-0D669BED38F3}" dt="2022-02-15T02:47:14.024" v="1536" actId="1076"/>
          <ac:spMkLst>
            <pc:docMk/>
            <pc:sldMk cId="3682482522" sldId="605"/>
            <ac:spMk id="50" creationId="{63B5E528-8CD9-473F-B4D1-07E01B02B524}"/>
          </ac:spMkLst>
        </pc:spChg>
        <pc:cxnChg chg="mod">
          <ac:chgData name="晃樹 森外" userId="4f54d2830b1f0cf9" providerId="LiveId" clId="{466744D1-6945-4FF1-8A2E-0D669BED38F3}" dt="2022-02-15T02:47:14.024" v="1536" actId="1076"/>
          <ac:cxnSpMkLst>
            <pc:docMk/>
            <pc:sldMk cId="3682482522" sldId="605"/>
            <ac:cxnSpMk id="27" creationId="{6C86DD9A-A92D-4306-A599-66E44417ACA9}"/>
          </ac:cxnSpMkLst>
        </pc:cxnChg>
        <pc:cxnChg chg="mod">
          <ac:chgData name="晃樹 森外" userId="4f54d2830b1f0cf9" providerId="LiveId" clId="{466744D1-6945-4FF1-8A2E-0D669BED38F3}" dt="2022-02-15T02:47:14.024" v="1536" actId="1076"/>
          <ac:cxnSpMkLst>
            <pc:docMk/>
            <pc:sldMk cId="3682482522" sldId="605"/>
            <ac:cxnSpMk id="31" creationId="{0A956D06-A357-4BFD-9329-2D98188A42B1}"/>
          </ac:cxnSpMkLst>
        </pc:cxnChg>
        <pc:cxnChg chg="mod">
          <ac:chgData name="晃樹 森外" userId="4f54d2830b1f0cf9" providerId="LiveId" clId="{466744D1-6945-4FF1-8A2E-0D669BED38F3}" dt="2022-02-15T02:47:14.024" v="1536" actId="1076"/>
          <ac:cxnSpMkLst>
            <pc:docMk/>
            <pc:sldMk cId="3682482522" sldId="605"/>
            <ac:cxnSpMk id="34" creationId="{28CE223E-E73A-4CBE-B482-6073F25407FD}"/>
          </ac:cxnSpMkLst>
        </pc:cxnChg>
        <pc:cxnChg chg="mod">
          <ac:chgData name="晃樹 森外" userId="4f54d2830b1f0cf9" providerId="LiveId" clId="{466744D1-6945-4FF1-8A2E-0D669BED38F3}" dt="2022-02-15T02:47:14.024" v="1536" actId="1076"/>
          <ac:cxnSpMkLst>
            <pc:docMk/>
            <pc:sldMk cId="3682482522" sldId="605"/>
            <ac:cxnSpMk id="35" creationId="{7DD5899A-BADD-4AF8-A8C6-3B9F42DF2AE5}"/>
          </ac:cxnSpMkLst>
        </pc:cxnChg>
        <pc:cxnChg chg="add mod">
          <ac:chgData name="晃樹 森外" userId="4f54d2830b1f0cf9" providerId="LiveId" clId="{466744D1-6945-4FF1-8A2E-0D669BED38F3}" dt="2022-02-15T02:47:14.024" v="1536" actId="1076"/>
          <ac:cxnSpMkLst>
            <pc:docMk/>
            <pc:sldMk cId="3682482522" sldId="605"/>
            <ac:cxnSpMk id="36" creationId="{548F7172-4AC0-4347-912D-326EDF29C4A5}"/>
          </ac:cxnSpMkLst>
        </pc:cxnChg>
        <pc:cxnChg chg="mod">
          <ac:chgData name="晃樹 森外" userId="4f54d2830b1f0cf9" providerId="LiveId" clId="{466744D1-6945-4FF1-8A2E-0D669BED38F3}" dt="2022-02-15T02:47:14.024" v="1536" actId="1076"/>
          <ac:cxnSpMkLst>
            <pc:docMk/>
            <pc:sldMk cId="3682482522" sldId="605"/>
            <ac:cxnSpMk id="39" creationId="{E8EB688F-B6C0-490D-BEDA-667856035C15}"/>
          </ac:cxnSpMkLst>
        </pc:cxnChg>
        <pc:cxnChg chg="add mod">
          <ac:chgData name="晃樹 森外" userId="4f54d2830b1f0cf9" providerId="LiveId" clId="{466744D1-6945-4FF1-8A2E-0D669BED38F3}" dt="2022-02-15T02:47:14.024" v="1536" actId="1076"/>
          <ac:cxnSpMkLst>
            <pc:docMk/>
            <pc:sldMk cId="3682482522" sldId="605"/>
            <ac:cxnSpMk id="40" creationId="{055F021F-E334-46F8-BBB8-0BDFFBB246F0}"/>
          </ac:cxnSpMkLst>
        </pc:cxnChg>
        <pc:cxnChg chg="add mod">
          <ac:chgData name="晃樹 森外" userId="4f54d2830b1f0cf9" providerId="LiveId" clId="{466744D1-6945-4FF1-8A2E-0D669BED38F3}" dt="2022-02-15T02:47:14.024" v="1536" actId="1076"/>
          <ac:cxnSpMkLst>
            <pc:docMk/>
            <pc:sldMk cId="3682482522" sldId="605"/>
            <ac:cxnSpMk id="48" creationId="{2D35069B-C859-47AF-92F6-5FF35A6E4BAF}"/>
          </ac:cxnSpMkLst>
        </pc:cxnChg>
        <pc:cxnChg chg="mod">
          <ac:chgData name="晃樹 森外" userId="4f54d2830b1f0cf9" providerId="LiveId" clId="{466744D1-6945-4FF1-8A2E-0D669BED38F3}" dt="2022-02-15T02:47:14.024" v="1536" actId="1076"/>
          <ac:cxnSpMkLst>
            <pc:docMk/>
            <pc:sldMk cId="3682482522" sldId="605"/>
            <ac:cxnSpMk id="49" creationId="{14260451-721E-444C-9CD0-C3C1A3A4D968}"/>
          </ac:cxnSpMkLst>
        </pc:cxnChg>
        <pc:cxnChg chg="mod">
          <ac:chgData name="晃樹 森外" userId="4f54d2830b1f0cf9" providerId="LiveId" clId="{466744D1-6945-4FF1-8A2E-0D669BED38F3}" dt="2022-02-15T02:47:14.024" v="1536" actId="1076"/>
          <ac:cxnSpMkLst>
            <pc:docMk/>
            <pc:sldMk cId="3682482522" sldId="605"/>
            <ac:cxnSpMk id="53" creationId="{EC0D028D-C656-4C81-AD39-B551E1812359}"/>
          </ac:cxnSpMkLst>
        </pc:cxnChg>
        <pc:cxnChg chg="mod">
          <ac:chgData name="晃樹 森外" userId="4f54d2830b1f0cf9" providerId="LiveId" clId="{466744D1-6945-4FF1-8A2E-0D669BED38F3}" dt="2022-02-15T02:47:14.024" v="1536" actId="1076"/>
          <ac:cxnSpMkLst>
            <pc:docMk/>
            <pc:sldMk cId="3682482522" sldId="605"/>
            <ac:cxnSpMk id="54" creationId="{E9808EF2-80BF-48B0-8A7D-59A571D93456}"/>
          </ac:cxnSpMkLst>
        </pc:cxnChg>
        <pc:cxnChg chg="mod">
          <ac:chgData name="晃樹 森外" userId="4f54d2830b1f0cf9" providerId="LiveId" clId="{466744D1-6945-4FF1-8A2E-0D669BED38F3}" dt="2022-02-15T02:47:14.024" v="1536" actId="1076"/>
          <ac:cxnSpMkLst>
            <pc:docMk/>
            <pc:sldMk cId="3682482522" sldId="605"/>
            <ac:cxnSpMk id="58" creationId="{481F5768-ABEB-4CAA-B2AE-24B0C780ED53}"/>
          </ac:cxnSpMkLst>
        </pc:cxnChg>
        <pc:cxnChg chg="mod">
          <ac:chgData name="晃樹 森外" userId="4f54d2830b1f0cf9" providerId="LiveId" clId="{466744D1-6945-4FF1-8A2E-0D669BED38F3}" dt="2022-02-15T02:47:14.024" v="1536" actId="1076"/>
          <ac:cxnSpMkLst>
            <pc:docMk/>
            <pc:sldMk cId="3682482522" sldId="605"/>
            <ac:cxnSpMk id="61" creationId="{28D905D8-BB5A-47BC-BC5B-DA1D17704B2D}"/>
          </ac:cxnSpMkLst>
        </pc:cxnChg>
        <pc:cxnChg chg="mod">
          <ac:chgData name="晃樹 森外" userId="4f54d2830b1f0cf9" providerId="LiveId" clId="{466744D1-6945-4FF1-8A2E-0D669BED38F3}" dt="2022-02-15T02:47:14.024" v="1536" actId="1076"/>
          <ac:cxnSpMkLst>
            <pc:docMk/>
            <pc:sldMk cId="3682482522" sldId="605"/>
            <ac:cxnSpMk id="64" creationId="{6AD37D57-A7AE-4B19-A5E0-A23C584FF6DC}"/>
          </ac:cxnSpMkLst>
        </pc:cxnChg>
        <pc:cxnChg chg="del mod">
          <ac:chgData name="晃樹 森外" userId="4f54d2830b1f0cf9" providerId="LiveId" clId="{466744D1-6945-4FF1-8A2E-0D669BED38F3}" dt="2022-02-15T02:29:37.942" v="1163" actId="478"/>
          <ac:cxnSpMkLst>
            <pc:docMk/>
            <pc:sldMk cId="3682482522" sldId="605"/>
            <ac:cxnSpMk id="68" creationId="{480702BC-8493-4DD9-A28D-F0209F4AA2BC}"/>
          </ac:cxnSpMkLst>
        </pc:cxnChg>
      </pc:sldChg>
      <pc:sldChg chg="del">
        <pc:chgData name="晃樹 森外" userId="4f54d2830b1f0cf9" providerId="LiveId" clId="{466744D1-6945-4FF1-8A2E-0D669BED38F3}" dt="2022-02-12T15:19:31.555" v="389" actId="47"/>
        <pc:sldMkLst>
          <pc:docMk/>
          <pc:sldMk cId="1161933783" sldId="613"/>
        </pc:sldMkLst>
      </pc:sldChg>
      <pc:sldChg chg="del">
        <pc:chgData name="晃樹 森外" userId="4f54d2830b1f0cf9" providerId="LiveId" clId="{466744D1-6945-4FF1-8A2E-0D669BED38F3}" dt="2022-02-12T15:19:49.409" v="390" actId="47"/>
        <pc:sldMkLst>
          <pc:docMk/>
          <pc:sldMk cId="2000253147" sldId="617"/>
        </pc:sldMkLst>
      </pc:sldChg>
      <pc:sldChg chg="addSp delSp modSp mod">
        <pc:chgData name="晃樹 森外" userId="4f54d2830b1f0cf9" providerId="LiveId" clId="{466744D1-6945-4FF1-8A2E-0D669BED38F3}" dt="2022-02-15T06:55:10.027" v="2880"/>
        <pc:sldMkLst>
          <pc:docMk/>
          <pc:sldMk cId="1995796730" sldId="622"/>
        </pc:sldMkLst>
        <pc:spChg chg="add mod">
          <ac:chgData name="晃樹 森外" userId="4f54d2830b1f0cf9" providerId="LiveId" clId="{466744D1-6945-4FF1-8A2E-0D669BED38F3}" dt="2022-02-15T06:54:19.868" v="2876" actId="1076"/>
          <ac:spMkLst>
            <pc:docMk/>
            <pc:sldMk cId="1995796730" sldId="622"/>
            <ac:spMk id="2" creationId="{2A2FD2DE-C773-4F94-A70F-BBA443749644}"/>
          </ac:spMkLst>
        </pc:spChg>
        <pc:spChg chg="add mod">
          <ac:chgData name="晃樹 森外" userId="4f54d2830b1f0cf9" providerId="LiveId" clId="{466744D1-6945-4FF1-8A2E-0D669BED38F3}" dt="2022-02-15T06:38:35.362" v="2649" actId="20577"/>
          <ac:spMkLst>
            <pc:docMk/>
            <pc:sldMk cId="1995796730" sldId="622"/>
            <ac:spMk id="5" creationId="{FC1EC986-4311-44E9-A3B1-88B1174E6040}"/>
          </ac:spMkLst>
        </pc:spChg>
        <pc:spChg chg="mod">
          <ac:chgData name="晃樹 森外" userId="4f54d2830b1f0cf9" providerId="LiveId" clId="{466744D1-6945-4FF1-8A2E-0D669BED38F3}" dt="2022-02-15T06:55:10.027" v="2880"/>
          <ac:spMkLst>
            <pc:docMk/>
            <pc:sldMk cId="1995796730" sldId="622"/>
            <ac:spMk id="8" creationId="{6406B7D2-A814-4A36-88B5-B4D6EA279FA6}"/>
          </ac:spMkLst>
        </pc:spChg>
        <pc:picChg chg="del">
          <ac:chgData name="晃樹 森外" userId="4f54d2830b1f0cf9" providerId="LiveId" clId="{466744D1-6945-4FF1-8A2E-0D669BED38F3}" dt="2022-02-12T09:06:59.752" v="2" actId="478"/>
          <ac:picMkLst>
            <pc:docMk/>
            <pc:sldMk cId="1995796730" sldId="622"/>
            <ac:picMk id="3" creationId="{B716F249-68FA-4D10-AA7E-EB47B9234504}"/>
          </ac:picMkLst>
        </pc:picChg>
        <pc:picChg chg="add mod modCrop">
          <ac:chgData name="晃樹 森外" userId="4f54d2830b1f0cf9" providerId="LiveId" clId="{466744D1-6945-4FF1-8A2E-0D669BED38F3}" dt="2022-02-12T09:07:28.198" v="14" actId="1076"/>
          <ac:picMkLst>
            <pc:docMk/>
            <pc:sldMk cId="1995796730" sldId="622"/>
            <ac:picMk id="4" creationId="{526C4EFE-D347-4BD3-99E2-21017A889BFD}"/>
          </ac:picMkLst>
        </pc:picChg>
        <pc:picChg chg="del">
          <ac:chgData name="晃樹 森外" userId="4f54d2830b1f0cf9" providerId="LiveId" clId="{466744D1-6945-4FF1-8A2E-0D669BED38F3}" dt="2022-02-12T09:07:01.412" v="3" actId="478"/>
          <ac:picMkLst>
            <pc:docMk/>
            <pc:sldMk cId="1995796730" sldId="622"/>
            <ac:picMk id="6" creationId="{2405BC85-5B2C-450A-9641-94A4DE40AE15}"/>
          </ac:picMkLst>
        </pc:picChg>
        <pc:picChg chg="add mod modCrop">
          <ac:chgData name="晃樹 森外" userId="4f54d2830b1f0cf9" providerId="LiveId" clId="{466744D1-6945-4FF1-8A2E-0D669BED38F3}" dt="2022-02-12T09:07:38.758" v="18" actId="1076"/>
          <ac:picMkLst>
            <pc:docMk/>
            <pc:sldMk cId="1995796730" sldId="622"/>
            <ac:picMk id="7" creationId="{A26F9178-FC13-4AD4-AA38-C0967457990F}"/>
          </ac:picMkLst>
        </pc:picChg>
      </pc:sldChg>
      <pc:sldChg chg="addSp delSp modSp add del mod">
        <pc:chgData name="晃樹 森外" userId="4f54d2830b1f0cf9" providerId="LiveId" clId="{466744D1-6945-4FF1-8A2E-0D669BED38F3}" dt="2022-02-15T06:05:43.024" v="2568" actId="1076"/>
        <pc:sldMkLst>
          <pc:docMk/>
          <pc:sldMk cId="1334345621" sldId="623"/>
        </pc:sldMkLst>
        <pc:spChg chg="add mod">
          <ac:chgData name="晃樹 森外" userId="4f54d2830b1f0cf9" providerId="LiveId" clId="{466744D1-6945-4FF1-8A2E-0D669BED38F3}" dt="2022-02-15T00:05:48.354" v="773" actId="20577"/>
          <ac:spMkLst>
            <pc:docMk/>
            <pc:sldMk cId="1334345621" sldId="623"/>
            <ac:spMk id="2" creationId="{D688F998-5C31-4B99-BF11-0BAF3F5906AF}"/>
          </ac:spMkLst>
        </pc:spChg>
        <pc:spChg chg="mod">
          <ac:chgData name="晃樹 森外" userId="4f54d2830b1f0cf9" providerId="LiveId" clId="{466744D1-6945-4FF1-8A2E-0D669BED38F3}" dt="2022-02-14T23:18:17.210" v="557" actId="1076"/>
          <ac:spMkLst>
            <pc:docMk/>
            <pc:sldMk cId="1334345621" sldId="623"/>
            <ac:spMk id="3" creationId="{AB961F4E-CF50-4913-AAF7-24D9C8D00DF3}"/>
          </ac:spMkLst>
        </pc:spChg>
        <pc:spChg chg="mod ord">
          <ac:chgData name="晃樹 森外" userId="4f54d2830b1f0cf9" providerId="LiveId" clId="{466744D1-6945-4FF1-8A2E-0D669BED38F3}" dt="2022-02-15T02:39:19.731" v="1395" actId="14100"/>
          <ac:spMkLst>
            <pc:docMk/>
            <pc:sldMk cId="1334345621" sldId="623"/>
            <ac:spMk id="4" creationId="{2D17CEC8-7538-4B77-9899-09DAE6424B23}"/>
          </ac:spMkLst>
        </pc:spChg>
        <pc:spChg chg="mod">
          <ac:chgData name="晃樹 森外" userId="4f54d2830b1f0cf9" providerId="LiveId" clId="{466744D1-6945-4FF1-8A2E-0D669BED38F3}" dt="2022-02-14T23:18:17.210" v="557" actId="1076"/>
          <ac:spMkLst>
            <pc:docMk/>
            <pc:sldMk cId="1334345621" sldId="623"/>
            <ac:spMk id="5" creationId="{AC48E04B-771C-4CA6-AC46-0BF7168CC048}"/>
          </ac:spMkLst>
        </pc:spChg>
        <pc:spChg chg="del">
          <ac:chgData name="晃樹 森外" userId="4f54d2830b1f0cf9" providerId="LiveId" clId="{466744D1-6945-4FF1-8A2E-0D669BED38F3}" dt="2022-02-15T04:46:32.468" v="1541" actId="478"/>
          <ac:spMkLst>
            <pc:docMk/>
            <pc:sldMk cId="1334345621" sldId="623"/>
            <ac:spMk id="6" creationId="{216CE5F2-1AAB-4B9F-BCC6-9D1556719A55}"/>
          </ac:spMkLst>
        </pc:spChg>
        <pc:spChg chg="mod">
          <ac:chgData name="晃樹 森外" userId="4f54d2830b1f0cf9" providerId="LiveId" clId="{466744D1-6945-4FF1-8A2E-0D669BED38F3}" dt="2022-02-14T23:18:17.210" v="557" actId="1076"/>
          <ac:spMkLst>
            <pc:docMk/>
            <pc:sldMk cId="1334345621" sldId="623"/>
            <ac:spMk id="7" creationId="{0737238E-A9EA-4176-9BD3-C828703A3C65}"/>
          </ac:spMkLst>
        </pc:spChg>
        <pc:spChg chg="del">
          <ac:chgData name="晃樹 森外" userId="4f54d2830b1f0cf9" providerId="LiveId" clId="{466744D1-6945-4FF1-8A2E-0D669BED38F3}" dt="2022-02-15T04:46:32.468" v="1541" actId="478"/>
          <ac:spMkLst>
            <pc:docMk/>
            <pc:sldMk cId="1334345621" sldId="623"/>
            <ac:spMk id="8" creationId="{FBB1F46D-A352-49C8-9F04-4A24674E73D4}"/>
          </ac:spMkLst>
        </pc:spChg>
        <pc:spChg chg="del">
          <ac:chgData name="晃樹 森外" userId="4f54d2830b1f0cf9" providerId="LiveId" clId="{466744D1-6945-4FF1-8A2E-0D669BED38F3}" dt="2022-02-15T04:46:32.468" v="1541" actId="478"/>
          <ac:spMkLst>
            <pc:docMk/>
            <pc:sldMk cId="1334345621" sldId="623"/>
            <ac:spMk id="9" creationId="{BE198D62-CCD1-4094-B46F-57288B02CF25}"/>
          </ac:spMkLst>
        </pc:spChg>
        <pc:spChg chg="del">
          <ac:chgData name="晃樹 森外" userId="4f54d2830b1f0cf9" providerId="LiveId" clId="{466744D1-6945-4FF1-8A2E-0D669BED38F3}" dt="2022-02-15T04:46:32.468" v="1541" actId="478"/>
          <ac:spMkLst>
            <pc:docMk/>
            <pc:sldMk cId="1334345621" sldId="623"/>
            <ac:spMk id="10" creationId="{5DF4CDDD-4666-431C-AA2A-19B12ED54AC4}"/>
          </ac:spMkLst>
        </pc:spChg>
        <pc:spChg chg="del">
          <ac:chgData name="晃樹 森外" userId="4f54d2830b1f0cf9" providerId="LiveId" clId="{466744D1-6945-4FF1-8A2E-0D669BED38F3}" dt="2022-02-15T04:46:32.468" v="1541" actId="478"/>
          <ac:spMkLst>
            <pc:docMk/>
            <pc:sldMk cId="1334345621" sldId="623"/>
            <ac:spMk id="11" creationId="{C2A2A074-45BD-439F-BEED-F35092058CE3}"/>
          </ac:spMkLst>
        </pc:spChg>
        <pc:spChg chg="del">
          <ac:chgData name="晃樹 森外" userId="4f54d2830b1f0cf9" providerId="LiveId" clId="{466744D1-6945-4FF1-8A2E-0D669BED38F3}" dt="2022-02-15T04:46:32.468" v="1541" actId="478"/>
          <ac:spMkLst>
            <pc:docMk/>
            <pc:sldMk cId="1334345621" sldId="623"/>
            <ac:spMk id="12" creationId="{8C77021A-8EC5-485E-9B58-7DFCC0BF0EE2}"/>
          </ac:spMkLst>
        </pc:spChg>
        <pc:spChg chg="mod">
          <ac:chgData name="晃樹 森外" userId="4f54d2830b1f0cf9" providerId="LiveId" clId="{466744D1-6945-4FF1-8A2E-0D669BED38F3}" dt="2022-02-15T06:05:43.024" v="2568" actId="1076"/>
          <ac:spMkLst>
            <pc:docMk/>
            <pc:sldMk cId="1334345621" sldId="623"/>
            <ac:spMk id="13" creationId="{D59499A7-8E67-4193-A0A5-987019552FA6}"/>
          </ac:spMkLst>
        </pc:spChg>
        <pc:spChg chg="add mod">
          <ac:chgData name="晃樹 森外" userId="4f54d2830b1f0cf9" providerId="LiveId" clId="{466744D1-6945-4FF1-8A2E-0D669BED38F3}" dt="2022-02-14T23:18:17.210" v="557" actId="1076"/>
          <ac:spMkLst>
            <pc:docMk/>
            <pc:sldMk cId="1334345621" sldId="623"/>
            <ac:spMk id="14" creationId="{6F3F51FF-E0DD-4432-AA79-B71060B4633D}"/>
          </ac:spMkLst>
        </pc:spChg>
        <pc:spChg chg="add mod">
          <ac:chgData name="晃樹 森外" userId="4f54d2830b1f0cf9" providerId="LiveId" clId="{466744D1-6945-4FF1-8A2E-0D669BED38F3}" dt="2022-02-14T23:18:17.210" v="557" actId="1076"/>
          <ac:spMkLst>
            <pc:docMk/>
            <pc:sldMk cId="1334345621" sldId="623"/>
            <ac:spMk id="15" creationId="{86DF3DE6-C4EB-4F52-91D0-A9BA4BC1061A}"/>
          </ac:spMkLst>
        </pc:spChg>
        <pc:spChg chg="add mod">
          <ac:chgData name="晃樹 森外" userId="4f54d2830b1f0cf9" providerId="LiveId" clId="{466744D1-6945-4FF1-8A2E-0D669BED38F3}" dt="2022-02-14T23:18:17.210" v="557" actId="1076"/>
          <ac:spMkLst>
            <pc:docMk/>
            <pc:sldMk cId="1334345621" sldId="623"/>
            <ac:spMk id="16" creationId="{9A83F21D-9B72-4B8C-9772-F4C39A942D2E}"/>
          </ac:spMkLst>
        </pc:spChg>
        <pc:spChg chg="add mod">
          <ac:chgData name="晃樹 森外" userId="4f54d2830b1f0cf9" providerId="LiveId" clId="{466744D1-6945-4FF1-8A2E-0D669BED38F3}" dt="2022-02-14T23:18:17.210" v="557" actId="1076"/>
          <ac:spMkLst>
            <pc:docMk/>
            <pc:sldMk cId="1334345621" sldId="623"/>
            <ac:spMk id="17" creationId="{F71153F0-4C0A-444B-917D-7C929F339488}"/>
          </ac:spMkLst>
        </pc:spChg>
        <pc:spChg chg="add del mod">
          <ac:chgData name="晃樹 森外" userId="4f54d2830b1f0cf9" providerId="LiveId" clId="{466744D1-6945-4FF1-8A2E-0D669BED38F3}" dt="2022-02-12T14:59:40.013" v="294" actId="478"/>
          <ac:spMkLst>
            <pc:docMk/>
            <pc:sldMk cId="1334345621" sldId="623"/>
            <ac:spMk id="18" creationId="{056618DF-8949-4B17-BE3B-50ACFCF4499E}"/>
          </ac:spMkLst>
        </pc:spChg>
        <pc:spChg chg="add del mod">
          <ac:chgData name="晃樹 森外" userId="4f54d2830b1f0cf9" providerId="LiveId" clId="{466744D1-6945-4FF1-8A2E-0D669BED38F3}" dt="2022-02-12T15:00:02.001" v="300" actId="478"/>
          <ac:spMkLst>
            <pc:docMk/>
            <pc:sldMk cId="1334345621" sldId="623"/>
            <ac:spMk id="19" creationId="{43325790-53CF-4517-9CC0-0C2BF818C430}"/>
          </ac:spMkLst>
        </pc:spChg>
        <pc:spChg chg="add del mod">
          <ac:chgData name="晃樹 森外" userId="4f54d2830b1f0cf9" providerId="LiveId" clId="{466744D1-6945-4FF1-8A2E-0D669BED38F3}" dt="2022-02-14T23:18:10.265" v="555" actId="478"/>
          <ac:spMkLst>
            <pc:docMk/>
            <pc:sldMk cId="1334345621" sldId="623"/>
            <ac:spMk id="20" creationId="{1A3C57E9-E5F5-4E15-8F14-BADDD5DF4830}"/>
          </ac:spMkLst>
        </pc:spChg>
        <pc:spChg chg="add del mod">
          <ac:chgData name="晃樹 森外" userId="4f54d2830b1f0cf9" providerId="LiveId" clId="{466744D1-6945-4FF1-8A2E-0D669BED38F3}" dt="2022-02-14T23:18:10.265" v="555" actId="478"/>
          <ac:spMkLst>
            <pc:docMk/>
            <pc:sldMk cId="1334345621" sldId="623"/>
            <ac:spMk id="21" creationId="{09A1AA72-3769-400F-9395-B79898FCCCB6}"/>
          </ac:spMkLst>
        </pc:spChg>
        <pc:spChg chg="add del mod">
          <ac:chgData name="晃樹 森外" userId="4f54d2830b1f0cf9" providerId="LiveId" clId="{466744D1-6945-4FF1-8A2E-0D669BED38F3}" dt="2022-02-14T23:18:10.265" v="555" actId="478"/>
          <ac:spMkLst>
            <pc:docMk/>
            <pc:sldMk cId="1334345621" sldId="623"/>
            <ac:spMk id="22" creationId="{16C8B868-97BA-4122-BA7D-ED632BCB706A}"/>
          </ac:spMkLst>
        </pc:spChg>
        <pc:spChg chg="add mod">
          <ac:chgData name="晃樹 森外" userId="4f54d2830b1f0cf9" providerId="LiveId" clId="{466744D1-6945-4FF1-8A2E-0D669BED38F3}" dt="2022-02-14T23:43:08.565" v="702" actId="1076"/>
          <ac:spMkLst>
            <pc:docMk/>
            <pc:sldMk cId="1334345621" sldId="623"/>
            <ac:spMk id="24" creationId="{006A85CD-B6DC-4F60-B14A-B191FA06191B}"/>
          </ac:spMkLst>
        </pc:spChg>
        <pc:spChg chg="add del mod">
          <ac:chgData name="晃樹 森外" userId="4f54d2830b1f0cf9" providerId="LiveId" clId="{466744D1-6945-4FF1-8A2E-0D669BED38F3}" dt="2022-02-15T06:00:06.416" v="2527" actId="478"/>
          <ac:spMkLst>
            <pc:docMk/>
            <pc:sldMk cId="1334345621" sldId="623"/>
            <ac:spMk id="25" creationId="{25862ED1-F525-4ACD-A8FA-E5EC1F86F00A}"/>
          </ac:spMkLst>
        </pc:spChg>
        <pc:spChg chg="add mod">
          <ac:chgData name="晃樹 森外" userId="4f54d2830b1f0cf9" providerId="LiveId" clId="{466744D1-6945-4FF1-8A2E-0D669BED38F3}" dt="2022-02-15T06:00:11.963" v="2529" actId="1076"/>
          <ac:spMkLst>
            <pc:docMk/>
            <pc:sldMk cId="1334345621" sldId="623"/>
            <ac:spMk id="28" creationId="{B101A4D5-EC0D-4AC1-B78D-C985036A511E}"/>
          </ac:spMkLst>
        </pc:spChg>
        <pc:picChg chg="add mod ord">
          <ac:chgData name="晃樹 森外" userId="4f54d2830b1f0cf9" providerId="LiveId" clId="{466744D1-6945-4FF1-8A2E-0D669BED38F3}" dt="2022-02-15T02:43:30.985" v="1511" actId="1076"/>
          <ac:picMkLst>
            <pc:docMk/>
            <pc:sldMk cId="1334345621" sldId="623"/>
            <ac:picMk id="19" creationId="{2EF6A64F-4269-401B-8600-66A0C3192A6D}"/>
          </ac:picMkLst>
        </pc:picChg>
        <pc:picChg chg="add mod">
          <ac:chgData name="晃樹 森外" userId="4f54d2830b1f0cf9" providerId="LiveId" clId="{466744D1-6945-4FF1-8A2E-0D669BED38F3}" dt="2022-02-15T02:43:17.907" v="1508" actId="1076"/>
          <ac:picMkLst>
            <pc:docMk/>
            <pc:sldMk cId="1334345621" sldId="623"/>
            <ac:picMk id="27" creationId="{C59BDF75-8001-4162-99AF-BF641A564B37}"/>
          </ac:picMkLst>
        </pc:picChg>
        <pc:cxnChg chg="add del mod">
          <ac:chgData name="晃樹 森外" userId="4f54d2830b1f0cf9" providerId="LiveId" clId="{466744D1-6945-4FF1-8A2E-0D669BED38F3}" dt="2022-02-14T23:18:10.265" v="555" actId="478"/>
          <ac:cxnSpMkLst>
            <pc:docMk/>
            <pc:sldMk cId="1334345621" sldId="623"/>
            <ac:cxnSpMk id="23" creationId="{AA66F606-0E75-4408-BEE6-85266FED6B4C}"/>
          </ac:cxnSpMkLst>
        </pc:cxnChg>
      </pc:sldChg>
      <pc:sldChg chg="addSp delSp modSp mod">
        <pc:chgData name="晃樹 森外" userId="4f54d2830b1f0cf9" providerId="LiveId" clId="{466744D1-6945-4FF1-8A2E-0D669BED38F3}" dt="2022-02-15T06:54:22.658" v="2877"/>
        <pc:sldMkLst>
          <pc:docMk/>
          <pc:sldMk cId="313077969" sldId="624"/>
        </pc:sldMkLst>
        <pc:spChg chg="add del mod">
          <ac:chgData name="晃樹 森外" userId="4f54d2830b1f0cf9" providerId="LiveId" clId="{466744D1-6945-4FF1-8A2E-0D669BED38F3}" dt="2022-02-15T06:38:41.069" v="2650" actId="478"/>
          <ac:spMkLst>
            <pc:docMk/>
            <pc:sldMk cId="313077969" sldId="624"/>
            <ac:spMk id="5" creationId="{BB009A97-2D37-4E77-A4D5-677B31B97FDE}"/>
          </ac:spMkLst>
        </pc:spChg>
        <pc:spChg chg="add mod">
          <ac:chgData name="晃樹 森外" userId="4f54d2830b1f0cf9" providerId="LiveId" clId="{466744D1-6945-4FF1-8A2E-0D669BED38F3}" dt="2022-02-15T06:38:41.388" v="2651"/>
          <ac:spMkLst>
            <pc:docMk/>
            <pc:sldMk cId="313077969" sldId="624"/>
            <ac:spMk id="6" creationId="{762B1265-4F82-4567-B1F5-22301AEE6978}"/>
          </ac:spMkLst>
        </pc:spChg>
        <pc:spChg chg="add mod">
          <ac:chgData name="晃樹 森外" userId="4f54d2830b1f0cf9" providerId="LiveId" clId="{466744D1-6945-4FF1-8A2E-0D669BED38F3}" dt="2022-02-15T06:54:22.658" v="2877"/>
          <ac:spMkLst>
            <pc:docMk/>
            <pc:sldMk cId="313077969" sldId="624"/>
            <ac:spMk id="9" creationId="{8A80205C-100D-480E-88FA-FC10679C588F}"/>
          </ac:spMkLst>
        </pc:spChg>
      </pc:sldChg>
      <pc:sldChg chg="addSp delSp modSp mod ord">
        <pc:chgData name="晃樹 森外" userId="4f54d2830b1f0cf9" providerId="LiveId" clId="{466744D1-6945-4FF1-8A2E-0D669BED38F3}" dt="2022-02-15T06:54:46.301" v="2879"/>
        <pc:sldMkLst>
          <pc:docMk/>
          <pc:sldMk cId="2687595494" sldId="625"/>
        </pc:sldMkLst>
        <pc:spChg chg="add mod">
          <ac:chgData name="晃樹 森外" userId="4f54d2830b1f0cf9" providerId="LiveId" clId="{466744D1-6945-4FF1-8A2E-0D669BED38F3}" dt="2022-02-15T06:54:24.875" v="2878"/>
          <ac:spMkLst>
            <pc:docMk/>
            <pc:sldMk cId="2687595494" sldId="625"/>
            <ac:spMk id="6" creationId="{E6F36834-4687-482D-80A7-699F252B3637}"/>
          </ac:spMkLst>
        </pc:spChg>
        <pc:spChg chg="mod">
          <ac:chgData name="晃樹 森外" userId="4f54d2830b1f0cf9" providerId="LiveId" clId="{466744D1-6945-4FF1-8A2E-0D669BED38F3}" dt="2022-02-15T06:54:46.301" v="2879"/>
          <ac:spMkLst>
            <pc:docMk/>
            <pc:sldMk cId="2687595494" sldId="625"/>
            <ac:spMk id="8" creationId="{6406B7D2-A814-4A36-88B5-B4D6EA279FA6}"/>
          </ac:spMkLst>
        </pc:spChg>
        <pc:spChg chg="add del mod">
          <ac:chgData name="晃樹 森外" userId="4f54d2830b1f0cf9" providerId="LiveId" clId="{466744D1-6945-4FF1-8A2E-0D669BED38F3}" dt="2022-02-15T06:38:43.767" v="2652" actId="478"/>
          <ac:spMkLst>
            <pc:docMk/>
            <pc:sldMk cId="2687595494" sldId="625"/>
            <ac:spMk id="10" creationId="{A9C047A3-6E22-44BF-B082-4C316752336A}"/>
          </ac:spMkLst>
        </pc:spChg>
        <pc:spChg chg="add mod">
          <ac:chgData name="晃樹 森外" userId="4f54d2830b1f0cf9" providerId="LiveId" clId="{466744D1-6945-4FF1-8A2E-0D669BED38F3}" dt="2022-02-15T06:38:44.022" v="2653"/>
          <ac:spMkLst>
            <pc:docMk/>
            <pc:sldMk cId="2687595494" sldId="625"/>
            <ac:spMk id="11" creationId="{204B43C5-4605-4618-A23B-314392F59FE5}"/>
          </ac:spMkLst>
        </pc:spChg>
        <pc:picChg chg="add mod modCrop">
          <ac:chgData name="晃樹 森外" userId="4f54d2830b1f0cf9" providerId="LiveId" clId="{466744D1-6945-4FF1-8A2E-0D669BED38F3}" dt="2022-02-15T06:35:42.854" v="2582" actId="14100"/>
          <ac:picMkLst>
            <pc:docMk/>
            <pc:sldMk cId="2687595494" sldId="625"/>
            <ac:picMk id="3" creationId="{B7DE7C29-B81E-4648-BDD2-47D3C920A0DF}"/>
          </ac:picMkLst>
        </pc:picChg>
        <pc:picChg chg="del">
          <ac:chgData name="晃樹 森外" userId="4f54d2830b1f0cf9" providerId="LiveId" clId="{466744D1-6945-4FF1-8A2E-0D669BED38F3}" dt="2022-02-15T06:35:16.977" v="2570" actId="478"/>
          <ac:picMkLst>
            <pc:docMk/>
            <pc:sldMk cId="2687595494" sldId="625"/>
            <ac:picMk id="6" creationId="{F1EE0D13-6521-4698-85E3-D83AC4271104}"/>
          </ac:picMkLst>
        </pc:picChg>
        <pc:picChg chg="add mod modCrop">
          <ac:chgData name="晃樹 森外" userId="4f54d2830b1f0cf9" providerId="LiveId" clId="{466744D1-6945-4FF1-8A2E-0D669BED38F3}" dt="2022-02-15T06:36:05.271" v="2589" actId="1076"/>
          <ac:picMkLst>
            <pc:docMk/>
            <pc:sldMk cId="2687595494" sldId="625"/>
            <ac:picMk id="7" creationId="{DAF662FB-A55B-4E6E-95D8-1A4FF09C7C34}"/>
          </ac:picMkLst>
        </pc:picChg>
        <pc:picChg chg="del">
          <ac:chgData name="晃樹 森外" userId="4f54d2830b1f0cf9" providerId="LiveId" clId="{466744D1-6945-4FF1-8A2E-0D669BED38F3}" dt="2022-02-15T06:35:18.472" v="2571" actId="478"/>
          <ac:picMkLst>
            <pc:docMk/>
            <pc:sldMk cId="2687595494" sldId="625"/>
            <ac:picMk id="9" creationId="{F7E6E469-4FD0-4367-A6E8-F0B74BAD32BC}"/>
          </ac:picMkLst>
        </pc:picChg>
      </pc:sldChg>
      <pc:sldChg chg="addSp modSp mod">
        <pc:chgData name="晃樹 森外" userId="4f54d2830b1f0cf9" providerId="LiveId" clId="{466744D1-6945-4FF1-8A2E-0D669BED38F3}" dt="2022-02-15T06:39:19.617" v="2695" actId="20577"/>
        <pc:sldMkLst>
          <pc:docMk/>
          <pc:sldMk cId="296919606" sldId="626"/>
        </pc:sldMkLst>
        <pc:spChg chg="add mod">
          <ac:chgData name="晃樹 森外" userId="4f54d2830b1f0cf9" providerId="LiveId" clId="{466744D1-6945-4FF1-8A2E-0D669BED38F3}" dt="2022-02-15T06:39:19.617" v="2695" actId="20577"/>
          <ac:spMkLst>
            <pc:docMk/>
            <pc:sldMk cId="296919606" sldId="626"/>
            <ac:spMk id="6" creationId="{E2AFF2FD-7D2D-49D5-8332-1623938796DC}"/>
          </ac:spMkLst>
        </pc:spChg>
        <pc:picChg chg="mod">
          <ac:chgData name="晃樹 森外" userId="4f54d2830b1f0cf9" providerId="LiveId" clId="{466744D1-6945-4FF1-8A2E-0D669BED38F3}" dt="2022-02-15T06:38:22.541" v="2627" actId="14100"/>
          <ac:picMkLst>
            <pc:docMk/>
            <pc:sldMk cId="296919606" sldId="626"/>
            <ac:picMk id="3" creationId="{6E91D2DC-D17E-41C0-8541-AF1A6AFEAE10}"/>
          </ac:picMkLst>
        </pc:picChg>
        <pc:picChg chg="mod">
          <ac:chgData name="晃樹 森外" userId="4f54d2830b1f0cf9" providerId="LiveId" clId="{466744D1-6945-4FF1-8A2E-0D669BED38F3}" dt="2022-02-15T06:38:22.541" v="2627" actId="14100"/>
          <ac:picMkLst>
            <pc:docMk/>
            <pc:sldMk cId="296919606" sldId="626"/>
            <ac:picMk id="7" creationId="{9E4E1676-3683-4E48-8308-FCBAD0104CC7}"/>
          </ac:picMkLst>
        </pc:picChg>
        <pc:picChg chg="mod">
          <ac:chgData name="晃樹 森外" userId="4f54d2830b1f0cf9" providerId="LiveId" clId="{466744D1-6945-4FF1-8A2E-0D669BED38F3}" dt="2022-02-15T06:38:22.541" v="2627" actId="14100"/>
          <ac:picMkLst>
            <pc:docMk/>
            <pc:sldMk cId="296919606" sldId="626"/>
            <ac:picMk id="10" creationId="{B3247601-5AE1-45FE-A71E-161EE10F9B74}"/>
          </ac:picMkLst>
        </pc:picChg>
      </pc:sldChg>
      <pc:sldChg chg="addSp modSp">
        <pc:chgData name="晃樹 森外" userId="4f54d2830b1f0cf9" providerId="LiveId" clId="{466744D1-6945-4FF1-8A2E-0D669BED38F3}" dt="2022-02-15T06:39:24.577" v="2696"/>
        <pc:sldMkLst>
          <pc:docMk/>
          <pc:sldMk cId="3035349092" sldId="627"/>
        </pc:sldMkLst>
        <pc:spChg chg="add mod">
          <ac:chgData name="晃樹 森外" userId="4f54d2830b1f0cf9" providerId="LiveId" clId="{466744D1-6945-4FF1-8A2E-0D669BED38F3}" dt="2022-02-15T06:39:24.577" v="2696"/>
          <ac:spMkLst>
            <pc:docMk/>
            <pc:sldMk cId="3035349092" sldId="627"/>
            <ac:spMk id="6" creationId="{16E838AD-2038-4B93-975E-AC24E4AE096B}"/>
          </ac:spMkLst>
        </pc:spChg>
      </pc:sldChg>
      <pc:sldChg chg="addSp delSp modSp add mod">
        <pc:chgData name="晃樹 森外" userId="4f54d2830b1f0cf9" providerId="LiveId" clId="{466744D1-6945-4FF1-8A2E-0D669BED38F3}" dt="2022-02-15T06:00:02.917" v="2526"/>
        <pc:sldMkLst>
          <pc:docMk/>
          <pc:sldMk cId="1516725513" sldId="628"/>
        </pc:sldMkLst>
        <pc:spChg chg="mod">
          <ac:chgData name="晃樹 森外" userId="4f54d2830b1f0cf9" providerId="LiveId" clId="{466744D1-6945-4FF1-8A2E-0D669BED38F3}" dt="2022-02-15T05:08:13.178" v="1950" actId="1076"/>
          <ac:spMkLst>
            <pc:docMk/>
            <pc:sldMk cId="1516725513" sldId="628"/>
            <ac:spMk id="2" creationId="{D688F998-5C31-4B99-BF11-0BAF3F5906AF}"/>
          </ac:spMkLst>
        </pc:spChg>
        <pc:spChg chg="mod">
          <ac:chgData name="晃樹 森外" userId="4f54d2830b1f0cf9" providerId="LiveId" clId="{466744D1-6945-4FF1-8A2E-0D669BED38F3}" dt="2022-02-15T05:08:20.774" v="1952" actId="1076"/>
          <ac:spMkLst>
            <pc:docMk/>
            <pc:sldMk cId="1516725513" sldId="628"/>
            <ac:spMk id="3" creationId="{AB961F4E-CF50-4913-AAF7-24D9C8D00DF3}"/>
          </ac:spMkLst>
        </pc:spChg>
        <pc:spChg chg="del">
          <ac:chgData name="晃樹 森外" userId="4f54d2830b1f0cf9" providerId="LiveId" clId="{466744D1-6945-4FF1-8A2E-0D669BED38F3}" dt="2022-02-15T04:46:16.145" v="1539" actId="478"/>
          <ac:spMkLst>
            <pc:docMk/>
            <pc:sldMk cId="1516725513" sldId="628"/>
            <ac:spMk id="4" creationId="{2D17CEC8-7538-4B77-9899-09DAE6424B23}"/>
          </ac:spMkLst>
        </pc:spChg>
        <pc:spChg chg="del">
          <ac:chgData name="晃樹 森外" userId="4f54d2830b1f0cf9" providerId="LiveId" clId="{466744D1-6945-4FF1-8A2E-0D669BED38F3}" dt="2022-02-12T15:00:51.749" v="307" actId="478"/>
          <ac:spMkLst>
            <pc:docMk/>
            <pc:sldMk cId="1516725513" sldId="628"/>
            <ac:spMk id="5" creationId="{AC48E04B-771C-4CA6-AC46-0BF7168CC048}"/>
          </ac:spMkLst>
        </pc:spChg>
        <pc:spChg chg="del">
          <ac:chgData name="晃樹 森外" userId="4f54d2830b1f0cf9" providerId="LiveId" clId="{466744D1-6945-4FF1-8A2E-0D669BED38F3}" dt="2022-02-15T04:46:16.145" v="1539" actId="478"/>
          <ac:spMkLst>
            <pc:docMk/>
            <pc:sldMk cId="1516725513" sldId="628"/>
            <ac:spMk id="6" creationId="{216CE5F2-1AAB-4B9F-BCC6-9D1556719A55}"/>
          </ac:spMkLst>
        </pc:spChg>
        <pc:spChg chg="mod">
          <ac:chgData name="晃樹 森外" userId="4f54d2830b1f0cf9" providerId="LiveId" clId="{466744D1-6945-4FF1-8A2E-0D669BED38F3}" dt="2022-02-12T15:08:14.366" v="325" actId="164"/>
          <ac:spMkLst>
            <pc:docMk/>
            <pc:sldMk cId="1516725513" sldId="628"/>
            <ac:spMk id="7" creationId="{0737238E-A9EA-4176-9BD3-C828703A3C65}"/>
          </ac:spMkLst>
        </pc:spChg>
        <pc:spChg chg="del">
          <ac:chgData name="晃樹 森外" userId="4f54d2830b1f0cf9" providerId="LiveId" clId="{466744D1-6945-4FF1-8A2E-0D669BED38F3}" dt="2022-02-15T04:46:16.145" v="1539" actId="478"/>
          <ac:spMkLst>
            <pc:docMk/>
            <pc:sldMk cId="1516725513" sldId="628"/>
            <ac:spMk id="8" creationId="{FBB1F46D-A352-49C8-9F04-4A24674E73D4}"/>
          </ac:spMkLst>
        </pc:spChg>
        <pc:spChg chg="del">
          <ac:chgData name="晃樹 森外" userId="4f54d2830b1f0cf9" providerId="LiveId" clId="{466744D1-6945-4FF1-8A2E-0D669BED38F3}" dt="2022-02-15T04:46:16.145" v="1539" actId="478"/>
          <ac:spMkLst>
            <pc:docMk/>
            <pc:sldMk cId="1516725513" sldId="628"/>
            <ac:spMk id="9" creationId="{BE198D62-CCD1-4094-B46F-57288B02CF25}"/>
          </ac:spMkLst>
        </pc:spChg>
        <pc:spChg chg="del">
          <ac:chgData name="晃樹 森外" userId="4f54d2830b1f0cf9" providerId="LiveId" clId="{466744D1-6945-4FF1-8A2E-0D669BED38F3}" dt="2022-02-15T04:46:16.145" v="1539" actId="478"/>
          <ac:spMkLst>
            <pc:docMk/>
            <pc:sldMk cId="1516725513" sldId="628"/>
            <ac:spMk id="10" creationId="{5DF4CDDD-4666-431C-AA2A-19B12ED54AC4}"/>
          </ac:spMkLst>
        </pc:spChg>
        <pc:spChg chg="del">
          <ac:chgData name="晃樹 森外" userId="4f54d2830b1f0cf9" providerId="LiveId" clId="{466744D1-6945-4FF1-8A2E-0D669BED38F3}" dt="2022-02-15T04:46:16.145" v="1539" actId="478"/>
          <ac:spMkLst>
            <pc:docMk/>
            <pc:sldMk cId="1516725513" sldId="628"/>
            <ac:spMk id="11" creationId="{C2A2A074-45BD-439F-BEED-F35092058CE3}"/>
          </ac:spMkLst>
        </pc:spChg>
        <pc:spChg chg="del">
          <ac:chgData name="晃樹 森外" userId="4f54d2830b1f0cf9" providerId="LiveId" clId="{466744D1-6945-4FF1-8A2E-0D669BED38F3}" dt="2022-02-15T04:46:16.145" v="1539" actId="478"/>
          <ac:spMkLst>
            <pc:docMk/>
            <pc:sldMk cId="1516725513" sldId="628"/>
            <ac:spMk id="12" creationId="{8C77021A-8EC5-485E-9B58-7DFCC0BF0EE2}"/>
          </ac:spMkLst>
        </pc:spChg>
        <pc:spChg chg="del">
          <ac:chgData name="晃樹 森外" userId="4f54d2830b1f0cf9" providerId="LiveId" clId="{466744D1-6945-4FF1-8A2E-0D669BED38F3}" dt="2022-02-12T15:00:55.093" v="308" actId="478"/>
          <ac:spMkLst>
            <pc:docMk/>
            <pc:sldMk cId="1516725513" sldId="628"/>
            <ac:spMk id="13" creationId="{D59499A7-8E67-4193-A0A5-987019552FA6}"/>
          </ac:spMkLst>
        </pc:spChg>
        <pc:spChg chg="del mod">
          <ac:chgData name="晃樹 森外" userId="4f54d2830b1f0cf9" providerId="LiveId" clId="{466744D1-6945-4FF1-8A2E-0D669BED38F3}" dt="2022-02-15T04:46:16.145" v="1539" actId="478"/>
          <ac:spMkLst>
            <pc:docMk/>
            <pc:sldMk cId="1516725513" sldId="628"/>
            <ac:spMk id="14" creationId="{6F3F51FF-E0DD-4432-AA79-B71060B4633D}"/>
          </ac:spMkLst>
        </pc:spChg>
        <pc:spChg chg="del mod">
          <ac:chgData name="晃樹 森外" userId="4f54d2830b1f0cf9" providerId="LiveId" clId="{466744D1-6945-4FF1-8A2E-0D669BED38F3}" dt="2022-02-15T04:46:19.090" v="1540" actId="478"/>
          <ac:spMkLst>
            <pc:docMk/>
            <pc:sldMk cId="1516725513" sldId="628"/>
            <ac:spMk id="15" creationId="{86DF3DE6-C4EB-4F52-91D0-A9BA4BC1061A}"/>
          </ac:spMkLst>
        </pc:spChg>
        <pc:spChg chg="del mod">
          <ac:chgData name="晃樹 森外" userId="4f54d2830b1f0cf9" providerId="LiveId" clId="{466744D1-6945-4FF1-8A2E-0D669BED38F3}" dt="2022-02-15T04:46:16.145" v="1539" actId="478"/>
          <ac:spMkLst>
            <pc:docMk/>
            <pc:sldMk cId="1516725513" sldId="628"/>
            <ac:spMk id="16" creationId="{9A83F21D-9B72-4B8C-9772-F4C39A942D2E}"/>
          </ac:spMkLst>
        </pc:spChg>
        <pc:spChg chg="del mod">
          <ac:chgData name="晃樹 森外" userId="4f54d2830b1f0cf9" providerId="LiveId" clId="{466744D1-6945-4FF1-8A2E-0D669BED38F3}" dt="2022-02-15T04:46:16.145" v="1539" actId="478"/>
          <ac:spMkLst>
            <pc:docMk/>
            <pc:sldMk cId="1516725513" sldId="628"/>
            <ac:spMk id="17" creationId="{F71153F0-4C0A-444B-917D-7C929F339488}"/>
          </ac:spMkLst>
        </pc:spChg>
        <pc:spChg chg="mod">
          <ac:chgData name="晃樹 森外" userId="4f54d2830b1f0cf9" providerId="LiveId" clId="{466744D1-6945-4FF1-8A2E-0D669BED38F3}" dt="2022-02-12T15:10:28.738" v="354" actId="164"/>
          <ac:spMkLst>
            <pc:docMk/>
            <pc:sldMk cId="1516725513" sldId="628"/>
            <ac:spMk id="20" creationId="{1A3C57E9-E5F5-4E15-8F14-BADDD5DF4830}"/>
          </ac:spMkLst>
        </pc:spChg>
        <pc:spChg chg="mod">
          <ac:chgData name="晃樹 森外" userId="4f54d2830b1f0cf9" providerId="LiveId" clId="{466744D1-6945-4FF1-8A2E-0D669BED38F3}" dt="2022-02-12T15:10:28.738" v="354" actId="164"/>
          <ac:spMkLst>
            <pc:docMk/>
            <pc:sldMk cId="1516725513" sldId="628"/>
            <ac:spMk id="21" creationId="{09A1AA72-3769-400F-9395-B79898FCCCB6}"/>
          </ac:spMkLst>
        </pc:spChg>
        <pc:spChg chg="add mod">
          <ac:chgData name="晃樹 森外" userId="4f54d2830b1f0cf9" providerId="LiveId" clId="{466744D1-6945-4FF1-8A2E-0D669BED38F3}" dt="2022-02-12T15:08:14.366" v="325" actId="164"/>
          <ac:spMkLst>
            <pc:docMk/>
            <pc:sldMk cId="1516725513" sldId="628"/>
            <ac:spMk id="22" creationId="{E8891087-6E95-4823-B8F3-7F796855524C}"/>
          </ac:spMkLst>
        </pc:spChg>
        <pc:spChg chg="add mod">
          <ac:chgData name="晃樹 森外" userId="4f54d2830b1f0cf9" providerId="LiveId" clId="{466744D1-6945-4FF1-8A2E-0D669BED38F3}" dt="2022-02-12T15:08:14.366" v="325" actId="164"/>
          <ac:spMkLst>
            <pc:docMk/>
            <pc:sldMk cId="1516725513" sldId="628"/>
            <ac:spMk id="23" creationId="{F7DF30DA-2155-4AA5-9C04-F00BE68D43AC}"/>
          </ac:spMkLst>
        </pc:spChg>
        <pc:spChg chg="add mod">
          <ac:chgData name="晃樹 森外" userId="4f54d2830b1f0cf9" providerId="LiveId" clId="{466744D1-6945-4FF1-8A2E-0D669BED38F3}" dt="2022-02-12T15:08:14.366" v="325" actId="164"/>
          <ac:spMkLst>
            <pc:docMk/>
            <pc:sldMk cId="1516725513" sldId="628"/>
            <ac:spMk id="24" creationId="{4FA2ACF8-B0A0-464C-9F14-7FDA4B1FE8FE}"/>
          </ac:spMkLst>
        </pc:spChg>
        <pc:spChg chg="add del mod">
          <ac:chgData name="晃樹 森外" userId="4f54d2830b1f0cf9" providerId="LiveId" clId="{466744D1-6945-4FF1-8A2E-0D669BED38F3}" dt="2022-02-14T23:15:23.339" v="496"/>
          <ac:spMkLst>
            <pc:docMk/>
            <pc:sldMk cId="1516725513" sldId="628"/>
            <ac:spMk id="25" creationId="{53D9BAD2-9774-4846-BDBA-B66D9216C15B}"/>
          </ac:spMkLst>
        </pc:spChg>
        <pc:spChg chg="add mod">
          <ac:chgData name="晃樹 森外" userId="4f54d2830b1f0cf9" providerId="LiveId" clId="{466744D1-6945-4FF1-8A2E-0D669BED38F3}" dt="2022-02-12T15:08:14.366" v="325" actId="164"/>
          <ac:spMkLst>
            <pc:docMk/>
            <pc:sldMk cId="1516725513" sldId="628"/>
            <ac:spMk id="25" creationId="{98869275-A3FC-4281-9B20-036142383111}"/>
          </ac:spMkLst>
        </pc:spChg>
        <pc:spChg chg="add mod">
          <ac:chgData name="晃樹 森外" userId="4f54d2830b1f0cf9" providerId="LiveId" clId="{466744D1-6945-4FF1-8A2E-0D669BED38F3}" dt="2022-02-12T15:08:14.366" v="325" actId="164"/>
          <ac:spMkLst>
            <pc:docMk/>
            <pc:sldMk cId="1516725513" sldId="628"/>
            <ac:spMk id="26" creationId="{194A9B48-8F1F-4F15-8AB4-DBA7BE040EA3}"/>
          </ac:spMkLst>
        </pc:spChg>
        <pc:spChg chg="add mod">
          <ac:chgData name="晃樹 森外" userId="4f54d2830b1f0cf9" providerId="LiveId" clId="{466744D1-6945-4FF1-8A2E-0D669BED38F3}" dt="2022-02-12T15:08:58.263" v="336" actId="164"/>
          <ac:spMkLst>
            <pc:docMk/>
            <pc:sldMk cId="1516725513" sldId="628"/>
            <ac:spMk id="27" creationId="{0A884CE0-BE07-480E-8B9A-B0414D54C582}"/>
          </ac:spMkLst>
        </pc:spChg>
        <pc:spChg chg="add mod">
          <ac:chgData name="晃樹 森外" userId="4f54d2830b1f0cf9" providerId="LiveId" clId="{466744D1-6945-4FF1-8A2E-0D669BED38F3}" dt="2022-02-12T15:08:58.263" v="336" actId="164"/>
          <ac:spMkLst>
            <pc:docMk/>
            <pc:sldMk cId="1516725513" sldId="628"/>
            <ac:spMk id="28" creationId="{A1A5BE88-D2F4-4435-AF6A-09B298C7FD60}"/>
          </ac:spMkLst>
        </pc:spChg>
        <pc:spChg chg="add del mod">
          <ac:chgData name="晃樹 森外" userId="4f54d2830b1f0cf9" providerId="LiveId" clId="{466744D1-6945-4FF1-8A2E-0D669BED38F3}" dt="2022-02-14T23:17:19.544" v="544" actId="478"/>
          <ac:spMkLst>
            <pc:docMk/>
            <pc:sldMk cId="1516725513" sldId="628"/>
            <ac:spMk id="29" creationId="{700741F8-1174-4D54-88C3-06ECAFB4FD09}"/>
          </ac:spMkLst>
        </pc:spChg>
        <pc:spChg chg="mod">
          <ac:chgData name="晃樹 森外" userId="4f54d2830b1f0cf9" providerId="LiveId" clId="{466744D1-6945-4FF1-8A2E-0D669BED38F3}" dt="2022-02-12T15:08:21.041" v="328"/>
          <ac:spMkLst>
            <pc:docMk/>
            <pc:sldMk cId="1516725513" sldId="628"/>
            <ac:spMk id="30" creationId="{CB580FB6-861E-4331-871E-135B625EBFBA}"/>
          </ac:spMkLst>
        </pc:spChg>
        <pc:spChg chg="add mod">
          <ac:chgData name="晃樹 森外" userId="4f54d2830b1f0cf9" providerId="LiveId" clId="{466744D1-6945-4FF1-8A2E-0D669BED38F3}" dt="2022-02-15T05:06:42.625" v="1884" actId="1076"/>
          <ac:spMkLst>
            <pc:docMk/>
            <pc:sldMk cId="1516725513" sldId="628"/>
            <ac:spMk id="31" creationId="{CC7EACE0-ED37-465E-A611-E89EEECA2D10}"/>
          </ac:spMkLst>
        </pc:spChg>
        <pc:spChg chg="mod">
          <ac:chgData name="晃樹 森外" userId="4f54d2830b1f0cf9" providerId="LiveId" clId="{466744D1-6945-4FF1-8A2E-0D669BED38F3}" dt="2022-02-12T15:08:21.041" v="328"/>
          <ac:spMkLst>
            <pc:docMk/>
            <pc:sldMk cId="1516725513" sldId="628"/>
            <ac:spMk id="31" creationId="{D05730E9-B3C6-4471-BB30-128F2ACD4488}"/>
          </ac:spMkLst>
        </pc:spChg>
        <pc:spChg chg="mod">
          <ac:chgData name="晃樹 森外" userId="4f54d2830b1f0cf9" providerId="LiveId" clId="{466744D1-6945-4FF1-8A2E-0D669BED38F3}" dt="2022-02-12T15:08:21.041" v="328"/>
          <ac:spMkLst>
            <pc:docMk/>
            <pc:sldMk cId="1516725513" sldId="628"/>
            <ac:spMk id="32" creationId="{55E04121-BA3F-45E6-82F5-3FCB13C2CCE5}"/>
          </ac:spMkLst>
        </pc:spChg>
        <pc:spChg chg="add mod">
          <ac:chgData name="晃樹 森外" userId="4f54d2830b1f0cf9" providerId="LiveId" clId="{466744D1-6945-4FF1-8A2E-0D669BED38F3}" dt="2022-02-15T05:06:42.625" v="1884" actId="1076"/>
          <ac:spMkLst>
            <pc:docMk/>
            <pc:sldMk cId="1516725513" sldId="628"/>
            <ac:spMk id="32" creationId="{897EF41E-E9AD-4999-B501-7B49A3A690BA}"/>
          </ac:spMkLst>
        </pc:spChg>
        <pc:spChg chg="add mod">
          <ac:chgData name="晃樹 森外" userId="4f54d2830b1f0cf9" providerId="LiveId" clId="{466744D1-6945-4FF1-8A2E-0D669BED38F3}" dt="2022-02-15T02:44:06.722" v="1517" actId="1076"/>
          <ac:spMkLst>
            <pc:docMk/>
            <pc:sldMk cId="1516725513" sldId="628"/>
            <ac:spMk id="33" creationId="{56A8A66B-D6E7-4A26-9C23-29004558BA42}"/>
          </ac:spMkLst>
        </pc:spChg>
        <pc:spChg chg="mod">
          <ac:chgData name="晃樹 森外" userId="4f54d2830b1f0cf9" providerId="LiveId" clId="{466744D1-6945-4FF1-8A2E-0D669BED38F3}" dt="2022-02-12T15:08:21.041" v="328"/>
          <ac:spMkLst>
            <pc:docMk/>
            <pc:sldMk cId="1516725513" sldId="628"/>
            <ac:spMk id="33" creationId="{BA34427A-85C1-4322-8EBE-6AD5F64A3DA5}"/>
          </ac:spMkLst>
        </pc:spChg>
        <pc:spChg chg="mod">
          <ac:chgData name="晃樹 森外" userId="4f54d2830b1f0cf9" providerId="LiveId" clId="{466744D1-6945-4FF1-8A2E-0D669BED38F3}" dt="2022-02-12T15:08:21.041" v="328"/>
          <ac:spMkLst>
            <pc:docMk/>
            <pc:sldMk cId="1516725513" sldId="628"/>
            <ac:spMk id="34" creationId="{29E35F07-9D20-4389-BFF2-C0C44334BD89}"/>
          </ac:spMkLst>
        </pc:spChg>
        <pc:spChg chg="add mod">
          <ac:chgData name="晃樹 森外" userId="4f54d2830b1f0cf9" providerId="LiveId" clId="{466744D1-6945-4FF1-8A2E-0D669BED38F3}" dt="2022-02-14T23:43:11.545" v="703"/>
          <ac:spMkLst>
            <pc:docMk/>
            <pc:sldMk cId="1516725513" sldId="628"/>
            <ac:spMk id="35" creationId="{19EABB41-5F44-4802-93B5-27A49B7B1E9B}"/>
          </ac:spMkLst>
        </pc:spChg>
        <pc:spChg chg="mod">
          <ac:chgData name="晃樹 森外" userId="4f54d2830b1f0cf9" providerId="LiveId" clId="{466744D1-6945-4FF1-8A2E-0D669BED38F3}" dt="2022-02-12T15:08:21.041" v="328"/>
          <ac:spMkLst>
            <pc:docMk/>
            <pc:sldMk cId="1516725513" sldId="628"/>
            <ac:spMk id="35" creationId="{35C5AC3C-4EA4-44F5-B168-57E97CFD289A}"/>
          </ac:spMkLst>
        </pc:spChg>
        <pc:spChg chg="add mod">
          <ac:chgData name="晃樹 森外" userId="4f54d2830b1f0cf9" providerId="LiveId" clId="{466744D1-6945-4FF1-8A2E-0D669BED38F3}" dt="2022-02-15T02:44:12.036" v="1519" actId="1076"/>
          <ac:spMkLst>
            <pc:docMk/>
            <pc:sldMk cId="1516725513" sldId="628"/>
            <ac:spMk id="37" creationId="{A9F7C969-9759-4910-9649-28B385FB2465}"/>
          </ac:spMkLst>
        </pc:spChg>
        <pc:spChg chg="del mod">
          <ac:chgData name="晃樹 森外" userId="4f54d2830b1f0cf9" providerId="LiveId" clId="{466744D1-6945-4FF1-8A2E-0D669BED38F3}" dt="2022-02-12T15:14:19.905" v="366" actId="478"/>
          <ac:spMkLst>
            <pc:docMk/>
            <pc:sldMk cId="1516725513" sldId="628"/>
            <ac:spMk id="38" creationId="{656E6368-8ABA-4A12-B6CC-72913DAD1C41}"/>
          </ac:spMkLst>
        </pc:spChg>
        <pc:spChg chg="del mod">
          <ac:chgData name="晃樹 森外" userId="4f54d2830b1f0cf9" providerId="LiveId" clId="{466744D1-6945-4FF1-8A2E-0D669BED38F3}" dt="2022-02-12T15:14:17.160" v="365" actId="478"/>
          <ac:spMkLst>
            <pc:docMk/>
            <pc:sldMk cId="1516725513" sldId="628"/>
            <ac:spMk id="39" creationId="{D8C3B94E-4209-4BCC-9081-63D3250B8016}"/>
          </ac:spMkLst>
        </pc:spChg>
        <pc:spChg chg="add del mod">
          <ac:chgData name="晃樹 森外" userId="4f54d2830b1f0cf9" providerId="LiveId" clId="{466744D1-6945-4FF1-8A2E-0D669BED38F3}" dt="2022-02-15T06:00:02.622" v="2525" actId="478"/>
          <ac:spMkLst>
            <pc:docMk/>
            <pc:sldMk cId="1516725513" sldId="628"/>
            <ac:spMk id="39" creationId="{EE8A8EDB-0803-4DB0-A87B-26A8D63D906D}"/>
          </ac:spMkLst>
        </pc:spChg>
        <pc:spChg chg="del mod">
          <ac:chgData name="晃樹 森外" userId="4f54d2830b1f0cf9" providerId="LiveId" clId="{466744D1-6945-4FF1-8A2E-0D669BED38F3}" dt="2022-02-12T15:14:24.071" v="367" actId="478"/>
          <ac:spMkLst>
            <pc:docMk/>
            <pc:sldMk cId="1516725513" sldId="628"/>
            <ac:spMk id="41" creationId="{C77AFFF8-6218-4723-A1E4-F85715DDCDB1}"/>
          </ac:spMkLst>
        </pc:spChg>
        <pc:spChg chg="add mod">
          <ac:chgData name="晃樹 森外" userId="4f54d2830b1f0cf9" providerId="LiveId" clId="{466744D1-6945-4FF1-8A2E-0D669BED38F3}" dt="2022-02-15T05:07:03.193" v="1929" actId="20577"/>
          <ac:spMkLst>
            <pc:docMk/>
            <pc:sldMk cId="1516725513" sldId="628"/>
            <ac:spMk id="41" creationId="{CDA0A220-F29B-4881-83CA-66A829B37487}"/>
          </ac:spMkLst>
        </pc:spChg>
        <pc:spChg chg="del mod topLvl">
          <ac:chgData name="晃樹 森外" userId="4f54d2830b1f0cf9" providerId="LiveId" clId="{466744D1-6945-4FF1-8A2E-0D669BED38F3}" dt="2022-02-12T15:14:26.695" v="368" actId="478"/>
          <ac:spMkLst>
            <pc:docMk/>
            <pc:sldMk cId="1516725513" sldId="628"/>
            <ac:spMk id="42" creationId="{14C03696-BFDB-40F9-9876-B2C62122FC2C}"/>
          </ac:spMkLst>
        </pc:spChg>
        <pc:spChg chg="add mod">
          <ac:chgData name="晃樹 森外" userId="4f54d2830b1f0cf9" providerId="LiveId" clId="{466744D1-6945-4FF1-8A2E-0D669BED38F3}" dt="2022-02-15T05:07:31.119" v="1934" actId="1076"/>
          <ac:spMkLst>
            <pc:docMk/>
            <pc:sldMk cId="1516725513" sldId="628"/>
            <ac:spMk id="42" creationId="{16D84F6D-6EE6-4AD8-A227-E314C56156DC}"/>
          </ac:spMkLst>
        </pc:spChg>
        <pc:spChg chg="add mod">
          <ac:chgData name="晃樹 森外" userId="4f54d2830b1f0cf9" providerId="LiveId" clId="{466744D1-6945-4FF1-8A2E-0D669BED38F3}" dt="2022-02-15T05:08:10.011" v="1949" actId="1076"/>
          <ac:spMkLst>
            <pc:docMk/>
            <pc:sldMk cId="1516725513" sldId="628"/>
            <ac:spMk id="43" creationId="{69B97ADF-A1BD-4C5C-B56C-1CBF7372C553}"/>
          </ac:spMkLst>
        </pc:spChg>
        <pc:spChg chg="add del mod">
          <ac:chgData name="晃樹 森外" userId="4f54d2830b1f0cf9" providerId="LiveId" clId="{466744D1-6945-4FF1-8A2E-0D669BED38F3}" dt="2022-02-15T05:07:39.952" v="1938"/>
          <ac:spMkLst>
            <pc:docMk/>
            <pc:sldMk cId="1516725513" sldId="628"/>
            <ac:spMk id="47" creationId="{D2CCE4E0-9322-4252-9A01-8C53BC66A4C7}"/>
          </ac:spMkLst>
        </pc:spChg>
        <pc:spChg chg="add del mod">
          <ac:chgData name="晃樹 森外" userId="4f54d2830b1f0cf9" providerId="LiveId" clId="{466744D1-6945-4FF1-8A2E-0D669BED38F3}" dt="2022-02-15T05:07:42.573" v="1940"/>
          <ac:spMkLst>
            <pc:docMk/>
            <pc:sldMk cId="1516725513" sldId="628"/>
            <ac:spMk id="49" creationId="{C5EE37E0-82CB-4CDE-BCE2-6E6AA7E0C8EF}"/>
          </ac:spMkLst>
        </pc:spChg>
        <pc:spChg chg="add del mod">
          <ac:chgData name="晃樹 森外" userId="4f54d2830b1f0cf9" providerId="LiveId" clId="{466744D1-6945-4FF1-8A2E-0D669BED38F3}" dt="2022-02-15T05:07:48.211" v="1944"/>
          <ac:spMkLst>
            <pc:docMk/>
            <pc:sldMk cId="1516725513" sldId="628"/>
            <ac:spMk id="51" creationId="{206259FE-718A-42EF-96C3-02D54589D52F}"/>
          </ac:spMkLst>
        </pc:spChg>
        <pc:spChg chg="add mod">
          <ac:chgData name="晃樹 森外" userId="4f54d2830b1f0cf9" providerId="LiveId" clId="{466744D1-6945-4FF1-8A2E-0D669BED38F3}" dt="2022-02-15T05:08:10.011" v="1949" actId="1076"/>
          <ac:spMkLst>
            <pc:docMk/>
            <pc:sldMk cId="1516725513" sldId="628"/>
            <ac:spMk id="52" creationId="{ABAFFD8B-7D1C-4D6F-A27C-D76876D5018A}"/>
          </ac:spMkLst>
        </pc:spChg>
        <pc:spChg chg="add mod">
          <ac:chgData name="晃樹 森外" userId="4f54d2830b1f0cf9" providerId="LiveId" clId="{466744D1-6945-4FF1-8A2E-0D669BED38F3}" dt="2022-02-15T06:00:02.917" v="2526"/>
          <ac:spMkLst>
            <pc:docMk/>
            <pc:sldMk cId="1516725513" sldId="628"/>
            <ac:spMk id="53" creationId="{245AC9E6-F175-4FC8-9F62-23C18DA7EE90}"/>
          </ac:spMkLst>
        </pc:spChg>
        <pc:grpChg chg="add mod">
          <ac:chgData name="晃樹 森外" userId="4f54d2830b1f0cf9" providerId="LiveId" clId="{466744D1-6945-4FF1-8A2E-0D669BED38F3}" dt="2022-02-12T15:08:38.127" v="332" actId="164"/>
          <ac:grpSpMkLst>
            <pc:docMk/>
            <pc:sldMk cId="1516725513" sldId="628"/>
            <ac:grpSpMk id="18" creationId="{BE82C89C-10EF-4C57-8C91-D0C1B9407DEC}"/>
          </ac:grpSpMkLst>
        </pc:grpChg>
        <pc:grpChg chg="add del mod">
          <ac:chgData name="晃樹 森外" userId="4f54d2830b1f0cf9" providerId="LiveId" clId="{466744D1-6945-4FF1-8A2E-0D669BED38F3}" dt="2022-02-12T15:12:22.720" v="358" actId="478"/>
          <ac:grpSpMkLst>
            <pc:docMk/>
            <pc:sldMk cId="1516725513" sldId="628"/>
            <ac:grpSpMk id="19" creationId="{DDF8EF05-6388-4943-8AD1-0173DCC022A7}"/>
          </ac:grpSpMkLst>
        </pc:grpChg>
        <pc:grpChg chg="add mod">
          <ac:chgData name="晃樹 森外" userId="4f54d2830b1f0cf9" providerId="LiveId" clId="{466744D1-6945-4FF1-8A2E-0D669BED38F3}" dt="2022-02-12T15:08:38.127" v="332" actId="164"/>
          <ac:grpSpMkLst>
            <pc:docMk/>
            <pc:sldMk cId="1516725513" sldId="628"/>
            <ac:grpSpMk id="29" creationId="{2DEE9A76-7667-4A0B-83D6-D26E60D49CF2}"/>
          </ac:grpSpMkLst>
        </pc:grpChg>
        <pc:grpChg chg="add del mod topLvl">
          <ac:chgData name="晃樹 森外" userId="4f54d2830b1f0cf9" providerId="LiveId" clId="{466744D1-6945-4FF1-8A2E-0D669BED38F3}" dt="2022-02-14T23:17:19.544" v="544" actId="478"/>
          <ac:grpSpMkLst>
            <pc:docMk/>
            <pc:sldMk cId="1516725513" sldId="628"/>
            <ac:grpSpMk id="36" creationId="{EA2CCD80-CBA8-4088-9C5D-EA1EFA5C7621}"/>
          </ac:grpSpMkLst>
        </pc:grpChg>
        <pc:grpChg chg="add del mod">
          <ac:chgData name="晃樹 森外" userId="4f54d2830b1f0cf9" providerId="LiveId" clId="{466744D1-6945-4FF1-8A2E-0D669BED38F3}" dt="2022-02-12T15:14:17.160" v="365" actId="478"/>
          <ac:grpSpMkLst>
            <pc:docMk/>
            <pc:sldMk cId="1516725513" sldId="628"/>
            <ac:grpSpMk id="37" creationId="{97365F39-AE95-4D71-B705-215C205F38C9}"/>
          </ac:grpSpMkLst>
        </pc:grpChg>
        <pc:grpChg chg="add del mod">
          <ac:chgData name="晃樹 森外" userId="4f54d2830b1f0cf9" providerId="LiveId" clId="{466744D1-6945-4FF1-8A2E-0D669BED38F3}" dt="2022-02-12T15:14:24.071" v="367" actId="478"/>
          <ac:grpSpMkLst>
            <pc:docMk/>
            <pc:sldMk cId="1516725513" sldId="628"/>
            <ac:grpSpMk id="40" creationId="{C9B7EB18-119A-4F57-835B-45A22E6ADD8A}"/>
          </ac:grpSpMkLst>
        </pc:grpChg>
        <pc:grpChg chg="add del mod">
          <ac:chgData name="晃樹 森外" userId="4f54d2830b1f0cf9" providerId="LiveId" clId="{466744D1-6945-4FF1-8A2E-0D669BED38F3}" dt="2022-02-12T15:14:26.695" v="368" actId="478"/>
          <ac:grpSpMkLst>
            <pc:docMk/>
            <pc:sldMk cId="1516725513" sldId="628"/>
            <ac:grpSpMk id="43" creationId="{EAE09DBD-EAF8-434A-B9CE-97E84AEDB1E1}"/>
          </ac:grpSpMkLst>
        </pc:grpChg>
        <pc:grpChg chg="add mod">
          <ac:chgData name="晃樹 森外" userId="4f54d2830b1f0cf9" providerId="LiveId" clId="{466744D1-6945-4FF1-8A2E-0D669BED38F3}" dt="2022-02-15T05:08:10.011" v="1949" actId="1076"/>
          <ac:grpSpMkLst>
            <pc:docMk/>
            <pc:sldMk cId="1516725513" sldId="628"/>
            <ac:grpSpMk id="44" creationId="{A30CD5B6-882D-42E9-BB06-388D9ADA7F87}"/>
          </ac:grpSpMkLst>
        </pc:grpChg>
        <pc:picChg chg="add mod">
          <ac:chgData name="晃樹 森外" userId="4f54d2830b1f0cf9" providerId="LiveId" clId="{466744D1-6945-4FF1-8A2E-0D669BED38F3}" dt="2022-02-15T02:44:12.036" v="1519" actId="1076"/>
          <ac:picMkLst>
            <pc:docMk/>
            <pc:sldMk cId="1516725513" sldId="628"/>
            <ac:picMk id="38" creationId="{ACC0F54F-C5F6-405E-8A0D-7FF1365E3A81}"/>
          </ac:picMkLst>
        </pc:picChg>
        <pc:picChg chg="add mod">
          <ac:chgData name="晃樹 森外" userId="4f54d2830b1f0cf9" providerId="LiveId" clId="{466744D1-6945-4FF1-8A2E-0D669BED38F3}" dt="2022-02-15T02:44:12.036" v="1519" actId="1076"/>
          <ac:picMkLst>
            <pc:docMk/>
            <pc:sldMk cId="1516725513" sldId="628"/>
            <ac:picMk id="40" creationId="{3F640D3E-2CA6-4990-B8F1-EE35AEB99534}"/>
          </ac:picMkLst>
        </pc:picChg>
        <pc:picChg chg="add del mod">
          <ac:chgData name="晃樹 森外" userId="4f54d2830b1f0cf9" providerId="LiveId" clId="{466744D1-6945-4FF1-8A2E-0D669BED38F3}" dt="2022-02-15T05:07:39.952" v="1938"/>
          <ac:picMkLst>
            <pc:docMk/>
            <pc:sldMk cId="1516725513" sldId="628"/>
            <ac:picMk id="45" creationId="{B5A36280-150A-434F-8EEB-3BD605537142}"/>
          </ac:picMkLst>
        </pc:picChg>
        <pc:picChg chg="add mod modCrop">
          <ac:chgData name="晃樹 森外" userId="4f54d2830b1f0cf9" providerId="LiveId" clId="{466744D1-6945-4FF1-8A2E-0D669BED38F3}" dt="2022-02-15T05:08:05.303" v="1948" actId="1076"/>
          <ac:picMkLst>
            <pc:docMk/>
            <pc:sldMk cId="1516725513" sldId="628"/>
            <ac:picMk id="46" creationId="{83AFCE7C-DF20-4AD0-A528-346FF04E2D19}"/>
          </ac:picMkLst>
        </pc:picChg>
        <pc:picChg chg="add del mod">
          <ac:chgData name="晃樹 森外" userId="4f54d2830b1f0cf9" providerId="LiveId" clId="{466744D1-6945-4FF1-8A2E-0D669BED38F3}" dt="2022-02-15T05:07:42.573" v="1940"/>
          <ac:picMkLst>
            <pc:docMk/>
            <pc:sldMk cId="1516725513" sldId="628"/>
            <ac:picMk id="48" creationId="{E3C2DE84-750E-4A38-A5DE-4AD3DAEB608F}"/>
          </ac:picMkLst>
        </pc:picChg>
        <pc:picChg chg="add del mod">
          <ac:chgData name="晃樹 森外" userId="4f54d2830b1f0cf9" providerId="LiveId" clId="{466744D1-6945-4FF1-8A2E-0D669BED38F3}" dt="2022-02-15T05:07:48.211" v="1944"/>
          <ac:picMkLst>
            <pc:docMk/>
            <pc:sldMk cId="1516725513" sldId="628"/>
            <ac:picMk id="50" creationId="{2B77F686-EC81-40DA-874B-DA2F11AAAAFF}"/>
          </ac:picMkLst>
        </pc:picChg>
        <pc:cxnChg chg="add mod">
          <ac:chgData name="晃樹 森外" userId="4f54d2830b1f0cf9" providerId="LiveId" clId="{466744D1-6945-4FF1-8A2E-0D669BED38F3}" dt="2022-02-15T05:08:10.011" v="1949" actId="1076"/>
          <ac:cxnSpMkLst>
            <pc:docMk/>
            <pc:sldMk cId="1516725513" sldId="628"/>
            <ac:cxnSpMk id="7" creationId="{8A05F97B-15D3-426A-A64A-543B6E846A0D}"/>
          </ac:cxnSpMkLst>
        </pc:cxnChg>
        <pc:cxnChg chg="add del mod">
          <ac:chgData name="晃樹 森外" userId="4f54d2830b1f0cf9" providerId="LiveId" clId="{466744D1-6945-4FF1-8A2E-0D669BED38F3}" dt="2022-02-14T23:15:23.339" v="496"/>
          <ac:cxnSpMkLst>
            <pc:docMk/>
            <pc:sldMk cId="1516725513" sldId="628"/>
            <ac:cxnSpMk id="26" creationId="{D3845794-1375-405D-A856-A6AF2988DD16}"/>
          </ac:cxnSpMkLst>
        </pc:cxnChg>
        <pc:cxnChg chg="add del mod">
          <ac:chgData name="晃樹 森外" userId="4f54d2830b1f0cf9" providerId="LiveId" clId="{466744D1-6945-4FF1-8A2E-0D669BED38F3}" dt="2022-02-14T23:17:19.544" v="544" actId="478"/>
          <ac:cxnSpMkLst>
            <pc:docMk/>
            <pc:sldMk cId="1516725513" sldId="628"/>
            <ac:cxnSpMk id="30" creationId="{423C3B63-B585-4EFD-BF85-E9BB3564B459}"/>
          </ac:cxnSpMkLst>
        </pc:cxnChg>
        <pc:cxnChg chg="add mod">
          <ac:chgData name="晃樹 森外" userId="4f54d2830b1f0cf9" providerId="LiveId" clId="{466744D1-6945-4FF1-8A2E-0D669BED38F3}" dt="2022-02-15T02:44:00.747" v="1516" actId="1076"/>
          <ac:cxnSpMkLst>
            <pc:docMk/>
            <pc:sldMk cId="1516725513" sldId="628"/>
            <ac:cxnSpMk id="34" creationId="{ADCDA594-AE84-44BE-B682-4434C6AADAE6}"/>
          </ac:cxnSpMkLst>
        </pc:cxnChg>
      </pc:sldChg>
      <pc:sldChg chg="addSp delSp modSp add mod">
        <pc:chgData name="晃樹 森外" userId="4f54d2830b1f0cf9" providerId="LiveId" clId="{466744D1-6945-4FF1-8A2E-0D669BED38F3}" dt="2022-02-15T05:59:58.860" v="2524" actId="1076"/>
        <pc:sldMkLst>
          <pc:docMk/>
          <pc:sldMk cId="3928872339" sldId="629"/>
        </pc:sldMkLst>
        <pc:spChg chg="mod">
          <ac:chgData name="晃樹 森外" userId="4f54d2830b1f0cf9" providerId="LiveId" clId="{466744D1-6945-4FF1-8A2E-0D669BED38F3}" dt="2022-02-15T02:44:28.256" v="1521" actId="1076"/>
          <ac:spMkLst>
            <pc:docMk/>
            <pc:sldMk cId="3928872339" sldId="629"/>
            <ac:spMk id="2" creationId="{D688F998-5C31-4B99-BF11-0BAF3F5906AF}"/>
          </ac:spMkLst>
        </pc:spChg>
        <pc:spChg chg="mod">
          <ac:chgData name="晃樹 森外" userId="4f54d2830b1f0cf9" providerId="LiveId" clId="{466744D1-6945-4FF1-8A2E-0D669BED38F3}" dt="2022-02-15T04:49:17.230" v="1661" actId="14100"/>
          <ac:spMkLst>
            <pc:docMk/>
            <pc:sldMk cId="3928872339" sldId="629"/>
            <ac:spMk id="3" creationId="{AB961F4E-CF50-4913-AAF7-24D9C8D00DF3}"/>
          </ac:spMkLst>
        </pc:spChg>
        <pc:spChg chg="del">
          <ac:chgData name="晃樹 森外" userId="4f54d2830b1f0cf9" providerId="LiveId" clId="{466744D1-6945-4FF1-8A2E-0D669BED38F3}" dt="2022-02-15T04:46:12.845" v="1538" actId="478"/>
          <ac:spMkLst>
            <pc:docMk/>
            <pc:sldMk cId="3928872339" sldId="629"/>
            <ac:spMk id="4" creationId="{2D17CEC8-7538-4B77-9899-09DAE6424B23}"/>
          </ac:spMkLst>
        </pc:spChg>
        <pc:spChg chg="del">
          <ac:chgData name="晃樹 森外" userId="4f54d2830b1f0cf9" providerId="LiveId" clId="{466744D1-6945-4FF1-8A2E-0D669BED38F3}" dt="2022-02-15T04:46:12.845" v="1538" actId="478"/>
          <ac:spMkLst>
            <pc:docMk/>
            <pc:sldMk cId="3928872339" sldId="629"/>
            <ac:spMk id="6" creationId="{216CE5F2-1AAB-4B9F-BCC6-9D1556719A55}"/>
          </ac:spMkLst>
        </pc:spChg>
        <pc:spChg chg="del">
          <ac:chgData name="晃樹 森外" userId="4f54d2830b1f0cf9" providerId="LiveId" clId="{466744D1-6945-4FF1-8A2E-0D669BED38F3}" dt="2022-02-15T04:46:12.845" v="1538" actId="478"/>
          <ac:spMkLst>
            <pc:docMk/>
            <pc:sldMk cId="3928872339" sldId="629"/>
            <ac:spMk id="8" creationId="{FBB1F46D-A352-49C8-9F04-4A24674E73D4}"/>
          </ac:spMkLst>
        </pc:spChg>
        <pc:spChg chg="del">
          <ac:chgData name="晃樹 森外" userId="4f54d2830b1f0cf9" providerId="LiveId" clId="{466744D1-6945-4FF1-8A2E-0D669BED38F3}" dt="2022-02-15T04:46:12.845" v="1538" actId="478"/>
          <ac:spMkLst>
            <pc:docMk/>
            <pc:sldMk cId="3928872339" sldId="629"/>
            <ac:spMk id="9" creationId="{BE198D62-CCD1-4094-B46F-57288B02CF25}"/>
          </ac:spMkLst>
        </pc:spChg>
        <pc:spChg chg="del">
          <ac:chgData name="晃樹 森外" userId="4f54d2830b1f0cf9" providerId="LiveId" clId="{466744D1-6945-4FF1-8A2E-0D669BED38F3}" dt="2022-02-15T04:46:12.845" v="1538" actId="478"/>
          <ac:spMkLst>
            <pc:docMk/>
            <pc:sldMk cId="3928872339" sldId="629"/>
            <ac:spMk id="10" creationId="{5DF4CDDD-4666-431C-AA2A-19B12ED54AC4}"/>
          </ac:spMkLst>
        </pc:spChg>
        <pc:spChg chg="del">
          <ac:chgData name="晃樹 森外" userId="4f54d2830b1f0cf9" providerId="LiveId" clId="{466744D1-6945-4FF1-8A2E-0D669BED38F3}" dt="2022-02-15T04:46:12.845" v="1538" actId="478"/>
          <ac:spMkLst>
            <pc:docMk/>
            <pc:sldMk cId="3928872339" sldId="629"/>
            <ac:spMk id="11" creationId="{C2A2A074-45BD-439F-BEED-F35092058CE3}"/>
          </ac:spMkLst>
        </pc:spChg>
        <pc:spChg chg="del">
          <ac:chgData name="晃樹 森外" userId="4f54d2830b1f0cf9" providerId="LiveId" clId="{466744D1-6945-4FF1-8A2E-0D669BED38F3}" dt="2022-02-15T04:46:12.845" v="1538" actId="478"/>
          <ac:spMkLst>
            <pc:docMk/>
            <pc:sldMk cId="3928872339" sldId="629"/>
            <ac:spMk id="12" creationId="{8C77021A-8EC5-485E-9B58-7DFCC0BF0EE2}"/>
          </ac:spMkLst>
        </pc:spChg>
        <pc:spChg chg="del">
          <ac:chgData name="晃樹 森外" userId="4f54d2830b1f0cf9" providerId="LiveId" clId="{466744D1-6945-4FF1-8A2E-0D669BED38F3}" dt="2022-02-15T04:46:12.845" v="1538" actId="478"/>
          <ac:spMkLst>
            <pc:docMk/>
            <pc:sldMk cId="3928872339" sldId="629"/>
            <ac:spMk id="14" creationId="{6F3F51FF-E0DD-4432-AA79-B71060B4633D}"/>
          </ac:spMkLst>
        </pc:spChg>
        <pc:spChg chg="mod">
          <ac:chgData name="晃樹 森外" userId="4f54d2830b1f0cf9" providerId="LiveId" clId="{466744D1-6945-4FF1-8A2E-0D669BED38F3}" dt="2022-02-15T02:45:06.114" v="1527" actId="1076"/>
          <ac:spMkLst>
            <pc:docMk/>
            <pc:sldMk cId="3928872339" sldId="629"/>
            <ac:spMk id="15" creationId="{86DF3DE6-C4EB-4F52-91D0-A9BA4BC1061A}"/>
          </ac:spMkLst>
        </pc:spChg>
        <pc:spChg chg="del">
          <ac:chgData name="晃樹 森外" userId="4f54d2830b1f0cf9" providerId="LiveId" clId="{466744D1-6945-4FF1-8A2E-0D669BED38F3}" dt="2022-02-15T04:46:12.845" v="1538" actId="478"/>
          <ac:spMkLst>
            <pc:docMk/>
            <pc:sldMk cId="3928872339" sldId="629"/>
            <ac:spMk id="16" creationId="{9A83F21D-9B72-4B8C-9772-F4C39A942D2E}"/>
          </ac:spMkLst>
        </pc:spChg>
        <pc:spChg chg="del">
          <ac:chgData name="晃樹 森外" userId="4f54d2830b1f0cf9" providerId="LiveId" clId="{466744D1-6945-4FF1-8A2E-0D669BED38F3}" dt="2022-02-15T04:46:12.845" v="1538" actId="478"/>
          <ac:spMkLst>
            <pc:docMk/>
            <pc:sldMk cId="3928872339" sldId="629"/>
            <ac:spMk id="17" creationId="{F71153F0-4C0A-444B-917D-7C929F339488}"/>
          </ac:spMkLst>
        </pc:spChg>
        <pc:spChg chg="del">
          <ac:chgData name="晃樹 森外" userId="4f54d2830b1f0cf9" providerId="LiveId" clId="{466744D1-6945-4FF1-8A2E-0D669BED38F3}" dt="2022-02-14T23:18:42.493" v="560" actId="478"/>
          <ac:spMkLst>
            <pc:docMk/>
            <pc:sldMk cId="3928872339" sldId="629"/>
            <ac:spMk id="38" creationId="{656E6368-8ABA-4A12-B6CC-72913DAD1C41}"/>
          </ac:spMkLst>
        </pc:spChg>
        <pc:spChg chg="del topLvl">
          <ac:chgData name="晃樹 森外" userId="4f54d2830b1f0cf9" providerId="LiveId" clId="{466744D1-6945-4FF1-8A2E-0D669BED38F3}" dt="2022-02-14T23:18:45.009" v="561" actId="478"/>
          <ac:spMkLst>
            <pc:docMk/>
            <pc:sldMk cId="3928872339" sldId="629"/>
            <ac:spMk id="39" creationId="{D8C3B94E-4209-4BCC-9081-63D3250B8016}"/>
          </ac:spMkLst>
        </pc:spChg>
        <pc:spChg chg="del">
          <ac:chgData name="晃樹 森外" userId="4f54d2830b1f0cf9" providerId="LiveId" clId="{466744D1-6945-4FF1-8A2E-0D669BED38F3}" dt="2022-02-14T23:18:34.764" v="558" actId="478"/>
          <ac:spMkLst>
            <pc:docMk/>
            <pc:sldMk cId="3928872339" sldId="629"/>
            <ac:spMk id="41" creationId="{C77AFFF8-6218-4723-A1E4-F85715DDCDB1}"/>
          </ac:spMkLst>
        </pc:spChg>
        <pc:spChg chg="del">
          <ac:chgData name="晃樹 森外" userId="4f54d2830b1f0cf9" providerId="LiveId" clId="{466744D1-6945-4FF1-8A2E-0D669BED38F3}" dt="2022-02-14T23:18:39.826" v="559" actId="478"/>
          <ac:spMkLst>
            <pc:docMk/>
            <pc:sldMk cId="3928872339" sldId="629"/>
            <ac:spMk id="42" creationId="{14C03696-BFDB-40F9-9876-B2C62122FC2C}"/>
          </ac:spMkLst>
        </pc:spChg>
        <pc:spChg chg="mod">
          <ac:chgData name="晃樹 森外" userId="4f54d2830b1f0cf9" providerId="LiveId" clId="{466744D1-6945-4FF1-8A2E-0D669BED38F3}" dt="2022-02-14T23:15:57.823" v="516"/>
          <ac:spMkLst>
            <pc:docMk/>
            <pc:sldMk cId="3928872339" sldId="629"/>
            <ac:spMk id="45" creationId="{DB0D31EB-D13B-48C5-BEFF-402A670A2626}"/>
          </ac:spMkLst>
        </pc:spChg>
        <pc:spChg chg="mod">
          <ac:chgData name="晃樹 森外" userId="4f54d2830b1f0cf9" providerId="LiveId" clId="{466744D1-6945-4FF1-8A2E-0D669BED38F3}" dt="2022-02-14T23:15:57.823" v="516"/>
          <ac:spMkLst>
            <pc:docMk/>
            <pc:sldMk cId="3928872339" sldId="629"/>
            <ac:spMk id="46" creationId="{E57C3339-FC59-403F-B282-52988E04876E}"/>
          </ac:spMkLst>
        </pc:spChg>
        <pc:spChg chg="add mod">
          <ac:chgData name="晃樹 森外" userId="4f54d2830b1f0cf9" providerId="LiveId" clId="{466744D1-6945-4FF1-8A2E-0D669BED38F3}" dt="2022-02-15T02:45:06.114" v="1527" actId="1076"/>
          <ac:spMkLst>
            <pc:docMk/>
            <pc:sldMk cId="3928872339" sldId="629"/>
            <ac:spMk id="47" creationId="{10CF48EA-9F93-4194-AEAE-C50017FCD265}"/>
          </ac:spMkLst>
        </pc:spChg>
        <pc:spChg chg="add mod">
          <ac:chgData name="晃樹 森外" userId="4f54d2830b1f0cf9" providerId="LiveId" clId="{466744D1-6945-4FF1-8A2E-0D669BED38F3}" dt="2022-02-15T02:45:06.114" v="1527" actId="1076"/>
          <ac:spMkLst>
            <pc:docMk/>
            <pc:sldMk cId="3928872339" sldId="629"/>
            <ac:spMk id="50" creationId="{5EE358DA-ADDF-49B0-AA4C-0FA608ECD96C}"/>
          </ac:spMkLst>
        </pc:spChg>
        <pc:spChg chg="add mod">
          <ac:chgData name="晃樹 森外" userId="4f54d2830b1f0cf9" providerId="LiveId" clId="{466744D1-6945-4FF1-8A2E-0D669BED38F3}" dt="2022-02-15T02:44:28.256" v="1521" actId="1076"/>
          <ac:spMkLst>
            <pc:docMk/>
            <pc:sldMk cId="3928872339" sldId="629"/>
            <ac:spMk id="52" creationId="{85FA3051-A88D-4EAF-B71B-73693A064518}"/>
          </ac:spMkLst>
        </pc:spChg>
        <pc:spChg chg="add mod">
          <ac:chgData name="晃樹 森外" userId="4f54d2830b1f0cf9" providerId="LiveId" clId="{466744D1-6945-4FF1-8A2E-0D669BED38F3}" dt="2022-02-15T02:44:28.256" v="1521" actId="1076"/>
          <ac:spMkLst>
            <pc:docMk/>
            <pc:sldMk cId="3928872339" sldId="629"/>
            <ac:spMk id="53" creationId="{94DD5E12-05A6-45EB-8382-0A105AA8EA02}"/>
          </ac:spMkLst>
        </pc:spChg>
        <pc:spChg chg="add mod">
          <ac:chgData name="晃樹 森外" userId="4f54d2830b1f0cf9" providerId="LiveId" clId="{466744D1-6945-4FF1-8A2E-0D669BED38F3}" dt="2022-02-15T02:44:28.256" v="1521" actId="1076"/>
          <ac:spMkLst>
            <pc:docMk/>
            <pc:sldMk cId="3928872339" sldId="629"/>
            <ac:spMk id="54" creationId="{1B7C73D4-E1DE-445F-9C17-A82BB19C1C7D}"/>
          </ac:spMkLst>
        </pc:spChg>
        <pc:spChg chg="add mod">
          <ac:chgData name="晃樹 森外" userId="4f54d2830b1f0cf9" providerId="LiveId" clId="{466744D1-6945-4FF1-8A2E-0D669BED38F3}" dt="2022-02-14T23:43:15.585" v="704"/>
          <ac:spMkLst>
            <pc:docMk/>
            <pc:sldMk cId="3928872339" sldId="629"/>
            <ac:spMk id="55" creationId="{8B29D6E0-5043-402D-BC87-1942DEFE5D80}"/>
          </ac:spMkLst>
        </pc:spChg>
        <pc:spChg chg="add del mod">
          <ac:chgData name="晃樹 森外" userId="4f54d2830b1f0cf9" providerId="LiveId" clId="{466744D1-6945-4FF1-8A2E-0D669BED38F3}" dt="2022-02-15T02:44:44.269" v="1525"/>
          <ac:spMkLst>
            <pc:docMk/>
            <pc:sldMk cId="3928872339" sldId="629"/>
            <ac:spMk id="56" creationId="{E036D2AB-C94F-4E9D-8224-EF8F21C90167}"/>
          </ac:spMkLst>
        </pc:spChg>
        <pc:spChg chg="add del mod">
          <ac:chgData name="晃樹 森外" userId="4f54d2830b1f0cf9" providerId="LiveId" clId="{466744D1-6945-4FF1-8A2E-0D669BED38F3}" dt="2022-02-15T02:44:44.269" v="1525"/>
          <ac:spMkLst>
            <pc:docMk/>
            <pc:sldMk cId="3928872339" sldId="629"/>
            <ac:spMk id="58" creationId="{56780316-8F3E-4534-8DC4-5E64A768F8E3}"/>
          </ac:spMkLst>
        </pc:spChg>
        <pc:spChg chg="add mod">
          <ac:chgData name="晃樹 森外" userId="4f54d2830b1f0cf9" providerId="LiveId" clId="{466744D1-6945-4FF1-8A2E-0D669BED38F3}" dt="2022-02-15T02:44:52.852" v="1526"/>
          <ac:spMkLst>
            <pc:docMk/>
            <pc:sldMk cId="3928872339" sldId="629"/>
            <ac:spMk id="60" creationId="{27AD3695-8061-4DFB-B4AF-ABD129244BDB}"/>
          </ac:spMkLst>
        </pc:spChg>
        <pc:spChg chg="add del mod">
          <ac:chgData name="晃樹 森外" userId="4f54d2830b1f0cf9" providerId="LiveId" clId="{466744D1-6945-4FF1-8A2E-0D669BED38F3}" dt="2022-02-15T05:59:51.264" v="2522" actId="478"/>
          <ac:spMkLst>
            <pc:docMk/>
            <pc:sldMk cId="3928872339" sldId="629"/>
            <ac:spMk id="62" creationId="{73897E48-F8F6-4381-802E-F357A280D998}"/>
          </ac:spMkLst>
        </pc:spChg>
        <pc:spChg chg="add mod">
          <ac:chgData name="晃樹 森外" userId="4f54d2830b1f0cf9" providerId="LiveId" clId="{466744D1-6945-4FF1-8A2E-0D669BED38F3}" dt="2022-02-15T05:59:58.860" v="2524" actId="1076"/>
          <ac:spMkLst>
            <pc:docMk/>
            <pc:sldMk cId="3928872339" sldId="629"/>
            <ac:spMk id="64" creationId="{22BA6C4E-D485-4D91-9A3E-64056AA2C1EC}"/>
          </ac:spMkLst>
        </pc:spChg>
        <pc:grpChg chg="mod">
          <ac:chgData name="晃樹 森外" userId="4f54d2830b1f0cf9" providerId="LiveId" clId="{466744D1-6945-4FF1-8A2E-0D669BED38F3}" dt="2022-02-15T02:45:06.114" v="1527" actId="1076"/>
          <ac:grpSpMkLst>
            <pc:docMk/>
            <pc:sldMk cId="3928872339" sldId="629"/>
            <ac:grpSpMk id="19" creationId="{DDF8EF05-6388-4943-8AD1-0173DCC022A7}"/>
          </ac:grpSpMkLst>
        </pc:grpChg>
        <pc:grpChg chg="mod topLvl">
          <ac:chgData name="晃樹 森外" userId="4f54d2830b1f0cf9" providerId="LiveId" clId="{466744D1-6945-4FF1-8A2E-0D669BED38F3}" dt="2022-02-15T02:45:06.114" v="1527" actId="1076"/>
          <ac:grpSpMkLst>
            <pc:docMk/>
            <pc:sldMk cId="3928872339" sldId="629"/>
            <ac:grpSpMk id="36" creationId="{EA2CCD80-CBA8-4088-9C5D-EA1EFA5C7621}"/>
          </ac:grpSpMkLst>
        </pc:grpChg>
        <pc:grpChg chg="del">
          <ac:chgData name="晃樹 森外" userId="4f54d2830b1f0cf9" providerId="LiveId" clId="{466744D1-6945-4FF1-8A2E-0D669BED38F3}" dt="2022-02-14T23:18:42.493" v="560" actId="478"/>
          <ac:grpSpMkLst>
            <pc:docMk/>
            <pc:sldMk cId="3928872339" sldId="629"/>
            <ac:grpSpMk id="37" creationId="{97365F39-AE95-4D71-B705-215C205F38C9}"/>
          </ac:grpSpMkLst>
        </pc:grpChg>
        <pc:grpChg chg="del">
          <ac:chgData name="晃樹 森外" userId="4f54d2830b1f0cf9" providerId="LiveId" clId="{466744D1-6945-4FF1-8A2E-0D669BED38F3}" dt="2022-02-14T23:18:34.764" v="558" actId="478"/>
          <ac:grpSpMkLst>
            <pc:docMk/>
            <pc:sldMk cId="3928872339" sldId="629"/>
            <ac:grpSpMk id="40" creationId="{C9B7EB18-119A-4F57-835B-45A22E6ADD8A}"/>
          </ac:grpSpMkLst>
        </pc:grpChg>
        <pc:grpChg chg="del mod">
          <ac:chgData name="晃樹 森外" userId="4f54d2830b1f0cf9" providerId="LiveId" clId="{466744D1-6945-4FF1-8A2E-0D669BED38F3}" dt="2022-02-14T23:18:45.009" v="561" actId="478"/>
          <ac:grpSpMkLst>
            <pc:docMk/>
            <pc:sldMk cId="3928872339" sldId="629"/>
            <ac:grpSpMk id="43" creationId="{EAE09DBD-EAF8-434A-B9CE-97E84AEDB1E1}"/>
          </ac:grpSpMkLst>
        </pc:grpChg>
        <pc:grpChg chg="add mod">
          <ac:chgData name="晃樹 森外" userId="4f54d2830b1f0cf9" providerId="LiveId" clId="{466744D1-6945-4FF1-8A2E-0D669BED38F3}" dt="2022-02-15T02:45:06.114" v="1527" actId="1076"/>
          <ac:grpSpMkLst>
            <pc:docMk/>
            <pc:sldMk cId="3928872339" sldId="629"/>
            <ac:grpSpMk id="44" creationId="{7383D5C3-61CE-4B24-B07E-2DE240605701}"/>
          </ac:grpSpMkLst>
        </pc:grpChg>
        <pc:grpChg chg="del">
          <ac:chgData name="晃樹 森外" userId="4f54d2830b1f0cf9" providerId="LiveId" clId="{466744D1-6945-4FF1-8A2E-0D669BED38F3}" dt="2022-02-12T15:14:50.448" v="374" actId="478"/>
          <ac:grpSpMkLst>
            <pc:docMk/>
            <pc:sldMk cId="3928872339" sldId="629"/>
            <ac:grpSpMk id="44" creationId="{A30CD5B6-882D-42E9-BB06-388D9ADA7F87}"/>
          </ac:grpSpMkLst>
        </pc:grpChg>
        <pc:picChg chg="add del mod">
          <ac:chgData name="晃樹 森外" userId="4f54d2830b1f0cf9" providerId="LiveId" clId="{466744D1-6945-4FF1-8A2E-0D669BED38F3}" dt="2022-02-15T02:44:44.269" v="1525"/>
          <ac:picMkLst>
            <pc:docMk/>
            <pc:sldMk cId="3928872339" sldId="629"/>
            <ac:picMk id="57" creationId="{01B73960-D463-4CAD-A2D1-EAAE44E19C84}"/>
          </ac:picMkLst>
        </pc:picChg>
        <pc:picChg chg="add del mod">
          <ac:chgData name="晃樹 森外" userId="4f54d2830b1f0cf9" providerId="LiveId" clId="{466744D1-6945-4FF1-8A2E-0D669BED38F3}" dt="2022-02-15T02:44:44.269" v="1525"/>
          <ac:picMkLst>
            <pc:docMk/>
            <pc:sldMk cId="3928872339" sldId="629"/>
            <ac:picMk id="59" creationId="{13AC13B3-2E51-4D72-821B-EC24DD5E3CCA}"/>
          </ac:picMkLst>
        </pc:picChg>
        <pc:picChg chg="add mod">
          <ac:chgData name="晃樹 森外" userId="4f54d2830b1f0cf9" providerId="LiveId" clId="{466744D1-6945-4FF1-8A2E-0D669BED38F3}" dt="2022-02-15T02:44:52.852" v="1526"/>
          <ac:picMkLst>
            <pc:docMk/>
            <pc:sldMk cId="3928872339" sldId="629"/>
            <ac:picMk id="61" creationId="{502F1D9E-D662-4AB5-8BC5-F0D5EE606F04}"/>
          </ac:picMkLst>
        </pc:picChg>
        <pc:picChg chg="add mod">
          <ac:chgData name="晃樹 森外" userId="4f54d2830b1f0cf9" providerId="LiveId" clId="{466744D1-6945-4FF1-8A2E-0D669BED38F3}" dt="2022-02-15T02:44:52.852" v="1526"/>
          <ac:picMkLst>
            <pc:docMk/>
            <pc:sldMk cId="3928872339" sldId="629"/>
            <ac:picMk id="63" creationId="{0A2EB881-C02C-420A-9AD9-4B82553939E8}"/>
          </ac:picMkLst>
        </pc:picChg>
        <pc:cxnChg chg="add mod">
          <ac:chgData name="晃樹 森外" userId="4f54d2830b1f0cf9" providerId="LiveId" clId="{466744D1-6945-4FF1-8A2E-0D669BED38F3}" dt="2022-02-15T02:45:06.114" v="1527" actId="1076"/>
          <ac:cxnSpMkLst>
            <pc:docMk/>
            <pc:sldMk cId="3928872339" sldId="629"/>
            <ac:cxnSpMk id="48" creationId="{EEBEAA9A-CA6F-4112-BB96-A56D3F3C6DEA}"/>
          </ac:cxnSpMkLst>
        </pc:cxnChg>
        <pc:cxnChg chg="add mod">
          <ac:chgData name="晃樹 森外" userId="4f54d2830b1f0cf9" providerId="LiveId" clId="{466744D1-6945-4FF1-8A2E-0D669BED38F3}" dt="2022-02-15T02:45:06.114" v="1527" actId="1076"/>
          <ac:cxnSpMkLst>
            <pc:docMk/>
            <pc:sldMk cId="3928872339" sldId="629"/>
            <ac:cxnSpMk id="49" creationId="{281EFAA4-72A1-4925-80E2-78449EAA1393}"/>
          </ac:cxnSpMkLst>
        </pc:cxnChg>
        <pc:cxnChg chg="add mod">
          <ac:chgData name="晃樹 森外" userId="4f54d2830b1f0cf9" providerId="LiveId" clId="{466744D1-6945-4FF1-8A2E-0D669BED38F3}" dt="2022-02-15T02:44:28.256" v="1521" actId="1076"/>
          <ac:cxnSpMkLst>
            <pc:docMk/>
            <pc:sldMk cId="3928872339" sldId="629"/>
            <ac:cxnSpMk id="51" creationId="{B8F54CF8-ECE5-479C-803C-37256CD26432}"/>
          </ac:cxnSpMkLst>
        </pc:cxnChg>
      </pc:sldChg>
      <pc:sldChg chg="addSp delSp modSp add mod">
        <pc:chgData name="晃樹 森外" userId="4f54d2830b1f0cf9" providerId="LiveId" clId="{466744D1-6945-4FF1-8A2E-0D669BED38F3}" dt="2022-02-15T06:40:29.780" v="2716" actId="478"/>
        <pc:sldMkLst>
          <pc:docMk/>
          <pc:sldMk cId="3824054510" sldId="630"/>
        </pc:sldMkLst>
        <pc:spChg chg="mod">
          <ac:chgData name="晃樹 森外" userId="4f54d2830b1f0cf9" providerId="LiveId" clId="{466744D1-6945-4FF1-8A2E-0D669BED38F3}" dt="2022-02-15T05:43:49.319" v="2305" actId="1076"/>
          <ac:spMkLst>
            <pc:docMk/>
            <pc:sldMk cId="3824054510" sldId="630"/>
            <ac:spMk id="2" creationId="{D688F998-5C31-4B99-BF11-0BAF3F5906AF}"/>
          </ac:spMkLst>
        </pc:spChg>
        <pc:spChg chg="mod">
          <ac:chgData name="晃樹 森外" userId="4f54d2830b1f0cf9" providerId="LiveId" clId="{466744D1-6945-4FF1-8A2E-0D669BED38F3}" dt="2022-02-15T05:45:37.701" v="2336" actId="1076"/>
          <ac:spMkLst>
            <pc:docMk/>
            <pc:sldMk cId="3824054510" sldId="630"/>
            <ac:spMk id="3" creationId="{AB961F4E-CF50-4913-AAF7-24D9C8D00DF3}"/>
          </ac:spMkLst>
        </pc:spChg>
        <pc:spChg chg="del">
          <ac:chgData name="晃樹 森外" userId="4f54d2830b1f0cf9" providerId="LiveId" clId="{466744D1-6945-4FF1-8A2E-0D669BED38F3}" dt="2022-02-15T06:40:29.780" v="2716" actId="478"/>
          <ac:spMkLst>
            <pc:docMk/>
            <pc:sldMk cId="3824054510" sldId="630"/>
            <ac:spMk id="4" creationId="{2D17CEC8-7538-4B77-9899-09DAE6424B23}"/>
          </ac:spMkLst>
        </pc:spChg>
        <pc:spChg chg="del">
          <ac:chgData name="晃樹 森外" userId="4f54d2830b1f0cf9" providerId="LiveId" clId="{466744D1-6945-4FF1-8A2E-0D669BED38F3}" dt="2022-02-15T06:40:29.780" v="2716" actId="478"/>
          <ac:spMkLst>
            <pc:docMk/>
            <pc:sldMk cId="3824054510" sldId="630"/>
            <ac:spMk id="6" creationId="{216CE5F2-1AAB-4B9F-BCC6-9D1556719A55}"/>
          </ac:spMkLst>
        </pc:spChg>
        <pc:spChg chg="del">
          <ac:chgData name="晃樹 森外" userId="4f54d2830b1f0cf9" providerId="LiveId" clId="{466744D1-6945-4FF1-8A2E-0D669BED38F3}" dt="2022-02-15T06:40:29.780" v="2716" actId="478"/>
          <ac:spMkLst>
            <pc:docMk/>
            <pc:sldMk cId="3824054510" sldId="630"/>
            <ac:spMk id="8" creationId="{FBB1F46D-A352-49C8-9F04-4A24674E73D4}"/>
          </ac:spMkLst>
        </pc:spChg>
        <pc:spChg chg="del">
          <ac:chgData name="晃樹 森外" userId="4f54d2830b1f0cf9" providerId="LiveId" clId="{466744D1-6945-4FF1-8A2E-0D669BED38F3}" dt="2022-02-15T06:40:29.780" v="2716" actId="478"/>
          <ac:spMkLst>
            <pc:docMk/>
            <pc:sldMk cId="3824054510" sldId="630"/>
            <ac:spMk id="9" creationId="{BE198D62-CCD1-4094-B46F-57288B02CF25}"/>
          </ac:spMkLst>
        </pc:spChg>
        <pc:spChg chg="del">
          <ac:chgData name="晃樹 森外" userId="4f54d2830b1f0cf9" providerId="LiveId" clId="{466744D1-6945-4FF1-8A2E-0D669BED38F3}" dt="2022-02-15T06:40:29.780" v="2716" actId="478"/>
          <ac:spMkLst>
            <pc:docMk/>
            <pc:sldMk cId="3824054510" sldId="630"/>
            <ac:spMk id="10" creationId="{5DF4CDDD-4666-431C-AA2A-19B12ED54AC4}"/>
          </ac:spMkLst>
        </pc:spChg>
        <pc:spChg chg="del">
          <ac:chgData name="晃樹 森外" userId="4f54d2830b1f0cf9" providerId="LiveId" clId="{466744D1-6945-4FF1-8A2E-0D669BED38F3}" dt="2022-02-15T06:40:29.780" v="2716" actId="478"/>
          <ac:spMkLst>
            <pc:docMk/>
            <pc:sldMk cId="3824054510" sldId="630"/>
            <ac:spMk id="11" creationId="{C2A2A074-45BD-439F-BEED-F35092058CE3}"/>
          </ac:spMkLst>
        </pc:spChg>
        <pc:spChg chg="del">
          <ac:chgData name="晃樹 森外" userId="4f54d2830b1f0cf9" providerId="LiveId" clId="{466744D1-6945-4FF1-8A2E-0D669BED38F3}" dt="2022-02-15T06:40:29.780" v="2716" actId="478"/>
          <ac:spMkLst>
            <pc:docMk/>
            <pc:sldMk cId="3824054510" sldId="630"/>
            <ac:spMk id="12" creationId="{8C77021A-8EC5-485E-9B58-7DFCC0BF0EE2}"/>
          </ac:spMkLst>
        </pc:spChg>
        <pc:spChg chg="mod">
          <ac:chgData name="晃樹 森外" userId="4f54d2830b1f0cf9" providerId="LiveId" clId="{466744D1-6945-4FF1-8A2E-0D669BED38F3}" dt="2022-02-15T06:40:02.644" v="2713" actId="113"/>
          <ac:spMkLst>
            <pc:docMk/>
            <pc:sldMk cId="3824054510" sldId="630"/>
            <ac:spMk id="14" creationId="{6F3F51FF-E0DD-4432-AA79-B71060B4633D}"/>
          </ac:spMkLst>
        </pc:spChg>
        <pc:spChg chg="del mod">
          <ac:chgData name="晃樹 森外" userId="4f54d2830b1f0cf9" providerId="LiveId" clId="{466744D1-6945-4FF1-8A2E-0D669BED38F3}" dt="2022-02-15T05:12:39.048" v="1976" actId="478"/>
          <ac:spMkLst>
            <pc:docMk/>
            <pc:sldMk cId="3824054510" sldId="630"/>
            <ac:spMk id="15" creationId="{86DF3DE6-C4EB-4F52-91D0-A9BA4BC1061A}"/>
          </ac:spMkLst>
        </pc:spChg>
        <pc:spChg chg="del">
          <ac:chgData name="晃樹 森外" userId="4f54d2830b1f0cf9" providerId="LiveId" clId="{466744D1-6945-4FF1-8A2E-0D669BED38F3}" dt="2022-02-15T06:40:29.780" v="2716" actId="478"/>
          <ac:spMkLst>
            <pc:docMk/>
            <pc:sldMk cId="3824054510" sldId="630"/>
            <ac:spMk id="16" creationId="{9A83F21D-9B72-4B8C-9772-F4C39A942D2E}"/>
          </ac:spMkLst>
        </pc:spChg>
        <pc:spChg chg="mod">
          <ac:chgData name="晃樹 森外" userId="4f54d2830b1f0cf9" providerId="LiveId" clId="{466744D1-6945-4FF1-8A2E-0D669BED38F3}" dt="2022-02-15T05:43:59.133" v="2325" actId="20577"/>
          <ac:spMkLst>
            <pc:docMk/>
            <pc:sldMk cId="3824054510" sldId="630"/>
            <ac:spMk id="17" creationId="{F71153F0-4C0A-444B-917D-7C929F339488}"/>
          </ac:spMkLst>
        </pc:spChg>
        <pc:spChg chg="add mod">
          <ac:chgData name="晃樹 森外" userId="4f54d2830b1f0cf9" providerId="LiveId" clId="{466744D1-6945-4FF1-8A2E-0D669BED38F3}" dt="2022-02-15T05:12:51.747" v="2002" actId="20577"/>
          <ac:spMkLst>
            <pc:docMk/>
            <pc:sldMk cId="3824054510" sldId="630"/>
            <ac:spMk id="18" creationId="{4BF193C7-ABD7-4264-AC6E-818E202AF5F8}"/>
          </ac:spMkLst>
        </pc:spChg>
        <pc:spChg chg="add mod">
          <ac:chgData name="晃樹 森外" userId="4f54d2830b1f0cf9" providerId="LiveId" clId="{466744D1-6945-4FF1-8A2E-0D669BED38F3}" dt="2022-02-15T05:40:30.353" v="2004"/>
          <ac:spMkLst>
            <pc:docMk/>
            <pc:sldMk cId="3824054510" sldId="630"/>
            <ac:spMk id="19" creationId="{B1473DDC-3FD5-46EA-91FD-D0132948202A}"/>
          </ac:spMkLst>
        </pc:spChg>
        <pc:spChg chg="add del mod">
          <ac:chgData name="晃樹 森外" userId="4f54d2830b1f0cf9" providerId="LiveId" clId="{466744D1-6945-4FF1-8A2E-0D669BED38F3}" dt="2022-02-15T05:59:21.926" v="2508" actId="478"/>
          <ac:spMkLst>
            <pc:docMk/>
            <pc:sldMk cId="3824054510" sldId="630"/>
            <ac:spMk id="21" creationId="{C45F60A4-B478-4BE9-8951-955A224DE729}"/>
          </ac:spMkLst>
        </pc:spChg>
        <pc:spChg chg="add mod">
          <ac:chgData name="晃樹 森外" userId="4f54d2830b1f0cf9" providerId="LiveId" clId="{466744D1-6945-4FF1-8A2E-0D669BED38F3}" dt="2022-02-15T05:48:02.292" v="2363" actId="1076"/>
          <ac:spMkLst>
            <pc:docMk/>
            <pc:sldMk cId="3824054510" sldId="630"/>
            <ac:spMk id="23" creationId="{495E96DF-19F8-4686-9DBD-44A28895C6D5}"/>
          </ac:spMkLst>
        </pc:spChg>
        <pc:spChg chg="mod">
          <ac:chgData name="晃樹 森外" userId="4f54d2830b1f0cf9" providerId="LiveId" clId="{466744D1-6945-4FF1-8A2E-0D669BED38F3}" dt="2022-02-15T05:44:58.122" v="2326"/>
          <ac:spMkLst>
            <pc:docMk/>
            <pc:sldMk cId="3824054510" sldId="630"/>
            <ac:spMk id="25" creationId="{5D6FF15D-3EEB-451A-937F-C56036C94CC2}"/>
          </ac:spMkLst>
        </pc:spChg>
        <pc:spChg chg="mod">
          <ac:chgData name="晃樹 森外" userId="4f54d2830b1f0cf9" providerId="LiveId" clId="{466744D1-6945-4FF1-8A2E-0D669BED38F3}" dt="2022-02-15T05:44:58.122" v="2326"/>
          <ac:spMkLst>
            <pc:docMk/>
            <pc:sldMk cId="3824054510" sldId="630"/>
            <ac:spMk id="26" creationId="{17C42D3A-BA08-4F7E-B595-E3ABB1ECFA9B}"/>
          </ac:spMkLst>
        </pc:spChg>
        <pc:spChg chg="add mod">
          <ac:chgData name="晃樹 森外" userId="4f54d2830b1f0cf9" providerId="LiveId" clId="{466744D1-6945-4FF1-8A2E-0D669BED38F3}" dt="2022-02-15T05:45:32.763" v="2333" actId="164"/>
          <ac:spMkLst>
            <pc:docMk/>
            <pc:sldMk cId="3824054510" sldId="630"/>
            <ac:spMk id="28" creationId="{89C9D699-D815-4663-B87D-7998858E721E}"/>
          </ac:spMkLst>
        </pc:spChg>
        <pc:spChg chg="add mod">
          <ac:chgData name="晃樹 森外" userId="4f54d2830b1f0cf9" providerId="LiveId" clId="{466744D1-6945-4FF1-8A2E-0D669BED38F3}" dt="2022-02-15T05:45:32.763" v="2333" actId="164"/>
          <ac:spMkLst>
            <pc:docMk/>
            <pc:sldMk cId="3824054510" sldId="630"/>
            <ac:spMk id="29" creationId="{522C757A-1A8D-4024-B97B-F8DF2709C800}"/>
          </ac:spMkLst>
        </pc:spChg>
        <pc:spChg chg="mod">
          <ac:chgData name="晃樹 森外" userId="4f54d2830b1f0cf9" providerId="LiveId" clId="{466744D1-6945-4FF1-8A2E-0D669BED38F3}" dt="2022-02-15T05:52:14.757" v="2399"/>
          <ac:spMkLst>
            <pc:docMk/>
            <pc:sldMk cId="3824054510" sldId="630"/>
            <ac:spMk id="34" creationId="{1CD939BA-153E-4F42-9CA2-3FC745047107}"/>
          </ac:spMkLst>
        </pc:spChg>
        <pc:spChg chg="mod">
          <ac:chgData name="晃樹 森外" userId="4f54d2830b1f0cf9" providerId="LiveId" clId="{466744D1-6945-4FF1-8A2E-0D669BED38F3}" dt="2022-02-15T05:52:14.757" v="2399"/>
          <ac:spMkLst>
            <pc:docMk/>
            <pc:sldMk cId="3824054510" sldId="630"/>
            <ac:spMk id="35" creationId="{893289C0-5065-40DF-9241-D12F6CA481F7}"/>
          </ac:spMkLst>
        </pc:spChg>
        <pc:spChg chg="del mod">
          <ac:chgData name="晃樹 森外" userId="4f54d2830b1f0cf9" providerId="LiveId" clId="{466744D1-6945-4FF1-8A2E-0D669BED38F3}" dt="2022-02-15T05:52:38.897" v="2411" actId="478"/>
          <ac:spMkLst>
            <pc:docMk/>
            <pc:sldMk cId="3824054510" sldId="630"/>
            <ac:spMk id="36" creationId="{3AF706E0-046C-4839-983E-8B7D7CBF3BFD}"/>
          </ac:spMkLst>
        </pc:spChg>
        <pc:spChg chg="del mod">
          <ac:chgData name="晃樹 森外" userId="4f54d2830b1f0cf9" providerId="LiveId" clId="{466744D1-6945-4FF1-8A2E-0D669BED38F3}" dt="2022-02-15T05:52:37.626" v="2410" actId="478"/>
          <ac:spMkLst>
            <pc:docMk/>
            <pc:sldMk cId="3824054510" sldId="630"/>
            <ac:spMk id="37" creationId="{115372AA-B82A-421B-891C-F9970B65B08B}"/>
          </ac:spMkLst>
        </pc:spChg>
        <pc:spChg chg="del mod">
          <ac:chgData name="晃樹 森外" userId="4f54d2830b1f0cf9" providerId="LiveId" clId="{466744D1-6945-4FF1-8A2E-0D669BED38F3}" dt="2022-02-15T05:52:20.133" v="2402" actId="478"/>
          <ac:spMkLst>
            <pc:docMk/>
            <pc:sldMk cId="3824054510" sldId="630"/>
            <ac:spMk id="38" creationId="{741126B5-0BD5-4242-9D0E-D44B2547AA1A}"/>
          </ac:spMkLst>
        </pc:spChg>
        <pc:spChg chg="del mod">
          <ac:chgData name="晃樹 森外" userId="4f54d2830b1f0cf9" providerId="LiveId" clId="{466744D1-6945-4FF1-8A2E-0D669BED38F3}" dt="2022-02-15T05:52:21.519" v="2403" actId="478"/>
          <ac:spMkLst>
            <pc:docMk/>
            <pc:sldMk cId="3824054510" sldId="630"/>
            <ac:spMk id="39" creationId="{5420114B-6C4C-461B-8B55-2DF9DBE7C79A}"/>
          </ac:spMkLst>
        </pc:spChg>
        <pc:spChg chg="mod">
          <ac:chgData name="晃樹 森外" userId="4f54d2830b1f0cf9" providerId="LiveId" clId="{466744D1-6945-4FF1-8A2E-0D669BED38F3}" dt="2022-02-15T05:52:14.757" v="2399"/>
          <ac:spMkLst>
            <pc:docMk/>
            <pc:sldMk cId="3824054510" sldId="630"/>
            <ac:spMk id="40" creationId="{35CCC407-BA8E-4CDB-9680-A47DA8FF724C}"/>
          </ac:spMkLst>
        </pc:spChg>
        <pc:spChg chg="mod">
          <ac:chgData name="晃樹 森外" userId="4f54d2830b1f0cf9" providerId="LiveId" clId="{466744D1-6945-4FF1-8A2E-0D669BED38F3}" dt="2022-02-15T05:52:14.757" v="2399"/>
          <ac:spMkLst>
            <pc:docMk/>
            <pc:sldMk cId="3824054510" sldId="630"/>
            <ac:spMk id="41" creationId="{6373DCC2-3AEA-418D-A3F4-18BB43FF4526}"/>
          </ac:spMkLst>
        </pc:spChg>
        <pc:spChg chg="del mod">
          <ac:chgData name="晃樹 森外" userId="4f54d2830b1f0cf9" providerId="LiveId" clId="{466744D1-6945-4FF1-8A2E-0D669BED38F3}" dt="2022-02-15T05:52:42.645" v="2414" actId="478"/>
          <ac:spMkLst>
            <pc:docMk/>
            <pc:sldMk cId="3824054510" sldId="630"/>
            <ac:spMk id="42" creationId="{6DA80E00-1357-4A81-A7D0-ADBAF6B1A471}"/>
          </ac:spMkLst>
        </pc:spChg>
        <pc:spChg chg="del mod">
          <ac:chgData name="晃樹 森外" userId="4f54d2830b1f0cf9" providerId="LiveId" clId="{466744D1-6945-4FF1-8A2E-0D669BED38F3}" dt="2022-02-15T05:52:44.556" v="2415" actId="478"/>
          <ac:spMkLst>
            <pc:docMk/>
            <pc:sldMk cId="3824054510" sldId="630"/>
            <ac:spMk id="43" creationId="{BF8A33D8-B2B0-4B71-969D-F5542891BBCC}"/>
          </ac:spMkLst>
        </pc:spChg>
        <pc:spChg chg="del mod">
          <ac:chgData name="晃樹 森外" userId="4f54d2830b1f0cf9" providerId="LiveId" clId="{466744D1-6945-4FF1-8A2E-0D669BED38F3}" dt="2022-02-15T05:52:18.362" v="2400" actId="478"/>
          <ac:spMkLst>
            <pc:docMk/>
            <pc:sldMk cId="3824054510" sldId="630"/>
            <ac:spMk id="44" creationId="{4FF699F6-3221-4F50-8BB5-6DE5F3B289FD}"/>
          </ac:spMkLst>
        </pc:spChg>
        <pc:spChg chg="del mod">
          <ac:chgData name="晃樹 森外" userId="4f54d2830b1f0cf9" providerId="LiveId" clId="{466744D1-6945-4FF1-8A2E-0D669BED38F3}" dt="2022-02-15T05:52:23.302" v="2404" actId="478"/>
          <ac:spMkLst>
            <pc:docMk/>
            <pc:sldMk cId="3824054510" sldId="630"/>
            <ac:spMk id="45" creationId="{232EE230-70CA-412F-8A60-1E9C3920BC90}"/>
          </ac:spMkLst>
        </pc:spChg>
        <pc:spChg chg="add mod">
          <ac:chgData name="晃樹 森外" userId="4f54d2830b1f0cf9" providerId="LiveId" clId="{466744D1-6945-4FF1-8A2E-0D669BED38F3}" dt="2022-02-15T05:54:24.964" v="2431" actId="1076"/>
          <ac:spMkLst>
            <pc:docMk/>
            <pc:sldMk cId="3824054510" sldId="630"/>
            <ac:spMk id="46" creationId="{AB571738-BD2C-40CC-A8E6-9009039E2F42}"/>
          </ac:spMkLst>
        </pc:spChg>
        <pc:spChg chg="add mod">
          <ac:chgData name="晃樹 森外" userId="4f54d2830b1f0cf9" providerId="LiveId" clId="{466744D1-6945-4FF1-8A2E-0D669BED38F3}" dt="2022-02-15T05:54:24.964" v="2431" actId="1076"/>
          <ac:spMkLst>
            <pc:docMk/>
            <pc:sldMk cId="3824054510" sldId="630"/>
            <ac:spMk id="48" creationId="{E2283E46-852C-4F5F-961F-ADADD76ED7EC}"/>
          </ac:spMkLst>
        </pc:spChg>
        <pc:spChg chg="add mod">
          <ac:chgData name="晃樹 森外" userId="4f54d2830b1f0cf9" providerId="LiveId" clId="{466744D1-6945-4FF1-8A2E-0D669BED38F3}" dt="2022-02-15T05:54:24.964" v="2431" actId="1076"/>
          <ac:spMkLst>
            <pc:docMk/>
            <pc:sldMk cId="3824054510" sldId="630"/>
            <ac:spMk id="49" creationId="{C18B9387-8E53-4864-ACAF-726BBA66333D}"/>
          </ac:spMkLst>
        </pc:spChg>
        <pc:spChg chg="add mod">
          <ac:chgData name="晃樹 森外" userId="4f54d2830b1f0cf9" providerId="LiveId" clId="{466744D1-6945-4FF1-8A2E-0D669BED38F3}" dt="2022-02-15T05:59:22.245" v="2509"/>
          <ac:spMkLst>
            <pc:docMk/>
            <pc:sldMk cId="3824054510" sldId="630"/>
            <ac:spMk id="50" creationId="{D7D03B6A-4839-469D-A6A9-9A1093088BFF}"/>
          </ac:spMkLst>
        </pc:spChg>
        <pc:grpChg chg="add mod">
          <ac:chgData name="晃樹 森外" userId="4f54d2830b1f0cf9" providerId="LiveId" clId="{466744D1-6945-4FF1-8A2E-0D669BED38F3}" dt="2022-02-15T05:53:07.476" v="2418" actId="1076"/>
          <ac:grpSpMkLst>
            <pc:docMk/>
            <pc:sldMk cId="3824054510" sldId="630"/>
            <ac:grpSpMk id="13" creationId="{8CB5E38A-2511-4B9E-AD2D-60B5A361F9C6}"/>
          </ac:grpSpMkLst>
        </pc:grpChg>
        <pc:grpChg chg="del">
          <ac:chgData name="晃樹 森外" userId="4f54d2830b1f0cf9" providerId="LiveId" clId="{466744D1-6945-4FF1-8A2E-0D669BED38F3}" dt="2022-02-12T15:19:01.695" v="376" actId="478"/>
          <ac:grpSpMkLst>
            <pc:docMk/>
            <pc:sldMk cId="3824054510" sldId="630"/>
            <ac:grpSpMk id="19" creationId="{DDF8EF05-6388-4943-8AD1-0173DCC022A7}"/>
          </ac:grpSpMkLst>
        </pc:grpChg>
        <pc:grpChg chg="add mod">
          <ac:chgData name="晃樹 森外" userId="4f54d2830b1f0cf9" providerId="LiveId" clId="{466744D1-6945-4FF1-8A2E-0D669BED38F3}" dt="2022-02-15T05:45:32.763" v="2333" actId="164"/>
          <ac:grpSpMkLst>
            <pc:docMk/>
            <pc:sldMk cId="3824054510" sldId="630"/>
            <ac:grpSpMk id="24" creationId="{B8646D98-572F-462F-BC13-38FB517843DE}"/>
          </ac:grpSpMkLst>
        </pc:grpChg>
        <pc:grpChg chg="add del mod">
          <ac:chgData name="晃樹 森外" userId="4f54d2830b1f0cf9" providerId="LiveId" clId="{466744D1-6945-4FF1-8A2E-0D669BED38F3}" dt="2022-02-15T05:54:24.964" v="2431" actId="1076"/>
          <ac:grpSpMkLst>
            <pc:docMk/>
            <pc:sldMk cId="3824054510" sldId="630"/>
            <ac:grpSpMk id="31" creationId="{44777630-0776-4B51-B420-82D3C028A3BF}"/>
          </ac:grpSpMkLst>
        </pc:grpChg>
        <pc:grpChg chg="mod">
          <ac:chgData name="晃樹 森外" userId="4f54d2830b1f0cf9" providerId="LiveId" clId="{466744D1-6945-4FF1-8A2E-0D669BED38F3}" dt="2022-02-15T05:52:14.757" v="2399"/>
          <ac:grpSpMkLst>
            <pc:docMk/>
            <pc:sldMk cId="3824054510" sldId="630"/>
            <ac:grpSpMk id="32" creationId="{0E718A56-6BE8-47B8-9F43-D1A1D920CEED}"/>
          </ac:grpSpMkLst>
        </pc:grpChg>
        <pc:grpChg chg="mod">
          <ac:chgData name="晃樹 森外" userId="4f54d2830b1f0cf9" providerId="LiveId" clId="{466744D1-6945-4FF1-8A2E-0D669BED38F3}" dt="2022-02-15T05:52:14.757" v="2399"/>
          <ac:grpSpMkLst>
            <pc:docMk/>
            <pc:sldMk cId="3824054510" sldId="630"/>
            <ac:grpSpMk id="33" creationId="{4B222F8E-5A02-4826-8C64-C6BB7F99F374}"/>
          </ac:grpSpMkLst>
        </pc:grpChg>
        <pc:grpChg chg="del">
          <ac:chgData name="晃樹 森外" userId="4f54d2830b1f0cf9" providerId="LiveId" clId="{466744D1-6945-4FF1-8A2E-0D669BED38F3}" dt="2022-02-12T15:19:01.695" v="376" actId="478"/>
          <ac:grpSpMkLst>
            <pc:docMk/>
            <pc:sldMk cId="3824054510" sldId="630"/>
            <ac:grpSpMk id="43" creationId="{EAE09DBD-EAF8-434A-B9CE-97E84AEDB1E1}"/>
          </ac:grpSpMkLst>
        </pc:grpChg>
        <pc:picChg chg="add mod">
          <ac:chgData name="晃樹 森外" userId="4f54d2830b1f0cf9" providerId="LiveId" clId="{466744D1-6945-4FF1-8A2E-0D669BED38F3}" dt="2022-02-15T05:52:29.197" v="2407" actId="1076"/>
          <ac:picMkLst>
            <pc:docMk/>
            <pc:sldMk cId="3824054510" sldId="630"/>
            <ac:picMk id="7" creationId="{49DD09BC-280E-44E4-BD0A-270A37D884BD}"/>
          </ac:picMkLst>
        </pc:picChg>
        <pc:picChg chg="add mod">
          <ac:chgData name="晃樹 森外" userId="4f54d2830b1f0cf9" providerId="LiveId" clId="{466744D1-6945-4FF1-8A2E-0D669BED38F3}" dt="2022-02-15T05:40:30.353" v="2004"/>
          <ac:picMkLst>
            <pc:docMk/>
            <pc:sldMk cId="3824054510" sldId="630"/>
            <ac:picMk id="20" creationId="{44128211-6870-4410-B16F-7B94BBBB1101}"/>
          </ac:picMkLst>
        </pc:picChg>
        <pc:picChg chg="add mod">
          <ac:chgData name="晃樹 森外" userId="4f54d2830b1f0cf9" providerId="LiveId" clId="{466744D1-6945-4FF1-8A2E-0D669BED38F3}" dt="2022-02-15T05:40:30.353" v="2004"/>
          <ac:picMkLst>
            <pc:docMk/>
            <pc:sldMk cId="3824054510" sldId="630"/>
            <ac:picMk id="22" creationId="{45791799-C448-45B8-B595-74258712C244}"/>
          </ac:picMkLst>
        </pc:picChg>
        <pc:cxnChg chg="add mod">
          <ac:chgData name="晃樹 森外" userId="4f54d2830b1f0cf9" providerId="LiveId" clId="{466744D1-6945-4FF1-8A2E-0D669BED38F3}" dt="2022-02-15T05:48:00.097" v="2362" actId="1076"/>
          <ac:cxnSpMkLst>
            <pc:docMk/>
            <pc:sldMk cId="3824054510" sldId="630"/>
            <ac:cxnSpMk id="27" creationId="{1D6C9AB7-23C0-4797-B425-E11C2E22C8B4}"/>
          </ac:cxnSpMkLst>
        </pc:cxnChg>
        <pc:cxnChg chg="add mod">
          <ac:chgData name="晃樹 森外" userId="4f54d2830b1f0cf9" providerId="LiveId" clId="{466744D1-6945-4FF1-8A2E-0D669BED38F3}" dt="2022-02-15T05:54:24.964" v="2431" actId="1076"/>
          <ac:cxnSpMkLst>
            <pc:docMk/>
            <pc:sldMk cId="3824054510" sldId="630"/>
            <ac:cxnSpMk id="47" creationId="{99963599-C1D4-4A99-9073-261FB8718B0E}"/>
          </ac:cxnSpMkLst>
        </pc:cxnChg>
      </pc:sldChg>
      <pc:sldChg chg="addSp delSp modSp add mod">
        <pc:chgData name="晃樹 森外" userId="4f54d2830b1f0cf9" providerId="LiveId" clId="{466744D1-6945-4FF1-8A2E-0D669BED38F3}" dt="2022-02-14T23:42:38.937" v="662" actId="1076"/>
        <pc:sldMkLst>
          <pc:docMk/>
          <pc:sldMk cId="2906700447" sldId="631"/>
        </pc:sldMkLst>
        <pc:spChg chg="add mod">
          <ac:chgData name="晃樹 森外" userId="4f54d2830b1f0cf9" providerId="LiveId" clId="{466744D1-6945-4FF1-8A2E-0D669BED38F3}" dt="2022-02-14T23:42:38.937" v="662" actId="1076"/>
          <ac:spMkLst>
            <pc:docMk/>
            <pc:sldMk cId="2906700447" sldId="631"/>
            <ac:spMk id="2" creationId="{16AAA122-6E79-4AF6-9B4B-F4438735C418}"/>
          </ac:spMkLst>
        </pc:spChg>
        <pc:spChg chg="del">
          <ac:chgData name="晃樹 森外" userId="4f54d2830b1f0cf9" providerId="LiveId" clId="{466744D1-6945-4FF1-8A2E-0D669BED38F3}" dt="2022-02-14T23:42:26.013" v="652" actId="478"/>
          <ac:spMkLst>
            <pc:docMk/>
            <pc:sldMk cId="2906700447" sldId="631"/>
            <ac:spMk id="4" creationId="{31CE0154-638D-4F99-A2D6-89BB52541054}"/>
          </ac:spMkLst>
        </pc:spChg>
        <pc:spChg chg="del">
          <ac:chgData name="晃樹 森外" userId="4f54d2830b1f0cf9" providerId="LiveId" clId="{466744D1-6945-4FF1-8A2E-0D669BED38F3}" dt="2022-02-14T23:42:26.013" v="652" actId="478"/>
          <ac:spMkLst>
            <pc:docMk/>
            <pc:sldMk cId="2906700447" sldId="631"/>
            <ac:spMk id="5" creationId="{0A84AFE2-9033-47B9-90EF-D683C3F53584}"/>
          </ac:spMkLst>
        </pc:spChg>
        <pc:spChg chg="del">
          <ac:chgData name="晃樹 森外" userId="4f54d2830b1f0cf9" providerId="LiveId" clId="{466744D1-6945-4FF1-8A2E-0D669BED38F3}" dt="2022-02-14T23:42:26.013" v="652" actId="478"/>
          <ac:spMkLst>
            <pc:docMk/>
            <pc:sldMk cId="2906700447" sldId="631"/>
            <ac:spMk id="6" creationId="{C5BD896D-33ED-46A6-9EB0-073B1AC6C157}"/>
          </ac:spMkLst>
        </pc:spChg>
        <pc:spChg chg="del">
          <ac:chgData name="晃樹 森外" userId="4f54d2830b1f0cf9" providerId="LiveId" clId="{466744D1-6945-4FF1-8A2E-0D669BED38F3}" dt="2022-02-14T23:42:26.013" v="652" actId="478"/>
          <ac:spMkLst>
            <pc:docMk/>
            <pc:sldMk cId="2906700447" sldId="631"/>
            <ac:spMk id="7" creationId="{FCAC8F9F-65A5-4C42-AD51-343F518CC450}"/>
          </ac:spMkLst>
        </pc:spChg>
        <pc:spChg chg="del">
          <ac:chgData name="晃樹 森外" userId="4f54d2830b1f0cf9" providerId="LiveId" clId="{466744D1-6945-4FF1-8A2E-0D669BED38F3}" dt="2022-02-14T23:42:26.013" v="652" actId="478"/>
          <ac:spMkLst>
            <pc:docMk/>
            <pc:sldMk cId="2906700447" sldId="631"/>
            <ac:spMk id="8" creationId="{4C1FF912-726F-45E3-8E92-E4661B6AC8F4}"/>
          </ac:spMkLst>
        </pc:spChg>
        <pc:spChg chg="del">
          <ac:chgData name="晃樹 森外" userId="4f54d2830b1f0cf9" providerId="LiveId" clId="{466744D1-6945-4FF1-8A2E-0D669BED38F3}" dt="2022-02-14T23:42:26.013" v="652" actId="478"/>
          <ac:spMkLst>
            <pc:docMk/>
            <pc:sldMk cId="2906700447" sldId="631"/>
            <ac:spMk id="9" creationId="{8F25623A-C5D4-463E-AFBA-8B7B6BD9B2E9}"/>
          </ac:spMkLst>
        </pc:spChg>
        <pc:spChg chg="del">
          <ac:chgData name="晃樹 森外" userId="4f54d2830b1f0cf9" providerId="LiveId" clId="{466744D1-6945-4FF1-8A2E-0D669BED38F3}" dt="2022-02-14T23:42:26.013" v="652" actId="478"/>
          <ac:spMkLst>
            <pc:docMk/>
            <pc:sldMk cId="2906700447" sldId="631"/>
            <ac:spMk id="10" creationId="{A5AC5F1D-7228-4084-B150-B683BEE32B26}"/>
          </ac:spMkLst>
        </pc:spChg>
        <pc:spChg chg="del">
          <ac:chgData name="晃樹 森外" userId="4f54d2830b1f0cf9" providerId="LiveId" clId="{466744D1-6945-4FF1-8A2E-0D669BED38F3}" dt="2022-02-14T23:42:26.013" v="652" actId="478"/>
          <ac:spMkLst>
            <pc:docMk/>
            <pc:sldMk cId="2906700447" sldId="631"/>
            <ac:spMk id="11" creationId="{03CA2631-6506-4AB1-86E9-F11AA35A1B10}"/>
          </ac:spMkLst>
        </pc:spChg>
        <pc:spChg chg="del">
          <ac:chgData name="晃樹 森外" userId="4f54d2830b1f0cf9" providerId="LiveId" clId="{466744D1-6945-4FF1-8A2E-0D669BED38F3}" dt="2022-02-14T23:42:26.013" v="652" actId="478"/>
          <ac:spMkLst>
            <pc:docMk/>
            <pc:sldMk cId="2906700447" sldId="631"/>
            <ac:spMk id="13" creationId="{1249970A-DEAA-4387-A4D4-F17456EE4E5F}"/>
          </ac:spMkLst>
        </pc:spChg>
        <pc:spChg chg="del">
          <ac:chgData name="晃樹 森外" userId="4f54d2830b1f0cf9" providerId="LiveId" clId="{466744D1-6945-4FF1-8A2E-0D669BED38F3}" dt="2022-02-14T23:42:26.013" v="652" actId="478"/>
          <ac:spMkLst>
            <pc:docMk/>
            <pc:sldMk cId="2906700447" sldId="631"/>
            <ac:spMk id="18" creationId="{FFBAC43D-EB38-44EF-A504-DD6285BD61FC}"/>
          </ac:spMkLst>
        </pc:spChg>
        <pc:spChg chg="del">
          <ac:chgData name="晃樹 森外" userId="4f54d2830b1f0cf9" providerId="LiveId" clId="{466744D1-6945-4FF1-8A2E-0D669BED38F3}" dt="2022-02-14T23:42:26.013" v="652" actId="478"/>
          <ac:spMkLst>
            <pc:docMk/>
            <pc:sldMk cId="2906700447" sldId="631"/>
            <ac:spMk id="26" creationId="{03FBA2CF-4A07-4871-A896-96B5530FDD0F}"/>
          </ac:spMkLst>
        </pc:spChg>
        <pc:spChg chg="del">
          <ac:chgData name="晃樹 森外" userId="4f54d2830b1f0cf9" providerId="LiveId" clId="{466744D1-6945-4FF1-8A2E-0D669BED38F3}" dt="2022-02-14T23:42:26.013" v="652" actId="478"/>
          <ac:spMkLst>
            <pc:docMk/>
            <pc:sldMk cId="2906700447" sldId="631"/>
            <ac:spMk id="30" creationId="{ECBB794F-2DF2-4B80-AC05-6B708D05083C}"/>
          </ac:spMkLst>
        </pc:spChg>
        <pc:spChg chg="del">
          <ac:chgData name="晃樹 森外" userId="4f54d2830b1f0cf9" providerId="LiveId" clId="{466744D1-6945-4FF1-8A2E-0D669BED38F3}" dt="2022-02-14T23:42:26.013" v="652" actId="478"/>
          <ac:spMkLst>
            <pc:docMk/>
            <pc:sldMk cId="2906700447" sldId="631"/>
            <ac:spMk id="33" creationId="{03B5B4A4-A662-4A4D-B43F-4878CCD0CB13}"/>
          </ac:spMkLst>
        </pc:spChg>
        <pc:spChg chg="del">
          <ac:chgData name="晃樹 森外" userId="4f54d2830b1f0cf9" providerId="LiveId" clId="{466744D1-6945-4FF1-8A2E-0D669BED38F3}" dt="2022-02-14T23:42:26.013" v="652" actId="478"/>
          <ac:spMkLst>
            <pc:docMk/>
            <pc:sldMk cId="2906700447" sldId="631"/>
            <ac:spMk id="46" creationId="{456EDB0A-4DBF-4707-9E43-BBE6D173AD07}"/>
          </ac:spMkLst>
        </pc:spChg>
        <pc:spChg chg="del">
          <ac:chgData name="晃樹 森外" userId="4f54d2830b1f0cf9" providerId="LiveId" clId="{466744D1-6945-4FF1-8A2E-0D669BED38F3}" dt="2022-02-14T23:42:26.013" v="652" actId="478"/>
          <ac:spMkLst>
            <pc:docMk/>
            <pc:sldMk cId="2906700447" sldId="631"/>
            <ac:spMk id="47" creationId="{821DD9C1-9D17-487F-99D8-313FB8E83462}"/>
          </ac:spMkLst>
        </pc:spChg>
        <pc:cxnChg chg="del mod">
          <ac:chgData name="晃樹 森外" userId="4f54d2830b1f0cf9" providerId="LiveId" clId="{466744D1-6945-4FF1-8A2E-0D669BED38F3}" dt="2022-02-14T23:42:26.013" v="652" actId="478"/>
          <ac:cxnSpMkLst>
            <pc:docMk/>
            <pc:sldMk cId="2906700447" sldId="631"/>
            <ac:cxnSpMk id="27" creationId="{6C86DD9A-A92D-4306-A599-66E44417ACA9}"/>
          </ac:cxnSpMkLst>
        </pc:cxnChg>
        <pc:cxnChg chg="del mod">
          <ac:chgData name="晃樹 森外" userId="4f54d2830b1f0cf9" providerId="LiveId" clId="{466744D1-6945-4FF1-8A2E-0D669BED38F3}" dt="2022-02-14T23:42:26.013" v="652" actId="478"/>
          <ac:cxnSpMkLst>
            <pc:docMk/>
            <pc:sldMk cId="2906700447" sldId="631"/>
            <ac:cxnSpMk id="31" creationId="{0A956D06-A357-4BFD-9329-2D98188A42B1}"/>
          </ac:cxnSpMkLst>
        </pc:cxnChg>
        <pc:cxnChg chg="del mod">
          <ac:chgData name="晃樹 森外" userId="4f54d2830b1f0cf9" providerId="LiveId" clId="{466744D1-6945-4FF1-8A2E-0D669BED38F3}" dt="2022-02-14T23:42:26.013" v="652" actId="478"/>
          <ac:cxnSpMkLst>
            <pc:docMk/>
            <pc:sldMk cId="2906700447" sldId="631"/>
            <ac:cxnSpMk id="34" creationId="{28CE223E-E73A-4CBE-B482-6073F25407FD}"/>
          </ac:cxnSpMkLst>
        </pc:cxnChg>
        <pc:cxnChg chg="del mod">
          <ac:chgData name="晃樹 森外" userId="4f54d2830b1f0cf9" providerId="LiveId" clId="{466744D1-6945-4FF1-8A2E-0D669BED38F3}" dt="2022-02-14T23:42:26.013" v="652" actId="478"/>
          <ac:cxnSpMkLst>
            <pc:docMk/>
            <pc:sldMk cId="2906700447" sldId="631"/>
            <ac:cxnSpMk id="35" creationId="{7DD5899A-BADD-4AF8-A8C6-3B9F42DF2AE5}"/>
          </ac:cxnSpMkLst>
        </pc:cxnChg>
        <pc:cxnChg chg="del mod">
          <ac:chgData name="晃樹 森外" userId="4f54d2830b1f0cf9" providerId="LiveId" clId="{466744D1-6945-4FF1-8A2E-0D669BED38F3}" dt="2022-02-14T23:42:26.013" v="652" actId="478"/>
          <ac:cxnSpMkLst>
            <pc:docMk/>
            <pc:sldMk cId="2906700447" sldId="631"/>
            <ac:cxnSpMk id="39" creationId="{E8EB688F-B6C0-490D-BEDA-667856035C15}"/>
          </ac:cxnSpMkLst>
        </pc:cxnChg>
        <pc:cxnChg chg="del mod">
          <ac:chgData name="晃樹 森外" userId="4f54d2830b1f0cf9" providerId="LiveId" clId="{466744D1-6945-4FF1-8A2E-0D669BED38F3}" dt="2022-02-14T23:42:26.013" v="652" actId="478"/>
          <ac:cxnSpMkLst>
            <pc:docMk/>
            <pc:sldMk cId="2906700447" sldId="631"/>
            <ac:cxnSpMk id="49" creationId="{14260451-721E-444C-9CD0-C3C1A3A4D968}"/>
          </ac:cxnSpMkLst>
        </pc:cxnChg>
        <pc:cxnChg chg="del mod">
          <ac:chgData name="晃樹 森外" userId="4f54d2830b1f0cf9" providerId="LiveId" clId="{466744D1-6945-4FF1-8A2E-0D669BED38F3}" dt="2022-02-14T23:42:26.013" v="652" actId="478"/>
          <ac:cxnSpMkLst>
            <pc:docMk/>
            <pc:sldMk cId="2906700447" sldId="631"/>
            <ac:cxnSpMk id="53" creationId="{EC0D028D-C656-4C81-AD39-B551E1812359}"/>
          </ac:cxnSpMkLst>
        </pc:cxnChg>
        <pc:cxnChg chg="del mod">
          <ac:chgData name="晃樹 森外" userId="4f54d2830b1f0cf9" providerId="LiveId" clId="{466744D1-6945-4FF1-8A2E-0D669BED38F3}" dt="2022-02-14T23:42:26.013" v="652" actId="478"/>
          <ac:cxnSpMkLst>
            <pc:docMk/>
            <pc:sldMk cId="2906700447" sldId="631"/>
            <ac:cxnSpMk id="54" creationId="{E9808EF2-80BF-48B0-8A7D-59A571D93456}"/>
          </ac:cxnSpMkLst>
        </pc:cxnChg>
        <pc:cxnChg chg="del mod">
          <ac:chgData name="晃樹 森外" userId="4f54d2830b1f0cf9" providerId="LiveId" clId="{466744D1-6945-4FF1-8A2E-0D669BED38F3}" dt="2022-02-14T23:42:26.013" v="652" actId="478"/>
          <ac:cxnSpMkLst>
            <pc:docMk/>
            <pc:sldMk cId="2906700447" sldId="631"/>
            <ac:cxnSpMk id="58" creationId="{481F5768-ABEB-4CAA-B2AE-24B0C780ED53}"/>
          </ac:cxnSpMkLst>
        </pc:cxnChg>
        <pc:cxnChg chg="del mod">
          <ac:chgData name="晃樹 森外" userId="4f54d2830b1f0cf9" providerId="LiveId" clId="{466744D1-6945-4FF1-8A2E-0D669BED38F3}" dt="2022-02-14T23:42:26.013" v="652" actId="478"/>
          <ac:cxnSpMkLst>
            <pc:docMk/>
            <pc:sldMk cId="2906700447" sldId="631"/>
            <ac:cxnSpMk id="61" creationId="{28D905D8-BB5A-47BC-BC5B-DA1D17704B2D}"/>
          </ac:cxnSpMkLst>
        </pc:cxnChg>
        <pc:cxnChg chg="del mod">
          <ac:chgData name="晃樹 森外" userId="4f54d2830b1f0cf9" providerId="LiveId" clId="{466744D1-6945-4FF1-8A2E-0D669BED38F3}" dt="2022-02-14T23:42:26.013" v="652" actId="478"/>
          <ac:cxnSpMkLst>
            <pc:docMk/>
            <pc:sldMk cId="2906700447" sldId="631"/>
            <ac:cxnSpMk id="64" creationId="{6AD37D57-A7AE-4B19-A5E0-A23C584FF6DC}"/>
          </ac:cxnSpMkLst>
        </pc:cxnChg>
        <pc:cxnChg chg="del mod">
          <ac:chgData name="晃樹 森外" userId="4f54d2830b1f0cf9" providerId="LiveId" clId="{466744D1-6945-4FF1-8A2E-0D669BED38F3}" dt="2022-02-14T23:42:26.013" v="652" actId="478"/>
          <ac:cxnSpMkLst>
            <pc:docMk/>
            <pc:sldMk cId="2906700447" sldId="631"/>
            <ac:cxnSpMk id="68" creationId="{480702BC-8493-4DD9-A28D-F0209F4AA2BC}"/>
          </ac:cxnSpMkLst>
        </pc:cxnChg>
      </pc:sldChg>
      <pc:sldChg chg="addSp delSp modSp add mod ord">
        <pc:chgData name="晃樹 森外" userId="4f54d2830b1f0cf9" providerId="LiveId" clId="{466744D1-6945-4FF1-8A2E-0D669BED38F3}" dt="2022-02-15T05:59:44.029" v="2519"/>
        <pc:sldMkLst>
          <pc:docMk/>
          <pc:sldMk cId="3016321787" sldId="632"/>
        </pc:sldMkLst>
        <pc:spChg chg="del mod">
          <ac:chgData name="晃樹 森外" userId="4f54d2830b1f0cf9" providerId="LiveId" clId="{466744D1-6945-4FF1-8A2E-0D669BED38F3}" dt="2022-02-15T00:06:10.190" v="794" actId="478"/>
          <ac:spMkLst>
            <pc:docMk/>
            <pc:sldMk cId="3016321787" sldId="632"/>
            <ac:spMk id="2" creationId="{16AAA122-6E79-4AF6-9B4B-F4438735C418}"/>
          </ac:spMkLst>
        </pc:spChg>
        <pc:spChg chg="add mod">
          <ac:chgData name="晃樹 森外" userId="4f54d2830b1f0cf9" providerId="LiveId" clId="{466744D1-6945-4FF1-8A2E-0D669BED38F3}" dt="2022-02-15T00:06:07.886" v="793" actId="20577"/>
          <ac:spMkLst>
            <pc:docMk/>
            <pc:sldMk cId="3016321787" sldId="632"/>
            <ac:spMk id="3" creationId="{7665BDAC-4D87-4243-A2D5-31A2F57D2CF4}"/>
          </ac:spMkLst>
        </pc:spChg>
        <pc:spChg chg="add mod">
          <ac:chgData name="晃樹 森外" userId="4f54d2830b1f0cf9" providerId="LiveId" clId="{466744D1-6945-4FF1-8A2E-0D669BED38F3}" dt="2022-02-15T00:15:15.819" v="954" actId="1076"/>
          <ac:spMkLst>
            <pc:docMk/>
            <pc:sldMk cId="3016321787" sldId="632"/>
            <ac:spMk id="4" creationId="{FF4384BE-EA8F-41B4-8751-524991F5984A}"/>
          </ac:spMkLst>
        </pc:spChg>
        <pc:spChg chg="add del mod">
          <ac:chgData name="晃樹 森外" userId="4f54d2830b1f0cf9" providerId="LiveId" clId="{466744D1-6945-4FF1-8A2E-0D669BED38F3}" dt="2022-02-15T04:46:40.496" v="1542" actId="478"/>
          <ac:spMkLst>
            <pc:docMk/>
            <pc:sldMk cId="3016321787" sldId="632"/>
            <ac:spMk id="5" creationId="{ED1483A7-6F7C-446C-9D5F-DC98D2AEB3DD}"/>
          </ac:spMkLst>
        </pc:spChg>
        <pc:spChg chg="mod">
          <ac:chgData name="晃樹 森外" userId="4f54d2830b1f0cf9" providerId="LiveId" clId="{466744D1-6945-4FF1-8A2E-0D669BED38F3}" dt="2022-02-15T00:06:20.230" v="795"/>
          <ac:spMkLst>
            <pc:docMk/>
            <pc:sldMk cId="3016321787" sldId="632"/>
            <ac:spMk id="7" creationId="{88E82CE7-E7E8-43E6-915F-9F651C8E5281}"/>
          </ac:spMkLst>
        </pc:spChg>
        <pc:spChg chg="mod">
          <ac:chgData name="晃樹 森外" userId="4f54d2830b1f0cf9" providerId="LiveId" clId="{466744D1-6945-4FF1-8A2E-0D669BED38F3}" dt="2022-02-15T00:06:20.230" v="795"/>
          <ac:spMkLst>
            <pc:docMk/>
            <pc:sldMk cId="3016321787" sldId="632"/>
            <ac:spMk id="8" creationId="{850A63C7-BE17-4E17-8CF5-492A6FED43F3}"/>
          </ac:spMkLst>
        </pc:spChg>
        <pc:spChg chg="add mod ord">
          <ac:chgData name="晃樹 森外" userId="4f54d2830b1f0cf9" providerId="LiveId" clId="{466744D1-6945-4FF1-8A2E-0D669BED38F3}" dt="2022-02-15T05:03:47.242" v="1859" actId="1076"/>
          <ac:spMkLst>
            <pc:docMk/>
            <pc:sldMk cId="3016321787" sldId="632"/>
            <ac:spMk id="11" creationId="{40C06EF4-F039-415F-8D9E-F1B2EC962B51}"/>
          </ac:spMkLst>
        </pc:spChg>
        <pc:spChg chg="add del mod">
          <ac:chgData name="晃樹 森外" userId="4f54d2830b1f0cf9" providerId="LiveId" clId="{466744D1-6945-4FF1-8A2E-0D669BED38F3}" dt="2022-02-15T04:46:40.496" v="1542" actId="478"/>
          <ac:spMkLst>
            <pc:docMk/>
            <pc:sldMk cId="3016321787" sldId="632"/>
            <ac:spMk id="12" creationId="{360643F4-85AD-41A5-AC42-A67C60C20655}"/>
          </ac:spMkLst>
        </pc:spChg>
        <pc:spChg chg="add del mod">
          <ac:chgData name="晃樹 森外" userId="4f54d2830b1f0cf9" providerId="LiveId" clId="{466744D1-6945-4FF1-8A2E-0D669BED38F3}" dt="2022-02-15T04:46:40.496" v="1542" actId="478"/>
          <ac:spMkLst>
            <pc:docMk/>
            <pc:sldMk cId="3016321787" sldId="632"/>
            <ac:spMk id="13" creationId="{73D1FF60-BAA4-4688-8048-842C6F5EFB1F}"/>
          </ac:spMkLst>
        </pc:spChg>
        <pc:spChg chg="add mod">
          <ac:chgData name="晃樹 森外" userId="4f54d2830b1f0cf9" providerId="LiveId" clId="{466744D1-6945-4FF1-8A2E-0D669BED38F3}" dt="2022-02-15T05:03:07.211" v="1849" actId="1076"/>
          <ac:spMkLst>
            <pc:docMk/>
            <pc:sldMk cId="3016321787" sldId="632"/>
            <ac:spMk id="15" creationId="{C2A8D051-6922-411B-8595-2CACBA638882}"/>
          </ac:spMkLst>
        </pc:spChg>
        <pc:spChg chg="add del mod">
          <ac:chgData name="晃樹 森外" userId="4f54d2830b1f0cf9" providerId="LiveId" clId="{466744D1-6945-4FF1-8A2E-0D669BED38F3}" dt="2022-02-15T00:19:45.546" v="1011" actId="478"/>
          <ac:spMkLst>
            <pc:docMk/>
            <pc:sldMk cId="3016321787" sldId="632"/>
            <ac:spMk id="16" creationId="{7ADA1B4E-83CA-4057-8763-859E58866491}"/>
          </ac:spMkLst>
        </pc:spChg>
        <pc:spChg chg="add del mod">
          <ac:chgData name="晃樹 森外" userId="4f54d2830b1f0cf9" providerId="LiveId" clId="{466744D1-6945-4FF1-8A2E-0D669BED38F3}" dt="2022-02-15T05:02:57.617" v="1848"/>
          <ac:spMkLst>
            <pc:docMk/>
            <pc:sldMk cId="3016321787" sldId="632"/>
            <ac:spMk id="17" creationId="{F0CAB83F-8627-43DA-ADAA-BD740FA60D34}"/>
          </ac:spMkLst>
        </pc:spChg>
        <pc:spChg chg="add mod">
          <ac:chgData name="晃樹 森外" userId="4f54d2830b1f0cf9" providerId="LiveId" clId="{466744D1-6945-4FF1-8A2E-0D669BED38F3}" dt="2022-02-15T05:04:08.145" v="1864" actId="255"/>
          <ac:spMkLst>
            <pc:docMk/>
            <pc:sldMk cId="3016321787" sldId="632"/>
            <ac:spMk id="18" creationId="{88916A14-4B6C-4D46-A1FB-CFD0C2AB8421}"/>
          </ac:spMkLst>
        </pc:spChg>
        <pc:spChg chg="add mod">
          <ac:chgData name="晃樹 森外" userId="4f54d2830b1f0cf9" providerId="LiveId" clId="{466744D1-6945-4FF1-8A2E-0D669BED38F3}" dt="2022-02-15T05:03:42.200" v="1857" actId="14100"/>
          <ac:spMkLst>
            <pc:docMk/>
            <pc:sldMk cId="3016321787" sldId="632"/>
            <ac:spMk id="19" creationId="{142BFDED-E9B2-4C87-BA21-72A583C66F77}"/>
          </ac:spMkLst>
        </pc:spChg>
        <pc:spChg chg="add mod">
          <ac:chgData name="晃樹 森外" userId="4f54d2830b1f0cf9" providerId="LiveId" clId="{466744D1-6945-4FF1-8A2E-0D669BED38F3}" dt="2022-02-15T02:45:19.958" v="1530"/>
          <ac:spMkLst>
            <pc:docMk/>
            <pc:sldMk cId="3016321787" sldId="632"/>
            <ac:spMk id="20" creationId="{430FB1E1-7865-46DD-B200-368D0CAFE3E9}"/>
          </ac:spMkLst>
        </pc:spChg>
        <pc:spChg chg="add del mod">
          <ac:chgData name="晃樹 森外" userId="4f54d2830b1f0cf9" providerId="LiveId" clId="{466744D1-6945-4FF1-8A2E-0D669BED38F3}" dt="2022-02-15T05:59:43.715" v="2518" actId="478"/>
          <ac:spMkLst>
            <pc:docMk/>
            <pc:sldMk cId="3016321787" sldId="632"/>
            <ac:spMk id="22" creationId="{9391A60E-376D-41DC-8B51-620B0AB412BB}"/>
          </ac:spMkLst>
        </pc:spChg>
        <pc:spChg chg="add mod">
          <ac:chgData name="晃樹 森外" userId="4f54d2830b1f0cf9" providerId="LiveId" clId="{466744D1-6945-4FF1-8A2E-0D669BED38F3}" dt="2022-02-15T05:03:58.427" v="1862" actId="14100"/>
          <ac:spMkLst>
            <pc:docMk/>
            <pc:sldMk cId="3016321787" sldId="632"/>
            <ac:spMk id="24" creationId="{7DE22B36-5640-47E2-9133-A3A5DDA0116B}"/>
          </ac:spMkLst>
        </pc:spChg>
        <pc:spChg chg="add mod">
          <ac:chgData name="晃樹 森外" userId="4f54d2830b1f0cf9" providerId="LiveId" clId="{466744D1-6945-4FF1-8A2E-0D669BED38F3}" dt="2022-02-15T05:04:02.533" v="1863" actId="1076"/>
          <ac:spMkLst>
            <pc:docMk/>
            <pc:sldMk cId="3016321787" sldId="632"/>
            <ac:spMk id="25" creationId="{277BC0AF-E8A0-42F1-904F-7225F726880B}"/>
          </ac:spMkLst>
        </pc:spChg>
        <pc:spChg chg="add del mod">
          <ac:chgData name="晃樹 森外" userId="4f54d2830b1f0cf9" providerId="LiveId" clId="{466744D1-6945-4FF1-8A2E-0D669BED38F3}" dt="2022-02-15T05:03:21.684" v="1852" actId="478"/>
          <ac:spMkLst>
            <pc:docMk/>
            <pc:sldMk cId="3016321787" sldId="632"/>
            <ac:spMk id="26" creationId="{88944762-1087-406D-98E9-3439334298F7}"/>
          </ac:spMkLst>
        </pc:spChg>
        <pc:spChg chg="add mod">
          <ac:chgData name="晃樹 森外" userId="4f54d2830b1f0cf9" providerId="LiveId" clId="{466744D1-6945-4FF1-8A2E-0D669BED38F3}" dt="2022-02-15T05:59:44.029" v="2519"/>
          <ac:spMkLst>
            <pc:docMk/>
            <pc:sldMk cId="3016321787" sldId="632"/>
            <ac:spMk id="27" creationId="{804C41A9-C9CF-43C6-B5AB-3F2BCBA40FC9}"/>
          </ac:spMkLst>
        </pc:spChg>
        <pc:grpChg chg="add del mod">
          <ac:chgData name="晃樹 森外" userId="4f54d2830b1f0cf9" providerId="LiveId" clId="{466744D1-6945-4FF1-8A2E-0D669BED38F3}" dt="2022-02-15T04:46:40.496" v="1542" actId="478"/>
          <ac:grpSpMkLst>
            <pc:docMk/>
            <pc:sldMk cId="3016321787" sldId="632"/>
            <ac:grpSpMk id="6" creationId="{3F269153-2335-49F4-9E69-6A1C3A9F32FA}"/>
          </ac:grpSpMkLst>
        </pc:grpChg>
        <pc:picChg chg="add del mod">
          <ac:chgData name="晃樹 森外" userId="4f54d2830b1f0cf9" providerId="LiveId" clId="{466744D1-6945-4FF1-8A2E-0D669BED38F3}" dt="2022-02-15T00:06:23.640" v="796" actId="478"/>
          <ac:picMkLst>
            <pc:docMk/>
            <pc:sldMk cId="3016321787" sldId="632"/>
            <ac:picMk id="9" creationId="{C3CEDA31-07CE-4903-A270-EDD4C12C3F58}"/>
          </ac:picMkLst>
        </pc:picChg>
        <pc:picChg chg="add mod">
          <ac:chgData name="晃樹 森外" userId="4f54d2830b1f0cf9" providerId="LiveId" clId="{466744D1-6945-4FF1-8A2E-0D669BED38F3}" dt="2022-02-15T02:45:19.958" v="1530"/>
          <ac:picMkLst>
            <pc:docMk/>
            <pc:sldMk cId="3016321787" sldId="632"/>
            <ac:picMk id="21" creationId="{85E9580F-A938-4302-BB6F-2B299557553E}"/>
          </ac:picMkLst>
        </pc:picChg>
        <pc:picChg chg="add mod">
          <ac:chgData name="晃樹 森外" userId="4f54d2830b1f0cf9" providerId="LiveId" clId="{466744D1-6945-4FF1-8A2E-0D669BED38F3}" dt="2022-02-15T02:45:19.958" v="1530"/>
          <ac:picMkLst>
            <pc:docMk/>
            <pc:sldMk cId="3016321787" sldId="632"/>
            <ac:picMk id="23" creationId="{8D80030B-B379-45EE-B95D-42E7CD1467DD}"/>
          </ac:picMkLst>
        </pc:picChg>
        <pc:cxnChg chg="add del mod">
          <ac:chgData name="晃樹 森外" userId="4f54d2830b1f0cf9" providerId="LiveId" clId="{466744D1-6945-4FF1-8A2E-0D669BED38F3}" dt="2022-02-15T04:46:40.496" v="1542" actId="478"/>
          <ac:cxnSpMkLst>
            <pc:docMk/>
            <pc:sldMk cId="3016321787" sldId="632"/>
            <ac:cxnSpMk id="10" creationId="{0B6F2134-B2A8-49D6-87B2-4105A50A6B57}"/>
          </ac:cxnSpMkLst>
        </pc:cxnChg>
        <pc:cxnChg chg="add del mod">
          <ac:chgData name="晃樹 森外" userId="4f54d2830b1f0cf9" providerId="LiveId" clId="{466744D1-6945-4FF1-8A2E-0D669BED38F3}" dt="2022-02-15T04:46:40.496" v="1542" actId="478"/>
          <ac:cxnSpMkLst>
            <pc:docMk/>
            <pc:sldMk cId="3016321787" sldId="632"/>
            <ac:cxnSpMk id="14" creationId="{6D24B695-9B42-4DBF-BB38-BB0948A09496}"/>
          </ac:cxnSpMkLst>
        </pc:cxnChg>
      </pc:sldChg>
      <pc:sldChg chg="addSp delSp modSp add mod ord">
        <pc:chgData name="晃樹 森外" userId="4f54d2830b1f0cf9" providerId="LiveId" clId="{466744D1-6945-4FF1-8A2E-0D669BED38F3}" dt="2022-02-15T05:59:47.930" v="2521"/>
        <pc:sldMkLst>
          <pc:docMk/>
          <pc:sldMk cId="3838726483" sldId="633"/>
        </pc:sldMkLst>
        <pc:spChg chg="mod">
          <ac:chgData name="晃樹 森外" userId="4f54d2830b1f0cf9" providerId="LiveId" clId="{466744D1-6945-4FF1-8A2E-0D669BED38F3}" dt="2022-02-15T00:13:29.790" v="927" actId="1076"/>
          <ac:spMkLst>
            <pc:docMk/>
            <pc:sldMk cId="3838726483" sldId="633"/>
            <ac:spMk id="4" creationId="{FF4384BE-EA8F-41B4-8751-524991F5984A}"/>
          </ac:spMkLst>
        </pc:spChg>
        <pc:spChg chg="del">
          <ac:chgData name="晃樹 森外" userId="4f54d2830b1f0cf9" providerId="LiveId" clId="{466744D1-6945-4FF1-8A2E-0D669BED38F3}" dt="2022-02-15T04:46:09.745" v="1537" actId="478"/>
          <ac:spMkLst>
            <pc:docMk/>
            <pc:sldMk cId="3838726483" sldId="633"/>
            <ac:spMk id="5" creationId="{ED1483A7-6F7C-446C-9D5F-DC98D2AEB3DD}"/>
          </ac:spMkLst>
        </pc:spChg>
        <pc:spChg chg="mod ord topLvl">
          <ac:chgData name="晃樹 森外" userId="4f54d2830b1f0cf9" providerId="LiveId" clId="{466744D1-6945-4FF1-8A2E-0D669BED38F3}" dt="2022-02-15T05:02:38.254" v="1843" actId="1076"/>
          <ac:spMkLst>
            <pc:docMk/>
            <pc:sldMk cId="3838726483" sldId="633"/>
            <ac:spMk id="7" creationId="{88E82CE7-E7E8-43E6-915F-9F651C8E5281}"/>
          </ac:spMkLst>
        </pc:spChg>
        <pc:spChg chg="mod topLvl">
          <ac:chgData name="晃樹 森外" userId="4f54d2830b1f0cf9" providerId="LiveId" clId="{466744D1-6945-4FF1-8A2E-0D669BED38F3}" dt="2022-02-15T05:02:38.254" v="1843" actId="1076"/>
          <ac:spMkLst>
            <pc:docMk/>
            <pc:sldMk cId="3838726483" sldId="633"/>
            <ac:spMk id="8" creationId="{850A63C7-BE17-4E17-8CF5-492A6FED43F3}"/>
          </ac:spMkLst>
        </pc:spChg>
        <pc:spChg chg="mod">
          <ac:chgData name="晃樹 森外" userId="4f54d2830b1f0cf9" providerId="LiveId" clId="{466744D1-6945-4FF1-8A2E-0D669BED38F3}" dt="2022-02-15T05:02:31.520" v="1842" actId="14100"/>
          <ac:spMkLst>
            <pc:docMk/>
            <pc:sldMk cId="3838726483" sldId="633"/>
            <ac:spMk id="11" creationId="{40C06EF4-F039-415F-8D9E-F1B2EC962B51}"/>
          </ac:spMkLst>
        </pc:spChg>
        <pc:spChg chg="del">
          <ac:chgData name="晃樹 森外" userId="4f54d2830b1f0cf9" providerId="LiveId" clId="{466744D1-6945-4FF1-8A2E-0D669BED38F3}" dt="2022-02-15T04:46:09.745" v="1537" actId="478"/>
          <ac:spMkLst>
            <pc:docMk/>
            <pc:sldMk cId="3838726483" sldId="633"/>
            <ac:spMk id="12" creationId="{360643F4-85AD-41A5-AC42-A67C60C20655}"/>
          </ac:spMkLst>
        </pc:spChg>
        <pc:spChg chg="del">
          <ac:chgData name="晃樹 森外" userId="4f54d2830b1f0cf9" providerId="LiveId" clId="{466744D1-6945-4FF1-8A2E-0D669BED38F3}" dt="2022-02-15T04:46:09.745" v="1537" actId="478"/>
          <ac:spMkLst>
            <pc:docMk/>
            <pc:sldMk cId="3838726483" sldId="633"/>
            <ac:spMk id="13" creationId="{73D1FF60-BAA4-4688-8048-842C6F5EFB1F}"/>
          </ac:spMkLst>
        </pc:spChg>
        <pc:spChg chg="mod">
          <ac:chgData name="晃樹 森外" userId="4f54d2830b1f0cf9" providerId="LiveId" clId="{466744D1-6945-4FF1-8A2E-0D669BED38F3}" dt="2022-02-15T00:12:30.130" v="909" actId="1076"/>
          <ac:spMkLst>
            <pc:docMk/>
            <pc:sldMk cId="3838726483" sldId="633"/>
            <ac:spMk id="15" creationId="{C2A8D051-6922-411B-8595-2CACBA638882}"/>
          </ac:spMkLst>
        </pc:spChg>
        <pc:spChg chg="mod">
          <ac:chgData name="晃樹 森外" userId="4f54d2830b1f0cf9" providerId="LiveId" clId="{466744D1-6945-4FF1-8A2E-0D669BED38F3}" dt="2022-02-15T05:02:38.254" v="1843" actId="1076"/>
          <ac:spMkLst>
            <pc:docMk/>
            <pc:sldMk cId="3838726483" sldId="633"/>
            <ac:spMk id="16" creationId="{7ADA1B4E-83CA-4057-8763-859E58866491}"/>
          </ac:spMkLst>
        </pc:spChg>
        <pc:spChg chg="del mod">
          <ac:chgData name="晃樹 森外" userId="4f54d2830b1f0cf9" providerId="LiveId" clId="{466744D1-6945-4FF1-8A2E-0D669BED38F3}" dt="2022-02-15T00:12:55.017" v="919" actId="478"/>
          <ac:spMkLst>
            <pc:docMk/>
            <pc:sldMk cId="3838726483" sldId="633"/>
            <ac:spMk id="17" creationId="{F0CAB83F-8627-43DA-ADAA-BD740FA60D34}"/>
          </ac:spMkLst>
        </pc:spChg>
        <pc:spChg chg="add mod">
          <ac:chgData name="晃樹 森外" userId="4f54d2830b1f0cf9" providerId="LiveId" clId="{466744D1-6945-4FF1-8A2E-0D669BED38F3}" dt="2022-02-15T02:45:14.750" v="1529" actId="1076"/>
          <ac:spMkLst>
            <pc:docMk/>
            <pc:sldMk cId="3838726483" sldId="633"/>
            <ac:spMk id="18" creationId="{0348E1B7-D1A5-480C-8FCA-1E71265AAFC2}"/>
          </ac:spMkLst>
        </pc:spChg>
        <pc:spChg chg="add del mod">
          <ac:chgData name="晃樹 森外" userId="4f54d2830b1f0cf9" providerId="LiveId" clId="{466744D1-6945-4FF1-8A2E-0D669BED38F3}" dt="2022-02-15T05:59:47.673" v="2520" actId="478"/>
          <ac:spMkLst>
            <pc:docMk/>
            <pc:sldMk cId="3838726483" sldId="633"/>
            <ac:spMk id="20" creationId="{7586A5EE-E4DD-4B3A-B7AE-BB2B9FCF9B8B}"/>
          </ac:spMkLst>
        </pc:spChg>
        <pc:spChg chg="add mod">
          <ac:chgData name="晃樹 森外" userId="4f54d2830b1f0cf9" providerId="LiveId" clId="{466744D1-6945-4FF1-8A2E-0D669BED38F3}" dt="2022-02-15T05:02:52.360" v="1845" actId="1076"/>
          <ac:spMkLst>
            <pc:docMk/>
            <pc:sldMk cId="3838726483" sldId="633"/>
            <ac:spMk id="22" creationId="{576D0443-214C-487A-847C-FFD0309E019B}"/>
          </ac:spMkLst>
        </pc:spChg>
        <pc:spChg chg="add mod">
          <ac:chgData name="晃樹 森外" userId="4f54d2830b1f0cf9" providerId="LiveId" clId="{466744D1-6945-4FF1-8A2E-0D669BED38F3}" dt="2022-02-15T05:59:47.930" v="2521"/>
          <ac:spMkLst>
            <pc:docMk/>
            <pc:sldMk cId="3838726483" sldId="633"/>
            <ac:spMk id="23" creationId="{906C8AAD-32F1-4A05-BF4E-E48D24D2F6F6}"/>
          </ac:spMkLst>
        </pc:spChg>
        <pc:grpChg chg="del mod">
          <ac:chgData name="晃樹 森外" userId="4f54d2830b1f0cf9" providerId="LiveId" clId="{466744D1-6945-4FF1-8A2E-0D669BED38F3}" dt="2022-02-15T00:13:02.767" v="921" actId="165"/>
          <ac:grpSpMkLst>
            <pc:docMk/>
            <pc:sldMk cId="3838726483" sldId="633"/>
            <ac:grpSpMk id="6" creationId="{3F269153-2335-49F4-9E69-6A1C3A9F32FA}"/>
          </ac:grpSpMkLst>
        </pc:grpChg>
        <pc:picChg chg="add mod">
          <ac:chgData name="晃樹 森外" userId="4f54d2830b1f0cf9" providerId="LiveId" clId="{466744D1-6945-4FF1-8A2E-0D669BED38F3}" dt="2022-02-15T02:45:14.750" v="1529" actId="1076"/>
          <ac:picMkLst>
            <pc:docMk/>
            <pc:sldMk cId="3838726483" sldId="633"/>
            <ac:picMk id="19" creationId="{04E55BFB-3535-43F8-9F8D-CF4550A758B7}"/>
          </ac:picMkLst>
        </pc:picChg>
        <pc:picChg chg="add mod">
          <ac:chgData name="晃樹 森外" userId="4f54d2830b1f0cf9" providerId="LiveId" clId="{466744D1-6945-4FF1-8A2E-0D669BED38F3}" dt="2022-02-15T02:45:14.750" v="1529" actId="1076"/>
          <ac:picMkLst>
            <pc:docMk/>
            <pc:sldMk cId="3838726483" sldId="633"/>
            <ac:picMk id="21" creationId="{EA3213A1-4337-4D10-930A-A05686E5B2F1}"/>
          </ac:picMkLst>
        </pc:picChg>
        <pc:cxnChg chg="del">
          <ac:chgData name="晃樹 森外" userId="4f54d2830b1f0cf9" providerId="LiveId" clId="{466744D1-6945-4FF1-8A2E-0D669BED38F3}" dt="2022-02-15T04:46:09.745" v="1537" actId="478"/>
          <ac:cxnSpMkLst>
            <pc:docMk/>
            <pc:sldMk cId="3838726483" sldId="633"/>
            <ac:cxnSpMk id="10" creationId="{0B6F2134-B2A8-49D6-87B2-4105A50A6B57}"/>
          </ac:cxnSpMkLst>
        </pc:cxnChg>
        <pc:cxnChg chg="del">
          <ac:chgData name="晃樹 森外" userId="4f54d2830b1f0cf9" providerId="LiveId" clId="{466744D1-6945-4FF1-8A2E-0D669BED38F3}" dt="2022-02-15T04:46:09.745" v="1537" actId="478"/>
          <ac:cxnSpMkLst>
            <pc:docMk/>
            <pc:sldMk cId="3838726483" sldId="633"/>
            <ac:cxnSpMk id="14" creationId="{6D24B695-9B42-4DBF-BB38-BB0948A09496}"/>
          </ac:cxnSpMkLst>
        </pc:cxnChg>
      </pc:sldChg>
      <pc:sldChg chg="addSp delSp modSp add mod">
        <pc:chgData name="晃樹 森外" userId="4f54d2830b1f0cf9" providerId="LiveId" clId="{466744D1-6945-4FF1-8A2E-0D669BED38F3}" dt="2022-02-15T05:59:39.545" v="2517"/>
        <pc:sldMkLst>
          <pc:docMk/>
          <pc:sldMk cId="2099261395" sldId="634"/>
        </pc:sldMkLst>
        <pc:spChg chg="del">
          <ac:chgData name="晃樹 森外" userId="4f54d2830b1f0cf9" providerId="LiveId" clId="{466744D1-6945-4FF1-8A2E-0D669BED38F3}" dt="2022-02-15T02:31:36.892" v="1227" actId="478"/>
          <ac:spMkLst>
            <pc:docMk/>
            <pc:sldMk cId="2099261395" sldId="634"/>
            <ac:spMk id="5" creationId="{ED1483A7-6F7C-446C-9D5F-DC98D2AEB3DD}"/>
          </ac:spMkLst>
        </pc:spChg>
        <pc:spChg chg="del mod">
          <ac:chgData name="晃樹 森外" userId="4f54d2830b1f0cf9" providerId="LiveId" clId="{466744D1-6945-4FF1-8A2E-0D669BED38F3}" dt="2022-02-15T05:04:15.612" v="1865" actId="478"/>
          <ac:spMkLst>
            <pc:docMk/>
            <pc:sldMk cId="2099261395" sldId="634"/>
            <ac:spMk id="11" creationId="{40C06EF4-F039-415F-8D9E-F1B2EC962B51}"/>
          </ac:spMkLst>
        </pc:spChg>
        <pc:spChg chg="del">
          <ac:chgData name="晃樹 森外" userId="4f54d2830b1f0cf9" providerId="LiveId" clId="{466744D1-6945-4FF1-8A2E-0D669BED38F3}" dt="2022-02-15T02:31:36.892" v="1227" actId="478"/>
          <ac:spMkLst>
            <pc:docMk/>
            <pc:sldMk cId="2099261395" sldId="634"/>
            <ac:spMk id="12" creationId="{360643F4-85AD-41A5-AC42-A67C60C20655}"/>
          </ac:spMkLst>
        </pc:spChg>
        <pc:spChg chg="del">
          <ac:chgData name="晃樹 森外" userId="4f54d2830b1f0cf9" providerId="LiveId" clId="{466744D1-6945-4FF1-8A2E-0D669BED38F3}" dt="2022-02-15T02:31:36.892" v="1227" actId="478"/>
          <ac:spMkLst>
            <pc:docMk/>
            <pc:sldMk cId="2099261395" sldId="634"/>
            <ac:spMk id="13" creationId="{73D1FF60-BAA4-4688-8048-842C6F5EFB1F}"/>
          </ac:spMkLst>
        </pc:spChg>
        <pc:spChg chg="del mod">
          <ac:chgData name="晃樹 森外" userId="4f54d2830b1f0cf9" providerId="LiveId" clId="{466744D1-6945-4FF1-8A2E-0D669BED38F3}" dt="2022-02-15T05:04:15.612" v="1865" actId="478"/>
          <ac:spMkLst>
            <pc:docMk/>
            <pc:sldMk cId="2099261395" sldId="634"/>
            <ac:spMk id="15" creationId="{C2A8D051-6922-411B-8595-2CACBA638882}"/>
          </ac:spMkLst>
        </pc:spChg>
        <pc:spChg chg="mod">
          <ac:chgData name="晃樹 森外" userId="4f54d2830b1f0cf9" providerId="LiveId" clId="{466744D1-6945-4FF1-8A2E-0D669BED38F3}" dt="2022-02-15T05:05:00.267" v="1871" actId="1076"/>
          <ac:spMkLst>
            <pc:docMk/>
            <pc:sldMk cId="2099261395" sldId="634"/>
            <ac:spMk id="16" creationId="{7ADA1B4E-83CA-4057-8763-859E58866491}"/>
          </ac:spMkLst>
        </pc:spChg>
        <pc:spChg chg="del">
          <ac:chgData name="晃樹 森外" userId="4f54d2830b1f0cf9" providerId="LiveId" clId="{466744D1-6945-4FF1-8A2E-0D669BED38F3}" dt="2022-02-15T00:17:06.353" v="971" actId="478"/>
          <ac:spMkLst>
            <pc:docMk/>
            <pc:sldMk cId="2099261395" sldId="634"/>
            <ac:spMk id="17" creationId="{F0CAB83F-8627-43DA-ADAA-BD740FA60D34}"/>
          </ac:spMkLst>
        </pc:spChg>
        <pc:spChg chg="mod">
          <ac:chgData name="晃樹 森外" userId="4f54d2830b1f0cf9" providerId="LiveId" clId="{466744D1-6945-4FF1-8A2E-0D669BED38F3}" dt="2022-02-15T05:05:16.366" v="1874" actId="1076"/>
          <ac:spMkLst>
            <pc:docMk/>
            <pc:sldMk cId="2099261395" sldId="634"/>
            <ac:spMk id="18" creationId="{88916A14-4B6C-4D46-A1FB-CFD0C2AB8421}"/>
          </ac:spMkLst>
        </pc:spChg>
        <pc:spChg chg="add mod">
          <ac:chgData name="晃樹 森外" userId="4f54d2830b1f0cf9" providerId="LiveId" clId="{466744D1-6945-4FF1-8A2E-0D669BED38F3}" dt="2022-02-15T05:05:00.267" v="1871" actId="1076"/>
          <ac:spMkLst>
            <pc:docMk/>
            <pc:sldMk cId="2099261395" sldId="634"/>
            <ac:spMk id="19" creationId="{A8D377E5-AD4F-4153-ADB1-91BEE0B9A1DA}"/>
          </ac:spMkLst>
        </pc:spChg>
        <pc:spChg chg="add mod">
          <ac:chgData name="晃樹 森外" userId="4f54d2830b1f0cf9" providerId="LiveId" clId="{466744D1-6945-4FF1-8A2E-0D669BED38F3}" dt="2022-02-15T02:45:24.018" v="1531"/>
          <ac:spMkLst>
            <pc:docMk/>
            <pc:sldMk cId="2099261395" sldId="634"/>
            <ac:spMk id="20" creationId="{AC513393-6517-4E87-9CF6-6A17B50260CB}"/>
          </ac:spMkLst>
        </pc:spChg>
        <pc:spChg chg="add del mod">
          <ac:chgData name="晃樹 森外" userId="4f54d2830b1f0cf9" providerId="LiveId" clId="{466744D1-6945-4FF1-8A2E-0D669BED38F3}" dt="2022-02-15T05:59:39.187" v="2516" actId="478"/>
          <ac:spMkLst>
            <pc:docMk/>
            <pc:sldMk cId="2099261395" sldId="634"/>
            <ac:spMk id="22" creationId="{130B9A5F-1EB3-4F2D-A9E1-67554727BE50}"/>
          </ac:spMkLst>
        </pc:spChg>
        <pc:spChg chg="add mod">
          <ac:chgData name="晃樹 森外" userId="4f54d2830b1f0cf9" providerId="LiveId" clId="{466744D1-6945-4FF1-8A2E-0D669BED38F3}" dt="2022-02-15T05:05:00.267" v="1871" actId="1076"/>
          <ac:spMkLst>
            <pc:docMk/>
            <pc:sldMk cId="2099261395" sldId="634"/>
            <ac:spMk id="24" creationId="{2AFB4B4B-7327-47E8-BF5F-920E55D2DA1C}"/>
          </ac:spMkLst>
        </pc:spChg>
        <pc:spChg chg="add mod">
          <ac:chgData name="晃樹 森外" userId="4f54d2830b1f0cf9" providerId="LiveId" clId="{466744D1-6945-4FF1-8A2E-0D669BED38F3}" dt="2022-02-15T05:59:39.545" v="2517"/>
          <ac:spMkLst>
            <pc:docMk/>
            <pc:sldMk cId="2099261395" sldId="634"/>
            <ac:spMk id="25" creationId="{C87C1060-0FF2-40AE-88A9-1021961CDD7A}"/>
          </ac:spMkLst>
        </pc:spChg>
        <pc:grpChg chg="del">
          <ac:chgData name="晃樹 森外" userId="4f54d2830b1f0cf9" providerId="LiveId" clId="{466744D1-6945-4FF1-8A2E-0D669BED38F3}" dt="2022-02-15T02:31:36.892" v="1227" actId="478"/>
          <ac:grpSpMkLst>
            <pc:docMk/>
            <pc:sldMk cId="2099261395" sldId="634"/>
            <ac:grpSpMk id="6" creationId="{3F269153-2335-49F4-9E69-6A1C3A9F32FA}"/>
          </ac:grpSpMkLst>
        </pc:grpChg>
        <pc:picChg chg="add mod">
          <ac:chgData name="晃樹 森外" userId="4f54d2830b1f0cf9" providerId="LiveId" clId="{466744D1-6945-4FF1-8A2E-0D669BED38F3}" dt="2022-02-15T02:45:24.018" v="1531"/>
          <ac:picMkLst>
            <pc:docMk/>
            <pc:sldMk cId="2099261395" sldId="634"/>
            <ac:picMk id="21" creationId="{5CE61ACF-B1C0-4C06-BC8C-E75A7506EC0A}"/>
          </ac:picMkLst>
        </pc:picChg>
        <pc:picChg chg="add mod">
          <ac:chgData name="晃樹 森外" userId="4f54d2830b1f0cf9" providerId="LiveId" clId="{466744D1-6945-4FF1-8A2E-0D669BED38F3}" dt="2022-02-15T02:45:24.018" v="1531"/>
          <ac:picMkLst>
            <pc:docMk/>
            <pc:sldMk cId="2099261395" sldId="634"/>
            <ac:picMk id="23" creationId="{0E51DC53-DB3B-41A9-8E3B-BB0FF0A34C13}"/>
          </ac:picMkLst>
        </pc:picChg>
        <pc:cxnChg chg="del">
          <ac:chgData name="晃樹 森外" userId="4f54d2830b1f0cf9" providerId="LiveId" clId="{466744D1-6945-4FF1-8A2E-0D669BED38F3}" dt="2022-02-15T02:31:36.892" v="1227" actId="478"/>
          <ac:cxnSpMkLst>
            <pc:docMk/>
            <pc:sldMk cId="2099261395" sldId="634"/>
            <ac:cxnSpMk id="10" creationId="{0B6F2134-B2A8-49D6-87B2-4105A50A6B57}"/>
          </ac:cxnSpMkLst>
        </pc:cxnChg>
        <pc:cxnChg chg="del">
          <ac:chgData name="晃樹 森外" userId="4f54d2830b1f0cf9" providerId="LiveId" clId="{466744D1-6945-4FF1-8A2E-0D669BED38F3}" dt="2022-02-15T02:31:36.892" v="1227" actId="478"/>
          <ac:cxnSpMkLst>
            <pc:docMk/>
            <pc:sldMk cId="2099261395" sldId="634"/>
            <ac:cxnSpMk id="14" creationId="{6D24B695-9B42-4DBF-BB38-BB0948A09496}"/>
          </ac:cxnSpMkLst>
        </pc:cxnChg>
      </pc:sldChg>
      <pc:sldChg chg="addSp delSp modSp add mod">
        <pc:chgData name="晃樹 森外" userId="4f54d2830b1f0cf9" providerId="LiveId" clId="{466744D1-6945-4FF1-8A2E-0D669BED38F3}" dt="2022-02-15T05:59:35.217" v="2515"/>
        <pc:sldMkLst>
          <pc:docMk/>
          <pc:sldMk cId="477971780" sldId="635"/>
        </pc:sldMkLst>
        <pc:spChg chg="add del mod">
          <ac:chgData name="晃樹 森外" userId="4f54d2830b1f0cf9" providerId="LiveId" clId="{466744D1-6945-4FF1-8A2E-0D669BED38F3}" dt="2022-02-15T05:09:04.383" v="1953" actId="478"/>
          <ac:spMkLst>
            <pc:docMk/>
            <pc:sldMk cId="477971780" sldId="635"/>
            <ac:spMk id="2" creationId="{2CF03EAE-CE67-4753-A3C8-5341A36144D3}"/>
          </ac:spMkLst>
        </pc:spChg>
        <pc:spChg chg="mod">
          <ac:chgData name="晃樹 森外" userId="4f54d2830b1f0cf9" providerId="LiveId" clId="{466744D1-6945-4FF1-8A2E-0D669BED38F3}" dt="2022-02-15T05:46:37.359" v="2346" actId="1076"/>
          <ac:spMkLst>
            <pc:docMk/>
            <pc:sldMk cId="477971780" sldId="635"/>
            <ac:spMk id="4" creationId="{FF4384BE-EA8F-41B4-8751-524991F5984A}"/>
          </ac:spMkLst>
        </pc:spChg>
        <pc:spChg chg="del">
          <ac:chgData name="晃樹 森外" userId="4f54d2830b1f0cf9" providerId="LiveId" clId="{466744D1-6945-4FF1-8A2E-0D669BED38F3}" dt="2022-02-15T04:46:45.011" v="1543" actId="478"/>
          <ac:spMkLst>
            <pc:docMk/>
            <pc:sldMk cId="477971780" sldId="635"/>
            <ac:spMk id="5" creationId="{ED1483A7-6F7C-446C-9D5F-DC98D2AEB3DD}"/>
          </ac:spMkLst>
        </pc:spChg>
        <pc:spChg chg="del">
          <ac:chgData name="晃樹 森外" userId="4f54d2830b1f0cf9" providerId="LiveId" clId="{466744D1-6945-4FF1-8A2E-0D669BED38F3}" dt="2022-02-15T00:21:41.719" v="1033" actId="478"/>
          <ac:spMkLst>
            <pc:docMk/>
            <pc:sldMk cId="477971780" sldId="635"/>
            <ac:spMk id="11" creationId="{40C06EF4-F039-415F-8D9E-F1B2EC962B51}"/>
          </ac:spMkLst>
        </pc:spChg>
        <pc:spChg chg="del">
          <ac:chgData name="晃樹 森外" userId="4f54d2830b1f0cf9" providerId="LiveId" clId="{466744D1-6945-4FF1-8A2E-0D669BED38F3}" dt="2022-02-15T04:46:45.011" v="1543" actId="478"/>
          <ac:spMkLst>
            <pc:docMk/>
            <pc:sldMk cId="477971780" sldId="635"/>
            <ac:spMk id="12" creationId="{360643F4-85AD-41A5-AC42-A67C60C20655}"/>
          </ac:spMkLst>
        </pc:spChg>
        <pc:spChg chg="del">
          <ac:chgData name="晃樹 森外" userId="4f54d2830b1f0cf9" providerId="LiveId" clId="{466744D1-6945-4FF1-8A2E-0D669BED38F3}" dt="2022-02-15T04:46:45.011" v="1543" actId="478"/>
          <ac:spMkLst>
            <pc:docMk/>
            <pc:sldMk cId="477971780" sldId="635"/>
            <ac:spMk id="13" creationId="{73D1FF60-BAA4-4688-8048-842C6F5EFB1F}"/>
          </ac:spMkLst>
        </pc:spChg>
        <pc:spChg chg="del">
          <ac:chgData name="晃樹 森外" userId="4f54d2830b1f0cf9" providerId="LiveId" clId="{466744D1-6945-4FF1-8A2E-0D669BED38F3}" dt="2022-02-15T00:21:41.719" v="1033" actId="478"/>
          <ac:spMkLst>
            <pc:docMk/>
            <pc:sldMk cId="477971780" sldId="635"/>
            <ac:spMk id="15" creationId="{C2A8D051-6922-411B-8595-2CACBA638882}"/>
          </ac:spMkLst>
        </pc:spChg>
        <pc:spChg chg="mod">
          <ac:chgData name="晃樹 森外" userId="4f54d2830b1f0cf9" providerId="LiveId" clId="{466744D1-6945-4FF1-8A2E-0D669BED38F3}" dt="2022-02-15T05:09:17.427" v="1956" actId="1076"/>
          <ac:spMkLst>
            <pc:docMk/>
            <pc:sldMk cId="477971780" sldId="635"/>
            <ac:spMk id="16" creationId="{7ADA1B4E-83CA-4057-8763-859E58866491}"/>
          </ac:spMkLst>
        </pc:spChg>
        <pc:spChg chg="del mod">
          <ac:chgData name="晃樹 森外" userId="4f54d2830b1f0cf9" providerId="LiveId" clId="{466744D1-6945-4FF1-8A2E-0D669BED38F3}" dt="2022-02-15T05:04:26.362" v="1867" actId="478"/>
          <ac:spMkLst>
            <pc:docMk/>
            <pc:sldMk cId="477971780" sldId="635"/>
            <ac:spMk id="18" creationId="{88916A14-4B6C-4D46-A1FB-CFD0C2AB8421}"/>
          </ac:spMkLst>
        </pc:spChg>
        <pc:spChg chg="del mod">
          <ac:chgData name="晃樹 森外" userId="4f54d2830b1f0cf9" providerId="LiveId" clId="{466744D1-6945-4FF1-8A2E-0D669BED38F3}" dt="2022-02-15T00:23:29.608" v="1055" actId="478"/>
          <ac:spMkLst>
            <pc:docMk/>
            <pc:sldMk cId="477971780" sldId="635"/>
            <ac:spMk id="19" creationId="{A8D377E5-AD4F-4153-ADB1-91BEE0B9A1DA}"/>
          </ac:spMkLst>
        </pc:spChg>
        <pc:spChg chg="add mod">
          <ac:chgData name="晃樹 森外" userId="4f54d2830b1f0cf9" providerId="LiveId" clId="{466744D1-6945-4FF1-8A2E-0D669BED38F3}" dt="2022-02-15T05:09:17.427" v="1956" actId="1076"/>
          <ac:spMkLst>
            <pc:docMk/>
            <pc:sldMk cId="477971780" sldId="635"/>
            <ac:spMk id="20" creationId="{DF793A94-FA90-4067-AEBF-06825D3FD299}"/>
          </ac:spMkLst>
        </pc:spChg>
        <pc:spChg chg="add mod">
          <ac:chgData name="晃樹 森外" userId="4f54d2830b1f0cf9" providerId="LiveId" clId="{466744D1-6945-4FF1-8A2E-0D669BED38F3}" dt="2022-02-15T02:45:37.339" v="1533"/>
          <ac:spMkLst>
            <pc:docMk/>
            <pc:sldMk cId="477971780" sldId="635"/>
            <ac:spMk id="21" creationId="{F2853163-37B9-48BA-81A1-81E972DDE904}"/>
          </ac:spMkLst>
        </pc:spChg>
        <pc:spChg chg="add del mod">
          <ac:chgData name="晃樹 森外" userId="4f54d2830b1f0cf9" providerId="LiveId" clId="{466744D1-6945-4FF1-8A2E-0D669BED38F3}" dt="2022-02-15T05:59:34.938" v="2514" actId="478"/>
          <ac:spMkLst>
            <pc:docMk/>
            <pc:sldMk cId="477971780" sldId="635"/>
            <ac:spMk id="23" creationId="{2D39DE55-122D-450B-AA5B-56E12FDFDC35}"/>
          </ac:spMkLst>
        </pc:spChg>
        <pc:spChg chg="add del mod">
          <ac:chgData name="晃樹 森外" userId="4f54d2830b1f0cf9" providerId="LiveId" clId="{466744D1-6945-4FF1-8A2E-0D669BED38F3}" dt="2022-02-15T05:09:04.383" v="1953" actId="478"/>
          <ac:spMkLst>
            <pc:docMk/>
            <pc:sldMk cId="477971780" sldId="635"/>
            <ac:spMk id="25" creationId="{41E7EA4F-2B0C-4A43-8CA7-3B2D62656789}"/>
          </ac:spMkLst>
        </pc:spChg>
        <pc:spChg chg="add del mod">
          <ac:chgData name="晃樹 森外" userId="4f54d2830b1f0cf9" providerId="LiveId" clId="{466744D1-6945-4FF1-8A2E-0D669BED38F3}" dt="2022-02-15T05:09:04.383" v="1953" actId="478"/>
          <ac:spMkLst>
            <pc:docMk/>
            <pc:sldMk cId="477971780" sldId="635"/>
            <ac:spMk id="26" creationId="{53B1E92B-0758-494B-9ED7-E425BE8E4383}"/>
          </ac:spMkLst>
        </pc:spChg>
        <pc:spChg chg="add mod">
          <ac:chgData name="晃樹 森外" userId="4f54d2830b1f0cf9" providerId="LiveId" clId="{466744D1-6945-4FF1-8A2E-0D669BED38F3}" dt="2022-02-15T05:46:48.287" v="2348" actId="1076"/>
          <ac:spMkLst>
            <pc:docMk/>
            <pc:sldMk cId="477971780" sldId="635"/>
            <ac:spMk id="27" creationId="{66BDD29D-4B20-4E61-956F-2D7BBDFE9172}"/>
          </ac:spMkLst>
        </pc:spChg>
        <pc:spChg chg="mod">
          <ac:chgData name="晃樹 森外" userId="4f54d2830b1f0cf9" providerId="LiveId" clId="{466744D1-6945-4FF1-8A2E-0D669BED38F3}" dt="2022-02-15T05:09:04.771" v="1954"/>
          <ac:spMkLst>
            <pc:docMk/>
            <pc:sldMk cId="477971780" sldId="635"/>
            <ac:spMk id="29" creationId="{51263F41-510C-4FB1-8B21-6F8123C80371}"/>
          </ac:spMkLst>
        </pc:spChg>
        <pc:spChg chg="mod">
          <ac:chgData name="晃樹 森外" userId="4f54d2830b1f0cf9" providerId="LiveId" clId="{466744D1-6945-4FF1-8A2E-0D669BED38F3}" dt="2022-02-15T05:09:04.771" v="1954"/>
          <ac:spMkLst>
            <pc:docMk/>
            <pc:sldMk cId="477971780" sldId="635"/>
            <ac:spMk id="30" creationId="{0141A82E-87B1-4A89-9412-47F07624753B}"/>
          </ac:spMkLst>
        </pc:spChg>
        <pc:spChg chg="add mod">
          <ac:chgData name="晃樹 森外" userId="4f54d2830b1f0cf9" providerId="LiveId" clId="{466744D1-6945-4FF1-8A2E-0D669BED38F3}" dt="2022-02-15T05:09:37.849" v="1959" actId="1076"/>
          <ac:spMkLst>
            <pc:docMk/>
            <pc:sldMk cId="477971780" sldId="635"/>
            <ac:spMk id="32" creationId="{9AC80D33-4CD3-41B2-96F5-90E87C9F2F77}"/>
          </ac:spMkLst>
        </pc:spChg>
        <pc:spChg chg="add mod">
          <ac:chgData name="晃樹 森外" userId="4f54d2830b1f0cf9" providerId="LiveId" clId="{466744D1-6945-4FF1-8A2E-0D669BED38F3}" dt="2022-02-15T05:09:37.849" v="1959" actId="1076"/>
          <ac:spMkLst>
            <pc:docMk/>
            <pc:sldMk cId="477971780" sldId="635"/>
            <ac:spMk id="33" creationId="{1F727313-D0E0-465A-95A0-3FDB76090CCD}"/>
          </ac:spMkLst>
        </pc:spChg>
        <pc:spChg chg="add mod">
          <ac:chgData name="晃樹 森外" userId="4f54d2830b1f0cf9" providerId="LiveId" clId="{466744D1-6945-4FF1-8A2E-0D669BED38F3}" dt="2022-02-15T05:09:54.100" v="1962" actId="1076"/>
          <ac:spMkLst>
            <pc:docMk/>
            <pc:sldMk cId="477971780" sldId="635"/>
            <ac:spMk id="34" creationId="{8D208ADD-CDE6-4ECC-80BB-027AFCA86945}"/>
          </ac:spMkLst>
        </pc:spChg>
        <pc:spChg chg="add mod">
          <ac:chgData name="晃樹 森外" userId="4f54d2830b1f0cf9" providerId="LiveId" clId="{466744D1-6945-4FF1-8A2E-0D669BED38F3}" dt="2022-02-15T05:09:37.849" v="1959" actId="1076"/>
          <ac:spMkLst>
            <pc:docMk/>
            <pc:sldMk cId="477971780" sldId="635"/>
            <ac:spMk id="36" creationId="{8DDACE6D-A0BA-4EA8-9404-6CEEED68B0DE}"/>
          </ac:spMkLst>
        </pc:spChg>
        <pc:spChg chg="add mod">
          <ac:chgData name="晃樹 森外" userId="4f54d2830b1f0cf9" providerId="LiveId" clId="{466744D1-6945-4FF1-8A2E-0D669BED38F3}" dt="2022-02-15T05:46:55.246" v="2349" actId="1076"/>
          <ac:spMkLst>
            <pc:docMk/>
            <pc:sldMk cId="477971780" sldId="635"/>
            <ac:spMk id="37" creationId="{8D72B20D-A5A2-42CF-9825-77390EB00846}"/>
          </ac:spMkLst>
        </pc:spChg>
        <pc:spChg chg="add mod">
          <ac:chgData name="晃樹 森外" userId="4f54d2830b1f0cf9" providerId="LiveId" clId="{466744D1-6945-4FF1-8A2E-0D669BED38F3}" dt="2022-02-15T05:09:48.631" v="1961" actId="1076"/>
          <ac:spMkLst>
            <pc:docMk/>
            <pc:sldMk cId="477971780" sldId="635"/>
            <ac:spMk id="38" creationId="{A877D72B-ECA5-4653-A413-414DDD161564}"/>
          </ac:spMkLst>
        </pc:spChg>
        <pc:spChg chg="add mod">
          <ac:chgData name="晃樹 森外" userId="4f54d2830b1f0cf9" providerId="LiveId" clId="{466744D1-6945-4FF1-8A2E-0D669BED38F3}" dt="2022-02-15T05:09:48.631" v="1961" actId="1076"/>
          <ac:spMkLst>
            <pc:docMk/>
            <pc:sldMk cId="477971780" sldId="635"/>
            <ac:spMk id="39" creationId="{3DBAB23E-D5D5-42CF-B43E-77415DA81E7D}"/>
          </ac:spMkLst>
        </pc:spChg>
        <pc:spChg chg="add mod">
          <ac:chgData name="晃樹 森外" userId="4f54d2830b1f0cf9" providerId="LiveId" clId="{466744D1-6945-4FF1-8A2E-0D669BED38F3}" dt="2022-02-15T05:59:35.217" v="2515"/>
          <ac:spMkLst>
            <pc:docMk/>
            <pc:sldMk cId="477971780" sldId="635"/>
            <ac:spMk id="42" creationId="{C9F36E25-9EBC-409A-94B8-FDCE7395B61C}"/>
          </ac:spMkLst>
        </pc:spChg>
        <pc:grpChg chg="del">
          <ac:chgData name="晃樹 森外" userId="4f54d2830b1f0cf9" providerId="LiveId" clId="{466744D1-6945-4FF1-8A2E-0D669BED38F3}" dt="2022-02-15T04:46:45.011" v="1543" actId="478"/>
          <ac:grpSpMkLst>
            <pc:docMk/>
            <pc:sldMk cId="477971780" sldId="635"/>
            <ac:grpSpMk id="6" creationId="{3F269153-2335-49F4-9E69-6A1C3A9F32FA}"/>
          </ac:grpSpMkLst>
        </pc:grpChg>
        <pc:grpChg chg="add mod">
          <ac:chgData name="晃樹 森外" userId="4f54d2830b1f0cf9" providerId="LiveId" clId="{466744D1-6945-4FF1-8A2E-0D669BED38F3}" dt="2022-02-15T05:09:48.631" v="1961" actId="1076"/>
          <ac:grpSpMkLst>
            <pc:docMk/>
            <pc:sldMk cId="477971780" sldId="635"/>
            <ac:grpSpMk id="28" creationId="{CEC4E3AC-4448-454A-9FEB-1B3DC1288ACC}"/>
          </ac:grpSpMkLst>
        </pc:grpChg>
        <pc:picChg chg="add mod">
          <ac:chgData name="晃樹 森外" userId="4f54d2830b1f0cf9" providerId="LiveId" clId="{466744D1-6945-4FF1-8A2E-0D669BED38F3}" dt="2022-02-15T02:45:37.339" v="1533"/>
          <ac:picMkLst>
            <pc:docMk/>
            <pc:sldMk cId="477971780" sldId="635"/>
            <ac:picMk id="22" creationId="{B91E16B0-CF3B-4CB8-A549-8F8E52118E81}"/>
          </ac:picMkLst>
        </pc:picChg>
        <pc:picChg chg="add mod">
          <ac:chgData name="晃樹 森外" userId="4f54d2830b1f0cf9" providerId="LiveId" clId="{466744D1-6945-4FF1-8A2E-0D669BED38F3}" dt="2022-02-15T02:45:37.339" v="1533"/>
          <ac:picMkLst>
            <pc:docMk/>
            <pc:sldMk cId="477971780" sldId="635"/>
            <ac:picMk id="24" creationId="{F191C4CE-D481-4104-92E1-DC709EEBB706}"/>
          </ac:picMkLst>
        </pc:picChg>
        <pc:picChg chg="add mod">
          <ac:chgData name="晃樹 森外" userId="4f54d2830b1f0cf9" providerId="LiveId" clId="{466744D1-6945-4FF1-8A2E-0D669BED38F3}" dt="2022-02-15T05:09:24.430" v="1957" actId="1076"/>
          <ac:picMkLst>
            <pc:docMk/>
            <pc:sldMk cId="477971780" sldId="635"/>
            <ac:picMk id="1026" creationId="{4A4A739A-C4D2-4473-AA76-87AC20F855B1}"/>
          </ac:picMkLst>
        </pc:picChg>
        <pc:cxnChg chg="del">
          <ac:chgData name="晃樹 森外" userId="4f54d2830b1f0cf9" providerId="LiveId" clId="{466744D1-6945-4FF1-8A2E-0D669BED38F3}" dt="2022-02-15T04:46:45.011" v="1543" actId="478"/>
          <ac:cxnSpMkLst>
            <pc:docMk/>
            <pc:sldMk cId="477971780" sldId="635"/>
            <ac:cxnSpMk id="10" creationId="{0B6F2134-B2A8-49D6-87B2-4105A50A6B57}"/>
          </ac:cxnSpMkLst>
        </pc:cxnChg>
        <pc:cxnChg chg="del">
          <ac:chgData name="晃樹 森外" userId="4f54d2830b1f0cf9" providerId="LiveId" clId="{466744D1-6945-4FF1-8A2E-0D669BED38F3}" dt="2022-02-15T04:46:45.011" v="1543" actId="478"/>
          <ac:cxnSpMkLst>
            <pc:docMk/>
            <pc:sldMk cId="477971780" sldId="635"/>
            <ac:cxnSpMk id="14" creationId="{6D24B695-9B42-4DBF-BB38-BB0948A09496}"/>
          </ac:cxnSpMkLst>
        </pc:cxnChg>
        <pc:cxnChg chg="add mod">
          <ac:chgData name="晃樹 森外" userId="4f54d2830b1f0cf9" providerId="LiveId" clId="{466744D1-6945-4FF1-8A2E-0D669BED38F3}" dt="2022-02-15T05:46:48.287" v="2348" actId="1076"/>
          <ac:cxnSpMkLst>
            <pc:docMk/>
            <pc:sldMk cId="477971780" sldId="635"/>
            <ac:cxnSpMk id="31" creationId="{CE648DAC-7F6E-4C48-8B8E-6D3AD128D9AD}"/>
          </ac:cxnSpMkLst>
        </pc:cxnChg>
        <pc:cxnChg chg="add mod">
          <ac:chgData name="晃樹 森外" userId="4f54d2830b1f0cf9" providerId="LiveId" clId="{466744D1-6945-4FF1-8A2E-0D669BED38F3}" dt="2022-02-15T05:46:17.701" v="2342" actId="14100"/>
          <ac:cxnSpMkLst>
            <pc:docMk/>
            <pc:sldMk cId="477971780" sldId="635"/>
            <ac:cxnSpMk id="35" creationId="{0AD33805-6A74-4AF0-BE30-1A0B62A55F6F}"/>
          </ac:cxnSpMkLst>
        </pc:cxnChg>
      </pc:sldChg>
      <pc:sldChg chg="addSp delSp modSp add mod ord">
        <pc:chgData name="晃樹 森外" userId="4f54d2830b1f0cf9" providerId="LiveId" clId="{466744D1-6945-4FF1-8A2E-0D669BED38F3}" dt="2022-02-15T05:59:29.122" v="2513"/>
        <pc:sldMkLst>
          <pc:docMk/>
          <pc:sldMk cId="209735828" sldId="636"/>
        </pc:sldMkLst>
        <pc:spChg chg="mod">
          <ac:chgData name="晃樹 森外" userId="4f54d2830b1f0cf9" providerId="LiveId" clId="{466744D1-6945-4FF1-8A2E-0D669BED38F3}" dt="2022-02-15T00:26:34.631" v="1124" actId="20577"/>
          <ac:spMkLst>
            <pc:docMk/>
            <pc:sldMk cId="209735828" sldId="636"/>
            <ac:spMk id="3" creationId="{7665BDAC-4D87-4243-A2D5-31A2F57D2CF4}"/>
          </ac:spMkLst>
        </pc:spChg>
        <pc:spChg chg="mod">
          <ac:chgData name="晃樹 森外" userId="4f54d2830b1f0cf9" providerId="LiveId" clId="{466744D1-6945-4FF1-8A2E-0D669BED38F3}" dt="2022-02-15T02:32:15.480" v="1256" actId="1076"/>
          <ac:spMkLst>
            <pc:docMk/>
            <pc:sldMk cId="209735828" sldId="636"/>
            <ac:spMk id="4" creationId="{FF4384BE-EA8F-41B4-8751-524991F5984A}"/>
          </ac:spMkLst>
        </pc:spChg>
        <pc:spChg chg="del">
          <ac:chgData name="晃樹 森外" userId="4f54d2830b1f0cf9" providerId="LiveId" clId="{466744D1-6945-4FF1-8A2E-0D669BED38F3}" dt="2022-02-15T04:46:52.459" v="1544" actId="478"/>
          <ac:spMkLst>
            <pc:docMk/>
            <pc:sldMk cId="209735828" sldId="636"/>
            <ac:spMk id="5" creationId="{ED1483A7-6F7C-446C-9D5F-DC98D2AEB3DD}"/>
          </ac:spMkLst>
        </pc:spChg>
        <pc:spChg chg="mod">
          <ac:chgData name="晃樹 森外" userId="4f54d2830b1f0cf9" providerId="LiveId" clId="{466744D1-6945-4FF1-8A2E-0D669BED38F3}" dt="2022-02-15T05:11:06.420" v="1965" actId="1076"/>
          <ac:spMkLst>
            <pc:docMk/>
            <pc:sldMk cId="209735828" sldId="636"/>
            <ac:spMk id="7" creationId="{88E82CE7-E7E8-43E6-915F-9F651C8E5281}"/>
          </ac:spMkLst>
        </pc:spChg>
        <pc:spChg chg="mod">
          <ac:chgData name="晃樹 森外" userId="4f54d2830b1f0cf9" providerId="LiveId" clId="{466744D1-6945-4FF1-8A2E-0D669BED38F3}" dt="2022-02-15T05:11:06.420" v="1965" actId="1076"/>
          <ac:spMkLst>
            <pc:docMk/>
            <pc:sldMk cId="209735828" sldId="636"/>
            <ac:spMk id="8" creationId="{850A63C7-BE17-4E17-8CF5-492A6FED43F3}"/>
          </ac:spMkLst>
        </pc:spChg>
        <pc:spChg chg="mod">
          <ac:chgData name="晃樹 森外" userId="4f54d2830b1f0cf9" providerId="LiveId" clId="{466744D1-6945-4FF1-8A2E-0D669BED38F3}" dt="2022-02-15T05:11:01.474" v="1964" actId="14100"/>
          <ac:spMkLst>
            <pc:docMk/>
            <pc:sldMk cId="209735828" sldId="636"/>
            <ac:spMk id="11" creationId="{40C06EF4-F039-415F-8D9E-F1B2EC962B51}"/>
          </ac:spMkLst>
        </pc:spChg>
        <pc:spChg chg="del">
          <ac:chgData name="晃樹 森外" userId="4f54d2830b1f0cf9" providerId="LiveId" clId="{466744D1-6945-4FF1-8A2E-0D669BED38F3}" dt="2022-02-15T04:46:52.459" v="1544" actId="478"/>
          <ac:spMkLst>
            <pc:docMk/>
            <pc:sldMk cId="209735828" sldId="636"/>
            <ac:spMk id="12" creationId="{360643F4-85AD-41A5-AC42-A67C60C20655}"/>
          </ac:spMkLst>
        </pc:spChg>
        <pc:spChg chg="del">
          <ac:chgData name="晃樹 森外" userId="4f54d2830b1f0cf9" providerId="LiveId" clId="{466744D1-6945-4FF1-8A2E-0D669BED38F3}" dt="2022-02-15T04:46:52.459" v="1544" actId="478"/>
          <ac:spMkLst>
            <pc:docMk/>
            <pc:sldMk cId="209735828" sldId="636"/>
            <ac:spMk id="13" creationId="{73D1FF60-BAA4-4688-8048-842C6F5EFB1F}"/>
          </ac:spMkLst>
        </pc:spChg>
        <pc:spChg chg="mod">
          <ac:chgData name="晃樹 森外" userId="4f54d2830b1f0cf9" providerId="LiveId" clId="{466744D1-6945-4FF1-8A2E-0D669BED38F3}" dt="2022-02-15T02:32:27.193" v="1258" actId="1076"/>
          <ac:spMkLst>
            <pc:docMk/>
            <pc:sldMk cId="209735828" sldId="636"/>
            <ac:spMk id="15" creationId="{C2A8D051-6922-411B-8595-2CACBA638882}"/>
          </ac:spMkLst>
        </pc:spChg>
        <pc:spChg chg="mod">
          <ac:chgData name="晃樹 森外" userId="4f54d2830b1f0cf9" providerId="LiveId" clId="{466744D1-6945-4FF1-8A2E-0D669BED38F3}" dt="2022-02-15T05:11:06.420" v="1965" actId="1076"/>
          <ac:spMkLst>
            <pc:docMk/>
            <pc:sldMk cId="209735828" sldId="636"/>
            <ac:spMk id="16" creationId="{7ADA1B4E-83CA-4057-8763-859E58866491}"/>
          </ac:spMkLst>
        </pc:spChg>
        <pc:spChg chg="add mod">
          <ac:chgData name="晃樹 森外" userId="4f54d2830b1f0cf9" providerId="LiveId" clId="{466744D1-6945-4FF1-8A2E-0D669BED38F3}" dt="2022-02-15T02:45:40.960" v="1534"/>
          <ac:spMkLst>
            <pc:docMk/>
            <pc:sldMk cId="209735828" sldId="636"/>
            <ac:spMk id="17" creationId="{59A0B170-D5C5-43B7-ADA5-9C0CAF289D97}"/>
          </ac:spMkLst>
        </pc:spChg>
        <pc:spChg chg="add del mod">
          <ac:chgData name="晃樹 森外" userId="4f54d2830b1f0cf9" providerId="LiveId" clId="{466744D1-6945-4FF1-8A2E-0D669BED38F3}" dt="2022-02-15T05:59:28.805" v="2512" actId="478"/>
          <ac:spMkLst>
            <pc:docMk/>
            <pc:sldMk cId="209735828" sldId="636"/>
            <ac:spMk id="19" creationId="{C434A8A8-5BD1-41CE-A888-4CEE66253B5C}"/>
          </ac:spMkLst>
        </pc:spChg>
        <pc:spChg chg="add mod">
          <ac:chgData name="晃樹 森外" userId="4f54d2830b1f0cf9" providerId="LiveId" clId="{466744D1-6945-4FF1-8A2E-0D669BED38F3}" dt="2022-02-15T05:11:16.772" v="1966"/>
          <ac:spMkLst>
            <pc:docMk/>
            <pc:sldMk cId="209735828" sldId="636"/>
            <ac:spMk id="21" creationId="{4DBAB774-C9D1-40AF-917D-0E85ABE22B1A}"/>
          </ac:spMkLst>
        </pc:spChg>
        <pc:spChg chg="add mod">
          <ac:chgData name="晃樹 森外" userId="4f54d2830b1f0cf9" providerId="LiveId" clId="{466744D1-6945-4FF1-8A2E-0D669BED38F3}" dt="2022-02-15T05:59:29.122" v="2513"/>
          <ac:spMkLst>
            <pc:docMk/>
            <pc:sldMk cId="209735828" sldId="636"/>
            <ac:spMk id="22" creationId="{64E7D2C2-7A01-40B4-B4FC-179746AA85AF}"/>
          </ac:spMkLst>
        </pc:spChg>
        <pc:picChg chg="add mod">
          <ac:chgData name="晃樹 森外" userId="4f54d2830b1f0cf9" providerId="LiveId" clId="{466744D1-6945-4FF1-8A2E-0D669BED38F3}" dt="2022-02-15T02:45:40.960" v="1534"/>
          <ac:picMkLst>
            <pc:docMk/>
            <pc:sldMk cId="209735828" sldId="636"/>
            <ac:picMk id="18" creationId="{EB715F1F-BA17-431D-B81A-7D5111FDD7D9}"/>
          </ac:picMkLst>
        </pc:picChg>
        <pc:picChg chg="add mod">
          <ac:chgData name="晃樹 森外" userId="4f54d2830b1f0cf9" providerId="LiveId" clId="{466744D1-6945-4FF1-8A2E-0D669BED38F3}" dt="2022-02-15T02:45:40.960" v="1534"/>
          <ac:picMkLst>
            <pc:docMk/>
            <pc:sldMk cId="209735828" sldId="636"/>
            <ac:picMk id="20" creationId="{39369D2D-B65F-4AA3-A23F-E5A146451B2C}"/>
          </ac:picMkLst>
        </pc:picChg>
        <pc:cxnChg chg="del">
          <ac:chgData name="晃樹 森外" userId="4f54d2830b1f0cf9" providerId="LiveId" clId="{466744D1-6945-4FF1-8A2E-0D669BED38F3}" dt="2022-02-15T04:46:52.459" v="1544" actId="478"/>
          <ac:cxnSpMkLst>
            <pc:docMk/>
            <pc:sldMk cId="209735828" sldId="636"/>
            <ac:cxnSpMk id="10" creationId="{0B6F2134-B2A8-49D6-87B2-4105A50A6B57}"/>
          </ac:cxnSpMkLst>
        </pc:cxnChg>
        <pc:cxnChg chg="del">
          <ac:chgData name="晃樹 森外" userId="4f54d2830b1f0cf9" providerId="LiveId" clId="{466744D1-6945-4FF1-8A2E-0D669BED38F3}" dt="2022-02-15T04:46:52.459" v="1544" actId="478"/>
          <ac:cxnSpMkLst>
            <pc:docMk/>
            <pc:sldMk cId="209735828" sldId="636"/>
            <ac:cxnSpMk id="14" creationId="{6D24B695-9B42-4DBF-BB38-BB0948A09496}"/>
          </ac:cxnSpMkLst>
        </pc:cxnChg>
      </pc:sldChg>
      <pc:sldChg chg="addSp delSp modSp add mod">
        <pc:chgData name="晃樹 森外" userId="4f54d2830b1f0cf9" providerId="LiveId" clId="{466744D1-6945-4FF1-8A2E-0D669BED38F3}" dt="2022-02-15T05:59:25.429" v="2511"/>
        <pc:sldMkLst>
          <pc:docMk/>
          <pc:sldMk cId="3794535157" sldId="637"/>
        </pc:sldMkLst>
        <pc:spChg chg="mod">
          <ac:chgData name="晃樹 森外" userId="4f54d2830b1f0cf9" providerId="LiveId" clId="{466744D1-6945-4FF1-8A2E-0D669BED38F3}" dt="2022-02-15T05:11:35.899" v="1971" actId="1076"/>
          <ac:spMkLst>
            <pc:docMk/>
            <pc:sldMk cId="3794535157" sldId="637"/>
            <ac:spMk id="4" creationId="{FF4384BE-EA8F-41B4-8751-524991F5984A}"/>
          </ac:spMkLst>
        </pc:spChg>
        <pc:spChg chg="mod">
          <ac:chgData name="晃樹 森外" userId="4f54d2830b1f0cf9" providerId="LiveId" clId="{466744D1-6945-4FF1-8A2E-0D669BED38F3}" dt="2022-02-15T04:48:43.207" v="1659" actId="1076"/>
          <ac:spMkLst>
            <pc:docMk/>
            <pc:sldMk cId="3794535157" sldId="637"/>
            <ac:spMk id="7" creationId="{88E82CE7-E7E8-43E6-915F-9F651C8E5281}"/>
          </ac:spMkLst>
        </pc:spChg>
        <pc:spChg chg="mod">
          <ac:chgData name="晃樹 森外" userId="4f54d2830b1f0cf9" providerId="LiveId" clId="{466744D1-6945-4FF1-8A2E-0D669BED38F3}" dt="2022-02-15T04:48:43.207" v="1659" actId="1076"/>
          <ac:spMkLst>
            <pc:docMk/>
            <pc:sldMk cId="3794535157" sldId="637"/>
            <ac:spMk id="8" creationId="{850A63C7-BE17-4E17-8CF5-492A6FED43F3}"/>
          </ac:spMkLst>
        </pc:spChg>
        <pc:spChg chg="del">
          <ac:chgData name="晃樹 森外" userId="4f54d2830b1f0cf9" providerId="LiveId" clId="{466744D1-6945-4FF1-8A2E-0D669BED38F3}" dt="2022-02-15T04:48:18.402" v="1652" actId="478"/>
          <ac:spMkLst>
            <pc:docMk/>
            <pc:sldMk cId="3794535157" sldId="637"/>
            <ac:spMk id="11" creationId="{40C06EF4-F039-415F-8D9E-F1B2EC962B51}"/>
          </ac:spMkLst>
        </pc:spChg>
        <pc:spChg chg="add mod">
          <ac:chgData name="晃樹 森外" userId="4f54d2830b1f0cf9" providerId="LiveId" clId="{466744D1-6945-4FF1-8A2E-0D669BED38F3}" dt="2022-02-15T05:47:27.835" v="2354" actId="164"/>
          <ac:spMkLst>
            <pc:docMk/>
            <pc:sldMk cId="3794535157" sldId="637"/>
            <ac:spMk id="13" creationId="{6FC33DD1-EDE9-4CE3-B6CB-CCA43647448C}"/>
          </ac:spMkLst>
        </pc:spChg>
        <pc:spChg chg="del">
          <ac:chgData name="晃樹 森外" userId="4f54d2830b1f0cf9" providerId="LiveId" clId="{466744D1-6945-4FF1-8A2E-0D669BED38F3}" dt="2022-02-15T04:48:18.402" v="1652" actId="478"/>
          <ac:spMkLst>
            <pc:docMk/>
            <pc:sldMk cId="3794535157" sldId="637"/>
            <ac:spMk id="15" creationId="{C2A8D051-6922-411B-8595-2CACBA638882}"/>
          </ac:spMkLst>
        </pc:spChg>
        <pc:spChg chg="mod">
          <ac:chgData name="晃樹 森外" userId="4f54d2830b1f0cf9" providerId="LiveId" clId="{466744D1-6945-4FF1-8A2E-0D669BED38F3}" dt="2022-02-15T04:48:47.294" v="1660" actId="1076"/>
          <ac:spMkLst>
            <pc:docMk/>
            <pc:sldMk cId="3794535157" sldId="637"/>
            <ac:spMk id="16" creationId="{7ADA1B4E-83CA-4057-8763-859E58866491}"/>
          </ac:spMkLst>
        </pc:spChg>
        <pc:spChg chg="del">
          <ac:chgData name="晃樹 森外" userId="4f54d2830b1f0cf9" providerId="LiveId" clId="{466744D1-6945-4FF1-8A2E-0D669BED38F3}" dt="2022-02-15T05:59:24.921" v="2510" actId="478"/>
          <ac:spMkLst>
            <pc:docMk/>
            <pc:sldMk cId="3794535157" sldId="637"/>
            <ac:spMk id="19" creationId="{C434A8A8-5BD1-41CE-A888-4CEE66253B5C}"/>
          </ac:spMkLst>
        </pc:spChg>
        <pc:spChg chg="mod">
          <ac:chgData name="晃樹 森外" userId="4f54d2830b1f0cf9" providerId="LiveId" clId="{466744D1-6945-4FF1-8A2E-0D669BED38F3}" dt="2022-02-15T05:10:50.232" v="1963"/>
          <ac:spMkLst>
            <pc:docMk/>
            <pc:sldMk cId="3794535157" sldId="637"/>
            <ac:spMk id="21" creationId="{BC435EE2-385D-49D9-B3B6-5EB1CD529FB7}"/>
          </ac:spMkLst>
        </pc:spChg>
        <pc:spChg chg="mod">
          <ac:chgData name="晃樹 森外" userId="4f54d2830b1f0cf9" providerId="LiveId" clId="{466744D1-6945-4FF1-8A2E-0D669BED38F3}" dt="2022-02-15T05:10:50.232" v="1963"/>
          <ac:spMkLst>
            <pc:docMk/>
            <pc:sldMk cId="3794535157" sldId="637"/>
            <ac:spMk id="22" creationId="{7004F316-8E15-40FE-BB46-7A20B732D5C1}"/>
          </ac:spMkLst>
        </pc:spChg>
        <pc:spChg chg="add mod">
          <ac:chgData name="晃樹 森外" userId="4f54d2830b1f0cf9" providerId="LiveId" clId="{466744D1-6945-4FF1-8A2E-0D669BED38F3}" dt="2022-02-15T05:47:27.835" v="2354" actId="164"/>
          <ac:spMkLst>
            <pc:docMk/>
            <pc:sldMk cId="3794535157" sldId="637"/>
            <ac:spMk id="24" creationId="{789B165A-9C08-41A3-89C3-1D96B758E737}"/>
          </ac:spMkLst>
        </pc:spChg>
        <pc:spChg chg="add mod">
          <ac:chgData name="晃樹 森外" userId="4f54d2830b1f0cf9" providerId="LiveId" clId="{466744D1-6945-4FF1-8A2E-0D669BED38F3}" dt="2022-02-15T05:47:27.835" v="2354" actId="164"/>
          <ac:spMkLst>
            <pc:docMk/>
            <pc:sldMk cId="3794535157" sldId="637"/>
            <ac:spMk id="25" creationId="{55CF97E7-5F21-4569-A174-6FC5AFD5A87E}"/>
          </ac:spMkLst>
        </pc:spChg>
        <pc:spChg chg="add mod">
          <ac:chgData name="晃樹 森外" userId="4f54d2830b1f0cf9" providerId="LiveId" clId="{466744D1-6945-4FF1-8A2E-0D669BED38F3}" dt="2022-02-15T05:47:27.835" v="2354" actId="164"/>
          <ac:spMkLst>
            <pc:docMk/>
            <pc:sldMk cId="3794535157" sldId="637"/>
            <ac:spMk id="26" creationId="{95E7C0C6-16C8-44E8-90A4-D1BAFD704940}"/>
          </ac:spMkLst>
        </pc:spChg>
        <pc:spChg chg="add mod">
          <ac:chgData name="晃樹 森外" userId="4f54d2830b1f0cf9" providerId="LiveId" clId="{466744D1-6945-4FF1-8A2E-0D669BED38F3}" dt="2022-02-15T05:47:27.835" v="2354" actId="164"/>
          <ac:spMkLst>
            <pc:docMk/>
            <pc:sldMk cId="3794535157" sldId="637"/>
            <ac:spMk id="28" creationId="{42D7A307-9E66-4B17-9522-B19D2BA3D29B}"/>
          </ac:spMkLst>
        </pc:spChg>
        <pc:spChg chg="add mod">
          <ac:chgData name="晃樹 森外" userId="4f54d2830b1f0cf9" providerId="LiveId" clId="{466744D1-6945-4FF1-8A2E-0D669BED38F3}" dt="2022-02-15T05:47:27.835" v="2354" actId="164"/>
          <ac:spMkLst>
            <pc:docMk/>
            <pc:sldMk cId="3794535157" sldId="637"/>
            <ac:spMk id="29" creationId="{1D780542-6161-49A8-83E7-0611BE75AC49}"/>
          </ac:spMkLst>
        </pc:spChg>
        <pc:spChg chg="add mod">
          <ac:chgData name="晃樹 森外" userId="4f54d2830b1f0cf9" providerId="LiveId" clId="{466744D1-6945-4FF1-8A2E-0D669BED38F3}" dt="2022-02-15T05:47:27.835" v="2354" actId="164"/>
          <ac:spMkLst>
            <pc:docMk/>
            <pc:sldMk cId="3794535157" sldId="637"/>
            <ac:spMk id="30" creationId="{E500ECE7-895E-426C-AF15-896F2238717F}"/>
          </ac:spMkLst>
        </pc:spChg>
        <pc:spChg chg="add mod">
          <ac:chgData name="晃樹 森外" userId="4f54d2830b1f0cf9" providerId="LiveId" clId="{466744D1-6945-4FF1-8A2E-0D669BED38F3}" dt="2022-02-15T05:47:27.835" v="2354" actId="164"/>
          <ac:spMkLst>
            <pc:docMk/>
            <pc:sldMk cId="3794535157" sldId="637"/>
            <ac:spMk id="31" creationId="{6553A4D1-2C99-4DD2-9691-390D38AA3DAF}"/>
          </ac:spMkLst>
        </pc:spChg>
        <pc:spChg chg="add mod">
          <ac:chgData name="晃樹 森外" userId="4f54d2830b1f0cf9" providerId="LiveId" clId="{466744D1-6945-4FF1-8A2E-0D669BED38F3}" dt="2022-02-15T05:11:41.356" v="1972" actId="1076"/>
          <ac:spMkLst>
            <pc:docMk/>
            <pc:sldMk cId="3794535157" sldId="637"/>
            <ac:spMk id="32" creationId="{93EDEDF6-2971-4EA1-A4F2-CAC43FA158E7}"/>
          </ac:spMkLst>
        </pc:spChg>
        <pc:spChg chg="add mod">
          <ac:chgData name="晃樹 森外" userId="4f54d2830b1f0cf9" providerId="LiveId" clId="{466744D1-6945-4FF1-8A2E-0D669BED38F3}" dt="2022-02-15T05:59:25.429" v="2511"/>
          <ac:spMkLst>
            <pc:docMk/>
            <pc:sldMk cId="3794535157" sldId="637"/>
            <ac:spMk id="33" creationId="{A734A69D-0F88-4E55-A98F-35537564DC42}"/>
          </ac:spMkLst>
        </pc:spChg>
        <pc:grpChg chg="add mod">
          <ac:chgData name="晃樹 森外" userId="4f54d2830b1f0cf9" providerId="LiveId" clId="{466744D1-6945-4FF1-8A2E-0D669BED38F3}" dt="2022-02-15T05:47:38.964" v="2357" actId="1076"/>
          <ac:grpSpMkLst>
            <pc:docMk/>
            <pc:sldMk cId="3794535157" sldId="637"/>
            <ac:grpSpMk id="6" creationId="{3528CAEF-E500-48D4-B8C2-29003FE75D92}"/>
          </ac:grpSpMkLst>
        </pc:grpChg>
        <pc:grpChg chg="add mod">
          <ac:chgData name="晃樹 森外" userId="4f54d2830b1f0cf9" providerId="LiveId" clId="{466744D1-6945-4FF1-8A2E-0D669BED38F3}" dt="2022-02-15T05:47:27.835" v="2354" actId="164"/>
          <ac:grpSpMkLst>
            <pc:docMk/>
            <pc:sldMk cId="3794535157" sldId="637"/>
            <ac:grpSpMk id="14" creationId="{9D1A1369-0DBD-4657-993C-7EE02678BADA}"/>
          </ac:grpSpMkLst>
        </pc:grpChg>
        <pc:cxnChg chg="add mod">
          <ac:chgData name="晃樹 森外" userId="4f54d2830b1f0cf9" providerId="LiveId" clId="{466744D1-6945-4FF1-8A2E-0D669BED38F3}" dt="2022-02-15T05:47:27.835" v="2354" actId="164"/>
          <ac:cxnSpMkLst>
            <pc:docMk/>
            <pc:sldMk cId="3794535157" sldId="637"/>
            <ac:cxnSpMk id="23" creationId="{85BD884A-C953-4287-9F66-2135D9E2BCF4}"/>
          </ac:cxnSpMkLst>
        </pc:cxnChg>
        <pc:cxnChg chg="add mod">
          <ac:chgData name="晃樹 森外" userId="4f54d2830b1f0cf9" providerId="LiveId" clId="{466744D1-6945-4FF1-8A2E-0D669BED38F3}" dt="2022-02-15T05:47:27.835" v="2354" actId="164"/>
          <ac:cxnSpMkLst>
            <pc:docMk/>
            <pc:sldMk cId="3794535157" sldId="637"/>
            <ac:cxnSpMk id="27" creationId="{DDBE9B84-B60F-45FB-AE2E-A8D7A1ED2A4A}"/>
          </ac:cxnSpMkLst>
        </pc:cxnChg>
      </pc:sldChg>
      <pc:sldChg chg="add del">
        <pc:chgData name="晃樹 森外" userId="4f54d2830b1f0cf9" providerId="LiveId" clId="{466744D1-6945-4FF1-8A2E-0D669BED38F3}" dt="2022-02-15T05:11:29.006" v="1968"/>
        <pc:sldMkLst>
          <pc:docMk/>
          <pc:sldMk cId="2474448360" sldId="638"/>
        </pc:sldMkLst>
      </pc:sldChg>
      <pc:sldChg chg="addSp delSp modSp add mod">
        <pc:chgData name="晃樹 森外" userId="4f54d2830b1f0cf9" providerId="LiveId" clId="{466744D1-6945-4FF1-8A2E-0D669BED38F3}" dt="2022-02-15T06:40:24.828" v="2715" actId="478"/>
        <pc:sldMkLst>
          <pc:docMk/>
          <pc:sldMk cId="3444475531" sldId="638"/>
        </pc:sldMkLst>
        <pc:spChg chg="del">
          <ac:chgData name="晃樹 森外" userId="4f54d2830b1f0cf9" providerId="LiveId" clId="{466744D1-6945-4FF1-8A2E-0D669BED38F3}" dt="2022-02-15T05:50:05.961" v="2385" actId="478"/>
          <ac:spMkLst>
            <pc:docMk/>
            <pc:sldMk cId="3444475531" sldId="638"/>
            <ac:spMk id="2" creationId="{D688F998-5C31-4B99-BF11-0BAF3F5906AF}"/>
          </ac:spMkLst>
        </pc:spChg>
        <pc:spChg chg="mod">
          <ac:chgData name="晃樹 森外" userId="4f54d2830b1f0cf9" providerId="LiveId" clId="{466744D1-6945-4FF1-8A2E-0D669BED38F3}" dt="2022-02-15T05:51:00.268" v="2395" actId="164"/>
          <ac:spMkLst>
            <pc:docMk/>
            <pc:sldMk cId="3444475531" sldId="638"/>
            <ac:spMk id="3" creationId="{AB961F4E-CF50-4913-AAF7-24D9C8D00DF3}"/>
          </ac:spMkLst>
        </pc:spChg>
        <pc:spChg chg="del">
          <ac:chgData name="晃樹 森外" userId="4f54d2830b1f0cf9" providerId="LiveId" clId="{466744D1-6945-4FF1-8A2E-0D669BED38F3}" dt="2022-02-15T06:40:24.828" v="2715" actId="478"/>
          <ac:spMkLst>
            <pc:docMk/>
            <pc:sldMk cId="3444475531" sldId="638"/>
            <ac:spMk id="4" creationId="{2D17CEC8-7538-4B77-9899-09DAE6424B23}"/>
          </ac:spMkLst>
        </pc:spChg>
        <pc:spChg chg="del">
          <ac:chgData name="晃樹 森外" userId="4f54d2830b1f0cf9" providerId="LiveId" clId="{466744D1-6945-4FF1-8A2E-0D669BED38F3}" dt="2022-02-15T06:40:24.828" v="2715" actId="478"/>
          <ac:spMkLst>
            <pc:docMk/>
            <pc:sldMk cId="3444475531" sldId="638"/>
            <ac:spMk id="6" creationId="{216CE5F2-1AAB-4B9F-BCC6-9D1556719A55}"/>
          </ac:spMkLst>
        </pc:spChg>
        <pc:spChg chg="del">
          <ac:chgData name="晃樹 森外" userId="4f54d2830b1f0cf9" providerId="LiveId" clId="{466744D1-6945-4FF1-8A2E-0D669BED38F3}" dt="2022-02-15T06:40:24.828" v="2715" actId="478"/>
          <ac:spMkLst>
            <pc:docMk/>
            <pc:sldMk cId="3444475531" sldId="638"/>
            <ac:spMk id="8" creationId="{FBB1F46D-A352-49C8-9F04-4A24674E73D4}"/>
          </ac:spMkLst>
        </pc:spChg>
        <pc:spChg chg="del">
          <ac:chgData name="晃樹 森外" userId="4f54d2830b1f0cf9" providerId="LiveId" clId="{466744D1-6945-4FF1-8A2E-0D669BED38F3}" dt="2022-02-15T06:40:24.828" v="2715" actId="478"/>
          <ac:spMkLst>
            <pc:docMk/>
            <pc:sldMk cId="3444475531" sldId="638"/>
            <ac:spMk id="9" creationId="{BE198D62-CCD1-4094-B46F-57288B02CF25}"/>
          </ac:spMkLst>
        </pc:spChg>
        <pc:spChg chg="del">
          <ac:chgData name="晃樹 森外" userId="4f54d2830b1f0cf9" providerId="LiveId" clId="{466744D1-6945-4FF1-8A2E-0D669BED38F3}" dt="2022-02-15T06:40:24.828" v="2715" actId="478"/>
          <ac:spMkLst>
            <pc:docMk/>
            <pc:sldMk cId="3444475531" sldId="638"/>
            <ac:spMk id="10" creationId="{5DF4CDDD-4666-431C-AA2A-19B12ED54AC4}"/>
          </ac:spMkLst>
        </pc:spChg>
        <pc:spChg chg="del">
          <ac:chgData name="晃樹 森外" userId="4f54d2830b1f0cf9" providerId="LiveId" clId="{466744D1-6945-4FF1-8A2E-0D669BED38F3}" dt="2022-02-15T06:40:24.828" v="2715" actId="478"/>
          <ac:spMkLst>
            <pc:docMk/>
            <pc:sldMk cId="3444475531" sldId="638"/>
            <ac:spMk id="11" creationId="{C2A2A074-45BD-439F-BEED-F35092058CE3}"/>
          </ac:spMkLst>
        </pc:spChg>
        <pc:spChg chg="del">
          <ac:chgData name="晃樹 森外" userId="4f54d2830b1f0cf9" providerId="LiveId" clId="{466744D1-6945-4FF1-8A2E-0D669BED38F3}" dt="2022-02-15T06:40:24.828" v="2715" actId="478"/>
          <ac:spMkLst>
            <pc:docMk/>
            <pc:sldMk cId="3444475531" sldId="638"/>
            <ac:spMk id="12" creationId="{8C77021A-8EC5-485E-9B58-7DFCC0BF0EE2}"/>
          </ac:spMkLst>
        </pc:spChg>
        <pc:spChg chg="del">
          <ac:chgData name="晃樹 森外" userId="4f54d2830b1f0cf9" providerId="LiveId" clId="{466744D1-6945-4FF1-8A2E-0D669BED38F3}" dt="2022-02-15T05:50:05.961" v="2385" actId="478"/>
          <ac:spMkLst>
            <pc:docMk/>
            <pc:sldMk cId="3444475531" sldId="638"/>
            <ac:spMk id="14" creationId="{6F3F51FF-E0DD-4432-AA79-B71060B4633D}"/>
          </ac:spMkLst>
        </pc:spChg>
        <pc:spChg chg="del">
          <ac:chgData name="晃樹 森外" userId="4f54d2830b1f0cf9" providerId="LiveId" clId="{466744D1-6945-4FF1-8A2E-0D669BED38F3}" dt="2022-02-15T06:40:24.828" v="2715" actId="478"/>
          <ac:spMkLst>
            <pc:docMk/>
            <pc:sldMk cId="3444475531" sldId="638"/>
            <ac:spMk id="16" creationId="{9A83F21D-9B72-4B8C-9772-F4C39A942D2E}"/>
          </ac:spMkLst>
        </pc:spChg>
        <pc:spChg chg="del">
          <ac:chgData name="晃樹 森外" userId="4f54d2830b1f0cf9" providerId="LiveId" clId="{466744D1-6945-4FF1-8A2E-0D669BED38F3}" dt="2022-02-15T05:50:05.961" v="2385" actId="478"/>
          <ac:spMkLst>
            <pc:docMk/>
            <pc:sldMk cId="3444475531" sldId="638"/>
            <ac:spMk id="17" creationId="{F71153F0-4C0A-444B-917D-7C929F339488}"/>
          </ac:spMkLst>
        </pc:spChg>
        <pc:spChg chg="mod">
          <ac:chgData name="晃樹 森外" userId="4f54d2830b1f0cf9" providerId="LiveId" clId="{466744D1-6945-4FF1-8A2E-0D669BED38F3}" dt="2022-02-15T05:49:03.472" v="2382" actId="20577"/>
          <ac:spMkLst>
            <pc:docMk/>
            <pc:sldMk cId="3444475531" sldId="638"/>
            <ac:spMk id="18" creationId="{4BF193C7-ABD7-4264-AC6E-818E202AF5F8}"/>
          </ac:spMkLst>
        </pc:spChg>
        <pc:spChg chg="mod">
          <ac:chgData name="晃樹 森外" userId="4f54d2830b1f0cf9" providerId="LiveId" clId="{466744D1-6945-4FF1-8A2E-0D669BED38F3}" dt="2022-02-15T05:51:00.268" v="2395" actId="164"/>
          <ac:spMkLst>
            <pc:docMk/>
            <pc:sldMk cId="3444475531" sldId="638"/>
            <ac:spMk id="19" creationId="{B1473DDC-3FD5-46EA-91FD-D0132948202A}"/>
          </ac:spMkLst>
        </pc:spChg>
        <pc:spChg chg="del mod">
          <ac:chgData name="晃樹 森外" userId="4f54d2830b1f0cf9" providerId="LiveId" clId="{466744D1-6945-4FF1-8A2E-0D669BED38F3}" dt="2022-02-15T05:59:17.239" v="2506" actId="478"/>
          <ac:spMkLst>
            <pc:docMk/>
            <pc:sldMk cId="3444475531" sldId="638"/>
            <ac:spMk id="21" creationId="{C45F60A4-B478-4BE9-8951-955A224DE729}"/>
          </ac:spMkLst>
        </pc:spChg>
        <pc:spChg chg="add mod">
          <ac:chgData name="晃樹 森外" userId="4f54d2830b1f0cf9" providerId="LiveId" clId="{466744D1-6945-4FF1-8A2E-0D669BED38F3}" dt="2022-02-15T05:59:17.930" v="2507"/>
          <ac:spMkLst>
            <pc:docMk/>
            <pc:sldMk cId="3444475531" sldId="638"/>
            <ac:spMk id="31" creationId="{D4CFFE8D-3F93-48D1-929B-C74AC351154B}"/>
          </ac:spMkLst>
        </pc:spChg>
        <pc:grpChg chg="del">
          <ac:chgData name="晃樹 森外" userId="4f54d2830b1f0cf9" providerId="LiveId" clId="{466744D1-6945-4FF1-8A2E-0D669BED38F3}" dt="2022-02-15T05:50:05.961" v="2385" actId="478"/>
          <ac:grpSpMkLst>
            <pc:docMk/>
            <pc:sldMk cId="3444475531" sldId="638"/>
            <ac:grpSpMk id="13" creationId="{8CB5E38A-2511-4B9E-AD2D-60B5A361F9C6}"/>
          </ac:grpSpMkLst>
        </pc:grpChg>
        <pc:grpChg chg="add mod">
          <ac:chgData name="晃樹 森外" userId="4f54d2830b1f0cf9" providerId="LiveId" clId="{466744D1-6945-4FF1-8A2E-0D669BED38F3}" dt="2022-02-15T05:56:32.225" v="2453" actId="1076"/>
          <ac:grpSpMkLst>
            <pc:docMk/>
            <pc:sldMk cId="3444475531" sldId="638"/>
            <ac:grpSpMk id="30" creationId="{099BD015-E46C-48C7-9548-4B0B68681877}"/>
          </ac:grpSpMkLst>
        </pc:grpChg>
        <pc:picChg chg="del">
          <ac:chgData name="晃樹 森外" userId="4f54d2830b1f0cf9" providerId="LiveId" clId="{466744D1-6945-4FF1-8A2E-0D669BED38F3}" dt="2022-02-15T05:50:05.961" v="2385" actId="478"/>
          <ac:picMkLst>
            <pc:docMk/>
            <pc:sldMk cId="3444475531" sldId="638"/>
            <ac:picMk id="7" creationId="{49DD09BC-280E-44E4-BD0A-270A37D884BD}"/>
          </ac:picMkLst>
        </pc:picChg>
        <pc:picChg chg="add mod">
          <ac:chgData name="晃樹 森外" userId="4f54d2830b1f0cf9" providerId="LiveId" clId="{466744D1-6945-4FF1-8A2E-0D669BED38F3}" dt="2022-02-15T05:56:34.890" v="2455" actId="1076"/>
          <ac:picMkLst>
            <pc:docMk/>
            <pc:sldMk cId="3444475531" sldId="638"/>
            <ac:picMk id="15" creationId="{CF7723D5-3865-42C9-BB08-4AC0A59E6471}"/>
          </ac:picMkLst>
        </pc:picChg>
        <pc:picChg chg="mod">
          <ac:chgData name="晃樹 森外" userId="4f54d2830b1f0cf9" providerId="LiveId" clId="{466744D1-6945-4FF1-8A2E-0D669BED38F3}" dt="2022-02-15T05:51:00.268" v="2395" actId="164"/>
          <ac:picMkLst>
            <pc:docMk/>
            <pc:sldMk cId="3444475531" sldId="638"/>
            <ac:picMk id="20" creationId="{44128211-6870-4410-B16F-7B94BBBB1101}"/>
          </ac:picMkLst>
        </pc:picChg>
        <pc:picChg chg="mod">
          <ac:chgData name="晃樹 森外" userId="4f54d2830b1f0cf9" providerId="LiveId" clId="{466744D1-6945-4FF1-8A2E-0D669BED38F3}" dt="2022-02-15T05:51:00.268" v="2395" actId="164"/>
          <ac:picMkLst>
            <pc:docMk/>
            <pc:sldMk cId="3444475531" sldId="638"/>
            <ac:picMk id="22" creationId="{45791799-C448-45B8-B595-74258712C244}"/>
          </ac:picMkLst>
        </pc:picChg>
      </pc:sldChg>
      <pc:sldChg chg="addSp delSp modSp add mod">
        <pc:chgData name="晃樹 森外" userId="4f54d2830b1f0cf9" providerId="LiveId" clId="{466744D1-6945-4FF1-8A2E-0D669BED38F3}" dt="2022-02-15T06:40:20.421" v="2714" actId="478"/>
        <pc:sldMkLst>
          <pc:docMk/>
          <pc:sldMk cId="309104273" sldId="639"/>
        </pc:sldMkLst>
        <pc:spChg chg="del">
          <ac:chgData name="晃樹 森外" userId="4f54d2830b1f0cf9" providerId="LiveId" clId="{466744D1-6945-4FF1-8A2E-0D669BED38F3}" dt="2022-02-15T06:40:20.421" v="2714" actId="478"/>
          <ac:spMkLst>
            <pc:docMk/>
            <pc:sldMk cId="309104273" sldId="639"/>
            <ac:spMk id="4" creationId="{2D17CEC8-7538-4B77-9899-09DAE6424B23}"/>
          </ac:spMkLst>
        </pc:spChg>
        <pc:spChg chg="del">
          <ac:chgData name="晃樹 森外" userId="4f54d2830b1f0cf9" providerId="LiveId" clId="{466744D1-6945-4FF1-8A2E-0D669BED38F3}" dt="2022-02-15T06:40:20.421" v="2714" actId="478"/>
          <ac:spMkLst>
            <pc:docMk/>
            <pc:sldMk cId="309104273" sldId="639"/>
            <ac:spMk id="6" creationId="{216CE5F2-1AAB-4B9F-BCC6-9D1556719A55}"/>
          </ac:spMkLst>
        </pc:spChg>
        <pc:spChg chg="del">
          <ac:chgData name="晃樹 森外" userId="4f54d2830b1f0cf9" providerId="LiveId" clId="{466744D1-6945-4FF1-8A2E-0D669BED38F3}" dt="2022-02-15T06:40:20.421" v="2714" actId="478"/>
          <ac:spMkLst>
            <pc:docMk/>
            <pc:sldMk cId="309104273" sldId="639"/>
            <ac:spMk id="8" creationId="{FBB1F46D-A352-49C8-9F04-4A24674E73D4}"/>
          </ac:spMkLst>
        </pc:spChg>
        <pc:spChg chg="del">
          <ac:chgData name="晃樹 森外" userId="4f54d2830b1f0cf9" providerId="LiveId" clId="{466744D1-6945-4FF1-8A2E-0D669BED38F3}" dt="2022-02-15T06:40:20.421" v="2714" actId="478"/>
          <ac:spMkLst>
            <pc:docMk/>
            <pc:sldMk cId="309104273" sldId="639"/>
            <ac:spMk id="9" creationId="{BE198D62-CCD1-4094-B46F-57288B02CF25}"/>
          </ac:spMkLst>
        </pc:spChg>
        <pc:spChg chg="del">
          <ac:chgData name="晃樹 森外" userId="4f54d2830b1f0cf9" providerId="LiveId" clId="{466744D1-6945-4FF1-8A2E-0D669BED38F3}" dt="2022-02-15T06:40:20.421" v="2714" actId="478"/>
          <ac:spMkLst>
            <pc:docMk/>
            <pc:sldMk cId="309104273" sldId="639"/>
            <ac:spMk id="10" creationId="{5DF4CDDD-4666-431C-AA2A-19B12ED54AC4}"/>
          </ac:spMkLst>
        </pc:spChg>
        <pc:spChg chg="del">
          <ac:chgData name="晃樹 森外" userId="4f54d2830b1f0cf9" providerId="LiveId" clId="{466744D1-6945-4FF1-8A2E-0D669BED38F3}" dt="2022-02-15T06:40:20.421" v="2714" actId="478"/>
          <ac:spMkLst>
            <pc:docMk/>
            <pc:sldMk cId="309104273" sldId="639"/>
            <ac:spMk id="11" creationId="{C2A2A074-45BD-439F-BEED-F35092058CE3}"/>
          </ac:spMkLst>
        </pc:spChg>
        <pc:spChg chg="del">
          <ac:chgData name="晃樹 森外" userId="4f54d2830b1f0cf9" providerId="LiveId" clId="{466744D1-6945-4FF1-8A2E-0D669BED38F3}" dt="2022-02-15T06:40:20.421" v="2714" actId="478"/>
          <ac:spMkLst>
            <pc:docMk/>
            <pc:sldMk cId="309104273" sldId="639"/>
            <ac:spMk id="12" creationId="{8C77021A-8EC5-485E-9B58-7DFCC0BF0EE2}"/>
          </ac:spMkLst>
        </pc:spChg>
        <pc:spChg chg="del">
          <ac:chgData name="晃樹 森外" userId="4f54d2830b1f0cf9" providerId="LiveId" clId="{466744D1-6945-4FF1-8A2E-0D669BED38F3}" dt="2022-02-15T06:40:20.421" v="2714" actId="478"/>
          <ac:spMkLst>
            <pc:docMk/>
            <pc:sldMk cId="309104273" sldId="639"/>
            <ac:spMk id="16" creationId="{9A83F21D-9B72-4B8C-9772-F4C39A942D2E}"/>
          </ac:spMkLst>
        </pc:spChg>
        <pc:spChg chg="mod">
          <ac:chgData name="晃樹 森外" userId="4f54d2830b1f0cf9" providerId="LiveId" clId="{466744D1-6945-4FF1-8A2E-0D669BED38F3}" dt="2022-02-15T05:54:41.549" v="2442" actId="20577"/>
          <ac:spMkLst>
            <pc:docMk/>
            <pc:sldMk cId="309104273" sldId="639"/>
            <ac:spMk id="18" creationId="{4BF193C7-ABD7-4264-AC6E-818E202AF5F8}"/>
          </ac:spMkLst>
        </pc:spChg>
        <pc:spChg chg="del">
          <ac:chgData name="晃樹 森外" userId="4f54d2830b1f0cf9" providerId="LiveId" clId="{466744D1-6945-4FF1-8A2E-0D669BED38F3}" dt="2022-02-15T06:00:35.742" v="2530" actId="478"/>
          <ac:spMkLst>
            <pc:docMk/>
            <pc:sldMk cId="309104273" sldId="639"/>
            <ac:spMk id="21" creationId="{C45F60A4-B478-4BE9-8951-955A224DE729}"/>
          </ac:spMkLst>
        </pc:spChg>
        <pc:spChg chg="add mod">
          <ac:chgData name="晃樹 森外" userId="4f54d2830b1f0cf9" providerId="LiveId" clId="{466744D1-6945-4FF1-8A2E-0D669BED38F3}" dt="2022-02-15T06:00:40.993" v="2532" actId="1076"/>
          <ac:spMkLst>
            <pc:docMk/>
            <pc:sldMk cId="309104273" sldId="639"/>
            <ac:spMk id="23" creationId="{CA72F90B-779F-49E5-8EC3-566FC0A046FC}"/>
          </ac:spMkLst>
        </pc:spChg>
        <pc:picChg chg="add mod">
          <ac:chgData name="晃樹 森外" userId="4f54d2830b1f0cf9" providerId="LiveId" clId="{466744D1-6945-4FF1-8A2E-0D669BED38F3}" dt="2022-02-15T05:56:20.311" v="2451" actId="1076"/>
          <ac:picMkLst>
            <pc:docMk/>
            <pc:sldMk cId="309104273" sldId="639"/>
            <ac:picMk id="5" creationId="{C88B7A8C-1570-41CA-AA56-2E1B79CE6033}"/>
          </ac:picMkLst>
        </pc:picChg>
        <pc:picChg chg="del">
          <ac:chgData name="晃樹 森外" userId="4f54d2830b1f0cf9" providerId="LiveId" clId="{466744D1-6945-4FF1-8A2E-0D669BED38F3}" dt="2022-02-15T05:56:06.808" v="2444" actId="478"/>
          <ac:picMkLst>
            <pc:docMk/>
            <pc:sldMk cId="309104273" sldId="639"/>
            <ac:picMk id="15" creationId="{CF7723D5-3865-42C9-BB08-4AC0A59E6471}"/>
          </ac:picMkLst>
        </pc:picChg>
      </pc:sldChg>
      <pc:sldChg chg="delSp modSp add mod ord">
        <pc:chgData name="晃樹 森外" userId="4f54d2830b1f0cf9" providerId="LiveId" clId="{466744D1-6945-4FF1-8A2E-0D669BED38F3}" dt="2022-02-15T06:02:53.841" v="2551" actId="1076"/>
        <pc:sldMkLst>
          <pc:docMk/>
          <pc:sldMk cId="330945009" sldId="640"/>
        </pc:sldMkLst>
        <pc:spChg chg="mod">
          <ac:chgData name="晃樹 森外" userId="4f54d2830b1f0cf9" providerId="LiveId" clId="{466744D1-6945-4FF1-8A2E-0D669BED38F3}" dt="2022-02-15T05:57:33.624" v="2479" actId="20577"/>
          <ac:spMkLst>
            <pc:docMk/>
            <pc:sldMk cId="330945009" sldId="640"/>
            <ac:spMk id="3" creationId="{7665BDAC-4D87-4243-A2D5-31A2F57D2CF4}"/>
          </ac:spMkLst>
        </pc:spChg>
        <pc:spChg chg="mod">
          <ac:chgData name="晃樹 森外" userId="4f54d2830b1f0cf9" providerId="LiveId" clId="{466744D1-6945-4FF1-8A2E-0D669BED38F3}" dt="2022-02-15T06:01:32.096" v="2538" actId="1076"/>
          <ac:spMkLst>
            <pc:docMk/>
            <pc:sldMk cId="330945009" sldId="640"/>
            <ac:spMk id="4" creationId="{FF4384BE-EA8F-41B4-8751-524991F5984A}"/>
          </ac:spMkLst>
        </pc:spChg>
        <pc:spChg chg="del mod">
          <ac:chgData name="晃樹 森外" userId="4f54d2830b1f0cf9" providerId="LiveId" clId="{466744D1-6945-4FF1-8A2E-0D669BED38F3}" dt="2022-02-15T06:02:39.582" v="2548" actId="478"/>
          <ac:spMkLst>
            <pc:docMk/>
            <pc:sldMk cId="330945009" sldId="640"/>
            <ac:spMk id="7" creationId="{88E82CE7-E7E8-43E6-915F-9F651C8E5281}"/>
          </ac:spMkLst>
        </pc:spChg>
        <pc:spChg chg="mod">
          <ac:chgData name="晃樹 森外" userId="4f54d2830b1f0cf9" providerId="LiveId" clId="{466744D1-6945-4FF1-8A2E-0D669BED38F3}" dt="2022-02-15T06:02:53.841" v="2551" actId="1076"/>
          <ac:spMkLst>
            <pc:docMk/>
            <pc:sldMk cId="330945009" sldId="640"/>
            <ac:spMk id="8" creationId="{850A63C7-BE17-4E17-8CF5-492A6FED43F3}"/>
          </ac:spMkLst>
        </pc:spChg>
        <pc:spChg chg="mod">
          <ac:chgData name="晃樹 森外" userId="4f54d2830b1f0cf9" providerId="LiveId" clId="{466744D1-6945-4FF1-8A2E-0D669BED38F3}" dt="2022-02-15T06:01:20.511" v="2536" actId="113"/>
          <ac:spMkLst>
            <pc:docMk/>
            <pc:sldMk cId="330945009" sldId="640"/>
            <ac:spMk id="15" creationId="{C2A8D051-6922-411B-8595-2CACBA638882}"/>
          </ac:spMkLst>
        </pc:spChg>
        <pc:spChg chg="mod">
          <ac:chgData name="晃樹 森外" userId="4f54d2830b1f0cf9" providerId="LiveId" clId="{466744D1-6945-4FF1-8A2E-0D669BED38F3}" dt="2022-02-15T06:02:24.753" v="2547" actId="1076"/>
          <ac:spMkLst>
            <pc:docMk/>
            <pc:sldMk cId="330945009" sldId="640"/>
            <ac:spMk id="16" creationId="{7ADA1B4E-83CA-4057-8763-859E58866491}"/>
          </ac:spMkLst>
        </pc:spChg>
        <pc:spChg chg="mod">
          <ac:chgData name="晃樹 森外" userId="4f54d2830b1f0cf9" providerId="LiveId" clId="{466744D1-6945-4FF1-8A2E-0D669BED38F3}" dt="2022-02-15T05:59:01.645" v="2505" actId="20577"/>
          <ac:spMkLst>
            <pc:docMk/>
            <pc:sldMk cId="330945009" sldId="640"/>
            <ac:spMk id="20" creationId="{7586A5EE-E4DD-4B3A-B7AE-BB2B9FCF9B8B}"/>
          </ac:spMkLst>
        </pc:spChg>
        <pc:spChg chg="mod">
          <ac:chgData name="晃樹 森外" userId="4f54d2830b1f0cf9" providerId="LiveId" clId="{466744D1-6945-4FF1-8A2E-0D669BED38F3}" dt="2022-02-15T06:01:57.244" v="2543" actId="1076"/>
          <ac:spMkLst>
            <pc:docMk/>
            <pc:sldMk cId="330945009" sldId="640"/>
            <ac:spMk id="22" creationId="{576D0443-214C-487A-847C-FFD0309E019B}"/>
          </ac:spMkLst>
        </pc:spChg>
      </pc:sldChg>
      <pc:sldChg chg="addSp delSp modSp add mod">
        <pc:chgData name="晃樹 森外" userId="4f54d2830b1f0cf9" providerId="LiveId" clId="{466744D1-6945-4FF1-8A2E-0D669BED38F3}" dt="2022-02-15T06:03:46.808" v="2564" actId="1076"/>
        <pc:sldMkLst>
          <pc:docMk/>
          <pc:sldMk cId="1301310732" sldId="641"/>
        </pc:sldMkLst>
        <pc:spChg chg="mod">
          <ac:chgData name="晃樹 森外" userId="4f54d2830b1f0cf9" providerId="LiveId" clId="{466744D1-6945-4FF1-8A2E-0D669BED38F3}" dt="2022-02-15T06:03:27.074" v="2559" actId="1076"/>
          <ac:spMkLst>
            <pc:docMk/>
            <pc:sldMk cId="1301310732" sldId="641"/>
            <ac:spMk id="4" creationId="{FF4384BE-EA8F-41B4-8751-524991F5984A}"/>
          </ac:spMkLst>
        </pc:spChg>
        <pc:spChg chg="mod">
          <ac:chgData name="晃樹 森外" userId="4f54d2830b1f0cf9" providerId="LiveId" clId="{466744D1-6945-4FF1-8A2E-0D669BED38F3}" dt="2022-02-15T06:03:46.808" v="2564" actId="1076"/>
          <ac:spMkLst>
            <pc:docMk/>
            <pc:sldMk cId="1301310732" sldId="641"/>
            <ac:spMk id="8" creationId="{850A63C7-BE17-4E17-8CF5-492A6FED43F3}"/>
          </ac:spMkLst>
        </pc:spChg>
        <pc:spChg chg="del">
          <ac:chgData name="晃樹 森外" userId="4f54d2830b1f0cf9" providerId="LiveId" clId="{466744D1-6945-4FF1-8A2E-0D669BED38F3}" dt="2022-02-15T06:03:03.655" v="2553" actId="478"/>
          <ac:spMkLst>
            <pc:docMk/>
            <pc:sldMk cId="1301310732" sldId="641"/>
            <ac:spMk id="11" creationId="{40C06EF4-F039-415F-8D9E-F1B2EC962B51}"/>
          </ac:spMkLst>
        </pc:spChg>
        <pc:spChg chg="add mod">
          <ac:chgData name="晃樹 森外" userId="4f54d2830b1f0cf9" providerId="LiveId" clId="{466744D1-6945-4FF1-8A2E-0D669BED38F3}" dt="2022-02-15T06:03:46.808" v="2564" actId="1076"/>
          <ac:spMkLst>
            <pc:docMk/>
            <pc:sldMk cId="1301310732" sldId="641"/>
            <ac:spMk id="13" creationId="{549D6F1D-5975-4E5D-85BA-C8EF8F72A155}"/>
          </ac:spMkLst>
        </pc:spChg>
        <pc:spChg chg="del">
          <ac:chgData name="晃樹 森外" userId="4f54d2830b1f0cf9" providerId="LiveId" clId="{466744D1-6945-4FF1-8A2E-0D669BED38F3}" dt="2022-02-15T06:03:03.655" v="2553" actId="478"/>
          <ac:spMkLst>
            <pc:docMk/>
            <pc:sldMk cId="1301310732" sldId="641"/>
            <ac:spMk id="15" creationId="{C2A8D051-6922-411B-8595-2CACBA638882}"/>
          </ac:spMkLst>
        </pc:spChg>
        <pc:spChg chg="mod">
          <ac:chgData name="晃樹 森外" userId="4f54d2830b1f0cf9" providerId="LiveId" clId="{466744D1-6945-4FF1-8A2E-0D669BED38F3}" dt="2022-02-15T06:03:46.808" v="2564" actId="1076"/>
          <ac:spMkLst>
            <pc:docMk/>
            <pc:sldMk cId="1301310732" sldId="641"/>
            <ac:spMk id="16" creationId="{7ADA1B4E-83CA-4057-8763-859E58866491}"/>
          </ac:spMkLst>
        </pc:spChg>
        <pc:spChg chg="mod">
          <ac:chgData name="晃樹 森外" userId="4f54d2830b1f0cf9" providerId="LiveId" clId="{466744D1-6945-4FF1-8A2E-0D669BED38F3}" dt="2022-02-15T06:03:06.965" v="2554" actId="1076"/>
          <ac:spMkLst>
            <pc:docMk/>
            <pc:sldMk cId="1301310732" sldId="641"/>
            <ac:spMk id="22" creationId="{576D0443-214C-487A-847C-FFD0309E019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5FD40E-B9A2-45FD-BEE5-63E126C2AFC0}" type="datetimeFigureOut">
              <a:rPr kumimoji="1" lang="ja-JP" altLang="en-US" smtClean="0"/>
              <a:t>2022/2/15</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4E17DB-48CD-4E7B-8002-9853C6D1B81B}" type="slidenum">
              <a:rPr kumimoji="1" lang="ja-JP" altLang="en-US" smtClean="0"/>
              <a:t>‹#›</a:t>
            </a:fld>
            <a:endParaRPr kumimoji="1" lang="ja-JP" altLang="en-US"/>
          </a:p>
        </p:txBody>
      </p:sp>
    </p:spTree>
    <p:extLst>
      <p:ext uri="{BB962C8B-B14F-4D97-AF65-F5344CB8AC3E}">
        <p14:creationId xmlns:p14="http://schemas.microsoft.com/office/powerpoint/2010/main" val="78068426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49D4733A-6FCD-DF49-BB90-BC6BB976A0A3}" type="slidenum">
              <a:rPr kumimoji="1" lang="ja-JP" altLang="en-US" smtClean="0"/>
              <a:t>4</a:t>
            </a:fld>
            <a:endParaRPr kumimoji="1" lang="ja-JP" altLang="en-US"/>
          </a:p>
        </p:txBody>
      </p:sp>
    </p:spTree>
    <p:extLst>
      <p:ext uri="{BB962C8B-B14F-4D97-AF65-F5344CB8AC3E}">
        <p14:creationId xmlns:p14="http://schemas.microsoft.com/office/powerpoint/2010/main" val="41354141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49D4733A-6FCD-DF49-BB90-BC6BB976A0A3}" type="slidenum">
              <a:rPr kumimoji="1" lang="ja-JP" altLang="en-US" smtClean="0"/>
              <a:t>21</a:t>
            </a:fld>
            <a:endParaRPr kumimoji="1" lang="ja-JP" altLang="en-US"/>
          </a:p>
        </p:txBody>
      </p:sp>
    </p:spTree>
    <p:extLst>
      <p:ext uri="{BB962C8B-B14F-4D97-AF65-F5344CB8AC3E}">
        <p14:creationId xmlns:p14="http://schemas.microsoft.com/office/powerpoint/2010/main" val="33053492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49D4733A-6FCD-DF49-BB90-BC6BB976A0A3}" type="slidenum">
              <a:rPr kumimoji="1" lang="ja-JP" altLang="en-US" smtClean="0"/>
              <a:t>22</a:t>
            </a:fld>
            <a:endParaRPr kumimoji="1" lang="ja-JP" altLang="en-US"/>
          </a:p>
        </p:txBody>
      </p:sp>
    </p:spTree>
    <p:extLst>
      <p:ext uri="{BB962C8B-B14F-4D97-AF65-F5344CB8AC3E}">
        <p14:creationId xmlns:p14="http://schemas.microsoft.com/office/powerpoint/2010/main" val="28780983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49D4733A-6FCD-DF49-BB90-BC6BB976A0A3}" type="slidenum">
              <a:rPr kumimoji="1" lang="ja-JP" altLang="en-US" smtClean="0"/>
              <a:t>5</a:t>
            </a:fld>
            <a:endParaRPr kumimoji="1" lang="ja-JP" altLang="en-US"/>
          </a:p>
        </p:txBody>
      </p:sp>
    </p:spTree>
    <p:extLst>
      <p:ext uri="{BB962C8B-B14F-4D97-AF65-F5344CB8AC3E}">
        <p14:creationId xmlns:p14="http://schemas.microsoft.com/office/powerpoint/2010/main" val="38325419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49D4733A-6FCD-DF49-BB90-BC6BB976A0A3}" type="slidenum">
              <a:rPr kumimoji="1" lang="ja-JP" altLang="en-US" smtClean="0"/>
              <a:t>6</a:t>
            </a:fld>
            <a:endParaRPr kumimoji="1" lang="ja-JP" altLang="en-US"/>
          </a:p>
        </p:txBody>
      </p:sp>
    </p:spTree>
    <p:extLst>
      <p:ext uri="{BB962C8B-B14F-4D97-AF65-F5344CB8AC3E}">
        <p14:creationId xmlns:p14="http://schemas.microsoft.com/office/powerpoint/2010/main" val="7795988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49D4733A-6FCD-DF49-BB90-BC6BB976A0A3}" type="slidenum">
              <a:rPr kumimoji="1" lang="ja-JP" altLang="en-US" smtClean="0"/>
              <a:t>7</a:t>
            </a:fld>
            <a:endParaRPr kumimoji="1" lang="ja-JP" altLang="en-US"/>
          </a:p>
        </p:txBody>
      </p:sp>
    </p:spTree>
    <p:extLst>
      <p:ext uri="{BB962C8B-B14F-4D97-AF65-F5344CB8AC3E}">
        <p14:creationId xmlns:p14="http://schemas.microsoft.com/office/powerpoint/2010/main" val="39817201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49D4733A-6FCD-DF49-BB90-BC6BB976A0A3}" type="slidenum">
              <a:rPr kumimoji="1" lang="ja-JP" altLang="en-US" smtClean="0"/>
              <a:t>8</a:t>
            </a:fld>
            <a:endParaRPr kumimoji="1" lang="ja-JP" altLang="en-US"/>
          </a:p>
        </p:txBody>
      </p:sp>
    </p:spTree>
    <p:extLst>
      <p:ext uri="{BB962C8B-B14F-4D97-AF65-F5344CB8AC3E}">
        <p14:creationId xmlns:p14="http://schemas.microsoft.com/office/powerpoint/2010/main" val="41508833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49D4733A-6FCD-DF49-BB90-BC6BB976A0A3}" type="slidenum">
              <a:rPr kumimoji="1" lang="ja-JP" altLang="en-US" smtClean="0"/>
              <a:t>11</a:t>
            </a:fld>
            <a:endParaRPr kumimoji="1" lang="ja-JP" altLang="en-US"/>
          </a:p>
        </p:txBody>
      </p:sp>
    </p:spTree>
    <p:extLst>
      <p:ext uri="{BB962C8B-B14F-4D97-AF65-F5344CB8AC3E}">
        <p14:creationId xmlns:p14="http://schemas.microsoft.com/office/powerpoint/2010/main" val="24894696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49D4733A-6FCD-DF49-BB90-BC6BB976A0A3}" type="slidenum">
              <a:rPr kumimoji="1" lang="ja-JP" altLang="en-US" smtClean="0"/>
              <a:t>12</a:t>
            </a:fld>
            <a:endParaRPr kumimoji="1" lang="ja-JP" altLang="en-US"/>
          </a:p>
        </p:txBody>
      </p:sp>
    </p:spTree>
    <p:extLst>
      <p:ext uri="{BB962C8B-B14F-4D97-AF65-F5344CB8AC3E}">
        <p14:creationId xmlns:p14="http://schemas.microsoft.com/office/powerpoint/2010/main" val="6364300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49D4733A-6FCD-DF49-BB90-BC6BB976A0A3}" type="slidenum">
              <a:rPr kumimoji="1" lang="ja-JP" altLang="en-US" smtClean="0"/>
              <a:t>13</a:t>
            </a:fld>
            <a:endParaRPr kumimoji="1" lang="ja-JP" altLang="en-US"/>
          </a:p>
        </p:txBody>
      </p:sp>
    </p:spTree>
    <p:extLst>
      <p:ext uri="{BB962C8B-B14F-4D97-AF65-F5344CB8AC3E}">
        <p14:creationId xmlns:p14="http://schemas.microsoft.com/office/powerpoint/2010/main" val="9179928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49D4733A-6FCD-DF49-BB90-BC6BB976A0A3}" type="slidenum">
              <a:rPr kumimoji="1" lang="ja-JP" altLang="en-US" smtClean="0"/>
              <a:t>20</a:t>
            </a:fld>
            <a:endParaRPr kumimoji="1" lang="ja-JP" altLang="en-US"/>
          </a:p>
        </p:txBody>
      </p:sp>
    </p:spTree>
    <p:extLst>
      <p:ext uri="{BB962C8B-B14F-4D97-AF65-F5344CB8AC3E}">
        <p14:creationId xmlns:p14="http://schemas.microsoft.com/office/powerpoint/2010/main" val="20018986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034D782-EE53-4EDA-86E4-479DB597C8A2}"/>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168E84DE-35E5-46C2-9620-539374A17DC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604249EA-7E04-4E69-BFE4-3EC8BA20510B}"/>
              </a:ext>
            </a:extLst>
          </p:cNvPr>
          <p:cNvSpPr>
            <a:spLocks noGrp="1"/>
          </p:cNvSpPr>
          <p:nvPr>
            <p:ph type="dt" sz="half" idx="10"/>
          </p:nvPr>
        </p:nvSpPr>
        <p:spPr/>
        <p:txBody>
          <a:bodyPr/>
          <a:lstStyle/>
          <a:p>
            <a:fld id="{77C9AB44-DFF0-4E9B-90B0-328937030639}" type="datetimeFigureOut">
              <a:rPr kumimoji="1" lang="ja-JP" altLang="en-US" smtClean="0"/>
              <a:t>2022/2/15</a:t>
            </a:fld>
            <a:endParaRPr kumimoji="1" lang="ja-JP" altLang="en-US"/>
          </a:p>
        </p:txBody>
      </p:sp>
      <p:sp>
        <p:nvSpPr>
          <p:cNvPr id="5" name="フッター プレースホルダー 4">
            <a:extLst>
              <a:ext uri="{FF2B5EF4-FFF2-40B4-BE49-F238E27FC236}">
                <a16:creationId xmlns:a16="http://schemas.microsoft.com/office/drawing/2014/main" id="{492E539C-FF6A-49A8-8669-55A27B2D4DD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FB1E7C0-EC85-4AB5-A6F5-6CDC6628DF9D}"/>
              </a:ext>
            </a:extLst>
          </p:cNvPr>
          <p:cNvSpPr>
            <a:spLocks noGrp="1"/>
          </p:cNvSpPr>
          <p:nvPr>
            <p:ph type="sldNum" sz="quarter" idx="12"/>
          </p:nvPr>
        </p:nvSpPr>
        <p:spPr/>
        <p:txBody>
          <a:bodyPr/>
          <a:lstStyle/>
          <a:p>
            <a:fld id="{2F27E29D-9CDE-416D-9D25-D909BBB2C810}" type="slidenum">
              <a:rPr kumimoji="1" lang="ja-JP" altLang="en-US" smtClean="0"/>
              <a:t>‹#›</a:t>
            </a:fld>
            <a:endParaRPr kumimoji="1" lang="ja-JP" altLang="en-US"/>
          </a:p>
        </p:txBody>
      </p:sp>
    </p:spTree>
    <p:extLst>
      <p:ext uri="{BB962C8B-B14F-4D97-AF65-F5344CB8AC3E}">
        <p14:creationId xmlns:p14="http://schemas.microsoft.com/office/powerpoint/2010/main" val="4219502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9A68F81-0F5D-41AE-8CC4-99E3A8E22D49}"/>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78A1CF7D-F6FE-4C2F-B9BB-782E15C63F66}"/>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65DEE36-E516-46D7-AA24-F285100D673A}"/>
              </a:ext>
            </a:extLst>
          </p:cNvPr>
          <p:cNvSpPr>
            <a:spLocks noGrp="1"/>
          </p:cNvSpPr>
          <p:nvPr>
            <p:ph type="dt" sz="half" idx="10"/>
          </p:nvPr>
        </p:nvSpPr>
        <p:spPr/>
        <p:txBody>
          <a:bodyPr/>
          <a:lstStyle/>
          <a:p>
            <a:fld id="{77C9AB44-DFF0-4E9B-90B0-328937030639}" type="datetimeFigureOut">
              <a:rPr kumimoji="1" lang="ja-JP" altLang="en-US" smtClean="0"/>
              <a:t>2022/2/15</a:t>
            </a:fld>
            <a:endParaRPr kumimoji="1" lang="ja-JP" altLang="en-US"/>
          </a:p>
        </p:txBody>
      </p:sp>
      <p:sp>
        <p:nvSpPr>
          <p:cNvPr id="5" name="フッター プレースホルダー 4">
            <a:extLst>
              <a:ext uri="{FF2B5EF4-FFF2-40B4-BE49-F238E27FC236}">
                <a16:creationId xmlns:a16="http://schemas.microsoft.com/office/drawing/2014/main" id="{C60B8C72-1C23-4A97-BDF8-0F0AC0A65D8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253BE5D-EBD5-4480-A83F-0E557F51411A}"/>
              </a:ext>
            </a:extLst>
          </p:cNvPr>
          <p:cNvSpPr>
            <a:spLocks noGrp="1"/>
          </p:cNvSpPr>
          <p:nvPr>
            <p:ph type="sldNum" sz="quarter" idx="12"/>
          </p:nvPr>
        </p:nvSpPr>
        <p:spPr/>
        <p:txBody>
          <a:bodyPr/>
          <a:lstStyle/>
          <a:p>
            <a:fld id="{2F27E29D-9CDE-416D-9D25-D909BBB2C810}" type="slidenum">
              <a:rPr kumimoji="1" lang="ja-JP" altLang="en-US" smtClean="0"/>
              <a:t>‹#›</a:t>
            </a:fld>
            <a:endParaRPr kumimoji="1" lang="ja-JP" altLang="en-US"/>
          </a:p>
        </p:txBody>
      </p:sp>
    </p:spTree>
    <p:extLst>
      <p:ext uri="{BB962C8B-B14F-4D97-AF65-F5344CB8AC3E}">
        <p14:creationId xmlns:p14="http://schemas.microsoft.com/office/powerpoint/2010/main" val="37434425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68D08A7B-BD35-4625-A9EC-0D66CF2A2EB0}"/>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A29B8CDC-AB23-44DD-BA78-CE9BCAFC0046}"/>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30AA6A9-1CF6-46F4-B18B-7B4303E7FEF8}"/>
              </a:ext>
            </a:extLst>
          </p:cNvPr>
          <p:cNvSpPr>
            <a:spLocks noGrp="1"/>
          </p:cNvSpPr>
          <p:nvPr>
            <p:ph type="dt" sz="half" idx="10"/>
          </p:nvPr>
        </p:nvSpPr>
        <p:spPr/>
        <p:txBody>
          <a:bodyPr/>
          <a:lstStyle/>
          <a:p>
            <a:fld id="{77C9AB44-DFF0-4E9B-90B0-328937030639}" type="datetimeFigureOut">
              <a:rPr kumimoji="1" lang="ja-JP" altLang="en-US" smtClean="0"/>
              <a:t>2022/2/15</a:t>
            </a:fld>
            <a:endParaRPr kumimoji="1" lang="ja-JP" altLang="en-US"/>
          </a:p>
        </p:txBody>
      </p:sp>
      <p:sp>
        <p:nvSpPr>
          <p:cNvPr id="5" name="フッター プレースホルダー 4">
            <a:extLst>
              <a:ext uri="{FF2B5EF4-FFF2-40B4-BE49-F238E27FC236}">
                <a16:creationId xmlns:a16="http://schemas.microsoft.com/office/drawing/2014/main" id="{B508EC09-F857-46AD-9DF9-56620C4D153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6EDAC84-AC13-475A-AEE4-E01BF8A60BEC}"/>
              </a:ext>
            </a:extLst>
          </p:cNvPr>
          <p:cNvSpPr>
            <a:spLocks noGrp="1"/>
          </p:cNvSpPr>
          <p:nvPr>
            <p:ph type="sldNum" sz="quarter" idx="12"/>
          </p:nvPr>
        </p:nvSpPr>
        <p:spPr/>
        <p:txBody>
          <a:bodyPr/>
          <a:lstStyle/>
          <a:p>
            <a:fld id="{2F27E29D-9CDE-416D-9D25-D909BBB2C810}" type="slidenum">
              <a:rPr kumimoji="1" lang="ja-JP" altLang="en-US" smtClean="0"/>
              <a:t>‹#›</a:t>
            </a:fld>
            <a:endParaRPr kumimoji="1" lang="ja-JP" altLang="en-US"/>
          </a:p>
        </p:txBody>
      </p:sp>
    </p:spTree>
    <p:extLst>
      <p:ext uri="{BB962C8B-B14F-4D97-AF65-F5344CB8AC3E}">
        <p14:creationId xmlns:p14="http://schemas.microsoft.com/office/powerpoint/2010/main" val="17277479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77385E8-2520-4F09-AF30-84C9C5B0669C}"/>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5547AC63-BBF7-4B98-AD7E-8A99404352F5}"/>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B82E22E-9075-4A70-8226-4360114EB8D9}"/>
              </a:ext>
            </a:extLst>
          </p:cNvPr>
          <p:cNvSpPr>
            <a:spLocks noGrp="1"/>
          </p:cNvSpPr>
          <p:nvPr>
            <p:ph type="dt" sz="half" idx="10"/>
          </p:nvPr>
        </p:nvSpPr>
        <p:spPr/>
        <p:txBody>
          <a:bodyPr/>
          <a:lstStyle/>
          <a:p>
            <a:fld id="{77C9AB44-DFF0-4E9B-90B0-328937030639}" type="datetimeFigureOut">
              <a:rPr kumimoji="1" lang="ja-JP" altLang="en-US" smtClean="0"/>
              <a:t>2022/2/15</a:t>
            </a:fld>
            <a:endParaRPr kumimoji="1" lang="ja-JP" altLang="en-US"/>
          </a:p>
        </p:txBody>
      </p:sp>
      <p:sp>
        <p:nvSpPr>
          <p:cNvPr id="5" name="フッター プレースホルダー 4">
            <a:extLst>
              <a:ext uri="{FF2B5EF4-FFF2-40B4-BE49-F238E27FC236}">
                <a16:creationId xmlns:a16="http://schemas.microsoft.com/office/drawing/2014/main" id="{440F9E27-843B-4545-9B6F-B2B380D2001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DC7B6EA-5E27-400A-9DE2-A551959DEDB5}"/>
              </a:ext>
            </a:extLst>
          </p:cNvPr>
          <p:cNvSpPr>
            <a:spLocks noGrp="1"/>
          </p:cNvSpPr>
          <p:nvPr>
            <p:ph type="sldNum" sz="quarter" idx="12"/>
          </p:nvPr>
        </p:nvSpPr>
        <p:spPr/>
        <p:txBody>
          <a:bodyPr/>
          <a:lstStyle/>
          <a:p>
            <a:fld id="{2F27E29D-9CDE-416D-9D25-D909BBB2C810}" type="slidenum">
              <a:rPr kumimoji="1" lang="ja-JP" altLang="en-US" smtClean="0"/>
              <a:t>‹#›</a:t>
            </a:fld>
            <a:endParaRPr kumimoji="1" lang="ja-JP" altLang="en-US"/>
          </a:p>
        </p:txBody>
      </p:sp>
    </p:spTree>
    <p:extLst>
      <p:ext uri="{BB962C8B-B14F-4D97-AF65-F5344CB8AC3E}">
        <p14:creationId xmlns:p14="http://schemas.microsoft.com/office/powerpoint/2010/main" val="37741953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5C1E1C0-8A07-414C-A701-699C57719AAD}"/>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4720789E-6F32-4C3C-AEFD-077765EA80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48AC4111-4BB7-4F9B-9D21-ED8B8BF965B4}"/>
              </a:ext>
            </a:extLst>
          </p:cNvPr>
          <p:cNvSpPr>
            <a:spLocks noGrp="1"/>
          </p:cNvSpPr>
          <p:nvPr>
            <p:ph type="dt" sz="half" idx="10"/>
          </p:nvPr>
        </p:nvSpPr>
        <p:spPr/>
        <p:txBody>
          <a:bodyPr/>
          <a:lstStyle/>
          <a:p>
            <a:fld id="{77C9AB44-DFF0-4E9B-90B0-328937030639}" type="datetimeFigureOut">
              <a:rPr kumimoji="1" lang="ja-JP" altLang="en-US" smtClean="0"/>
              <a:t>2022/2/15</a:t>
            </a:fld>
            <a:endParaRPr kumimoji="1" lang="ja-JP" altLang="en-US"/>
          </a:p>
        </p:txBody>
      </p:sp>
      <p:sp>
        <p:nvSpPr>
          <p:cNvPr id="5" name="フッター プレースホルダー 4">
            <a:extLst>
              <a:ext uri="{FF2B5EF4-FFF2-40B4-BE49-F238E27FC236}">
                <a16:creationId xmlns:a16="http://schemas.microsoft.com/office/drawing/2014/main" id="{27519029-9E95-4BF7-A4FC-61D5F3DCAE1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469DFE5-C2D1-4E66-8DE0-FFB8DF1ED784}"/>
              </a:ext>
            </a:extLst>
          </p:cNvPr>
          <p:cNvSpPr>
            <a:spLocks noGrp="1"/>
          </p:cNvSpPr>
          <p:nvPr>
            <p:ph type="sldNum" sz="quarter" idx="12"/>
          </p:nvPr>
        </p:nvSpPr>
        <p:spPr/>
        <p:txBody>
          <a:bodyPr/>
          <a:lstStyle/>
          <a:p>
            <a:fld id="{2F27E29D-9CDE-416D-9D25-D909BBB2C810}" type="slidenum">
              <a:rPr kumimoji="1" lang="ja-JP" altLang="en-US" smtClean="0"/>
              <a:t>‹#›</a:t>
            </a:fld>
            <a:endParaRPr kumimoji="1" lang="ja-JP" altLang="en-US"/>
          </a:p>
        </p:txBody>
      </p:sp>
    </p:spTree>
    <p:extLst>
      <p:ext uri="{BB962C8B-B14F-4D97-AF65-F5344CB8AC3E}">
        <p14:creationId xmlns:p14="http://schemas.microsoft.com/office/powerpoint/2010/main" val="42856573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6C93E8B-EA1A-4E09-9582-9D1AD8D3D7FF}"/>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E0AF61E6-85BC-4423-B045-130ADCD41C8F}"/>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68446A0B-DB62-4689-9BB1-F2A76ED73D77}"/>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2EEC98A5-F0CA-48CA-8BE5-BC585B3CDBFF}"/>
              </a:ext>
            </a:extLst>
          </p:cNvPr>
          <p:cNvSpPr>
            <a:spLocks noGrp="1"/>
          </p:cNvSpPr>
          <p:nvPr>
            <p:ph type="dt" sz="half" idx="10"/>
          </p:nvPr>
        </p:nvSpPr>
        <p:spPr/>
        <p:txBody>
          <a:bodyPr/>
          <a:lstStyle/>
          <a:p>
            <a:fld id="{77C9AB44-DFF0-4E9B-90B0-328937030639}" type="datetimeFigureOut">
              <a:rPr kumimoji="1" lang="ja-JP" altLang="en-US" smtClean="0"/>
              <a:t>2022/2/15</a:t>
            </a:fld>
            <a:endParaRPr kumimoji="1" lang="ja-JP" altLang="en-US"/>
          </a:p>
        </p:txBody>
      </p:sp>
      <p:sp>
        <p:nvSpPr>
          <p:cNvPr id="6" name="フッター プレースホルダー 5">
            <a:extLst>
              <a:ext uri="{FF2B5EF4-FFF2-40B4-BE49-F238E27FC236}">
                <a16:creationId xmlns:a16="http://schemas.microsoft.com/office/drawing/2014/main" id="{40B23C1A-0BEB-4F82-A51E-AF3CF1115E4E}"/>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607757AA-B52F-4608-8E5B-3405BB48879D}"/>
              </a:ext>
            </a:extLst>
          </p:cNvPr>
          <p:cNvSpPr>
            <a:spLocks noGrp="1"/>
          </p:cNvSpPr>
          <p:nvPr>
            <p:ph type="sldNum" sz="quarter" idx="12"/>
          </p:nvPr>
        </p:nvSpPr>
        <p:spPr/>
        <p:txBody>
          <a:bodyPr/>
          <a:lstStyle/>
          <a:p>
            <a:fld id="{2F27E29D-9CDE-416D-9D25-D909BBB2C810}" type="slidenum">
              <a:rPr kumimoji="1" lang="ja-JP" altLang="en-US" smtClean="0"/>
              <a:t>‹#›</a:t>
            </a:fld>
            <a:endParaRPr kumimoji="1" lang="ja-JP" altLang="en-US"/>
          </a:p>
        </p:txBody>
      </p:sp>
    </p:spTree>
    <p:extLst>
      <p:ext uri="{BB962C8B-B14F-4D97-AF65-F5344CB8AC3E}">
        <p14:creationId xmlns:p14="http://schemas.microsoft.com/office/powerpoint/2010/main" val="41058721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08F05C7-2442-4142-98DF-A7873CB672AF}"/>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0FE8069D-D9D4-4743-B66C-4E1B63595AB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4E3CFC20-9896-4D4F-B0FB-0E3D2A6C5CF0}"/>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354790CD-079F-4A31-A09A-73C34FF57A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A65EAC9F-4C41-45E5-85A8-5FB9F648D43D}"/>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B91DA69F-B4A8-436E-9B61-5ACEC080E7F0}"/>
              </a:ext>
            </a:extLst>
          </p:cNvPr>
          <p:cNvSpPr>
            <a:spLocks noGrp="1"/>
          </p:cNvSpPr>
          <p:nvPr>
            <p:ph type="dt" sz="half" idx="10"/>
          </p:nvPr>
        </p:nvSpPr>
        <p:spPr/>
        <p:txBody>
          <a:bodyPr/>
          <a:lstStyle/>
          <a:p>
            <a:fld id="{77C9AB44-DFF0-4E9B-90B0-328937030639}" type="datetimeFigureOut">
              <a:rPr kumimoji="1" lang="ja-JP" altLang="en-US" smtClean="0"/>
              <a:t>2022/2/15</a:t>
            </a:fld>
            <a:endParaRPr kumimoji="1" lang="ja-JP" altLang="en-US"/>
          </a:p>
        </p:txBody>
      </p:sp>
      <p:sp>
        <p:nvSpPr>
          <p:cNvPr id="8" name="フッター プレースホルダー 7">
            <a:extLst>
              <a:ext uri="{FF2B5EF4-FFF2-40B4-BE49-F238E27FC236}">
                <a16:creationId xmlns:a16="http://schemas.microsoft.com/office/drawing/2014/main" id="{71E94042-433B-402B-BB78-B3006E90CF69}"/>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01221246-52FD-4007-8150-8F6C86ED88DA}"/>
              </a:ext>
            </a:extLst>
          </p:cNvPr>
          <p:cNvSpPr>
            <a:spLocks noGrp="1"/>
          </p:cNvSpPr>
          <p:nvPr>
            <p:ph type="sldNum" sz="quarter" idx="12"/>
          </p:nvPr>
        </p:nvSpPr>
        <p:spPr/>
        <p:txBody>
          <a:bodyPr/>
          <a:lstStyle/>
          <a:p>
            <a:fld id="{2F27E29D-9CDE-416D-9D25-D909BBB2C810}" type="slidenum">
              <a:rPr kumimoji="1" lang="ja-JP" altLang="en-US" smtClean="0"/>
              <a:t>‹#›</a:t>
            </a:fld>
            <a:endParaRPr kumimoji="1" lang="ja-JP" altLang="en-US"/>
          </a:p>
        </p:txBody>
      </p:sp>
    </p:spTree>
    <p:extLst>
      <p:ext uri="{BB962C8B-B14F-4D97-AF65-F5344CB8AC3E}">
        <p14:creationId xmlns:p14="http://schemas.microsoft.com/office/powerpoint/2010/main" val="24138212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4B908A0-690F-47E0-88B6-CDAEF561567C}"/>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31DA31F5-DC3D-45D2-BB68-851C3D2B0B67}"/>
              </a:ext>
            </a:extLst>
          </p:cNvPr>
          <p:cNvSpPr>
            <a:spLocks noGrp="1"/>
          </p:cNvSpPr>
          <p:nvPr>
            <p:ph type="dt" sz="half" idx="10"/>
          </p:nvPr>
        </p:nvSpPr>
        <p:spPr/>
        <p:txBody>
          <a:bodyPr/>
          <a:lstStyle/>
          <a:p>
            <a:fld id="{77C9AB44-DFF0-4E9B-90B0-328937030639}" type="datetimeFigureOut">
              <a:rPr kumimoji="1" lang="ja-JP" altLang="en-US" smtClean="0"/>
              <a:t>2022/2/15</a:t>
            </a:fld>
            <a:endParaRPr kumimoji="1" lang="ja-JP" altLang="en-US"/>
          </a:p>
        </p:txBody>
      </p:sp>
      <p:sp>
        <p:nvSpPr>
          <p:cNvPr id="4" name="フッター プレースホルダー 3">
            <a:extLst>
              <a:ext uri="{FF2B5EF4-FFF2-40B4-BE49-F238E27FC236}">
                <a16:creationId xmlns:a16="http://schemas.microsoft.com/office/drawing/2014/main" id="{D4CB3981-10E9-4A2F-91BE-FE9B945CA3D2}"/>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2D30AFCC-1A95-4059-ACB7-06469B0319CB}"/>
              </a:ext>
            </a:extLst>
          </p:cNvPr>
          <p:cNvSpPr>
            <a:spLocks noGrp="1"/>
          </p:cNvSpPr>
          <p:nvPr>
            <p:ph type="sldNum" sz="quarter" idx="12"/>
          </p:nvPr>
        </p:nvSpPr>
        <p:spPr/>
        <p:txBody>
          <a:bodyPr/>
          <a:lstStyle/>
          <a:p>
            <a:fld id="{2F27E29D-9CDE-416D-9D25-D909BBB2C810}" type="slidenum">
              <a:rPr kumimoji="1" lang="ja-JP" altLang="en-US" smtClean="0"/>
              <a:t>‹#›</a:t>
            </a:fld>
            <a:endParaRPr kumimoji="1" lang="ja-JP" altLang="en-US"/>
          </a:p>
        </p:txBody>
      </p:sp>
    </p:spTree>
    <p:extLst>
      <p:ext uri="{BB962C8B-B14F-4D97-AF65-F5344CB8AC3E}">
        <p14:creationId xmlns:p14="http://schemas.microsoft.com/office/powerpoint/2010/main" val="9088450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4B4EC7D5-D1D5-4B4A-8382-B03D1F668833}"/>
              </a:ext>
            </a:extLst>
          </p:cNvPr>
          <p:cNvSpPr>
            <a:spLocks noGrp="1"/>
          </p:cNvSpPr>
          <p:nvPr>
            <p:ph type="dt" sz="half" idx="10"/>
          </p:nvPr>
        </p:nvSpPr>
        <p:spPr/>
        <p:txBody>
          <a:bodyPr/>
          <a:lstStyle/>
          <a:p>
            <a:fld id="{77C9AB44-DFF0-4E9B-90B0-328937030639}" type="datetimeFigureOut">
              <a:rPr kumimoji="1" lang="ja-JP" altLang="en-US" smtClean="0"/>
              <a:t>2022/2/15</a:t>
            </a:fld>
            <a:endParaRPr kumimoji="1" lang="ja-JP" altLang="en-US"/>
          </a:p>
        </p:txBody>
      </p:sp>
      <p:sp>
        <p:nvSpPr>
          <p:cNvPr id="3" name="フッター プレースホルダー 2">
            <a:extLst>
              <a:ext uri="{FF2B5EF4-FFF2-40B4-BE49-F238E27FC236}">
                <a16:creationId xmlns:a16="http://schemas.microsoft.com/office/drawing/2014/main" id="{616BEE96-C2D8-466C-B77D-1F878A3C89DD}"/>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C15E1947-57BD-47F3-AEE4-5CE1D3F6AB50}"/>
              </a:ext>
            </a:extLst>
          </p:cNvPr>
          <p:cNvSpPr>
            <a:spLocks noGrp="1"/>
          </p:cNvSpPr>
          <p:nvPr>
            <p:ph type="sldNum" sz="quarter" idx="12"/>
          </p:nvPr>
        </p:nvSpPr>
        <p:spPr/>
        <p:txBody>
          <a:bodyPr/>
          <a:lstStyle/>
          <a:p>
            <a:fld id="{2F27E29D-9CDE-416D-9D25-D909BBB2C810}" type="slidenum">
              <a:rPr kumimoji="1" lang="ja-JP" altLang="en-US" smtClean="0"/>
              <a:t>‹#›</a:t>
            </a:fld>
            <a:endParaRPr kumimoji="1" lang="ja-JP" altLang="en-US"/>
          </a:p>
        </p:txBody>
      </p:sp>
    </p:spTree>
    <p:extLst>
      <p:ext uri="{BB962C8B-B14F-4D97-AF65-F5344CB8AC3E}">
        <p14:creationId xmlns:p14="http://schemas.microsoft.com/office/powerpoint/2010/main" val="860323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98329C0-AD32-4C73-8A2A-7BD45067ACC5}"/>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A17C9868-4C6D-41BA-B0F8-AC9DD01017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24A11133-E4DF-4759-A147-30CAB7B74B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805F53A4-4C57-4B21-8394-A0F2EED074DE}"/>
              </a:ext>
            </a:extLst>
          </p:cNvPr>
          <p:cNvSpPr>
            <a:spLocks noGrp="1"/>
          </p:cNvSpPr>
          <p:nvPr>
            <p:ph type="dt" sz="half" idx="10"/>
          </p:nvPr>
        </p:nvSpPr>
        <p:spPr/>
        <p:txBody>
          <a:bodyPr/>
          <a:lstStyle/>
          <a:p>
            <a:fld id="{77C9AB44-DFF0-4E9B-90B0-328937030639}" type="datetimeFigureOut">
              <a:rPr kumimoji="1" lang="ja-JP" altLang="en-US" smtClean="0"/>
              <a:t>2022/2/15</a:t>
            </a:fld>
            <a:endParaRPr kumimoji="1" lang="ja-JP" altLang="en-US"/>
          </a:p>
        </p:txBody>
      </p:sp>
      <p:sp>
        <p:nvSpPr>
          <p:cNvPr id="6" name="フッター プレースホルダー 5">
            <a:extLst>
              <a:ext uri="{FF2B5EF4-FFF2-40B4-BE49-F238E27FC236}">
                <a16:creationId xmlns:a16="http://schemas.microsoft.com/office/drawing/2014/main" id="{42AE44E9-AD81-429A-B281-4A562DEB9A0E}"/>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D161C1AE-1681-4833-BF7E-E447919A830D}"/>
              </a:ext>
            </a:extLst>
          </p:cNvPr>
          <p:cNvSpPr>
            <a:spLocks noGrp="1"/>
          </p:cNvSpPr>
          <p:nvPr>
            <p:ph type="sldNum" sz="quarter" idx="12"/>
          </p:nvPr>
        </p:nvSpPr>
        <p:spPr/>
        <p:txBody>
          <a:bodyPr/>
          <a:lstStyle/>
          <a:p>
            <a:fld id="{2F27E29D-9CDE-416D-9D25-D909BBB2C810}" type="slidenum">
              <a:rPr kumimoji="1" lang="ja-JP" altLang="en-US" smtClean="0"/>
              <a:t>‹#›</a:t>
            </a:fld>
            <a:endParaRPr kumimoji="1" lang="ja-JP" altLang="en-US"/>
          </a:p>
        </p:txBody>
      </p:sp>
    </p:spTree>
    <p:extLst>
      <p:ext uri="{BB962C8B-B14F-4D97-AF65-F5344CB8AC3E}">
        <p14:creationId xmlns:p14="http://schemas.microsoft.com/office/powerpoint/2010/main" val="28272533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F874136-9664-4593-8F3E-D994E61FACD6}"/>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AAC4A9BE-AA30-49D8-9E32-AE3B835E209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35CBD714-C8B8-42A6-A4E2-ED64976091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462034C4-D66C-4244-818D-AC506C8BF0D8}"/>
              </a:ext>
            </a:extLst>
          </p:cNvPr>
          <p:cNvSpPr>
            <a:spLocks noGrp="1"/>
          </p:cNvSpPr>
          <p:nvPr>
            <p:ph type="dt" sz="half" idx="10"/>
          </p:nvPr>
        </p:nvSpPr>
        <p:spPr/>
        <p:txBody>
          <a:bodyPr/>
          <a:lstStyle/>
          <a:p>
            <a:fld id="{77C9AB44-DFF0-4E9B-90B0-328937030639}" type="datetimeFigureOut">
              <a:rPr kumimoji="1" lang="ja-JP" altLang="en-US" smtClean="0"/>
              <a:t>2022/2/15</a:t>
            </a:fld>
            <a:endParaRPr kumimoji="1" lang="ja-JP" altLang="en-US"/>
          </a:p>
        </p:txBody>
      </p:sp>
      <p:sp>
        <p:nvSpPr>
          <p:cNvPr id="6" name="フッター プレースホルダー 5">
            <a:extLst>
              <a:ext uri="{FF2B5EF4-FFF2-40B4-BE49-F238E27FC236}">
                <a16:creationId xmlns:a16="http://schemas.microsoft.com/office/drawing/2014/main" id="{42AB77E2-DF14-45EC-B423-6D2A3B5FA10C}"/>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52035E8C-B54A-4ABB-A11E-0E2F3477D1FF}"/>
              </a:ext>
            </a:extLst>
          </p:cNvPr>
          <p:cNvSpPr>
            <a:spLocks noGrp="1"/>
          </p:cNvSpPr>
          <p:nvPr>
            <p:ph type="sldNum" sz="quarter" idx="12"/>
          </p:nvPr>
        </p:nvSpPr>
        <p:spPr/>
        <p:txBody>
          <a:bodyPr/>
          <a:lstStyle/>
          <a:p>
            <a:fld id="{2F27E29D-9CDE-416D-9D25-D909BBB2C810}" type="slidenum">
              <a:rPr kumimoji="1" lang="ja-JP" altLang="en-US" smtClean="0"/>
              <a:t>‹#›</a:t>
            </a:fld>
            <a:endParaRPr kumimoji="1" lang="ja-JP" altLang="en-US"/>
          </a:p>
        </p:txBody>
      </p:sp>
    </p:spTree>
    <p:extLst>
      <p:ext uri="{BB962C8B-B14F-4D97-AF65-F5344CB8AC3E}">
        <p14:creationId xmlns:p14="http://schemas.microsoft.com/office/powerpoint/2010/main" val="37890066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2073539B-5CB5-4F43-AAA6-24C1E3E0F4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1BD015E6-4C65-4D31-A3D8-EC30F480BB6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6D330D1-1538-4631-98AC-E4C5DD51393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C9AB44-DFF0-4E9B-90B0-328937030639}" type="datetimeFigureOut">
              <a:rPr kumimoji="1" lang="ja-JP" altLang="en-US" smtClean="0"/>
              <a:t>2022/2/15</a:t>
            </a:fld>
            <a:endParaRPr kumimoji="1" lang="ja-JP" altLang="en-US"/>
          </a:p>
        </p:txBody>
      </p:sp>
      <p:sp>
        <p:nvSpPr>
          <p:cNvPr id="5" name="フッター プレースホルダー 4">
            <a:extLst>
              <a:ext uri="{FF2B5EF4-FFF2-40B4-BE49-F238E27FC236}">
                <a16:creationId xmlns:a16="http://schemas.microsoft.com/office/drawing/2014/main" id="{E3B4FC1E-5015-47A3-B5D3-52D5606C111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45CF8B3C-25E6-4FC2-8951-66DE730CB6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27E29D-9CDE-416D-9D25-D909BBB2C810}" type="slidenum">
              <a:rPr kumimoji="1" lang="ja-JP" altLang="en-US" smtClean="0"/>
              <a:t>‹#›</a:t>
            </a:fld>
            <a:endParaRPr kumimoji="1" lang="ja-JP" altLang="en-US"/>
          </a:p>
        </p:txBody>
      </p:sp>
    </p:spTree>
    <p:extLst>
      <p:ext uri="{BB962C8B-B14F-4D97-AF65-F5344CB8AC3E}">
        <p14:creationId xmlns:p14="http://schemas.microsoft.com/office/powerpoint/2010/main" val="1866045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3.sv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3.sv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3.sv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3.sv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3.svg"/><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3.svg"/><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fujimori-pain.com/"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hyperlink" Target="https://www.mybeicon.com/"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hyperlink" Target="http://bakery.towadoughfactory.com/"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hyperlink" Target="https://sogafarm.jp/"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hyperlink" Target="https://www.is-seimen.co.jp/"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9D229CF4-E356-4F44-9102-F2B800D132FC}"/>
              </a:ext>
            </a:extLst>
          </p:cNvPr>
          <p:cNvSpPr/>
          <p:nvPr/>
        </p:nvSpPr>
        <p:spPr>
          <a:xfrm>
            <a:off x="1672804" y="965082"/>
            <a:ext cx="4979600" cy="3278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1500">
                <a:solidFill>
                  <a:sysClr val="windowText" lastClr="000000"/>
                </a:solidFill>
              </a:rPr>
              <a:t>要件整理</a:t>
            </a:r>
            <a:endParaRPr lang="en-US" altLang="ja-JP" sz="1500" dirty="0">
              <a:solidFill>
                <a:sysClr val="windowText" lastClr="000000"/>
              </a:solidFill>
            </a:endParaRPr>
          </a:p>
        </p:txBody>
      </p:sp>
      <p:sp>
        <p:nvSpPr>
          <p:cNvPr id="3" name="正方形/長方形 2">
            <a:extLst>
              <a:ext uri="{FF2B5EF4-FFF2-40B4-BE49-F238E27FC236}">
                <a16:creationId xmlns:a16="http://schemas.microsoft.com/office/drawing/2014/main" id="{5944F50E-2B53-4E9E-9FDD-BF8D57DE03FC}"/>
              </a:ext>
            </a:extLst>
          </p:cNvPr>
          <p:cNvSpPr/>
          <p:nvPr/>
        </p:nvSpPr>
        <p:spPr>
          <a:xfrm>
            <a:off x="4435415" y="2356095"/>
            <a:ext cx="5035670" cy="52836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500" dirty="0" err="1">
                <a:solidFill>
                  <a:sysClr val="windowText" lastClr="000000"/>
                </a:solidFill>
              </a:rPr>
              <a:t>Ocomejirusi</a:t>
            </a:r>
            <a:r>
              <a:rPr lang="ja-JP" altLang="en-US" sz="1500" dirty="0">
                <a:solidFill>
                  <a:sysClr val="windowText" lastClr="000000"/>
                </a:solidFill>
              </a:rPr>
              <a:t>　サイトリニューアル</a:t>
            </a:r>
            <a:endParaRPr lang="en-US" altLang="ja-JP" sz="1500" dirty="0">
              <a:solidFill>
                <a:sysClr val="windowText" lastClr="000000"/>
              </a:solidFill>
            </a:endParaRPr>
          </a:p>
        </p:txBody>
      </p:sp>
      <p:sp>
        <p:nvSpPr>
          <p:cNvPr id="4" name="正方形/長方形 3">
            <a:extLst>
              <a:ext uri="{FF2B5EF4-FFF2-40B4-BE49-F238E27FC236}">
                <a16:creationId xmlns:a16="http://schemas.microsoft.com/office/drawing/2014/main" id="{C64AD46F-1336-4C58-B580-A374C9D312C8}"/>
              </a:ext>
            </a:extLst>
          </p:cNvPr>
          <p:cNvSpPr/>
          <p:nvPr/>
        </p:nvSpPr>
        <p:spPr>
          <a:xfrm>
            <a:off x="2423302" y="2356094"/>
            <a:ext cx="1809392" cy="528368"/>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500" dirty="0">
                <a:solidFill>
                  <a:sysClr val="windowText" lastClr="000000"/>
                </a:solidFill>
              </a:rPr>
              <a:t>本プロジェクトの目的</a:t>
            </a:r>
            <a:endParaRPr lang="en-US" altLang="ja-JP" sz="1500" dirty="0">
              <a:solidFill>
                <a:sysClr val="windowText" lastClr="000000"/>
              </a:solidFill>
            </a:endParaRPr>
          </a:p>
        </p:txBody>
      </p:sp>
      <p:sp>
        <p:nvSpPr>
          <p:cNvPr id="5" name="正方形/長方形 4">
            <a:extLst>
              <a:ext uri="{FF2B5EF4-FFF2-40B4-BE49-F238E27FC236}">
                <a16:creationId xmlns:a16="http://schemas.microsoft.com/office/drawing/2014/main" id="{916F3F24-2CD3-4C27-8B26-36F44B33D7AD}"/>
              </a:ext>
            </a:extLst>
          </p:cNvPr>
          <p:cNvSpPr/>
          <p:nvPr/>
        </p:nvSpPr>
        <p:spPr>
          <a:xfrm>
            <a:off x="4435415" y="3091496"/>
            <a:ext cx="5035670" cy="77314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500" dirty="0">
                <a:solidFill>
                  <a:sysClr val="windowText" lastClr="000000"/>
                </a:solidFill>
              </a:rPr>
              <a:t>・</a:t>
            </a:r>
            <a:r>
              <a:rPr lang="en-US" altLang="ja-JP" sz="1500" dirty="0">
                <a:solidFill>
                  <a:sysClr val="windowText" lastClr="000000"/>
                </a:solidFill>
              </a:rPr>
              <a:t>CVR</a:t>
            </a:r>
            <a:r>
              <a:rPr lang="ja-JP" altLang="en-US" sz="1500" dirty="0">
                <a:solidFill>
                  <a:sysClr val="windowText" lastClr="000000"/>
                </a:solidFill>
              </a:rPr>
              <a:t>の改善</a:t>
            </a:r>
            <a:endParaRPr lang="en-US" altLang="ja-JP" sz="1500" dirty="0">
              <a:solidFill>
                <a:sysClr val="windowText" lastClr="000000"/>
              </a:solidFill>
            </a:endParaRPr>
          </a:p>
          <a:p>
            <a:r>
              <a:rPr lang="ja-JP" altLang="en-US" sz="1500" dirty="0">
                <a:solidFill>
                  <a:sysClr val="windowText" lastClr="000000"/>
                </a:solidFill>
              </a:rPr>
              <a:t>・</a:t>
            </a:r>
            <a:r>
              <a:rPr lang="en-US" altLang="ja-JP" sz="1500" dirty="0" err="1">
                <a:solidFill>
                  <a:sysClr val="windowText" lastClr="000000"/>
                </a:solidFill>
              </a:rPr>
              <a:t>ocomejirusi</a:t>
            </a:r>
            <a:r>
              <a:rPr lang="ja-JP" altLang="en-US" sz="1500" dirty="0">
                <a:solidFill>
                  <a:sysClr val="windowText" lastClr="000000"/>
                </a:solidFill>
              </a:rPr>
              <a:t>のブランディング強化</a:t>
            </a:r>
            <a:endParaRPr lang="en-US" altLang="ja-JP" sz="1500" dirty="0">
              <a:solidFill>
                <a:sysClr val="windowText" lastClr="000000"/>
              </a:solidFill>
            </a:endParaRPr>
          </a:p>
        </p:txBody>
      </p:sp>
      <p:sp>
        <p:nvSpPr>
          <p:cNvPr id="6" name="正方形/長方形 5">
            <a:extLst>
              <a:ext uri="{FF2B5EF4-FFF2-40B4-BE49-F238E27FC236}">
                <a16:creationId xmlns:a16="http://schemas.microsoft.com/office/drawing/2014/main" id="{A089A859-346C-4BC1-85EA-35E5FCE84454}"/>
              </a:ext>
            </a:extLst>
          </p:cNvPr>
          <p:cNvSpPr/>
          <p:nvPr/>
        </p:nvSpPr>
        <p:spPr>
          <a:xfrm>
            <a:off x="2423302" y="3091496"/>
            <a:ext cx="1809392" cy="773142"/>
          </a:xfrm>
          <a:prstGeom prst="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500" dirty="0">
                <a:solidFill>
                  <a:sysClr val="windowText" lastClr="000000"/>
                </a:solidFill>
              </a:rPr>
              <a:t>本サイトの目的</a:t>
            </a:r>
            <a:endParaRPr lang="en-US" altLang="ja-JP" sz="1500" dirty="0">
              <a:solidFill>
                <a:sysClr val="windowText" lastClr="000000"/>
              </a:solidFill>
            </a:endParaRPr>
          </a:p>
        </p:txBody>
      </p:sp>
      <p:sp>
        <p:nvSpPr>
          <p:cNvPr id="7" name="正方形/長方形 6">
            <a:extLst>
              <a:ext uri="{FF2B5EF4-FFF2-40B4-BE49-F238E27FC236}">
                <a16:creationId xmlns:a16="http://schemas.microsoft.com/office/drawing/2014/main" id="{6A7D9942-8590-4395-9E39-95193B09CE30}"/>
              </a:ext>
            </a:extLst>
          </p:cNvPr>
          <p:cNvSpPr/>
          <p:nvPr/>
        </p:nvSpPr>
        <p:spPr>
          <a:xfrm>
            <a:off x="4435415" y="4071673"/>
            <a:ext cx="5035670" cy="77314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500" dirty="0">
                <a:solidFill>
                  <a:sysClr val="windowText" lastClr="000000"/>
                </a:solidFill>
              </a:rPr>
              <a:t>・回遊率・滞在時間の改善</a:t>
            </a:r>
            <a:endParaRPr lang="en-US" altLang="ja-JP" sz="1500" dirty="0">
              <a:solidFill>
                <a:sysClr val="windowText" lastClr="000000"/>
              </a:solidFill>
            </a:endParaRPr>
          </a:p>
          <a:p>
            <a:r>
              <a:rPr lang="ja-JP" altLang="en-US" sz="1500" dirty="0">
                <a:solidFill>
                  <a:sysClr val="windowText" lastClr="000000"/>
                </a:solidFill>
              </a:rPr>
              <a:t>・再訪率の改善</a:t>
            </a:r>
            <a:endParaRPr lang="en-US" altLang="ja-JP" sz="1500" dirty="0">
              <a:solidFill>
                <a:sysClr val="windowText" lastClr="000000"/>
              </a:solidFill>
            </a:endParaRPr>
          </a:p>
        </p:txBody>
      </p:sp>
      <p:sp>
        <p:nvSpPr>
          <p:cNvPr id="8" name="正方形/長方形 7">
            <a:extLst>
              <a:ext uri="{FF2B5EF4-FFF2-40B4-BE49-F238E27FC236}">
                <a16:creationId xmlns:a16="http://schemas.microsoft.com/office/drawing/2014/main" id="{60197664-0BB9-40D9-B1CA-9C5D99B55995}"/>
              </a:ext>
            </a:extLst>
          </p:cNvPr>
          <p:cNvSpPr/>
          <p:nvPr/>
        </p:nvSpPr>
        <p:spPr>
          <a:xfrm>
            <a:off x="2423302" y="4071673"/>
            <a:ext cx="1809392" cy="773142"/>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500" dirty="0">
                <a:solidFill>
                  <a:sysClr val="windowText" lastClr="000000"/>
                </a:solidFill>
              </a:rPr>
              <a:t>本サイトの目標</a:t>
            </a:r>
            <a:endParaRPr lang="en-US" altLang="ja-JP" sz="1500" dirty="0">
              <a:solidFill>
                <a:sysClr val="windowText" lastClr="000000"/>
              </a:solidFill>
            </a:endParaRPr>
          </a:p>
        </p:txBody>
      </p:sp>
      <p:sp>
        <p:nvSpPr>
          <p:cNvPr id="9" name="正方形/長方形 8">
            <a:extLst>
              <a:ext uri="{FF2B5EF4-FFF2-40B4-BE49-F238E27FC236}">
                <a16:creationId xmlns:a16="http://schemas.microsoft.com/office/drawing/2014/main" id="{60931142-8CEB-48FF-9753-3C7ED4C8ADE0}"/>
              </a:ext>
            </a:extLst>
          </p:cNvPr>
          <p:cNvSpPr/>
          <p:nvPr/>
        </p:nvSpPr>
        <p:spPr>
          <a:xfrm>
            <a:off x="1825924" y="1496687"/>
            <a:ext cx="6974459" cy="3278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altLang="ja-JP" sz="1500" dirty="0">
              <a:solidFill>
                <a:sysClr val="windowText" lastClr="000000"/>
              </a:solidFill>
            </a:endParaRPr>
          </a:p>
        </p:txBody>
      </p:sp>
    </p:spTree>
    <p:extLst>
      <p:ext uri="{BB962C8B-B14F-4D97-AF65-F5344CB8AC3E}">
        <p14:creationId xmlns:p14="http://schemas.microsoft.com/office/powerpoint/2010/main" val="37169669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16AAA122-6E79-4AF6-9B4B-F4438735C418}"/>
              </a:ext>
            </a:extLst>
          </p:cNvPr>
          <p:cNvSpPr txBox="1"/>
          <p:nvPr/>
        </p:nvSpPr>
        <p:spPr>
          <a:xfrm>
            <a:off x="5485095" y="3075057"/>
            <a:ext cx="1221809" cy="707886"/>
          </a:xfrm>
          <a:prstGeom prst="rect">
            <a:avLst/>
          </a:prstGeom>
          <a:noFill/>
        </p:spPr>
        <p:txBody>
          <a:bodyPr wrap="none" rtlCol="0">
            <a:spAutoFit/>
          </a:bodyPr>
          <a:lstStyle/>
          <a:p>
            <a:r>
              <a:rPr kumimoji="1" lang="en-US" altLang="ja-JP" sz="4000" dirty="0"/>
              <a:t>TOP</a:t>
            </a:r>
            <a:endParaRPr kumimoji="1" lang="ja-JP" altLang="en-US" sz="4000" dirty="0"/>
          </a:p>
        </p:txBody>
      </p:sp>
    </p:spTree>
    <p:extLst>
      <p:ext uri="{BB962C8B-B14F-4D97-AF65-F5344CB8AC3E}">
        <p14:creationId xmlns:p14="http://schemas.microsoft.com/office/powerpoint/2010/main" val="29067004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AB961F4E-CF50-4913-AAF7-24D9C8D00DF3}"/>
              </a:ext>
            </a:extLst>
          </p:cNvPr>
          <p:cNvSpPr/>
          <p:nvPr/>
        </p:nvSpPr>
        <p:spPr>
          <a:xfrm>
            <a:off x="1745124" y="981894"/>
            <a:ext cx="3997235" cy="5071773"/>
          </a:xfrm>
          <a:prstGeom prst="rect">
            <a:avLst/>
          </a:prstGeom>
          <a:solidFill>
            <a:schemeClr val="bg1"/>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1400" b="1" dirty="0">
              <a:solidFill>
                <a:schemeClr val="bg1">
                  <a:lumMod val="50000"/>
                </a:schemeClr>
              </a:solidFill>
            </a:endParaRPr>
          </a:p>
        </p:txBody>
      </p:sp>
      <p:sp>
        <p:nvSpPr>
          <p:cNvPr id="5" name="正方形/長方形 4">
            <a:extLst>
              <a:ext uri="{FF2B5EF4-FFF2-40B4-BE49-F238E27FC236}">
                <a16:creationId xmlns:a16="http://schemas.microsoft.com/office/drawing/2014/main" id="{AC48E04B-771C-4CA6-AC46-0BF7168CC048}"/>
              </a:ext>
            </a:extLst>
          </p:cNvPr>
          <p:cNvSpPr/>
          <p:nvPr/>
        </p:nvSpPr>
        <p:spPr>
          <a:xfrm>
            <a:off x="1745123" y="981893"/>
            <a:ext cx="3997235" cy="1918145"/>
          </a:xfrm>
          <a:prstGeom prst="rect">
            <a:avLst/>
          </a:prstGeom>
          <a:solidFill>
            <a:schemeClr val="bg1">
              <a:lumMod val="8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lstStyle/>
          <a:p>
            <a:endParaRPr lang="ja-JP" altLang="en-US" sz="800" dirty="0">
              <a:solidFill>
                <a:schemeClr val="tx1"/>
              </a:solidFill>
            </a:endParaRPr>
          </a:p>
        </p:txBody>
      </p:sp>
      <p:sp>
        <p:nvSpPr>
          <p:cNvPr id="7" name="正方形/長方形 6">
            <a:extLst>
              <a:ext uri="{FF2B5EF4-FFF2-40B4-BE49-F238E27FC236}">
                <a16:creationId xmlns:a16="http://schemas.microsoft.com/office/drawing/2014/main" id="{0737238E-A9EA-4176-9BD3-C828703A3C65}"/>
              </a:ext>
            </a:extLst>
          </p:cNvPr>
          <p:cNvSpPr/>
          <p:nvPr/>
        </p:nvSpPr>
        <p:spPr>
          <a:xfrm>
            <a:off x="2017678" y="3182528"/>
            <a:ext cx="1750950" cy="1066918"/>
          </a:xfrm>
          <a:prstGeom prst="rect">
            <a:avLst/>
          </a:prstGeom>
          <a:solidFill>
            <a:schemeClr val="bg1">
              <a:lumMod val="8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dirty="0"/>
          </a:p>
        </p:txBody>
      </p:sp>
      <p:sp>
        <p:nvSpPr>
          <p:cNvPr id="13" name="テキスト ボックス 12">
            <a:extLst>
              <a:ext uri="{FF2B5EF4-FFF2-40B4-BE49-F238E27FC236}">
                <a16:creationId xmlns:a16="http://schemas.microsoft.com/office/drawing/2014/main" id="{D59499A7-8E67-4193-A0A5-987019552FA6}"/>
              </a:ext>
            </a:extLst>
          </p:cNvPr>
          <p:cNvSpPr txBox="1"/>
          <p:nvPr/>
        </p:nvSpPr>
        <p:spPr>
          <a:xfrm>
            <a:off x="3579247" y="1940965"/>
            <a:ext cx="482923" cy="369332"/>
          </a:xfrm>
          <a:prstGeom prst="rect">
            <a:avLst/>
          </a:prstGeom>
          <a:noFill/>
        </p:spPr>
        <p:txBody>
          <a:bodyPr wrap="square" rtlCol="0">
            <a:spAutoFit/>
          </a:bodyPr>
          <a:lstStyle/>
          <a:p>
            <a:r>
              <a:rPr lang="en-US" altLang="ja-JP" dirty="0"/>
              <a:t>FV</a:t>
            </a:r>
            <a:endParaRPr lang="ja-JP" altLang="en-US" dirty="0"/>
          </a:p>
        </p:txBody>
      </p:sp>
      <p:sp>
        <p:nvSpPr>
          <p:cNvPr id="14" name="正方形/長方形 13">
            <a:extLst>
              <a:ext uri="{FF2B5EF4-FFF2-40B4-BE49-F238E27FC236}">
                <a16:creationId xmlns:a16="http://schemas.microsoft.com/office/drawing/2014/main" id="{6F3F51FF-E0DD-4432-AA79-B71060B4633D}"/>
              </a:ext>
            </a:extLst>
          </p:cNvPr>
          <p:cNvSpPr/>
          <p:nvPr/>
        </p:nvSpPr>
        <p:spPr>
          <a:xfrm>
            <a:off x="3634107" y="4464212"/>
            <a:ext cx="1750950" cy="1066918"/>
          </a:xfrm>
          <a:prstGeom prst="rect">
            <a:avLst/>
          </a:prstGeom>
          <a:solidFill>
            <a:schemeClr val="bg1">
              <a:lumMod val="8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dirty="0"/>
          </a:p>
        </p:txBody>
      </p:sp>
      <p:sp>
        <p:nvSpPr>
          <p:cNvPr id="2" name="テキスト ボックス 1">
            <a:extLst>
              <a:ext uri="{FF2B5EF4-FFF2-40B4-BE49-F238E27FC236}">
                <a16:creationId xmlns:a16="http://schemas.microsoft.com/office/drawing/2014/main" id="{D688F998-5C31-4B99-BF11-0BAF3F5906AF}"/>
              </a:ext>
            </a:extLst>
          </p:cNvPr>
          <p:cNvSpPr txBox="1"/>
          <p:nvPr/>
        </p:nvSpPr>
        <p:spPr>
          <a:xfrm>
            <a:off x="3982386" y="3362044"/>
            <a:ext cx="1402671" cy="615553"/>
          </a:xfrm>
          <a:prstGeom prst="rect">
            <a:avLst/>
          </a:prstGeom>
          <a:noFill/>
        </p:spPr>
        <p:txBody>
          <a:bodyPr wrap="square" rtlCol="0">
            <a:spAutoFit/>
          </a:bodyPr>
          <a:lstStyle/>
          <a:p>
            <a:r>
              <a:rPr lang="ja-JP" altLang="en-US" sz="1000" dirty="0"/>
              <a:t>素材へのこだわり</a:t>
            </a:r>
            <a:endParaRPr lang="en-US" altLang="ja-JP" sz="1000" dirty="0"/>
          </a:p>
          <a:p>
            <a:r>
              <a:rPr lang="ja-JP" altLang="en-US" sz="800" dirty="0"/>
              <a:t>テキストテキストテキストテキストテキストテキストテキストテキスト</a:t>
            </a:r>
            <a:endParaRPr kumimoji="1" lang="ja-JP" altLang="en-US" sz="800" dirty="0"/>
          </a:p>
        </p:txBody>
      </p:sp>
      <p:sp>
        <p:nvSpPr>
          <p:cNvPr id="15" name="テキスト ボックス 14">
            <a:extLst>
              <a:ext uri="{FF2B5EF4-FFF2-40B4-BE49-F238E27FC236}">
                <a16:creationId xmlns:a16="http://schemas.microsoft.com/office/drawing/2014/main" id="{86DF3DE6-C4EB-4F52-91D0-A9BA4BC1061A}"/>
              </a:ext>
            </a:extLst>
          </p:cNvPr>
          <p:cNvSpPr txBox="1"/>
          <p:nvPr/>
        </p:nvSpPr>
        <p:spPr>
          <a:xfrm>
            <a:off x="2079140" y="4531936"/>
            <a:ext cx="1402671" cy="615553"/>
          </a:xfrm>
          <a:prstGeom prst="rect">
            <a:avLst/>
          </a:prstGeom>
          <a:noFill/>
        </p:spPr>
        <p:txBody>
          <a:bodyPr wrap="square" rtlCol="0">
            <a:spAutoFit/>
          </a:bodyPr>
          <a:lstStyle/>
          <a:p>
            <a:r>
              <a:rPr lang="ja-JP" altLang="en-US" sz="1000" dirty="0"/>
              <a:t>製造工程について</a:t>
            </a:r>
            <a:endParaRPr lang="en-US" altLang="ja-JP" sz="1000" dirty="0"/>
          </a:p>
          <a:p>
            <a:r>
              <a:rPr lang="ja-JP" altLang="en-US" sz="800" dirty="0"/>
              <a:t>テキストテキストテキストテキストテキストテキストテキストテキスト</a:t>
            </a:r>
            <a:endParaRPr kumimoji="1" lang="ja-JP" altLang="en-US" sz="800" dirty="0"/>
          </a:p>
        </p:txBody>
      </p:sp>
      <p:sp>
        <p:nvSpPr>
          <p:cNvPr id="16" name="正方形/長方形 15">
            <a:extLst>
              <a:ext uri="{FF2B5EF4-FFF2-40B4-BE49-F238E27FC236}">
                <a16:creationId xmlns:a16="http://schemas.microsoft.com/office/drawing/2014/main" id="{9A83F21D-9B72-4B8C-9772-F4C39A942D2E}"/>
              </a:ext>
            </a:extLst>
          </p:cNvPr>
          <p:cNvSpPr/>
          <p:nvPr/>
        </p:nvSpPr>
        <p:spPr>
          <a:xfrm>
            <a:off x="4069190" y="3986468"/>
            <a:ext cx="1229061" cy="236346"/>
          </a:xfrm>
          <a:prstGeom prst="rect">
            <a:avLst/>
          </a:prstGeom>
          <a:solidFill>
            <a:schemeClr val="bg1"/>
          </a:solid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900" dirty="0">
                <a:solidFill>
                  <a:schemeClr val="tx1"/>
                </a:solidFill>
              </a:rPr>
              <a:t>続きを見る</a:t>
            </a:r>
          </a:p>
        </p:txBody>
      </p:sp>
      <p:sp>
        <p:nvSpPr>
          <p:cNvPr id="17" name="正方形/長方形 16">
            <a:extLst>
              <a:ext uri="{FF2B5EF4-FFF2-40B4-BE49-F238E27FC236}">
                <a16:creationId xmlns:a16="http://schemas.microsoft.com/office/drawing/2014/main" id="{F71153F0-4C0A-444B-917D-7C929F339488}"/>
              </a:ext>
            </a:extLst>
          </p:cNvPr>
          <p:cNvSpPr/>
          <p:nvPr/>
        </p:nvSpPr>
        <p:spPr>
          <a:xfrm>
            <a:off x="2147204" y="5214752"/>
            <a:ext cx="1229061" cy="236346"/>
          </a:xfrm>
          <a:prstGeom prst="rect">
            <a:avLst/>
          </a:prstGeom>
          <a:solidFill>
            <a:schemeClr val="bg1"/>
          </a:solid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900" dirty="0">
                <a:solidFill>
                  <a:schemeClr val="tx1"/>
                </a:solidFill>
              </a:rPr>
              <a:t>続きを見る</a:t>
            </a:r>
          </a:p>
        </p:txBody>
      </p:sp>
      <p:sp>
        <p:nvSpPr>
          <p:cNvPr id="24" name="テキスト ボックス 23">
            <a:extLst>
              <a:ext uri="{FF2B5EF4-FFF2-40B4-BE49-F238E27FC236}">
                <a16:creationId xmlns:a16="http://schemas.microsoft.com/office/drawing/2014/main" id="{006A85CD-B6DC-4F60-B14A-B191FA06191B}"/>
              </a:ext>
            </a:extLst>
          </p:cNvPr>
          <p:cNvSpPr txBox="1"/>
          <p:nvPr/>
        </p:nvSpPr>
        <p:spPr>
          <a:xfrm>
            <a:off x="269628" y="274007"/>
            <a:ext cx="1221809" cy="707886"/>
          </a:xfrm>
          <a:prstGeom prst="rect">
            <a:avLst/>
          </a:prstGeom>
          <a:noFill/>
        </p:spPr>
        <p:txBody>
          <a:bodyPr wrap="none" rtlCol="0">
            <a:spAutoFit/>
          </a:bodyPr>
          <a:lstStyle/>
          <a:p>
            <a:r>
              <a:rPr kumimoji="1" lang="en-US" altLang="ja-JP" sz="4000" dirty="0"/>
              <a:t>TOP</a:t>
            </a:r>
            <a:endParaRPr kumimoji="1" lang="ja-JP" altLang="en-US" sz="4000" dirty="0"/>
          </a:p>
        </p:txBody>
      </p:sp>
      <p:sp>
        <p:nvSpPr>
          <p:cNvPr id="4" name="正方形/長方形 3">
            <a:extLst>
              <a:ext uri="{FF2B5EF4-FFF2-40B4-BE49-F238E27FC236}">
                <a16:creationId xmlns:a16="http://schemas.microsoft.com/office/drawing/2014/main" id="{2D17CEC8-7538-4B77-9899-09DAE6424B23}"/>
              </a:ext>
            </a:extLst>
          </p:cNvPr>
          <p:cNvSpPr/>
          <p:nvPr/>
        </p:nvSpPr>
        <p:spPr>
          <a:xfrm>
            <a:off x="1741009" y="981892"/>
            <a:ext cx="3997234" cy="369332"/>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dirty="0"/>
          </a:p>
        </p:txBody>
      </p:sp>
      <p:pic>
        <p:nvPicPr>
          <p:cNvPr id="19" name="図 18">
            <a:extLst>
              <a:ext uri="{FF2B5EF4-FFF2-40B4-BE49-F238E27FC236}">
                <a16:creationId xmlns:a16="http://schemas.microsoft.com/office/drawing/2014/main" id="{2EF6A64F-4269-401B-8600-66A0C3192A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6829" y="1033393"/>
            <a:ext cx="252311" cy="266329"/>
          </a:xfrm>
          <a:prstGeom prst="rect">
            <a:avLst/>
          </a:prstGeom>
        </p:spPr>
      </p:pic>
      <p:pic>
        <p:nvPicPr>
          <p:cNvPr id="27" name="グラフィックス 26" descr="ショッピング カート">
            <a:extLst>
              <a:ext uri="{FF2B5EF4-FFF2-40B4-BE49-F238E27FC236}">
                <a16:creationId xmlns:a16="http://schemas.microsoft.com/office/drawing/2014/main" id="{C59BDF75-8001-4162-99AF-BF641A564B3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22800" y="1058836"/>
            <a:ext cx="215444" cy="215444"/>
          </a:xfrm>
          <a:prstGeom prst="rect">
            <a:avLst/>
          </a:prstGeom>
        </p:spPr>
      </p:pic>
      <p:sp>
        <p:nvSpPr>
          <p:cNvPr id="28" name="テキスト ボックス 27">
            <a:extLst>
              <a:ext uri="{FF2B5EF4-FFF2-40B4-BE49-F238E27FC236}">
                <a16:creationId xmlns:a16="http://schemas.microsoft.com/office/drawing/2014/main" id="{B101A4D5-EC0D-4AC1-B78D-C985036A511E}"/>
              </a:ext>
            </a:extLst>
          </p:cNvPr>
          <p:cNvSpPr txBox="1"/>
          <p:nvPr/>
        </p:nvSpPr>
        <p:spPr>
          <a:xfrm>
            <a:off x="2424163" y="1046008"/>
            <a:ext cx="3206359" cy="215444"/>
          </a:xfrm>
          <a:prstGeom prst="rect">
            <a:avLst/>
          </a:prstGeom>
          <a:noFill/>
        </p:spPr>
        <p:txBody>
          <a:bodyPr wrap="square" rtlCol="0">
            <a:spAutoFit/>
          </a:bodyPr>
          <a:lstStyle/>
          <a:p>
            <a:r>
              <a:rPr lang="ja-JP" altLang="en-US" sz="800" dirty="0"/>
              <a:t>商品 素材へのこだわり 製造工程 レシピ </a:t>
            </a:r>
            <a:r>
              <a:rPr lang="en-US" altLang="ja-JP" sz="800" dirty="0"/>
              <a:t>About Us</a:t>
            </a:r>
            <a:r>
              <a:rPr lang="ja-JP" altLang="en-US" sz="800" dirty="0"/>
              <a:t> お問い合わせ</a:t>
            </a:r>
            <a:r>
              <a:rPr kumimoji="1" lang="en-US" altLang="ja-JP" sz="800" dirty="0"/>
              <a:t> </a:t>
            </a:r>
            <a:endParaRPr kumimoji="1" lang="ja-JP" altLang="en-US" sz="800" dirty="0"/>
          </a:p>
        </p:txBody>
      </p:sp>
    </p:spTree>
    <p:extLst>
      <p:ext uri="{BB962C8B-B14F-4D97-AF65-F5344CB8AC3E}">
        <p14:creationId xmlns:p14="http://schemas.microsoft.com/office/powerpoint/2010/main" val="13343456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AB961F4E-CF50-4913-AAF7-24D9C8D00DF3}"/>
              </a:ext>
            </a:extLst>
          </p:cNvPr>
          <p:cNvSpPr/>
          <p:nvPr/>
        </p:nvSpPr>
        <p:spPr>
          <a:xfrm>
            <a:off x="1776139" y="372294"/>
            <a:ext cx="3997235" cy="6327249"/>
          </a:xfrm>
          <a:prstGeom prst="rect">
            <a:avLst/>
          </a:prstGeom>
          <a:solidFill>
            <a:schemeClr val="bg1"/>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1400" b="1" dirty="0">
              <a:solidFill>
                <a:schemeClr val="bg1">
                  <a:lumMod val="50000"/>
                </a:schemeClr>
              </a:solidFill>
            </a:endParaRPr>
          </a:p>
        </p:txBody>
      </p:sp>
      <p:sp>
        <p:nvSpPr>
          <p:cNvPr id="2" name="テキスト ボックス 1">
            <a:extLst>
              <a:ext uri="{FF2B5EF4-FFF2-40B4-BE49-F238E27FC236}">
                <a16:creationId xmlns:a16="http://schemas.microsoft.com/office/drawing/2014/main" id="{D688F998-5C31-4B99-BF11-0BAF3F5906AF}"/>
              </a:ext>
            </a:extLst>
          </p:cNvPr>
          <p:cNvSpPr txBox="1"/>
          <p:nvPr/>
        </p:nvSpPr>
        <p:spPr>
          <a:xfrm>
            <a:off x="2372085" y="1943789"/>
            <a:ext cx="1402671" cy="215444"/>
          </a:xfrm>
          <a:prstGeom prst="rect">
            <a:avLst/>
          </a:prstGeom>
          <a:noFill/>
        </p:spPr>
        <p:txBody>
          <a:bodyPr wrap="square" rtlCol="0">
            <a:spAutoFit/>
          </a:bodyPr>
          <a:lstStyle/>
          <a:p>
            <a:r>
              <a:rPr lang="ja-JP" altLang="en-US" sz="800" dirty="0"/>
              <a:t>お得な定期購入</a:t>
            </a:r>
            <a:endParaRPr lang="en-US" altLang="ja-JP" sz="800" dirty="0"/>
          </a:p>
        </p:txBody>
      </p:sp>
      <p:grpSp>
        <p:nvGrpSpPr>
          <p:cNvPr id="44" name="グループ化 43">
            <a:extLst>
              <a:ext uri="{FF2B5EF4-FFF2-40B4-BE49-F238E27FC236}">
                <a16:creationId xmlns:a16="http://schemas.microsoft.com/office/drawing/2014/main" id="{A30CD5B6-882D-42E9-BB06-388D9ADA7F87}"/>
              </a:ext>
            </a:extLst>
          </p:cNvPr>
          <p:cNvGrpSpPr/>
          <p:nvPr/>
        </p:nvGrpSpPr>
        <p:grpSpPr>
          <a:xfrm>
            <a:off x="2431374" y="2216859"/>
            <a:ext cx="2591936" cy="555929"/>
            <a:chOff x="2452468" y="510950"/>
            <a:chExt cx="2591936" cy="636749"/>
          </a:xfrm>
        </p:grpSpPr>
        <p:sp>
          <p:nvSpPr>
            <p:cNvPr id="20" name="正方形/長方形 19">
              <a:extLst>
                <a:ext uri="{FF2B5EF4-FFF2-40B4-BE49-F238E27FC236}">
                  <a16:creationId xmlns:a16="http://schemas.microsoft.com/office/drawing/2014/main" id="{1A3C57E9-E5F5-4E15-8F14-BADDD5DF4830}"/>
                </a:ext>
              </a:extLst>
            </p:cNvPr>
            <p:cNvSpPr/>
            <p:nvPr/>
          </p:nvSpPr>
          <p:spPr>
            <a:xfrm>
              <a:off x="2452468" y="510950"/>
              <a:ext cx="1076815" cy="636749"/>
            </a:xfrm>
            <a:prstGeom prst="rect">
              <a:avLst/>
            </a:prstGeom>
            <a:solidFill>
              <a:schemeClr val="bg1">
                <a:lumMod val="8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b="1" dirty="0"/>
            </a:p>
          </p:txBody>
        </p:sp>
        <p:sp>
          <p:nvSpPr>
            <p:cNvPr id="21" name="正方形/長方形 20">
              <a:extLst>
                <a:ext uri="{FF2B5EF4-FFF2-40B4-BE49-F238E27FC236}">
                  <a16:creationId xmlns:a16="http://schemas.microsoft.com/office/drawing/2014/main" id="{09A1AA72-3769-400F-9395-B79898FCCCB6}"/>
                </a:ext>
              </a:extLst>
            </p:cNvPr>
            <p:cNvSpPr/>
            <p:nvPr/>
          </p:nvSpPr>
          <p:spPr>
            <a:xfrm>
              <a:off x="3967589" y="510950"/>
              <a:ext cx="1076815" cy="636749"/>
            </a:xfrm>
            <a:prstGeom prst="rect">
              <a:avLst/>
            </a:prstGeom>
            <a:solidFill>
              <a:schemeClr val="bg1">
                <a:lumMod val="8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b="1" dirty="0"/>
            </a:p>
          </p:txBody>
        </p:sp>
      </p:grpSp>
      <p:pic>
        <p:nvPicPr>
          <p:cNvPr id="46" name="図 45">
            <a:extLst>
              <a:ext uri="{FF2B5EF4-FFF2-40B4-BE49-F238E27FC236}">
                <a16:creationId xmlns:a16="http://schemas.microsoft.com/office/drawing/2014/main" id="{83AFCE7C-DF20-4AD0-A528-346FF04E2D19}"/>
              </a:ext>
            </a:extLst>
          </p:cNvPr>
          <p:cNvPicPr>
            <a:picLocks noChangeAspect="1"/>
          </p:cNvPicPr>
          <p:nvPr/>
        </p:nvPicPr>
        <p:blipFill rotWithShape="1">
          <a:blip r:embed="rId3">
            <a:extLst>
              <a:ext uri="{28A0092B-C50C-407E-A947-70E740481C1C}">
                <a14:useLocalDpi xmlns:a14="http://schemas.microsoft.com/office/drawing/2010/main" val="0"/>
              </a:ext>
            </a:extLst>
          </a:blip>
          <a:srcRect b="3651"/>
          <a:stretch/>
        </p:blipFill>
        <p:spPr>
          <a:xfrm>
            <a:off x="2342775" y="3000211"/>
            <a:ext cx="2982540" cy="3652324"/>
          </a:xfrm>
          <a:prstGeom prst="rect">
            <a:avLst/>
          </a:prstGeom>
        </p:spPr>
      </p:pic>
      <p:cxnSp>
        <p:nvCxnSpPr>
          <p:cNvPr id="7" name="直線コネクタ 6">
            <a:extLst>
              <a:ext uri="{FF2B5EF4-FFF2-40B4-BE49-F238E27FC236}">
                <a16:creationId xmlns:a16="http://schemas.microsoft.com/office/drawing/2014/main" id="{8A05F97B-15D3-426A-A64A-543B6E846A0D}"/>
              </a:ext>
            </a:extLst>
          </p:cNvPr>
          <p:cNvCxnSpPr>
            <a:cxnSpLocks/>
          </p:cNvCxnSpPr>
          <p:nvPr/>
        </p:nvCxnSpPr>
        <p:spPr>
          <a:xfrm>
            <a:off x="2431374" y="2128803"/>
            <a:ext cx="2553882" cy="0"/>
          </a:xfrm>
          <a:prstGeom prst="line">
            <a:avLst/>
          </a:prstGeom>
        </p:spPr>
        <p:style>
          <a:lnRef idx="1">
            <a:schemeClr val="dk1"/>
          </a:lnRef>
          <a:fillRef idx="0">
            <a:schemeClr val="dk1"/>
          </a:fillRef>
          <a:effectRef idx="0">
            <a:schemeClr val="dk1"/>
          </a:effectRef>
          <a:fontRef idx="minor">
            <a:schemeClr val="tx1"/>
          </a:fontRef>
        </p:style>
      </p:cxnSp>
      <p:sp>
        <p:nvSpPr>
          <p:cNvPr id="31" name="正方形/長方形 30">
            <a:extLst>
              <a:ext uri="{FF2B5EF4-FFF2-40B4-BE49-F238E27FC236}">
                <a16:creationId xmlns:a16="http://schemas.microsoft.com/office/drawing/2014/main" id="{CC7EACE0-ED37-465E-A611-E89EEECA2D10}"/>
              </a:ext>
            </a:extLst>
          </p:cNvPr>
          <p:cNvSpPr/>
          <p:nvPr/>
        </p:nvSpPr>
        <p:spPr>
          <a:xfrm>
            <a:off x="2469575" y="1127166"/>
            <a:ext cx="1076815" cy="555928"/>
          </a:xfrm>
          <a:prstGeom prst="rect">
            <a:avLst/>
          </a:prstGeom>
          <a:solidFill>
            <a:schemeClr val="bg1">
              <a:lumMod val="8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b="1" dirty="0"/>
          </a:p>
        </p:txBody>
      </p:sp>
      <p:sp>
        <p:nvSpPr>
          <p:cNvPr id="32" name="正方形/長方形 31">
            <a:extLst>
              <a:ext uri="{FF2B5EF4-FFF2-40B4-BE49-F238E27FC236}">
                <a16:creationId xmlns:a16="http://schemas.microsoft.com/office/drawing/2014/main" id="{897EF41E-E9AD-4999-B501-7B49A3A690BA}"/>
              </a:ext>
            </a:extLst>
          </p:cNvPr>
          <p:cNvSpPr/>
          <p:nvPr/>
        </p:nvSpPr>
        <p:spPr>
          <a:xfrm>
            <a:off x="3984696" y="1127166"/>
            <a:ext cx="1076815" cy="555928"/>
          </a:xfrm>
          <a:prstGeom prst="rect">
            <a:avLst/>
          </a:prstGeom>
          <a:solidFill>
            <a:schemeClr val="bg1">
              <a:lumMod val="8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b="1" dirty="0"/>
          </a:p>
        </p:txBody>
      </p:sp>
      <p:sp>
        <p:nvSpPr>
          <p:cNvPr id="33" name="テキスト ボックス 32">
            <a:extLst>
              <a:ext uri="{FF2B5EF4-FFF2-40B4-BE49-F238E27FC236}">
                <a16:creationId xmlns:a16="http://schemas.microsoft.com/office/drawing/2014/main" id="{56A8A66B-D6E7-4A26-9C23-29004558BA42}"/>
              </a:ext>
            </a:extLst>
          </p:cNvPr>
          <p:cNvSpPr txBox="1"/>
          <p:nvPr/>
        </p:nvSpPr>
        <p:spPr>
          <a:xfrm>
            <a:off x="2469575" y="828710"/>
            <a:ext cx="1402671" cy="215444"/>
          </a:xfrm>
          <a:prstGeom prst="rect">
            <a:avLst/>
          </a:prstGeom>
          <a:noFill/>
        </p:spPr>
        <p:txBody>
          <a:bodyPr wrap="square" rtlCol="0">
            <a:spAutoFit/>
          </a:bodyPr>
          <a:lstStyle/>
          <a:p>
            <a:r>
              <a:rPr lang="ja-JP" altLang="en-US" sz="800" dirty="0"/>
              <a:t>パンのお買い物</a:t>
            </a:r>
            <a:endParaRPr lang="en-US" altLang="ja-JP" sz="800" dirty="0"/>
          </a:p>
        </p:txBody>
      </p:sp>
      <p:cxnSp>
        <p:nvCxnSpPr>
          <p:cNvPr id="34" name="直線コネクタ 33">
            <a:extLst>
              <a:ext uri="{FF2B5EF4-FFF2-40B4-BE49-F238E27FC236}">
                <a16:creationId xmlns:a16="http://schemas.microsoft.com/office/drawing/2014/main" id="{ADCDA594-AE84-44BE-B682-4434C6AADAE6}"/>
              </a:ext>
            </a:extLst>
          </p:cNvPr>
          <p:cNvCxnSpPr>
            <a:cxnSpLocks/>
          </p:cNvCxnSpPr>
          <p:nvPr/>
        </p:nvCxnSpPr>
        <p:spPr>
          <a:xfrm>
            <a:off x="2499012" y="1050719"/>
            <a:ext cx="2553882" cy="0"/>
          </a:xfrm>
          <a:prstGeom prst="line">
            <a:avLst/>
          </a:prstGeom>
        </p:spPr>
        <p:style>
          <a:lnRef idx="1">
            <a:schemeClr val="dk1"/>
          </a:lnRef>
          <a:fillRef idx="0">
            <a:schemeClr val="dk1"/>
          </a:fillRef>
          <a:effectRef idx="0">
            <a:schemeClr val="dk1"/>
          </a:effectRef>
          <a:fontRef idx="minor">
            <a:schemeClr val="tx1"/>
          </a:fontRef>
        </p:style>
      </p:cxnSp>
      <p:sp>
        <p:nvSpPr>
          <p:cNvPr id="35" name="テキスト ボックス 34">
            <a:extLst>
              <a:ext uri="{FF2B5EF4-FFF2-40B4-BE49-F238E27FC236}">
                <a16:creationId xmlns:a16="http://schemas.microsoft.com/office/drawing/2014/main" id="{19EABB41-5F44-4802-93B5-27A49B7B1E9B}"/>
              </a:ext>
            </a:extLst>
          </p:cNvPr>
          <p:cNvSpPr txBox="1"/>
          <p:nvPr/>
        </p:nvSpPr>
        <p:spPr>
          <a:xfrm>
            <a:off x="269628" y="274007"/>
            <a:ext cx="1221809" cy="707886"/>
          </a:xfrm>
          <a:prstGeom prst="rect">
            <a:avLst/>
          </a:prstGeom>
          <a:noFill/>
        </p:spPr>
        <p:txBody>
          <a:bodyPr wrap="none" rtlCol="0">
            <a:spAutoFit/>
          </a:bodyPr>
          <a:lstStyle/>
          <a:p>
            <a:r>
              <a:rPr kumimoji="1" lang="en-US" altLang="ja-JP" sz="4000" dirty="0"/>
              <a:t>TOP</a:t>
            </a:r>
            <a:endParaRPr kumimoji="1" lang="ja-JP" altLang="en-US" sz="4000" dirty="0"/>
          </a:p>
        </p:txBody>
      </p:sp>
      <p:sp>
        <p:nvSpPr>
          <p:cNvPr id="37" name="正方形/長方形 36">
            <a:extLst>
              <a:ext uri="{FF2B5EF4-FFF2-40B4-BE49-F238E27FC236}">
                <a16:creationId xmlns:a16="http://schemas.microsoft.com/office/drawing/2014/main" id="{A9F7C969-9759-4910-9649-28B385FB2465}"/>
              </a:ext>
            </a:extLst>
          </p:cNvPr>
          <p:cNvSpPr/>
          <p:nvPr/>
        </p:nvSpPr>
        <p:spPr>
          <a:xfrm>
            <a:off x="1776140" y="362665"/>
            <a:ext cx="3997234" cy="369332"/>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dirty="0"/>
          </a:p>
        </p:txBody>
      </p:sp>
      <p:pic>
        <p:nvPicPr>
          <p:cNvPr id="38" name="図 37">
            <a:extLst>
              <a:ext uri="{FF2B5EF4-FFF2-40B4-BE49-F238E27FC236}">
                <a16:creationId xmlns:a16="http://schemas.microsoft.com/office/drawing/2014/main" id="{ACC0F54F-C5F6-405E-8A0D-7FF1365E3A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1960" y="414166"/>
            <a:ext cx="252311" cy="266329"/>
          </a:xfrm>
          <a:prstGeom prst="rect">
            <a:avLst/>
          </a:prstGeom>
        </p:spPr>
      </p:pic>
      <p:pic>
        <p:nvPicPr>
          <p:cNvPr id="40" name="グラフィックス 39" descr="ショッピング カート">
            <a:extLst>
              <a:ext uri="{FF2B5EF4-FFF2-40B4-BE49-F238E27FC236}">
                <a16:creationId xmlns:a16="http://schemas.microsoft.com/office/drawing/2014/main" id="{3F640D3E-2CA6-4990-B8F1-EE35AEB9953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557931" y="439609"/>
            <a:ext cx="215444" cy="215444"/>
          </a:xfrm>
          <a:prstGeom prst="rect">
            <a:avLst/>
          </a:prstGeom>
        </p:spPr>
      </p:pic>
      <p:sp>
        <p:nvSpPr>
          <p:cNvPr id="41" name="テキスト ボックス 40">
            <a:extLst>
              <a:ext uri="{FF2B5EF4-FFF2-40B4-BE49-F238E27FC236}">
                <a16:creationId xmlns:a16="http://schemas.microsoft.com/office/drawing/2014/main" id="{CDA0A220-F29B-4881-83CA-66A829B37487}"/>
              </a:ext>
            </a:extLst>
          </p:cNvPr>
          <p:cNvSpPr txBox="1"/>
          <p:nvPr/>
        </p:nvSpPr>
        <p:spPr>
          <a:xfrm>
            <a:off x="2431374" y="1655889"/>
            <a:ext cx="1402671" cy="215444"/>
          </a:xfrm>
          <a:prstGeom prst="rect">
            <a:avLst/>
          </a:prstGeom>
          <a:noFill/>
        </p:spPr>
        <p:txBody>
          <a:bodyPr wrap="square" rtlCol="0">
            <a:spAutoFit/>
          </a:bodyPr>
          <a:lstStyle/>
          <a:p>
            <a:r>
              <a:rPr lang="ja-JP" altLang="en-US" sz="800" dirty="0"/>
              <a:t>商品名、価格</a:t>
            </a:r>
            <a:endParaRPr lang="en-US" altLang="ja-JP" sz="800" dirty="0"/>
          </a:p>
        </p:txBody>
      </p:sp>
      <p:sp>
        <p:nvSpPr>
          <p:cNvPr id="42" name="テキスト ボックス 41">
            <a:extLst>
              <a:ext uri="{FF2B5EF4-FFF2-40B4-BE49-F238E27FC236}">
                <a16:creationId xmlns:a16="http://schemas.microsoft.com/office/drawing/2014/main" id="{16D84F6D-6EE6-4AD8-A227-E314C56156DC}"/>
              </a:ext>
            </a:extLst>
          </p:cNvPr>
          <p:cNvSpPr txBox="1"/>
          <p:nvPr/>
        </p:nvSpPr>
        <p:spPr>
          <a:xfrm>
            <a:off x="3964917" y="1676254"/>
            <a:ext cx="1402671" cy="215444"/>
          </a:xfrm>
          <a:prstGeom prst="rect">
            <a:avLst/>
          </a:prstGeom>
          <a:noFill/>
        </p:spPr>
        <p:txBody>
          <a:bodyPr wrap="square" rtlCol="0">
            <a:spAutoFit/>
          </a:bodyPr>
          <a:lstStyle/>
          <a:p>
            <a:r>
              <a:rPr lang="ja-JP" altLang="en-US" sz="800" dirty="0"/>
              <a:t>商品名、価格</a:t>
            </a:r>
            <a:endParaRPr lang="en-US" altLang="ja-JP" sz="800" dirty="0"/>
          </a:p>
        </p:txBody>
      </p:sp>
      <p:sp>
        <p:nvSpPr>
          <p:cNvPr id="43" name="テキスト ボックス 42">
            <a:extLst>
              <a:ext uri="{FF2B5EF4-FFF2-40B4-BE49-F238E27FC236}">
                <a16:creationId xmlns:a16="http://schemas.microsoft.com/office/drawing/2014/main" id="{69B97ADF-A1BD-4C5C-B56C-1CBF7372C553}"/>
              </a:ext>
            </a:extLst>
          </p:cNvPr>
          <p:cNvSpPr txBox="1"/>
          <p:nvPr/>
        </p:nvSpPr>
        <p:spPr>
          <a:xfrm>
            <a:off x="2432970" y="2744187"/>
            <a:ext cx="1402671" cy="215444"/>
          </a:xfrm>
          <a:prstGeom prst="rect">
            <a:avLst/>
          </a:prstGeom>
          <a:noFill/>
        </p:spPr>
        <p:txBody>
          <a:bodyPr wrap="square" rtlCol="0">
            <a:spAutoFit/>
          </a:bodyPr>
          <a:lstStyle/>
          <a:p>
            <a:r>
              <a:rPr lang="ja-JP" altLang="en-US" sz="800" dirty="0"/>
              <a:t>商品名、価格</a:t>
            </a:r>
            <a:endParaRPr lang="en-US" altLang="ja-JP" sz="800" dirty="0"/>
          </a:p>
        </p:txBody>
      </p:sp>
      <p:sp>
        <p:nvSpPr>
          <p:cNvPr id="52" name="テキスト ボックス 51">
            <a:extLst>
              <a:ext uri="{FF2B5EF4-FFF2-40B4-BE49-F238E27FC236}">
                <a16:creationId xmlns:a16="http://schemas.microsoft.com/office/drawing/2014/main" id="{ABAFFD8B-7D1C-4D6F-A27C-D76876D5018A}"/>
              </a:ext>
            </a:extLst>
          </p:cNvPr>
          <p:cNvSpPr txBox="1"/>
          <p:nvPr/>
        </p:nvSpPr>
        <p:spPr>
          <a:xfrm>
            <a:off x="3896237" y="2761177"/>
            <a:ext cx="1402671" cy="215444"/>
          </a:xfrm>
          <a:prstGeom prst="rect">
            <a:avLst/>
          </a:prstGeom>
          <a:noFill/>
        </p:spPr>
        <p:txBody>
          <a:bodyPr wrap="square" rtlCol="0">
            <a:spAutoFit/>
          </a:bodyPr>
          <a:lstStyle/>
          <a:p>
            <a:r>
              <a:rPr lang="ja-JP" altLang="en-US" sz="800" dirty="0"/>
              <a:t>商品名、価格</a:t>
            </a:r>
            <a:endParaRPr lang="en-US" altLang="ja-JP" sz="800" dirty="0"/>
          </a:p>
        </p:txBody>
      </p:sp>
      <p:sp>
        <p:nvSpPr>
          <p:cNvPr id="53" name="テキスト ボックス 52">
            <a:extLst>
              <a:ext uri="{FF2B5EF4-FFF2-40B4-BE49-F238E27FC236}">
                <a16:creationId xmlns:a16="http://schemas.microsoft.com/office/drawing/2014/main" id="{245AC9E6-F175-4FC8-9F62-23C18DA7EE90}"/>
              </a:ext>
            </a:extLst>
          </p:cNvPr>
          <p:cNvSpPr txBox="1"/>
          <p:nvPr/>
        </p:nvSpPr>
        <p:spPr>
          <a:xfrm>
            <a:off x="2457323" y="461044"/>
            <a:ext cx="3206359" cy="215444"/>
          </a:xfrm>
          <a:prstGeom prst="rect">
            <a:avLst/>
          </a:prstGeom>
          <a:noFill/>
        </p:spPr>
        <p:txBody>
          <a:bodyPr wrap="square" rtlCol="0">
            <a:spAutoFit/>
          </a:bodyPr>
          <a:lstStyle/>
          <a:p>
            <a:r>
              <a:rPr lang="ja-JP" altLang="en-US" sz="800" dirty="0"/>
              <a:t>商品 素材へのこだわり 製造工程 レシピ </a:t>
            </a:r>
            <a:r>
              <a:rPr lang="en-US" altLang="ja-JP" sz="800" dirty="0"/>
              <a:t>About Us</a:t>
            </a:r>
            <a:r>
              <a:rPr lang="ja-JP" altLang="en-US" sz="800" dirty="0"/>
              <a:t> お問い合わせ</a:t>
            </a:r>
            <a:r>
              <a:rPr kumimoji="1" lang="en-US" altLang="ja-JP" sz="800" dirty="0"/>
              <a:t> </a:t>
            </a:r>
            <a:endParaRPr kumimoji="1" lang="ja-JP" altLang="en-US" sz="800" dirty="0"/>
          </a:p>
        </p:txBody>
      </p:sp>
    </p:spTree>
    <p:extLst>
      <p:ext uri="{BB962C8B-B14F-4D97-AF65-F5344CB8AC3E}">
        <p14:creationId xmlns:p14="http://schemas.microsoft.com/office/powerpoint/2010/main" val="15167255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AB961F4E-CF50-4913-AAF7-24D9C8D00DF3}"/>
              </a:ext>
            </a:extLst>
          </p:cNvPr>
          <p:cNvSpPr/>
          <p:nvPr/>
        </p:nvSpPr>
        <p:spPr>
          <a:xfrm>
            <a:off x="1776139" y="372294"/>
            <a:ext cx="3997235" cy="6401368"/>
          </a:xfrm>
          <a:prstGeom prst="rect">
            <a:avLst/>
          </a:prstGeom>
          <a:solidFill>
            <a:schemeClr val="bg1"/>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1400" b="1" dirty="0">
              <a:solidFill>
                <a:schemeClr val="bg1">
                  <a:lumMod val="50000"/>
                </a:schemeClr>
              </a:solidFill>
            </a:endParaRPr>
          </a:p>
        </p:txBody>
      </p:sp>
      <p:sp>
        <p:nvSpPr>
          <p:cNvPr id="2" name="テキスト ボックス 1">
            <a:extLst>
              <a:ext uri="{FF2B5EF4-FFF2-40B4-BE49-F238E27FC236}">
                <a16:creationId xmlns:a16="http://schemas.microsoft.com/office/drawing/2014/main" id="{D688F998-5C31-4B99-BF11-0BAF3F5906AF}"/>
              </a:ext>
            </a:extLst>
          </p:cNvPr>
          <p:cNvSpPr txBox="1"/>
          <p:nvPr/>
        </p:nvSpPr>
        <p:spPr>
          <a:xfrm>
            <a:off x="2500000" y="5573326"/>
            <a:ext cx="1402671" cy="246221"/>
          </a:xfrm>
          <a:prstGeom prst="rect">
            <a:avLst/>
          </a:prstGeom>
          <a:noFill/>
        </p:spPr>
        <p:txBody>
          <a:bodyPr wrap="square" rtlCol="0">
            <a:spAutoFit/>
          </a:bodyPr>
          <a:lstStyle/>
          <a:p>
            <a:r>
              <a:rPr kumimoji="1" lang="en-US" altLang="ja-JP" sz="1000" dirty="0"/>
              <a:t>NEWS</a:t>
            </a:r>
            <a:endParaRPr kumimoji="1" lang="ja-JP" altLang="en-US" sz="800" dirty="0"/>
          </a:p>
        </p:txBody>
      </p:sp>
      <p:sp>
        <p:nvSpPr>
          <p:cNvPr id="15" name="テキスト ボックス 14">
            <a:extLst>
              <a:ext uri="{FF2B5EF4-FFF2-40B4-BE49-F238E27FC236}">
                <a16:creationId xmlns:a16="http://schemas.microsoft.com/office/drawing/2014/main" id="{86DF3DE6-C4EB-4F52-91D0-A9BA4BC1061A}"/>
              </a:ext>
            </a:extLst>
          </p:cNvPr>
          <p:cNvSpPr txBox="1"/>
          <p:nvPr/>
        </p:nvSpPr>
        <p:spPr>
          <a:xfrm>
            <a:off x="2004199" y="2822839"/>
            <a:ext cx="1402671" cy="246221"/>
          </a:xfrm>
          <a:prstGeom prst="rect">
            <a:avLst/>
          </a:prstGeom>
          <a:noFill/>
        </p:spPr>
        <p:txBody>
          <a:bodyPr wrap="square" rtlCol="0">
            <a:spAutoFit/>
          </a:bodyPr>
          <a:lstStyle/>
          <a:p>
            <a:r>
              <a:rPr kumimoji="1" lang="en-US" altLang="ja-JP" sz="1000" dirty="0"/>
              <a:t>Instagram</a:t>
            </a:r>
            <a:endParaRPr kumimoji="1" lang="ja-JP" altLang="en-US" sz="800" dirty="0"/>
          </a:p>
        </p:txBody>
      </p:sp>
      <p:grpSp>
        <p:nvGrpSpPr>
          <p:cNvPr id="19" name="グループ化 18">
            <a:extLst>
              <a:ext uri="{FF2B5EF4-FFF2-40B4-BE49-F238E27FC236}">
                <a16:creationId xmlns:a16="http://schemas.microsoft.com/office/drawing/2014/main" id="{DDF8EF05-6388-4943-8AD1-0173DCC022A7}"/>
              </a:ext>
            </a:extLst>
          </p:cNvPr>
          <p:cNvGrpSpPr/>
          <p:nvPr/>
        </p:nvGrpSpPr>
        <p:grpSpPr>
          <a:xfrm>
            <a:off x="2004199" y="3161939"/>
            <a:ext cx="3611943" cy="2339955"/>
            <a:chOff x="2008240" y="3395053"/>
            <a:chExt cx="3611943" cy="2421408"/>
          </a:xfrm>
        </p:grpSpPr>
        <p:grpSp>
          <p:nvGrpSpPr>
            <p:cNvPr id="18" name="グループ化 17">
              <a:extLst>
                <a:ext uri="{FF2B5EF4-FFF2-40B4-BE49-F238E27FC236}">
                  <a16:creationId xmlns:a16="http://schemas.microsoft.com/office/drawing/2014/main" id="{BE82C89C-10EF-4C57-8C91-D0C1B9407DEC}"/>
                </a:ext>
              </a:extLst>
            </p:cNvPr>
            <p:cNvGrpSpPr/>
            <p:nvPr/>
          </p:nvGrpSpPr>
          <p:grpSpPr>
            <a:xfrm>
              <a:off x="2008240" y="3395556"/>
              <a:ext cx="1817048" cy="2420905"/>
              <a:chOff x="2721085" y="3165864"/>
              <a:chExt cx="1983090" cy="2565508"/>
            </a:xfrm>
          </p:grpSpPr>
          <p:sp>
            <p:nvSpPr>
              <p:cNvPr id="7" name="正方形/長方形 6">
                <a:extLst>
                  <a:ext uri="{FF2B5EF4-FFF2-40B4-BE49-F238E27FC236}">
                    <a16:creationId xmlns:a16="http://schemas.microsoft.com/office/drawing/2014/main" id="{0737238E-A9EA-4176-9BD3-C828703A3C65}"/>
                  </a:ext>
                </a:extLst>
              </p:cNvPr>
              <p:cNvSpPr/>
              <p:nvPr/>
            </p:nvSpPr>
            <p:spPr>
              <a:xfrm>
                <a:off x="2721085" y="3165864"/>
                <a:ext cx="991545" cy="855524"/>
              </a:xfrm>
              <a:prstGeom prst="rect">
                <a:avLst/>
              </a:prstGeom>
              <a:solidFill>
                <a:schemeClr val="bg1">
                  <a:lumMod val="8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dirty="0"/>
              </a:p>
            </p:txBody>
          </p:sp>
          <p:sp>
            <p:nvSpPr>
              <p:cNvPr id="22" name="正方形/長方形 21">
                <a:extLst>
                  <a:ext uri="{FF2B5EF4-FFF2-40B4-BE49-F238E27FC236}">
                    <a16:creationId xmlns:a16="http://schemas.microsoft.com/office/drawing/2014/main" id="{E8891087-6E95-4823-B8F3-7F796855524C}"/>
                  </a:ext>
                </a:extLst>
              </p:cNvPr>
              <p:cNvSpPr/>
              <p:nvPr/>
            </p:nvSpPr>
            <p:spPr>
              <a:xfrm>
                <a:off x="3712630" y="3165864"/>
                <a:ext cx="991545" cy="855524"/>
              </a:xfrm>
              <a:prstGeom prst="rect">
                <a:avLst/>
              </a:prstGeom>
              <a:solidFill>
                <a:schemeClr val="bg1">
                  <a:lumMod val="8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dirty="0"/>
              </a:p>
            </p:txBody>
          </p:sp>
          <p:sp>
            <p:nvSpPr>
              <p:cNvPr id="23" name="正方形/長方形 22">
                <a:extLst>
                  <a:ext uri="{FF2B5EF4-FFF2-40B4-BE49-F238E27FC236}">
                    <a16:creationId xmlns:a16="http://schemas.microsoft.com/office/drawing/2014/main" id="{F7DF30DA-2155-4AA5-9C04-F00BE68D43AC}"/>
                  </a:ext>
                </a:extLst>
              </p:cNvPr>
              <p:cNvSpPr/>
              <p:nvPr/>
            </p:nvSpPr>
            <p:spPr>
              <a:xfrm>
                <a:off x="2721085" y="4020324"/>
                <a:ext cx="991545" cy="855524"/>
              </a:xfrm>
              <a:prstGeom prst="rect">
                <a:avLst/>
              </a:prstGeom>
              <a:solidFill>
                <a:schemeClr val="bg1">
                  <a:lumMod val="8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dirty="0"/>
              </a:p>
            </p:txBody>
          </p:sp>
          <p:sp>
            <p:nvSpPr>
              <p:cNvPr id="24" name="正方形/長方形 23">
                <a:extLst>
                  <a:ext uri="{FF2B5EF4-FFF2-40B4-BE49-F238E27FC236}">
                    <a16:creationId xmlns:a16="http://schemas.microsoft.com/office/drawing/2014/main" id="{4FA2ACF8-B0A0-464C-9F14-7FDA4B1FE8FE}"/>
                  </a:ext>
                </a:extLst>
              </p:cNvPr>
              <p:cNvSpPr/>
              <p:nvPr/>
            </p:nvSpPr>
            <p:spPr>
              <a:xfrm>
                <a:off x="3712630" y="4020324"/>
                <a:ext cx="991545" cy="855524"/>
              </a:xfrm>
              <a:prstGeom prst="rect">
                <a:avLst/>
              </a:prstGeom>
              <a:solidFill>
                <a:schemeClr val="bg1">
                  <a:lumMod val="8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dirty="0"/>
              </a:p>
            </p:txBody>
          </p:sp>
          <p:sp>
            <p:nvSpPr>
              <p:cNvPr id="25" name="正方形/長方形 24">
                <a:extLst>
                  <a:ext uri="{FF2B5EF4-FFF2-40B4-BE49-F238E27FC236}">
                    <a16:creationId xmlns:a16="http://schemas.microsoft.com/office/drawing/2014/main" id="{98869275-A3FC-4281-9B20-036142383111}"/>
                  </a:ext>
                </a:extLst>
              </p:cNvPr>
              <p:cNvSpPr/>
              <p:nvPr/>
            </p:nvSpPr>
            <p:spPr>
              <a:xfrm>
                <a:off x="2721085" y="4875848"/>
                <a:ext cx="991545" cy="855524"/>
              </a:xfrm>
              <a:prstGeom prst="rect">
                <a:avLst/>
              </a:prstGeom>
              <a:solidFill>
                <a:schemeClr val="bg1">
                  <a:lumMod val="8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dirty="0"/>
              </a:p>
            </p:txBody>
          </p:sp>
          <p:sp>
            <p:nvSpPr>
              <p:cNvPr id="26" name="正方形/長方形 25">
                <a:extLst>
                  <a:ext uri="{FF2B5EF4-FFF2-40B4-BE49-F238E27FC236}">
                    <a16:creationId xmlns:a16="http://schemas.microsoft.com/office/drawing/2014/main" id="{194A9B48-8F1F-4F15-8AB4-DBA7BE040EA3}"/>
                  </a:ext>
                </a:extLst>
              </p:cNvPr>
              <p:cNvSpPr/>
              <p:nvPr/>
            </p:nvSpPr>
            <p:spPr>
              <a:xfrm>
                <a:off x="3712630" y="4875848"/>
                <a:ext cx="991545" cy="855524"/>
              </a:xfrm>
              <a:prstGeom prst="rect">
                <a:avLst/>
              </a:prstGeom>
              <a:solidFill>
                <a:schemeClr val="bg1">
                  <a:lumMod val="8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dirty="0"/>
              </a:p>
            </p:txBody>
          </p:sp>
        </p:grpSp>
        <p:grpSp>
          <p:nvGrpSpPr>
            <p:cNvPr id="29" name="グループ化 28">
              <a:extLst>
                <a:ext uri="{FF2B5EF4-FFF2-40B4-BE49-F238E27FC236}">
                  <a16:creationId xmlns:a16="http://schemas.microsoft.com/office/drawing/2014/main" id="{2DEE9A76-7667-4A0B-83D6-D26E60D49CF2}"/>
                </a:ext>
              </a:extLst>
            </p:cNvPr>
            <p:cNvGrpSpPr/>
            <p:nvPr/>
          </p:nvGrpSpPr>
          <p:grpSpPr>
            <a:xfrm>
              <a:off x="3803135" y="3395053"/>
              <a:ext cx="1817048" cy="2420905"/>
              <a:chOff x="2721085" y="3165864"/>
              <a:chExt cx="1983090" cy="2565508"/>
            </a:xfrm>
          </p:grpSpPr>
          <p:sp>
            <p:nvSpPr>
              <p:cNvPr id="30" name="正方形/長方形 29">
                <a:extLst>
                  <a:ext uri="{FF2B5EF4-FFF2-40B4-BE49-F238E27FC236}">
                    <a16:creationId xmlns:a16="http://schemas.microsoft.com/office/drawing/2014/main" id="{CB580FB6-861E-4331-871E-135B625EBFBA}"/>
                  </a:ext>
                </a:extLst>
              </p:cNvPr>
              <p:cNvSpPr/>
              <p:nvPr/>
            </p:nvSpPr>
            <p:spPr>
              <a:xfrm>
                <a:off x="2721085" y="3165864"/>
                <a:ext cx="991545" cy="855524"/>
              </a:xfrm>
              <a:prstGeom prst="rect">
                <a:avLst/>
              </a:prstGeom>
              <a:solidFill>
                <a:schemeClr val="bg1">
                  <a:lumMod val="8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dirty="0"/>
              </a:p>
            </p:txBody>
          </p:sp>
          <p:sp>
            <p:nvSpPr>
              <p:cNvPr id="31" name="正方形/長方形 30">
                <a:extLst>
                  <a:ext uri="{FF2B5EF4-FFF2-40B4-BE49-F238E27FC236}">
                    <a16:creationId xmlns:a16="http://schemas.microsoft.com/office/drawing/2014/main" id="{D05730E9-B3C6-4471-BB30-128F2ACD4488}"/>
                  </a:ext>
                </a:extLst>
              </p:cNvPr>
              <p:cNvSpPr/>
              <p:nvPr/>
            </p:nvSpPr>
            <p:spPr>
              <a:xfrm>
                <a:off x="3712630" y="3165864"/>
                <a:ext cx="991545" cy="855524"/>
              </a:xfrm>
              <a:prstGeom prst="rect">
                <a:avLst/>
              </a:prstGeom>
              <a:solidFill>
                <a:schemeClr val="bg1">
                  <a:lumMod val="8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dirty="0"/>
              </a:p>
            </p:txBody>
          </p:sp>
          <p:sp>
            <p:nvSpPr>
              <p:cNvPr id="32" name="正方形/長方形 31">
                <a:extLst>
                  <a:ext uri="{FF2B5EF4-FFF2-40B4-BE49-F238E27FC236}">
                    <a16:creationId xmlns:a16="http://schemas.microsoft.com/office/drawing/2014/main" id="{55E04121-BA3F-45E6-82F5-3FCB13C2CCE5}"/>
                  </a:ext>
                </a:extLst>
              </p:cNvPr>
              <p:cNvSpPr/>
              <p:nvPr/>
            </p:nvSpPr>
            <p:spPr>
              <a:xfrm>
                <a:off x="2721085" y="4020324"/>
                <a:ext cx="991545" cy="855524"/>
              </a:xfrm>
              <a:prstGeom prst="rect">
                <a:avLst/>
              </a:prstGeom>
              <a:solidFill>
                <a:schemeClr val="bg1">
                  <a:lumMod val="8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dirty="0"/>
              </a:p>
            </p:txBody>
          </p:sp>
          <p:sp>
            <p:nvSpPr>
              <p:cNvPr id="33" name="正方形/長方形 32">
                <a:extLst>
                  <a:ext uri="{FF2B5EF4-FFF2-40B4-BE49-F238E27FC236}">
                    <a16:creationId xmlns:a16="http://schemas.microsoft.com/office/drawing/2014/main" id="{BA34427A-85C1-4322-8EBE-6AD5F64A3DA5}"/>
                  </a:ext>
                </a:extLst>
              </p:cNvPr>
              <p:cNvSpPr/>
              <p:nvPr/>
            </p:nvSpPr>
            <p:spPr>
              <a:xfrm>
                <a:off x="3712630" y="4020324"/>
                <a:ext cx="991545" cy="855524"/>
              </a:xfrm>
              <a:prstGeom prst="rect">
                <a:avLst/>
              </a:prstGeom>
              <a:solidFill>
                <a:schemeClr val="bg1">
                  <a:lumMod val="8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dirty="0"/>
              </a:p>
            </p:txBody>
          </p:sp>
          <p:sp>
            <p:nvSpPr>
              <p:cNvPr id="34" name="正方形/長方形 33">
                <a:extLst>
                  <a:ext uri="{FF2B5EF4-FFF2-40B4-BE49-F238E27FC236}">
                    <a16:creationId xmlns:a16="http://schemas.microsoft.com/office/drawing/2014/main" id="{29E35F07-9D20-4389-BFF2-C0C44334BD89}"/>
                  </a:ext>
                </a:extLst>
              </p:cNvPr>
              <p:cNvSpPr/>
              <p:nvPr/>
            </p:nvSpPr>
            <p:spPr>
              <a:xfrm>
                <a:off x="2721085" y="4875848"/>
                <a:ext cx="991545" cy="855524"/>
              </a:xfrm>
              <a:prstGeom prst="rect">
                <a:avLst/>
              </a:prstGeom>
              <a:solidFill>
                <a:schemeClr val="bg1">
                  <a:lumMod val="8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dirty="0"/>
              </a:p>
            </p:txBody>
          </p:sp>
          <p:sp>
            <p:nvSpPr>
              <p:cNvPr id="35" name="正方形/長方形 34">
                <a:extLst>
                  <a:ext uri="{FF2B5EF4-FFF2-40B4-BE49-F238E27FC236}">
                    <a16:creationId xmlns:a16="http://schemas.microsoft.com/office/drawing/2014/main" id="{35C5AC3C-4EA4-44F5-B168-57E97CFD289A}"/>
                  </a:ext>
                </a:extLst>
              </p:cNvPr>
              <p:cNvSpPr/>
              <p:nvPr/>
            </p:nvSpPr>
            <p:spPr>
              <a:xfrm>
                <a:off x="3712630" y="4875848"/>
                <a:ext cx="991545" cy="855524"/>
              </a:xfrm>
              <a:prstGeom prst="rect">
                <a:avLst/>
              </a:prstGeom>
              <a:solidFill>
                <a:schemeClr val="bg1">
                  <a:lumMod val="8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dirty="0"/>
              </a:p>
            </p:txBody>
          </p:sp>
        </p:grpSp>
      </p:grpSp>
      <p:grpSp>
        <p:nvGrpSpPr>
          <p:cNvPr id="36" name="グループ化 35">
            <a:extLst>
              <a:ext uri="{FF2B5EF4-FFF2-40B4-BE49-F238E27FC236}">
                <a16:creationId xmlns:a16="http://schemas.microsoft.com/office/drawing/2014/main" id="{EA2CCD80-CBA8-4088-9C5D-EA1EFA5C7621}"/>
              </a:ext>
            </a:extLst>
          </p:cNvPr>
          <p:cNvGrpSpPr/>
          <p:nvPr/>
        </p:nvGrpSpPr>
        <p:grpSpPr>
          <a:xfrm>
            <a:off x="2457323" y="1790563"/>
            <a:ext cx="2683541" cy="626546"/>
            <a:chOff x="2530756" y="1481556"/>
            <a:chExt cx="2283736" cy="855524"/>
          </a:xfrm>
        </p:grpSpPr>
        <p:sp>
          <p:nvSpPr>
            <p:cNvPr id="27" name="正方形/長方形 26">
              <a:extLst>
                <a:ext uri="{FF2B5EF4-FFF2-40B4-BE49-F238E27FC236}">
                  <a16:creationId xmlns:a16="http://schemas.microsoft.com/office/drawing/2014/main" id="{0A884CE0-BE07-480E-8B9A-B0414D54C582}"/>
                </a:ext>
              </a:extLst>
            </p:cNvPr>
            <p:cNvSpPr/>
            <p:nvPr/>
          </p:nvSpPr>
          <p:spPr>
            <a:xfrm>
              <a:off x="2530756" y="1481556"/>
              <a:ext cx="991545" cy="855524"/>
            </a:xfrm>
            <a:prstGeom prst="rect">
              <a:avLst/>
            </a:prstGeom>
            <a:solidFill>
              <a:schemeClr val="bg1">
                <a:lumMod val="8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dirty="0"/>
            </a:p>
          </p:txBody>
        </p:sp>
        <p:sp>
          <p:nvSpPr>
            <p:cNvPr id="28" name="正方形/長方形 27">
              <a:extLst>
                <a:ext uri="{FF2B5EF4-FFF2-40B4-BE49-F238E27FC236}">
                  <a16:creationId xmlns:a16="http://schemas.microsoft.com/office/drawing/2014/main" id="{A1A5BE88-D2F4-4435-AF6A-09B298C7FD60}"/>
                </a:ext>
              </a:extLst>
            </p:cNvPr>
            <p:cNvSpPr/>
            <p:nvPr/>
          </p:nvSpPr>
          <p:spPr>
            <a:xfrm>
              <a:off x="3822947" y="1481556"/>
              <a:ext cx="991545" cy="855524"/>
            </a:xfrm>
            <a:prstGeom prst="rect">
              <a:avLst/>
            </a:prstGeom>
            <a:solidFill>
              <a:schemeClr val="bg1">
                <a:lumMod val="8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dirty="0"/>
            </a:p>
          </p:txBody>
        </p:sp>
      </p:grpSp>
      <p:grpSp>
        <p:nvGrpSpPr>
          <p:cNvPr id="44" name="グループ化 43">
            <a:extLst>
              <a:ext uri="{FF2B5EF4-FFF2-40B4-BE49-F238E27FC236}">
                <a16:creationId xmlns:a16="http://schemas.microsoft.com/office/drawing/2014/main" id="{7383D5C3-61CE-4B24-B07E-2DE240605701}"/>
              </a:ext>
            </a:extLst>
          </p:cNvPr>
          <p:cNvGrpSpPr/>
          <p:nvPr/>
        </p:nvGrpSpPr>
        <p:grpSpPr>
          <a:xfrm>
            <a:off x="2457323" y="1025181"/>
            <a:ext cx="2683541" cy="626546"/>
            <a:chOff x="2530756" y="1481556"/>
            <a:chExt cx="2283736" cy="855524"/>
          </a:xfrm>
        </p:grpSpPr>
        <p:sp>
          <p:nvSpPr>
            <p:cNvPr id="45" name="正方形/長方形 44">
              <a:extLst>
                <a:ext uri="{FF2B5EF4-FFF2-40B4-BE49-F238E27FC236}">
                  <a16:creationId xmlns:a16="http://schemas.microsoft.com/office/drawing/2014/main" id="{DB0D31EB-D13B-48C5-BEFF-402A670A2626}"/>
                </a:ext>
              </a:extLst>
            </p:cNvPr>
            <p:cNvSpPr/>
            <p:nvPr/>
          </p:nvSpPr>
          <p:spPr>
            <a:xfrm>
              <a:off x="2530756" y="1481556"/>
              <a:ext cx="991545" cy="855524"/>
            </a:xfrm>
            <a:prstGeom prst="rect">
              <a:avLst/>
            </a:prstGeom>
            <a:solidFill>
              <a:schemeClr val="bg1">
                <a:lumMod val="8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dirty="0"/>
            </a:p>
          </p:txBody>
        </p:sp>
        <p:sp>
          <p:nvSpPr>
            <p:cNvPr id="46" name="正方形/長方形 45">
              <a:extLst>
                <a:ext uri="{FF2B5EF4-FFF2-40B4-BE49-F238E27FC236}">
                  <a16:creationId xmlns:a16="http://schemas.microsoft.com/office/drawing/2014/main" id="{E57C3339-FC59-403F-B282-52988E04876E}"/>
                </a:ext>
              </a:extLst>
            </p:cNvPr>
            <p:cNvSpPr/>
            <p:nvPr/>
          </p:nvSpPr>
          <p:spPr>
            <a:xfrm>
              <a:off x="3822947" y="1481556"/>
              <a:ext cx="991545" cy="855524"/>
            </a:xfrm>
            <a:prstGeom prst="rect">
              <a:avLst/>
            </a:prstGeom>
            <a:solidFill>
              <a:schemeClr val="bg1">
                <a:lumMod val="8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dirty="0"/>
            </a:p>
          </p:txBody>
        </p:sp>
      </p:grpSp>
      <p:sp>
        <p:nvSpPr>
          <p:cNvPr id="47" name="テキスト ボックス 46">
            <a:extLst>
              <a:ext uri="{FF2B5EF4-FFF2-40B4-BE49-F238E27FC236}">
                <a16:creationId xmlns:a16="http://schemas.microsoft.com/office/drawing/2014/main" id="{10CF48EA-9F93-4194-AEAE-C50017FCD265}"/>
              </a:ext>
            </a:extLst>
          </p:cNvPr>
          <p:cNvSpPr txBox="1"/>
          <p:nvPr/>
        </p:nvSpPr>
        <p:spPr>
          <a:xfrm>
            <a:off x="2465544" y="760576"/>
            <a:ext cx="1402671" cy="215444"/>
          </a:xfrm>
          <a:prstGeom prst="rect">
            <a:avLst/>
          </a:prstGeom>
          <a:noFill/>
        </p:spPr>
        <p:txBody>
          <a:bodyPr wrap="square" rtlCol="0">
            <a:spAutoFit/>
          </a:bodyPr>
          <a:lstStyle/>
          <a:p>
            <a:r>
              <a:rPr lang="ja-JP" altLang="en-US" sz="800" dirty="0"/>
              <a:t>レシピ</a:t>
            </a:r>
            <a:endParaRPr lang="en-US" altLang="ja-JP" sz="800" dirty="0"/>
          </a:p>
        </p:txBody>
      </p:sp>
      <p:cxnSp>
        <p:nvCxnSpPr>
          <p:cNvPr id="48" name="直線コネクタ 47">
            <a:extLst>
              <a:ext uri="{FF2B5EF4-FFF2-40B4-BE49-F238E27FC236}">
                <a16:creationId xmlns:a16="http://schemas.microsoft.com/office/drawing/2014/main" id="{EEBEAA9A-CA6F-4112-BB96-A56D3F3C6DEA}"/>
              </a:ext>
            </a:extLst>
          </p:cNvPr>
          <p:cNvCxnSpPr>
            <a:cxnSpLocks/>
          </p:cNvCxnSpPr>
          <p:nvPr/>
        </p:nvCxnSpPr>
        <p:spPr>
          <a:xfrm>
            <a:off x="2526444" y="962129"/>
            <a:ext cx="2553882" cy="0"/>
          </a:xfrm>
          <a:prstGeom prst="line">
            <a:avLst/>
          </a:prstGeom>
        </p:spPr>
        <p:style>
          <a:lnRef idx="1">
            <a:schemeClr val="dk1"/>
          </a:lnRef>
          <a:fillRef idx="0">
            <a:schemeClr val="dk1"/>
          </a:fillRef>
          <a:effectRef idx="0">
            <a:schemeClr val="dk1"/>
          </a:effectRef>
          <a:fontRef idx="minor">
            <a:schemeClr val="tx1"/>
          </a:fontRef>
        </p:style>
      </p:cxnSp>
      <p:cxnSp>
        <p:nvCxnSpPr>
          <p:cNvPr id="49" name="直線コネクタ 48">
            <a:extLst>
              <a:ext uri="{FF2B5EF4-FFF2-40B4-BE49-F238E27FC236}">
                <a16:creationId xmlns:a16="http://schemas.microsoft.com/office/drawing/2014/main" id="{281EFAA4-72A1-4925-80E2-78449EAA1393}"/>
              </a:ext>
            </a:extLst>
          </p:cNvPr>
          <p:cNvCxnSpPr>
            <a:cxnSpLocks/>
          </p:cNvCxnSpPr>
          <p:nvPr/>
        </p:nvCxnSpPr>
        <p:spPr>
          <a:xfrm>
            <a:off x="2004199" y="3073775"/>
            <a:ext cx="3543791" cy="0"/>
          </a:xfrm>
          <a:prstGeom prst="line">
            <a:avLst/>
          </a:prstGeom>
        </p:spPr>
        <p:style>
          <a:lnRef idx="1">
            <a:schemeClr val="dk1"/>
          </a:lnRef>
          <a:fillRef idx="0">
            <a:schemeClr val="dk1"/>
          </a:fillRef>
          <a:effectRef idx="0">
            <a:schemeClr val="dk1"/>
          </a:effectRef>
          <a:fontRef idx="minor">
            <a:schemeClr val="tx1"/>
          </a:fontRef>
        </p:style>
      </p:cxnSp>
      <p:sp>
        <p:nvSpPr>
          <p:cNvPr id="50" name="正方形/長方形 49">
            <a:extLst>
              <a:ext uri="{FF2B5EF4-FFF2-40B4-BE49-F238E27FC236}">
                <a16:creationId xmlns:a16="http://schemas.microsoft.com/office/drawing/2014/main" id="{5EE358DA-ADDF-49B0-AA4C-0FA608ECD96C}"/>
              </a:ext>
            </a:extLst>
          </p:cNvPr>
          <p:cNvSpPr/>
          <p:nvPr/>
        </p:nvSpPr>
        <p:spPr>
          <a:xfrm>
            <a:off x="3158923" y="2551788"/>
            <a:ext cx="1229061" cy="236346"/>
          </a:xfrm>
          <a:prstGeom prst="rect">
            <a:avLst/>
          </a:prstGeom>
          <a:solidFill>
            <a:schemeClr val="bg1"/>
          </a:solid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900" dirty="0">
                <a:solidFill>
                  <a:schemeClr val="tx1"/>
                </a:solidFill>
              </a:rPr>
              <a:t>一覧へ</a:t>
            </a:r>
          </a:p>
        </p:txBody>
      </p:sp>
      <p:cxnSp>
        <p:nvCxnSpPr>
          <p:cNvPr id="51" name="直線コネクタ 50">
            <a:extLst>
              <a:ext uri="{FF2B5EF4-FFF2-40B4-BE49-F238E27FC236}">
                <a16:creationId xmlns:a16="http://schemas.microsoft.com/office/drawing/2014/main" id="{B8F54CF8-ECE5-479C-803C-37256CD26432}"/>
              </a:ext>
            </a:extLst>
          </p:cNvPr>
          <p:cNvCxnSpPr>
            <a:cxnSpLocks/>
          </p:cNvCxnSpPr>
          <p:nvPr/>
        </p:nvCxnSpPr>
        <p:spPr>
          <a:xfrm>
            <a:off x="2509338" y="5819547"/>
            <a:ext cx="2553882" cy="0"/>
          </a:xfrm>
          <a:prstGeom prst="line">
            <a:avLst/>
          </a:prstGeom>
        </p:spPr>
        <p:style>
          <a:lnRef idx="1">
            <a:schemeClr val="dk1"/>
          </a:lnRef>
          <a:fillRef idx="0">
            <a:schemeClr val="dk1"/>
          </a:fillRef>
          <a:effectRef idx="0">
            <a:schemeClr val="dk1"/>
          </a:effectRef>
          <a:fontRef idx="minor">
            <a:schemeClr val="tx1"/>
          </a:fontRef>
        </p:style>
      </p:cxnSp>
      <p:sp>
        <p:nvSpPr>
          <p:cNvPr id="52" name="テキスト ボックス 51">
            <a:extLst>
              <a:ext uri="{FF2B5EF4-FFF2-40B4-BE49-F238E27FC236}">
                <a16:creationId xmlns:a16="http://schemas.microsoft.com/office/drawing/2014/main" id="{85FA3051-A88D-4EAF-B71B-73693A064518}"/>
              </a:ext>
            </a:extLst>
          </p:cNvPr>
          <p:cNvSpPr txBox="1"/>
          <p:nvPr/>
        </p:nvSpPr>
        <p:spPr>
          <a:xfrm>
            <a:off x="2509338" y="5818590"/>
            <a:ext cx="2163247" cy="215444"/>
          </a:xfrm>
          <a:prstGeom prst="rect">
            <a:avLst/>
          </a:prstGeom>
          <a:noFill/>
        </p:spPr>
        <p:txBody>
          <a:bodyPr wrap="square" rtlCol="0">
            <a:spAutoFit/>
          </a:bodyPr>
          <a:lstStyle/>
          <a:p>
            <a:r>
              <a:rPr kumimoji="1" lang="ja-JP" altLang="en-US" sz="800" dirty="0"/>
              <a:t>・テキストストテキストテキスト</a:t>
            </a:r>
          </a:p>
        </p:txBody>
      </p:sp>
      <p:sp>
        <p:nvSpPr>
          <p:cNvPr id="53" name="テキスト ボックス 52">
            <a:extLst>
              <a:ext uri="{FF2B5EF4-FFF2-40B4-BE49-F238E27FC236}">
                <a16:creationId xmlns:a16="http://schemas.microsoft.com/office/drawing/2014/main" id="{94DD5E12-05A6-45EB-8382-0A105AA8EA02}"/>
              </a:ext>
            </a:extLst>
          </p:cNvPr>
          <p:cNvSpPr txBox="1"/>
          <p:nvPr/>
        </p:nvSpPr>
        <p:spPr>
          <a:xfrm>
            <a:off x="2518676" y="6017832"/>
            <a:ext cx="2163247" cy="215444"/>
          </a:xfrm>
          <a:prstGeom prst="rect">
            <a:avLst/>
          </a:prstGeom>
          <a:noFill/>
        </p:spPr>
        <p:txBody>
          <a:bodyPr wrap="square" rtlCol="0">
            <a:spAutoFit/>
          </a:bodyPr>
          <a:lstStyle/>
          <a:p>
            <a:r>
              <a:rPr kumimoji="1" lang="ja-JP" altLang="en-US" sz="800" dirty="0"/>
              <a:t>・テキストストテキストテキスト</a:t>
            </a:r>
          </a:p>
        </p:txBody>
      </p:sp>
      <p:sp>
        <p:nvSpPr>
          <p:cNvPr id="54" name="テキスト ボックス 53">
            <a:extLst>
              <a:ext uri="{FF2B5EF4-FFF2-40B4-BE49-F238E27FC236}">
                <a16:creationId xmlns:a16="http://schemas.microsoft.com/office/drawing/2014/main" id="{1B7C73D4-E1DE-445F-9C17-A82BB19C1C7D}"/>
              </a:ext>
            </a:extLst>
          </p:cNvPr>
          <p:cNvSpPr txBox="1"/>
          <p:nvPr/>
        </p:nvSpPr>
        <p:spPr>
          <a:xfrm>
            <a:off x="2521562" y="6198327"/>
            <a:ext cx="2163247" cy="215444"/>
          </a:xfrm>
          <a:prstGeom prst="rect">
            <a:avLst/>
          </a:prstGeom>
          <a:noFill/>
        </p:spPr>
        <p:txBody>
          <a:bodyPr wrap="square" rtlCol="0">
            <a:spAutoFit/>
          </a:bodyPr>
          <a:lstStyle/>
          <a:p>
            <a:r>
              <a:rPr kumimoji="1" lang="ja-JP" altLang="en-US" sz="800" dirty="0"/>
              <a:t>・テキストストテキストテキスト</a:t>
            </a:r>
          </a:p>
        </p:txBody>
      </p:sp>
      <p:sp>
        <p:nvSpPr>
          <p:cNvPr id="55" name="テキスト ボックス 54">
            <a:extLst>
              <a:ext uri="{FF2B5EF4-FFF2-40B4-BE49-F238E27FC236}">
                <a16:creationId xmlns:a16="http://schemas.microsoft.com/office/drawing/2014/main" id="{8B29D6E0-5043-402D-BC87-1942DEFE5D80}"/>
              </a:ext>
            </a:extLst>
          </p:cNvPr>
          <p:cNvSpPr txBox="1"/>
          <p:nvPr/>
        </p:nvSpPr>
        <p:spPr>
          <a:xfrm>
            <a:off x="269628" y="274007"/>
            <a:ext cx="1221809" cy="707886"/>
          </a:xfrm>
          <a:prstGeom prst="rect">
            <a:avLst/>
          </a:prstGeom>
          <a:noFill/>
        </p:spPr>
        <p:txBody>
          <a:bodyPr wrap="none" rtlCol="0">
            <a:spAutoFit/>
          </a:bodyPr>
          <a:lstStyle/>
          <a:p>
            <a:r>
              <a:rPr kumimoji="1" lang="en-US" altLang="ja-JP" sz="4000" dirty="0"/>
              <a:t>TOP</a:t>
            </a:r>
            <a:endParaRPr kumimoji="1" lang="ja-JP" altLang="en-US" sz="4000" dirty="0"/>
          </a:p>
        </p:txBody>
      </p:sp>
      <p:sp>
        <p:nvSpPr>
          <p:cNvPr id="60" name="正方形/長方形 59">
            <a:extLst>
              <a:ext uri="{FF2B5EF4-FFF2-40B4-BE49-F238E27FC236}">
                <a16:creationId xmlns:a16="http://schemas.microsoft.com/office/drawing/2014/main" id="{27AD3695-8061-4DFB-B4AF-ABD129244BDB}"/>
              </a:ext>
            </a:extLst>
          </p:cNvPr>
          <p:cNvSpPr/>
          <p:nvPr/>
        </p:nvSpPr>
        <p:spPr>
          <a:xfrm>
            <a:off x="1776140" y="362665"/>
            <a:ext cx="3997234" cy="369332"/>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dirty="0"/>
          </a:p>
        </p:txBody>
      </p:sp>
      <p:pic>
        <p:nvPicPr>
          <p:cNvPr id="61" name="図 60">
            <a:extLst>
              <a:ext uri="{FF2B5EF4-FFF2-40B4-BE49-F238E27FC236}">
                <a16:creationId xmlns:a16="http://schemas.microsoft.com/office/drawing/2014/main" id="{502F1D9E-D662-4AB5-8BC5-F0D5EE606F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1960" y="414166"/>
            <a:ext cx="252311" cy="266329"/>
          </a:xfrm>
          <a:prstGeom prst="rect">
            <a:avLst/>
          </a:prstGeom>
        </p:spPr>
      </p:pic>
      <p:pic>
        <p:nvPicPr>
          <p:cNvPr id="63" name="グラフィックス 62" descr="ショッピング カート">
            <a:extLst>
              <a:ext uri="{FF2B5EF4-FFF2-40B4-BE49-F238E27FC236}">
                <a16:creationId xmlns:a16="http://schemas.microsoft.com/office/drawing/2014/main" id="{0A2EB881-C02C-420A-9AD9-4B82553939E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57931" y="439609"/>
            <a:ext cx="215444" cy="215444"/>
          </a:xfrm>
          <a:prstGeom prst="rect">
            <a:avLst/>
          </a:prstGeom>
        </p:spPr>
      </p:pic>
      <p:sp>
        <p:nvSpPr>
          <p:cNvPr id="64" name="テキスト ボックス 63">
            <a:extLst>
              <a:ext uri="{FF2B5EF4-FFF2-40B4-BE49-F238E27FC236}">
                <a16:creationId xmlns:a16="http://schemas.microsoft.com/office/drawing/2014/main" id="{22BA6C4E-D485-4D91-9A3E-64056AA2C1EC}"/>
              </a:ext>
            </a:extLst>
          </p:cNvPr>
          <p:cNvSpPr txBox="1"/>
          <p:nvPr/>
        </p:nvSpPr>
        <p:spPr>
          <a:xfrm>
            <a:off x="2457323" y="461044"/>
            <a:ext cx="3206359" cy="215444"/>
          </a:xfrm>
          <a:prstGeom prst="rect">
            <a:avLst/>
          </a:prstGeom>
          <a:noFill/>
        </p:spPr>
        <p:txBody>
          <a:bodyPr wrap="square" rtlCol="0">
            <a:spAutoFit/>
          </a:bodyPr>
          <a:lstStyle/>
          <a:p>
            <a:r>
              <a:rPr lang="ja-JP" altLang="en-US" sz="800" dirty="0"/>
              <a:t>商品 素材へのこだわり 製造工程 レシピ </a:t>
            </a:r>
            <a:r>
              <a:rPr lang="en-US" altLang="ja-JP" sz="800" dirty="0"/>
              <a:t>About Us</a:t>
            </a:r>
            <a:r>
              <a:rPr lang="ja-JP" altLang="en-US" sz="800" dirty="0"/>
              <a:t> お問い合わせ</a:t>
            </a:r>
            <a:r>
              <a:rPr kumimoji="1" lang="en-US" altLang="ja-JP" sz="800" dirty="0"/>
              <a:t> </a:t>
            </a:r>
            <a:endParaRPr kumimoji="1" lang="ja-JP" altLang="en-US" sz="800" dirty="0"/>
          </a:p>
        </p:txBody>
      </p:sp>
    </p:spTree>
    <p:extLst>
      <p:ext uri="{BB962C8B-B14F-4D97-AF65-F5344CB8AC3E}">
        <p14:creationId xmlns:p14="http://schemas.microsoft.com/office/powerpoint/2010/main" val="39288723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7665BDAC-4D87-4243-A2D5-31A2F57D2CF4}"/>
              </a:ext>
            </a:extLst>
          </p:cNvPr>
          <p:cNvSpPr txBox="1"/>
          <p:nvPr/>
        </p:nvSpPr>
        <p:spPr>
          <a:xfrm>
            <a:off x="269628" y="274007"/>
            <a:ext cx="4288353" cy="707886"/>
          </a:xfrm>
          <a:prstGeom prst="rect">
            <a:avLst/>
          </a:prstGeom>
          <a:noFill/>
        </p:spPr>
        <p:txBody>
          <a:bodyPr wrap="none" rtlCol="0">
            <a:spAutoFit/>
          </a:bodyPr>
          <a:lstStyle/>
          <a:p>
            <a:r>
              <a:rPr kumimoji="1" lang="ja-JP" altLang="en-US" sz="4000" dirty="0"/>
              <a:t>素材へのこだわり</a:t>
            </a:r>
          </a:p>
        </p:txBody>
      </p:sp>
      <p:sp>
        <p:nvSpPr>
          <p:cNvPr id="4" name="正方形/長方形 3">
            <a:extLst>
              <a:ext uri="{FF2B5EF4-FFF2-40B4-BE49-F238E27FC236}">
                <a16:creationId xmlns:a16="http://schemas.microsoft.com/office/drawing/2014/main" id="{FF4384BE-EA8F-41B4-8751-524991F5984A}"/>
              </a:ext>
            </a:extLst>
          </p:cNvPr>
          <p:cNvSpPr/>
          <p:nvPr/>
        </p:nvSpPr>
        <p:spPr>
          <a:xfrm>
            <a:off x="1776139" y="981893"/>
            <a:ext cx="3997235" cy="5717650"/>
          </a:xfrm>
          <a:prstGeom prst="rect">
            <a:avLst/>
          </a:prstGeom>
          <a:solidFill>
            <a:schemeClr val="bg1"/>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1400" b="1" dirty="0">
              <a:solidFill>
                <a:schemeClr val="bg1">
                  <a:lumMod val="50000"/>
                </a:schemeClr>
              </a:solidFill>
            </a:endParaRPr>
          </a:p>
        </p:txBody>
      </p:sp>
      <p:sp>
        <p:nvSpPr>
          <p:cNvPr id="8" name="正方形/長方形 7">
            <a:extLst>
              <a:ext uri="{FF2B5EF4-FFF2-40B4-BE49-F238E27FC236}">
                <a16:creationId xmlns:a16="http://schemas.microsoft.com/office/drawing/2014/main" id="{850A63C7-BE17-4E17-8CF5-492A6FED43F3}"/>
              </a:ext>
            </a:extLst>
          </p:cNvPr>
          <p:cNvSpPr/>
          <p:nvPr/>
        </p:nvSpPr>
        <p:spPr>
          <a:xfrm>
            <a:off x="3597210" y="4632001"/>
            <a:ext cx="1769534" cy="1222474"/>
          </a:xfrm>
          <a:prstGeom prst="rect">
            <a:avLst/>
          </a:prstGeom>
          <a:solidFill>
            <a:schemeClr val="bg1">
              <a:lumMod val="8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b="1" dirty="0"/>
              <a:t>画像</a:t>
            </a:r>
          </a:p>
        </p:txBody>
      </p:sp>
      <p:sp>
        <p:nvSpPr>
          <p:cNvPr id="11" name="正方形/長方形 10">
            <a:extLst>
              <a:ext uri="{FF2B5EF4-FFF2-40B4-BE49-F238E27FC236}">
                <a16:creationId xmlns:a16="http://schemas.microsoft.com/office/drawing/2014/main" id="{40C06EF4-F039-415F-8D9E-F1B2EC962B51}"/>
              </a:ext>
            </a:extLst>
          </p:cNvPr>
          <p:cNvSpPr/>
          <p:nvPr/>
        </p:nvSpPr>
        <p:spPr>
          <a:xfrm>
            <a:off x="2059371" y="2226001"/>
            <a:ext cx="3435496" cy="1590066"/>
          </a:xfrm>
          <a:prstGeom prst="rect">
            <a:avLst/>
          </a:prstGeom>
          <a:solidFill>
            <a:schemeClr val="bg1">
              <a:lumMod val="8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b="1" dirty="0"/>
              <a:t>画像</a:t>
            </a:r>
          </a:p>
        </p:txBody>
      </p:sp>
      <p:sp>
        <p:nvSpPr>
          <p:cNvPr id="7" name="正方形/長方形 6">
            <a:extLst>
              <a:ext uri="{FF2B5EF4-FFF2-40B4-BE49-F238E27FC236}">
                <a16:creationId xmlns:a16="http://schemas.microsoft.com/office/drawing/2014/main" id="{88E82CE7-E7E8-43E6-915F-9F651C8E5281}"/>
              </a:ext>
            </a:extLst>
          </p:cNvPr>
          <p:cNvSpPr/>
          <p:nvPr/>
        </p:nvSpPr>
        <p:spPr>
          <a:xfrm>
            <a:off x="2242543" y="4796141"/>
            <a:ext cx="1487569" cy="847723"/>
          </a:xfrm>
          <a:prstGeom prst="rect">
            <a:avLst/>
          </a:prstGeom>
          <a:solidFill>
            <a:schemeClr val="bg1">
              <a:lumMod val="8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b="1" dirty="0"/>
              <a:t>画像</a:t>
            </a:r>
          </a:p>
        </p:txBody>
      </p:sp>
      <p:sp>
        <p:nvSpPr>
          <p:cNvPr id="15" name="テキスト ボックス 14">
            <a:extLst>
              <a:ext uri="{FF2B5EF4-FFF2-40B4-BE49-F238E27FC236}">
                <a16:creationId xmlns:a16="http://schemas.microsoft.com/office/drawing/2014/main" id="{C2A8D051-6922-411B-8595-2CACBA638882}"/>
              </a:ext>
            </a:extLst>
          </p:cNvPr>
          <p:cNvSpPr txBox="1"/>
          <p:nvPr/>
        </p:nvSpPr>
        <p:spPr>
          <a:xfrm>
            <a:off x="1909979" y="1518114"/>
            <a:ext cx="2236510" cy="707886"/>
          </a:xfrm>
          <a:prstGeom prst="rect">
            <a:avLst/>
          </a:prstGeom>
          <a:noFill/>
        </p:spPr>
        <p:txBody>
          <a:bodyPr wrap="none" rtlCol="0">
            <a:spAutoFit/>
          </a:bodyPr>
          <a:lstStyle/>
          <a:p>
            <a:r>
              <a:rPr kumimoji="1" lang="ja-JP" altLang="en-US" sz="2000" dirty="0"/>
              <a:t>素材へのこだわり</a:t>
            </a:r>
            <a:endParaRPr kumimoji="1" lang="en-US" altLang="ja-JP" sz="2000" dirty="0"/>
          </a:p>
          <a:p>
            <a:r>
              <a:rPr lang="ja-JP" altLang="en-US" sz="2000" dirty="0"/>
              <a:t>　</a:t>
            </a:r>
            <a:r>
              <a:rPr lang="ja-JP" altLang="en-US" sz="1500" dirty="0"/>
              <a:t>国産米粉</a:t>
            </a:r>
            <a:r>
              <a:rPr lang="en-US" altLang="ja-JP" sz="1500" dirty="0"/>
              <a:t>100</a:t>
            </a:r>
            <a:r>
              <a:rPr lang="ja-JP" altLang="en-US" sz="1500" dirty="0"/>
              <a:t>％</a:t>
            </a:r>
            <a:endParaRPr kumimoji="1" lang="ja-JP" altLang="en-US" sz="1500" dirty="0"/>
          </a:p>
        </p:txBody>
      </p:sp>
      <p:sp>
        <p:nvSpPr>
          <p:cNvPr id="16" name="テキスト ボックス 15">
            <a:extLst>
              <a:ext uri="{FF2B5EF4-FFF2-40B4-BE49-F238E27FC236}">
                <a16:creationId xmlns:a16="http://schemas.microsoft.com/office/drawing/2014/main" id="{7ADA1B4E-83CA-4057-8763-859E58866491}"/>
              </a:ext>
            </a:extLst>
          </p:cNvPr>
          <p:cNvSpPr txBox="1"/>
          <p:nvPr/>
        </p:nvSpPr>
        <p:spPr>
          <a:xfrm>
            <a:off x="1909979" y="4023054"/>
            <a:ext cx="2646878" cy="584775"/>
          </a:xfrm>
          <a:prstGeom prst="rect">
            <a:avLst/>
          </a:prstGeom>
          <a:noFill/>
        </p:spPr>
        <p:txBody>
          <a:bodyPr wrap="none" rtlCol="0">
            <a:spAutoFit/>
          </a:bodyPr>
          <a:lstStyle/>
          <a:p>
            <a:pPr algn="l" fontAlgn="base" latinLnBrk="1"/>
            <a:r>
              <a:rPr lang="ja-JP" altLang="en-US" sz="1600" i="0" dirty="0">
                <a:solidFill>
                  <a:srgbClr val="333333"/>
                </a:solidFill>
                <a:effectLst/>
                <a:latin typeface="Meiryo" panose="020B0604030504040204" pitchFamily="50" charset="-128"/>
                <a:ea typeface="Meiryo" panose="020B0604030504040204" pitchFamily="50" charset="-128"/>
              </a:rPr>
              <a:t>新潟の自然が育んだ</a:t>
            </a:r>
            <a:endParaRPr lang="en-US" altLang="ja-JP" sz="1600" i="0" dirty="0">
              <a:solidFill>
                <a:srgbClr val="333333"/>
              </a:solidFill>
              <a:effectLst/>
              <a:latin typeface="Meiryo" panose="020B0604030504040204" pitchFamily="50" charset="-128"/>
              <a:ea typeface="Meiryo" panose="020B0604030504040204" pitchFamily="50" charset="-128"/>
            </a:endParaRPr>
          </a:p>
          <a:p>
            <a:pPr algn="l" fontAlgn="base" latinLnBrk="1"/>
            <a:r>
              <a:rPr lang="ja-JP" altLang="en-US" sz="1600" i="0" dirty="0">
                <a:solidFill>
                  <a:srgbClr val="333333"/>
                </a:solidFill>
                <a:effectLst/>
                <a:latin typeface="Meiryo" panose="020B0604030504040204" pitchFamily="50" charset="-128"/>
                <a:ea typeface="Meiryo" panose="020B0604030504040204" pitchFamily="50" charset="-128"/>
              </a:rPr>
              <a:t>「炊いてもおいしいお米」</a:t>
            </a:r>
          </a:p>
        </p:txBody>
      </p:sp>
      <p:sp>
        <p:nvSpPr>
          <p:cNvPr id="18" name="正方形/長方形 17">
            <a:extLst>
              <a:ext uri="{FF2B5EF4-FFF2-40B4-BE49-F238E27FC236}">
                <a16:creationId xmlns:a16="http://schemas.microsoft.com/office/drawing/2014/main" id="{0348E1B7-D1A5-480C-8FCA-1E71265AAFC2}"/>
              </a:ext>
            </a:extLst>
          </p:cNvPr>
          <p:cNvSpPr/>
          <p:nvPr/>
        </p:nvSpPr>
        <p:spPr>
          <a:xfrm>
            <a:off x="1776139" y="961935"/>
            <a:ext cx="3997234" cy="369332"/>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dirty="0"/>
          </a:p>
        </p:txBody>
      </p:sp>
      <p:pic>
        <p:nvPicPr>
          <p:cNvPr id="19" name="図 18">
            <a:extLst>
              <a:ext uri="{FF2B5EF4-FFF2-40B4-BE49-F238E27FC236}">
                <a16:creationId xmlns:a16="http://schemas.microsoft.com/office/drawing/2014/main" id="{04E55BFB-3535-43F8-9F8D-CF4550A758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1959" y="1013436"/>
            <a:ext cx="252311" cy="266329"/>
          </a:xfrm>
          <a:prstGeom prst="rect">
            <a:avLst/>
          </a:prstGeom>
        </p:spPr>
      </p:pic>
      <p:pic>
        <p:nvPicPr>
          <p:cNvPr id="21" name="グラフィックス 20" descr="ショッピング カート">
            <a:extLst>
              <a:ext uri="{FF2B5EF4-FFF2-40B4-BE49-F238E27FC236}">
                <a16:creationId xmlns:a16="http://schemas.microsoft.com/office/drawing/2014/main" id="{EA3213A1-4337-4D10-930A-A05686E5B2F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57930" y="1038879"/>
            <a:ext cx="215444" cy="215444"/>
          </a:xfrm>
          <a:prstGeom prst="rect">
            <a:avLst/>
          </a:prstGeom>
        </p:spPr>
      </p:pic>
      <p:sp>
        <p:nvSpPr>
          <p:cNvPr id="22" name="テキスト ボックス 21">
            <a:extLst>
              <a:ext uri="{FF2B5EF4-FFF2-40B4-BE49-F238E27FC236}">
                <a16:creationId xmlns:a16="http://schemas.microsoft.com/office/drawing/2014/main" id="{576D0443-214C-487A-847C-FFD0309E019B}"/>
              </a:ext>
            </a:extLst>
          </p:cNvPr>
          <p:cNvSpPr txBox="1"/>
          <p:nvPr/>
        </p:nvSpPr>
        <p:spPr>
          <a:xfrm>
            <a:off x="2059371" y="5900089"/>
            <a:ext cx="3430767" cy="830997"/>
          </a:xfrm>
          <a:prstGeom prst="rect">
            <a:avLst/>
          </a:prstGeom>
          <a:noFill/>
        </p:spPr>
        <p:txBody>
          <a:bodyPr wrap="square" rtlCol="0">
            <a:spAutoFit/>
          </a:bodyPr>
          <a:lstStyle/>
          <a:p>
            <a:pPr fontAlgn="base" latinLnBrk="1"/>
            <a:r>
              <a:rPr lang="ja-JP" altLang="en-US" sz="1200" i="0" dirty="0">
                <a:solidFill>
                  <a:srgbClr val="333333"/>
                </a:solidFill>
                <a:effectLst/>
                <a:latin typeface="Meiryo" panose="020B0604030504040204" pitchFamily="50" charset="-128"/>
                <a:ea typeface="Meiryo" panose="020B0604030504040204" pitchFamily="50" charset="-128"/>
              </a:rPr>
              <a:t>テキスト</a:t>
            </a:r>
            <a:r>
              <a:rPr lang="ja-JP" altLang="en-US" sz="1200" dirty="0">
                <a:solidFill>
                  <a:srgbClr val="333333"/>
                </a:solidFill>
                <a:latin typeface="Meiryo" panose="020B0604030504040204" pitchFamily="50" charset="-128"/>
                <a:ea typeface="Meiryo" panose="020B0604030504040204" pitchFamily="50" charset="-128"/>
              </a:rPr>
              <a:t>テキスト</a:t>
            </a:r>
            <a:r>
              <a:rPr lang="ja-JP" altLang="en-US" sz="1200" i="0" dirty="0">
                <a:solidFill>
                  <a:srgbClr val="333333"/>
                </a:solidFill>
                <a:effectLst/>
                <a:latin typeface="Meiryo" panose="020B0604030504040204" pitchFamily="50" charset="-128"/>
                <a:ea typeface="Meiryo" panose="020B0604030504040204" pitchFamily="50" charset="-128"/>
              </a:rPr>
              <a:t>テキスト</a:t>
            </a:r>
            <a:r>
              <a:rPr lang="ja-JP" altLang="en-US" sz="1200" dirty="0">
                <a:solidFill>
                  <a:srgbClr val="333333"/>
                </a:solidFill>
                <a:latin typeface="Meiryo" panose="020B0604030504040204" pitchFamily="50" charset="-128"/>
                <a:ea typeface="Meiryo" panose="020B0604030504040204" pitchFamily="50" charset="-128"/>
              </a:rPr>
              <a:t>テキスト</a:t>
            </a:r>
            <a:r>
              <a:rPr lang="ja-JP" altLang="en-US" sz="1200" i="0" dirty="0">
                <a:solidFill>
                  <a:srgbClr val="333333"/>
                </a:solidFill>
                <a:effectLst/>
                <a:latin typeface="Meiryo" panose="020B0604030504040204" pitchFamily="50" charset="-128"/>
                <a:ea typeface="Meiryo" panose="020B0604030504040204" pitchFamily="50" charset="-128"/>
              </a:rPr>
              <a:t>テキスト</a:t>
            </a:r>
            <a:r>
              <a:rPr lang="ja-JP" altLang="en-US" sz="1200" dirty="0">
                <a:solidFill>
                  <a:srgbClr val="333333"/>
                </a:solidFill>
                <a:latin typeface="Meiryo" panose="020B0604030504040204" pitchFamily="50" charset="-128"/>
                <a:ea typeface="Meiryo" panose="020B0604030504040204" pitchFamily="50" charset="-128"/>
              </a:rPr>
              <a:t>テキスト</a:t>
            </a:r>
            <a:r>
              <a:rPr lang="ja-JP" altLang="en-US" sz="1200" i="0" dirty="0">
                <a:solidFill>
                  <a:srgbClr val="333333"/>
                </a:solidFill>
                <a:effectLst/>
                <a:latin typeface="Meiryo" panose="020B0604030504040204" pitchFamily="50" charset="-128"/>
                <a:ea typeface="Meiryo" panose="020B0604030504040204" pitchFamily="50" charset="-128"/>
              </a:rPr>
              <a:t>テキスト</a:t>
            </a:r>
            <a:r>
              <a:rPr lang="ja-JP" altLang="en-US" sz="1200" dirty="0">
                <a:solidFill>
                  <a:srgbClr val="333333"/>
                </a:solidFill>
                <a:latin typeface="Meiryo" panose="020B0604030504040204" pitchFamily="50" charset="-128"/>
                <a:ea typeface="Meiryo" panose="020B0604030504040204" pitchFamily="50" charset="-128"/>
              </a:rPr>
              <a:t>テキスト</a:t>
            </a:r>
            <a:r>
              <a:rPr lang="ja-JP" altLang="en-US" sz="1200" i="0" dirty="0">
                <a:solidFill>
                  <a:srgbClr val="333333"/>
                </a:solidFill>
                <a:effectLst/>
                <a:latin typeface="Meiryo" panose="020B0604030504040204" pitchFamily="50" charset="-128"/>
                <a:ea typeface="Meiryo" panose="020B0604030504040204" pitchFamily="50" charset="-128"/>
              </a:rPr>
              <a:t>テキスト</a:t>
            </a:r>
            <a:r>
              <a:rPr lang="ja-JP" altLang="en-US" sz="1200" dirty="0">
                <a:solidFill>
                  <a:srgbClr val="333333"/>
                </a:solidFill>
                <a:latin typeface="Meiryo" panose="020B0604030504040204" pitchFamily="50" charset="-128"/>
                <a:ea typeface="Meiryo" panose="020B0604030504040204" pitchFamily="50" charset="-128"/>
              </a:rPr>
              <a:t>テキスト</a:t>
            </a:r>
            <a:r>
              <a:rPr lang="ja-JP" altLang="en-US" sz="1200" i="0" dirty="0">
                <a:solidFill>
                  <a:srgbClr val="333333"/>
                </a:solidFill>
                <a:effectLst/>
                <a:latin typeface="Meiryo" panose="020B0604030504040204" pitchFamily="50" charset="-128"/>
                <a:ea typeface="Meiryo" panose="020B0604030504040204" pitchFamily="50" charset="-128"/>
              </a:rPr>
              <a:t>テキスト</a:t>
            </a:r>
            <a:r>
              <a:rPr lang="ja-JP" altLang="en-US" sz="1200" dirty="0">
                <a:solidFill>
                  <a:srgbClr val="333333"/>
                </a:solidFill>
                <a:latin typeface="Meiryo" panose="020B0604030504040204" pitchFamily="50" charset="-128"/>
                <a:ea typeface="Meiryo" panose="020B0604030504040204" pitchFamily="50" charset="-128"/>
              </a:rPr>
              <a:t>テキスト</a:t>
            </a:r>
            <a:r>
              <a:rPr lang="ja-JP" altLang="en-US" sz="1200" i="0" dirty="0">
                <a:solidFill>
                  <a:srgbClr val="333333"/>
                </a:solidFill>
                <a:effectLst/>
                <a:latin typeface="Meiryo" panose="020B0604030504040204" pitchFamily="50" charset="-128"/>
                <a:ea typeface="Meiryo" panose="020B0604030504040204" pitchFamily="50" charset="-128"/>
              </a:rPr>
              <a:t>テキスト</a:t>
            </a:r>
            <a:r>
              <a:rPr lang="ja-JP" altLang="en-US" sz="1200" dirty="0">
                <a:solidFill>
                  <a:srgbClr val="333333"/>
                </a:solidFill>
                <a:latin typeface="Meiryo" panose="020B0604030504040204" pitchFamily="50" charset="-128"/>
                <a:ea typeface="Meiryo" panose="020B0604030504040204" pitchFamily="50" charset="-128"/>
              </a:rPr>
              <a:t>テキスト</a:t>
            </a:r>
            <a:r>
              <a:rPr lang="ja-JP" altLang="en-US" sz="1200" i="0" dirty="0">
                <a:solidFill>
                  <a:srgbClr val="333333"/>
                </a:solidFill>
                <a:effectLst/>
                <a:latin typeface="Meiryo" panose="020B0604030504040204" pitchFamily="50" charset="-128"/>
                <a:ea typeface="Meiryo" panose="020B0604030504040204" pitchFamily="50" charset="-128"/>
              </a:rPr>
              <a:t>テキスト</a:t>
            </a:r>
            <a:r>
              <a:rPr lang="ja-JP" altLang="en-US" sz="1200" dirty="0">
                <a:solidFill>
                  <a:srgbClr val="333333"/>
                </a:solidFill>
                <a:latin typeface="Meiryo" panose="020B0604030504040204" pitchFamily="50" charset="-128"/>
                <a:ea typeface="Meiryo" panose="020B0604030504040204" pitchFamily="50" charset="-128"/>
              </a:rPr>
              <a:t>テキスト</a:t>
            </a:r>
            <a:r>
              <a:rPr lang="ja-JP" altLang="en-US" sz="1200" i="0" dirty="0">
                <a:solidFill>
                  <a:srgbClr val="333333"/>
                </a:solidFill>
                <a:effectLst/>
                <a:latin typeface="Meiryo" panose="020B0604030504040204" pitchFamily="50" charset="-128"/>
                <a:ea typeface="Meiryo" panose="020B0604030504040204" pitchFamily="50" charset="-128"/>
              </a:rPr>
              <a:t>テキスト</a:t>
            </a:r>
            <a:r>
              <a:rPr lang="ja-JP" altLang="en-US" sz="1200" dirty="0">
                <a:solidFill>
                  <a:srgbClr val="333333"/>
                </a:solidFill>
                <a:latin typeface="Meiryo" panose="020B0604030504040204" pitchFamily="50" charset="-128"/>
                <a:ea typeface="Meiryo" panose="020B0604030504040204" pitchFamily="50" charset="-128"/>
              </a:rPr>
              <a:t>テキスト</a:t>
            </a:r>
            <a:r>
              <a:rPr lang="ja-JP" altLang="en-US" sz="1200" i="0" dirty="0">
                <a:solidFill>
                  <a:srgbClr val="333333"/>
                </a:solidFill>
                <a:effectLst/>
                <a:latin typeface="Meiryo" panose="020B0604030504040204" pitchFamily="50" charset="-128"/>
                <a:ea typeface="Meiryo" panose="020B0604030504040204" pitchFamily="50" charset="-128"/>
              </a:rPr>
              <a:t>テキスト</a:t>
            </a:r>
            <a:r>
              <a:rPr lang="ja-JP" altLang="en-US" sz="1200" dirty="0">
                <a:solidFill>
                  <a:srgbClr val="333333"/>
                </a:solidFill>
                <a:latin typeface="Meiryo" panose="020B0604030504040204" pitchFamily="50" charset="-128"/>
                <a:ea typeface="Meiryo" panose="020B0604030504040204" pitchFamily="50" charset="-128"/>
              </a:rPr>
              <a:t>テキスト</a:t>
            </a:r>
            <a:endParaRPr lang="ja-JP" altLang="en-US" sz="1200" i="0" dirty="0">
              <a:solidFill>
                <a:srgbClr val="333333"/>
              </a:solidFill>
              <a:effectLst/>
              <a:latin typeface="Meiryo" panose="020B0604030504040204" pitchFamily="50" charset="-128"/>
              <a:ea typeface="Meiryo" panose="020B0604030504040204" pitchFamily="50" charset="-128"/>
            </a:endParaRPr>
          </a:p>
        </p:txBody>
      </p:sp>
      <p:sp>
        <p:nvSpPr>
          <p:cNvPr id="23" name="テキスト ボックス 22">
            <a:extLst>
              <a:ext uri="{FF2B5EF4-FFF2-40B4-BE49-F238E27FC236}">
                <a16:creationId xmlns:a16="http://schemas.microsoft.com/office/drawing/2014/main" id="{906C8AAD-32F1-4A05-BF4E-E48D24D2F6F6}"/>
              </a:ext>
            </a:extLst>
          </p:cNvPr>
          <p:cNvSpPr txBox="1"/>
          <p:nvPr/>
        </p:nvSpPr>
        <p:spPr>
          <a:xfrm>
            <a:off x="2459293" y="1042014"/>
            <a:ext cx="3206359" cy="215444"/>
          </a:xfrm>
          <a:prstGeom prst="rect">
            <a:avLst/>
          </a:prstGeom>
          <a:noFill/>
        </p:spPr>
        <p:txBody>
          <a:bodyPr wrap="square" rtlCol="0">
            <a:spAutoFit/>
          </a:bodyPr>
          <a:lstStyle/>
          <a:p>
            <a:r>
              <a:rPr lang="ja-JP" altLang="en-US" sz="800" dirty="0"/>
              <a:t>商品 素材へのこだわり 製造工程 レシピ </a:t>
            </a:r>
            <a:r>
              <a:rPr lang="en-US" altLang="ja-JP" sz="800" dirty="0"/>
              <a:t>About Us</a:t>
            </a:r>
            <a:r>
              <a:rPr lang="ja-JP" altLang="en-US" sz="800" dirty="0"/>
              <a:t> お問い合わせ</a:t>
            </a:r>
            <a:r>
              <a:rPr kumimoji="1" lang="en-US" altLang="ja-JP" sz="800" dirty="0"/>
              <a:t> </a:t>
            </a:r>
            <a:endParaRPr kumimoji="1" lang="ja-JP" altLang="en-US" sz="800" dirty="0"/>
          </a:p>
        </p:txBody>
      </p:sp>
    </p:spTree>
    <p:extLst>
      <p:ext uri="{BB962C8B-B14F-4D97-AF65-F5344CB8AC3E}">
        <p14:creationId xmlns:p14="http://schemas.microsoft.com/office/powerpoint/2010/main" val="38387264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7665BDAC-4D87-4243-A2D5-31A2F57D2CF4}"/>
              </a:ext>
            </a:extLst>
          </p:cNvPr>
          <p:cNvSpPr txBox="1"/>
          <p:nvPr/>
        </p:nvSpPr>
        <p:spPr>
          <a:xfrm>
            <a:off x="269628" y="274007"/>
            <a:ext cx="4288353" cy="707886"/>
          </a:xfrm>
          <a:prstGeom prst="rect">
            <a:avLst/>
          </a:prstGeom>
          <a:noFill/>
        </p:spPr>
        <p:txBody>
          <a:bodyPr wrap="none" rtlCol="0">
            <a:spAutoFit/>
          </a:bodyPr>
          <a:lstStyle/>
          <a:p>
            <a:r>
              <a:rPr kumimoji="1" lang="ja-JP" altLang="en-US" sz="4000" dirty="0"/>
              <a:t>素材へのこだわり</a:t>
            </a:r>
          </a:p>
        </p:txBody>
      </p:sp>
      <p:sp>
        <p:nvSpPr>
          <p:cNvPr id="4" name="正方形/長方形 3">
            <a:extLst>
              <a:ext uri="{FF2B5EF4-FFF2-40B4-BE49-F238E27FC236}">
                <a16:creationId xmlns:a16="http://schemas.microsoft.com/office/drawing/2014/main" id="{FF4384BE-EA8F-41B4-8751-524991F5984A}"/>
              </a:ext>
            </a:extLst>
          </p:cNvPr>
          <p:cNvSpPr/>
          <p:nvPr/>
        </p:nvSpPr>
        <p:spPr>
          <a:xfrm>
            <a:off x="1776139" y="981893"/>
            <a:ext cx="3997235" cy="5717650"/>
          </a:xfrm>
          <a:prstGeom prst="rect">
            <a:avLst/>
          </a:prstGeom>
          <a:solidFill>
            <a:schemeClr val="bg1"/>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1400" b="1" dirty="0">
              <a:solidFill>
                <a:schemeClr val="bg1">
                  <a:lumMod val="50000"/>
                </a:schemeClr>
              </a:solidFill>
            </a:endParaRPr>
          </a:p>
        </p:txBody>
      </p:sp>
      <p:sp>
        <p:nvSpPr>
          <p:cNvPr id="15" name="テキスト ボックス 14">
            <a:extLst>
              <a:ext uri="{FF2B5EF4-FFF2-40B4-BE49-F238E27FC236}">
                <a16:creationId xmlns:a16="http://schemas.microsoft.com/office/drawing/2014/main" id="{C2A8D051-6922-411B-8595-2CACBA638882}"/>
              </a:ext>
            </a:extLst>
          </p:cNvPr>
          <p:cNvSpPr txBox="1"/>
          <p:nvPr/>
        </p:nvSpPr>
        <p:spPr>
          <a:xfrm>
            <a:off x="2024962" y="1411400"/>
            <a:ext cx="3243196" cy="584775"/>
          </a:xfrm>
          <a:prstGeom prst="rect">
            <a:avLst/>
          </a:prstGeom>
          <a:noFill/>
        </p:spPr>
        <p:txBody>
          <a:bodyPr wrap="none" rtlCol="0">
            <a:spAutoFit/>
          </a:bodyPr>
          <a:lstStyle/>
          <a:p>
            <a:pPr algn="l" fontAlgn="base" latinLnBrk="1"/>
            <a:r>
              <a:rPr lang="en-US" altLang="ja-JP" sz="1600" i="0" dirty="0">
                <a:solidFill>
                  <a:srgbClr val="333333"/>
                </a:solidFill>
                <a:effectLst/>
                <a:latin typeface="Meiryo" panose="020B0604030504040204" pitchFamily="50" charset="-128"/>
                <a:ea typeface="Meiryo" panose="020B0604030504040204" pitchFamily="50" charset="-128"/>
              </a:rPr>
              <a:t>100%</a:t>
            </a:r>
            <a:r>
              <a:rPr lang="ja-JP" altLang="en-US" sz="1600" i="0" dirty="0">
                <a:solidFill>
                  <a:srgbClr val="333333"/>
                </a:solidFill>
                <a:effectLst/>
                <a:latin typeface="Meiryo" panose="020B0604030504040204" pitchFamily="50" charset="-128"/>
                <a:ea typeface="Meiryo" panose="020B0604030504040204" pitchFamily="50" charset="-128"/>
              </a:rPr>
              <a:t>自然の力で生まれる有機塩</a:t>
            </a:r>
            <a:endParaRPr lang="en-US" altLang="ja-JP" sz="1600" i="0" dirty="0">
              <a:solidFill>
                <a:srgbClr val="333333"/>
              </a:solidFill>
              <a:effectLst/>
              <a:latin typeface="Meiryo" panose="020B0604030504040204" pitchFamily="50" charset="-128"/>
              <a:ea typeface="Meiryo" panose="020B0604030504040204" pitchFamily="50" charset="-128"/>
            </a:endParaRPr>
          </a:p>
          <a:p>
            <a:pPr algn="l" fontAlgn="base" latinLnBrk="1"/>
            <a:r>
              <a:rPr lang="ja-JP" altLang="en-US" sz="1600" i="0" dirty="0">
                <a:solidFill>
                  <a:srgbClr val="333333"/>
                </a:solidFill>
                <a:effectLst/>
                <a:latin typeface="Meiryo" panose="020B0604030504040204" pitchFamily="50" charset="-128"/>
                <a:ea typeface="Meiryo" panose="020B0604030504040204" pitchFamily="50" charset="-128"/>
              </a:rPr>
              <a:t>「ゲランド塩」</a:t>
            </a:r>
          </a:p>
        </p:txBody>
      </p:sp>
      <p:sp>
        <p:nvSpPr>
          <p:cNvPr id="18" name="テキスト ボックス 17">
            <a:extLst>
              <a:ext uri="{FF2B5EF4-FFF2-40B4-BE49-F238E27FC236}">
                <a16:creationId xmlns:a16="http://schemas.microsoft.com/office/drawing/2014/main" id="{88916A14-4B6C-4D46-A1FB-CFD0C2AB8421}"/>
              </a:ext>
            </a:extLst>
          </p:cNvPr>
          <p:cNvSpPr txBox="1"/>
          <p:nvPr/>
        </p:nvSpPr>
        <p:spPr>
          <a:xfrm>
            <a:off x="2127163" y="3601793"/>
            <a:ext cx="3430767" cy="938719"/>
          </a:xfrm>
          <a:prstGeom prst="rect">
            <a:avLst/>
          </a:prstGeom>
          <a:noFill/>
        </p:spPr>
        <p:txBody>
          <a:bodyPr wrap="square" rtlCol="0">
            <a:spAutoFit/>
          </a:bodyPr>
          <a:lstStyle/>
          <a:p>
            <a:pPr algn="l" fontAlgn="base" latinLnBrk="1"/>
            <a:r>
              <a:rPr lang="ja-JP" altLang="en-US" sz="1100" b="0" i="0" dirty="0">
                <a:solidFill>
                  <a:srgbClr val="333333"/>
                </a:solidFill>
                <a:effectLst/>
                <a:latin typeface="Meiryo" panose="020B0604030504040204" pitchFamily="50" charset="-128"/>
                <a:ea typeface="Meiryo" panose="020B0604030504040204" pitchFamily="50" charset="-128"/>
              </a:rPr>
              <a:t>少量で素材のうま味を引き出す力がある、フランスのゲランド塩を使用しています。海水を煮詰めてつくる日本の塩ではなく、海 水を天日と風で自然乾燥させた昔ながらの天日塩だからこそ、ミネラルも多く含まれています。</a:t>
            </a:r>
            <a:endParaRPr lang="ja-JP" altLang="en-US" sz="1100" i="0" dirty="0">
              <a:solidFill>
                <a:srgbClr val="333333"/>
              </a:solidFill>
              <a:effectLst/>
              <a:latin typeface="Meiryo" panose="020B0604030504040204" pitchFamily="50" charset="-128"/>
              <a:ea typeface="Meiryo" panose="020B0604030504040204" pitchFamily="50" charset="-128"/>
            </a:endParaRPr>
          </a:p>
        </p:txBody>
      </p:sp>
      <p:sp>
        <p:nvSpPr>
          <p:cNvPr id="19" name="正方形/長方形 18">
            <a:extLst>
              <a:ext uri="{FF2B5EF4-FFF2-40B4-BE49-F238E27FC236}">
                <a16:creationId xmlns:a16="http://schemas.microsoft.com/office/drawing/2014/main" id="{142BFDED-E9B2-4C87-BA21-72A583C66F77}"/>
              </a:ext>
            </a:extLst>
          </p:cNvPr>
          <p:cNvSpPr/>
          <p:nvPr/>
        </p:nvSpPr>
        <p:spPr>
          <a:xfrm>
            <a:off x="2184278" y="1966736"/>
            <a:ext cx="1796183" cy="1566577"/>
          </a:xfrm>
          <a:prstGeom prst="rect">
            <a:avLst/>
          </a:prstGeom>
          <a:solidFill>
            <a:schemeClr val="bg1">
              <a:lumMod val="8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b="1" dirty="0"/>
              <a:t>画像</a:t>
            </a:r>
          </a:p>
        </p:txBody>
      </p:sp>
      <p:sp>
        <p:nvSpPr>
          <p:cNvPr id="11" name="正方形/長方形 10">
            <a:extLst>
              <a:ext uri="{FF2B5EF4-FFF2-40B4-BE49-F238E27FC236}">
                <a16:creationId xmlns:a16="http://schemas.microsoft.com/office/drawing/2014/main" id="{40C06EF4-F039-415F-8D9E-F1B2EC962B51}"/>
              </a:ext>
            </a:extLst>
          </p:cNvPr>
          <p:cNvSpPr/>
          <p:nvPr/>
        </p:nvSpPr>
        <p:spPr>
          <a:xfrm>
            <a:off x="3739944" y="2242192"/>
            <a:ext cx="1636073" cy="1015663"/>
          </a:xfrm>
          <a:prstGeom prst="rect">
            <a:avLst/>
          </a:prstGeom>
          <a:solidFill>
            <a:schemeClr val="bg1">
              <a:lumMod val="8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b="1" dirty="0"/>
              <a:t>画像</a:t>
            </a:r>
          </a:p>
        </p:txBody>
      </p:sp>
      <p:sp>
        <p:nvSpPr>
          <p:cNvPr id="20" name="正方形/長方形 19">
            <a:extLst>
              <a:ext uri="{FF2B5EF4-FFF2-40B4-BE49-F238E27FC236}">
                <a16:creationId xmlns:a16="http://schemas.microsoft.com/office/drawing/2014/main" id="{430FB1E1-7865-46DD-B200-368D0CAFE3E9}"/>
              </a:ext>
            </a:extLst>
          </p:cNvPr>
          <p:cNvSpPr/>
          <p:nvPr/>
        </p:nvSpPr>
        <p:spPr>
          <a:xfrm>
            <a:off x="1776139" y="961935"/>
            <a:ext cx="3997234" cy="369332"/>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dirty="0"/>
          </a:p>
        </p:txBody>
      </p:sp>
      <p:pic>
        <p:nvPicPr>
          <p:cNvPr id="21" name="図 20">
            <a:extLst>
              <a:ext uri="{FF2B5EF4-FFF2-40B4-BE49-F238E27FC236}">
                <a16:creationId xmlns:a16="http://schemas.microsoft.com/office/drawing/2014/main" id="{85E9580F-A938-4302-BB6F-2B29955755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1959" y="1013436"/>
            <a:ext cx="252311" cy="266329"/>
          </a:xfrm>
          <a:prstGeom prst="rect">
            <a:avLst/>
          </a:prstGeom>
        </p:spPr>
      </p:pic>
      <p:pic>
        <p:nvPicPr>
          <p:cNvPr id="23" name="グラフィックス 22" descr="ショッピング カート">
            <a:extLst>
              <a:ext uri="{FF2B5EF4-FFF2-40B4-BE49-F238E27FC236}">
                <a16:creationId xmlns:a16="http://schemas.microsoft.com/office/drawing/2014/main" id="{8D80030B-B379-45EE-B95D-42E7CD1467D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57930" y="1038879"/>
            <a:ext cx="215444" cy="215444"/>
          </a:xfrm>
          <a:prstGeom prst="rect">
            <a:avLst/>
          </a:prstGeom>
        </p:spPr>
      </p:pic>
      <p:sp>
        <p:nvSpPr>
          <p:cNvPr id="24" name="正方形/長方形 23">
            <a:extLst>
              <a:ext uri="{FF2B5EF4-FFF2-40B4-BE49-F238E27FC236}">
                <a16:creationId xmlns:a16="http://schemas.microsoft.com/office/drawing/2014/main" id="{7DE22B36-5640-47E2-9133-A3A5DDA0116B}"/>
              </a:ext>
            </a:extLst>
          </p:cNvPr>
          <p:cNvSpPr/>
          <p:nvPr/>
        </p:nvSpPr>
        <p:spPr>
          <a:xfrm>
            <a:off x="2022244" y="5220070"/>
            <a:ext cx="3535686" cy="1397549"/>
          </a:xfrm>
          <a:prstGeom prst="rect">
            <a:avLst/>
          </a:prstGeom>
          <a:solidFill>
            <a:schemeClr val="bg1">
              <a:lumMod val="8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b="1" dirty="0"/>
              <a:t>画像</a:t>
            </a:r>
          </a:p>
        </p:txBody>
      </p:sp>
      <p:sp>
        <p:nvSpPr>
          <p:cNvPr id="25" name="テキスト ボックス 24">
            <a:extLst>
              <a:ext uri="{FF2B5EF4-FFF2-40B4-BE49-F238E27FC236}">
                <a16:creationId xmlns:a16="http://schemas.microsoft.com/office/drawing/2014/main" id="{277BC0AF-E8A0-42F1-904F-7225F726880B}"/>
              </a:ext>
            </a:extLst>
          </p:cNvPr>
          <p:cNvSpPr txBox="1"/>
          <p:nvPr/>
        </p:nvSpPr>
        <p:spPr>
          <a:xfrm>
            <a:off x="2022244" y="4626375"/>
            <a:ext cx="3467616" cy="584775"/>
          </a:xfrm>
          <a:prstGeom prst="rect">
            <a:avLst/>
          </a:prstGeom>
          <a:noFill/>
        </p:spPr>
        <p:txBody>
          <a:bodyPr wrap="none" rtlCol="0">
            <a:spAutoFit/>
          </a:bodyPr>
          <a:lstStyle/>
          <a:p>
            <a:pPr algn="l" fontAlgn="base" latinLnBrk="1"/>
            <a:r>
              <a:rPr lang="ja-JP" altLang="en-US" sz="1600" i="0" dirty="0">
                <a:solidFill>
                  <a:srgbClr val="333333"/>
                </a:solidFill>
                <a:effectLst/>
                <a:latin typeface="Meiryo" panose="020B0604030504040204" pitchFamily="50" charset="-128"/>
                <a:ea typeface="Meiryo" panose="020B0604030504040204" pitchFamily="50" charset="-128"/>
              </a:rPr>
              <a:t>白砂糖不使用。茶色い素のまんまの</a:t>
            </a:r>
            <a:endParaRPr lang="en-US" altLang="ja-JP" sz="1600" i="0" dirty="0">
              <a:solidFill>
                <a:srgbClr val="333333"/>
              </a:solidFill>
              <a:effectLst/>
              <a:latin typeface="Meiryo" panose="020B0604030504040204" pitchFamily="50" charset="-128"/>
              <a:ea typeface="Meiryo" panose="020B0604030504040204" pitchFamily="50" charset="-128"/>
            </a:endParaRPr>
          </a:p>
          <a:p>
            <a:pPr algn="l" fontAlgn="base" latinLnBrk="1"/>
            <a:r>
              <a:rPr lang="ja-JP" altLang="en-US" sz="1600" i="0" dirty="0">
                <a:solidFill>
                  <a:srgbClr val="333333"/>
                </a:solidFill>
                <a:effectLst/>
                <a:latin typeface="Meiryo" panose="020B0604030504040204" pitchFamily="50" charset="-128"/>
                <a:ea typeface="Meiryo" panose="020B0604030504040204" pitchFamily="50" charset="-128"/>
              </a:rPr>
              <a:t>「素焚糖」</a:t>
            </a:r>
          </a:p>
        </p:txBody>
      </p:sp>
      <p:sp>
        <p:nvSpPr>
          <p:cNvPr id="27" name="テキスト ボックス 26">
            <a:extLst>
              <a:ext uri="{FF2B5EF4-FFF2-40B4-BE49-F238E27FC236}">
                <a16:creationId xmlns:a16="http://schemas.microsoft.com/office/drawing/2014/main" id="{804C41A9-C9CF-43C6-B5AB-3F2BCBA40FC9}"/>
              </a:ext>
            </a:extLst>
          </p:cNvPr>
          <p:cNvSpPr txBox="1"/>
          <p:nvPr/>
        </p:nvSpPr>
        <p:spPr>
          <a:xfrm>
            <a:off x="2459293" y="1042014"/>
            <a:ext cx="3206359" cy="215444"/>
          </a:xfrm>
          <a:prstGeom prst="rect">
            <a:avLst/>
          </a:prstGeom>
          <a:noFill/>
        </p:spPr>
        <p:txBody>
          <a:bodyPr wrap="square" rtlCol="0">
            <a:spAutoFit/>
          </a:bodyPr>
          <a:lstStyle/>
          <a:p>
            <a:r>
              <a:rPr lang="ja-JP" altLang="en-US" sz="800" dirty="0"/>
              <a:t>商品 素材へのこだわり 製造工程 レシピ </a:t>
            </a:r>
            <a:r>
              <a:rPr lang="en-US" altLang="ja-JP" sz="800" dirty="0"/>
              <a:t>About Us</a:t>
            </a:r>
            <a:r>
              <a:rPr lang="ja-JP" altLang="en-US" sz="800" dirty="0"/>
              <a:t> お問い合わせ</a:t>
            </a:r>
            <a:r>
              <a:rPr kumimoji="1" lang="en-US" altLang="ja-JP" sz="800" dirty="0"/>
              <a:t> </a:t>
            </a:r>
            <a:endParaRPr kumimoji="1" lang="ja-JP" altLang="en-US" sz="800" dirty="0"/>
          </a:p>
        </p:txBody>
      </p:sp>
    </p:spTree>
    <p:extLst>
      <p:ext uri="{BB962C8B-B14F-4D97-AF65-F5344CB8AC3E}">
        <p14:creationId xmlns:p14="http://schemas.microsoft.com/office/powerpoint/2010/main" val="30163217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7665BDAC-4D87-4243-A2D5-31A2F57D2CF4}"/>
              </a:ext>
            </a:extLst>
          </p:cNvPr>
          <p:cNvSpPr txBox="1"/>
          <p:nvPr/>
        </p:nvSpPr>
        <p:spPr>
          <a:xfrm>
            <a:off x="269628" y="274007"/>
            <a:ext cx="4288353" cy="707886"/>
          </a:xfrm>
          <a:prstGeom prst="rect">
            <a:avLst/>
          </a:prstGeom>
          <a:noFill/>
        </p:spPr>
        <p:txBody>
          <a:bodyPr wrap="none" rtlCol="0">
            <a:spAutoFit/>
          </a:bodyPr>
          <a:lstStyle/>
          <a:p>
            <a:r>
              <a:rPr kumimoji="1" lang="ja-JP" altLang="en-US" sz="4000" dirty="0"/>
              <a:t>素材へのこだわり</a:t>
            </a:r>
          </a:p>
        </p:txBody>
      </p:sp>
      <p:sp>
        <p:nvSpPr>
          <p:cNvPr id="4" name="正方形/長方形 3">
            <a:extLst>
              <a:ext uri="{FF2B5EF4-FFF2-40B4-BE49-F238E27FC236}">
                <a16:creationId xmlns:a16="http://schemas.microsoft.com/office/drawing/2014/main" id="{FF4384BE-EA8F-41B4-8751-524991F5984A}"/>
              </a:ext>
            </a:extLst>
          </p:cNvPr>
          <p:cNvSpPr/>
          <p:nvPr/>
        </p:nvSpPr>
        <p:spPr>
          <a:xfrm>
            <a:off x="1776139" y="981893"/>
            <a:ext cx="3997235" cy="5717650"/>
          </a:xfrm>
          <a:prstGeom prst="rect">
            <a:avLst/>
          </a:prstGeom>
          <a:solidFill>
            <a:schemeClr val="bg1"/>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1400" b="1" dirty="0">
              <a:solidFill>
                <a:schemeClr val="bg1">
                  <a:lumMod val="50000"/>
                </a:schemeClr>
              </a:solidFill>
            </a:endParaRPr>
          </a:p>
        </p:txBody>
      </p:sp>
      <p:sp>
        <p:nvSpPr>
          <p:cNvPr id="16" name="テキスト ボックス 15">
            <a:extLst>
              <a:ext uri="{FF2B5EF4-FFF2-40B4-BE49-F238E27FC236}">
                <a16:creationId xmlns:a16="http://schemas.microsoft.com/office/drawing/2014/main" id="{7ADA1B4E-83CA-4057-8763-859E58866491}"/>
              </a:ext>
            </a:extLst>
          </p:cNvPr>
          <p:cNvSpPr txBox="1"/>
          <p:nvPr/>
        </p:nvSpPr>
        <p:spPr>
          <a:xfrm>
            <a:off x="1978895" y="2562982"/>
            <a:ext cx="3057247" cy="584775"/>
          </a:xfrm>
          <a:prstGeom prst="rect">
            <a:avLst/>
          </a:prstGeom>
          <a:noFill/>
        </p:spPr>
        <p:txBody>
          <a:bodyPr wrap="none" rtlCol="0">
            <a:spAutoFit/>
          </a:bodyPr>
          <a:lstStyle/>
          <a:p>
            <a:pPr algn="l" fontAlgn="base" latinLnBrk="1"/>
            <a:r>
              <a:rPr lang="ja-JP" altLang="en-US" sz="1600" i="0" dirty="0">
                <a:solidFill>
                  <a:srgbClr val="333333"/>
                </a:solidFill>
                <a:effectLst/>
                <a:latin typeface="Meiryo" panose="020B0604030504040204" pitchFamily="50" charset="-128"/>
                <a:ea typeface="Meiryo" panose="020B0604030504040204" pitchFamily="50" charset="-128"/>
              </a:rPr>
              <a:t>お米を余すことなく活用した油</a:t>
            </a:r>
            <a:endParaRPr lang="en-US" altLang="ja-JP" sz="1600" i="0" dirty="0">
              <a:solidFill>
                <a:srgbClr val="333333"/>
              </a:solidFill>
              <a:effectLst/>
              <a:latin typeface="Meiryo" panose="020B0604030504040204" pitchFamily="50" charset="-128"/>
              <a:ea typeface="Meiryo" panose="020B0604030504040204" pitchFamily="50" charset="-128"/>
            </a:endParaRPr>
          </a:p>
          <a:p>
            <a:pPr algn="l" fontAlgn="base" latinLnBrk="1"/>
            <a:r>
              <a:rPr lang="ja-JP" altLang="en-US" sz="1600" i="0" dirty="0">
                <a:solidFill>
                  <a:srgbClr val="333333"/>
                </a:solidFill>
                <a:effectLst/>
                <a:latin typeface="Meiryo" panose="020B0604030504040204" pitchFamily="50" charset="-128"/>
                <a:ea typeface="Meiryo" panose="020B0604030504040204" pitchFamily="50" charset="-128"/>
              </a:rPr>
              <a:t>「米油」</a:t>
            </a:r>
          </a:p>
        </p:txBody>
      </p:sp>
      <p:sp>
        <p:nvSpPr>
          <p:cNvPr id="18" name="テキスト ボックス 17">
            <a:extLst>
              <a:ext uri="{FF2B5EF4-FFF2-40B4-BE49-F238E27FC236}">
                <a16:creationId xmlns:a16="http://schemas.microsoft.com/office/drawing/2014/main" id="{88916A14-4B6C-4D46-A1FB-CFD0C2AB8421}"/>
              </a:ext>
            </a:extLst>
          </p:cNvPr>
          <p:cNvSpPr txBox="1"/>
          <p:nvPr/>
        </p:nvSpPr>
        <p:spPr>
          <a:xfrm>
            <a:off x="2127163" y="1558567"/>
            <a:ext cx="3430767" cy="830997"/>
          </a:xfrm>
          <a:prstGeom prst="rect">
            <a:avLst/>
          </a:prstGeom>
          <a:noFill/>
        </p:spPr>
        <p:txBody>
          <a:bodyPr wrap="square" rtlCol="0">
            <a:spAutoFit/>
          </a:bodyPr>
          <a:lstStyle/>
          <a:p>
            <a:pPr algn="l" fontAlgn="base" latinLnBrk="1"/>
            <a:r>
              <a:rPr lang="ja-JP" altLang="en-US" sz="1200" b="0" i="0" dirty="0">
                <a:solidFill>
                  <a:srgbClr val="333333"/>
                </a:solidFill>
                <a:effectLst/>
                <a:latin typeface="Meiryo" panose="020B0604030504040204" pitchFamily="50" charset="-128"/>
                <a:ea typeface="Meiryo" panose="020B0604030504040204" pitchFamily="50" charset="-128"/>
              </a:rPr>
              <a:t>サトウキビを精製せず素のままじっくり炊き上げた奄美大島産の素焚糖。風味も豊かで、ミネラルも豊富。「カラダにやさしいも のを」と選んで辿り着いたお砂糖です。</a:t>
            </a:r>
            <a:endParaRPr lang="ja-JP" altLang="en-US" sz="1200" i="0" dirty="0">
              <a:solidFill>
                <a:srgbClr val="333333"/>
              </a:solidFill>
              <a:effectLst/>
              <a:latin typeface="Meiryo" panose="020B0604030504040204" pitchFamily="50" charset="-128"/>
              <a:ea typeface="Meiryo" panose="020B0604030504040204" pitchFamily="50" charset="-128"/>
            </a:endParaRPr>
          </a:p>
        </p:txBody>
      </p:sp>
      <p:sp>
        <p:nvSpPr>
          <p:cNvPr id="19" name="正方形/長方形 18">
            <a:extLst>
              <a:ext uri="{FF2B5EF4-FFF2-40B4-BE49-F238E27FC236}">
                <a16:creationId xmlns:a16="http://schemas.microsoft.com/office/drawing/2014/main" id="{A8D377E5-AD4F-4153-ADB1-91BEE0B9A1DA}"/>
              </a:ext>
            </a:extLst>
          </p:cNvPr>
          <p:cNvSpPr/>
          <p:nvPr/>
        </p:nvSpPr>
        <p:spPr>
          <a:xfrm>
            <a:off x="2022244" y="3099800"/>
            <a:ext cx="3535686" cy="1329260"/>
          </a:xfrm>
          <a:prstGeom prst="rect">
            <a:avLst/>
          </a:prstGeom>
          <a:solidFill>
            <a:schemeClr val="bg1">
              <a:lumMod val="8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b="1" dirty="0"/>
              <a:t>画像</a:t>
            </a:r>
          </a:p>
        </p:txBody>
      </p:sp>
      <p:sp>
        <p:nvSpPr>
          <p:cNvPr id="20" name="正方形/長方形 19">
            <a:extLst>
              <a:ext uri="{FF2B5EF4-FFF2-40B4-BE49-F238E27FC236}">
                <a16:creationId xmlns:a16="http://schemas.microsoft.com/office/drawing/2014/main" id="{AC513393-6517-4E87-9CF6-6A17B50260CB}"/>
              </a:ext>
            </a:extLst>
          </p:cNvPr>
          <p:cNvSpPr/>
          <p:nvPr/>
        </p:nvSpPr>
        <p:spPr>
          <a:xfrm>
            <a:off x="1776139" y="961935"/>
            <a:ext cx="3997234" cy="369332"/>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dirty="0"/>
          </a:p>
        </p:txBody>
      </p:sp>
      <p:pic>
        <p:nvPicPr>
          <p:cNvPr id="21" name="図 20">
            <a:extLst>
              <a:ext uri="{FF2B5EF4-FFF2-40B4-BE49-F238E27FC236}">
                <a16:creationId xmlns:a16="http://schemas.microsoft.com/office/drawing/2014/main" id="{5CE61ACF-B1C0-4C06-BC8C-E75A7506EC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1959" y="1013436"/>
            <a:ext cx="252311" cy="266329"/>
          </a:xfrm>
          <a:prstGeom prst="rect">
            <a:avLst/>
          </a:prstGeom>
        </p:spPr>
      </p:pic>
      <p:pic>
        <p:nvPicPr>
          <p:cNvPr id="23" name="グラフィックス 22" descr="ショッピング カート">
            <a:extLst>
              <a:ext uri="{FF2B5EF4-FFF2-40B4-BE49-F238E27FC236}">
                <a16:creationId xmlns:a16="http://schemas.microsoft.com/office/drawing/2014/main" id="{0E51DC53-DB3B-41A9-8E3B-BB0FF0A34C1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57930" y="1038879"/>
            <a:ext cx="215444" cy="215444"/>
          </a:xfrm>
          <a:prstGeom prst="rect">
            <a:avLst/>
          </a:prstGeom>
        </p:spPr>
      </p:pic>
      <p:sp>
        <p:nvSpPr>
          <p:cNvPr id="24" name="テキスト ボックス 23">
            <a:extLst>
              <a:ext uri="{FF2B5EF4-FFF2-40B4-BE49-F238E27FC236}">
                <a16:creationId xmlns:a16="http://schemas.microsoft.com/office/drawing/2014/main" id="{2AFB4B4B-7327-47E8-BF5F-920E55D2DA1C}"/>
              </a:ext>
            </a:extLst>
          </p:cNvPr>
          <p:cNvSpPr txBox="1"/>
          <p:nvPr/>
        </p:nvSpPr>
        <p:spPr>
          <a:xfrm>
            <a:off x="2059372" y="4606469"/>
            <a:ext cx="3430767" cy="1015663"/>
          </a:xfrm>
          <a:prstGeom prst="rect">
            <a:avLst/>
          </a:prstGeom>
          <a:noFill/>
        </p:spPr>
        <p:txBody>
          <a:bodyPr wrap="square" rtlCol="0">
            <a:spAutoFit/>
          </a:bodyPr>
          <a:lstStyle/>
          <a:p>
            <a:pPr algn="l" fontAlgn="base" latinLnBrk="1"/>
            <a:r>
              <a:rPr lang="ja-JP" altLang="en-US" sz="1200" b="0" i="0" dirty="0">
                <a:solidFill>
                  <a:srgbClr val="333333"/>
                </a:solidFill>
                <a:effectLst/>
                <a:latin typeface="Meiryo" panose="020B0604030504040204" pitchFamily="50" charset="-128"/>
                <a:ea typeface="Meiryo" panose="020B0604030504040204" pitchFamily="50" charset="-128"/>
              </a:rPr>
              <a:t>お米を大切にしたいという想いから、油脂は玄米を精米した時に出る糠から作られる米油を選びました。遺伝子組み換えの心配もなく、ビタミン</a:t>
            </a:r>
            <a:r>
              <a:rPr lang="en-US" altLang="ja-JP" sz="1200" b="0" i="0" dirty="0">
                <a:solidFill>
                  <a:srgbClr val="333333"/>
                </a:solidFill>
                <a:effectLst/>
                <a:latin typeface="Meiryo" panose="020B0604030504040204" pitchFamily="50" charset="-128"/>
                <a:ea typeface="Meiryo" panose="020B0604030504040204" pitchFamily="50" charset="-128"/>
              </a:rPr>
              <a:t>E</a:t>
            </a:r>
            <a:r>
              <a:rPr lang="ja-JP" altLang="en-US" sz="1200" b="0" i="0" dirty="0">
                <a:solidFill>
                  <a:srgbClr val="333333"/>
                </a:solidFill>
                <a:effectLst/>
                <a:latin typeface="Meiryo" panose="020B0604030504040204" pitchFamily="50" charset="-128"/>
                <a:ea typeface="Meiryo" panose="020B0604030504040204" pitchFamily="50" charset="-128"/>
              </a:rPr>
              <a:t>や酸化に強い成分が多く含まれる安心・安全な素材です。</a:t>
            </a:r>
            <a:endParaRPr lang="ja-JP" altLang="en-US" sz="1200" i="0" dirty="0">
              <a:solidFill>
                <a:srgbClr val="333333"/>
              </a:solidFill>
              <a:effectLst/>
              <a:latin typeface="Meiryo" panose="020B0604030504040204" pitchFamily="50" charset="-128"/>
              <a:ea typeface="Meiryo" panose="020B0604030504040204" pitchFamily="50" charset="-128"/>
            </a:endParaRPr>
          </a:p>
        </p:txBody>
      </p:sp>
      <p:sp>
        <p:nvSpPr>
          <p:cNvPr id="25" name="テキスト ボックス 24">
            <a:extLst>
              <a:ext uri="{FF2B5EF4-FFF2-40B4-BE49-F238E27FC236}">
                <a16:creationId xmlns:a16="http://schemas.microsoft.com/office/drawing/2014/main" id="{C87C1060-0FF2-40AE-88A9-1021961CDD7A}"/>
              </a:ext>
            </a:extLst>
          </p:cNvPr>
          <p:cNvSpPr txBox="1"/>
          <p:nvPr/>
        </p:nvSpPr>
        <p:spPr>
          <a:xfrm>
            <a:off x="2459293" y="1042014"/>
            <a:ext cx="3206359" cy="215444"/>
          </a:xfrm>
          <a:prstGeom prst="rect">
            <a:avLst/>
          </a:prstGeom>
          <a:noFill/>
        </p:spPr>
        <p:txBody>
          <a:bodyPr wrap="square" rtlCol="0">
            <a:spAutoFit/>
          </a:bodyPr>
          <a:lstStyle/>
          <a:p>
            <a:r>
              <a:rPr lang="ja-JP" altLang="en-US" sz="800" dirty="0"/>
              <a:t>商品 素材へのこだわり 製造工程 レシピ </a:t>
            </a:r>
            <a:r>
              <a:rPr lang="en-US" altLang="ja-JP" sz="800" dirty="0"/>
              <a:t>About Us</a:t>
            </a:r>
            <a:r>
              <a:rPr lang="ja-JP" altLang="en-US" sz="800" dirty="0"/>
              <a:t> お問い合わせ</a:t>
            </a:r>
            <a:r>
              <a:rPr kumimoji="1" lang="en-US" altLang="ja-JP" sz="800" dirty="0"/>
              <a:t> </a:t>
            </a:r>
            <a:endParaRPr kumimoji="1" lang="ja-JP" altLang="en-US" sz="800" dirty="0"/>
          </a:p>
        </p:txBody>
      </p:sp>
    </p:spTree>
    <p:extLst>
      <p:ext uri="{BB962C8B-B14F-4D97-AF65-F5344CB8AC3E}">
        <p14:creationId xmlns:p14="http://schemas.microsoft.com/office/powerpoint/2010/main" val="20992613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7665BDAC-4D87-4243-A2D5-31A2F57D2CF4}"/>
              </a:ext>
            </a:extLst>
          </p:cNvPr>
          <p:cNvSpPr txBox="1"/>
          <p:nvPr/>
        </p:nvSpPr>
        <p:spPr>
          <a:xfrm>
            <a:off x="269628" y="274007"/>
            <a:ext cx="4288353" cy="707886"/>
          </a:xfrm>
          <a:prstGeom prst="rect">
            <a:avLst/>
          </a:prstGeom>
          <a:noFill/>
        </p:spPr>
        <p:txBody>
          <a:bodyPr wrap="none" rtlCol="0">
            <a:spAutoFit/>
          </a:bodyPr>
          <a:lstStyle/>
          <a:p>
            <a:r>
              <a:rPr kumimoji="1" lang="ja-JP" altLang="en-US" sz="4000" dirty="0"/>
              <a:t>素材へのこだわり</a:t>
            </a:r>
          </a:p>
        </p:txBody>
      </p:sp>
      <p:sp>
        <p:nvSpPr>
          <p:cNvPr id="4" name="正方形/長方形 3">
            <a:extLst>
              <a:ext uri="{FF2B5EF4-FFF2-40B4-BE49-F238E27FC236}">
                <a16:creationId xmlns:a16="http://schemas.microsoft.com/office/drawing/2014/main" id="{FF4384BE-EA8F-41B4-8751-524991F5984A}"/>
              </a:ext>
            </a:extLst>
          </p:cNvPr>
          <p:cNvSpPr/>
          <p:nvPr/>
        </p:nvSpPr>
        <p:spPr>
          <a:xfrm>
            <a:off x="1776139" y="981893"/>
            <a:ext cx="3997235" cy="5717650"/>
          </a:xfrm>
          <a:prstGeom prst="rect">
            <a:avLst/>
          </a:prstGeom>
          <a:solidFill>
            <a:schemeClr val="bg1"/>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ja-JP" altLang="en-US" sz="1400" dirty="0">
              <a:solidFill>
                <a:schemeClr val="bg1">
                  <a:lumMod val="50000"/>
                </a:schemeClr>
              </a:solidFill>
            </a:endParaRPr>
          </a:p>
        </p:txBody>
      </p:sp>
      <p:sp>
        <p:nvSpPr>
          <p:cNvPr id="16" name="テキスト ボックス 15">
            <a:extLst>
              <a:ext uri="{FF2B5EF4-FFF2-40B4-BE49-F238E27FC236}">
                <a16:creationId xmlns:a16="http://schemas.microsoft.com/office/drawing/2014/main" id="{7ADA1B4E-83CA-4057-8763-859E58866491}"/>
              </a:ext>
            </a:extLst>
          </p:cNvPr>
          <p:cNvSpPr txBox="1"/>
          <p:nvPr/>
        </p:nvSpPr>
        <p:spPr>
          <a:xfrm>
            <a:off x="1963275" y="1446675"/>
            <a:ext cx="3108543" cy="584775"/>
          </a:xfrm>
          <a:prstGeom prst="rect">
            <a:avLst/>
          </a:prstGeom>
          <a:noFill/>
        </p:spPr>
        <p:txBody>
          <a:bodyPr wrap="none" rtlCol="0">
            <a:spAutoFit/>
          </a:bodyPr>
          <a:lstStyle/>
          <a:p>
            <a:pPr fontAlgn="base" latinLnBrk="1"/>
            <a:r>
              <a:rPr lang="ja-JP" altLang="en-US" sz="1600" i="0" dirty="0">
                <a:solidFill>
                  <a:srgbClr val="333333"/>
                </a:solidFill>
                <a:effectLst/>
                <a:latin typeface="Meiryo" panose="020B0604030504040204" pitchFamily="50" charset="-128"/>
                <a:ea typeface="Meiryo" panose="020B0604030504040204" pitchFamily="50" charset="-128"/>
              </a:rPr>
              <a:t>アレルギー特定原材料等</a:t>
            </a:r>
            <a:r>
              <a:rPr lang="en-US" altLang="ja-JP" sz="1600" i="0" dirty="0">
                <a:solidFill>
                  <a:srgbClr val="333333"/>
                </a:solidFill>
                <a:effectLst/>
                <a:latin typeface="Meiryo" panose="020B0604030504040204" pitchFamily="50" charset="-128"/>
                <a:ea typeface="Meiryo" panose="020B0604030504040204" pitchFamily="50" charset="-128"/>
              </a:rPr>
              <a:t>28</a:t>
            </a:r>
            <a:r>
              <a:rPr lang="ja-JP" altLang="en-US" sz="1600" dirty="0">
                <a:solidFill>
                  <a:srgbClr val="333333"/>
                </a:solidFill>
                <a:latin typeface="Meiryo" panose="020B0604030504040204" pitchFamily="50" charset="-128"/>
                <a:ea typeface="Meiryo" panose="020B0604030504040204" pitchFamily="50" charset="-128"/>
              </a:rPr>
              <a:t>品目</a:t>
            </a:r>
            <a:endParaRPr lang="en-US" altLang="ja-JP" sz="1600" dirty="0">
              <a:solidFill>
                <a:srgbClr val="333333"/>
              </a:solidFill>
              <a:latin typeface="Meiryo" panose="020B0604030504040204" pitchFamily="50" charset="-128"/>
              <a:ea typeface="Meiryo" panose="020B0604030504040204" pitchFamily="50" charset="-128"/>
            </a:endParaRPr>
          </a:p>
          <a:p>
            <a:pPr fontAlgn="base" latinLnBrk="1"/>
            <a:r>
              <a:rPr lang="ja-JP" altLang="en-US" sz="1600" i="0" dirty="0">
                <a:solidFill>
                  <a:srgbClr val="333333"/>
                </a:solidFill>
                <a:effectLst/>
                <a:latin typeface="Meiryo" panose="020B0604030504040204" pitchFamily="50" charset="-128"/>
                <a:ea typeface="Meiryo" panose="020B0604030504040204" pitchFamily="50" charset="-128"/>
              </a:rPr>
              <a:t>不使用を実現</a:t>
            </a:r>
          </a:p>
        </p:txBody>
      </p:sp>
      <p:pic>
        <p:nvPicPr>
          <p:cNvPr id="1026" name="Picture 2">
            <a:extLst>
              <a:ext uri="{FF2B5EF4-FFF2-40B4-BE49-F238E27FC236}">
                <a16:creationId xmlns:a16="http://schemas.microsoft.com/office/drawing/2014/main" id="{4A4A739A-C4D2-4473-AA76-87AC20F855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916" y="2695453"/>
            <a:ext cx="2339012" cy="1977017"/>
          </a:xfrm>
          <a:prstGeom prst="rect">
            <a:avLst/>
          </a:prstGeom>
          <a:noFill/>
          <a:extLst>
            <a:ext uri="{909E8E84-426E-40DD-AFC4-6F175D3DCCD1}">
              <a14:hiddenFill xmlns:a14="http://schemas.microsoft.com/office/drawing/2010/main">
                <a:solidFill>
                  <a:srgbClr val="FFFFFF"/>
                </a:solidFill>
              </a14:hiddenFill>
            </a:ext>
          </a:extLst>
        </p:spPr>
      </p:pic>
      <p:sp>
        <p:nvSpPr>
          <p:cNvPr id="20" name="テキスト ボックス 19">
            <a:extLst>
              <a:ext uri="{FF2B5EF4-FFF2-40B4-BE49-F238E27FC236}">
                <a16:creationId xmlns:a16="http://schemas.microsoft.com/office/drawing/2014/main" id="{DF793A94-FA90-4067-AEBF-06825D3FD299}"/>
              </a:ext>
            </a:extLst>
          </p:cNvPr>
          <p:cNvSpPr txBox="1"/>
          <p:nvPr/>
        </p:nvSpPr>
        <p:spPr>
          <a:xfrm>
            <a:off x="2178255" y="2029164"/>
            <a:ext cx="3430767" cy="646331"/>
          </a:xfrm>
          <a:prstGeom prst="rect">
            <a:avLst/>
          </a:prstGeom>
          <a:noFill/>
        </p:spPr>
        <p:txBody>
          <a:bodyPr wrap="square" rtlCol="0">
            <a:spAutoFit/>
          </a:bodyPr>
          <a:lstStyle/>
          <a:p>
            <a:pPr fontAlgn="base" latinLnBrk="1"/>
            <a:r>
              <a:rPr lang="ja-JP" altLang="en-US" sz="1200" b="0" i="0" dirty="0">
                <a:solidFill>
                  <a:srgbClr val="333333"/>
                </a:solidFill>
                <a:effectLst/>
                <a:latin typeface="Meiryo" panose="020B0604030504040204" pitchFamily="50" charset="-128"/>
                <a:ea typeface="Meiryo" panose="020B0604030504040204" pitchFamily="50" charset="-128"/>
              </a:rPr>
              <a:t>アレルギー特定原材料等</a:t>
            </a:r>
            <a:r>
              <a:rPr lang="en-US" altLang="ja-JP" sz="1200" b="0" i="0" dirty="0">
                <a:solidFill>
                  <a:srgbClr val="333333"/>
                </a:solidFill>
                <a:effectLst/>
                <a:latin typeface="Meiryo" panose="020B0604030504040204" pitchFamily="50" charset="-128"/>
                <a:ea typeface="Meiryo" panose="020B0604030504040204" pitchFamily="50" charset="-128"/>
              </a:rPr>
              <a:t>28</a:t>
            </a:r>
            <a:r>
              <a:rPr lang="ja-JP" altLang="en-US" sz="1200" b="0" i="0" dirty="0">
                <a:solidFill>
                  <a:srgbClr val="333333"/>
                </a:solidFill>
                <a:effectLst/>
                <a:latin typeface="Meiryo" panose="020B0604030504040204" pitchFamily="50" charset="-128"/>
                <a:ea typeface="Meiryo" panose="020B0604030504040204" pitchFamily="50" charset="-128"/>
              </a:rPr>
              <a:t>品目の持ち込みが禁止された環境で、コンタミネーションコントロールも徹底しています。</a:t>
            </a:r>
          </a:p>
        </p:txBody>
      </p:sp>
      <p:sp>
        <p:nvSpPr>
          <p:cNvPr id="21" name="正方形/長方形 20">
            <a:extLst>
              <a:ext uri="{FF2B5EF4-FFF2-40B4-BE49-F238E27FC236}">
                <a16:creationId xmlns:a16="http://schemas.microsoft.com/office/drawing/2014/main" id="{F2853163-37B9-48BA-81A1-81E972DDE904}"/>
              </a:ext>
            </a:extLst>
          </p:cNvPr>
          <p:cNvSpPr/>
          <p:nvPr/>
        </p:nvSpPr>
        <p:spPr>
          <a:xfrm>
            <a:off x="1776139" y="961935"/>
            <a:ext cx="3997234" cy="369332"/>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dirty="0"/>
          </a:p>
        </p:txBody>
      </p:sp>
      <p:pic>
        <p:nvPicPr>
          <p:cNvPr id="22" name="図 21">
            <a:extLst>
              <a:ext uri="{FF2B5EF4-FFF2-40B4-BE49-F238E27FC236}">
                <a16:creationId xmlns:a16="http://schemas.microsoft.com/office/drawing/2014/main" id="{B91E16B0-CF3B-4CB8-A549-8F8E52118E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1959" y="1013436"/>
            <a:ext cx="252311" cy="266329"/>
          </a:xfrm>
          <a:prstGeom prst="rect">
            <a:avLst/>
          </a:prstGeom>
        </p:spPr>
      </p:pic>
      <p:pic>
        <p:nvPicPr>
          <p:cNvPr id="24" name="グラフィックス 23" descr="ショッピング カート">
            <a:extLst>
              <a:ext uri="{FF2B5EF4-FFF2-40B4-BE49-F238E27FC236}">
                <a16:creationId xmlns:a16="http://schemas.microsoft.com/office/drawing/2014/main" id="{F191C4CE-D481-4104-92E1-DC709EEBB70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57930" y="1038879"/>
            <a:ext cx="215444" cy="215444"/>
          </a:xfrm>
          <a:prstGeom prst="rect">
            <a:avLst/>
          </a:prstGeom>
        </p:spPr>
      </p:pic>
      <p:sp>
        <p:nvSpPr>
          <p:cNvPr id="27" name="テキスト ボックス 26">
            <a:extLst>
              <a:ext uri="{FF2B5EF4-FFF2-40B4-BE49-F238E27FC236}">
                <a16:creationId xmlns:a16="http://schemas.microsoft.com/office/drawing/2014/main" id="{66BDD29D-4B20-4E61-956F-2D7BBDFE9172}"/>
              </a:ext>
            </a:extLst>
          </p:cNvPr>
          <p:cNvSpPr txBox="1"/>
          <p:nvPr/>
        </p:nvSpPr>
        <p:spPr>
          <a:xfrm>
            <a:off x="2500044" y="5672496"/>
            <a:ext cx="1402671" cy="215444"/>
          </a:xfrm>
          <a:prstGeom prst="rect">
            <a:avLst/>
          </a:prstGeom>
          <a:noFill/>
        </p:spPr>
        <p:txBody>
          <a:bodyPr wrap="square" rtlCol="0">
            <a:spAutoFit/>
          </a:bodyPr>
          <a:lstStyle/>
          <a:p>
            <a:r>
              <a:rPr lang="ja-JP" altLang="en-US" sz="800" dirty="0"/>
              <a:t>お得な定期購入</a:t>
            </a:r>
            <a:endParaRPr lang="en-US" altLang="ja-JP" sz="800" dirty="0"/>
          </a:p>
        </p:txBody>
      </p:sp>
      <p:grpSp>
        <p:nvGrpSpPr>
          <p:cNvPr id="28" name="グループ化 27">
            <a:extLst>
              <a:ext uri="{FF2B5EF4-FFF2-40B4-BE49-F238E27FC236}">
                <a16:creationId xmlns:a16="http://schemas.microsoft.com/office/drawing/2014/main" id="{CEC4E3AC-4448-454A-9FEB-1B3DC1288ACC}"/>
              </a:ext>
            </a:extLst>
          </p:cNvPr>
          <p:cNvGrpSpPr/>
          <p:nvPr/>
        </p:nvGrpSpPr>
        <p:grpSpPr>
          <a:xfrm>
            <a:off x="2479882" y="5921780"/>
            <a:ext cx="2591936" cy="555929"/>
            <a:chOff x="2452468" y="510950"/>
            <a:chExt cx="2591936" cy="636749"/>
          </a:xfrm>
        </p:grpSpPr>
        <p:sp>
          <p:nvSpPr>
            <p:cNvPr id="29" name="正方形/長方形 28">
              <a:extLst>
                <a:ext uri="{FF2B5EF4-FFF2-40B4-BE49-F238E27FC236}">
                  <a16:creationId xmlns:a16="http://schemas.microsoft.com/office/drawing/2014/main" id="{51263F41-510C-4FB1-8B21-6F8123C80371}"/>
                </a:ext>
              </a:extLst>
            </p:cNvPr>
            <p:cNvSpPr/>
            <p:nvPr/>
          </p:nvSpPr>
          <p:spPr>
            <a:xfrm>
              <a:off x="2452468" y="510950"/>
              <a:ext cx="1076815" cy="636749"/>
            </a:xfrm>
            <a:prstGeom prst="rect">
              <a:avLst/>
            </a:prstGeom>
            <a:solidFill>
              <a:schemeClr val="bg1">
                <a:lumMod val="8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b="1" dirty="0"/>
            </a:p>
          </p:txBody>
        </p:sp>
        <p:sp>
          <p:nvSpPr>
            <p:cNvPr id="30" name="正方形/長方形 29">
              <a:extLst>
                <a:ext uri="{FF2B5EF4-FFF2-40B4-BE49-F238E27FC236}">
                  <a16:creationId xmlns:a16="http://schemas.microsoft.com/office/drawing/2014/main" id="{0141A82E-87B1-4A89-9412-47F07624753B}"/>
                </a:ext>
              </a:extLst>
            </p:cNvPr>
            <p:cNvSpPr/>
            <p:nvPr/>
          </p:nvSpPr>
          <p:spPr>
            <a:xfrm>
              <a:off x="3967589" y="510950"/>
              <a:ext cx="1076815" cy="636749"/>
            </a:xfrm>
            <a:prstGeom prst="rect">
              <a:avLst/>
            </a:prstGeom>
            <a:solidFill>
              <a:schemeClr val="bg1">
                <a:lumMod val="8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b="1" dirty="0"/>
            </a:p>
          </p:txBody>
        </p:sp>
      </p:grpSp>
      <p:cxnSp>
        <p:nvCxnSpPr>
          <p:cNvPr id="31" name="直線コネクタ 30">
            <a:extLst>
              <a:ext uri="{FF2B5EF4-FFF2-40B4-BE49-F238E27FC236}">
                <a16:creationId xmlns:a16="http://schemas.microsoft.com/office/drawing/2014/main" id="{CE648DAC-7F6E-4C48-8B8E-6D3AD128D9AD}"/>
              </a:ext>
            </a:extLst>
          </p:cNvPr>
          <p:cNvCxnSpPr>
            <a:cxnSpLocks/>
          </p:cNvCxnSpPr>
          <p:nvPr/>
        </p:nvCxnSpPr>
        <p:spPr>
          <a:xfrm>
            <a:off x="2538245" y="5861031"/>
            <a:ext cx="831489" cy="0"/>
          </a:xfrm>
          <a:prstGeom prst="line">
            <a:avLst/>
          </a:prstGeom>
        </p:spPr>
        <p:style>
          <a:lnRef idx="1">
            <a:schemeClr val="dk1"/>
          </a:lnRef>
          <a:fillRef idx="0">
            <a:schemeClr val="dk1"/>
          </a:fillRef>
          <a:effectRef idx="0">
            <a:schemeClr val="dk1"/>
          </a:effectRef>
          <a:fontRef idx="minor">
            <a:schemeClr val="tx1"/>
          </a:fontRef>
        </p:style>
      </p:cxnSp>
      <p:sp>
        <p:nvSpPr>
          <p:cNvPr id="32" name="正方形/長方形 31">
            <a:extLst>
              <a:ext uri="{FF2B5EF4-FFF2-40B4-BE49-F238E27FC236}">
                <a16:creationId xmlns:a16="http://schemas.microsoft.com/office/drawing/2014/main" id="{9AC80D33-4CD3-41B2-96F5-90E87C9F2F77}"/>
              </a:ext>
            </a:extLst>
          </p:cNvPr>
          <p:cNvSpPr/>
          <p:nvPr/>
        </p:nvSpPr>
        <p:spPr>
          <a:xfrm>
            <a:off x="2479882" y="4909575"/>
            <a:ext cx="1076815" cy="555928"/>
          </a:xfrm>
          <a:prstGeom prst="rect">
            <a:avLst/>
          </a:prstGeom>
          <a:solidFill>
            <a:schemeClr val="bg1">
              <a:lumMod val="8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b="1" dirty="0"/>
          </a:p>
        </p:txBody>
      </p:sp>
      <p:sp>
        <p:nvSpPr>
          <p:cNvPr id="33" name="正方形/長方形 32">
            <a:extLst>
              <a:ext uri="{FF2B5EF4-FFF2-40B4-BE49-F238E27FC236}">
                <a16:creationId xmlns:a16="http://schemas.microsoft.com/office/drawing/2014/main" id="{1F727313-D0E0-465A-95A0-3FDB76090CCD}"/>
              </a:ext>
            </a:extLst>
          </p:cNvPr>
          <p:cNvSpPr/>
          <p:nvPr/>
        </p:nvSpPr>
        <p:spPr>
          <a:xfrm>
            <a:off x="3995003" y="4909575"/>
            <a:ext cx="1076815" cy="555928"/>
          </a:xfrm>
          <a:prstGeom prst="rect">
            <a:avLst/>
          </a:prstGeom>
          <a:solidFill>
            <a:schemeClr val="bg1">
              <a:lumMod val="8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b="1" dirty="0"/>
          </a:p>
        </p:txBody>
      </p:sp>
      <p:sp>
        <p:nvSpPr>
          <p:cNvPr id="34" name="テキスト ボックス 33">
            <a:extLst>
              <a:ext uri="{FF2B5EF4-FFF2-40B4-BE49-F238E27FC236}">
                <a16:creationId xmlns:a16="http://schemas.microsoft.com/office/drawing/2014/main" id="{8D208ADD-CDE6-4ECC-80BB-027AFCA86945}"/>
              </a:ext>
            </a:extLst>
          </p:cNvPr>
          <p:cNvSpPr txBox="1"/>
          <p:nvPr/>
        </p:nvSpPr>
        <p:spPr>
          <a:xfrm>
            <a:off x="2490967" y="4689016"/>
            <a:ext cx="1402671" cy="215444"/>
          </a:xfrm>
          <a:prstGeom prst="rect">
            <a:avLst/>
          </a:prstGeom>
          <a:noFill/>
        </p:spPr>
        <p:txBody>
          <a:bodyPr wrap="square" rtlCol="0">
            <a:spAutoFit/>
          </a:bodyPr>
          <a:lstStyle/>
          <a:p>
            <a:r>
              <a:rPr lang="ja-JP" altLang="en-US" sz="800" dirty="0"/>
              <a:t>パンのお買い物</a:t>
            </a:r>
            <a:endParaRPr lang="en-US" altLang="ja-JP" sz="800" dirty="0"/>
          </a:p>
        </p:txBody>
      </p:sp>
      <p:cxnSp>
        <p:nvCxnSpPr>
          <p:cNvPr id="35" name="直線コネクタ 34">
            <a:extLst>
              <a:ext uri="{FF2B5EF4-FFF2-40B4-BE49-F238E27FC236}">
                <a16:creationId xmlns:a16="http://schemas.microsoft.com/office/drawing/2014/main" id="{0AD33805-6A74-4AF0-BE30-1A0B62A55F6F}"/>
              </a:ext>
            </a:extLst>
          </p:cNvPr>
          <p:cNvCxnSpPr>
            <a:cxnSpLocks/>
          </p:cNvCxnSpPr>
          <p:nvPr/>
        </p:nvCxnSpPr>
        <p:spPr>
          <a:xfrm>
            <a:off x="2517936" y="4867078"/>
            <a:ext cx="793435" cy="0"/>
          </a:xfrm>
          <a:prstGeom prst="line">
            <a:avLst/>
          </a:prstGeom>
        </p:spPr>
        <p:style>
          <a:lnRef idx="1">
            <a:schemeClr val="dk1"/>
          </a:lnRef>
          <a:fillRef idx="0">
            <a:schemeClr val="dk1"/>
          </a:fillRef>
          <a:effectRef idx="0">
            <a:schemeClr val="dk1"/>
          </a:effectRef>
          <a:fontRef idx="minor">
            <a:schemeClr val="tx1"/>
          </a:fontRef>
        </p:style>
      </p:cxnSp>
      <p:sp>
        <p:nvSpPr>
          <p:cNvPr id="36" name="テキスト ボックス 35">
            <a:extLst>
              <a:ext uri="{FF2B5EF4-FFF2-40B4-BE49-F238E27FC236}">
                <a16:creationId xmlns:a16="http://schemas.microsoft.com/office/drawing/2014/main" id="{8DDACE6D-A0BA-4EA8-9404-6CEEED68B0DE}"/>
              </a:ext>
            </a:extLst>
          </p:cNvPr>
          <p:cNvSpPr txBox="1"/>
          <p:nvPr/>
        </p:nvSpPr>
        <p:spPr>
          <a:xfrm>
            <a:off x="2441681" y="5438298"/>
            <a:ext cx="1402671" cy="215444"/>
          </a:xfrm>
          <a:prstGeom prst="rect">
            <a:avLst/>
          </a:prstGeom>
          <a:noFill/>
        </p:spPr>
        <p:txBody>
          <a:bodyPr wrap="square" rtlCol="0">
            <a:spAutoFit/>
          </a:bodyPr>
          <a:lstStyle/>
          <a:p>
            <a:r>
              <a:rPr lang="ja-JP" altLang="en-US" sz="800" dirty="0"/>
              <a:t>商品名、価格</a:t>
            </a:r>
            <a:endParaRPr lang="en-US" altLang="ja-JP" sz="800" dirty="0"/>
          </a:p>
        </p:txBody>
      </p:sp>
      <p:sp>
        <p:nvSpPr>
          <p:cNvPr id="37" name="テキスト ボックス 36">
            <a:extLst>
              <a:ext uri="{FF2B5EF4-FFF2-40B4-BE49-F238E27FC236}">
                <a16:creationId xmlns:a16="http://schemas.microsoft.com/office/drawing/2014/main" id="{8D72B20D-A5A2-42CF-9825-77390EB00846}"/>
              </a:ext>
            </a:extLst>
          </p:cNvPr>
          <p:cNvSpPr txBox="1"/>
          <p:nvPr/>
        </p:nvSpPr>
        <p:spPr>
          <a:xfrm>
            <a:off x="3995003" y="5450039"/>
            <a:ext cx="1402671" cy="215444"/>
          </a:xfrm>
          <a:prstGeom prst="rect">
            <a:avLst/>
          </a:prstGeom>
          <a:noFill/>
        </p:spPr>
        <p:txBody>
          <a:bodyPr wrap="square" rtlCol="0">
            <a:spAutoFit/>
          </a:bodyPr>
          <a:lstStyle/>
          <a:p>
            <a:r>
              <a:rPr lang="ja-JP" altLang="en-US" sz="800" dirty="0"/>
              <a:t>商品名、価格</a:t>
            </a:r>
            <a:endParaRPr lang="en-US" altLang="ja-JP" sz="800" dirty="0"/>
          </a:p>
        </p:txBody>
      </p:sp>
      <p:sp>
        <p:nvSpPr>
          <p:cNvPr id="38" name="テキスト ボックス 37">
            <a:extLst>
              <a:ext uri="{FF2B5EF4-FFF2-40B4-BE49-F238E27FC236}">
                <a16:creationId xmlns:a16="http://schemas.microsoft.com/office/drawing/2014/main" id="{A877D72B-ECA5-4653-A413-414DDD161564}"/>
              </a:ext>
            </a:extLst>
          </p:cNvPr>
          <p:cNvSpPr txBox="1"/>
          <p:nvPr/>
        </p:nvSpPr>
        <p:spPr>
          <a:xfrm>
            <a:off x="2481478" y="6449108"/>
            <a:ext cx="1402671" cy="215444"/>
          </a:xfrm>
          <a:prstGeom prst="rect">
            <a:avLst/>
          </a:prstGeom>
          <a:noFill/>
        </p:spPr>
        <p:txBody>
          <a:bodyPr wrap="square" rtlCol="0">
            <a:spAutoFit/>
          </a:bodyPr>
          <a:lstStyle/>
          <a:p>
            <a:r>
              <a:rPr lang="ja-JP" altLang="en-US" sz="800" dirty="0"/>
              <a:t>商品名、価格</a:t>
            </a:r>
            <a:endParaRPr lang="en-US" altLang="ja-JP" sz="800" dirty="0"/>
          </a:p>
        </p:txBody>
      </p:sp>
      <p:sp>
        <p:nvSpPr>
          <p:cNvPr id="39" name="テキスト ボックス 38">
            <a:extLst>
              <a:ext uri="{FF2B5EF4-FFF2-40B4-BE49-F238E27FC236}">
                <a16:creationId xmlns:a16="http://schemas.microsoft.com/office/drawing/2014/main" id="{3DBAB23E-D5D5-42CF-B43E-77415DA81E7D}"/>
              </a:ext>
            </a:extLst>
          </p:cNvPr>
          <p:cNvSpPr txBox="1"/>
          <p:nvPr/>
        </p:nvSpPr>
        <p:spPr>
          <a:xfrm>
            <a:off x="3944745" y="6466098"/>
            <a:ext cx="1402671" cy="215444"/>
          </a:xfrm>
          <a:prstGeom prst="rect">
            <a:avLst/>
          </a:prstGeom>
          <a:noFill/>
        </p:spPr>
        <p:txBody>
          <a:bodyPr wrap="square" rtlCol="0">
            <a:spAutoFit/>
          </a:bodyPr>
          <a:lstStyle/>
          <a:p>
            <a:r>
              <a:rPr lang="ja-JP" altLang="en-US" sz="800" dirty="0"/>
              <a:t>商品名、価格</a:t>
            </a:r>
            <a:endParaRPr lang="en-US" altLang="ja-JP" sz="800" dirty="0"/>
          </a:p>
        </p:txBody>
      </p:sp>
      <p:sp>
        <p:nvSpPr>
          <p:cNvPr id="42" name="テキスト ボックス 41">
            <a:extLst>
              <a:ext uri="{FF2B5EF4-FFF2-40B4-BE49-F238E27FC236}">
                <a16:creationId xmlns:a16="http://schemas.microsoft.com/office/drawing/2014/main" id="{C9F36E25-9EBC-409A-94B8-FDCE7395B61C}"/>
              </a:ext>
            </a:extLst>
          </p:cNvPr>
          <p:cNvSpPr txBox="1"/>
          <p:nvPr/>
        </p:nvSpPr>
        <p:spPr>
          <a:xfrm>
            <a:off x="2459293" y="1042014"/>
            <a:ext cx="3206359" cy="215444"/>
          </a:xfrm>
          <a:prstGeom prst="rect">
            <a:avLst/>
          </a:prstGeom>
          <a:noFill/>
        </p:spPr>
        <p:txBody>
          <a:bodyPr wrap="square" rtlCol="0">
            <a:spAutoFit/>
          </a:bodyPr>
          <a:lstStyle/>
          <a:p>
            <a:r>
              <a:rPr lang="ja-JP" altLang="en-US" sz="800" dirty="0"/>
              <a:t>商品 素材へのこだわり 製造工程 レシピ </a:t>
            </a:r>
            <a:r>
              <a:rPr lang="en-US" altLang="ja-JP" sz="800" dirty="0"/>
              <a:t>About Us</a:t>
            </a:r>
            <a:r>
              <a:rPr lang="ja-JP" altLang="en-US" sz="800" dirty="0"/>
              <a:t> お問い合わせ</a:t>
            </a:r>
            <a:r>
              <a:rPr kumimoji="1" lang="en-US" altLang="ja-JP" sz="800" dirty="0"/>
              <a:t> </a:t>
            </a:r>
            <a:endParaRPr kumimoji="1" lang="ja-JP" altLang="en-US" sz="800" dirty="0"/>
          </a:p>
        </p:txBody>
      </p:sp>
    </p:spTree>
    <p:extLst>
      <p:ext uri="{BB962C8B-B14F-4D97-AF65-F5344CB8AC3E}">
        <p14:creationId xmlns:p14="http://schemas.microsoft.com/office/powerpoint/2010/main" val="4779717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7665BDAC-4D87-4243-A2D5-31A2F57D2CF4}"/>
              </a:ext>
            </a:extLst>
          </p:cNvPr>
          <p:cNvSpPr txBox="1"/>
          <p:nvPr/>
        </p:nvSpPr>
        <p:spPr>
          <a:xfrm>
            <a:off x="269628" y="274007"/>
            <a:ext cx="2236510" cy="707886"/>
          </a:xfrm>
          <a:prstGeom prst="rect">
            <a:avLst/>
          </a:prstGeom>
          <a:noFill/>
        </p:spPr>
        <p:txBody>
          <a:bodyPr wrap="none" rtlCol="0">
            <a:spAutoFit/>
          </a:bodyPr>
          <a:lstStyle/>
          <a:p>
            <a:r>
              <a:rPr kumimoji="1" lang="ja-JP" altLang="en-US" sz="4000" dirty="0"/>
              <a:t>製造工程</a:t>
            </a:r>
          </a:p>
        </p:txBody>
      </p:sp>
      <p:sp>
        <p:nvSpPr>
          <p:cNvPr id="4" name="正方形/長方形 3">
            <a:extLst>
              <a:ext uri="{FF2B5EF4-FFF2-40B4-BE49-F238E27FC236}">
                <a16:creationId xmlns:a16="http://schemas.microsoft.com/office/drawing/2014/main" id="{FF4384BE-EA8F-41B4-8751-524991F5984A}"/>
              </a:ext>
            </a:extLst>
          </p:cNvPr>
          <p:cNvSpPr/>
          <p:nvPr/>
        </p:nvSpPr>
        <p:spPr>
          <a:xfrm>
            <a:off x="1776139" y="981893"/>
            <a:ext cx="3997235" cy="5717650"/>
          </a:xfrm>
          <a:prstGeom prst="rect">
            <a:avLst/>
          </a:prstGeom>
          <a:solidFill>
            <a:schemeClr val="bg1"/>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1400" b="1" dirty="0">
              <a:solidFill>
                <a:schemeClr val="bg1">
                  <a:lumMod val="50000"/>
                </a:schemeClr>
              </a:solidFill>
            </a:endParaRPr>
          </a:p>
        </p:txBody>
      </p:sp>
      <p:sp>
        <p:nvSpPr>
          <p:cNvPr id="8" name="正方形/長方形 7">
            <a:extLst>
              <a:ext uri="{FF2B5EF4-FFF2-40B4-BE49-F238E27FC236}">
                <a16:creationId xmlns:a16="http://schemas.microsoft.com/office/drawing/2014/main" id="{850A63C7-BE17-4E17-8CF5-492A6FED43F3}"/>
              </a:ext>
            </a:extLst>
          </p:cNvPr>
          <p:cNvSpPr/>
          <p:nvPr/>
        </p:nvSpPr>
        <p:spPr>
          <a:xfrm>
            <a:off x="3570853" y="4611930"/>
            <a:ext cx="1769534" cy="1222474"/>
          </a:xfrm>
          <a:prstGeom prst="rect">
            <a:avLst/>
          </a:prstGeom>
          <a:solidFill>
            <a:schemeClr val="bg1">
              <a:lumMod val="8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b="1" dirty="0"/>
              <a:t>画像</a:t>
            </a:r>
          </a:p>
        </p:txBody>
      </p:sp>
      <p:sp>
        <p:nvSpPr>
          <p:cNvPr id="11" name="正方形/長方形 10">
            <a:extLst>
              <a:ext uri="{FF2B5EF4-FFF2-40B4-BE49-F238E27FC236}">
                <a16:creationId xmlns:a16="http://schemas.microsoft.com/office/drawing/2014/main" id="{40C06EF4-F039-415F-8D9E-F1B2EC962B51}"/>
              </a:ext>
            </a:extLst>
          </p:cNvPr>
          <p:cNvSpPr/>
          <p:nvPr/>
        </p:nvSpPr>
        <p:spPr>
          <a:xfrm>
            <a:off x="2073469" y="2187292"/>
            <a:ext cx="3435496" cy="1600916"/>
          </a:xfrm>
          <a:prstGeom prst="rect">
            <a:avLst/>
          </a:prstGeom>
          <a:solidFill>
            <a:schemeClr val="bg1">
              <a:lumMod val="8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b="1" dirty="0"/>
              <a:t>画像</a:t>
            </a:r>
          </a:p>
        </p:txBody>
      </p:sp>
      <p:sp>
        <p:nvSpPr>
          <p:cNvPr id="7" name="正方形/長方形 6">
            <a:extLst>
              <a:ext uri="{FF2B5EF4-FFF2-40B4-BE49-F238E27FC236}">
                <a16:creationId xmlns:a16="http://schemas.microsoft.com/office/drawing/2014/main" id="{88E82CE7-E7E8-43E6-915F-9F651C8E5281}"/>
              </a:ext>
            </a:extLst>
          </p:cNvPr>
          <p:cNvSpPr/>
          <p:nvPr/>
        </p:nvSpPr>
        <p:spPr>
          <a:xfrm>
            <a:off x="2216186" y="4776070"/>
            <a:ext cx="1487569" cy="847723"/>
          </a:xfrm>
          <a:prstGeom prst="rect">
            <a:avLst/>
          </a:prstGeom>
          <a:solidFill>
            <a:schemeClr val="bg1">
              <a:lumMod val="8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b="1" dirty="0"/>
              <a:t>画像</a:t>
            </a:r>
          </a:p>
        </p:txBody>
      </p:sp>
      <p:sp>
        <p:nvSpPr>
          <p:cNvPr id="15" name="テキスト ボックス 14">
            <a:extLst>
              <a:ext uri="{FF2B5EF4-FFF2-40B4-BE49-F238E27FC236}">
                <a16:creationId xmlns:a16="http://schemas.microsoft.com/office/drawing/2014/main" id="{C2A8D051-6922-411B-8595-2CACBA638882}"/>
              </a:ext>
            </a:extLst>
          </p:cNvPr>
          <p:cNvSpPr txBox="1"/>
          <p:nvPr/>
        </p:nvSpPr>
        <p:spPr>
          <a:xfrm>
            <a:off x="1927564" y="1514620"/>
            <a:ext cx="2236510" cy="707886"/>
          </a:xfrm>
          <a:prstGeom prst="rect">
            <a:avLst/>
          </a:prstGeom>
          <a:noFill/>
        </p:spPr>
        <p:txBody>
          <a:bodyPr wrap="none" rtlCol="0">
            <a:spAutoFit/>
          </a:bodyPr>
          <a:lstStyle/>
          <a:p>
            <a:r>
              <a:rPr lang="ja-JP" altLang="en-US" sz="2000" dirty="0"/>
              <a:t>製造工程</a:t>
            </a:r>
            <a:endParaRPr lang="en-US" altLang="ja-JP" sz="2000" dirty="0"/>
          </a:p>
          <a:p>
            <a:r>
              <a:rPr kumimoji="1" lang="ja-JP" altLang="en-US" sz="2000" dirty="0"/>
              <a:t>　おいしさの秘訣</a:t>
            </a:r>
            <a:endParaRPr kumimoji="1" lang="ja-JP" altLang="en-US" sz="1500" dirty="0"/>
          </a:p>
        </p:txBody>
      </p:sp>
      <p:sp>
        <p:nvSpPr>
          <p:cNvPr id="16" name="テキスト ボックス 15">
            <a:extLst>
              <a:ext uri="{FF2B5EF4-FFF2-40B4-BE49-F238E27FC236}">
                <a16:creationId xmlns:a16="http://schemas.microsoft.com/office/drawing/2014/main" id="{7ADA1B4E-83CA-4057-8763-859E58866491}"/>
              </a:ext>
            </a:extLst>
          </p:cNvPr>
          <p:cNvSpPr txBox="1"/>
          <p:nvPr/>
        </p:nvSpPr>
        <p:spPr>
          <a:xfrm>
            <a:off x="1883622" y="4002983"/>
            <a:ext cx="2031325" cy="584775"/>
          </a:xfrm>
          <a:prstGeom prst="rect">
            <a:avLst/>
          </a:prstGeom>
          <a:noFill/>
        </p:spPr>
        <p:txBody>
          <a:bodyPr wrap="none" rtlCol="0">
            <a:spAutoFit/>
          </a:bodyPr>
          <a:lstStyle/>
          <a:p>
            <a:pPr algn="l" fontAlgn="base" latinLnBrk="1"/>
            <a:r>
              <a:rPr lang="ja-JP" altLang="en-US" sz="1600" dirty="0">
                <a:solidFill>
                  <a:srgbClr val="333333"/>
                </a:solidFill>
                <a:latin typeface="Meiryo" panose="020B0604030504040204" pitchFamily="50" charset="-128"/>
                <a:ea typeface="Meiryo" panose="020B0604030504040204" pitchFamily="50" charset="-128"/>
              </a:rPr>
              <a:t>テキストテキスト</a:t>
            </a:r>
            <a:endParaRPr lang="en-US" altLang="ja-JP" sz="1600" dirty="0">
              <a:solidFill>
                <a:srgbClr val="333333"/>
              </a:solidFill>
              <a:latin typeface="Meiryo" panose="020B0604030504040204" pitchFamily="50" charset="-128"/>
              <a:ea typeface="Meiryo" panose="020B0604030504040204" pitchFamily="50" charset="-128"/>
            </a:endParaRPr>
          </a:p>
          <a:p>
            <a:pPr algn="l" fontAlgn="base" latinLnBrk="1"/>
            <a:r>
              <a:rPr lang="ja-JP" altLang="en-US" sz="1600" i="0" dirty="0">
                <a:solidFill>
                  <a:srgbClr val="333333"/>
                </a:solidFill>
                <a:effectLst/>
                <a:latin typeface="Meiryo" panose="020B0604030504040204" pitchFamily="50" charset="-128"/>
                <a:ea typeface="Meiryo" panose="020B0604030504040204" pitchFamily="50" charset="-128"/>
              </a:rPr>
              <a:t>　テキストテキスト</a:t>
            </a:r>
          </a:p>
        </p:txBody>
      </p:sp>
      <p:sp>
        <p:nvSpPr>
          <p:cNvPr id="17" name="正方形/長方形 16">
            <a:extLst>
              <a:ext uri="{FF2B5EF4-FFF2-40B4-BE49-F238E27FC236}">
                <a16:creationId xmlns:a16="http://schemas.microsoft.com/office/drawing/2014/main" id="{59A0B170-D5C5-43B7-ADA5-9C0CAF289D97}"/>
              </a:ext>
            </a:extLst>
          </p:cNvPr>
          <p:cNvSpPr/>
          <p:nvPr/>
        </p:nvSpPr>
        <p:spPr>
          <a:xfrm>
            <a:off x="1776139" y="961935"/>
            <a:ext cx="3997234" cy="369332"/>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dirty="0"/>
          </a:p>
        </p:txBody>
      </p:sp>
      <p:pic>
        <p:nvPicPr>
          <p:cNvPr id="18" name="図 17">
            <a:extLst>
              <a:ext uri="{FF2B5EF4-FFF2-40B4-BE49-F238E27FC236}">
                <a16:creationId xmlns:a16="http://schemas.microsoft.com/office/drawing/2014/main" id="{EB715F1F-BA17-431D-B81A-7D5111FDD7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1959" y="1013436"/>
            <a:ext cx="252311" cy="266329"/>
          </a:xfrm>
          <a:prstGeom prst="rect">
            <a:avLst/>
          </a:prstGeom>
        </p:spPr>
      </p:pic>
      <p:pic>
        <p:nvPicPr>
          <p:cNvPr id="20" name="グラフィックス 19" descr="ショッピング カート">
            <a:extLst>
              <a:ext uri="{FF2B5EF4-FFF2-40B4-BE49-F238E27FC236}">
                <a16:creationId xmlns:a16="http://schemas.microsoft.com/office/drawing/2014/main" id="{39369D2D-B65F-4AA3-A23F-E5A146451B2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57930" y="1038879"/>
            <a:ext cx="215444" cy="215444"/>
          </a:xfrm>
          <a:prstGeom prst="rect">
            <a:avLst/>
          </a:prstGeom>
        </p:spPr>
      </p:pic>
      <p:sp>
        <p:nvSpPr>
          <p:cNvPr id="21" name="テキスト ボックス 20">
            <a:extLst>
              <a:ext uri="{FF2B5EF4-FFF2-40B4-BE49-F238E27FC236}">
                <a16:creationId xmlns:a16="http://schemas.microsoft.com/office/drawing/2014/main" id="{4DBAB774-C9D1-40AF-917D-0E85ABE22B1A}"/>
              </a:ext>
            </a:extLst>
          </p:cNvPr>
          <p:cNvSpPr txBox="1"/>
          <p:nvPr/>
        </p:nvSpPr>
        <p:spPr>
          <a:xfrm>
            <a:off x="2059371" y="5900089"/>
            <a:ext cx="3430767" cy="830997"/>
          </a:xfrm>
          <a:prstGeom prst="rect">
            <a:avLst/>
          </a:prstGeom>
          <a:noFill/>
        </p:spPr>
        <p:txBody>
          <a:bodyPr wrap="square" rtlCol="0">
            <a:spAutoFit/>
          </a:bodyPr>
          <a:lstStyle/>
          <a:p>
            <a:pPr fontAlgn="base" latinLnBrk="1"/>
            <a:r>
              <a:rPr lang="ja-JP" altLang="en-US" sz="1200" i="0" dirty="0">
                <a:solidFill>
                  <a:srgbClr val="333333"/>
                </a:solidFill>
                <a:effectLst/>
                <a:latin typeface="Meiryo" panose="020B0604030504040204" pitchFamily="50" charset="-128"/>
                <a:ea typeface="Meiryo" panose="020B0604030504040204" pitchFamily="50" charset="-128"/>
              </a:rPr>
              <a:t>テキスト</a:t>
            </a:r>
            <a:r>
              <a:rPr lang="ja-JP" altLang="en-US" sz="1200" dirty="0">
                <a:solidFill>
                  <a:srgbClr val="333333"/>
                </a:solidFill>
                <a:latin typeface="Meiryo" panose="020B0604030504040204" pitchFamily="50" charset="-128"/>
                <a:ea typeface="Meiryo" panose="020B0604030504040204" pitchFamily="50" charset="-128"/>
              </a:rPr>
              <a:t>テキスト</a:t>
            </a:r>
            <a:r>
              <a:rPr lang="ja-JP" altLang="en-US" sz="1200" i="0" dirty="0">
                <a:solidFill>
                  <a:srgbClr val="333333"/>
                </a:solidFill>
                <a:effectLst/>
                <a:latin typeface="Meiryo" panose="020B0604030504040204" pitchFamily="50" charset="-128"/>
                <a:ea typeface="Meiryo" panose="020B0604030504040204" pitchFamily="50" charset="-128"/>
              </a:rPr>
              <a:t>テキスト</a:t>
            </a:r>
            <a:r>
              <a:rPr lang="ja-JP" altLang="en-US" sz="1200" dirty="0">
                <a:solidFill>
                  <a:srgbClr val="333333"/>
                </a:solidFill>
                <a:latin typeface="Meiryo" panose="020B0604030504040204" pitchFamily="50" charset="-128"/>
                <a:ea typeface="Meiryo" panose="020B0604030504040204" pitchFamily="50" charset="-128"/>
              </a:rPr>
              <a:t>テキスト</a:t>
            </a:r>
            <a:r>
              <a:rPr lang="ja-JP" altLang="en-US" sz="1200" i="0" dirty="0">
                <a:solidFill>
                  <a:srgbClr val="333333"/>
                </a:solidFill>
                <a:effectLst/>
                <a:latin typeface="Meiryo" panose="020B0604030504040204" pitchFamily="50" charset="-128"/>
                <a:ea typeface="Meiryo" panose="020B0604030504040204" pitchFamily="50" charset="-128"/>
              </a:rPr>
              <a:t>テキスト</a:t>
            </a:r>
            <a:r>
              <a:rPr lang="ja-JP" altLang="en-US" sz="1200" dirty="0">
                <a:solidFill>
                  <a:srgbClr val="333333"/>
                </a:solidFill>
                <a:latin typeface="Meiryo" panose="020B0604030504040204" pitchFamily="50" charset="-128"/>
                <a:ea typeface="Meiryo" panose="020B0604030504040204" pitchFamily="50" charset="-128"/>
              </a:rPr>
              <a:t>テキスト</a:t>
            </a:r>
            <a:r>
              <a:rPr lang="ja-JP" altLang="en-US" sz="1200" i="0" dirty="0">
                <a:solidFill>
                  <a:srgbClr val="333333"/>
                </a:solidFill>
                <a:effectLst/>
                <a:latin typeface="Meiryo" panose="020B0604030504040204" pitchFamily="50" charset="-128"/>
                <a:ea typeface="Meiryo" panose="020B0604030504040204" pitchFamily="50" charset="-128"/>
              </a:rPr>
              <a:t>テキスト</a:t>
            </a:r>
            <a:r>
              <a:rPr lang="ja-JP" altLang="en-US" sz="1200" dirty="0">
                <a:solidFill>
                  <a:srgbClr val="333333"/>
                </a:solidFill>
                <a:latin typeface="Meiryo" panose="020B0604030504040204" pitchFamily="50" charset="-128"/>
                <a:ea typeface="Meiryo" panose="020B0604030504040204" pitchFamily="50" charset="-128"/>
              </a:rPr>
              <a:t>テキスト</a:t>
            </a:r>
            <a:r>
              <a:rPr lang="ja-JP" altLang="en-US" sz="1200" i="0" dirty="0">
                <a:solidFill>
                  <a:srgbClr val="333333"/>
                </a:solidFill>
                <a:effectLst/>
                <a:latin typeface="Meiryo" panose="020B0604030504040204" pitchFamily="50" charset="-128"/>
                <a:ea typeface="Meiryo" panose="020B0604030504040204" pitchFamily="50" charset="-128"/>
              </a:rPr>
              <a:t>テキスト</a:t>
            </a:r>
            <a:r>
              <a:rPr lang="ja-JP" altLang="en-US" sz="1200" dirty="0">
                <a:solidFill>
                  <a:srgbClr val="333333"/>
                </a:solidFill>
                <a:latin typeface="Meiryo" panose="020B0604030504040204" pitchFamily="50" charset="-128"/>
                <a:ea typeface="Meiryo" panose="020B0604030504040204" pitchFamily="50" charset="-128"/>
              </a:rPr>
              <a:t>テキスト</a:t>
            </a:r>
            <a:r>
              <a:rPr lang="ja-JP" altLang="en-US" sz="1200" i="0" dirty="0">
                <a:solidFill>
                  <a:srgbClr val="333333"/>
                </a:solidFill>
                <a:effectLst/>
                <a:latin typeface="Meiryo" panose="020B0604030504040204" pitchFamily="50" charset="-128"/>
                <a:ea typeface="Meiryo" panose="020B0604030504040204" pitchFamily="50" charset="-128"/>
              </a:rPr>
              <a:t>テキスト</a:t>
            </a:r>
            <a:r>
              <a:rPr lang="ja-JP" altLang="en-US" sz="1200" dirty="0">
                <a:solidFill>
                  <a:srgbClr val="333333"/>
                </a:solidFill>
                <a:latin typeface="Meiryo" panose="020B0604030504040204" pitchFamily="50" charset="-128"/>
                <a:ea typeface="Meiryo" panose="020B0604030504040204" pitchFamily="50" charset="-128"/>
              </a:rPr>
              <a:t>テキスト</a:t>
            </a:r>
            <a:r>
              <a:rPr lang="ja-JP" altLang="en-US" sz="1200" i="0" dirty="0">
                <a:solidFill>
                  <a:srgbClr val="333333"/>
                </a:solidFill>
                <a:effectLst/>
                <a:latin typeface="Meiryo" panose="020B0604030504040204" pitchFamily="50" charset="-128"/>
                <a:ea typeface="Meiryo" panose="020B0604030504040204" pitchFamily="50" charset="-128"/>
              </a:rPr>
              <a:t>テキスト</a:t>
            </a:r>
            <a:r>
              <a:rPr lang="ja-JP" altLang="en-US" sz="1200" dirty="0">
                <a:solidFill>
                  <a:srgbClr val="333333"/>
                </a:solidFill>
                <a:latin typeface="Meiryo" panose="020B0604030504040204" pitchFamily="50" charset="-128"/>
                <a:ea typeface="Meiryo" panose="020B0604030504040204" pitchFamily="50" charset="-128"/>
              </a:rPr>
              <a:t>テキスト</a:t>
            </a:r>
            <a:r>
              <a:rPr lang="ja-JP" altLang="en-US" sz="1200" i="0" dirty="0">
                <a:solidFill>
                  <a:srgbClr val="333333"/>
                </a:solidFill>
                <a:effectLst/>
                <a:latin typeface="Meiryo" panose="020B0604030504040204" pitchFamily="50" charset="-128"/>
                <a:ea typeface="Meiryo" panose="020B0604030504040204" pitchFamily="50" charset="-128"/>
              </a:rPr>
              <a:t>テキスト</a:t>
            </a:r>
            <a:r>
              <a:rPr lang="ja-JP" altLang="en-US" sz="1200" dirty="0">
                <a:solidFill>
                  <a:srgbClr val="333333"/>
                </a:solidFill>
                <a:latin typeface="Meiryo" panose="020B0604030504040204" pitchFamily="50" charset="-128"/>
                <a:ea typeface="Meiryo" panose="020B0604030504040204" pitchFamily="50" charset="-128"/>
              </a:rPr>
              <a:t>テキスト</a:t>
            </a:r>
            <a:r>
              <a:rPr lang="ja-JP" altLang="en-US" sz="1200" i="0" dirty="0">
                <a:solidFill>
                  <a:srgbClr val="333333"/>
                </a:solidFill>
                <a:effectLst/>
                <a:latin typeface="Meiryo" panose="020B0604030504040204" pitchFamily="50" charset="-128"/>
                <a:ea typeface="Meiryo" panose="020B0604030504040204" pitchFamily="50" charset="-128"/>
              </a:rPr>
              <a:t>テキスト</a:t>
            </a:r>
            <a:r>
              <a:rPr lang="ja-JP" altLang="en-US" sz="1200" dirty="0">
                <a:solidFill>
                  <a:srgbClr val="333333"/>
                </a:solidFill>
                <a:latin typeface="Meiryo" panose="020B0604030504040204" pitchFamily="50" charset="-128"/>
                <a:ea typeface="Meiryo" panose="020B0604030504040204" pitchFamily="50" charset="-128"/>
              </a:rPr>
              <a:t>テキスト</a:t>
            </a:r>
            <a:r>
              <a:rPr lang="ja-JP" altLang="en-US" sz="1200" i="0" dirty="0">
                <a:solidFill>
                  <a:srgbClr val="333333"/>
                </a:solidFill>
                <a:effectLst/>
                <a:latin typeface="Meiryo" panose="020B0604030504040204" pitchFamily="50" charset="-128"/>
                <a:ea typeface="Meiryo" panose="020B0604030504040204" pitchFamily="50" charset="-128"/>
              </a:rPr>
              <a:t>テキスト</a:t>
            </a:r>
            <a:r>
              <a:rPr lang="ja-JP" altLang="en-US" sz="1200" dirty="0">
                <a:solidFill>
                  <a:srgbClr val="333333"/>
                </a:solidFill>
                <a:latin typeface="Meiryo" panose="020B0604030504040204" pitchFamily="50" charset="-128"/>
                <a:ea typeface="Meiryo" panose="020B0604030504040204" pitchFamily="50" charset="-128"/>
              </a:rPr>
              <a:t>テキスト</a:t>
            </a:r>
            <a:endParaRPr lang="ja-JP" altLang="en-US" sz="1200" i="0" dirty="0">
              <a:solidFill>
                <a:srgbClr val="333333"/>
              </a:solidFill>
              <a:effectLst/>
              <a:latin typeface="Meiryo" panose="020B0604030504040204" pitchFamily="50" charset="-128"/>
              <a:ea typeface="Meiryo" panose="020B0604030504040204" pitchFamily="50" charset="-128"/>
            </a:endParaRPr>
          </a:p>
        </p:txBody>
      </p:sp>
      <p:sp>
        <p:nvSpPr>
          <p:cNvPr id="22" name="テキスト ボックス 21">
            <a:extLst>
              <a:ext uri="{FF2B5EF4-FFF2-40B4-BE49-F238E27FC236}">
                <a16:creationId xmlns:a16="http://schemas.microsoft.com/office/drawing/2014/main" id="{64E7D2C2-7A01-40B4-B4FC-179746AA85AF}"/>
              </a:ext>
            </a:extLst>
          </p:cNvPr>
          <p:cNvSpPr txBox="1"/>
          <p:nvPr/>
        </p:nvSpPr>
        <p:spPr>
          <a:xfrm>
            <a:off x="2459293" y="1042014"/>
            <a:ext cx="3206359" cy="215444"/>
          </a:xfrm>
          <a:prstGeom prst="rect">
            <a:avLst/>
          </a:prstGeom>
          <a:noFill/>
        </p:spPr>
        <p:txBody>
          <a:bodyPr wrap="square" rtlCol="0">
            <a:spAutoFit/>
          </a:bodyPr>
          <a:lstStyle/>
          <a:p>
            <a:r>
              <a:rPr lang="ja-JP" altLang="en-US" sz="800" dirty="0"/>
              <a:t>商品 素材へのこだわり 製造工程 レシピ </a:t>
            </a:r>
            <a:r>
              <a:rPr lang="en-US" altLang="ja-JP" sz="800" dirty="0"/>
              <a:t>About Us</a:t>
            </a:r>
            <a:r>
              <a:rPr lang="ja-JP" altLang="en-US" sz="800" dirty="0"/>
              <a:t> お問い合わせ</a:t>
            </a:r>
            <a:r>
              <a:rPr kumimoji="1" lang="en-US" altLang="ja-JP" sz="800" dirty="0"/>
              <a:t> </a:t>
            </a:r>
            <a:endParaRPr kumimoji="1" lang="ja-JP" altLang="en-US" sz="800" dirty="0"/>
          </a:p>
        </p:txBody>
      </p:sp>
    </p:spTree>
    <p:extLst>
      <p:ext uri="{BB962C8B-B14F-4D97-AF65-F5344CB8AC3E}">
        <p14:creationId xmlns:p14="http://schemas.microsoft.com/office/powerpoint/2010/main" val="2097358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7665BDAC-4D87-4243-A2D5-31A2F57D2CF4}"/>
              </a:ext>
            </a:extLst>
          </p:cNvPr>
          <p:cNvSpPr txBox="1"/>
          <p:nvPr/>
        </p:nvSpPr>
        <p:spPr>
          <a:xfrm>
            <a:off x="269628" y="274007"/>
            <a:ext cx="2236510" cy="707886"/>
          </a:xfrm>
          <a:prstGeom prst="rect">
            <a:avLst/>
          </a:prstGeom>
          <a:noFill/>
        </p:spPr>
        <p:txBody>
          <a:bodyPr wrap="none" rtlCol="0">
            <a:spAutoFit/>
          </a:bodyPr>
          <a:lstStyle/>
          <a:p>
            <a:r>
              <a:rPr kumimoji="1" lang="ja-JP" altLang="en-US" sz="4000" dirty="0"/>
              <a:t>製造工程</a:t>
            </a:r>
          </a:p>
        </p:txBody>
      </p:sp>
      <p:sp>
        <p:nvSpPr>
          <p:cNvPr id="4" name="正方形/長方形 3">
            <a:extLst>
              <a:ext uri="{FF2B5EF4-FFF2-40B4-BE49-F238E27FC236}">
                <a16:creationId xmlns:a16="http://schemas.microsoft.com/office/drawing/2014/main" id="{FF4384BE-EA8F-41B4-8751-524991F5984A}"/>
              </a:ext>
            </a:extLst>
          </p:cNvPr>
          <p:cNvSpPr/>
          <p:nvPr/>
        </p:nvSpPr>
        <p:spPr>
          <a:xfrm>
            <a:off x="1776139" y="981893"/>
            <a:ext cx="3997235" cy="5717650"/>
          </a:xfrm>
          <a:prstGeom prst="rect">
            <a:avLst/>
          </a:prstGeom>
          <a:solidFill>
            <a:schemeClr val="bg1"/>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1400" b="1" dirty="0">
              <a:solidFill>
                <a:schemeClr val="bg1">
                  <a:lumMod val="50000"/>
                </a:schemeClr>
              </a:solidFill>
            </a:endParaRPr>
          </a:p>
        </p:txBody>
      </p:sp>
      <p:sp>
        <p:nvSpPr>
          <p:cNvPr id="8" name="正方形/長方形 7">
            <a:extLst>
              <a:ext uri="{FF2B5EF4-FFF2-40B4-BE49-F238E27FC236}">
                <a16:creationId xmlns:a16="http://schemas.microsoft.com/office/drawing/2014/main" id="{850A63C7-BE17-4E17-8CF5-492A6FED43F3}"/>
              </a:ext>
            </a:extLst>
          </p:cNvPr>
          <p:cNvSpPr/>
          <p:nvPr/>
        </p:nvSpPr>
        <p:spPr>
          <a:xfrm>
            <a:off x="2271188" y="2151169"/>
            <a:ext cx="1769534" cy="1222474"/>
          </a:xfrm>
          <a:prstGeom prst="rect">
            <a:avLst/>
          </a:prstGeom>
          <a:solidFill>
            <a:schemeClr val="bg1">
              <a:lumMod val="8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b="1" dirty="0"/>
              <a:t>画像</a:t>
            </a:r>
          </a:p>
        </p:txBody>
      </p:sp>
      <p:sp>
        <p:nvSpPr>
          <p:cNvPr id="7" name="正方形/長方形 6">
            <a:extLst>
              <a:ext uri="{FF2B5EF4-FFF2-40B4-BE49-F238E27FC236}">
                <a16:creationId xmlns:a16="http://schemas.microsoft.com/office/drawing/2014/main" id="{88E82CE7-E7E8-43E6-915F-9F651C8E5281}"/>
              </a:ext>
            </a:extLst>
          </p:cNvPr>
          <p:cNvSpPr/>
          <p:nvPr/>
        </p:nvSpPr>
        <p:spPr>
          <a:xfrm>
            <a:off x="3893284" y="2338544"/>
            <a:ext cx="1487569" cy="847723"/>
          </a:xfrm>
          <a:prstGeom prst="rect">
            <a:avLst/>
          </a:prstGeom>
          <a:solidFill>
            <a:schemeClr val="bg1">
              <a:lumMod val="8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b="1" dirty="0"/>
              <a:t>画像</a:t>
            </a:r>
          </a:p>
        </p:txBody>
      </p:sp>
      <p:sp>
        <p:nvSpPr>
          <p:cNvPr id="16" name="テキスト ボックス 15">
            <a:extLst>
              <a:ext uri="{FF2B5EF4-FFF2-40B4-BE49-F238E27FC236}">
                <a16:creationId xmlns:a16="http://schemas.microsoft.com/office/drawing/2014/main" id="{7ADA1B4E-83CA-4057-8763-859E58866491}"/>
              </a:ext>
            </a:extLst>
          </p:cNvPr>
          <p:cNvSpPr txBox="1"/>
          <p:nvPr/>
        </p:nvSpPr>
        <p:spPr>
          <a:xfrm>
            <a:off x="1861959" y="1514892"/>
            <a:ext cx="2031325" cy="584775"/>
          </a:xfrm>
          <a:prstGeom prst="rect">
            <a:avLst/>
          </a:prstGeom>
          <a:noFill/>
        </p:spPr>
        <p:txBody>
          <a:bodyPr wrap="none" rtlCol="0">
            <a:spAutoFit/>
          </a:bodyPr>
          <a:lstStyle/>
          <a:p>
            <a:pPr algn="l" fontAlgn="base" latinLnBrk="1"/>
            <a:r>
              <a:rPr lang="ja-JP" altLang="en-US" sz="1600" i="0" dirty="0">
                <a:solidFill>
                  <a:srgbClr val="333333"/>
                </a:solidFill>
                <a:effectLst/>
                <a:latin typeface="Meiryo" panose="020B0604030504040204" pitchFamily="50" charset="-128"/>
                <a:ea typeface="Meiryo" panose="020B0604030504040204" pitchFamily="50" charset="-128"/>
              </a:rPr>
              <a:t>テキストテキスト</a:t>
            </a:r>
            <a:endParaRPr lang="en-US" altLang="ja-JP" sz="1600" i="0" dirty="0">
              <a:solidFill>
                <a:srgbClr val="333333"/>
              </a:solidFill>
              <a:effectLst/>
              <a:latin typeface="Meiryo" panose="020B0604030504040204" pitchFamily="50" charset="-128"/>
              <a:ea typeface="Meiryo" panose="020B0604030504040204" pitchFamily="50" charset="-128"/>
            </a:endParaRPr>
          </a:p>
          <a:p>
            <a:pPr algn="l" fontAlgn="base" latinLnBrk="1"/>
            <a:r>
              <a:rPr lang="ja-JP" altLang="en-US" sz="1600" dirty="0">
                <a:solidFill>
                  <a:srgbClr val="333333"/>
                </a:solidFill>
                <a:latin typeface="Meiryo" panose="020B0604030504040204" pitchFamily="50" charset="-128"/>
                <a:ea typeface="Meiryo" panose="020B0604030504040204" pitchFamily="50" charset="-128"/>
              </a:rPr>
              <a:t>　テキストテキスト</a:t>
            </a:r>
            <a:endParaRPr lang="ja-JP" altLang="en-US" sz="1600" i="0" dirty="0">
              <a:solidFill>
                <a:srgbClr val="333333"/>
              </a:solidFill>
              <a:effectLst/>
              <a:latin typeface="Meiryo" panose="020B0604030504040204" pitchFamily="50" charset="-128"/>
              <a:ea typeface="Meiryo" panose="020B0604030504040204" pitchFamily="50" charset="-128"/>
            </a:endParaRPr>
          </a:p>
        </p:txBody>
      </p:sp>
      <p:sp>
        <p:nvSpPr>
          <p:cNvPr id="17" name="正方形/長方形 16">
            <a:extLst>
              <a:ext uri="{FF2B5EF4-FFF2-40B4-BE49-F238E27FC236}">
                <a16:creationId xmlns:a16="http://schemas.microsoft.com/office/drawing/2014/main" id="{59A0B170-D5C5-43B7-ADA5-9C0CAF289D97}"/>
              </a:ext>
            </a:extLst>
          </p:cNvPr>
          <p:cNvSpPr/>
          <p:nvPr/>
        </p:nvSpPr>
        <p:spPr>
          <a:xfrm>
            <a:off x="1776139" y="961935"/>
            <a:ext cx="3997234" cy="369332"/>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dirty="0"/>
          </a:p>
        </p:txBody>
      </p:sp>
      <p:pic>
        <p:nvPicPr>
          <p:cNvPr id="18" name="図 17">
            <a:extLst>
              <a:ext uri="{FF2B5EF4-FFF2-40B4-BE49-F238E27FC236}">
                <a16:creationId xmlns:a16="http://schemas.microsoft.com/office/drawing/2014/main" id="{EB715F1F-BA17-431D-B81A-7D5111FDD7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1959" y="1013436"/>
            <a:ext cx="252311" cy="266329"/>
          </a:xfrm>
          <a:prstGeom prst="rect">
            <a:avLst/>
          </a:prstGeom>
        </p:spPr>
      </p:pic>
      <p:pic>
        <p:nvPicPr>
          <p:cNvPr id="20" name="グラフィックス 19" descr="ショッピング カート">
            <a:extLst>
              <a:ext uri="{FF2B5EF4-FFF2-40B4-BE49-F238E27FC236}">
                <a16:creationId xmlns:a16="http://schemas.microsoft.com/office/drawing/2014/main" id="{39369D2D-B65F-4AA3-A23F-E5A146451B2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57930" y="1038879"/>
            <a:ext cx="215444" cy="215444"/>
          </a:xfrm>
          <a:prstGeom prst="rect">
            <a:avLst/>
          </a:prstGeom>
        </p:spPr>
      </p:pic>
      <p:grpSp>
        <p:nvGrpSpPr>
          <p:cNvPr id="6" name="グループ化 5">
            <a:extLst>
              <a:ext uri="{FF2B5EF4-FFF2-40B4-BE49-F238E27FC236}">
                <a16:creationId xmlns:a16="http://schemas.microsoft.com/office/drawing/2014/main" id="{3528CAEF-E500-48D4-B8C2-29003FE75D92}"/>
              </a:ext>
            </a:extLst>
          </p:cNvPr>
          <p:cNvGrpSpPr/>
          <p:nvPr/>
        </p:nvGrpSpPr>
        <p:grpSpPr>
          <a:xfrm>
            <a:off x="2327832" y="4355693"/>
            <a:ext cx="3130903" cy="2228300"/>
            <a:chOff x="2427027" y="4355693"/>
            <a:chExt cx="2905735" cy="1992526"/>
          </a:xfrm>
        </p:grpSpPr>
        <p:sp>
          <p:nvSpPr>
            <p:cNvPr id="13" name="テキスト ボックス 12">
              <a:extLst>
                <a:ext uri="{FF2B5EF4-FFF2-40B4-BE49-F238E27FC236}">
                  <a16:creationId xmlns:a16="http://schemas.microsoft.com/office/drawing/2014/main" id="{6FC33DD1-EDE9-4CE3-B6CB-CCA43647448C}"/>
                </a:ext>
              </a:extLst>
            </p:cNvPr>
            <p:cNvSpPr txBox="1"/>
            <p:nvPr/>
          </p:nvSpPr>
          <p:spPr>
            <a:xfrm>
              <a:off x="2450268" y="5340377"/>
              <a:ext cx="1402671" cy="215444"/>
            </a:xfrm>
            <a:prstGeom prst="rect">
              <a:avLst/>
            </a:prstGeom>
            <a:noFill/>
          </p:spPr>
          <p:txBody>
            <a:bodyPr wrap="square" rtlCol="0">
              <a:spAutoFit/>
            </a:bodyPr>
            <a:lstStyle/>
            <a:p>
              <a:r>
                <a:rPr lang="ja-JP" altLang="en-US" sz="800" dirty="0"/>
                <a:t>お得な定期購入</a:t>
              </a:r>
              <a:endParaRPr lang="en-US" altLang="ja-JP" sz="800" dirty="0"/>
            </a:p>
          </p:txBody>
        </p:sp>
        <p:grpSp>
          <p:nvGrpSpPr>
            <p:cNvPr id="14" name="グループ化 13">
              <a:extLst>
                <a:ext uri="{FF2B5EF4-FFF2-40B4-BE49-F238E27FC236}">
                  <a16:creationId xmlns:a16="http://schemas.microsoft.com/office/drawing/2014/main" id="{9D1A1369-0DBD-4657-993C-7EE02678BADA}"/>
                </a:ext>
              </a:extLst>
            </p:cNvPr>
            <p:cNvGrpSpPr/>
            <p:nvPr/>
          </p:nvGrpSpPr>
          <p:grpSpPr>
            <a:xfrm>
              <a:off x="2465228" y="5588457"/>
              <a:ext cx="2591936" cy="555929"/>
              <a:chOff x="2452468" y="510950"/>
              <a:chExt cx="2591936" cy="636749"/>
            </a:xfrm>
          </p:grpSpPr>
          <p:sp>
            <p:nvSpPr>
              <p:cNvPr id="21" name="正方形/長方形 20">
                <a:extLst>
                  <a:ext uri="{FF2B5EF4-FFF2-40B4-BE49-F238E27FC236}">
                    <a16:creationId xmlns:a16="http://schemas.microsoft.com/office/drawing/2014/main" id="{BC435EE2-385D-49D9-B3B6-5EB1CD529FB7}"/>
                  </a:ext>
                </a:extLst>
              </p:cNvPr>
              <p:cNvSpPr/>
              <p:nvPr/>
            </p:nvSpPr>
            <p:spPr>
              <a:xfrm>
                <a:off x="2452468" y="510950"/>
                <a:ext cx="1076815" cy="636749"/>
              </a:xfrm>
              <a:prstGeom prst="rect">
                <a:avLst/>
              </a:prstGeom>
              <a:solidFill>
                <a:schemeClr val="bg1">
                  <a:lumMod val="8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b="1" dirty="0"/>
              </a:p>
            </p:txBody>
          </p:sp>
          <p:sp>
            <p:nvSpPr>
              <p:cNvPr id="22" name="正方形/長方形 21">
                <a:extLst>
                  <a:ext uri="{FF2B5EF4-FFF2-40B4-BE49-F238E27FC236}">
                    <a16:creationId xmlns:a16="http://schemas.microsoft.com/office/drawing/2014/main" id="{7004F316-8E15-40FE-BB46-7A20B732D5C1}"/>
                  </a:ext>
                </a:extLst>
              </p:cNvPr>
              <p:cNvSpPr/>
              <p:nvPr/>
            </p:nvSpPr>
            <p:spPr>
              <a:xfrm>
                <a:off x="3967589" y="510950"/>
                <a:ext cx="1076815" cy="636749"/>
              </a:xfrm>
              <a:prstGeom prst="rect">
                <a:avLst/>
              </a:prstGeom>
              <a:solidFill>
                <a:schemeClr val="bg1">
                  <a:lumMod val="8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b="1" dirty="0"/>
              </a:p>
            </p:txBody>
          </p:sp>
        </p:grpSp>
        <p:cxnSp>
          <p:nvCxnSpPr>
            <p:cNvPr id="23" name="直線コネクタ 22">
              <a:extLst>
                <a:ext uri="{FF2B5EF4-FFF2-40B4-BE49-F238E27FC236}">
                  <a16:creationId xmlns:a16="http://schemas.microsoft.com/office/drawing/2014/main" id="{85BD884A-C953-4287-9F66-2135D9E2BCF4}"/>
                </a:ext>
              </a:extLst>
            </p:cNvPr>
            <p:cNvCxnSpPr>
              <a:cxnSpLocks/>
            </p:cNvCxnSpPr>
            <p:nvPr/>
          </p:nvCxnSpPr>
          <p:spPr>
            <a:xfrm>
              <a:off x="2488469" y="5528912"/>
              <a:ext cx="714136" cy="0"/>
            </a:xfrm>
            <a:prstGeom prst="line">
              <a:avLst/>
            </a:prstGeom>
          </p:spPr>
          <p:style>
            <a:lnRef idx="1">
              <a:schemeClr val="dk1"/>
            </a:lnRef>
            <a:fillRef idx="0">
              <a:schemeClr val="dk1"/>
            </a:fillRef>
            <a:effectRef idx="0">
              <a:schemeClr val="dk1"/>
            </a:effectRef>
            <a:fontRef idx="minor">
              <a:schemeClr val="tx1"/>
            </a:fontRef>
          </p:style>
        </p:cxnSp>
        <p:sp>
          <p:nvSpPr>
            <p:cNvPr id="24" name="正方形/長方形 23">
              <a:extLst>
                <a:ext uri="{FF2B5EF4-FFF2-40B4-BE49-F238E27FC236}">
                  <a16:creationId xmlns:a16="http://schemas.microsoft.com/office/drawing/2014/main" id="{789B165A-9C08-41A3-89C3-1D96B758E737}"/>
                </a:ext>
              </a:extLst>
            </p:cNvPr>
            <p:cNvSpPr/>
            <p:nvPr/>
          </p:nvSpPr>
          <p:spPr>
            <a:xfrm>
              <a:off x="2465228" y="4576252"/>
              <a:ext cx="1076815" cy="555928"/>
            </a:xfrm>
            <a:prstGeom prst="rect">
              <a:avLst/>
            </a:prstGeom>
            <a:solidFill>
              <a:schemeClr val="bg1">
                <a:lumMod val="8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b="1" dirty="0"/>
            </a:p>
          </p:txBody>
        </p:sp>
        <p:sp>
          <p:nvSpPr>
            <p:cNvPr id="25" name="正方形/長方形 24">
              <a:extLst>
                <a:ext uri="{FF2B5EF4-FFF2-40B4-BE49-F238E27FC236}">
                  <a16:creationId xmlns:a16="http://schemas.microsoft.com/office/drawing/2014/main" id="{55CF97E7-5F21-4569-A174-6FC5AFD5A87E}"/>
                </a:ext>
              </a:extLst>
            </p:cNvPr>
            <p:cNvSpPr/>
            <p:nvPr/>
          </p:nvSpPr>
          <p:spPr>
            <a:xfrm>
              <a:off x="3980349" y="4576252"/>
              <a:ext cx="1076815" cy="555928"/>
            </a:xfrm>
            <a:prstGeom prst="rect">
              <a:avLst/>
            </a:prstGeom>
            <a:solidFill>
              <a:schemeClr val="bg1">
                <a:lumMod val="8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b="1" dirty="0"/>
            </a:p>
          </p:txBody>
        </p:sp>
        <p:sp>
          <p:nvSpPr>
            <p:cNvPr id="26" name="テキスト ボックス 25">
              <a:extLst>
                <a:ext uri="{FF2B5EF4-FFF2-40B4-BE49-F238E27FC236}">
                  <a16:creationId xmlns:a16="http://schemas.microsoft.com/office/drawing/2014/main" id="{95E7C0C6-16C8-44E8-90A4-D1BAFD704940}"/>
                </a:ext>
              </a:extLst>
            </p:cNvPr>
            <p:cNvSpPr txBox="1"/>
            <p:nvPr/>
          </p:nvSpPr>
          <p:spPr>
            <a:xfrm>
              <a:off x="2476313" y="4355693"/>
              <a:ext cx="1402671" cy="215444"/>
            </a:xfrm>
            <a:prstGeom prst="rect">
              <a:avLst/>
            </a:prstGeom>
            <a:noFill/>
          </p:spPr>
          <p:txBody>
            <a:bodyPr wrap="square" rtlCol="0">
              <a:spAutoFit/>
            </a:bodyPr>
            <a:lstStyle/>
            <a:p>
              <a:r>
                <a:rPr lang="ja-JP" altLang="en-US" sz="800" dirty="0"/>
                <a:t>パンのお買い物</a:t>
              </a:r>
              <a:endParaRPr lang="en-US" altLang="ja-JP" sz="800" dirty="0"/>
            </a:p>
          </p:txBody>
        </p:sp>
        <p:cxnSp>
          <p:nvCxnSpPr>
            <p:cNvPr id="27" name="直線コネクタ 26">
              <a:extLst>
                <a:ext uri="{FF2B5EF4-FFF2-40B4-BE49-F238E27FC236}">
                  <a16:creationId xmlns:a16="http://schemas.microsoft.com/office/drawing/2014/main" id="{DDBE9B84-B60F-45FB-AE2E-A8D7A1ED2A4A}"/>
                </a:ext>
              </a:extLst>
            </p:cNvPr>
            <p:cNvCxnSpPr>
              <a:cxnSpLocks/>
            </p:cNvCxnSpPr>
            <p:nvPr/>
          </p:nvCxnSpPr>
          <p:spPr>
            <a:xfrm>
              <a:off x="2503282" y="4533755"/>
              <a:ext cx="772578" cy="0"/>
            </a:xfrm>
            <a:prstGeom prst="line">
              <a:avLst/>
            </a:prstGeom>
          </p:spPr>
          <p:style>
            <a:lnRef idx="1">
              <a:schemeClr val="dk1"/>
            </a:lnRef>
            <a:fillRef idx="0">
              <a:schemeClr val="dk1"/>
            </a:fillRef>
            <a:effectRef idx="0">
              <a:schemeClr val="dk1"/>
            </a:effectRef>
            <a:fontRef idx="minor">
              <a:schemeClr val="tx1"/>
            </a:fontRef>
          </p:style>
        </p:cxnSp>
        <p:sp>
          <p:nvSpPr>
            <p:cNvPr id="28" name="テキスト ボックス 27">
              <a:extLst>
                <a:ext uri="{FF2B5EF4-FFF2-40B4-BE49-F238E27FC236}">
                  <a16:creationId xmlns:a16="http://schemas.microsoft.com/office/drawing/2014/main" id="{42D7A307-9E66-4B17-9522-B19D2BA3D29B}"/>
                </a:ext>
              </a:extLst>
            </p:cNvPr>
            <p:cNvSpPr txBox="1"/>
            <p:nvPr/>
          </p:nvSpPr>
          <p:spPr>
            <a:xfrm>
              <a:off x="2427027" y="5104975"/>
              <a:ext cx="1402671" cy="215444"/>
            </a:xfrm>
            <a:prstGeom prst="rect">
              <a:avLst/>
            </a:prstGeom>
            <a:noFill/>
          </p:spPr>
          <p:txBody>
            <a:bodyPr wrap="square" rtlCol="0">
              <a:spAutoFit/>
            </a:bodyPr>
            <a:lstStyle/>
            <a:p>
              <a:r>
                <a:rPr lang="ja-JP" altLang="en-US" sz="800" dirty="0"/>
                <a:t>商品名、価格</a:t>
              </a:r>
              <a:endParaRPr lang="en-US" altLang="ja-JP" sz="800" dirty="0"/>
            </a:p>
          </p:txBody>
        </p:sp>
        <p:sp>
          <p:nvSpPr>
            <p:cNvPr id="29" name="テキスト ボックス 28">
              <a:extLst>
                <a:ext uri="{FF2B5EF4-FFF2-40B4-BE49-F238E27FC236}">
                  <a16:creationId xmlns:a16="http://schemas.microsoft.com/office/drawing/2014/main" id="{1D780542-6161-49A8-83E7-0611BE75AC49}"/>
                </a:ext>
              </a:extLst>
            </p:cNvPr>
            <p:cNvSpPr txBox="1"/>
            <p:nvPr/>
          </p:nvSpPr>
          <p:spPr>
            <a:xfrm>
              <a:off x="3930091" y="5116631"/>
              <a:ext cx="1402671" cy="215444"/>
            </a:xfrm>
            <a:prstGeom prst="rect">
              <a:avLst/>
            </a:prstGeom>
            <a:noFill/>
          </p:spPr>
          <p:txBody>
            <a:bodyPr wrap="square" rtlCol="0">
              <a:spAutoFit/>
            </a:bodyPr>
            <a:lstStyle/>
            <a:p>
              <a:r>
                <a:rPr lang="ja-JP" altLang="en-US" sz="800" dirty="0"/>
                <a:t>商品名、価格</a:t>
              </a:r>
              <a:endParaRPr lang="en-US" altLang="ja-JP" sz="800" dirty="0"/>
            </a:p>
          </p:txBody>
        </p:sp>
        <p:sp>
          <p:nvSpPr>
            <p:cNvPr id="30" name="テキスト ボックス 29">
              <a:extLst>
                <a:ext uri="{FF2B5EF4-FFF2-40B4-BE49-F238E27FC236}">
                  <a16:creationId xmlns:a16="http://schemas.microsoft.com/office/drawing/2014/main" id="{E500ECE7-895E-426C-AF15-896F2238717F}"/>
                </a:ext>
              </a:extLst>
            </p:cNvPr>
            <p:cNvSpPr txBox="1"/>
            <p:nvPr/>
          </p:nvSpPr>
          <p:spPr>
            <a:xfrm>
              <a:off x="2466824" y="6115785"/>
              <a:ext cx="1402671" cy="215444"/>
            </a:xfrm>
            <a:prstGeom prst="rect">
              <a:avLst/>
            </a:prstGeom>
            <a:noFill/>
          </p:spPr>
          <p:txBody>
            <a:bodyPr wrap="square" rtlCol="0">
              <a:spAutoFit/>
            </a:bodyPr>
            <a:lstStyle/>
            <a:p>
              <a:r>
                <a:rPr lang="ja-JP" altLang="en-US" sz="800" dirty="0"/>
                <a:t>商品名、価格</a:t>
              </a:r>
              <a:endParaRPr lang="en-US" altLang="ja-JP" sz="800" dirty="0"/>
            </a:p>
          </p:txBody>
        </p:sp>
        <p:sp>
          <p:nvSpPr>
            <p:cNvPr id="31" name="テキスト ボックス 30">
              <a:extLst>
                <a:ext uri="{FF2B5EF4-FFF2-40B4-BE49-F238E27FC236}">
                  <a16:creationId xmlns:a16="http://schemas.microsoft.com/office/drawing/2014/main" id="{6553A4D1-2C99-4DD2-9691-390D38AA3DAF}"/>
                </a:ext>
              </a:extLst>
            </p:cNvPr>
            <p:cNvSpPr txBox="1"/>
            <p:nvPr/>
          </p:nvSpPr>
          <p:spPr>
            <a:xfrm>
              <a:off x="3930091" y="6132775"/>
              <a:ext cx="1402671" cy="215444"/>
            </a:xfrm>
            <a:prstGeom prst="rect">
              <a:avLst/>
            </a:prstGeom>
            <a:noFill/>
          </p:spPr>
          <p:txBody>
            <a:bodyPr wrap="square" rtlCol="0">
              <a:spAutoFit/>
            </a:bodyPr>
            <a:lstStyle/>
            <a:p>
              <a:r>
                <a:rPr lang="ja-JP" altLang="en-US" sz="800" dirty="0"/>
                <a:t>商品名、価格</a:t>
              </a:r>
              <a:endParaRPr lang="en-US" altLang="ja-JP" sz="800" dirty="0"/>
            </a:p>
          </p:txBody>
        </p:sp>
      </p:grpSp>
      <p:sp>
        <p:nvSpPr>
          <p:cNvPr id="32" name="テキスト ボックス 31">
            <a:extLst>
              <a:ext uri="{FF2B5EF4-FFF2-40B4-BE49-F238E27FC236}">
                <a16:creationId xmlns:a16="http://schemas.microsoft.com/office/drawing/2014/main" id="{93EDEDF6-2971-4EA1-A4F2-CAC43FA158E7}"/>
              </a:ext>
            </a:extLst>
          </p:cNvPr>
          <p:cNvSpPr txBox="1"/>
          <p:nvPr/>
        </p:nvSpPr>
        <p:spPr>
          <a:xfrm>
            <a:off x="2079493" y="3484934"/>
            <a:ext cx="3430767" cy="830997"/>
          </a:xfrm>
          <a:prstGeom prst="rect">
            <a:avLst/>
          </a:prstGeom>
          <a:noFill/>
        </p:spPr>
        <p:txBody>
          <a:bodyPr wrap="square" rtlCol="0">
            <a:spAutoFit/>
          </a:bodyPr>
          <a:lstStyle/>
          <a:p>
            <a:pPr fontAlgn="base" latinLnBrk="1"/>
            <a:r>
              <a:rPr lang="ja-JP" altLang="en-US" sz="1200" i="0" dirty="0">
                <a:solidFill>
                  <a:srgbClr val="333333"/>
                </a:solidFill>
                <a:effectLst/>
                <a:latin typeface="Meiryo" panose="020B0604030504040204" pitchFamily="50" charset="-128"/>
                <a:ea typeface="Meiryo" panose="020B0604030504040204" pitchFamily="50" charset="-128"/>
              </a:rPr>
              <a:t>テキスト</a:t>
            </a:r>
            <a:r>
              <a:rPr lang="ja-JP" altLang="en-US" sz="1200" dirty="0">
                <a:solidFill>
                  <a:srgbClr val="333333"/>
                </a:solidFill>
                <a:latin typeface="Meiryo" panose="020B0604030504040204" pitchFamily="50" charset="-128"/>
                <a:ea typeface="Meiryo" panose="020B0604030504040204" pitchFamily="50" charset="-128"/>
              </a:rPr>
              <a:t>テキスト</a:t>
            </a:r>
            <a:r>
              <a:rPr lang="ja-JP" altLang="en-US" sz="1200" i="0" dirty="0">
                <a:solidFill>
                  <a:srgbClr val="333333"/>
                </a:solidFill>
                <a:effectLst/>
                <a:latin typeface="Meiryo" panose="020B0604030504040204" pitchFamily="50" charset="-128"/>
                <a:ea typeface="Meiryo" panose="020B0604030504040204" pitchFamily="50" charset="-128"/>
              </a:rPr>
              <a:t>テキスト</a:t>
            </a:r>
            <a:r>
              <a:rPr lang="ja-JP" altLang="en-US" sz="1200" dirty="0">
                <a:solidFill>
                  <a:srgbClr val="333333"/>
                </a:solidFill>
                <a:latin typeface="Meiryo" panose="020B0604030504040204" pitchFamily="50" charset="-128"/>
                <a:ea typeface="Meiryo" panose="020B0604030504040204" pitchFamily="50" charset="-128"/>
              </a:rPr>
              <a:t>テキスト</a:t>
            </a:r>
            <a:r>
              <a:rPr lang="ja-JP" altLang="en-US" sz="1200" i="0" dirty="0">
                <a:solidFill>
                  <a:srgbClr val="333333"/>
                </a:solidFill>
                <a:effectLst/>
                <a:latin typeface="Meiryo" panose="020B0604030504040204" pitchFamily="50" charset="-128"/>
                <a:ea typeface="Meiryo" panose="020B0604030504040204" pitchFamily="50" charset="-128"/>
              </a:rPr>
              <a:t>テキスト</a:t>
            </a:r>
            <a:r>
              <a:rPr lang="ja-JP" altLang="en-US" sz="1200" dirty="0">
                <a:solidFill>
                  <a:srgbClr val="333333"/>
                </a:solidFill>
                <a:latin typeface="Meiryo" panose="020B0604030504040204" pitchFamily="50" charset="-128"/>
                <a:ea typeface="Meiryo" panose="020B0604030504040204" pitchFamily="50" charset="-128"/>
              </a:rPr>
              <a:t>テキスト</a:t>
            </a:r>
            <a:r>
              <a:rPr lang="ja-JP" altLang="en-US" sz="1200" i="0" dirty="0">
                <a:solidFill>
                  <a:srgbClr val="333333"/>
                </a:solidFill>
                <a:effectLst/>
                <a:latin typeface="Meiryo" panose="020B0604030504040204" pitchFamily="50" charset="-128"/>
                <a:ea typeface="Meiryo" panose="020B0604030504040204" pitchFamily="50" charset="-128"/>
              </a:rPr>
              <a:t>テキスト</a:t>
            </a:r>
            <a:r>
              <a:rPr lang="ja-JP" altLang="en-US" sz="1200" dirty="0">
                <a:solidFill>
                  <a:srgbClr val="333333"/>
                </a:solidFill>
                <a:latin typeface="Meiryo" panose="020B0604030504040204" pitchFamily="50" charset="-128"/>
                <a:ea typeface="Meiryo" panose="020B0604030504040204" pitchFamily="50" charset="-128"/>
              </a:rPr>
              <a:t>テキスト</a:t>
            </a:r>
            <a:r>
              <a:rPr lang="ja-JP" altLang="en-US" sz="1200" i="0" dirty="0">
                <a:solidFill>
                  <a:srgbClr val="333333"/>
                </a:solidFill>
                <a:effectLst/>
                <a:latin typeface="Meiryo" panose="020B0604030504040204" pitchFamily="50" charset="-128"/>
                <a:ea typeface="Meiryo" panose="020B0604030504040204" pitchFamily="50" charset="-128"/>
              </a:rPr>
              <a:t>テキスト</a:t>
            </a:r>
            <a:r>
              <a:rPr lang="ja-JP" altLang="en-US" sz="1200" dirty="0">
                <a:solidFill>
                  <a:srgbClr val="333333"/>
                </a:solidFill>
                <a:latin typeface="Meiryo" panose="020B0604030504040204" pitchFamily="50" charset="-128"/>
                <a:ea typeface="Meiryo" panose="020B0604030504040204" pitchFamily="50" charset="-128"/>
              </a:rPr>
              <a:t>テキスト</a:t>
            </a:r>
            <a:r>
              <a:rPr lang="ja-JP" altLang="en-US" sz="1200" i="0" dirty="0">
                <a:solidFill>
                  <a:srgbClr val="333333"/>
                </a:solidFill>
                <a:effectLst/>
                <a:latin typeface="Meiryo" panose="020B0604030504040204" pitchFamily="50" charset="-128"/>
                <a:ea typeface="Meiryo" panose="020B0604030504040204" pitchFamily="50" charset="-128"/>
              </a:rPr>
              <a:t>テキスト</a:t>
            </a:r>
            <a:r>
              <a:rPr lang="ja-JP" altLang="en-US" sz="1200" dirty="0">
                <a:solidFill>
                  <a:srgbClr val="333333"/>
                </a:solidFill>
                <a:latin typeface="Meiryo" panose="020B0604030504040204" pitchFamily="50" charset="-128"/>
                <a:ea typeface="Meiryo" panose="020B0604030504040204" pitchFamily="50" charset="-128"/>
              </a:rPr>
              <a:t>テキスト</a:t>
            </a:r>
            <a:r>
              <a:rPr lang="ja-JP" altLang="en-US" sz="1200" i="0" dirty="0">
                <a:solidFill>
                  <a:srgbClr val="333333"/>
                </a:solidFill>
                <a:effectLst/>
                <a:latin typeface="Meiryo" panose="020B0604030504040204" pitchFamily="50" charset="-128"/>
                <a:ea typeface="Meiryo" panose="020B0604030504040204" pitchFamily="50" charset="-128"/>
              </a:rPr>
              <a:t>テキスト</a:t>
            </a:r>
            <a:r>
              <a:rPr lang="ja-JP" altLang="en-US" sz="1200" dirty="0">
                <a:solidFill>
                  <a:srgbClr val="333333"/>
                </a:solidFill>
                <a:latin typeface="Meiryo" panose="020B0604030504040204" pitchFamily="50" charset="-128"/>
                <a:ea typeface="Meiryo" panose="020B0604030504040204" pitchFamily="50" charset="-128"/>
              </a:rPr>
              <a:t>テキスト</a:t>
            </a:r>
            <a:r>
              <a:rPr lang="ja-JP" altLang="en-US" sz="1200" i="0" dirty="0">
                <a:solidFill>
                  <a:srgbClr val="333333"/>
                </a:solidFill>
                <a:effectLst/>
                <a:latin typeface="Meiryo" panose="020B0604030504040204" pitchFamily="50" charset="-128"/>
                <a:ea typeface="Meiryo" panose="020B0604030504040204" pitchFamily="50" charset="-128"/>
              </a:rPr>
              <a:t>テキスト</a:t>
            </a:r>
            <a:r>
              <a:rPr lang="ja-JP" altLang="en-US" sz="1200" dirty="0">
                <a:solidFill>
                  <a:srgbClr val="333333"/>
                </a:solidFill>
                <a:latin typeface="Meiryo" panose="020B0604030504040204" pitchFamily="50" charset="-128"/>
                <a:ea typeface="Meiryo" panose="020B0604030504040204" pitchFamily="50" charset="-128"/>
              </a:rPr>
              <a:t>テキスト</a:t>
            </a:r>
            <a:r>
              <a:rPr lang="ja-JP" altLang="en-US" sz="1200" i="0" dirty="0">
                <a:solidFill>
                  <a:srgbClr val="333333"/>
                </a:solidFill>
                <a:effectLst/>
                <a:latin typeface="Meiryo" panose="020B0604030504040204" pitchFamily="50" charset="-128"/>
                <a:ea typeface="Meiryo" panose="020B0604030504040204" pitchFamily="50" charset="-128"/>
              </a:rPr>
              <a:t>テキスト</a:t>
            </a:r>
            <a:r>
              <a:rPr lang="ja-JP" altLang="en-US" sz="1200" dirty="0">
                <a:solidFill>
                  <a:srgbClr val="333333"/>
                </a:solidFill>
                <a:latin typeface="Meiryo" panose="020B0604030504040204" pitchFamily="50" charset="-128"/>
                <a:ea typeface="Meiryo" panose="020B0604030504040204" pitchFamily="50" charset="-128"/>
              </a:rPr>
              <a:t>テキスト</a:t>
            </a:r>
            <a:r>
              <a:rPr lang="ja-JP" altLang="en-US" sz="1200" i="0" dirty="0">
                <a:solidFill>
                  <a:srgbClr val="333333"/>
                </a:solidFill>
                <a:effectLst/>
                <a:latin typeface="Meiryo" panose="020B0604030504040204" pitchFamily="50" charset="-128"/>
                <a:ea typeface="Meiryo" panose="020B0604030504040204" pitchFamily="50" charset="-128"/>
              </a:rPr>
              <a:t>テキスト</a:t>
            </a:r>
            <a:r>
              <a:rPr lang="ja-JP" altLang="en-US" sz="1200" dirty="0">
                <a:solidFill>
                  <a:srgbClr val="333333"/>
                </a:solidFill>
                <a:latin typeface="Meiryo" panose="020B0604030504040204" pitchFamily="50" charset="-128"/>
                <a:ea typeface="Meiryo" panose="020B0604030504040204" pitchFamily="50" charset="-128"/>
              </a:rPr>
              <a:t>テキスト</a:t>
            </a:r>
            <a:endParaRPr lang="ja-JP" altLang="en-US" sz="1200" i="0" dirty="0">
              <a:solidFill>
                <a:srgbClr val="333333"/>
              </a:solidFill>
              <a:effectLst/>
              <a:latin typeface="Meiryo" panose="020B0604030504040204" pitchFamily="50" charset="-128"/>
              <a:ea typeface="Meiryo" panose="020B0604030504040204" pitchFamily="50" charset="-128"/>
            </a:endParaRPr>
          </a:p>
        </p:txBody>
      </p:sp>
      <p:sp>
        <p:nvSpPr>
          <p:cNvPr id="33" name="テキスト ボックス 32">
            <a:extLst>
              <a:ext uri="{FF2B5EF4-FFF2-40B4-BE49-F238E27FC236}">
                <a16:creationId xmlns:a16="http://schemas.microsoft.com/office/drawing/2014/main" id="{A734A69D-0F88-4E55-A98F-35537564DC42}"/>
              </a:ext>
            </a:extLst>
          </p:cNvPr>
          <p:cNvSpPr txBox="1"/>
          <p:nvPr/>
        </p:nvSpPr>
        <p:spPr>
          <a:xfrm>
            <a:off x="2459293" y="1042014"/>
            <a:ext cx="3206359" cy="215444"/>
          </a:xfrm>
          <a:prstGeom prst="rect">
            <a:avLst/>
          </a:prstGeom>
          <a:noFill/>
        </p:spPr>
        <p:txBody>
          <a:bodyPr wrap="square" rtlCol="0">
            <a:spAutoFit/>
          </a:bodyPr>
          <a:lstStyle/>
          <a:p>
            <a:r>
              <a:rPr lang="ja-JP" altLang="en-US" sz="800" dirty="0"/>
              <a:t>商品 素材へのこだわり 製造工程 レシピ </a:t>
            </a:r>
            <a:r>
              <a:rPr lang="en-US" altLang="ja-JP" sz="800" dirty="0"/>
              <a:t>About Us</a:t>
            </a:r>
            <a:r>
              <a:rPr lang="ja-JP" altLang="en-US" sz="800" dirty="0"/>
              <a:t> お問い合わせ</a:t>
            </a:r>
            <a:r>
              <a:rPr kumimoji="1" lang="en-US" altLang="ja-JP" sz="800" dirty="0"/>
              <a:t> </a:t>
            </a:r>
            <a:endParaRPr kumimoji="1" lang="ja-JP" altLang="en-US" sz="800" dirty="0"/>
          </a:p>
        </p:txBody>
      </p:sp>
    </p:spTree>
    <p:extLst>
      <p:ext uri="{BB962C8B-B14F-4D97-AF65-F5344CB8AC3E}">
        <p14:creationId xmlns:p14="http://schemas.microsoft.com/office/powerpoint/2010/main" val="37945351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9D229CF4-E356-4F44-9102-F2B800D132FC}"/>
              </a:ext>
            </a:extLst>
          </p:cNvPr>
          <p:cNvSpPr/>
          <p:nvPr/>
        </p:nvSpPr>
        <p:spPr>
          <a:xfrm>
            <a:off x="1521883" y="1542130"/>
            <a:ext cx="4979600" cy="3278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altLang="ja-JP" sz="1500" dirty="0">
                <a:solidFill>
                  <a:sysClr val="windowText" lastClr="000000"/>
                </a:solidFill>
              </a:rPr>
              <a:t>As is to be (</a:t>
            </a:r>
            <a:r>
              <a:rPr lang="ja-JP" altLang="en-US" sz="1500">
                <a:solidFill>
                  <a:sysClr val="windowText" lastClr="000000"/>
                </a:solidFill>
              </a:rPr>
              <a:t>目的と課題の整理</a:t>
            </a:r>
            <a:r>
              <a:rPr lang="en-US" altLang="ja-JP" sz="1500" dirty="0">
                <a:solidFill>
                  <a:sysClr val="windowText" lastClr="000000"/>
                </a:solidFill>
              </a:rPr>
              <a:t>)</a:t>
            </a:r>
          </a:p>
        </p:txBody>
      </p:sp>
      <p:sp>
        <p:nvSpPr>
          <p:cNvPr id="10" name="テキスト ボックス 9">
            <a:extLst>
              <a:ext uri="{FF2B5EF4-FFF2-40B4-BE49-F238E27FC236}">
                <a16:creationId xmlns:a16="http://schemas.microsoft.com/office/drawing/2014/main" id="{56608284-7398-B144-9F84-2E77690A51B6}"/>
              </a:ext>
            </a:extLst>
          </p:cNvPr>
          <p:cNvSpPr txBox="1"/>
          <p:nvPr/>
        </p:nvSpPr>
        <p:spPr>
          <a:xfrm>
            <a:off x="7508541" y="1850676"/>
            <a:ext cx="184731" cy="300082"/>
          </a:xfrm>
          <a:prstGeom prst="rect">
            <a:avLst/>
          </a:prstGeom>
          <a:noFill/>
        </p:spPr>
        <p:txBody>
          <a:bodyPr wrap="none" rtlCol="0">
            <a:spAutoFit/>
          </a:bodyPr>
          <a:lstStyle/>
          <a:p>
            <a:endParaRPr lang="ja-JP" altLang="en-US" sz="1350"/>
          </a:p>
        </p:txBody>
      </p:sp>
      <p:sp>
        <p:nvSpPr>
          <p:cNvPr id="12" name="正方形/長方形 11">
            <a:extLst>
              <a:ext uri="{FF2B5EF4-FFF2-40B4-BE49-F238E27FC236}">
                <a16:creationId xmlns:a16="http://schemas.microsoft.com/office/drawing/2014/main" id="{E77B21F5-4986-6442-932D-EE5129F869EF}"/>
              </a:ext>
            </a:extLst>
          </p:cNvPr>
          <p:cNvSpPr/>
          <p:nvPr/>
        </p:nvSpPr>
        <p:spPr>
          <a:xfrm>
            <a:off x="1768209" y="2654077"/>
            <a:ext cx="699425" cy="2057402"/>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ysClr val="windowText" lastClr="000000"/>
                </a:solidFill>
              </a:rPr>
              <a:t>現状の問題</a:t>
            </a:r>
          </a:p>
        </p:txBody>
      </p:sp>
      <p:sp>
        <p:nvSpPr>
          <p:cNvPr id="13" name="正方形/長方形 12">
            <a:extLst>
              <a:ext uri="{FF2B5EF4-FFF2-40B4-BE49-F238E27FC236}">
                <a16:creationId xmlns:a16="http://schemas.microsoft.com/office/drawing/2014/main" id="{7C64729A-716A-7A47-85BB-C02FAE973905}"/>
              </a:ext>
            </a:extLst>
          </p:cNvPr>
          <p:cNvSpPr/>
          <p:nvPr/>
        </p:nvSpPr>
        <p:spPr>
          <a:xfrm>
            <a:off x="2524781" y="2654076"/>
            <a:ext cx="3110324" cy="205740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050" dirty="0">
                <a:solidFill>
                  <a:schemeClr val="tx1"/>
                </a:solidFill>
              </a:rPr>
              <a:t>・</a:t>
            </a:r>
            <a:r>
              <a:rPr lang="en-US" altLang="ja-JP" sz="1050" dirty="0">
                <a:solidFill>
                  <a:schemeClr val="tx1"/>
                </a:solidFill>
              </a:rPr>
              <a:t>CV</a:t>
            </a:r>
            <a:r>
              <a:rPr lang="ja-JP" altLang="en-US" sz="1050" dirty="0">
                <a:solidFill>
                  <a:schemeClr val="tx1"/>
                </a:solidFill>
              </a:rPr>
              <a:t>率が低い</a:t>
            </a:r>
            <a:endParaRPr lang="en-US" altLang="ja-JP" sz="1050" dirty="0">
              <a:solidFill>
                <a:schemeClr val="tx1"/>
              </a:solidFill>
            </a:endParaRPr>
          </a:p>
          <a:p>
            <a:r>
              <a:rPr lang="ja-JP" altLang="en-US" sz="1050" dirty="0">
                <a:solidFill>
                  <a:schemeClr val="tx1"/>
                </a:solidFill>
              </a:rPr>
              <a:t>　</a:t>
            </a:r>
            <a:r>
              <a:rPr lang="en-US" altLang="ja-JP" sz="1050" dirty="0">
                <a:solidFill>
                  <a:schemeClr val="tx1"/>
                </a:solidFill>
              </a:rPr>
              <a:t>L</a:t>
            </a:r>
            <a:r>
              <a:rPr lang="ja-JP" altLang="en-US" sz="1050" dirty="0">
                <a:solidFill>
                  <a:schemeClr val="tx1"/>
                </a:solidFill>
              </a:rPr>
              <a:t>広告配信時</a:t>
            </a:r>
            <a:r>
              <a:rPr lang="en-US" altLang="ja-JP" sz="1050" dirty="0">
                <a:solidFill>
                  <a:schemeClr val="tx1"/>
                </a:solidFill>
              </a:rPr>
              <a:t>0.4</a:t>
            </a:r>
            <a:r>
              <a:rPr lang="ja-JP" altLang="en-US" sz="1050" dirty="0">
                <a:solidFill>
                  <a:schemeClr val="tx1"/>
                </a:solidFill>
              </a:rPr>
              <a:t>％</a:t>
            </a:r>
            <a:endParaRPr lang="en-US" altLang="ja-JP" sz="1050" dirty="0">
              <a:solidFill>
                <a:schemeClr val="tx1"/>
              </a:solidFill>
            </a:endParaRPr>
          </a:p>
          <a:p>
            <a:r>
              <a:rPr lang="ja-JP" altLang="en-US" sz="1050" dirty="0">
                <a:solidFill>
                  <a:schemeClr val="tx1"/>
                </a:solidFill>
              </a:rPr>
              <a:t>・新規購入者のリピータ</a:t>
            </a:r>
            <a:r>
              <a:rPr lang="en-US" altLang="ja-JP" sz="1050" dirty="0">
                <a:solidFill>
                  <a:schemeClr val="tx1"/>
                </a:solidFill>
              </a:rPr>
              <a:t>―</a:t>
            </a:r>
            <a:r>
              <a:rPr lang="ja-JP" altLang="en-US" sz="1050" dirty="0">
                <a:solidFill>
                  <a:schemeClr val="tx1"/>
                </a:solidFill>
              </a:rPr>
              <a:t>への引き上げ</a:t>
            </a:r>
            <a:endParaRPr lang="en-US" altLang="ja-JP" sz="1050" dirty="0">
              <a:solidFill>
                <a:schemeClr val="tx1"/>
              </a:solidFill>
            </a:endParaRPr>
          </a:p>
        </p:txBody>
      </p:sp>
      <p:sp>
        <p:nvSpPr>
          <p:cNvPr id="14" name="正方形/長方形 13">
            <a:extLst>
              <a:ext uri="{FF2B5EF4-FFF2-40B4-BE49-F238E27FC236}">
                <a16:creationId xmlns:a16="http://schemas.microsoft.com/office/drawing/2014/main" id="{D426F2E0-D0CE-C844-AAB7-F91AC4500EA0}"/>
              </a:ext>
            </a:extLst>
          </p:cNvPr>
          <p:cNvSpPr/>
          <p:nvPr/>
        </p:nvSpPr>
        <p:spPr>
          <a:xfrm>
            <a:off x="6227805" y="2654076"/>
            <a:ext cx="699425" cy="2057402"/>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ysClr val="windowText" lastClr="000000"/>
                </a:solidFill>
              </a:rPr>
              <a:t>理想の状態</a:t>
            </a:r>
          </a:p>
        </p:txBody>
      </p:sp>
      <p:sp>
        <p:nvSpPr>
          <p:cNvPr id="15" name="正方形/長方形 14">
            <a:extLst>
              <a:ext uri="{FF2B5EF4-FFF2-40B4-BE49-F238E27FC236}">
                <a16:creationId xmlns:a16="http://schemas.microsoft.com/office/drawing/2014/main" id="{6CBA6850-8D36-BE41-8F22-F4B4B52B93B6}"/>
              </a:ext>
            </a:extLst>
          </p:cNvPr>
          <p:cNvSpPr/>
          <p:nvPr/>
        </p:nvSpPr>
        <p:spPr>
          <a:xfrm>
            <a:off x="6984377" y="2654077"/>
            <a:ext cx="3110324" cy="205740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buFont typeface="Wingdings" panose="05000000000000000000" pitchFamily="2" charset="2"/>
              <a:buChar char="ü"/>
            </a:pPr>
            <a:endParaRPr lang="en-US" altLang="ja-JP" sz="1200" dirty="0">
              <a:solidFill>
                <a:sysClr val="windowText" lastClr="000000"/>
              </a:solidFill>
            </a:endParaRPr>
          </a:p>
          <a:p>
            <a:pPr marL="214313" indent="-214313">
              <a:buFont typeface="Wingdings" panose="05000000000000000000" pitchFamily="2" charset="2"/>
              <a:buChar char="ü"/>
            </a:pPr>
            <a:r>
              <a:rPr lang="en-US" altLang="ja-JP" sz="1200" dirty="0">
                <a:solidFill>
                  <a:sysClr val="windowText" lastClr="000000"/>
                </a:solidFill>
              </a:rPr>
              <a:t>CV</a:t>
            </a:r>
            <a:r>
              <a:rPr lang="ja-JP" altLang="en-US" sz="1200" dirty="0">
                <a:solidFill>
                  <a:sysClr val="windowText" lastClr="000000"/>
                </a:solidFill>
              </a:rPr>
              <a:t>率</a:t>
            </a:r>
            <a:r>
              <a:rPr lang="en-US" altLang="ja-JP" sz="1200" dirty="0">
                <a:solidFill>
                  <a:sysClr val="windowText" lastClr="000000"/>
                </a:solidFill>
              </a:rPr>
              <a:t>0.7</a:t>
            </a:r>
            <a:r>
              <a:rPr lang="ja-JP" altLang="en-US" sz="1200" dirty="0">
                <a:solidFill>
                  <a:sysClr val="windowText" lastClr="000000"/>
                </a:solidFill>
              </a:rPr>
              <a:t>∼</a:t>
            </a:r>
            <a:r>
              <a:rPr lang="en-US" altLang="ja-JP" sz="1200" dirty="0">
                <a:solidFill>
                  <a:sysClr val="windowText" lastClr="000000"/>
                </a:solidFill>
              </a:rPr>
              <a:t>1</a:t>
            </a:r>
            <a:r>
              <a:rPr lang="ja-JP" altLang="en-US" sz="1200" dirty="0">
                <a:solidFill>
                  <a:sysClr val="windowText" lastClr="000000"/>
                </a:solidFill>
              </a:rPr>
              <a:t>％</a:t>
            </a:r>
            <a:endParaRPr lang="en-US" altLang="ja-JP" sz="1200" dirty="0">
              <a:solidFill>
                <a:sysClr val="windowText" lastClr="000000"/>
              </a:solidFill>
            </a:endParaRPr>
          </a:p>
          <a:p>
            <a:pPr marL="214313" indent="-214313">
              <a:buFont typeface="Wingdings" panose="05000000000000000000" pitchFamily="2" charset="2"/>
              <a:buChar char="ü"/>
            </a:pPr>
            <a:endParaRPr lang="en-US" altLang="ja-JP" sz="1200" dirty="0">
              <a:solidFill>
                <a:sysClr val="windowText" lastClr="000000"/>
              </a:solidFill>
            </a:endParaRPr>
          </a:p>
        </p:txBody>
      </p:sp>
      <p:sp>
        <p:nvSpPr>
          <p:cNvPr id="16" name="二等辺三角形 10">
            <a:extLst>
              <a:ext uri="{FF2B5EF4-FFF2-40B4-BE49-F238E27FC236}">
                <a16:creationId xmlns:a16="http://schemas.microsoft.com/office/drawing/2014/main" id="{E137B146-2940-D04A-B533-F25B9802154C}"/>
              </a:ext>
            </a:extLst>
          </p:cNvPr>
          <p:cNvSpPr/>
          <p:nvPr/>
        </p:nvSpPr>
        <p:spPr>
          <a:xfrm rot="5400000">
            <a:off x="5044082" y="3571504"/>
            <a:ext cx="1773544" cy="222545"/>
          </a:xfrm>
          <a:prstGeom prst="triangl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19" name="ブランディング戦略サーベイの全体像">
            <a:extLst>
              <a:ext uri="{FF2B5EF4-FFF2-40B4-BE49-F238E27FC236}">
                <a16:creationId xmlns:a16="http://schemas.microsoft.com/office/drawing/2014/main" id="{AAAE650A-F37E-EF44-9EBD-182F087B9BE8}"/>
              </a:ext>
            </a:extLst>
          </p:cNvPr>
          <p:cNvSpPr txBox="1">
            <a:spLocks/>
          </p:cNvSpPr>
          <p:nvPr/>
        </p:nvSpPr>
        <p:spPr>
          <a:xfrm>
            <a:off x="1750774" y="2038193"/>
            <a:ext cx="7569920" cy="3804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nchor="t">
            <a:noAutofit/>
          </a:bodyPr>
          <a:lstStyle>
            <a:lvl1pPr marL="0" marR="0" indent="0" algn="ctr" defTabSz="584200" rtl="0" latinLnBrk="0">
              <a:lnSpc>
                <a:spcPct val="100000"/>
              </a:lnSpc>
              <a:spcBef>
                <a:spcPts val="0"/>
              </a:spcBef>
              <a:spcAft>
                <a:spcPts val="0"/>
              </a:spcAft>
              <a:buClrTx/>
              <a:buSzTx/>
              <a:buFontTx/>
              <a:buNone/>
              <a:tabLst/>
              <a:defRPr sz="2400" b="0" i="0" u="none" strike="noStrike" cap="none" spc="0" baseline="0">
                <a:solidFill>
                  <a:srgbClr val="000000"/>
                </a:solidFill>
                <a:uFillTx/>
                <a:latin typeface="ヒラギノ角ゴ ProN W6"/>
                <a:ea typeface="ヒラギノ角ゴ ProN W6"/>
                <a:cs typeface="ヒラギノ角ゴ ProN W6"/>
                <a:sym typeface="ヒラギノ角ゴ ProN W6"/>
              </a:defRPr>
            </a:lvl1pPr>
            <a:lvl2pPr marL="0" marR="0" indent="0" algn="ctr" defTabSz="584200" rtl="0" latinLnBrk="0">
              <a:lnSpc>
                <a:spcPct val="100000"/>
              </a:lnSpc>
              <a:spcBef>
                <a:spcPts val="0"/>
              </a:spcBef>
              <a:spcAft>
                <a:spcPts val="0"/>
              </a:spcAft>
              <a:buClrTx/>
              <a:buSzTx/>
              <a:buFontTx/>
              <a:buNone/>
              <a:tabLst/>
              <a:defRPr sz="3700" b="0" i="0" u="none" strike="noStrike" cap="none" spc="0" baseline="0">
                <a:solidFill>
                  <a:srgbClr val="000000"/>
                </a:solidFill>
                <a:uFillTx/>
                <a:latin typeface="+mn-lt"/>
                <a:ea typeface="+mn-ea"/>
                <a:cs typeface="+mn-cs"/>
                <a:sym typeface="ヒラギノ角ゴ ProN W3"/>
              </a:defRPr>
            </a:lvl2pPr>
            <a:lvl3pPr marL="0" marR="0" indent="0" algn="ctr" defTabSz="584200" rtl="0" latinLnBrk="0">
              <a:lnSpc>
                <a:spcPct val="100000"/>
              </a:lnSpc>
              <a:spcBef>
                <a:spcPts val="0"/>
              </a:spcBef>
              <a:spcAft>
                <a:spcPts val="0"/>
              </a:spcAft>
              <a:buClrTx/>
              <a:buSzTx/>
              <a:buFontTx/>
              <a:buNone/>
              <a:tabLst/>
              <a:defRPr sz="3700" b="0" i="0" u="none" strike="noStrike" cap="none" spc="0" baseline="0">
                <a:solidFill>
                  <a:srgbClr val="000000"/>
                </a:solidFill>
                <a:uFillTx/>
                <a:latin typeface="+mn-lt"/>
                <a:ea typeface="+mn-ea"/>
                <a:cs typeface="+mn-cs"/>
                <a:sym typeface="ヒラギノ角ゴ ProN W3"/>
              </a:defRPr>
            </a:lvl3pPr>
            <a:lvl4pPr marL="0" marR="0" indent="0" algn="ctr" defTabSz="584200" rtl="0" latinLnBrk="0">
              <a:lnSpc>
                <a:spcPct val="100000"/>
              </a:lnSpc>
              <a:spcBef>
                <a:spcPts val="0"/>
              </a:spcBef>
              <a:spcAft>
                <a:spcPts val="0"/>
              </a:spcAft>
              <a:buClrTx/>
              <a:buSzTx/>
              <a:buFontTx/>
              <a:buNone/>
              <a:tabLst/>
              <a:defRPr sz="3700" b="0" i="0" u="none" strike="noStrike" cap="none" spc="0" baseline="0">
                <a:solidFill>
                  <a:srgbClr val="000000"/>
                </a:solidFill>
                <a:uFillTx/>
                <a:latin typeface="+mn-lt"/>
                <a:ea typeface="+mn-ea"/>
                <a:cs typeface="+mn-cs"/>
                <a:sym typeface="ヒラギノ角ゴ ProN W3"/>
              </a:defRPr>
            </a:lvl4pPr>
            <a:lvl5pPr marL="0" marR="0" indent="0" algn="ctr" defTabSz="584200" rtl="0" latinLnBrk="0">
              <a:lnSpc>
                <a:spcPct val="100000"/>
              </a:lnSpc>
              <a:spcBef>
                <a:spcPts val="0"/>
              </a:spcBef>
              <a:spcAft>
                <a:spcPts val="0"/>
              </a:spcAft>
              <a:buClrTx/>
              <a:buSzTx/>
              <a:buFontTx/>
              <a:buNone/>
              <a:tabLst/>
              <a:defRPr sz="3700" b="0" i="0" u="none" strike="noStrike" cap="none" spc="0" baseline="0">
                <a:solidFill>
                  <a:srgbClr val="000000"/>
                </a:solidFill>
                <a:uFillTx/>
                <a:latin typeface="+mn-lt"/>
                <a:ea typeface="+mn-ea"/>
                <a:cs typeface="+mn-cs"/>
                <a:sym typeface="ヒラギノ角ゴ ProN W3"/>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mn-lt"/>
                <a:ea typeface="+mn-ea"/>
                <a:cs typeface="+mn-cs"/>
                <a:sym typeface="ヒラギノ角ゴ ProN W3"/>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mn-lt"/>
                <a:ea typeface="+mn-ea"/>
                <a:cs typeface="+mn-cs"/>
                <a:sym typeface="ヒラギノ角ゴ ProN W3"/>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mn-lt"/>
                <a:ea typeface="+mn-ea"/>
                <a:cs typeface="+mn-cs"/>
                <a:sym typeface="ヒラギノ角ゴ ProN W3"/>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mn-lt"/>
                <a:ea typeface="+mn-ea"/>
                <a:cs typeface="+mn-cs"/>
                <a:sym typeface="ヒラギノ角ゴ ProN W3"/>
              </a:defRPr>
            </a:lvl9pPr>
          </a:lstStyle>
          <a:p>
            <a:pPr algn="l" hangingPunct="1"/>
            <a:r>
              <a:rPr lang="en-US" altLang="ja-JP" sz="1350" dirty="0" err="1">
                <a:latin typeface="+mn-ea"/>
                <a:ea typeface="+mn-ea"/>
              </a:rPr>
              <a:t>ocomejirusi</a:t>
            </a:r>
            <a:r>
              <a:rPr lang="ja-JP" altLang="en-US" sz="1350" dirty="0">
                <a:latin typeface="+mn-ea"/>
                <a:ea typeface="+mn-ea"/>
              </a:rPr>
              <a:t>が抱える現状の問題と理想の状態に対し、サイト改善によって解決するべき課題。</a:t>
            </a:r>
            <a:endParaRPr lang="en-US" altLang="ja-JP" sz="1350" dirty="0">
              <a:latin typeface="+mn-ea"/>
              <a:ea typeface="+mn-ea"/>
            </a:endParaRPr>
          </a:p>
        </p:txBody>
      </p:sp>
    </p:spTree>
    <p:extLst>
      <p:ext uri="{BB962C8B-B14F-4D97-AF65-F5344CB8AC3E}">
        <p14:creationId xmlns:p14="http://schemas.microsoft.com/office/powerpoint/2010/main" val="41423693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AB961F4E-CF50-4913-AAF7-24D9C8D00DF3}"/>
              </a:ext>
            </a:extLst>
          </p:cNvPr>
          <p:cNvSpPr/>
          <p:nvPr/>
        </p:nvSpPr>
        <p:spPr>
          <a:xfrm>
            <a:off x="1776139" y="981893"/>
            <a:ext cx="3997235" cy="5503812"/>
          </a:xfrm>
          <a:prstGeom prst="rect">
            <a:avLst/>
          </a:prstGeom>
          <a:solidFill>
            <a:schemeClr val="bg1"/>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1400" b="1" dirty="0">
              <a:solidFill>
                <a:schemeClr val="bg1">
                  <a:lumMod val="50000"/>
                </a:schemeClr>
              </a:solidFill>
            </a:endParaRPr>
          </a:p>
        </p:txBody>
      </p:sp>
      <p:sp>
        <p:nvSpPr>
          <p:cNvPr id="14" name="正方形/長方形 13">
            <a:extLst>
              <a:ext uri="{FF2B5EF4-FFF2-40B4-BE49-F238E27FC236}">
                <a16:creationId xmlns:a16="http://schemas.microsoft.com/office/drawing/2014/main" id="{6F3F51FF-E0DD-4432-AA79-B71060B4633D}"/>
              </a:ext>
            </a:extLst>
          </p:cNvPr>
          <p:cNvSpPr/>
          <p:nvPr/>
        </p:nvSpPr>
        <p:spPr>
          <a:xfrm>
            <a:off x="1958961" y="1667393"/>
            <a:ext cx="2157758" cy="1423958"/>
          </a:xfrm>
          <a:prstGeom prst="rect">
            <a:avLst/>
          </a:prstGeom>
          <a:solidFill>
            <a:schemeClr val="bg1">
              <a:lumMod val="8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b="1" dirty="0"/>
              <a:t>商品画像</a:t>
            </a:r>
          </a:p>
        </p:txBody>
      </p:sp>
      <p:sp>
        <p:nvSpPr>
          <p:cNvPr id="2" name="テキスト ボックス 1">
            <a:extLst>
              <a:ext uri="{FF2B5EF4-FFF2-40B4-BE49-F238E27FC236}">
                <a16:creationId xmlns:a16="http://schemas.microsoft.com/office/drawing/2014/main" id="{D688F998-5C31-4B99-BF11-0BAF3F5906AF}"/>
              </a:ext>
            </a:extLst>
          </p:cNvPr>
          <p:cNvSpPr txBox="1"/>
          <p:nvPr/>
        </p:nvSpPr>
        <p:spPr>
          <a:xfrm>
            <a:off x="4143352" y="1673463"/>
            <a:ext cx="1521363" cy="1323439"/>
          </a:xfrm>
          <a:prstGeom prst="rect">
            <a:avLst/>
          </a:prstGeom>
          <a:noFill/>
        </p:spPr>
        <p:txBody>
          <a:bodyPr wrap="square" rtlCol="0">
            <a:spAutoFit/>
          </a:bodyPr>
          <a:lstStyle/>
          <a:p>
            <a:r>
              <a:rPr lang="ja-JP" altLang="en-US" sz="1000" dirty="0"/>
              <a:t>〇月〇日　〇本良入り</a:t>
            </a:r>
            <a:endParaRPr lang="en-US" altLang="ja-JP" sz="1000" dirty="0"/>
          </a:p>
          <a:p>
            <a:r>
              <a:rPr lang="ja-JP" altLang="en-US" sz="1000" dirty="0"/>
              <a:t>〇〇〇〇円</a:t>
            </a:r>
            <a:endParaRPr lang="en-US" altLang="ja-JP" sz="1000" dirty="0"/>
          </a:p>
          <a:p>
            <a:endParaRPr lang="en-US" altLang="ja-JP" sz="1000" dirty="0"/>
          </a:p>
          <a:p>
            <a:r>
              <a:rPr lang="ja-JP" altLang="en-US" sz="1000" dirty="0"/>
              <a:t>商品説明</a:t>
            </a:r>
            <a:endParaRPr lang="en-US" altLang="ja-JP" sz="1000" dirty="0"/>
          </a:p>
          <a:p>
            <a:r>
              <a:rPr lang="ja-JP" altLang="en-US" sz="1000" dirty="0"/>
              <a:t>テキストテキストテキストテキストテキストテキストテキストテキスト</a:t>
            </a:r>
            <a:endParaRPr lang="en-US" altLang="ja-JP" sz="1000" dirty="0"/>
          </a:p>
        </p:txBody>
      </p:sp>
      <p:sp>
        <p:nvSpPr>
          <p:cNvPr id="17" name="正方形/長方形 16">
            <a:extLst>
              <a:ext uri="{FF2B5EF4-FFF2-40B4-BE49-F238E27FC236}">
                <a16:creationId xmlns:a16="http://schemas.microsoft.com/office/drawing/2014/main" id="{F71153F0-4C0A-444B-917D-7C929F339488}"/>
              </a:ext>
            </a:extLst>
          </p:cNvPr>
          <p:cNvSpPr/>
          <p:nvPr/>
        </p:nvSpPr>
        <p:spPr>
          <a:xfrm>
            <a:off x="4289502" y="3043968"/>
            <a:ext cx="1229061" cy="236346"/>
          </a:xfrm>
          <a:prstGeom prst="rect">
            <a:avLst/>
          </a:prstGeom>
          <a:solidFill>
            <a:schemeClr val="bg1"/>
          </a:solid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900" dirty="0">
                <a:solidFill>
                  <a:schemeClr val="tx1"/>
                </a:solidFill>
              </a:rPr>
              <a:t>購入する</a:t>
            </a:r>
          </a:p>
        </p:txBody>
      </p:sp>
      <p:sp>
        <p:nvSpPr>
          <p:cNvPr id="18" name="テキスト ボックス 17">
            <a:extLst>
              <a:ext uri="{FF2B5EF4-FFF2-40B4-BE49-F238E27FC236}">
                <a16:creationId xmlns:a16="http://schemas.microsoft.com/office/drawing/2014/main" id="{4BF193C7-ABD7-4264-AC6E-818E202AF5F8}"/>
              </a:ext>
            </a:extLst>
          </p:cNvPr>
          <p:cNvSpPr txBox="1"/>
          <p:nvPr/>
        </p:nvSpPr>
        <p:spPr>
          <a:xfrm>
            <a:off x="269628" y="274007"/>
            <a:ext cx="2236510" cy="707886"/>
          </a:xfrm>
          <a:prstGeom prst="rect">
            <a:avLst/>
          </a:prstGeom>
          <a:noFill/>
        </p:spPr>
        <p:txBody>
          <a:bodyPr wrap="none" rtlCol="0">
            <a:spAutoFit/>
          </a:bodyPr>
          <a:lstStyle/>
          <a:p>
            <a:r>
              <a:rPr lang="ja-JP" altLang="en-US" sz="4000" dirty="0"/>
              <a:t>商品詳細</a:t>
            </a:r>
            <a:endParaRPr kumimoji="1" lang="ja-JP" altLang="en-US" sz="4000" dirty="0"/>
          </a:p>
        </p:txBody>
      </p:sp>
      <p:sp>
        <p:nvSpPr>
          <p:cNvPr id="19" name="正方形/長方形 18">
            <a:extLst>
              <a:ext uri="{FF2B5EF4-FFF2-40B4-BE49-F238E27FC236}">
                <a16:creationId xmlns:a16="http://schemas.microsoft.com/office/drawing/2014/main" id="{B1473DDC-3FD5-46EA-91FD-D0132948202A}"/>
              </a:ext>
            </a:extLst>
          </p:cNvPr>
          <p:cNvSpPr/>
          <p:nvPr/>
        </p:nvSpPr>
        <p:spPr>
          <a:xfrm>
            <a:off x="1776139" y="961935"/>
            <a:ext cx="3997234" cy="369332"/>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dirty="0"/>
          </a:p>
        </p:txBody>
      </p:sp>
      <p:pic>
        <p:nvPicPr>
          <p:cNvPr id="20" name="図 19">
            <a:extLst>
              <a:ext uri="{FF2B5EF4-FFF2-40B4-BE49-F238E27FC236}">
                <a16:creationId xmlns:a16="http://schemas.microsoft.com/office/drawing/2014/main" id="{44128211-6870-4410-B16F-7B94BBBB11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1959" y="1013436"/>
            <a:ext cx="252311" cy="266329"/>
          </a:xfrm>
          <a:prstGeom prst="rect">
            <a:avLst/>
          </a:prstGeom>
        </p:spPr>
      </p:pic>
      <p:pic>
        <p:nvPicPr>
          <p:cNvPr id="22" name="グラフィックス 21" descr="ショッピング カート">
            <a:extLst>
              <a:ext uri="{FF2B5EF4-FFF2-40B4-BE49-F238E27FC236}">
                <a16:creationId xmlns:a16="http://schemas.microsoft.com/office/drawing/2014/main" id="{45791799-C448-45B8-B595-74258712C24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57930" y="1038879"/>
            <a:ext cx="215444" cy="215444"/>
          </a:xfrm>
          <a:prstGeom prst="rect">
            <a:avLst/>
          </a:prstGeom>
        </p:spPr>
      </p:pic>
      <p:pic>
        <p:nvPicPr>
          <p:cNvPr id="7" name="図 6">
            <a:extLst>
              <a:ext uri="{FF2B5EF4-FFF2-40B4-BE49-F238E27FC236}">
                <a16:creationId xmlns:a16="http://schemas.microsoft.com/office/drawing/2014/main" id="{49DD09BC-280E-44E4-BD0A-270A37D884B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57404" y="3456967"/>
            <a:ext cx="3592406" cy="472300"/>
          </a:xfrm>
          <a:prstGeom prst="rect">
            <a:avLst/>
          </a:prstGeom>
        </p:spPr>
      </p:pic>
      <p:grpSp>
        <p:nvGrpSpPr>
          <p:cNvPr id="13" name="グループ化 12">
            <a:extLst>
              <a:ext uri="{FF2B5EF4-FFF2-40B4-BE49-F238E27FC236}">
                <a16:creationId xmlns:a16="http://schemas.microsoft.com/office/drawing/2014/main" id="{8CB5E38A-2511-4B9E-AD2D-60B5A361F9C6}"/>
              </a:ext>
            </a:extLst>
          </p:cNvPr>
          <p:cNvGrpSpPr/>
          <p:nvPr/>
        </p:nvGrpSpPr>
        <p:grpSpPr>
          <a:xfrm>
            <a:off x="2266475" y="5278564"/>
            <a:ext cx="3278810" cy="1273993"/>
            <a:chOff x="2282970" y="4378302"/>
            <a:chExt cx="2939035" cy="951010"/>
          </a:xfrm>
        </p:grpSpPr>
        <p:sp>
          <p:nvSpPr>
            <p:cNvPr id="23" name="テキスト ボックス 22">
              <a:extLst>
                <a:ext uri="{FF2B5EF4-FFF2-40B4-BE49-F238E27FC236}">
                  <a16:creationId xmlns:a16="http://schemas.microsoft.com/office/drawing/2014/main" id="{495E96DF-19F8-4686-9DBD-44A28895C6D5}"/>
                </a:ext>
              </a:extLst>
            </p:cNvPr>
            <p:cNvSpPr txBox="1"/>
            <p:nvPr/>
          </p:nvSpPr>
          <p:spPr>
            <a:xfrm>
              <a:off x="2282970" y="4378302"/>
              <a:ext cx="1402671" cy="183799"/>
            </a:xfrm>
            <a:prstGeom prst="rect">
              <a:avLst/>
            </a:prstGeom>
            <a:noFill/>
          </p:spPr>
          <p:txBody>
            <a:bodyPr wrap="square" rtlCol="0">
              <a:spAutoFit/>
            </a:bodyPr>
            <a:lstStyle/>
            <a:p>
              <a:r>
                <a:rPr lang="ja-JP" altLang="en-US" sz="1000" dirty="0"/>
                <a:t>お得な定期購入</a:t>
              </a:r>
              <a:endParaRPr lang="en-US" altLang="ja-JP" sz="1000" dirty="0"/>
            </a:p>
          </p:txBody>
        </p:sp>
        <p:grpSp>
          <p:nvGrpSpPr>
            <p:cNvPr id="24" name="グループ化 23">
              <a:extLst>
                <a:ext uri="{FF2B5EF4-FFF2-40B4-BE49-F238E27FC236}">
                  <a16:creationId xmlns:a16="http://schemas.microsoft.com/office/drawing/2014/main" id="{B8646D98-572F-462F-BC13-38FB517843DE}"/>
                </a:ext>
              </a:extLst>
            </p:cNvPr>
            <p:cNvGrpSpPr/>
            <p:nvPr/>
          </p:nvGrpSpPr>
          <p:grpSpPr>
            <a:xfrm>
              <a:off x="2354471" y="4569550"/>
              <a:ext cx="2591936" cy="555929"/>
              <a:chOff x="2452468" y="510950"/>
              <a:chExt cx="2591936" cy="636749"/>
            </a:xfrm>
          </p:grpSpPr>
          <p:sp>
            <p:nvSpPr>
              <p:cNvPr id="25" name="正方形/長方形 24">
                <a:extLst>
                  <a:ext uri="{FF2B5EF4-FFF2-40B4-BE49-F238E27FC236}">
                    <a16:creationId xmlns:a16="http://schemas.microsoft.com/office/drawing/2014/main" id="{5D6FF15D-3EEB-451A-937F-C56036C94CC2}"/>
                  </a:ext>
                </a:extLst>
              </p:cNvPr>
              <p:cNvSpPr/>
              <p:nvPr/>
            </p:nvSpPr>
            <p:spPr>
              <a:xfrm>
                <a:off x="2452468" y="510950"/>
                <a:ext cx="1076815" cy="636749"/>
              </a:xfrm>
              <a:prstGeom prst="rect">
                <a:avLst/>
              </a:prstGeom>
              <a:solidFill>
                <a:schemeClr val="bg1">
                  <a:lumMod val="8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b="1" dirty="0"/>
              </a:p>
            </p:txBody>
          </p:sp>
          <p:sp>
            <p:nvSpPr>
              <p:cNvPr id="26" name="正方形/長方形 25">
                <a:extLst>
                  <a:ext uri="{FF2B5EF4-FFF2-40B4-BE49-F238E27FC236}">
                    <a16:creationId xmlns:a16="http://schemas.microsoft.com/office/drawing/2014/main" id="{17C42D3A-BA08-4F7E-B595-E3ABB1ECFA9B}"/>
                  </a:ext>
                </a:extLst>
              </p:cNvPr>
              <p:cNvSpPr/>
              <p:nvPr/>
            </p:nvSpPr>
            <p:spPr>
              <a:xfrm>
                <a:off x="3967589" y="510950"/>
                <a:ext cx="1076815" cy="636749"/>
              </a:xfrm>
              <a:prstGeom prst="rect">
                <a:avLst/>
              </a:prstGeom>
              <a:solidFill>
                <a:schemeClr val="bg1">
                  <a:lumMod val="8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b="1" dirty="0"/>
              </a:p>
            </p:txBody>
          </p:sp>
        </p:grpSp>
        <p:cxnSp>
          <p:nvCxnSpPr>
            <p:cNvPr id="27" name="直線コネクタ 26">
              <a:extLst>
                <a:ext uri="{FF2B5EF4-FFF2-40B4-BE49-F238E27FC236}">
                  <a16:creationId xmlns:a16="http://schemas.microsoft.com/office/drawing/2014/main" id="{1D6C9AB7-23C0-4797-B425-E11C2E22C8B4}"/>
                </a:ext>
              </a:extLst>
            </p:cNvPr>
            <p:cNvCxnSpPr>
              <a:cxnSpLocks/>
            </p:cNvCxnSpPr>
            <p:nvPr/>
          </p:nvCxnSpPr>
          <p:spPr>
            <a:xfrm>
              <a:off x="2354471" y="4524724"/>
              <a:ext cx="825355" cy="0"/>
            </a:xfrm>
            <a:prstGeom prst="line">
              <a:avLst/>
            </a:prstGeom>
          </p:spPr>
          <p:style>
            <a:lnRef idx="1">
              <a:schemeClr val="dk1"/>
            </a:lnRef>
            <a:fillRef idx="0">
              <a:schemeClr val="dk1"/>
            </a:fillRef>
            <a:effectRef idx="0">
              <a:schemeClr val="dk1"/>
            </a:effectRef>
            <a:fontRef idx="minor">
              <a:schemeClr val="tx1"/>
            </a:fontRef>
          </p:style>
        </p:cxnSp>
        <p:sp>
          <p:nvSpPr>
            <p:cNvPr id="28" name="テキスト ボックス 27">
              <a:extLst>
                <a:ext uri="{FF2B5EF4-FFF2-40B4-BE49-F238E27FC236}">
                  <a16:creationId xmlns:a16="http://schemas.microsoft.com/office/drawing/2014/main" id="{89C9D699-D815-4663-B87D-7998858E721E}"/>
                </a:ext>
              </a:extLst>
            </p:cNvPr>
            <p:cNvSpPr txBox="1"/>
            <p:nvPr/>
          </p:nvSpPr>
          <p:spPr>
            <a:xfrm>
              <a:off x="2356067" y="5096878"/>
              <a:ext cx="1402671" cy="215444"/>
            </a:xfrm>
            <a:prstGeom prst="rect">
              <a:avLst/>
            </a:prstGeom>
            <a:noFill/>
          </p:spPr>
          <p:txBody>
            <a:bodyPr wrap="square" rtlCol="0">
              <a:spAutoFit/>
            </a:bodyPr>
            <a:lstStyle/>
            <a:p>
              <a:r>
                <a:rPr lang="ja-JP" altLang="en-US" sz="800" dirty="0"/>
                <a:t>商品名、価格</a:t>
              </a:r>
              <a:endParaRPr lang="en-US" altLang="ja-JP" sz="800" dirty="0"/>
            </a:p>
          </p:txBody>
        </p:sp>
        <p:sp>
          <p:nvSpPr>
            <p:cNvPr id="29" name="テキスト ボックス 28">
              <a:extLst>
                <a:ext uri="{FF2B5EF4-FFF2-40B4-BE49-F238E27FC236}">
                  <a16:creationId xmlns:a16="http://schemas.microsoft.com/office/drawing/2014/main" id="{522C757A-1A8D-4024-B97B-F8DF2709C800}"/>
                </a:ext>
              </a:extLst>
            </p:cNvPr>
            <p:cNvSpPr txBox="1"/>
            <p:nvPr/>
          </p:nvSpPr>
          <p:spPr>
            <a:xfrm>
              <a:off x="3819334" y="5113868"/>
              <a:ext cx="1402671" cy="215444"/>
            </a:xfrm>
            <a:prstGeom prst="rect">
              <a:avLst/>
            </a:prstGeom>
            <a:noFill/>
          </p:spPr>
          <p:txBody>
            <a:bodyPr wrap="square" rtlCol="0">
              <a:spAutoFit/>
            </a:bodyPr>
            <a:lstStyle/>
            <a:p>
              <a:r>
                <a:rPr lang="ja-JP" altLang="en-US" sz="800" dirty="0"/>
                <a:t>商品名、価格</a:t>
              </a:r>
              <a:endParaRPr lang="en-US" altLang="ja-JP" sz="800" dirty="0"/>
            </a:p>
          </p:txBody>
        </p:sp>
      </p:grpSp>
      <p:grpSp>
        <p:nvGrpSpPr>
          <p:cNvPr id="31" name="グループ化 30">
            <a:extLst>
              <a:ext uri="{FF2B5EF4-FFF2-40B4-BE49-F238E27FC236}">
                <a16:creationId xmlns:a16="http://schemas.microsoft.com/office/drawing/2014/main" id="{44777630-0776-4B51-B420-82D3C028A3BF}"/>
              </a:ext>
            </a:extLst>
          </p:cNvPr>
          <p:cNvGrpSpPr/>
          <p:nvPr/>
        </p:nvGrpSpPr>
        <p:grpSpPr>
          <a:xfrm>
            <a:off x="2133285" y="4402606"/>
            <a:ext cx="3260528" cy="730190"/>
            <a:chOff x="2008240" y="3395053"/>
            <a:chExt cx="3611943" cy="807806"/>
          </a:xfrm>
        </p:grpSpPr>
        <p:grpSp>
          <p:nvGrpSpPr>
            <p:cNvPr id="32" name="グループ化 31">
              <a:extLst>
                <a:ext uri="{FF2B5EF4-FFF2-40B4-BE49-F238E27FC236}">
                  <a16:creationId xmlns:a16="http://schemas.microsoft.com/office/drawing/2014/main" id="{0E718A56-6BE8-47B8-9F43-D1A1D920CEED}"/>
                </a:ext>
              </a:extLst>
            </p:cNvPr>
            <p:cNvGrpSpPr/>
            <p:nvPr/>
          </p:nvGrpSpPr>
          <p:grpSpPr>
            <a:xfrm>
              <a:off x="2008240" y="3395556"/>
              <a:ext cx="1817048" cy="807303"/>
              <a:chOff x="2721085" y="3165864"/>
              <a:chExt cx="1983090" cy="855524"/>
            </a:xfrm>
          </p:grpSpPr>
          <p:sp>
            <p:nvSpPr>
              <p:cNvPr id="40" name="正方形/長方形 39">
                <a:extLst>
                  <a:ext uri="{FF2B5EF4-FFF2-40B4-BE49-F238E27FC236}">
                    <a16:creationId xmlns:a16="http://schemas.microsoft.com/office/drawing/2014/main" id="{35CCC407-BA8E-4CDB-9680-A47DA8FF724C}"/>
                  </a:ext>
                </a:extLst>
              </p:cNvPr>
              <p:cNvSpPr/>
              <p:nvPr/>
            </p:nvSpPr>
            <p:spPr>
              <a:xfrm>
                <a:off x="2721085" y="3165864"/>
                <a:ext cx="991545" cy="855524"/>
              </a:xfrm>
              <a:prstGeom prst="rect">
                <a:avLst/>
              </a:prstGeom>
              <a:solidFill>
                <a:schemeClr val="bg1">
                  <a:lumMod val="8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dirty="0"/>
              </a:p>
            </p:txBody>
          </p:sp>
          <p:sp>
            <p:nvSpPr>
              <p:cNvPr id="41" name="正方形/長方形 40">
                <a:extLst>
                  <a:ext uri="{FF2B5EF4-FFF2-40B4-BE49-F238E27FC236}">
                    <a16:creationId xmlns:a16="http://schemas.microsoft.com/office/drawing/2014/main" id="{6373DCC2-3AEA-418D-A3F4-18BB43FF4526}"/>
                  </a:ext>
                </a:extLst>
              </p:cNvPr>
              <p:cNvSpPr/>
              <p:nvPr/>
            </p:nvSpPr>
            <p:spPr>
              <a:xfrm>
                <a:off x="3712630" y="3165864"/>
                <a:ext cx="991545" cy="855524"/>
              </a:xfrm>
              <a:prstGeom prst="rect">
                <a:avLst/>
              </a:prstGeom>
              <a:solidFill>
                <a:schemeClr val="bg1">
                  <a:lumMod val="8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dirty="0"/>
              </a:p>
            </p:txBody>
          </p:sp>
        </p:grpSp>
        <p:grpSp>
          <p:nvGrpSpPr>
            <p:cNvPr id="33" name="グループ化 32">
              <a:extLst>
                <a:ext uri="{FF2B5EF4-FFF2-40B4-BE49-F238E27FC236}">
                  <a16:creationId xmlns:a16="http://schemas.microsoft.com/office/drawing/2014/main" id="{4B222F8E-5A02-4826-8C64-C6BB7F99F374}"/>
                </a:ext>
              </a:extLst>
            </p:cNvPr>
            <p:cNvGrpSpPr/>
            <p:nvPr/>
          </p:nvGrpSpPr>
          <p:grpSpPr>
            <a:xfrm>
              <a:off x="3803135" y="3395053"/>
              <a:ext cx="1817048" cy="807303"/>
              <a:chOff x="2721085" y="3165864"/>
              <a:chExt cx="1983090" cy="855524"/>
            </a:xfrm>
          </p:grpSpPr>
          <p:sp>
            <p:nvSpPr>
              <p:cNvPr id="34" name="正方形/長方形 33">
                <a:extLst>
                  <a:ext uri="{FF2B5EF4-FFF2-40B4-BE49-F238E27FC236}">
                    <a16:creationId xmlns:a16="http://schemas.microsoft.com/office/drawing/2014/main" id="{1CD939BA-153E-4F42-9CA2-3FC745047107}"/>
                  </a:ext>
                </a:extLst>
              </p:cNvPr>
              <p:cNvSpPr/>
              <p:nvPr/>
            </p:nvSpPr>
            <p:spPr>
              <a:xfrm>
                <a:off x="2721085" y="3165864"/>
                <a:ext cx="991545" cy="855524"/>
              </a:xfrm>
              <a:prstGeom prst="rect">
                <a:avLst/>
              </a:prstGeom>
              <a:solidFill>
                <a:schemeClr val="bg1">
                  <a:lumMod val="8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dirty="0"/>
              </a:p>
            </p:txBody>
          </p:sp>
          <p:sp>
            <p:nvSpPr>
              <p:cNvPr id="35" name="正方形/長方形 34">
                <a:extLst>
                  <a:ext uri="{FF2B5EF4-FFF2-40B4-BE49-F238E27FC236}">
                    <a16:creationId xmlns:a16="http://schemas.microsoft.com/office/drawing/2014/main" id="{893289C0-5065-40DF-9241-D12F6CA481F7}"/>
                  </a:ext>
                </a:extLst>
              </p:cNvPr>
              <p:cNvSpPr/>
              <p:nvPr/>
            </p:nvSpPr>
            <p:spPr>
              <a:xfrm>
                <a:off x="3712630" y="3165864"/>
                <a:ext cx="991545" cy="855524"/>
              </a:xfrm>
              <a:prstGeom prst="rect">
                <a:avLst/>
              </a:prstGeom>
              <a:solidFill>
                <a:schemeClr val="bg1">
                  <a:lumMod val="8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dirty="0"/>
              </a:p>
            </p:txBody>
          </p:sp>
        </p:grpSp>
      </p:grpSp>
      <p:sp>
        <p:nvSpPr>
          <p:cNvPr id="46" name="テキスト ボックス 45">
            <a:extLst>
              <a:ext uri="{FF2B5EF4-FFF2-40B4-BE49-F238E27FC236}">
                <a16:creationId xmlns:a16="http://schemas.microsoft.com/office/drawing/2014/main" id="{AB571738-BD2C-40CC-A8E6-9009039E2F42}"/>
              </a:ext>
            </a:extLst>
          </p:cNvPr>
          <p:cNvSpPr txBox="1"/>
          <p:nvPr/>
        </p:nvSpPr>
        <p:spPr>
          <a:xfrm>
            <a:off x="1981654" y="4076156"/>
            <a:ext cx="1402671" cy="246221"/>
          </a:xfrm>
          <a:prstGeom prst="rect">
            <a:avLst/>
          </a:prstGeom>
          <a:noFill/>
        </p:spPr>
        <p:txBody>
          <a:bodyPr wrap="square" rtlCol="0">
            <a:spAutoFit/>
          </a:bodyPr>
          <a:lstStyle/>
          <a:p>
            <a:r>
              <a:rPr kumimoji="1" lang="en-US" altLang="ja-JP" sz="1000" dirty="0"/>
              <a:t>Instagram</a:t>
            </a:r>
            <a:endParaRPr kumimoji="1" lang="ja-JP" altLang="en-US" sz="800" dirty="0"/>
          </a:p>
        </p:txBody>
      </p:sp>
      <p:cxnSp>
        <p:nvCxnSpPr>
          <p:cNvPr id="47" name="直線コネクタ 46">
            <a:extLst>
              <a:ext uri="{FF2B5EF4-FFF2-40B4-BE49-F238E27FC236}">
                <a16:creationId xmlns:a16="http://schemas.microsoft.com/office/drawing/2014/main" id="{99963599-C1D4-4A99-9073-261FB8718B0E}"/>
              </a:ext>
            </a:extLst>
          </p:cNvPr>
          <p:cNvCxnSpPr>
            <a:cxnSpLocks/>
          </p:cNvCxnSpPr>
          <p:nvPr/>
        </p:nvCxnSpPr>
        <p:spPr>
          <a:xfrm>
            <a:off x="1981654" y="4327092"/>
            <a:ext cx="3543791" cy="0"/>
          </a:xfrm>
          <a:prstGeom prst="line">
            <a:avLst/>
          </a:prstGeom>
        </p:spPr>
        <p:style>
          <a:lnRef idx="1">
            <a:schemeClr val="dk1"/>
          </a:lnRef>
          <a:fillRef idx="0">
            <a:schemeClr val="dk1"/>
          </a:fillRef>
          <a:effectRef idx="0">
            <a:schemeClr val="dk1"/>
          </a:effectRef>
          <a:fontRef idx="minor">
            <a:schemeClr val="tx1"/>
          </a:fontRef>
        </p:style>
      </p:cxnSp>
      <p:sp>
        <p:nvSpPr>
          <p:cNvPr id="48" name="矢印: 山形 47">
            <a:extLst>
              <a:ext uri="{FF2B5EF4-FFF2-40B4-BE49-F238E27FC236}">
                <a16:creationId xmlns:a16="http://schemas.microsoft.com/office/drawing/2014/main" id="{E2283E46-852C-4F5F-961F-ADADD76ED7EC}"/>
              </a:ext>
            </a:extLst>
          </p:cNvPr>
          <p:cNvSpPr/>
          <p:nvPr/>
        </p:nvSpPr>
        <p:spPr>
          <a:xfrm>
            <a:off x="5511758" y="4666502"/>
            <a:ext cx="130097" cy="253717"/>
          </a:xfrm>
          <a:prstGeom prst="chevron">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9" name="矢印: 山形 48">
            <a:extLst>
              <a:ext uri="{FF2B5EF4-FFF2-40B4-BE49-F238E27FC236}">
                <a16:creationId xmlns:a16="http://schemas.microsoft.com/office/drawing/2014/main" id="{C18B9387-8E53-4864-ACAF-726BBA66333D}"/>
              </a:ext>
            </a:extLst>
          </p:cNvPr>
          <p:cNvSpPr/>
          <p:nvPr/>
        </p:nvSpPr>
        <p:spPr>
          <a:xfrm rot="10800000">
            <a:off x="1911858" y="4660355"/>
            <a:ext cx="130097" cy="253717"/>
          </a:xfrm>
          <a:prstGeom prst="chevron">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0" name="テキスト ボックス 49">
            <a:extLst>
              <a:ext uri="{FF2B5EF4-FFF2-40B4-BE49-F238E27FC236}">
                <a16:creationId xmlns:a16="http://schemas.microsoft.com/office/drawing/2014/main" id="{D7D03B6A-4839-469D-A6A9-9A1093088BFF}"/>
              </a:ext>
            </a:extLst>
          </p:cNvPr>
          <p:cNvSpPr txBox="1"/>
          <p:nvPr/>
        </p:nvSpPr>
        <p:spPr>
          <a:xfrm>
            <a:off x="2459293" y="1042014"/>
            <a:ext cx="3206359" cy="215444"/>
          </a:xfrm>
          <a:prstGeom prst="rect">
            <a:avLst/>
          </a:prstGeom>
          <a:noFill/>
        </p:spPr>
        <p:txBody>
          <a:bodyPr wrap="square" rtlCol="0">
            <a:spAutoFit/>
          </a:bodyPr>
          <a:lstStyle/>
          <a:p>
            <a:r>
              <a:rPr lang="ja-JP" altLang="en-US" sz="800" dirty="0"/>
              <a:t>商品 素材へのこだわり 製造工程 レシピ </a:t>
            </a:r>
            <a:r>
              <a:rPr lang="en-US" altLang="ja-JP" sz="800" dirty="0"/>
              <a:t>About Us</a:t>
            </a:r>
            <a:r>
              <a:rPr lang="ja-JP" altLang="en-US" sz="800" dirty="0"/>
              <a:t> お問い合わせ</a:t>
            </a:r>
            <a:r>
              <a:rPr kumimoji="1" lang="en-US" altLang="ja-JP" sz="800" dirty="0"/>
              <a:t> </a:t>
            </a:r>
            <a:endParaRPr kumimoji="1" lang="ja-JP" altLang="en-US" sz="800" dirty="0"/>
          </a:p>
        </p:txBody>
      </p:sp>
    </p:spTree>
    <p:extLst>
      <p:ext uri="{BB962C8B-B14F-4D97-AF65-F5344CB8AC3E}">
        <p14:creationId xmlns:p14="http://schemas.microsoft.com/office/powerpoint/2010/main" val="38240545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テキスト ボックス 17">
            <a:extLst>
              <a:ext uri="{FF2B5EF4-FFF2-40B4-BE49-F238E27FC236}">
                <a16:creationId xmlns:a16="http://schemas.microsoft.com/office/drawing/2014/main" id="{4BF193C7-ABD7-4264-AC6E-818E202AF5F8}"/>
              </a:ext>
            </a:extLst>
          </p:cNvPr>
          <p:cNvSpPr txBox="1"/>
          <p:nvPr/>
        </p:nvSpPr>
        <p:spPr>
          <a:xfrm>
            <a:off x="269628" y="274007"/>
            <a:ext cx="2749471" cy="707886"/>
          </a:xfrm>
          <a:prstGeom prst="rect">
            <a:avLst/>
          </a:prstGeom>
          <a:noFill/>
        </p:spPr>
        <p:txBody>
          <a:bodyPr wrap="none" rtlCol="0">
            <a:spAutoFit/>
          </a:bodyPr>
          <a:lstStyle/>
          <a:p>
            <a:r>
              <a:rPr kumimoji="1" lang="ja-JP" altLang="en-US" sz="4000" dirty="0"/>
              <a:t>レシピ一覧</a:t>
            </a:r>
          </a:p>
        </p:txBody>
      </p:sp>
      <p:grpSp>
        <p:nvGrpSpPr>
          <p:cNvPr id="30" name="グループ化 29">
            <a:extLst>
              <a:ext uri="{FF2B5EF4-FFF2-40B4-BE49-F238E27FC236}">
                <a16:creationId xmlns:a16="http://schemas.microsoft.com/office/drawing/2014/main" id="{099BD015-E46C-48C7-9548-4B0B68681877}"/>
              </a:ext>
            </a:extLst>
          </p:cNvPr>
          <p:cNvGrpSpPr/>
          <p:nvPr/>
        </p:nvGrpSpPr>
        <p:grpSpPr>
          <a:xfrm>
            <a:off x="1776140" y="961935"/>
            <a:ext cx="3911888" cy="5523770"/>
            <a:chOff x="1776139" y="961935"/>
            <a:chExt cx="3997235" cy="5523770"/>
          </a:xfrm>
        </p:grpSpPr>
        <p:sp>
          <p:nvSpPr>
            <p:cNvPr id="3" name="正方形/長方形 2">
              <a:extLst>
                <a:ext uri="{FF2B5EF4-FFF2-40B4-BE49-F238E27FC236}">
                  <a16:creationId xmlns:a16="http://schemas.microsoft.com/office/drawing/2014/main" id="{AB961F4E-CF50-4913-AAF7-24D9C8D00DF3}"/>
                </a:ext>
              </a:extLst>
            </p:cNvPr>
            <p:cNvSpPr/>
            <p:nvPr/>
          </p:nvSpPr>
          <p:spPr>
            <a:xfrm>
              <a:off x="1776139" y="981893"/>
              <a:ext cx="3997235" cy="5503812"/>
            </a:xfrm>
            <a:prstGeom prst="rect">
              <a:avLst/>
            </a:prstGeom>
            <a:solidFill>
              <a:schemeClr val="bg1"/>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1400" b="1" dirty="0">
                <a:solidFill>
                  <a:schemeClr val="bg1">
                    <a:lumMod val="50000"/>
                  </a:schemeClr>
                </a:solidFill>
              </a:endParaRPr>
            </a:p>
          </p:txBody>
        </p:sp>
        <p:sp>
          <p:nvSpPr>
            <p:cNvPr id="19" name="正方形/長方形 18">
              <a:extLst>
                <a:ext uri="{FF2B5EF4-FFF2-40B4-BE49-F238E27FC236}">
                  <a16:creationId xmlns:a16="http://schemas.microsoft.com/office/drawing/2014/main" id="{B1473DDC-3FD5-46EA-91FD-D0132948202A}"/>
                </a:ext>
              </a:extLst>
            </p:cNvPr>
            <p:cNvSpPr/>
            <p:nvPr/>
          </p:nvSpPr>
          <p:spPr>
            <a:xfrm>
              <a:off x="1776139" y="961935"/>
              <a:ext cx="3997234" cy="369332"/>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dirty="0"/>
            </a:p>
          </p:txBody>
        </p:sp>
        <p:pic>
          <p:nvPicPr>
            <p:cNvPr id="20" name="図 19">
              <a:extLst>
                <a:ext uri="{FF2B5EF4-FFF2-40B4-BE49-F238E27FC236}">
                  <a16:creationId xmlns:a16="http://schemas.microsoft.com/office/drawing/2014/main" id="{44128211-6870-4410-B16F-7B94BBBB11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1959" y="1013436"/>
              <a:ext cx="252311" cy="266329"/>
            </a:xfrm>
            <a:prstGeom prst="rect">
              <a:avLst/>
            </a:prstGeom>
          </p:spPr>
        </p:pic>
        <p:pic>
          <p:nvPicPr>
            <p:cNvPr id="22" name="グラフィックス 21" descr="ショッピング カート">
              <a:extLst>
                <a:ext uri="{FF2B5EF4-FFF2-40B4-BE49-F238E27FC236}">
                  <a16:creationId xmlns:a16="http://schemas.microsoft.com/office/drawing/2014/main" id="{45791799-C448-45B8-B595-74258712C24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57930" y="1038879"/>
              <a:ext cx="215444" cy="215444"/>
            </a:xfrm>
            <a:prstGeom prst="rect">
              <a:avLst/>
            </a:prstGeom>
          </p:spPr>
        </p:pic>
      </p:grpSp>
      <p:pic>
        <p:nvPicPr>
          <p:cNvPr id="15" name="図 14">
            <a:extLst>
              <a:ext uri="{FF2B5EF4-FFF2-40B4-BE49-F238E27FC236}">
                <a16:creationId xmlns:a16="http://schemas.microsoft.com/office/drawing/2014/main" id="{CF7723D5-3865-42C9-BB08-4AC0A59E64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27574" y="1425269"/>
            <a:ext cx="3073912" cy="4966433"/>
          </a:xfrm>
          <a:prstGeom prst="rect">
            <a:avLst/>
          </a:prstGeom>
        </p:spPr>
      </p:pic>
      <p:sp>
        <p:nvSpPr>
          <p:cNvPr id="31" name="テキスト ボックス 30">
            <a:extLst>
              <a:ext uri="{FF2B5EF4-FFF2-40B4-BE49-F238E27FC236}">
                <a16:creationId xmlns:a16="http://schemas.microsoft.com/office/drawing/2014/main" id="{D4CFFE8D-3F93-48D1-929B-C74AC351154B}"/>
              </a:ext>
            </a:extLst>
          </p:cNvPr>
          <p:cNvSpPr txBox="1"/>
          <p:nvPr/>
        </p:nvSpPr>
        <p:spPr>
          <a:xfrm>
            <a:off x="2459293" y="1042014"/>
            <a:ext cx="3206359" cy="215444"/>
          </a:xfrm>
          <a:prstGeom prst="rect">
            <a:avLst/>
          </a:prstGeom>
          <a:noFill/>
        </p:spPr>
        <p:txBody>
          <a:bodyPr wrap="square" rtlCol="0">
            <a:spAutoFit/>
          </a:bodyPr>
          <a:lstStyle/>
          <a:p>
            <a:r>
              <a:rPr lang="ja-JP" altLang="en-US" sz="800" dirty="0"/>
              <a:t>商品 素材へのこだわり 製造工程 レシピ </a:t>
            </a:r>
            <a:r>
              <a:rPr lang="en-US" altLang="ja-JP" sz="800" dirty="0"/>
              <a:t>About Us</a:t>
            </a:r>
            <a:r>
              <a:rPr lang="ja-JP" altLang="en-US" sz="800" dirty="0"/>
              <a:t> お問い合わせ</a:t>
            </a:r>
            <a:r>
              <a:rPr kumimoji="1" lang="en-US" altLang="ja-JP" sz="800" dirty="0"/>
              <a:t> </a:t>
            </a:r>
            <a:endParaRPr kumimoji="1" lang="ja-JP" altLang="en-US" sz="800" dirty="0"/>
          </a:p>
        </p:txBody>
      </p:sp>
    </p:spTree>
    <p:extLst>
      <p:ext uri="{BB962C8B-B14F-4D97-AF65-F5344CB8AC3E}">
        <p14:creationId xmlns:p14="http://schemas.microsoft.com/office/powerpoint/2010/main" val="34444755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テキスト ボックス 17">
            <a:extLst>
              <a:ext uri="{FF2B5EF4-FFF2-40B4-BE49-F238E27FC236}">
                <a16:creationId xmlns:a16="http://schemas.microsoft.com/office/drawing/2014/main" id="{4BF193C7-ABD7-4264-AC6E-818E202AF5F8}"/>
              </a:ext>
            </a:extLst>
          </p:cNvPr>
          <p:cNvSpPr txBox="1"/>
          <p:nvPr/>
        </p:nvSpPr>
        <p:spPr>
          <a:xfrm>
            <a:off x="269628" y="274007"/>
            <a:ext cx="2749471" cy="707886"/>
          </a:xfrm>
          <a:prstGeom prst="rect">
            <a:avLst/>
          </a:prstGeom>
          <a:noFill/>
        </p:spPr>
        <p:txBody>
          <a:bodyPr wrap="none" rtlCol="0">
            <a:spAutoFit/>
          </a:bodyPr>
          <a:lstStyle/>
          <a:p>
            <a:r>
              <a:rPr kumimoji="1" lang="ja-JP" altLang="en-US" sz="4000" dirty="0"/>
              <a:t>レシピ詳細</a:t>
            </a:r>
          </a:p>
        </p:txBody>
      </p:sp>
      <p:grpSp>
        <p:nvGrpSpPr>
          <p:cNvPr id="30" name="グループ化 29">
            <a:extLst>
              <a:ext uri="{FF2B5EF4-FFF2-40B4-BE49-F238E27FC236}">
                <a16:creationId xmlns:a16="http://schemas.microsoft.com/office/drawing/2014/main" id="{099BD015-E46C-48C7-9548-4B0B68681877}"/>
              </a:ext>
            </a:extLst>
          </p:cNvPr>
          <p:cNvGrpSpPr/>
          <p:nvPr/>
        </p:nvGrpSpPr>
        <p:grpSpPr>
          <a:xfrm>
            <a:off x="1776140" y="961935"/>
            <a:ext cx="3911888" cy="5523770"/>
            <a:chOff x="1776139" y="961935"/>
            <a:chExt cx="3997235" cy="5523770"/>
          </a:xfrm>
        </p:grpSpPr>
        <p:sp>
          <p:nvSpPr>
            <p:cNvPr id="3" name="正方形/長方形 2">
              <a:extLst>
                <a:ext uri="{FF2B5EF4-FFF2-40B4-BE49-F238E27FC236}">
                  <a16:creationId xmlns:a16="http://schemas.microsoft.com/office/drawing/2014/main" id="{AB961F4E-CF50-4913-AAF7-24D9C8D00DF3}"/>
                </a:ext>
              </a:extLst>
            </p:cNvPr>
            <p:cNvSpPr/>
            <p:nvPr/>
          </p:nvSpPr>
          <p:spPr>
            <a:xfrm>
              <a:off x="1776139" y="981893"/>
              <a:ext cx="3997235" cy="5503812"/>
            </a:xfrm>
            <a:prstGeom prst="rect">
              <a:avLst/>
            </a:prstGeom>
            <a:solidFill>
              <a:schemeClr val="bg1"/>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1400" b="1" dirty="0">
                <a:solidFill>
                  <a:schemeClr val="bg1">
                    <a:lumMod val="50000"/>
                  </a:schemeClr>
                </a:solidFill>
              </a:endParaRPr>
            </a:p>
          </p:txBody>
        </p:sp>
        <p:sp>
          <p:nvSpPr>
            <p:cNvPr id="19" name="正方形/長方形 18">
              <a:extLst>
                <a:ext uri="{FF2B5EF4-FFF2-40B4-BE49-F238E27FC236}">
                  <a16:creationId xmlns:a16="http://schemas.microsoft.com/office/drawing/2014/main" id="{B1473DDC-3FD5-46EA-91FD-D0132948202A}"/>
                </a:ext>
              </a:extLst>
            </p:cNvPr>
            <p:cNvSpPr/>
            <p:nvPr/>
          </p:nvSpPr>
          <p:spPr>
            <a:xfrm>
              <a:off x="1776139" y="961935"/>
              <a:ext cx="3997234" cy="369332"/>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dirty="0"/>
            </a:p>
          </p:txBody>
        </p:sp>
        <p:pic>
          <p:nvPicPr>
            <p:cNvPr id="20" name="図 19">
              <a:extLst>
                <a:ext uri="{FF2B5EF4-FFF2-40B4-BE49-F238E27FC236}">
                  <a16:creationId xmlns:a16="http://schemas.microsoft.com/office/drawing/2014/main" id="{44128211-6870-4410-B16F-7B94BBBB11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1959" y="1013436"/>
              <a:ext cx="252311" cy="266329"/>
            </a:xfrm>
            <a:prstGeom prst="rect">
              <a:avLst/>
            </a:prstGeom>
          </p:spPr>
        </p:pic>
        <p:pic>
          <p:nvPicPr>
            <p:cNvPr id="22" name="グラフィックス 21" descr="ショッピング カート">
              <a:extLst>
                <a:ext uri="{FF2B5EF4-FFF2-40B4-BE49-F238E27FC236}">
                  <a16:creationId xmlns:a16="http://schemas.microsoft.com/office/drawing/2014/main" id="{45791799-C448-45B8-B595-74258712C24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57930" y="1038879"/>
              <a:ext cx="215444" cy="215444"/>
            </a:xfrm>
            <a:prstGeom prst="rect">
              <a:avLst/>
            </a:prstGeom>
          </p:spPr>
        </p:pic>
      </p:grpSp>
      <p:pic>
        <p:nvPicPr>
          <p:cNvPr id="5" name="図 4">
            <a:extLst>
              <a:ext uri="{FF2B5EF4-FFF2-40B4-BE49-F238E27FC236}">
                <a16:creationId xmlns:a16="http://schemas.microsoft.com/office/drawing/2014/main" id="{C88B7A8C-1570-41CA-AA56-2E1B79CE603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43078" y="1391388"/>
            <a:ext cx="2565646" cy="4948682"/>
          </a:xfrm>
          <a:prstGeom prst="rect">
            <a:avLst/>
          </a:prstGeom>
        </p:spPr>
      </p:pic>
      <p:sp>
        <p:nvSpPr>
          <p:cNvPr id="23" name="テキスト ボックス 22">
            <a:extLst>
              <a:ext uri="{FF2B5EF4-FFF2-40B4-BE49-F238E27FC236}">
                <a16:creationId xmlns:a16="http://schemas.microsoft.com/office/drawing/2014/main" id="{CA72F90B-779F-49E5-8EC3-566FC0A046FC}"/>
              </a:ext>
            </a:extLst>
          </p:cNvPr>
          <p:cNvSpPr txBox="1"/>
          <p:nvPr/>
        </p:nvSpPr>
        <p:spPr>
          <a:xfrm>
            <a:off x="2443078" y="1058243"/>
            <a:ext cx="3206359" cy="215444"/>
          </a:xfrm>
          <a:prstGeom prst="rect">
            <a:avLst/>
          </a:prstGeom>
          <a:noFill/>
        </p:spPr>
        <p:txBody>
          <a:bodyPr wrap="square" rtlCol="0">
            <a:spAutoFit/>
          </a:bodyPr>
          <a:lstStyle/>
          <a:p>
            <a:r>
              <a:rPr lang="ja-JP" altLang="en-US" sz="800" dirty="0"/>
              <a:t>商品 素材へのこだわり 製造工程 レシピ </a:t>
            </a:r>
            <a:r>
              <a:rPr lang="en-US" altLang="ja-JP" sz="800" dirty="0"/>
              <a:t>About Us</a:t>
            </a:r>
            <a:r>
              <a:rPr lang="ja-JP" altLang="en-US" sz="800" dirty="0"/>
              <a:t> お問い合わせ</a:t>
            </a:r>
            <a:r>
              <a:rPr kumimoji="1" lang="en-US" altLang="ja-JP" sz="800" dirty="0"/>
              <a:t> </a:t>
            </a:r>
            <a:endParaRPr kumimoji="1" lang="ja-JP" altLang="en-US" sz="800" dirty="0"/>
          </a:p>
        </p:txBody>
      </p:sp>
    </p:spTree>
    <p:extLst>
      <p:ext uri="{BB962C8B-B14F-4D97-AF65-F5344CB8AC3E}">
        <p14:creationId xmlns:p14="http://schemas.microsoft.com/office/powerpoint/2010/main" val="3091042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7665BDAC-4D87-4243-A2D5-31A2F57D2CF4}"/>
              </a:ext>
            </a:extLst>
          </p:cNvPr>
          <p:cNvSpPr txBox="1"/>
          <p:nvPr/>
        </p:nvSpPr>
        <p:spPr>
          <a:xfrm>
            <a:off x="269628" y="274007"/>
            <a:ext cx="2369559" cy="707886"/>
          </a:xfrm>
          <a:prstGeom prst="rect">
            <a:avLst/>
          </a:prstGeom>
          <a:noFill/>
        </p:spPr>
        <p:txBody>
          <a:bodyPr wrap="none" rtlCol="0">
            <a:spAutoFit/>
          </a:bodyPr>
          <a:lstStyle/>
          <a:p>
            <a:r>
              <a:rPr kumimoji="1" lang="en-US" altLang="ja-JP" sz="4000" dirty="0"/>
              <a:t>About Us</a:t>
            </a:r>
            <a:endParaRPr kumimoji="1" lang="ja-JP" altLang="en-US" sz="4000" dirty="0"/>
          </a:p>
        </p:txBody>
      </p:sp>
      <p:sp>
        <p:nvSpPr>
          <p:cNvPr id="4" name="正方形/長方形 3">
            <a:extLst>
              <a:ext uri="{FF2B5EF4-FFF2-40B4-BE49-F238E27FC236}">
                <a16:creationId xmlns:a16="http://schemas.microsoft.com/office/drawing/2014/main" id="{FF4384BE-EA8F-41B4-8751-524991F5984A}"/>
              </a:ext>
            </a:extLst>
          </p:cNvPr>
          <p:cNvSpPr/>
          <p:nvPr/>
        </p:nvSpPr>
        <p:spPr>
          <a:xfrm>
            <a:off x="1776139" y="981893"/>
            <a:ext cx="3997235" cy="5717650"/>
          </a:xfrm>
          <a:prstGeom prst="rect">
            <a:avLst/>
          </a:prstGeom>
          <a:solidFill>
            <a:schemeClr val="bg1"/>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1400" b="1" dirty="0">
              <a:solidFill>
                <a:schemeClr val="bg1">
                  <a:lumMod val="50000"/>
                </a:schemeClr>
              </a:solidFill>
            </a:endParaRPr>
          </a:p>
        </p:txBody>
      </p:sp>
      <p:sp>
        <p:nvSpPr>
          <p:cNvPr id="8" name="正方形/長方形 7">
            <a:extLst>
              <a:ext uri="{FF2B5EF4-FFF2-40B4-BE49-F238E27FC236}">
                <a16:creationId xmlns:a16="http://schemas.microsoft.com/office/drawing/2014/main" id="{850A63C7-BE17-4E17-8CF5-492A6FED43F3}"/>
              </a:ext>
            </a:extLst>
          </p:cNvPr>
          <p:cNvSpPr/>
          <p:nvPr/>
        </p:nvSpPr>
        <p:spPr>
          <a:xfrm>
            <a:off x="2143467" y="5375562"/>
            <a:ext cx="3351400" cy="1222474"/>
          </a:xfrm>
          <a:prstGeom prst="rect">
            <a:avLst/>
          </a:prstGeom>
          <a:solidFill>
            <a:schemeClr val="bg1">
              <a:lumMod val="8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b="1" dirty="0"/>
              <a:t>画像</a:t>
            </a:r>
          </a:p>
        </p:txBody>
      </p:sp>
      <p:sp>
        <p:nvSpPr>
          <p:cNvPr id="11" name="正方形/長方形 10">
            <a:extLst>
              <a:ext uri="{FF2B5EF4-FFF2-40B4-BE49-F238E27FC236}">
                <a16:creationId xmlns:a16="http://schemas.microsoft.com/office/drawing/2014/main" id="{40C06EF4-F039-415F-8D9E-F1B2EC962B51}"/>
              </a:ext>
            </a:extLst>
          </p:cNvPr>
          <p:cNvSpPr/>
          <p:nvPr/>
        </p:nvSpPr>
        <p:spPr>
          <a:xfrm>
            <a:off x="2059371" y="2226001"/>
            <a:ext cx="3435496" cy="1590066"/>
          </a:xfrm>
          <a:prstGeom prst="rect">
            <a:avLst/>
          </a:prstGeom>
          <a:solidFill>
            <a:schemeClr val="bg1">
              <a:lumMod val="8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b="1" dirty="0"/>
              <a:t>画像</a:t>
            </a:r>
          </a:p>
        </p:txBody>
      </p:sp>
      <p:sp>
        <p:nvSpPr>
          <p:cNvPr id="15" name="テキスト ボックス 14">
            <a:extLst>
              <a:ext uri="{FF2B5EF4-FFF2-40B4-BE49-F238E27FC236}">
                <a16:creationId xmlns:a16="http://schemas.microsoft.com/office/drawing/2014/main" id="{C2A8D051-6922-411B-8595-2CACBA638882}"/>
              </a:ext>
            </a:extLst>
          </p:cNvPr>
          <p:cNvSpPr txBox="1"/>
          <p:nvPr/>
        </p:nvSpPr>
        <p:spPr>
          <a:xfrm>
            <a:off x="1909979" y="1518114"/>
            <a:ext cx="2236510" cy="707886"/>
          </a:xfrm>
          <a:prstGeom prst="rect">
            <a:avLst/>
          </a:prstGeom>
          <a:noFill/>
        </p:spPr>
        <p:txBody>
          <a:bodyPr wrap="none" rtlCol="0">
            <a:spAutoFit/>
          </a:bodyPr>
          <a:lstStyle/>
          <a:p>
            <a:pPr algn="l" fontAlgn="base" latinLnBrk="1"/>
            <a:r>
              <a:rPr lang="ja-JP" altLang="en-US" sz="2000" i="0" dirty="0">
                <a:solidFill>
                  <a:srgbClr val="333333"/>
                </a:solidFill>
                <a:effectLst/>
                <a:latin typeface="Meiryo" panose="020B0604030504040204" pitchFamily="50" charset="-128"/>
                <a:ea typeface="Meiryo" panose="020B0604030504040204" pitchFamily="50" charset="-128"/>
              </a:rPr>
              <a:t>毎日の食卓に、</a:t>
            </a:r>
            <a:br>
              <a:rPr lang="ja-JP" altLang="en-US" sz="2000" i="0" dirty="0">
                <a:solidFill>
                  <a:srgbClr val="333333"/>
                </a:solidFill>
                <a:effectLst/>
                <a:latin typeface="Meiryo" panose="020B0604030504040204" pitchFamily="50" charset="-128"/>
                <a:ea typeface="Meiryo" panose="020B0604030504040204" pitchFamily="50" charset="-128"/>
              </a:rPr>
            </a:br>
            <a:r>
              <a:rPr lang="ja-JP" altLang="en-US" sz="2000" i="0" dirty="0">
                <a:solidFill>
                  <a:srgbClr val="333333"/>
                </a:solidFill>
                <a:effectLst/>
                <a:latin typeface="Meiryo" panose="020B0604030504040204" pitchFamily="50" charset="-128"/>
                <a:ea typeface="Meiryo" panose="020B0604030504040204" pitchFamily="50" charset="-128"/>
              </a:rPr>
              <a:t>みんなで一緒に。</a:t>
            </a:r>
            <a:endParaRPr kumimoji="1" lang="ja-JP" altLang="en-US" sz="1500" dirty="0"/>
          </a:p>
        </p:txBody>
      </p:sp>
      <p:sp>
        <p:nvSpPr>
          <p:cNvPr id="16" name="テキスト ボックス 15">
            <a:extLst>
              <a:ext uri="{FF2B5EF4-FFF2-40B4-BE49-F238E27FC236}">
                <a16:creationId xmlns:a16="http://schemas.microsoft.com/office/drawing/2014/main" id="{7ADA1B4E-83CA-4057-8763-859E58866491}"/>
              </a:ext>
            </a:extLst>
          </p:cNvPr>
          <p:cNvSpPr txBox="1"/>
          <p:nvPr/>
        </p:nvSpPr>
        <p:spPr>
          <a:xfrm>
            <a:off x="1909979" y="4753655"/>
            <a:ext cx="3057247" cy="584775"/>
          </a:xfrm>
          <a:prstGeom prst="rect">
            <a:avLst/>
          </a:prstGeom>
          <a:noFill/>
        </p:spPr>
        <p:txBody>
          <a:bodyPr wrap="none" rtlCol="0">
            <a:spAutoFit/>
          </a:bodyPr>
          <a:lstStyle/>
          <a:p>
            <a:pPr algn="l" fontAlgn="base" latinLnBrk="1"/>
            <a:r>
              <a:rPr lang="ja-JP" altLang="en-US" sz="1600" i="0" dirty="0">
                <a:solidFill>
                  <a:srgbClr val="333333"/>
                </a:solidFill>
                <a:effectLst/>
                <a:latin typeface="Meiryo" panose="020B0604030504040204" pitchFamily="50" charset="-128"/>
                <a:ea typeface="Meiryo" panose="020B0604030504040204" pitchFamily="50" charset="-128"/>
              </a:rPr>
              <a:t>お米文化を、</a:t>
            </a:r>
            <a:br>
              <a:rPr lang="ja-JP" altLang="en-US" sz="1600" i="0" dirty="0">
                <a:solidFill>
                  <a:srgbClr val="333333"/>
                </a:solidFill>
                <a:effectLst/>
                <a:latin typeface="Meiryo" panose="020B0604030504040204" pitchFamily="50" charset="-128"/>
                <a:ea typeface="Meiryo" panose="020B0604030504040204" pitchFamily="50" charset="-128"/>
              </a:rPr>
            </a:br>
            <a:r>
              <a:rPr lang="ja-JP" altLang="en-US" sz="1600" i="0" dirty="0">
                <a:solidFill>
                  <a:srgbClr val="333333"/>
                </a:solidFill>
                <a:effectLst/>
                <a:latin typeface="Meiryo" panose="020B0604030504040204" pitchFamily="50" charset="-128"/>
                <a:ea typeface="Meiryo" panose="020B0604030504040204" pitchFamily="50" charset="-128"/>
              </a:rPr>
              <a:t>新しいカタチで未来へつなぐ。</a:t>
            </a:r>
          </a:p>
        </p:txBody>
      </p:sp>
      <p:sp>
        <p:nvSpPr>
          <p:cNvPr id="18" name="正方形/長方形 17">
            <a:extLst>
              <a:ext uri="{FF2B5EF4-FFF2-40B4-BE49-F238E27FC236}">
                <a16:creationId xmlns:a16="http://schemas.microsoft.com/office/drawing/2014/main" id="{0348E1B7-D1A5-480C-8FCA-1E71265AAFC2}"/>
              </a:ext>
            </a:extLst>
          </p:cNvPr>
          <p:cNvSpPr/>
          <p:nvPr/>
        </p:nvSpPr>
        <p:spPr>
          <a:xfrm>
            <a:off x="1776139" y="961935"/>
            <a:ext cx="3997234" cy="369332"/>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dirty="0"/>
          </a:p>
        </p:txBody>
      </p:sp>
      <p:pic>
        <p:nvPicPr>
          <p:cNvPr id="19" name="図 18">
            <a:extLst>
              <a:ext uri="{FF2B5EF4-FFF2-40B4-BE49-F238E27FC236}">
                <a16:creationId xmlns:a16="http://schemas.microsoft.com/office/drawing/2014/main" id="{04E55BFB-3535-43F8-9F8D-CF4550A758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1959" y="1013436"/>
            <a:ext cx="252311" cy="266329"/>
          </a:xfrm>
          <a:prstGeom prst="rect">
            <a:avLst/>
          </a:prstGeom>
        </p:spPr>
      </p:pic>
      <p:sp>
        <p:nvSpPr>
          <p:cNvPr id="20" name="テキスト ボックス 19">
            <a:extLst>
              <a:ext uri="{FF2B5EF4-FFF2-40B4-BE49-F238E27FC236}">
                <a16:creationId xmlns:a16="http://schemas.microsoft.com/office/drawing/2014/main" id="{7586A5EE-E4DD-4B3A-B7AE-BB2B9FCF9B8B}"/>
              </a:ext>
            </a:extLst>
          </p:cNvPr>
          <p:cNvSpPr txBox="1"/>
          <p:nvPr/>
        </p:nvSpPr>
        <p:spPr>
          <a:xfrm>
            <a:off x="2459293" y="1042014"/>
            <a:ext cx="3206359" cy="215444"/>
          </a:xfrm>
          <a:prstGeom prst="rect">
            <a:avLst/>
          </a:prstGeom>
          <a:noFill/>
        </p:spPr>
        <p:txBody>
          <a:bodyPr wrap="square" rtlCol="0">
            <a:spAutoFit/>
          </a:bodyPr>
          <a:lstStyle/>
          <a:p>
            <a:r>
              <a:rPr lang="ja-JP" altLang="en-US" sz="800" dirty="0"/>
              <a:t>商品 素材へのこだわり 製造工程 レシピ </a:t>
            </a:r>
            <a:r>
              <a:rPr lang="en-US" altLang="ja-JP" sz="800" dirty="0"/>
              <a:t>About Us</a:t>
            </a:r>
            <a:r>
              <a:rPr lang="ja-JP" altLang="en-US" sz="800" dirty="0"/>
              <a:t> お問い合わせ</a:t>
            </a:r>
            <a:r>
              <a:rPr kumimoji="1" lang="en-US" altLang="ja-JP" sz="800" dirty="0"/>
              <a:t> </a:t>
            </a:r>
            <a:endParaRPr kumimoji="1" lang="ja-JP" altLang="en-US" sz="800" dirty="0"/>
          </a:p>
        </p:txBody>
      </p:sp>
      <p:pic>
        <p:nvPicPr>
          <p:cNvPr id="21" name="グラフィックス 20" descr="ショッピング カート">
            <a:extLst>
              <a:ext uri="{FF2B5EF4-FFF2-40B4-BE49-F238E27FC236}">
                <a16:creationId xmlns:a16="http://schemas.microsoft.com/office/drawing/2014/main" id="{EA3213A1-4337-4D10-930A-A05686E5B2F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57930" y="1038879"/>
            <a:ext cx="215444" cy="215444"/>
          </a:xfrm>
          <a:prstGeom prst="rect">
            <a:avLst/>
          </a:prstGeom>
        </p:spPr>
      </p:pic>
      <p:sp>
        <p:nvSpPr>
          <p:cNvPr id="22" name="テキスト ボックス 21">
            <a:extLst>
              <a:ext uri="{FF2B5EF4-FFF2-40B4-BE49-F238E27FC236}">
                <a16:creationId xmlns:a16="http://schemas.microsoft.com/office/drawing/2014/main" id="{576D0443-214C-487A-847C-FFD0309E019B}"/>
              </a:ext>
            </a:extLst>
          </p:cNvPr>
          <p:cNvSpPr txBox="1"/>
          <p:nvPr/>
        </p:nvSpPr>
        <p:spPr>
          <a:xfrm>
            <a:off x="2041987" y="3816067"/>
            <a:ext cx="3430767" cy="830997"/>
          </a:xfrm>
          <a:prstGeom prst="rect">
            <a:avLst/>
          </a:prstGeom>
          <a:noFill/>
        </p:spPr>
        <p:txBody>
          <a:bodyPr wrap="square" rtlCol="0">
            <a:spAutoFit/>
          </a:bodyPr>
          <a:lstStyle/>
          <a:p>
            <a:pPr fontAlgn="base" latinLnBrk="1"/>
            <a:r>
              <a:rPr lang="ja-JP" altLang="en-US" sz="1200" i="0" dirty="0">
                <a:solidFill>
                  <a:srgbClr val="333333"/>
                </a:solidFill>
                <a:effectLst/>
                <a:latin typeface="Meiryo" panose="020B0604030504040204" pitchFamily="50" charset="-128"/>
                <a:ea typeface="Meiryo" panose="020B0604030504040204" pitchFamily="50" charset="-128"/>
              </a:rPr>
              <a:t>テキスト</a:t>
            </a:r>
            <a:r>
              <a:rPr lang="ja-JP" altLang="en-US" sz="1200" dirty="0">
                <a:solidFill>
                  <a:srgbClr val="333333"/>
                </a:solidFill>
                <a:latin typeface="Meiryo" panose="020B0604030504040204" pitchFamily="50" charset="-128"/>
                <a:ea typeface="Meiryo" panose="020B0604030504040204" pitchFamily="50" charset="-128"/>
              </a:rPr>
              <a:t>テキスト</a:t>
            </a:r>
            <a:r>
              <a:rPr lang="ja-JP" altLang="en-US" sz="1200" i="0" dirty="0">
                <a:solidFill>
                  <a:srgbClr val="333333"/>
                </a:solidFill>
                <a:effectLst/>
                <a:latin typeface="Meiryo" panose="020B0604030504040204" pitchFamily="50" charset="-128"/>
                <a:ea typeface="Meiryo" panose="020B0604030504040204" pitchFamily="50" charset="-128"/>
              </a:rPr>
              <a:t>テキスト</a:t>
            </a:r>
            <a:r>
              <a:rPr lang="ja-JP" altLang="en-US" sz="1200" dirty="0">
                <a:solidFill>
                  <a:srgbClr val="333333"/>
                </a:solidFill>
                <a:latin typeface="Meiryo" panose="020B0604030504040204" pitchFamily="50" charset="-128"/>
                <a:ea typeface="Meiryo" panose="020B0604030504040204" pitchFamily="50" charset="-128"/>
              </a:rPr>
              <a:t>テキスト</a:t>
            </a:r>
            <a:r>
              <a:rPr lang="ja-JP" altLang="en-US" sz="1200" i="0" dirty="0">
                <a:solidFill>
                  <a:srgbClr val="333333"/>
                </a:solidFill>
                <a:effectLst/>
                <a:latin typeface="Meiryo" panose="020B0604030504040204" pitchFamily="50" charset="-128"/>
                <a:ea typeface="Meiryo" panose="020B0604030504040204" pitchFamily="50" charset="-128"/>
              </a:rPr>
              <a:t>テキスト</a:t>
            </a:r>
            <a:r>
              <a:rPr lang="ja-JP" altLang="en-US" sz="1200" dirty="0">
                <a:solidFill>
                  <a:srgbClr val="333333"/>
                </a:solidFill>
                <a:latin typeface="Meiryo" panose="020B0604030504040204" pitchFamily="50" charset="-128"/>
                <a:ea typeface="Meiryo" panose="020B0604030504040204" pitchFamily="50" charset="-128"/>
              </a:rPr>
              <a:t>テキスト</a:t>
            </a:r>
            <a:r>
              <a:rPr lang="ja-JP" altLang="en-US" sz="1200" i="0" dirty="0">
                <a:solidFill>
                  <a:srgbClr val="333333"/>
                </a:solidFill>
                <a:effectLst/>
                <a:latin typeface="Meiryo" panose="020B0604030504040204" pitchFamily="50" charset="-128"/>
                <a:ea typeface="Meiryo" panose="020B0604030504040204" pitchFamily="50" charset="-128"/>
              </a:rPr>
              <a:t>テキスト</a:t>
            </a:r>
            <a:r>
              <a:rPr lang="ja-JP" altLang="en-US" sz="1200" dirty="0">
                <a:solidFill>
                  <a:srgbClr val="333333"/>
                </a:solidFill>
                <a:latin typeface="Meiryo" panose="020B0604030504040204" pitchFamily="50" charset="-128"/>
                <a:ea typeface="Meiryo" panose="020B0604030504040204" pitchFamily="50" charset="-128"/>
              </a:rPr>
              <a:t>テキスト</a:t>
            </a:r>
            <a:r>
              <a:rPr lang="ja-JP" altLang="en-US" sz="1200" i="0" dirty="0">
                <a:solidFill>
                  <a:srgbClr val="333333"/>
                </a:solidFill>
                <a:effectLst/>
                <a:latin typeface="Meiryo" panose="020B0604030504040204" pitchFamily="50" charset="-128"/>
                <a:ea typeface="Meiryo" panose="020B0604030504040204" pitchFamily="50" charset="-128"/>
              </a:rPr>
              <a:t>テキスト</a:t>
            </a:r>
            <a:r>
              <a:rPr lang="ja-JP" altLang="en-US" sz="1200" dirty="0">
                <a:solidFill>
                  <a:srgbClr val="333333"/>
                </a:solidFill>
                <a:latin typeface="Meiryo" panose="020B0604030504040204" pitchFamily="50" charset="-128"/>
                <a:ea typeface="Meiryo" panose="020B0604030504040204" pitchFamily="50" charset="-128"/>
              </a:rPr>
              <a:t>テキスト</a:t>
            </a:r>
            <a:r>
              <a:rPr lang="ja-JP" altLang="en-US" sz="1200" i="0" dirty="0">
                <a:solidFill>
                  <a:srgbClr val="333333"/>
                </a:solidFill>
                <a:effectLst/>
                <a:latin typeface="Meiryo" panose="020B0604030504040204" pitchFamily="50" charset="-128"/>
                <a:ea typeface="Meiryo" panose="020B0604030504040204" pitchFamily="50" charset="-128"/>
              </a:rPr>
              <a:t>テキスト</a:t>
            </a:r>
            <a:r>
              <a:rPr lang="ja-JP" altLang="en-US" sz="1200" dirty="0">
                <a:solidFill>
                  <a:srgbClr val="333333"/>
                </a:solidFill>
                <a:latin typeface="Meiryo" panose="020B0604030504040204" pitchFamily="50" charset="-128"/>
                <a:ea typeface="Meiryo" panose="020B0604030504040204" pitchFamily="50" charset="-128"/>
              </a:rPr>
              <a:t>テキスト</a:t>
            </a:r>
            <a:r>
              <a:rPr lang="ja-JP" altLang="en-US" sz="1200" i="0" dirty="0">
                <a:solidFill>
                  <a:srgbClr val="333333"/>
                </a:solidFill>
                <a:effectLst/>
                <a:latin typeface="Meiryo" panose="020B0604030504040204" pitchFamily="50" charset="-128"/>
                <a:ea typeface="Meiryo" panose="020B0604030504040204" pitchFamily="50" charset="-128"/>
              </a:rPr>
              <a:t>テキスト</a:t>
            </a:r>
            <a:r>
              <a:rPr lang="ja-JP" altLang="en-US" sz="1200" dirty="0">
                <a:solidFill>
                  <a:srgbClr val="333333"/>
                </a:solidFill>
                <a:latin typeface="Meiryo" panose="020B0604030504040204" pitchFamily="50" charset="-128"/>
                <a:ea typeface="Meiryo" panose="020B0604030504040204" pitchFamily="50" charset="-128"/>
              </a:rPr>
              <a:t>テキスト</a:t>
            </a:r>
            <a:r>
              <a:rPr lang="ja-JP" altLang="en-US" sz="1200" i="0" dirty="0">
                <a:solidFill>
                  <a:srgbClr val="333333"/>
                </a:solidFill>
                <a:effectLst/>
                <a:latin typeface="Meiryo" panose="020B0604030504040204" pitchFamily="50" charset="-128"/>
                <a:ea typeface="Meiryo" panose="020B0604030504040204" pitchFamily="50" charset="-128"/>
              </a:rPr>
              <a:t>テキスト</a:t>
            </a:r>
            <a:r>
              <a:rPr lang="ja-JP" altLang="en-US" sz="1200" dirty="0">
                <a:solidFill>
                  <a:srgbClr val="333333"/>
                </a:solidFill>
                <a:latin typeface="Meiryo" panose="020B0604030504040204" pitchFamily="50" charset="-128"/>
                <a:ea typeface="Meiryo" panose="020B0604030504040204" pitchFamily="50" charset="-128"/>
              </a:rPr>
              <a:t>テキスト</a:t>
            </a:r>
            <a:r>
              <a:rPr lang="ja-JP" altLang="en-US" sz="1200" i="0" dirty="0">
                <a:solidFill>
                  <a:srgbClr val="333333"/>
                </a:solidFill>
                <a:effectLst/>
                <a:latin typeface="Meiryo" panose="020B0604030504040204" pitchFamily="50" charset="-128"/>
                <a:ea typeface="Meiryo" panose="020B0604030504040204" pitchFamily="50" charset="-128"/>
              </a:rPr>
              <a:t>テキスト</a:t>
            </a:r>
            <a:r>
              <a:rPr lang="ja-JP" altLang="en-US" sz="1200" dirty="0">
                <a:solidFill>
                  <a:srgbClr val="333333"/>
                </a:solidFill>
                <a:latin typeface="Meiryo" panose="020B0604030504040204" pitchFamily="50" charset="-128"/>
                <a:ea typeface="Meiryo" panose="020B0604030504040204" pitchFamily="50" charset="-128"/>
              </a:rPr>
              <a:t>テキスト</a:t>
            </a:r>
            <a:r>
              <a:rPr lang="ja-JP" altLang="en-US" sz="1200" i="0" dirty="0">
                <a:solidFill>
                  <a:srgbClr val="333333"/>
                </a:solidFill>
                <a:effectLst/>
                <a:latin typeface="Meiryo" panose="020B0604030504040204" pitchFamily="50" charset="-128"/>
                <a:ea typeface="Meiryo" panose="020B0604030504040204" pitchFamily="50" charset="-128"/>
              </a:rPr>
              <a:t>テキスト</a:t>
            </a:r>
            <a:r>
              <a:rPr lang="ja-JP" altLang="en-US" sz="1200" dirty="0">
                <a:solidFill>
                  <a:srgbClr val="333333"/>
                </a:solidFill>
                <a:latin typeface="Meiryo" panose="020B0604030504040204" pitchFamily="50" charset="-128"/>
                <a:ea typeface="Meiryo" panose="020B0604030504040204" pitchFamily="50" charset="-128"/>
              </a:rPr>
              <a:t>テキスト</a:t>
            </a:r>
            <a:endParaRPr lang="ja-JP" altLang="en-US" sz="1200" i="0" dirty="0">
              <a:solidFill>
                <a:srgbClr val="333333"/>
              </a:solidFill>
              <a:effectLst/>
              <a:latin typeface="Meiryo" panose="020B0604030504040204" pitchFamily="50" charset="-128"/>
              <a:ea typeface="Meiryo" panose="020B0604030504040204" pitchFamily="50" charset="-128"/>
            </a:endParaRPr>
          </a:p>
        </p:txBody>
      </p:sp>
    </p:spTree>
    <p:extLst>
      <p:ext uri="{BB962C8B-B14F-4D97-AF65-F5344CB8AC3E}">
        <p14:creationId xmlns:p14="http://schemas.microsoft.com/office/powerpoint/2010/main" val="3309450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7665BDAC-4D87-4243-A2D5-31A2F57D2CF4}"/>
              </a:ext>
            </a:extLst>
          </p:cNvPr>
          <p:cNvSpPr txBox="1"/>
          <p:nvPr/>
        </p:nvSpPr>
        <p:spPr>
          <a:xfrm>
            <a:off x="269628" y="274007"/>
            <a:ext cx="2369559" cy="707886"/>
          </a:xfrm>
          <a:prstGeom prst="rect">
            <a:avLst/>
          </a:prstGeom>
          <a:noFill/>
        </p:spPr>
        <p:txBody>
          <a:bodyPr wrap="none" rtlCol="0">
            <a:spAutoFit/>
          </a:bodyPr>
          <a:lstStyle/>
          <a:p>
            <a:r>
              <a:rPr kumimoji="1" lang="en-US" altLang="ja-JP" sz="4000" dirty="0"/>
              <a:t>About Us</a:t>
            </a:r>
            <a:endParaRPr kumimoji="1" lang="ja-JP" altLang="en-US" sz="4000" dirty="0"/>
          </a:p>
        </p:txBody>
      </p:sp>
      <p:sp>
        <p:nvSpPr>
          <p:cNvPr id="4" name="正方形/長方形 3">
            <a:extLst>
              <a:ext uri="{FF2B5EF4-FFF2-40B4-BE49-F238E27FC236}">
                <a16:creationId xmlns:a16="http://schemas.microsoft.com/office/drawing/2014/main" id="{FF4384BE-EA8F-41B4-8751-524991F5984A}"/>
              </a:ext>
            </a:extLst>
          </p:cNvPr>
          <p:cNvSpPr/>
          <p:nvPr/>
        </p:nvSpPr>
        <p:spPr>
          <a:xfrm>
            <a:off x="1776139" y="981893"/>
            <a:ext cx="3997235" cy="5717650"/>
          </a:xfrm>
          <a:prstGeom prst="rect">
            <a:avLst/>
          </a:prstGeom>
          <a:solidFill>
            <a:schemeClr val="bg1"/>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1400" b="1" dirty="0">
              <a:solidFill>
                <a:schemeClr val="bg1">
                  <a:lumMod val="50000"/>
                </a:schemeClr>
              </a:solidFill>
            </a:endParaRPr>
          </a:p>
        </p:txBody>
      </p:sp>
      <p:sp>
        <p:nvSpPr>
          <p:cNvPr id="8" name="正方形/長方形 7">
            <a:extLst>
              <a:ext uri="{FF2B5EF4-FFF2-40B4-BE49-F238E27FC236}">
                <a16:creationId xmlns:a16="http://schemas.microsoft.com/office/drawing/2014/main" id="{850A63C7-BE17-4E17-8CF5-492A6FED43F3}"/>
              </a:ext>
            </a:extLst>
          </p:cNvPr>
          <p:cNvSpPr/>
          <p:nvPr/>
        </p:nvSpPr>
        <p:spPr>
          <a:xfrm>
            <a:off x="2099056" y="3128338"/>
            <a:ext cx="3351400" cy="1222474"/>
          </a:xfrm>
          <a:prstGeom prst="rect">
            <a:avLst/>
          </a:prstGeom>
          <a:solidFill>
            <a:schemeClr val="bg1">
              <a:lumMod val="8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b="1" dirty="0"/>
              <a:t>画像</a:t>
            </a:r>
          </a:p>
        </p:txBody>
      </p:sp>
      <p:sp>
        <p:nvSpPr>
          <p:cNvPr id="16" name="テキスト ボックス 15">
            <a:extLst>
              <a:ext uri="{FF2B5EF4-FFF2-40B4-BE49-F238E27FC236}">
                <a16:creationId xmlns:a16="http://schemas.microsoft.com/office/drawing/2014/main" id="{7ADA1B4E-83CA-4057-8763-859E58866491}"/>
              </a:ext>
            </a:extLst>
          </p:cNvPr>
          <p:cNvSpPr txBox="1"/>
          <p:nvPr/>
        </p:nvSpPr>
        <p:spPr>
          <a:xfrm>
            <a:off x="1988114" y="2552361"/>
            <a:ext cx="3262432" cy="584775"/>
          </a:xfrm>
          <a:prstGeom prst="rect">
            <a:avLst/>
          </a:prstGeom>
          <a:noFill/>
        </p:spPr>
        <p:txBody>
          <a:bodyPr wrap="none" rtlCol="0">
            <a:spAutoFit/>
          </a:bodyPr>
          <a:lstStyle/>
          <a:p>
            <a:pPr algn="l" fontAlgn="base" latinLnBrk="1"/>
            <a:r>
              <a:rPr lang="ja-JP" altLang="en-US" sz="1600" i="0" dirty="0">
                <a:solidFill>
                  <a:srgbClr val="333333"/>
                </a:solidFill>
                <a:effectLst/>
                <a:latin typeface="Meiryo" panose="020B0604030504040204" pitchFamily="50" charset="-128"/>
                <a:ea typeface="Meiryo" panose="020B0604030504040204" pitchFamily="50" charset="-128"/>
              </a:rPr>
              <a:t>原材料の厳選基準は、</a:t>
            </a:r>
            <a:br>
              <a:rPr lang="ja-JP" altLang="en-US" sz="1600" i="0" dirty="0">
                <a:solidFill>
                  <a:srgbClr val="333333"/>
                </a:solidFill>
                <a:effectLst/>
                <a:latin typeface="Meiryo" panose="020B0604030504040204" pitchFamily="50" charset="-128"/>
                <a:ea typeface="Meiryo" panose="020B0604030504040204" pitchFamily="50" charset="-128"/>
              </a:rPr>
            </a:br>
            <a:r>
              <a:rPr lang="ja-JP" altLang="en-US" sz="1600" i="0" dirty="0">
                <a:solidFill>
                  <a:srgbClr val="333333"/>
                </a:solidFill>
                <a:effectLst/>
                <a:latin typeface="Meiryo" panose="020B0604030504040204" pitchFamily="50" charset="-128"/>
                <a:ea typeface="Meiryo" panose="020B0604030504040204" pitchFamily="50" charset="-128"/>
              </a:rPr>
              <a:t>自分の子どもに食べさせたいか。</a:t>
            </a:r>
          </a:p>
        </p:txBody>
      </p:sp>
      <p:sp>
        <p:nvSpPr>
          <p:cNvPr id="18" name="正方形/長方形 17">
            <a:extLst>
              <a:ext uri="{FF2B5EF4-FFF2-40B4-BE49-F238E27FC236}">
                <a16:creationId xmlns:a16="http://schemas.microsoft.com/office/drawing/2014/main" id="{0348E1B7-D1A5-480C-8FCA-1E71265AAFC2}"/>
              </a:ext>
            </a:extLst>
          </p:cNvPr>
          <p:cNvSpPr/>
          <p:nvPr/>
        </p:nvSpPr>
        <p:spPr>
          <a:xfrm>
            <a:off x="1776139" y="961935"/>
            <a:ext cx="3997234" cy="369332"/>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dirty="0"/>
          </a:p>
        </p:txBody>
      </p:sp>
      <p:pic>
        <p:nvPicPr>
          <p:cNvPr id="19" name="図 18">
            <a:extLst>
              <a:ext uri="{FF2B5EF4-FFF2-40B4-BE49-F238E27FC236}">
                <a16:creationId xmlns:a16="http://schemas.microsoft.com/office/drawing/2014/main" id="{04E55BFB-3535-43F8-9F8D-CF4550A758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1959" y="1013436"/>
            <a:ext cx="252311" cy="266329"/>
          </a:xfrm>
          <a:prstGeom prst="rect">
            <a:avLst/>
          </a:prstGeom>
        </p:spPr>
      </p:pic>
      <p:sp>
        <p:nvSpPr>
          <p:cNvPr id="20" name="テキスト ボックス 19">
            <a:extLst>
              <a:ext uri="{FF2B5EF4-FFF2-40B4-BE49-F238E27FC236}">
                <a16:creationId xmlns:a16="http://schemas.microsoft.com/office/drawing/2014/main" id="{7586A5EE-E4DD-4B3A-B7AE-BB2B9FCF9B8B}"/>
              </a:ext>
            </a:extLst>
          </p:cNvPr>
          <p:cNvSpPr txBox="1"/>
          <p:nvPr/>
        </p:nvSpPr>
        <p:spPr>
          <a:xfrm>
            <a:off x="2459293" y="1042014"/>
            <a:ext cx="3206359" cy="215444"/>
          </a:xfrm>
          <a:prstGeom prst="rect">
            <a:avLst/>
          </a:prstGeom>
          <a:noFill/>
        </p:spPr>
        <p:txBody>
          <a:bodyPr wrap="square" rtlCol="0">
            <a:spAutoFit/>
          </a:bodyPr>
          <a:lstStyle/>
          <a:p>
            <a:r>
              <a:rPr lang="ja-JP" altLang="en-US" sz="800" dirty="0"/>
              <a:t>商品 素材へのこだわり 製造工程 レシピ </a:t>
            </a:r>
            <a:r>
              <a:rPr lang="en-US" altLang="ja-JP" sz="800" dirty="0"/>
              <a:t>About Us</a:t>
            </a:r>
            <a:r>
              <a:rPr lang="ja-JP" altLang="en-US" sz="800" dirty="0"/>
              <a:t> お問い合わせ</a:t>
            </a:r>
            <a:r>
              <a:rPr kumimoji="1" lang="en-US" altLang="ja-JP" sz="800" dirty="0"/>
              <a:t> </a:t>
            </a:r>
            <a:endParaRPr kumimoji="1" lang="ja-JP" altLang="en-US" sz="800" dirty="0"/>
          </a:p>
        </p:txBody>
      </p:sp>
      <p:pic>
        <p:nvPicPr>
          <p:cNvPr id="21" name="グラフィックス 20" descr="ショッピング カート">
            <a:extLst>
              <a:ext uri="{FF2B5EF4-FFF2-40B4-BE49-F238E27FC236}">
                <a16:creationId xmlns:a16="http://schemas.microsoft.com/office/drawing/2014/main" id="{EA3213A1-4337-4D10-930A-A05686E5B2F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57930" y="1038879"/>
            <a:ext cx="215444" cy="215444"/>
          </a:xfrm>
          <a:prstGeom prst="rect">
            <a:avLst/>
          </a:prstGeom>
        </p:spPr>
      </p:pic>
      <p:sp>
        <p:nvSpPr>
          <p:cNvPr id="22" name="テキスト ボックス 21">
            <a:extLst>
              <a:ext uri="{FF2B5EF4-FFF2-40B4-BE49-F238E27FC236}">
                <a16:creationId xmlns:a16="http://schemas.microsoft.com/office/drawing/2014/main" id="{576D0443-214C-487A-847C-FFD0309E019B}"/>
              </a:ext>
            </a:extLst>
          </p:cNvPr>
          <p:cNvSpPr txBox="1"/>
          <p:nvPr/>
        </p:nvSpPr>
        <p:spPr>
          <a:xfrm>
            <a:off x="2127163" y="1544823"/>
            <a:ext cx="3430767" cy="830997"/>
          </a:xfrm>
          <a:prstGeom prst="rect">
            <a:avLst/>
          </a:prstGeom>
          <a:noFill/>
        </p:spPr>
        <p:txBody>
          <a:bodyPr wrap="square" rtlCol="0">
            <a:spAutoFit/>
          </a:bodyPr>
          <a:lstStyle/>
          <a:p>
            <a:pPr fontAlgn="base" latinLnBrk="1"/>
            <a:r>
              <a:rPr lang="ja-JP" altLang="en-US" sz="1200" i="0" dirty="0">
                <a:solidFill>
                  <a:srgbClr val="333333"/>
                </a:solidFill>
                <a:effectLst/>
                <a:latin typeface="Meiryo" panose="020B0604030504040204" pitchFamily="50" charset="-128"/>
                <a:ea typeface="Meiryo" panose="020B0604030504040204" pitchFamily="50" charset="-128"/>
              </a:rPr>
              <a:t>テキスト</a:t>
            </a:r>
            <a:r>
              <a:rPr lang="ja-JP" altLang="en-US" sz="1200" dirty="0">
                <a:solidFill>
                  <a:srgbClr val="333333"/>
                </a:solidFill>
                <a:latin typeface="Meiryo" panose="020B0604030504040204" pitchFamily="50" charset="-128"/>
                <a:ea typeface="Meiryo" panose="020B0604030504040204" pitchFamily="50" charset="-128"/>
              </a:rPr>
              <a:t>テキスト</a:t>
            </a:r>
            <a:r>
              <a:rPr lang="ja-JP" altLang="en-US" sz="1200" i="0" dirty="0">
                <a:solidFill>
                  <a:srgbClr val="333333"/>
                </a:solidFill>
                <a:effectLst/>
                <a:latin typeface="Meiryo" panose="020B0604030504040204" pitchFamily="50" charset="-128"/>
                <a:ea typeface="Meiryo" panose="020B0604030504040204" pitchFamily="50" charset="-128"/>
              </a:rPr>
              <a:t>テキスト</a:t>
            </a:r>
            <a:r>
              <a:rPr lang="ja-JP" altLang="en-US" sz="1200" dirty="0">
                <a:solidFill>
                  <a:srgbClr val="333333"/>
                </a:solidFill>
                <a:latin typeface="Meiryo" panose="020B0604030504040204" pitchFamily="50" charset="-128"/>
                <a:ea typeface="Meiryo" panose="020B0604030504040204" pitchFamily="50" charset="-128"/>
              </a:rPr>
              <a:t>テキスト</a:t>
            </a:r>
            <a:r>
              <a:rPr lang="ja-JP" altLang="en-US" sz="1200" i="0" dirty="0">
                <a:solidFill>
                  <a:srgbClr val="333333"/>
                </a:solidFill>
                <a:effectLst/>
                <a:latin typeface="Meiryo" panose="020B0604030504040204" pitchFamily="50" charset="-128"/>
                <a:ea typeface="Meiryo" panose="020B0604030504040204" pitchFamily="50" charset="-128"/>
              </a:rPr>
              <a:t>テキスト</a:t>
            </a:r>
            <a:r>
              <a:rPr lang="ja-JP" altLang="en-US" sz="1200" dirty="0">
                <a:solidFill>
                  <a:srgbClr val="333333"/>
                </a:solidFill>
                <a:latin typeface="Meiryo" panose="020B0604030504040204" pitchFamily="50" charset="-128"/>
                <a:ea typeface="Meiryo" panose="020B0604030504040204" pitchFamily="50" charset="-128"/>
              </a:rPr>
              <a:t>テキスト</a:t>
            </a:r>
            <a:r>
              <a:rPr lang="ja-JP" altLang="en-US" sz="1200" i="0" dirty="0">
                <a:solidFill>
                  <a:srgbClr val="333333"/>
                </a:solidFill>
                <a:effectLst/>
                <a:latin typeface="Meiryo" panose="020B0604030504040204" pitchFamily="50" charset="-128"/>
                <a:ea typeface="Meiryo" panose="020B0604030504040204" pitchFamily="50" charset="-128"/>
              </a:rPr>
              <a:t>テキスト</a:t>
            </a:r>
            <a:r>
              <a:rPr lang="ja-JP" altLang="en-US" sz="1200" dirty="0">
                <a:solidFill>
                  <a:srgbClr val="333333"/>
                </a:solidFill>
                <a:latin typeface="Meiryo" panose="020B0604030504040204" pitchFamily="50" charset="-128"/>
                <a:ea typeface="Meiryo" panose="020B0604030504040204" pitchFamily="50" charset="-128"/>
              </a:rPr>
              <a:t>テキスト</a:t>
            </a:r>
            <a:r>
              <a:rPr lang="ja-JP" altLang="en-US" sz="1200" i="0" dirty="0">
                <a:solidFill>
                  <a:srgbClr val="333333"/>
                </a:solidFill>
                <a:effectLst/>
                <a:latin typeface="Meiryo" panose="020B0604030504040204" pitchFamily="50" charset="-128"/>
                <a:ea typeface="Meiryo" panose="020B0604030504040204" pitchFamily="50" charset="-128"/>
              </a:rPr>
              <a:t>テキスト</a:t>
            </a:r>
            <a:r>
              <a:rPr lang="ja-JP" altLang="en-US" sz="1200" dirty="0">
                <a:solidFill>
                  <a:srgbClr val="333333"/>
                </a:solidFill>
                <a:latin typeface="Meiryo" panose="020B0604030504040204" pitchFamily="50" charset="-128"/>
                <a:ea typeface="Meiryo" panose="020B0604030504040204" pitchFamily="50" charset="-128"/>
              </a:rPr>
              <a:t>テキスト</a:t>
            </a:r>
            <a:r>
              <a:rPr lang="ja-JP" altLang="en-US" sz="1200" i="0" dirty="0">
                <a:solidFill>
                  <a:srgbClr val="333333"/>
                </a:solidFill>
                <a:effectLst/>
                <a:latin typeface="Meiryo" panose="020B0604030504040204" pitchFamily="50" charset="-128"/>
                <a:ea typeface="Meiryo" panose="020B0604030504040204" pitchFamily="50" charset="-128"/>
              </a:rPr>
              <a:t>テキスト</a:t>
            </a:r>
            <a:r>
              <a:rPr lang="ja-JP" altLang="en-US" sz="1200" dirty="0">
                <a:solidFill>
                  <a:srgbClr val="333333"/>
                </a:solidFill>
                <a:latin typeface="Meiryo" panose="020B0604030504040204" pitchFamily="50" charset="-128"/>
                <a:ea typeface="Meiryo" panose="020B0604030504040204" pitchFamily="50" charset="-128"/>
              </a:rPr>
              <a:t>テキスト</a:t>
            </a:r>
            <a:r>
              <a:rPr lang="ja-JP" altLang="en-US" sz="1200" i="0" dirty="0">
                <a:solidFill>
                  <a:srgbClr val="333333"/>
                </a:solidFill>
                <a:effectLst/>
                <a:latin typeface="Meiryo" panose="020B0604030504040204" pitchFamily="50" charset="-128"/>
                <a:ea typeface="Meiryo" panose="020B0604030504040204" pitchFamily="50" charset="-128"/>
              </a:rPr>
              <a:t>テキスト</a:t>
            </a:r>
            <a:r>
              <a:rPr lang="ja-JP" altLang="en-US" sz="1200" dirty="0">
                <a:solidFill>
                  <a:srgbClr val="333333"/>
                </a:solidFill>
                <a:latin typeface="Meiryo" panose="020B0604030504040204" pitchFamily="50" charset="-128"/>
                <a:ea typeface="Meiryo" panose="020B0604030504040204" pitchFamily="50" charset="-128"/>
              </a:rPr>
              <a:t>テキスト</a:t>
            </a:r>
            <a:r>
              <a:rPr lang="ja-JP" altLang="en-US" sz="1200" i="0" dirty="0">
                <a:solidFill>
                  <a:srgbClr val="333333"/>
                </a:solidFill>
                <a:effectLst/>
                <a:latin typeface="Meiryo" panose="020B0604030504040204" pitchFamily="50" charset="-128"/>
                <a:ea typeface="Meiryo" panose="020B0604030504040204" pitchFamily="50" charset="-128"/>
              </a:rPr>
              <a:t>テキスト</a:t>
            </a:r>
            <a:r>
              <a:rPr lang="ja-JP" altLang="en-US" sz="1200" dirty="0">
                <a:solidFill>
                  <a:srgbClr val="333333"/>
                </a:solidFill>
                <a:latin typeface="Meiryo" panose="020B0604030504040204" pitchFamily="50" charset="-128"/>
                <a:ea typeface="Meiryo" panose="020B0604030504040204" pitchFamily="50" charset="-128"/>
              </a:rPr>
              <a:t>テキスト</a:t>
            </a:r>
            <a:r>
              <a:rPr lang="ja-JP" altLang="en-US" sz="1200" i="0" dirty="0">
                <a:solidFill>
                  <a:srgbClr val="333333"/>
                </a:solidFill>
                <a:effectLst/>
                <a:latin typeface="Meiryo" panose="020B0604030504040204" pitchFamily="50" charset="-128"/>
                <a:ea typeface="Meiryo" panose="020B0604030504040204" pitchFamily="50" charset="-128"/>
              </a:rPr>
              <a:t>テキスト</a:t>
            </a:r>
            <a:r>
              <a:rPr lang="ja-JP" altLang="en-US" sz="1200" dirty="0">
                <a:solidFill>
                  <a:srgbClr val="333333"/>
                </a:solidFill>
                <a:latin typeface="Meiryo" panose="020B0604030504040204" pitchFamily="50" charset="-128"/>
                <a:ea typeface="Meiryo" panose="020B0604030504040204" pitchFamily="50" charset="-128"/>
              </a:rPr>
              <a:t>テキスト</a:t>
            </a:r>
            <a:r>
              <a:rPr lang="ja-JP" altLang="en-US" sz="1200" i="0" dirty="0">
                <a:solidFill>
                  <a:srgbClr val="333333"/>
                </a:solidFill>
                <a:effectLst/>
                <a:latin typeface="Meiryo" panose="020B0604030504040204" pitchFamily="50" charset="-128"/>
                <a:ea typeface="Meiryo" panose="020B0604030504040204" pitchFamily="50" charset="-128"/>
              </a:rPr>
              <a:t>テキスト</a:t>
            </a:r>
            <a:r>
              <a:rPr lang="ja-JP" altLang="en-US" sz="1200" dirty="0">
                <a:solidFill>
                  <a:srgbClr val="333333"/>
                </a:solidFill>
                <a:latin typeface="Meiryo" panose="020B0604030504040204" pitchFamily="50" charset="-128"/>
                <a:ea typeface="Meiryo" panose="020B0604030504040204" pitchFamily="50" charset="-128"/>
              </a:rPr>
              <a:t>テキスト</a:t>
            </a:r>
            <a:endParaRPr lang="ja-JP" altLang="en-US" sz="1200" i="0" dirty="0">
              <a:solidFill>
                <a:srgbClr val="333333"/>
              </a:solidFill>
              <a:effectLst/>
              <a:latin typeface="Meiryo" panose="020B0604030504040204" pitchFamily="50" charset="-128"/>
              <a:ea typeface="Meiryo" panose="020B0604030504040204" pitchFamily="50" charset="-128"/>
            </a:endParaRPr>
          </a:p>
        </p:txBody>
      </p:sp>
      <p:sp>
        <p:nvSpPr>
          <p:cNvPr id="13" name="テキスト ボックス 12">
            <a:extLst>
              <a:ext uri="{FF2B5EF4-FFF2-40B4-BE49-F238E27FC236}">
                <a16:creationId xmlns:a16="http://schemas.microsoft.com/office/drawing/2014/main" id="{549D6F1D-5975-4E5D-85BA-C8EF8F72A155}"/>
              </a:ext>
            </a:extLst>
          </p:cNvPr>
          <p:cNvSpPr txBox="1"/>
          <p:nvPr/>
        </p:nvSpPr>
        <p:spPr>
          <a:xfrm>
            <a:off x="2059372" y="4406396"/>
            <a:ext cx="3430767" cy="830997"/>
          </a:xfrm>
          <a:prstGeom prst="rect">
            <a:avLst/>
          </a:prstGeom>
          <a:noFill/>
        </p:spPr>
        <p:txBody>
          <a:bodyPr wrap="square" rtlCol="0">
            <a:spAutoFit/>
          </a:bodyPr>
          <a:lstStyle/>
          <a:p>
            <a:pPr fontAlgn="base" latinLnBrk="1"/>
            <a:r>
              <a:rPr lang="ja-JP" altLang="en-US" sz="1200" i="0" dirty="0">
                <a:solidFill>
                  <a:srgbClr val="333333"/>
                </a:solidFill>
                <a:effectLst/>
                <a:latin typeface="Meiryo" panose="020B0604030504040204" pitchFamily="50" charset="-128"/>
                <a:ea typeface="Meiryo" panose="020B0604030504040204" pitchFamily="50" charset="-128"/>
              </a:rPr>
              <a:t>テキスト</a:t>
            </a:r>
            <a:r>
              <a:rPr lang="ja-JP" altLang="en-US" sz="1200" dirty="0">
                <a:solidFill>
                  <a:srgbClr val="333333"/>
                </a:solidFill>
                <a:latin typeface="Meiryo" panose="020B0604030504040204" pitchFamily="50" charset="-128"/>
                <a:ea typeface="Meiryo" panose="020B0604030504040204" pitchFamily="50" charset="-128"/>
              </a:rPr>
              <a:t>テキスト</a:t>
            </a:r>
            <a:r>
              <a:rPr lang="ja-JP" altLang="en-US" sz="1200" i="0" dirty="0">
                <a:solidFill>
                  <a:srgbClr val="333333"/>
                </a:solidFill>
                <a:effectLst/>
                <a:latin typeface="Meiryo" panose="020B0604030504040204" pitchFamily="50" charset="-128"/>
                <a:ea typeface="Meiryo" panose="020B0604030504040204" pitchFamily="50" charset="-128"/>
              </a:rPr>
              <a:t>テキスト</a:t>
            </a:r>
            <a:r>
              <a:rPr lang="ja-JP" altLang="en-US" sz="1200" dirty="0">
                <a:solidFill>
                  <a:srgbClr val="333333"/>
                </a:solidFill>
                <a:latin typeface="Meiryo" panose="020B0604030504040204" pitchFamily="50" charset="-128"/>
                <a:ea typeface="Meiryo" panose="020B0604030504040204" pitchFamily="50" charset="-128"/>
              </a:rPr>
              <a:t>テキスト</a:t>
            </a:r>
            <a:r>
              <a:rPr lang="ja-JP" altLang="en-US" sz="1200" i="0" dirty="0">
                <a:solidFill>
                  <a:srgbClr val="333333"/>
                </a:solidFill>
                <a:effectLst/>
                <a:latin typeface="Meiryo" panose="020B0604030504040204" pitchFamily="50" charset="-128"/>
                <a:ea typeface="Meiryo" panose="020B0604030504040204" pitchFamily="50" charset="-128"/>
              </a:rPr>
              <a:t>テキスト</a:t>
            </a:r>
            <a:r>
              <a:rPr lang="ja-JP" altLang="en-US" sz="1200" dirty="0">
                <a:solidFill>
                  <a:srgbClr val="333333"/>
                </a:solidFill>
                <a:latin typeface="Meiryo" panose="020B0604030504040204" pitchFamily="50" charset="-128"/>
                <a:ea typeface="Meiryo" panose="020B0604030504040204" pitchFamily="50" charset="-128"/>
              </a:rPr>
              <a:t>テキスト</a:t>
            </a:r>
            <a:r>
              <a:rPr lang="ja-JP" altLang="en-US" sz="1200" i="0" dirty="0">
                <a:solidFill>
                  <a:srgbClr val="333333"/>
                </a:solidFill>
                <a:effectLst/>
                <a:latin typeface="Meiryo" panose="020B0604030504040204" pitchFamily="50" charset="-128"/>
                <a:ea typeface="Meiryo" panose="020B0604030504040204" pitchFamily="50" charset="-128"/>
              </a:rPr>
              <a:t>テキスト</a:t>
            </a:r>
            <a:r>
              <a:rPr lang="ja-JP" altLang="en-US" sz="1200" dirty="0">
                <a:solidFill>
                  <a:srgbClr val="333333"/>
                </a:solidFill>
                <a:latin typeface="Meiryo" panose="020B0604030504040204" pitchFamily="50" charset="-128"/>
                <a:ea typeface="Meiryo" panose="020B0604030504040204" pitchFamily="50" charset="-128"/>
              </a:rPr>
              <a:t>テキスト</a:t>
            </a:r>
            <a:r>
              <a:rPr lang="ja-JP" altLang="en-US" sz="1200" i="0" dirty="0">
                <a:solidFill>
                  <a:srgbClr val="333333"/>
                </a:solidFill>
                <a:effectLst/>
                <a:latin typeface="Meiryo" panose="020B0604030504040204" pitchFamily="50" charset="-128"/>
                <a:ea typeface="Meiryo" panose="020B0604030504040204" pitchFamily="50" charset="-128"/>
              </a:rPr>
              <a:t>テキスト</a:t>
            </a:r>
            <a:r>
              <a:rPr lang="ja-JP" altLang="en-US" sz="1200" dirty="0">
                <a:solidFill>
                  <a:srgbClr val="333333"/>
                </a:solidFill>
                <a:latin typeface="Meiryo" panose="020B0604030504040204" pitchFamily="50" charset="-128"/>
                <a:ea typeface="Meiryo" panose="020B0604030504040204" pitchFamily="50" charset="-128"/>
              </a:rPr>
              <a:t>テキスト</a:t>
            </a:r>
            <a:r>
              <a:rPr lang="ja-JP" altLang="en-US" sz="1200" i="0" dirty="0">
                <a:solidFill>
                  <a:srgbClr val="333333"/>
                </a:solidFill>
                <a:effectLst/>
                <a:latin typeface="Meiryo" panose="020B0604030504040204" pitchFamily="50" charset="-128"/>
                <a:ea typeface="Meiryo" panose="020B0604030504040204" pitchFamily="50" charset="-128"/>
              </a:rPr>
              <a:t>テキスト</a:t>
            </a:r>
            <a:r>
              <a:rPr lang="ja-JP" altLang="en-US" sz="1200" dirty="0">
                <a:solidFill>
                  <a:srgbClr val="333333"/>
                </a:solidFill>
                <a:latin typeface="Meiryo" panose="020B0604030504040204" pitchFamily="50" charset="-128"/>
                <a:ea typeface="Meiryo" panose="020B0604030504040204" pitchFamily="50" charset="-128"/>
              </a:rPr>
              <a:t>テキスト</a:t>
            </a:r>
            <a:r>
              <a:rPr lang="ja-JP" altLang="en-US" sz="1200" i="0" dirty="0">
                <a:solidFill>
                  <a:srgbClr val="333333"/>
                </a:solidFill>
                <a:effectLst/>
                <a:latin typeface="Meiryo" panose="020B0604030504040204" pitchFamily="50" charset="-128"/>
                <a:ea typeface="Meiryo" panose="020B0604030504040204" pitchFamily="50" charset="-128"/>
              </a:rPr>
              <a:t>テキスト</a:t>
            </a:r>
            <a:r>
              <a:rPr lang="ja-JP" altLang="en-US" sz="1200" dirty="0">
                <a:solidFill>
                  <a:srgbClr val="333333"/>
                </a:solidFill>
                <a:latin typeface="Meiryo" panose="020B0604030504040204" pitchFamily="50" charset="-128"/>
                <a:ea typeface="Meiryo" panose="020B0604030504040204" pitchFamily="50" charset="-128"/>
              </a:rPr>
              <a:t>テキスト</a:t>
            </a:r>
            <a:r>
              <a:rPr lang="ja-JP" altLang="en-US" sz="1200" i="0" dirty="0">
                <a:solidFill>
                  <a:srgbClr val="333333"/>
                </a:solidFill>
                <a:effectLst/>
                <a:latin typeface="Meiryo" panose="020B0604030504040204" pitchFamily="50" charset="-128"/>
                <a:ea typeface="Meiryo" panose="020B0604030504040204" pitchFamily="50" charset="-128"/>
              </a:rPr>
              <a:t>テキスト</a:t>
            </a:r>
            <a:r>
              <a:rPr lang="ja-JP" altLang="en-US" sz="1200" dirty="0">
                <a:solidFill>
                  <a:srgbClr val="333333"/>
                </a:solidFill>
                <a:latin typeface="Meiryo" panose="020B0604030504040204" pitchFamily="50" charset="-128"/>
                <a:ea typeface="Meiryo" panose="020B0604030504040204" pitchFamily="50" charset="-128"/>
              </a:rPr>
              <a:t>テキスト</a:t>
            </a:r>
            <a:r>
              <a:rPr lang="ja-JP" altLang="en-US" sz="1200" i="0" dirty="0">
                <a:solidFill>
                  <a:srgbClr val="333333"/>
                </a:solidFill>
                <a:effectLst/>
                <a:latin typeface="Meiryo" panose="020B0604030504040204" pitchFamily="50" charset="-128"/>
                <a:ea typeface="Meiryo" panose="020B0604030504040204" pitchFamily="50" charset="-128"/>
              </a:rPr>
              <a:t>テキスト</a:t>
            </a:r>
            <a:r>
              <a:rPr lang="ja-JP" altLang="en-US" sz="1200" dirty="0">
                <a:solidFill>
                  <a:srgbClr val="333333"/>
                </a:solidFill>
                <a:latin typeface="Meiryo" panose="020B0604030504040204" pitchFamily="50" charset="-128"/>
                <a:ea typeface="Meiryo" panose="020B0604030504040204" pitchFamily="50" charset="-128"/>
              </a:rPr>
              <a:t>テキスト</a:t>
            </a:r>
            <a:r>
              <a:rPr lang="ja-JP" altLang="en-US" sz="1200" i="0" dirty="0">
                <a:solidFill>
                  <a:srgbClr val="333333"/>
                </a:solidFill>
                <a:effectLst/>
                <a:latin typeface="Meiryo" panose="020B0604030504040204" pitchFamily="50" charset="-128"/>
                <a:ea typeface="Meiryo" panose="020B0604030504040204" pitchFamily="50" charset="-128"/>
              </a:rPr>
              <a:t>テキスト</a:t>
            </a:r>
            <a:r>
              <a:rPr lang="ja-JP" altLang="en-US" sz="1200" dirty="0">
                <a:solidFill>
                  <a:srgbClr val="333333"/>
                </a:solidFill>
                <a:latin typeface="Meiryo" panose="020B0604030504040204" pitchFamily="50" charset="-128"/>
                <a:ea typeface="Meiryo" panose="020B0604030504040204" pitchFamily="50" charset="-128"/>
              </a:rPr>
              <a:t>テキスト</a:t>
            </a:r>
            <a:endParaRPr lang="ja-JP" altLang="en-US" sz="1200" i="0" dirty="0">
              <a:solidFill>
                <a:srgbClr val="333333"/>
              </a:solidFill>
              <a:effectLst/>
              <a:latin typeface="Meiryo" panose="020B0604030504040204" pitchFamily="50" charset="-128"/>
              <a:ea typeface="Meiryo" panose="020B0604030504040204" pitchFamily="50" charset="-128"/>
            </a:endParaRPr>
          </a:p>
        </p:txBody>
      </p:sp>
    </p:spTree>
    <p:extLst>
      <p:ext uri="{BB962C8B-B14F-4D97-AF65-F5344CB8AC3E}">
        <p14:creationId xmlns:p14="http://schemas.microsoft.com/office/powerpoint/2010/main" val="13013107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 2">
            <a:extLst>
              <a:ext uri="{FF2B5EF4-FFF2-40B4-BE49-F238E27FC236}">
                <a16:creationId xmlns:a16="http://schemas.microsoft.com/office/drawing/2014/main" id="{51FAEC03-8FB6-4678-BF12-C1606CC65C9B}"/>
              </a:ext>
            </a:extLst>
          </p:cNvPr>
          <p:cNvGraphicFramePr>
            <a:graphicFrameLocks noGrp="1"/>
          </p:cNvGraphicFramePr>
          <p:nvPr>
            <p:extLst>
              <p:ext uri="{D42A27DB-BD31-4B8C-83A1-F6EECF244321}">
                <p14:modId xmlns:p14="http://schemas.microsoft.com/office/powerpoint/2010/main" val="666423712"/>
              </p:ext>
            </p:extLst>
          </p:nvPr>
        </p:nvGraphicFramePr>
        <p:xfrm>
          <a:off x="1655919" y="914400"/>
          <a:ext cx="8880161" cy="5450890"/>
        </p:xfrm>
        <a:graphic>
          <a:graphicData uri="http://schemas.openxmlformats.org/drawingml/2006/table">
            <a:tbl>
              <a:tblPr>
                <a:tableStyleId>{21E4AEA4-8DFA-4A89-87EB-49C32662AFE0}</a:tableStyleId>
              </a:tblPr>
              <a:tblGrid>
                <a:gridCol w="2791794">
                  <a:extLst>
                    <a:ext uri="{9D8B030D-6E8A-4147-A177-3AD203B41FA5}">
                      <a16:colId xmlns:a16="http://schemas.microsoft.com/office/drawing/2014/main" val="1060066252"/>
                    </a:ext>
                  </a:extLst>
                </a:gridCol>
                <a:gridCol w="2891508">
                  <a:extLst>
                    <a:ext uri="{9D8B030D-6E8A-4147-A177-3AD203B41FA5}">
                      <a16:colId xmlns:a16="http://schemas.microsoft.com/office/drawing/2014/main" val="1655324460"/>
                    </a:ext>
                  </a:extLst>
                </a:gridCol>
                <a:gridCol w="3196859">
                  <a:extLst>
                    <a:ext uri="{9D8B030D-6E8A-4147-A177-3AD203B41FA5}">
                      <a16:colId xmlns:a16="http://schemas.microsoft.com/office/drawing/2014/main" val="1714012129"/>
                    </a:ext>
                  </a:extLst>
                </a:gridCol>
              </a:tblGrid>
              <a:tr h="545089">
                <a:tc rowSpan="6">
                  <a:txBody>
                    <a:bodyPr/>
                    <a:lstStyle/>
                    <a:p>
                      <a:pPr algn="ctr" fontAlgn="b"/>
                      <a:r>
                        <a:rPr lang="ja-JP" altLang="en-US" sz="2000" b="1" i="0" u="none" strike="noStrike" dirty="0">
                          <a:solidFill>
                            <a:srgbClr val="FF0000"/>
                          </a:solidFill>
                          <a:effectLst/>
                          <a:latin typeface="Arial" panose="020B0604020202020204" pitchFamily="34" charset="0"/>
                        </a:rPr>
                        <a:t>強み</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fontAlgn="b"/>
                      <a:r>
                        <a:rPr lang="ja-JP" altLang="en-US" sz="1500" b="1" i="0" u="none" strike="noStrike" dirty="0">
                          <a:solidFill>
                            <a:srgbClr val="000000"/>
                          </a:solidFill>
                          <a:effectLst/>
                          <a:latin typeface="Arial" panose="020B0604020202020204" pitchFamily="34" charset="0"/>
                        </a:rPr>
                        <a:t>安心の原材料</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ja-JP" altLang="en-US" sz="1500" b="0" i="0" u="none" strike="noStrike" dirty="0">
                          <a:solidFill>
                            <a:srgbClr val="000000"/>
                          </a:solidFill>
                          <a:effectLst/>
                          <a:latin typeface="Arial" panose="020B0604020202020204" pitchFamily="34" charset="0"/>
                        </a:rPr>
                        <a:t>国産米粉１００</a:t>
                      </a:r>
                      <a:r>
                        <a:rPr lang="en-US" altLang="ja-JP" sz="1500" b="0" i="0" u="none" strike="noStrike" dirty="0">
                          <a:solidFill>
                            <a:srgbClr val="000000"/>
                          </a:solidFill>
                          <a:effectLst/>
                          <a:latin typeface="Arial" panose="020B0604020202020204" pitchFamily="34" charset="0"/>
                        </a:rPr>
                        <a:t>%</a:t>
                      </a:r>
                      <a:endParaRPr lang="ja-JP" altLang="en-US" sz="1500" b="0" i="0" u="none" strike="noStrike" dirty="0">
                        <a:solidFill>
                          <a:srgbClr val="000000"/>
                        </a:solidFill>
                        <a:effectLst/>
                        <a:latin typeface="Arial" panose="020B06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86996023"/>
                  </a:ext>
                </a:extLst>
              </a:tr>
              <a:tr h="545089">
                <a:tc vMerge="1">
                  <a:txBody>
                    <a:bodyPr/>
                    <a:lstStyle/>
                    <a:p>
                      <a:endParaRPr kumimoji="1" lang="ja-JP" altLang="en-US"/>
                    </a:p>
                  </a:txBody>
                  <a:tcPr/>
                </a:tc>
                <a:tc vMerge="1">
                  <a:txBody>
                    <a:bodyPr/>
                    <a:lstStyle/>
                    <a:p>
                      <a:endParaRPr kumimoji="1" lang="ja-JP" altLang="en-US"/>
                    </a:p>
                  </a:txBody>
                  <a:tcPr/>
                </a:tc>
                <a:tc>
                  <a:txBody>
                    <a:bodyPr/>
                    <a:lstStyle/>
                    <a:p>
                      <a:pPr algn="ctr" fontAlgn="b"/>
                      <a:r>
                        <a:rPr lang="ja-JP" altLang="en-US" sz="1500" b="0" i="0" u="none" strike="noStrike" dirty="0">
                          <a:solidFill>
                            <a:srgbClr val="000000"/>
                          </a:solidFill>
                          <a:effectLst/>
                          <a:latin typeface="Arial" panose="020B0604020202020204" pitchFamily="34" charset="0"/>
                        </a:rPr>
                        <a:t>白砂糖不使用</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00029913"/>
                  </a:ext>
                </a:extLst>
              </a:tr>
              <a:tr h="545089">
                <a:tc vMerge="1">
                  <a:txBody>
                    <a:bodyPr/>
                    <a:lstStyle/>
                    <a:p>
                      <a:pPr algn="l" fontAlgn="b"/>
                      <a:endParaRPr lang="ja-JP" altLang="en-US" sz="1500" b="1" i="0" u="none" strike="noStrike" dirty="0">
                        <a:solidFill>
                          <a:srgbClr val="000000"/>
                        </a:solidFill>
                        <a:effectLst/>
                        <a:latin typeface="Arial" panose="020B06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ctr" fontAlgn="b"/>
                      <a:r>
                        <a:rPr lang="ja-JP" altLang="en-US" sz="1500" b="1" i="0" u="none" strike="noStrike" dirty="0">
                          <a:solidFill>
                            <a:srgbClr val="000000"/>
                          </a:solidFill>
                          <a:effectLst/>
                          <a:latin typeface="Arial" panose="020B0604020202020204" pitchFamily="34" charset="0"/>
                        </a:rPr>
                        <a:t>アレルゲンフリー</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ja-JP" altLang="en-US" sz="1500" b="0" i="0" u="none" strike="noStrike" dirty="0">
                          <a:solidFill>
                            <a:srgbClr val="000000"/>
                          </a:solidFill>
                          <a:effectLst/>
                          <a:latin typeface="Arial" panose="020B0604020202020204" pitchFamily="34" charset="0"/>
                        </a:rPr>
                        <a:t>グルテンフリー</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7901480"/>
                  </a:ext>
                </a:extLst>
              </a:tr>
              <a:tr h="545089">
                <a:tc vMerge="1">
                  <a:txBody>
                    <a:bodyPr/>
                    <a:lstStyle/>
                    <a:p>
                      <a:endParaRPr kumimoji="1" lang="ja-JP" altLang="en-US"/>
                    </a:p>
                  </a:txBody>
                  <a:tcPr/>
                </a:tc>
                <a:tc vMerge="1">
                  <a:txBody>
                    <a:bodyPr/>
                    <a:lstStyle/>
                    <a:p>
                      <a:pPr algn="l" fontAlgn="b"/>
                      <a:endParaRPr lang="ja-JP" altLang="en-US" sz="1200" b="1" i="0" u="none" strike="noStrike" dirty="0">
                        <a:solidFill>
                          <a:srgbClr val="000000"/>
                        </a:solidFill>
                        <a:effectLst/>
                        <a:latin typeface="Arial" panose="020B0604020202020204" pitchFamily="34" charset="0"/>
                      </a:endParaRPr>
                    </a:p>
                  </a:txBody>
                  <a:tcPr marL="6350" marR="6350" marT="6350" marB="0" anchor="ctr"/>
                </a:tc>
                <a:tc>
                  <a:txBody>
                    <a:bodyPr/>
                    <a:lstStyle/>
                    <a:p>
                      <a:pPr algn="ctr" fontAlgn="b"/>
                      <a:r>
                        <a:rPr lang="ja-JP" altLang="en-US" sz="1500" b="0" i="0" u="none" strike="noStrike" dirty="0">
                          <a:solidFill>
                            <a:srgbClr val="000000"/>
                          </a:solidFill>
                          <a:effectLst/>
                          <a:latin typeface="Arial" panose="020B0604020202020204" pitchFamily="34" charset="0"/>
                        </a:rPr>
                        <a:t>乳製品不使用</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76416774"/>
                  </a:ext>
                </a:extLst>
              </a:tr>
              <a:tr h="545089">
                <a:tc vMerge="1">
                  <a:txBody>
                    <a:bodyPr/>
                    <a:lstStyle/>
                    <a:p>
                      <a:endParaRPr kumimoji="1" lang="ja-JP" altLang="en-US"/>
                    </a:p>
                  </a:txBody>
                  <a:tcPr/>
                </a:tc>
                <a:tc vMerge="1">
                  <a:txBody>
                    <a:bodyPr/>
                    <a:lstStyle/>
                    <a:p>
                      <a:pPr algn="l" fontAlgn="b"/>
                      <a:endParaRPr lang="ja-JP" altLang="en-US" sz="1200" b="1" i="0" u="none" strike="noStrike" dirty="0">
                        <a:solidFill>
                          <a:srgbClr val="000000"/>
                        </a:solidFill>
                        <a:effectLst/>
                        <a:latin typeface="Arial" panose="020B06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ja-JP" altLang="en-US" sz="1500" b="0" i="0" u="none" strike="noStrike" dirty="0">
                          <a:solidFill>
                            <a:srgbClr val="000000"/>
                          </a:solidFill>
                          <a:effectLst/>
                          <a:latin typeface="Arial" panose="020B0604020202020204" pitchFamily="34" charset="0"/>
                        </a:rPr>
                        <a:t>アレルギー</a:t>
                      </a:r>
                      <a:r>
                        <a:rPr lang="en-US" altLang="ja-JP" sz="1500" b="0" i="0" u="none" strike="noStrike" dirty="0">
                          <a:solidFill>
                            <a:srgbClr val="000000"/>
                          </a:solidFill>
                          <a:effectLst/>
                          <a:latin typeface="Arial" panose="020B0604020202020204" pitchFamily="34" charset="0"/>
                        </a:rPr>
                        <a:t>28</a:t>
                      </a:r>
                      <a:r>
                        <a:rPr lang="ja-JP" altLang="en-US" sz="1500" b="0" i="0" u="none" strike="noStrike" dirty="0">
                          <a:solidFill>
                            <a:srgbClr val="000000"/>
                          </a:solidFill>
                          <a:effectLst/>
                          <a:latin typeface="Arial" panose="020B0604020202020204" pitchFamily="34" charset="0"/>
                        </a:rPr>
                        <a:t>品目不使用</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75086427"/>
                  </a:ext>
                </a:extLst>
              </a:tr>
              <a:tr h="545089">
                <a:tc vMerge="1">
                  <a:txBody>
                    <a:bodyPr/>
                    <a:lstStyle/>
                    <a:p>
                      <a:pPr algn="l" fontAlgn="b"/>
                      <a:endParaRPr lang="ja-JP" altLang="en-US" sz="1500" b="1" i="0" u="none" strike="noStrike" dirty="0">
                        <a:solidFill>
                          <a:srgbClr val="000000"/>
                        </a:solidFill>
                        <a:effectLst/>
                        <a:latin typeface="Arial" panose="020B06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ja-JP" altLang="en-US" sz="1500" b="1" i="0" u="none" strike="noStrike" dirty="0">
                          <a:solidFill>
                            <a:srgbClr val="000000"/>
                          </a:solidFill>
                          <a:effectLst/>
                          <a:latin typeface="Arial" panose="020B0604020202020204" pitchFamily="34" charset="0"/>
                        </a:rPr>
                        <a:t>味が美味しい</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altLang="ja-JP" sz="1500" b="0" i="0" u="none" strike="noStrike" dirty="0">
                          <a:solidFill>
                            <a:srgbClr val="000000"/>
                          </a:solidFill>
                          <a:effectLst/>
                          <a:latin typeface="Arial" panose="020B0604020202020204" pitchFamily="34" charset="0"/>
                        </a:rPr>
                        <a:t>92</a:t>
                      </a:r>
                      <a:r>
                        <a:rPr lang="ja-JP" altLang="en-US" sz="1500" b="0" i="0" u="none" strike="noStrike" dirty="0">
                          <a:solidFill>
                            <a:srgbClr val="000000"/>
                          </a:solidFill>
                          <a:effectLst/>
                          <a:latin typeface="Arial" panose="020B0604020202020204" pitchFamily="34" charset="0"/>
                        </a:rPr>
                        <a:t>％がパンを勧めたいと回答</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29946826"/>
                  </a:ext>
                </a:extLst>
              </a:tr>
              <a:tr h="545089">
                <a:tc rowSpan="4">
                  <a:txBody>
                    <a:bodyPr/>
                    <a:lstStyle/>
                    <a:p>
                      <a:pPr algn="ctr" fontAlgn="b"/>
                      <a:r>
                        <a:rPr lang="ja-JP" altLang="en-US" sz="2000" b="1" i="0" u="none" strike="noStrike" dirty="0">
                          <a:solidFill>
                            <a:schemeClr val="accent1"/>
                          </a:solidFill>
                          <a:effectLst/>
                          <a:latin typeface="Arial" panose="020B0604020202020204" pitchFamily="34" charset="0"/>
                        </a:rPr>
                        <a:t>弱み</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ja-JP" altLang="en-US" sz="1500" b="1" i="0" u="none" strike="noStrike" dirty="0">
                          <a:solidFill>
                            <a:srgbClr val="000000"/>
                          </a:solidFill>
                          <a:effectLst/>
                          <a:latin typeface="Arial" panose="020B0604020202020204" pitchFamily="34" charset="0"/>
                        </a:rPr>
                        <a:t>ブランディング</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altLang="ja-JP" sz="1500" b="0" i="0" u="none" strike="noStrike" dirty="0">
                          <a:solidFill>
                            <a:srgbClr val="000000"/>
                          </a:solidFill>
                          <a:effectLst/>
                          <a:latin typeface="Arial" panose="020B0604020202020204" pitchFamily="34" charset="0"/>
                        </a:rPr>
                        <a:t>BASE</a:t>
                      </a:r>
                      <a:r>
                        <a:rPr lang="ja-JP" altLang="en-US" sz="1500" b="0" i="0" u="none" strike="noStrike" dirty="0">
                          <a:solidFill>
                            <a:srgbClr val="000000"/>
                          </a:solidFill>
                          <a:effectLst/>
                          <a:latin typeface="Arial" panose="020B0604020202020204" pitchFamily="34" charset="0"/>
                        </a:rPr>
                        <a:t>での訴求が弱い</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80470499"/>
                  </a:ext>
                </a:extLst>
              </a:tr>
              <a:tr h="545089">
                <a:tc vMerge="1">
                  <a:txBody>
                    <a:bodyPr/>
                    <a:lstStyle/>
                    <a:p>
                      <a:pPr algn="ctr" fontAlgn="b"/>
                      <a:r>
                        <a:rPr lang="ja-JP" altLang="en-US" sz="2000" b="1" i="0" u="none" strike="noStrike" dirty="0">
                          <a:solidFill>
                            <a:schemeClr val="accent1"/>
                          </a:solidFill>
                          <a:effectLst/>
                          <a:latin typeface="Arial" panose="020B0604020202020204" pitchFamily="34" charset="0"/>
                        </a:rPr>
                        <a:t>弱み</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ja-JP" altLang="en-US" sz="1500" b="1" i="0" u="none" strike="noStrike" dirty="0">
                          <a:solidFill>
                            <a:srgbClr val="000000"/>
                          </a:solidFill>
                          <a:effectLst/>
                          <a:latin typeface="Arial" panose="020B0604020202020204" pitchFamily="34" charset="0"/>
                        </a:rPr>
                        <a:t>送料</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altLang="ja-JP" sz="1500" b="0" i="0" u="none" strike="noStrike" dirty="0">
                          <a:solidFill>
                            <a:srgbClr val="000000"/>
                          </a:solidFill>
                          <a:effectLst/>
                          <a:latin typeface="Arial" panose="020B0604020202020204" pitchFamily="34" charset="0"/>
                        </a:rPr>
                        <a:t>900</a:t>
                      </a:r>
                      <a:r>
                        <a:rPr lang="ja-JP" altLang="en-US" sz="1500" b="0" i="0" u="none" strike="noStrike" dirty="0">
                          <a:solidFill>
                            <a:srgbClr val="000000"/>
                          </a:solidFill>
                          <a:effectLst/>
                          <a:latin typeface="Arial" panose="020B0604020202020204" pitchFamily="34" charset="0"/>
                        </a:rPr>
                        <a:t>円</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49890760"/>
                  </a:ext>
                </a:extLst>
              </a:tr>
              <a:tr h="545089">
                <a:tc vMerge="1">
                  <a:txBody>
                    <a:bodyPr/>
                    <a:lstStyle/>
                    <a:p>
                      <a:pPr algn="l" fontAlgn="b"/>
                      <a:endParaRPr lang="ja-JP" altLang="en-US" sz="1500" b="1" i="0" u="none" strike="noStrike" dirty="0">
                        <a:solidFill>
                          <a:srgbClr val="000000"/>
                        </a:solidFill>
                        <a:effectLst/>
                        <a:latin typeface="Arial" panose="020B06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ja-JP" altLang="en-US" sz="1500" b="1" i="0" u="none" strike="noStrike" dirty="0">
                          <a:solidFill>
                            <a:srgbClr val="000000"/>
                          </a:solidFill>
                          <a:effectLst/>
                          <a:latin typeface="Arial" panose="020B0604020202020204" pitchFamily="34" charset="0"/>
                        </a:rPr>
                        <a:t>添加物</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ja-JP" altLang="en-US" sz="1500" b="0" i="0" u="none" strike="noStrike" dirty="0">
                          <a:solidFill>
                            <a:srgbClr val="000000"/>
                          </a:solidFill>
                          <a:effectLst/>
                          <a:latin typeface="Arial" panose="020B0604020202020204" pitchFamily="34" charset="0"/>
                        </a:rPr>
                        <a:t>トレハロースを使用</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00309343"/>
                  </a:ext>
                </a:extLst>
              </a:tr>
              <a:tr h="545089">
                <a:tc vMerge="1">
                  <a:txBody>
                    <a:bodyPr/>
                    <a:lstStyle/>
                    <a:p>
                      <a:pPr algn="l" fontAlgn="b"/>
                      <a:endParaRPr lang="ja-JP" altLang="en-US" sz="1500" b="1" i="0" u="none" strike="noStrike" dirty="0">
                        <a:solidFill>
                          <a:srgbClr val="000000"/>
                        </a:solidFill>
                        <a:effectLst/>
                        <a:latin typeface="Arial" panose="020B06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en-US" altLang="ja-JP" sz="1500" b="1" i="0" u="none" strike="noStrike" dirty="0">
                          <a:solidFill>
                            <a:srgbClr val="000000"/>
                          </a:solidFill>
                          <a:effectLst/>
                          <a:latin typeface="Arial" panose="020B0604020202020204" pitchFamily="34" charset="0"/>
                        </a:rPr>
                        <a:t>SKU</a:t>
                      </a:r>
                      <a:r>
                        <a:rPr lang="ja-JP" altLang="en-US" sz="1500" b="1" i="0" u="none" strike="noStrike" dirty="0">
                          <a:solidFill>
                            <a:srgbClr val="000000"/>
                          </a:solidFill>
                          <a:effectLst/>
                          <a:latin typeface="Arial" panose="020B0604020202020204" pitchFamily="34" charset="0"/>
                        </a:rPr>
                        <a:t>が少ない</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altLang="ja-JP" sz="1500" b="0" i="0" u="none" strike="noStrike" dirty="0">
                          <a:solidFill>
                            <a:srgbClr val="000000"/>
                          </a:solidFill>
                          <a:effectLst/>
                          <a:latin typeface="Arial" panose="020B0604020202020204" pitchFamily="34" charset="0"/>
                        </a:rPr>
                        <a:t>6SKU</a:t>
                      </a:r>
                      <a:endParaRPr lang="ja-JP" altLang="en-US" sz="1500" b="0" i="0" u="none" strike="noStrike" dirty="0">
                        <a:solidFill>
                          <a:srgbClr val="000000"/>
                        </a:solidFill>
                        <a:effectLst/>
                        <a:latin typeface="Arial" panose="020B06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34130368"/>
                  </a:ext>
                </a:extLst>
              </a:tr>
            </a:tbl>
          </a:graphicData>
        </a:graphic>
      </p:graphicFrame>
      <p:sp>
        <p:nvSpPr>
          <p:cNvPr id="4" name="テキスト ボックス 3">
            <a:extLst>
              <a:ext uri="{FF2B5EF4-FFF2-40B4-BE49-F238E27FC236}">
                <a16:creationId xmlns:a16="http://schemas.microsoft.com/office/drawing/2014/main" id="{EA8F6A70-F156-419E-8BBF-C2A630A5ECE3}"/>
              </a:ext>
            </a:extLst>
          </p:cNvPr>
          <p:cNvSpPr txBox="1"/>
          <p:nvPr/>
        </p:nvSpPr>
        <p:spPr>
          <a:xfrm>
            <a:off x="1715346" y="262763"/>
            <a:ext cx="2492990" cy="300082"/>
          </a:xfrm>
          <a:prstGeom prst="rect">
            <a:avLst/>
          </a:prstGeom>
          <a:noFill/>
        </p:spPr>
        <p:txBody>
          <a:bodyPr wrap="none" rtlCol="0">
            <a:spAutoFit/>
          </a:bodyPr>
          <a:lstStyle/>
          <a:p>
            <a:r>
              <a:rPr lang="en-US" altLang="ja-JP" sz="1350" dirty="0" err="1"/>
              <a:t>ocomejirusi</a:t>
            </a:r>
            <a:r>
              <a:rPr lang="ja-JP" altLang="en-US" sz="1350" dirty="0"/>
              <a:t>の強み・弱み整理</a:t>
            </a:r>
          </a:p>
        </p:txBody>
      </p:sp>
    </p:spTree>
    <p:extLst>
      <p:ext uri="{BB962C8B-B14F-4D97-AF65-F5344CB8AC3E}">
        <p14:creationId xmlns:p14="http://schemas.microsoft.com/office/powerpoint/2010/main" val="18175599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6406B7D2-A814-4A36-88B5-B4D6EA279FA6}"/>
              </a:ext>
            </a:extLst>
          </p:cNvPr>
          <p:cNvSpPr txBox="1"/>
          <p:nvPr/>
        </p:nvSpPr>
        <p:spPr>
          <a:xfrm>
            <a:off x="691347" y="6234522"/>
            <a:ext cx="6096000" cy="369332"/>
          </a:xfrm>
          <a:prstGeom prst="rect">
            <a:avLst/>
          </a:prstGeom>
          <a:noFill/>
        </p:spPr>
        <p:txBody>
          <a:bodyPr wrap="square">
            <a:spAutoFit/>
          </a:bodyPr>
          <a:lstStyle/>
          <a:p>
            <a:r>
              <a:rPr lang="en-US" altLang="ja-JP" dirty="0">
                <a:hlinkClick r:id="rId3"/>
              </a:rPr>
              <a:t>https://fujimori-pain.com/</a:t>
            </a:r>
            <a:endParaRPr lang="ja-JP" altLang="en-US" dirty="0"/>
          </a:p>
        </p:txBody>
      </p:sp>
      <p:pic>
        <p:nvPicPr>
          <p:cNvPr id="4" name="図 3">
            <a:extLst>
              <a:ext uri="{FF2B5EF4-FFF2-40B4-BE49-F238E27FC236}">
                <a16:creationId xmlns:a16="http://schemas.microsoft.com/office/drawing/2014/main" id="{526C4EFE-D347-4BD3-99E2-21017A889BFD}"/>
              </a:ext>
            </a:extLst>
          </p:cNvPr>
          <p:cNvPicPr>
            <a:picLocks noChangeAspect="1"/>
          </p:cNvPicPr>
          <p:nvPr/>
        </p:nvPicPr>
        <p:blipFill rotWithShape="1">
          <a:blip r:embed="rId4">
            <a:extLst>
              <a:ext uri="{28A0092B-C50C-407E-A947-70E740481C1C}">
                <a14:useLocalDpi xmlns:a14="http://schemas.microsoft.com/office/drawing/2010/main" val="0"/>
              </a:ext>
            </a:extLst>
          </a:blip>
          <a:srcRect b="65825"/>
          <a:stretch/>
        </p:blipFill>
        <p:spPr>
          <a:xfrm>
            <a:off x="691347" y="452208"/>
            <a:ext cx="2909926" cy="5611794"/>
          </a:xfrm>
          <a:prstGeom prst="rect">
            <a:avLst/>
          </a:prstGeom>
        </p:spPr>
      </p:pic>
      <p:pic>
        <p:nvPicPr>
          <p:cNvPr id="7" name="図 6">
            <a:extLst>
              <a:ext uri="{FF2B5EF4-FFF2-40B4-BE49-F238E27FC236}">
                <a16:creationId xmlns:a16="http://schemas.microsoft.com/office/drawing/2014/main" id="{A26F9178-FC13-4AD4-AA38-C0967457990F}"/>
              </a:ext>
            </a:extLst>
          </p:cNvPr>
          <p:cNvPicPr>
            <a:picLocks noChangeAspect="1"/>
          </p:cNvPicPr>
          <p:nvPr/>
        </p:nvPicPr>
        <p:blipFill rotWithShape="1">
          <a:blip r:embed="rId4">
            <a:extLst>
              <a:ext uri="{28A0092B-C50C-407E-A947-70E740481C1C}">
                <a14:useLocalDpi xmlns:a14="http://schemas.microsoft.com/office/drawing/2010/main" val="0"/>
              </a:ext>
            </a:extLst>
          </a:blip>
          <a:srcRect t="34175" b="25955"/>
          <a:stretch/>
        </p:blipFill>
        <p:spPr>
          <a:xfrm>
            <a:off x="3739347" y="1544713"/>
            <a:ext cx="2208692" cy="4969376"/>
          </a:xfrm>
          <a:prstGeom prst="rect">
            <a:avLst/>
          </a:prstGeom>
        </p:spPr>
      </p:pic>
      <p:sp>
        <p:nvSpPr>
          <p:cNvPr id="5" name="テキスト ボックス 4">
            <a:extLst>
              <a:ext uri="{FF2B5EF4-FFF2-40B4-BE49-F238E27FC236}">
                <a16:creationId xmlns:a16="http://schemas.microsoft.com/office/drawing/2014/main" id="{FC1EC986-4311-44E9-A3B1-88B1174E6040}"/>
              </a:ext>
            </a:extLst>
          </p:cNvPr>
          <p:cNvSpPr txBox="1"/>
          <p:nvPr/>
        </p:nvSpPr>
        <p:spPr>
          <a:xfrm>
            <a:off x="691347" y="66866"/>
            <a:ext cx="1005403" cy="338554"/>
          </a:xfrm>
          <a:prstGeom prst="rect">
            <a:avLst/>
          </a:prstGeom>
          <a:noFill/>
        </p:spPr>
        <p:txBody>
          <a:bodyPr wrap="none" rtlCol="0">
            <a:spAutoFit/>
          </a:bodyPr>
          <a:lstStyle/>
          <a:p>
            <a:r>
              <a:rPr lang="ja-JP" altLang="en-US" sz="1600" dirty="0"/>
              <a:t>競合調査</a:t>
            </a:r>
          </a:p>
        </p:txBody>
      </p:sp>
      <p:sp>
        <p:nvSpPr>
          <p:cNvPr id="2" name="テキスト ボックス 1">
            <a:extLst>
              <a:ext uri="{FF2B5EF4-FFF2-40B4-BE49-F238E27FC236}">
                <a16:creationId xmlns:a16="http://schemas.microsoft.com/office/drawing/2014/main" id="{2A2FD2DE-C773-4F94-A70F-BBA443749644}"/>
              </a:ext>
            </a:extLst>
          </p:cNvPr>
          <p:cNvSpPr txBox="1"/>
          <p:nvPr/>
        </p:nvSpPr>
        <p:spPr>
          <a:xfrm>
            <a:off x="1745386" y="66866"/>
            <a:ext cx="6196614" cy="323165"/>
          </a:xfrm>
          <a:prstGeom prst="rect">
            <a:avLst/>
          </a:prstGeom>
          <a:noFill/>
        </p:spPr>
        <p:txBody>
          <a:bodyPr wrap="square" rtlCol="0">
            <a:spAutoFit/>
          </a:bodyPr>
          <a:lstStyle/>
          <a:p>
            <a:r>
              <a:rPr kumimoji="1" lang="en-US" altLang="ja-JP" sz="1500" dirty="0"/>
              <a:t>※</a:t>
            </a:r>
            <a:r>
              <a:rPr kumimoji="1" lang="ja-JP" altLang="en-US" sz="1500" dirty="0"/>
              <a:t>素材にこだわりがあるパンの販売サイトの構成を参考にしています</a:t>
            </a:r>
          </a:p>
        </p:txBody>
      </p:sp>
    </p:spTree>
    <p:extLst>
      <p:ext uri="{BB962C8B-B14F-4D97-AF65-F5344CB8AC3E}">
        <p14:creationId xmlns:p14="http://schemas.microsoft.com/office/powerpoint/2010/main" val="19957967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6406B7D2-A814-4A36-88B5-B4D6EA279FA6}"/>
              </a:ext>
            </a:extLst>
          </p:cNvPr>
          <p:cNvSpPr txBox="1"/>
          <p:nvPr/>
        </p:nvSpPr>
        <p:spPr>
          <a:xfrm>
            <a:off x="691347" y="6234522"/>
            <a:ext cx="6096000" cy="369332"/>
          </a:xfrm>
          <a:prstGeom prst="rect">
            <a:avLst/>
          </a:prstGeom>
          <a:noFill/>
        </p:spPr>
        <p:txBody>
          <a:bodyPr wrap="square">
            <a:spAutoFit/>
          </a:bodyPr>
          <a:lstStyle/>
          <a:p>
            <a:r>
              <a:rPr lang="en-US" altLang="ja-JP" dirty="0">
                <a:hlinkClick r:id="rId3"/>
              </a:rPr>
              <a:t>https://www.mybeicon.com/</a:t>
            </a:r>
            <a:endParaRPr lang="ja-JP" altLang="en-US" dirty="0"/>
          </a:p>
        </p:txBody>
      </p:sp>
      <p:pic>
        <p:nvPicPr>
          <p:cNvPr id="4" name="図 3">
            <a:extLst>
              <a:ext uri="{FF2B5EF4-FFF2-40B4-BE49-F238E27FC236}">
                <a16:creationId xmlns:a16="http://schemas.microsoft.com/office/drawing/2014/main" id="{C9A29316-615F-4A54-8A3C-A72220179AD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91347" y="254146"/>
            <a:ext cx="3046152" cy="5795249"/>
          </a:xfrm>
          <a:prstGeom prst="rect">
            <a:avLst/>
          </a:prstGeom>
        </p:spPr>
      </p:pic>
      <p:pic>
        <p:nvPicPr>
          <p:cNvPr id="7" name="図 6">
            <a:extLst>
              <a:ext uri="{FF2B5EF4-FFF2-40B4-BE49-F238E27FC236}">
                <a16:creationId xmlns:a16="http://schemas.microsoft.com/office/drawing/2014/main" id="{1797669A-FB47-470E-9F25-ED2265E791C6}"/>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844030" y="2181189"/>
            <a:ext cx="2769833" cy="4422665"/>
          </a:xfrm>
          <a:prstGeom prst="rect">
            <a:avLst/>
          </a:prstGeom>
        </p:spPr>
      </p:pic>
      <p:sp>
        <p:nvSpPr>
          <p:cNvPr id="6" name="テキスト ボックス 5">
            <a:extLst>
              <a:ext uri="{FF2B5EF4-FFF2-40B4-BE49-F238E27FC236}">
                <a16:creationId xmlns:a16="http://schemas.microsoft.com/office/drawing/2014/main" id="{762B1265-4F82-4567-B1F5-22301AEE6978}"/>
              </a:ext>
            </a:extLst>
          </p:cNvPr>
          <p:cNvSpPr txBox="1"/>
          <p:nvPr/>
        </p:nvSpPr>
        <p:spPr>
          <a:xfrm>
            <a:off x="691347" y="66866"/>
            <a:ext cx="1005403" cy="338554"/>
          </a:xfrm>
          <a:prstGeom prst="rect">
            <a:avLst/>
          </a:prstGeom>
          <a:noFill/>
        </p:spPr>
        <p:txBody>
          <a:bodyPr wrap="none" rtlCol="0">
            <a:spAutoFit/>
          </a:bodyPr>
          <a:lstStyle/>
          <a:p>
            <a:r>
              <a:rPr lang="ja-JP" altLang="en-US" sz="1600" dirty="0"/>
              <a:t>競合調査</a:t>
            </a:r>
          </a:p>
        </p:txBody>
      </p:sp>
      <p:sp>
        <p:nvSpPr>
          <p:cNvPr id="9" name="テキスト ボックス 8">
            <a:extLst>
              <a:ext uri="{FF2B5EF4-FFF2-40B4-BE49-F238E27FC236}">
                <a16:creationId xmlns:a16="http://schemas.microsoft.com/office/drawing/2014/main" id="{8A80205C-100D-480E-88FA-FC10679C588F}"/>
              </a:ext>
            </a:extLst>
          </p:cNvPr>
          <p:cNvSpPr txBox="1"/>
          <p:nvPr/>
        </p:nvSpPr>
        <p:spPr>
          <a:xfrm>
            <a:off x="1745386" y="66866"/>
            <a:ext cx="6196614" cy="323165"/>
          </a:xfrm>
          <a:prstGeom prst="rect">
            <a:avLst/>
          </a:prstGeom>
          <a:noFill/>
        </p:spPr>
        <p:txBody>
          <a:bodyPr wrap="square" rtlCol="0">
            <a:spAutoFit/>
          </a:bodyPr>
          <a:lstStyle/>
          <a:p>
            <a:r>
              <a:rPr kumimoji="1" lang="en-US" altLang="ja-JP" sz="1500" dirty="0"/>
              <a:t>※</a:t>
            </a:r>
            <a:r>
              <a:rPr kumimoji="1" lang="ja-JP" altLang="en-US" sz="1500" dirty="0"/>
              <a:t>素材にこだわりがあるパンの販売サイトの構成を参考にしています</a:t>
            </a:r>
          </a:p>
        </p:txBody>
      </p:sp>
    </p:spTree>
    <p:extLst>
      <p:ext uri="{BB962C8B-B14F-4D97-AF65-F5344CB8AC3E}">
        <p14:creationId xmlns:p14="http://schemas.microsoft.com/office/powerpoint/2010/main" val="3130779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6406B7D2-A814-4A36-88B5-B4D6EA279FA6}"/>
              </a:ext>
            </a:extLst>
          </p:cNvPr>
          <p:cNvSpPr txBox="1"/>
          <p:nvPr/>
        </p:nvSpPr>
        <p:spPr>
          <a:xfrm>
            <a:off x="691346" y="6211669"/>
            <a:ext cx="6096000" cy="276999"/>
          </a:xfrm>
          <a:prstGeom prst="rect">
            <a:avLst/>
          </a:prstGeom>
          <a:noFill/>
        </p:spPr>
        <p:txBody>
          <a:bodyPr wrap="square">
            <a:spAutoFit/>
          </a:bodyPr>
          <a:lstStyle/>
          <a:p>
            <a:r>
              <a:rPr lang="en-US" altLang="ja-JP" sz="1200" dirty="0">
                <a:hlinkClick r:id="rId3"/>
              </a:rPr>
              <a:t>http://bakery.towadoughfactory.com/</a:t>
            </a:r>
            <a:endParaRPr lang="ja-JP" altLang="en-US" sz="1200" dirty="0"/>
          </a:p>
        </p:txBody>
      </p:sp>
      <p:pic>
        <p:nvPicPr>
          <p:cNvPr id="3" name="図 2">
            <a:extLst>
              <a:ext uri="{FF2B5EF4-FFF2-40B4-BE49-F238E27FC236}">
                <a16:creationId xmlns:a16="http://schemas.microsoft.com/office/drawing/2014/main" id="{B7DE7C29-B81E-4648-BDD2-47D3C920A0DF}"/>
              </a:ext>
            </a:extLst>
          </p:cNvPr>
          <p:cNvPicPr>
            <a:picLocks noChangeAspect="1"/>
          </p:cNvPicPr>
          <p:nvPr/>
        </p:nvPicPr>
        <p:blipFill rotWithShape="1">
          <a:blip r:embed="rId4">
            <a:extLst>
              <a:ext uri="{28A0092B-C50C-407E-A947-70E740481C1C}">
                <a14:useLocalDpi xmlns:a14="http://schemas.microsoft.com/office/drawing/2010/main" val="0"/>
              </a:ext>
            </a:extLst>
          </a:blip>
          <a:srcRect b="71046"/>
          <a:stretch/>
        </p:blipFill>
        <p:spPr>
          <a:xfrm>
            <a:off x="782379" y="355599"/>
            <a:ext cx="2960166" cy="5545668"/>
          </a:xfrm>
          <a:prstGeom prst="rect">
            <a:avLst/>
          </a:prstGeom>
        </p:spPr>
      </p:pic>
      <p:pic>
        <p:nvPicPr>
          <p:cNvPr id="7" name="図 6">
            <a:extLst>
              <a:ext uri="{FF2B5EF4-FFF2-40B4-BE49-F238E27FC236}">
                <a16:creationId xmlns:a16="http://schemas.microsoft.com/office/drawing/2014/main" id="{DAF662FB-A55B-4E6E-95D8-1A4FF09C7C34}"/>
              </a:ext>
            </a:extLst>
          </p:cNvPr>
          <p:cNvPicPr>
            <a:picLocks noChangeAspect="1"/>
          </p:cNvPicPr>
          <p:nvPr/>
        </p:nvPicPr>
        <p:blipFill rotWithShape="1">
          <a:blip r:embed="rId4">
            <a:extLst>
              <a:ext uri="{28A0092B-C50C-407E-A947-70E740481C1C}">
                <a14:useLocalDpi xmlns:a14="http://schemas.microsoft.com/office/drawing/2010/main" val="0"/>
              </a:ext>
            </a:extLst>
          </a:blip>
          <a:srcRect t="34444" b="15937"/>
          <a:stretch/>
        </p:blipFill>
        <p:spPr>
          <a:xfrm>
            <a:off x="3830378" y="1191043"/>
            <a:ext cx="1664489" cy="5343791"/>
          </a:xfrm>
          <a:prstGeom prst="rect">
            <a:avLst/>
          </a:prstGeom>
        </p:spPr>
      </p:pic>
      <p:sp>
        <p:nvSpPr>
          <p:cNvPr id="11" name="テキスト ボックス 10">
            <a:extLst>
              <a:ext uri="{FF2B5EF4-FFF2-40B4-BE49-F238E27FC236}">
                <a16:creationId xmlns:a16="http://schemas.microsoft.com/office/drawing/2014/main" id="{204B43C5-4605-4618-A23B-314392F59FE5}"/>
              </a:ext>
            </a:extLst>
          </p:cNvPr>
          <p:cNvSpPr txBox="1"/>
          <p:nvPr/>
        </p:nvSpPr>
        <p:spPr>
          <a:xfrm>
            <a:off x="691347" y="66866"/>
            <a:ext cx="1005403" cy="338554"/>
          </a:xfrm>
          <a:prstGeom prst="rect">
            <a:avLst/>
          </a:prstGeom>
          <a:noFill/>
        </p:spPr>
        <p:txBody>
          <a:bodyPr wrap="none" rtlCol="0">
            <a:spAutoFit/>
          </a:bodyPr>
          <a:lstStyle/>
          <a:p>
            <a:r>
              <a:rPr lang="ja-JP" altLang="en-US" sz="1600" dirty="0"/>
              <a:t>競合調査</a:t>
            </a:r>
          </a:p>
        </p:txBody>
      </p:sp>
      <p:sp>
        <p:nvSpPr>
          <p:cNvPr id="6" name="テキスト ボックス 5">
            <a:extLst>
              <a:ext uri="{FF2B5EF4-FFF2-40B4-BE49-F238E27FC236}">
                <a16:creationId xmlns:a16="http://schemas.microsoft.com/office/drawing/2014/main" id="{E6F36834-4687-482D-80A7-699F252B3637}"/>
              </a:ext>
            </a:extLst>
          </p:cNvPr>
          <p:cNvSpPr txBox="1"/>
          <p:nvPr/>
        </p:nvSpPr>
        <p:spPr>
          <a:xfrm>
            <a:off x="1745386" y="66866"/>
            <a:ext cx="6196614" cy="323165"/>
          </a:xfrm>
          <a:prstGeom prst="rect">
            <a:avLst/>
          </a:prstGeom>
          <a:noFill/>
        </p:spPr>
        <p:txBody>
          <a:bodyPr wrap="square" rtlCol="0">
            <a:spAutoFit/>
          </a:bodyPr>
          <a:lstStyle/>
          <a:p>
            <a:r>
              <a:rPr kumimoji="1" lang="en-US" altLang="ja-JP" sz="1500" dirty="0"/>
              <a:t>※</a:t>
            </a:r>
            <a:r>
              <a:rPr kumimoji="1" lang="ja-JP" altLang="en-US" sz="1500" dirty="0"/>
              <a:t>素材にこだわりがあるパンの販売サイトの構成を参考にしています</a:t>
            </a:r>
          </a:p>
        </p:txBody>
      </p:sp>
    </p:spTree>
    <p:extLst>
      <p:ext uri="{BB962C8B-B14F-4D97-AF65-F5344CB8AC3E}">
        <p14:creationId xmlns:p14="http://schemas.microsoft.com/office/powerpoint/2010/main" val="26875954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6406B7D2-A814-4A36-88B5-B4D6EA279FA6}"/>
              </a:ext>
            </a:extLst>
          </p:cNvPr>
          <p:cNvSpPr txBox="1"/>
          <p:nvPr/>
        </p:nvSpPr>
        <p:spPr>
          <a:xfrm>
            <a:off x="1303905" y="6380345"/>
            <a:ext cx="6096000" cy="276999"/>
          </a:xfrm>
          <a:prstGeom prst="rect">
            <a:avLst/>
          </a:prstGeom>
          <a:noFill/>
        </p:spPr>
        <p:txBody>
          <a:bodyPr wrap="square">
            <a:spAutoFit/>
          </a:bodyPr>
          <a:lstStyle/>
          <a:p>
            <a:r>
              <a:rPr lang="en-US" altLang="ja-JP" sz="1200" dirty="0">
                <a:hlinkClick r:id="rId3"/>
              </a:rPr>
              <a:t>https://sogafarm.jp/</a:t>
            </a:r>
            <a:endParaRPr lang="ja-JP" altLang="en-US" sz="1200" dirty="0"/>
          </a:p>
        </p:txBody>
      </p:sp>
      <p:pic>
        <p:nvPicPr>
          <p:cNvPr id="3" name="図 2">
            <a:extLst>
              <a:ext uri="{FF2B5EF4-FFF2-40B4-BE49-F238E27FC236}">
                <a16:creationId xmlns:a16="http://schemas.microsoft.com/office/drawing/2014/main" id="{6E91D2DC-D17E-41C0-8541-AF1A6AFEAE1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303905" y="541954"/>
            <a:ext cx="3048001" cy="5749614"/>
          </a:xfrm>
          <a:prstGeom prst="rect">
            <a:avLst/>
          </a:prstGeom>
        </p:spPr>
      </p:pic>
      <p:pic>
        <p:nvPicPr>
          <p:cNvPr id="7" name="図 6">
            <a:extLst>
              <a:ext uri="{FF2B5EF4-FFF2-40B4-BE49-F238E27FC236}">
                <a16:creationId xmlns:a16="http://schemas.microsoft.com/office/drawing/2014/main" id="{9E4E1676-3683-4E48-8308-FCBAD0104CC7}"/>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897398" y="524380"/>
            <a:ext cx="2804378" cy="5783500"/>
          </a:xfrm>
          <a:prstGeom prst="rect">
            <a:avLst/>
          </a:prstGeom>
        </p:spPr>
      </p:pic>
      <p:pic>
        <p:nvPicPr>
          <p:cNvPr id="10" name="図 9">
            <a:extLst>
              <a:ext uri="{FF2B5EF4-FFF2-40B4-BE49-F238E27FC236}">
                <a16:creationId xmlns:a16="http://schemas.microsoft.com/office/drawing/2014/main" id="{B3247601-5AE1-45FE-A71E-161EE10F9B74}"/>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722463" y="541867"/>
            <a:ext cx="2804378" cy="5747222"/>
          </a:xfrm>
          <a:prstGeom prst="rect">
            <a:avLst/>
          </a:prstGeom>
        </p:spPr>
      </p:pic>
      <p:sp>
        <p:nvSpPr>
          <p:cNvPr id="6" name="テキスト ボックス 5">
            <a:extLst>
              <a:ext uri="{FF2B5EF4-FFF2-40B4-BE49-F238E27FC236}">
                <a16:creationId xmlns:a16="http://schemas.microsoft.com/office/drawing/2014/main" id="{E2AFF2FD-7D2D-49D5-8332-1623938796DC}"/>
              </a:ext>
            </a:extLst>
          </p:cNvPr>
          <p:cNvSpPr txBox="1"/>
          <p:nvPr/>
        </p:nvSpPr>
        <p:spPr>
          <a:xfrm>
            <a:off x="691347" y="66866"/>
            <a:ext cx="3273653" cy="338554"/>
          </a:xfrm>
          <a:prstGeom prst="rect">
            <a:avLst/>
          </a:prstGeom>
          <a:noFill/>
        </p:spPr>
        <p:txBody>
          <a:bodyPr wrap="none" rtlCol="0">
            <a:spAutoFit/>
          </a:bodyPr>
          <a:lstStyle/>
          <a:p>
            <a:r>
              <a:rPr lang="en-US" altLang="ja-JP" sz="1600" dirty="0"/>
              <a:t>SKU</a:t>
            </a:r>
            <a:r>
              <a:rPr lang="ja-JP" altLang="en-US" sz="1600" dirty="0"/>
              <a:t>少ないサイトの参考デザイン</a:t>
            </a:r>
          </a:p>
        </p:txBody>
      </p:sp>
    </p:spTree>
    <p:extLst>
      <p:ext uri="{BB962C8B-B14F-4D97-AF65-F5344CB8AC3E}">
        <p14:creationId xmlns:p14="http://schemas.microsoft.com/office/powerpoint/2010/main" val="2969196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6406B7D2-A814-4A36-88B5-B4D6EA279FA6}"/>
              </a:ext>
            </a:extLst>
          </p:cNvPr>
          <p:cNvSpPr txBox="1"/>
          <p:nvPr/>
        </p:nvSpPr>
        <p:spPr>
          <a:xfrm>
            <a:off x="691346" y="6398100"/>
            <a:ext cx="6096000" cy="276999"/>
          </a:xfrm>
          <a:prstGeom prst="rect">
            <a:avLst/>
          </a:prstGeom>
          <a:noFill/>
        </p:spPr>
        <p:txBody>
          <a:bodyPr wrap="square">
            <a:spAutoFit/>
          </a:bodyPr>
          <a:lstStyle/>
          <a:p>
            <a:r>
              <a:rPr lang="en-US" altLang="ja-JP" sz="1200" dirty="0">
                <a:hlinkClick r:id="rId3"/>
              </a:rPr>
              <a:t>https://www.is-seimen.co.jp/</a:t>
            </a:r>
            <a:endParaRPr lang="ja-JP" altLang="en-US" sz="1200" dirty="0"/>
          </a:p>
        </p:txBody>
      </p:sp>
      <p:pic>
        <p:nvPicPr>
          <p:cNvPr id="4" name="図 3">
            <a:extLst>
              <a:ext uri="{FF2B5EF4-FFF2-40B4-BE49-F238E27FC236}">
                <a16:creationId xmlns:a16="http://schemas.microsoft.com/office/drawing/2014/main" id="{0B707246-EFE7-444F-8DC3-AE9CAE90731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91346" y="820275"/>
            <a:ext cx="3756074" cy="4701635"/>
          </a:xfrm>
          <a:prstGeom prst="rect">
            <a:avLst/>
          </a:prstGeom>
        </p:spPr>
      </p:pic>
      <p:pic>
        <p:nvPicPr>
          <p:cNvPr id="9" name="図 8">
            <a:extLst>
              <a:ext uri="{FF2B5EF4-FFF2-40B4-BE49-F238E27FC236}">
                <a16:creationId xmlns:a16="http://schemas.microsoft.com/office/drawing/2014/main" id="{8B2F81C4-D2D2-4618-93B6-7FDD76124AEB}"/>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865330" y="783454"/>
            <a:ext cx="2961104" cy="5365566"/>
          </a:xfrm>
          <a:prstGeom prst="rect">
            <a:avLst/>
          </a:prstGeom>
        </p:spPr>
      </p:pic>
      <p:pic>
        <p:nvPicPr>
          <p:cNvPr id="11" name="図 10">
            <a:extLst>
              <a:ext uri="{FF2B5EF4-FFF2-40B4-BE49-F238E27FC236}">
                <a16:creationId xmlns:a16="http://schemas.microsoft.com/office/drawing/2014/main" id="{C4D2053F-A3C2-4C96-A2E8-CBA65D67A08C}"/>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450373" y="783454"/>
            <a:ext cx="3254069" cy="4534271"/>
          </a:xfrm>
          <a:prstGeom prst="rect">
            <a:avLst/>
          </a:prstGeom>
        </p:spPr>
      </p:pic>
      <p:sp>
        <p:nvSpPr>
          <p:cNvPr id="6" name="テキスト ボックス 5">
            <a:extLst>
              <a:ext uri="{FF2B5EF4-FFF2-40B4-BE49-F238E27FC236}">
                <a16:creationId xmlns:a16="http://schemas.microsoft.com/office/drawing/2014/main" id="{16E838AD-2038-4B93-975E-AC24E4AE096B}"/>
              </a:ext>
            </a:extLst>
          </p:cNvPr>
          <p:cNvSpPr txBox="1"/>
          <p:nvPr/>
        </p:nvSpPr>
        <p:spPr>
          <a:xfrm>
            <a:off x="691347" y="66866"/>
            <a:ext cx="3273653" cy="338554"/>
          </a:xfrm>
          <a:prstGeom prst="rect">
            <a:avLst/>
          </a:prstGeom>
          <a:noFill/>
        </p:spPr>
        <p:txBody>
          <a:bodyPr wrap="none" rtlCol="0">
            <a:spAutoFit/>
          </a:bodyPr>
          <a:lstStyle/>
          <a:p>
            <a:r>
              <a:rPr lang="en-US" altLang="ja-JP" sz="1600" dirty="0"/>
              <a:t>SKU</a:t>
            </a:r>
            <a:r>
              <a:rPr lang="ja-JP" altLang="en-US" sz="1600" dirty="0"/>
              <a:t>少ないサイトの参考デザイン</a:t>
            </a:r>
          </a:p>
        </p:txBody>
      </p:sp>
    </p:spTree>
    <p:extLst>
      <p:ext uri="{BB962C8B-B14F-4D97-AF65-F5344CB8AC3E}">
        <p14:creationId xmlns:p14="http://schemas.microsoft.com/office/powerpoint/2010/main" val="30353490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1CE0154-638D-4F99-A2D6-89BB52541054}"/>
              </a:ext>
            </a:extLst>
          </p:cNvPr>
          <p:cNvSpPr/>
          <p:nvPr/>
        </p:nvSpPr>
        <p:spPr>
          <a:xfrm>
            <a:off x="1715345" y="242641"/>
            <a:ext cx="4979600" cy="3278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1500" b="1" dirty="0">
                <a:solidFill>
                  <a:srgbClr val="FF0000"/>
                </a:solidFill>
              </a:rPr>
              <a:t>サイトマップーコンテンツ管理</a:t>
            </a:r>
            <a:endParaRPr lang="en-US" altLang="ja-JP" sz="1500" b="1" dirty="0">
              <a:solidFill>
                <a:srgbClr val="FF0000"/>
              </a:solidFill>
            </a:endParaRPr>
          </a:p>
        </p:txBody>
      </p:sp>
      <p:sp>
        <p:nvSpPr>
          <p:cNvPr id="5" name="正方形/長方形 4">
            <a:extLst>
              <a:ext uri="{FF2B5EF4-FFF2-40B4-BE49-F238E27FC236}">
                <a16:creationId xmlns:a16="http://schemas.microsoft.com/office/drawing/2014/main" id="{0A84AFE2-9033-47B9-90EF-D683C3F53584}"/>
              </a:ext>
            </a:extLst>
          </p:cNvPr>
          <p:cNvSpPr/>
          <p:nvPr/>
        </p:nvSpPr>
        <p:spPr>
          <a:xfrm>
            <a:off x="2464677" y="1003155"/>
            <a:ext cx="1366345" cy="327803"/>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ja-JP" dirty="0">
                <a:solidFill>
                  <a:schemeClr val="tx1"/>
                </a:solidFill>
              </a:rPr>
              <a:t>TOP</a:t>
            </a:r>
            <a:endParaRPr lang="ja-JP" altLang="en-US" dirty="0">
              <a:solidFill>
                <a:schemeClr val="tx1"/>
              </a:solidFill>
            </a:endParaRPr>
          </a:p>
        </p:txBody>
      </p:sp>
      <p:sp>
        <p:nvSpPr>
          <p:cNvPr id="6" name="正方形/長方形 5">
            <a:extLst>
              <a:ext uri="{FF2B5EF4-FFF2-40B4-BE49-F238E27FC236}">
                <a16:creationId xmlns:a16="http://schemas.microsoft.com/office/drawing/2014/main" id="{C5BD896D-33ED-46A6-9EB0-073B1AC6C157}"/>
              </a:ext>
            </a:extLst>
          </p:cNvPr>
          <p:cNvSpPr/>
          <p:nvPr/>
        </p:nvSpPr>
        <p:spPr>
          <a:xfrm>
            <a:off x="4456386" y="997360"/>
            <a:ext cx="1918138" cy="327803"/>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600" dirty="0">
                <a:solidFill>
                  <a:schemeClr val="tx1"/>
                </a:solidFill>
              </a:rPr>
              <a:t>素材へのこだわり</a:t>
            </a:r>
          </a:p>
        </p:txBody>
      </p:sp>
      <p:sp>
        <p:nvSpPr>
          <p:cNvPr id="7" name="正方形/長方形 6">
            <a:extLst>
              <a:ext uri="{FF2B5EF4-FFF2-40B4-BE49-F238E27FC236}">
                <a16:creationId xmlns:a16="http://schemas.microsoft.com/office/drawing/2014/main" id="{FCAC8F9F-65A5-4C42-AD51-343F518CC450}"/>
              </a:ext>
            </a:extLst>
          </p:cNvPr>
          <p:cNvSpPr/>
          <p:nvPr/>
        </p:nvSpPr>
        <p:spPr>
          <a:xfrm>
            <a:off x="4456386" y="2328452"/>
            <a:ext cx="1918138" cy="327803"/>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dirty="0">
                <a:solidFill>
                  <a:schemeClr val="tx1"/>
                </a:solidFill>
              </a:rPr>
              <a:t>製造工程</a:t>
            </a:r>
          </a:p>
        </p:txBody>
      </p:sp>
      <p:sp>
        <p:nvSpPr>
          <p:cNvPr id="8" name="正方形/長方形 7">
            <a:extLst>
              <a:ext uri="{FF2B5EF4-FFF2-40B4-BE49-F238E27FC236}">
                <a16:creationId xmlns:a16="http://schemas.microsoft.com/office/drawing/2014/main" id="{4C1FF912-726F-45E3-8E92-E4661B6AC8F4}"/>
              </a:ext>
            </a:extLst>
          </p:cNvPr>
          <p:cNvSpPr/>
          <p:nvPr/>
        </p:nvSpPr>
        <p:spPr>
          <a:xfrm>
            <a:off x="4456386" y="3127239"/>
            <a:ext cx="1918138" cy="327803"/>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dirty="0">
                <a:solidFill>
                  <a:schemeClr val="tx1"/>
                </a:solidFill>
              </a:rPr>
              <a:t>商品一覧</a:t>
            </a:r>
          </a:p>
        </p:txBody>
      </p:sp>
      <p:sp>
        <p:nvSpPr>
          <p:cNvPr id="9" name="正方形/長方形 8">
            <a:extLst>
              <a:ext uri="{FF2B5EF4-FFF2-40B4-BE49-F238E27FC236}">
                <a16:creationId xmlns:a16="http://schemas.microsoft.com/office/drawing/2014/main" id="{8F25623A-C5D4-463E-AFBA-8B7B6BD9B2E9}"/>
              </a:ext>
            </a:extLst>
          </p:cNvPr>
          <p:cNvSpPr/>
          <p:nvPr/>
        </p:nvSpPr>
        <p:spPr>
          <a:xfrm>
            <a:off x="4456386" y="4374350"/>
            <a:ext cx="1918138" cy="327803"/>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dirty="0">
                <a:solidFill>
                  <a:schemeClr val="tx1"/>
                </a:solidFill>
              </a:rPr>
              <a:t>レシピ</a:t>
            </a:r>
          </a:p>
        </p:txBody>
      </p:sp>
      <p:sp>
        <p:nvSpPr>
          <p:cNvPr id="10" name="正方形/長方形 9">
            <a:extLst>
              <a:ext uri="{FF2B5EF4-FFF2-40B4-BE49-F238E27FC236}">
                <a16:creationId xmlns:a16="http://schemas.microsoft.com/office/drawing/2014/main" id="{A5AC5F1D-7228-4084-B150-B683BEE32B26}"/>
              </a:ext>
            </a:extLst>
          </p:cNvPr>
          <p:cNvSpPr/>
          <p:nvPr/>
        </p:nvSpPr>
        <p:spPr>
          <a:xfrm>
            <a:off x="4456386" y="3779206"/>
            <a:ext cx="1918138" cy="327803"/>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ja-JP" dirty="0">
                <a:solidFill>
                  <a:schemeClr val="tx1"/>
                </a:solidFill>
              </a:rPr>
              <a:t>How to eat</a:t>
            </a:r>
            <a:endParaRPr lang="ja-JP" altLang="en-US" dirty="0">
              <a:solidFill>
                <a:schemeClr val="tx1"/>
              </a:solidFill>
            </a:endParaRPr>
          </a:p>
        </p:txBody>
      </p:sp>
      <p:sp>
        <p:nvSpPr>
          <p:cNvPr id="11" name="正方形/長方形 10">
            <a:extLst>
              <a:ext uri="{FF2B5EF4-FFF2-40B4-BE49-F238E27FC236}">
                <a16:creationId xmlns:a16="http://schemas.microsoft.com/office/drawing/2014/main" id="{03CA2631-6506-4AB1-86E9-F11AA35A1B10}"/>
              </a:ext>
            </a:extLst>
          </p:cNvPr>
          <p:cNvSpPr/>
          <p:nvPr/>
        </p:nvSpPr>
        <p:spPr>
          <a:xfrm>
            <a:off x="6779173" y="2328451"/>
            <a:ext cx="1581807" cy="327803"/>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dirty="0">
                <a:solidFill>
                  <a:schemeClr val="tx1"/>
                </a:solidFill>
              </a:rPr>
              <a:t>製造工程詳細</a:t>
            </a:r>
          </a:p>
        </p:txBody>
      </p:sp>
      <p:sp>
        <p:nvSpPr>
          <p:cNvPr id="13" name="正方形/長方形 12">
            <a:extLst>
              <a:ext uri="{FF2B5EF4-FFF2-40B4-BE49-F238E27FC236}">
                <a16:creationId xmlns:a16="http://schemas.microsoft.com/office/drawing/2014/main" id="{1249970A-DEAA-4387-A4D4-F17456EE4E5F}"/>
              </a:ext>
            </a:extLst>
          </p:cNvPr>
          <p:cNvSpPr/>
          <p:nvPr/>
        </p:nvSpPr>
        <p:spPr>
          <a:xfrm>
            <a:off x="6779173" y="3127240"/>
            <a:ext cx="1581807" cy="327803"/>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dirty="0">
                <a:solidFill>
                  <a:schemeClr val="tx1"/>
                </a:solidFill>
              </a:rPr>
              <a:t>商品詳細</a:t>
            </a:r>
          </a:p>
        </p:txBody>
      </p:sp>
      <p:sp>
        <p:nvSpPr>
          <p:cNvPr id="18" name="正方形/長方形 17">
            <a:extLst>
              <a:ext uri="{FF2B5EF4-FFF2-40B4-BE49-F238E27FC236}">
                <a16:creationId xmlns:a16="http://schemas.microsoft.com/office/drawing/2014/main" id="{FFBAC43D-EB38-44EF-A504-DD6285BD61FC}"/>
              </a:ext>
            </a:extLst>
          </p:cNvPr>
          <p:cNvSpPr/>
          <p:nvPr/>
        </p:nvSpPr>
        <p:spPr>
          <a:xfrm>
            <a:off x="6776546" y="1334620"/>
            <a:ext cx="1918138" cy="32780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t"/>
          <a:lstStyle/>
          <a:p>
            <a:r>
              <a:rPr lang="ja-JP" altLang="en-US" sz="1400" dirty="0">
                <a:solidFill>
                  <a:schemeClr val="tx1"/>
                </a:solidFill>
              </a:rPr>
              <a:t>・米粉</a:t>
            </a:r>
            <a:endParaRPr lang="en-US" altLang="ja-JP" sz="1400" dirty="0">
              <a:solidFill>
                <a:schemeClr val="tx1"/>
              </a:solidFill>
            </a:endParaRPr>
          </a:p>
          <a:p>
            <a:r>
              <a:rPr lang="ja-JP" altLang="en-US" sz="1400" dirty="0">
                <a:solidFill>
                  <a:schemeClr val="tx1"/>
                </a:solidFill>
              </a:rPr>
              <a:t>・塩</a:t>
            </a:r>
            <a:endParaRPr lang="en-US" altLang="ja-JP" sz="1400" dirty="0">
              <a:solidFill>
                <a:schemeClr val="tx1"/>
              </a:solidFill>
            </a:endParaRPr>
          </a:p>
          <a:p>
            <a:r>
              <a:rPr lang="ja-JP" altLang="en-US" sz="1400" dirty="0">
                <a:solidFill>
                  <a:schemeClr val="tx1"/>
                </a:solidFill>
              </a:rPr>
              <a:t>・砂糖</a:t>
            </a:r>
            <a:endParaRPr lang="en-US" altLang="ja-JP" sz="1400" dirty="0">
              <a:solidFill>
                <a:schemeClr val="tx1"/>
              </a:solidFill>
            </a:endParaRPr>
          </a:p>
          <a:p>
            <a:endParaRPr lang="en-US" altLang="ja-JP" sz="1400" dirty="0">
              <a:solidFill>
                <a:schemeClr val="tx1"/>
              </a:solidFill>
            </a:endParaRPr>
          </a:p>
        </p:txBody>
      </p:sp>
      <p:cxnSp>
        <p:nvCxnSpPr>
          <p:cNvPr id="34" name="直線コネクタ 33">
            <a:extLst>
              <a:ext uri="{FF2B5EF4-FFF2-40B4-BE49-F238E27FC236}">
                <a16:creationId xmlns:a16="http://schemas.microsoft.com/office/drawing/2014/main" id="{28CE223E-E73A-4CBE-B482-6073F25407FD}"/>
              </a:ext>
            </a:extLst>
          </p:cNvPr>
          <p:cNvCxnSpPr>
            <a:cxnSpLocks/>
            <a:stCxn id="7" idx="3"/>
            <a:endCxn id="11" idx="1"/>
          </p:cNvCxnSpPr>
          <p:nvPr/>
        </p:nvCxnSpPr>
        <p:spPr>
          <a:xfrm flipV="1">
            <a:off x="6374524" y="2492353"/>
            <a:ext cx="404648" cy="1"/>
          </a:xfrm>
          <a:prstGeom prst="line">
            <a:avLst/>
          </a:prstGeom>
        </p:spPr>
        <p:style>
          <a:lnRef idx="1">
            <a:schemeClr val="dk1"/>
          </a:lnRef>
          <a:fillRef idx="0">
            <a:schemeClr val="dk1"/>
          </a:fillRef>
          <a:effectRef idx="0">
            <a:schemeClr val="dk1"/>
          </a:effectRef>
          <a:fontRef idx="minor">
            <a:schemeClr val="tx1"/>
          </a:fontRef>
        </p:style>
      </p:cxnSp>
      <p:cxnSp>
        <p:nvCxnSpPr>
          <p:cNvPr id="39" name="直線コネクタ 38">
            <a:extLst>
              <a:ext uri="{FF2B5EF4-FFF2-40B4-BE49-F238E27FC236}">
                <a16:creationId xmlns:a16="http://schemas.microsoft.com/office/drawing/2014/main" id="{E8EB688F-B6C0-490D-BEDA-667856035C15}"/>
              </a:ext>
            </a:extLst>
          </p:cNvPr>
          <p:cNvCxnSpPr>
            <a:cxnSpLocks/>
            <a:stCxn id="8" idx="3"/>
            <a:endCxn id="13" idx="1"/>
          </p:cNvCxnSpPr>
          <p:nvPr/>
        </p:nvCxnSpPr>
        <p:spPr>
          <a:xfrm>
            <a:off x="6374524" y="3291141"/>
            <a:ext cx="404648" cy="1"/>
          </a:xfrm>
          <a:prstGeom prst="line">
            <a:avLst/>
          </a:prstGeom>
        </p:spPr>
        <p:style>
          <a:lnRef idx="1">
            <a:schemeClr val="dk1"/>
          </a:lnRef>
          <a:fillRef idx="0">
            <a:schemeClr val="dk1"/>
          </a:fillRef>
          <a:effectRef idx="0">
            <a:schemeClr val="dk1"/>
          </a:effectRef>
          <a:fontRef idx="minor">
            <a:schemeClr val="tx1"/>
          </a:fontRef>
        </p:style>
      </p:cxnSp>
      <p:sp>
        <p:nvSpPr>
          <p:cNvPr id="46" name="正方形/長方形 45">
            <a:extLst>
              <a:ext uri="{FF2B5EF4-FFF2-40B4-BE49-F238E27FC236}">
                <a16:creationId xmlns:a16="http://schemas.microsoft.com/office/drawing/2014/main" id="{456EDB0A-4DBF-4707-9E43-BBE6D173AD07}"/>
              </a:ext>
            </a:extLst>
          </p:cNvPr>
          <p:cNvSpPr/>
          <p:nvPr/>
        </p:nvSpPr>
        <p:spPr>
          <a:xfrm>
            <a:off x="4456386" y="5619345"/>
            <a:ext cx="1918138" cy="327803"/>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ja-JP" dirty="0">
                <a:solidFill>
                  <a:schemeClr val="tx1"/>
                </a:solidFill>
              </a:rPr>
              <a:t>News</a:t>
            </a:r>
            <a:endParaRPr lang="ja-JP" altLang="en-US" dirty="0">
              <a:solidFill>
                <a:schemeClr val="tx1"/>
              </a:solidFill>
            </a:endParaRPr>
          </a:p>
        </p:txBody>
      </p:sp>
      <p:cxnSp>
        <p:nvCxnSpPr>
          <p:cNvPr id="49" name="直線コネクタ 48">
            <a:extLst>
              <a:ext uri="{FF2B5EF4-FFF2-40B4-BE49-F238E27FC236}">
                <a16:creationId xmlns:a16="http://schemas.microsoft.com/office/drawing/2014/main" id="{14260451-721E-444C-9CD0-C3C1A3A4D968}"/>
              </a:ext>
            </a:extLst>
          </p:cNvPr>
          <p:cNvCxnSpPr>
            <a:cxnSpLocks/>
            <a:stCxn id="5" idx="3"/>
            <a:endCxn id="6" idx="1"/>
          </p:cNvCxnSpPr>
          <p:nvPr/>
        </p:nvCxnSpPr>
        <p:spPr>
          <a:xfrm flipV="1">
            <a:off x="3831022" y="1161262"/>
            <a:ext cx="625365" cy="5795"/>
          </a:xfrm>
          <a:prstGeom prst="line">
            <a:avLst/>
          </a:prstGeom>
        </p:spPr>
        <p:style>
          <a:lnRef idx="1">
            <a:schemeClr val="dk1"/>
          </a:lnRef>
          <a:fillRef idx="0">
            <a:schemeClr val="dk1"/>
          </a:fillRef>
          <a:effectRef idx="0">
            <a:schemeClr val="dk1"/>
          </a:effectRef>
          <a:fontRef idx="minor">
            <a:schemeClr val="tx1"/>
          </a:fontRef>
        </p:style>
      </p:cxnSp>
      <p:cxnSp>
        <p:nvCxnSpPr>
          <p:cNvPr id="53" name="コネクタ: カギ線 52">
            <a:extLst>
              <a:ext uri="{FF2B5EF4-FFF2-40B4-BE49-F238E27FC236}">
                <a16:creationId xmlns:a16="http://schemas.microsoft.com/office/drawing/2014/main" id="{EC0D028D-C656-4C81-AD39-B551E1812359}"/>
              </a:ext>
            </a:extLst>
          </p:cNvPr>
          <p:cNvCxnSpPr>
            <a:stCxn id="5" idx="3"/>
            <a:endCxn id="7" idx="1"/>
          </p:cNvCxnSpPr>
          <p:nvPr/>
        </p:nvCxnSpPr>
        <p:spPr>
          <a:xfrm>
            <a:off x="3831022" y="1167057"/>
            <a:ext cx="625365" cy="1325297"/>
          </a:xfrm>
          <a:prstGeom prst="bentConnector3">
            <a:avLst/>
          </a:prstGeom>
        </p:spPr>
        <p:style>
          <a:lnRef idx="1">
            <a:schemeClr val="dk1"/>
          </a:lnRef>
          <a:fillRef idx="0">
            <a:schemeClr val="dk1"/>
          </a:fillRef>
          <a:effectRef idx="0">
            <a:schemeClr val="dk1"/>
          </a:effectRef>
          <a:fontRef idx="minor">
            <a:schemeClr val="tx1"/>
          </a:fontRef>
        </p:style>
      </p:cxnSp>
      <p:cxnSp>
        <p:nvCxnSpPr>
          <p:cNvPr id="54" name="コネクタ: カギ線 53">
            <a:extLst>
              <a:ext uri="{FF2B5EF4-FFF2-40B4-BE49-F238E27FC236}">
                <a16:creationId xmlns:a16="http://schemas.microsoft.com/office/drawing/2014/main" id="{E9808EF2-80BF-48B0-8A7D-59A571D93456}"/>
              </a:ext>
            </a:extLst>
          </p:cNvPr>
          <p:cNvCxnSpPr>
            <a:cxnSpLocks/>
            <a:stCxn id="5" idx="3"/>
            <a:endCxn id="8" idx="1"/>
          </p:cNvCxnSpPr>
          <p:nvPr/>
        </p:nvCxnSpPr>
        <p:spPr>
          <a:xfrm>
            <a:off x="3831022" y="1167056"/>
            <a:ext cx="625365" cy="2124084"/>
          </a:xfrm>
          <a:prstGeom prst="bentConnector3">
            <a:avLst>
              <a:gd name="adj1" fmla="val 50000"/>
            </a:avLst>
          </a:prstGeom>
        </p:spPr>
        <p:style>
          <a:lnRef idx="1">
            <a:schemeClr val="dk1"/>
          </a:lnRef>
          <a:fillRef idx="0">
            <a:schemeClr val="dk1"/>
          </a:fillRef>
          <a:effectRef idx="0">
            <a:schemeClr val="dk1"/>
          </a:effectRef>
          <a:fontRef idx="minor">
            <a:schemeClr val="tx1"/>
          </a:fontRef>
        </p:style>
      </p:cxnSp>
      <p:cxnSp>
        <p:nvCxnSpPr>
          <p:cNvPr id="58" name="コネクタ: カギ線 57">
            <a:extLst>
              <a:ext uri="{FF2B5EF4-FFF2-40B4-BE49-F238E27FC236}">
                <a16:creationId xmlns:a16="http://schemas.microsoft.com/office/drawing/2014/main" id="{481F5768-ABEB-4CAA-B2AE-24B0C780ED53}"/>
              </a:ext>
            </a:extLst>
          </p:cNvPr>
          <p:cNvCxnSpPr>
            <a:cxnSpLocks/>
            <a:stCxn id="5" idx="3"/>
            <a:endCxn id="9" idx="1"/>
          </p:cNvCxnSpPr>
          <p:nvPr/>
        </p:nvCxnSpPr>
        <p:spPr>
          <a:xfrm>
            <a:off x="3831022" y="1167057"/>
            <a:ext cx="625365" cy="3371195"/>
          </a:xfrm>
          <a:prstGeom prst="bentConnector3">
            <a:avLst>
              <a:gd name="adj1" fmla="val 50000"/>
            </a:avLst>
          </a:prstGeom>
        </p:spPr>
        <p:style>
          <a:lnRef idx="1">
            <a:schemeClr val="dk1"/>
          </a:lnRef>
          <a:fillRef idx="0">
            <a:schemeClr val="dk1"/>
          </a:fillRef>
          <a:effectRef idx="0">
            <a:schemeClr val="dk1"/>
          </a:effectRef>
          <a:fontRef idx="minor">
            <a:schemeClr val="tx1"/>
          </a:fontRef>
        </p:style>
      </p:cxnSp>
      <p:cxnSp>
        <p:nvCxnSpPr>
          <p:cNvPr id="61" name="コネクタ: カギ線 60">
            <a:extLst>
              <a:ext uri="{FF2B5EF4-FFF2-40B4-BE49-F238E27FC236}">
                <a16:creationId xmlns:a16="http://schemas.microsoft.com/office/drawing/2014/main" id="{28D905D8-BB5A-47BC-BC5B-DA1D17704B2D}"/>
              </a:ext>
            </a:extLst>
          </p:cNvPr>
          <p:cNvCxnSpPr>
            <a:cxnSpLocks/>
            <a:stCxn id="5" idx="3"/>
            <a:endCxn id="10" idx="1"/>
          </p:cNvCxnSpPr>
          <p:nvPr/>
        </p:nvCxnSpPr>
        <p:spPr>
          <a:xfrm>
            <a:off x="3831022" y="1167057"/>
            <a:ext cx="625364" cy="2776051"/>
          </a:xfrm>
          <a:prstGeom prst="bentConnector3">
            <a:avLst>
              <a:gd name="adj1" fmla="val 50000"/>
            </a:avLst>
          </a:prstGeom>
        </p:spPr>
        <p:style>
          <a:lnRef idx="1">
            <a:schemeClr val="dk1"/>
          </a:lnRef>
          <a:fillRef idx="0">
            <a:schemeClr val="dk1"/>
          </a:fillRef>
          <a:effectRef idx="0">
            <a:schemeClr val="dk1"/>
          </a:effectRef>
          <a:fontRef idx="minor">
            <a:schemeClr val="tx1"/>
          </a:fontRef>
        </p:style>
      </p:cxnSp>
      <p:cxnSp>
        <p:nvCxnSpPr>
          <p:cNvPr id="64" name="コネクタ: カギ線 63">
            <a:extLst>
              <a:ext uri="{FF2B5EF4-FFF2-40B4-BE49-F238E27FC236}">
                <a16:creationId xmlns:a16="http://schemas.microsoft.com/office/drawing/2014/main" id="{6AD37D57-A7AE-4B19-A5E0-A23C584FF6DC}"/>
              </a:ext>
            </a:extLst>
          </p:cNvPr>
          <p:cNvCxnSpPr>
            <a:cxnSpLocks/>
            <a:stCxn id="5" idx="3"/>
            <a:endCxn id="46" idx="1"/>
          </p:cNvCxnSpPr>
          <p:nvPr/>
        </p:nvCxnSpPr>
        <p:spPr>
          <a:xfrm>
            <a:off x="3831022" y="1167057"/>
            <a:ext cx="625364" cy="4616190"/>
          </a:xfrm>
          <a:prstGeom prst="bentConnector3">
            <a:avLst>
              <a:gd name="adj1" fmla="val 50000"/>
            </a:avLst>
          </a:prstGeom>
        </p:spPr>
        <p:style>
          <a:lnRef idx="1">
            <a:schemeClr val="dk1"/>
          </a:lnRef>
          <a:fillRef idx="0">
            <a:schemeClr val="dk1"/>
          </a:fillRef>
          <a:effectRef idx="0">
            <a:schemeClr val="dk1"/>
          </a:effectRef>
          <a:fontRef idx="minor">
            <a:schemeClr val="tx1"/>
          </a:fontRef>
        </p:style>
      </p:cxnSp>
      <p:sp>
        <p:nvSpPr>
          <p:cNvPr id="26" name="正方形/長方形 25">
            <a:extLst>
              <a:ext uri="{FF2B5EF4-FFF2-40B4-BE49-F238E27FC236}">
                <a16:creationId xmlns:a16="http://schemas.microsoft.com/office/drawing/2014/main" id="{03FBA2CF-4A07-4871-A896-96B5530FDD0F}"/>
              </a:ext>
            </a:extLst>
          </p:cNvPr>
          <p:cNvSpPr/>
          <p:nvPr/>
        </p:nvSpPr>
        <p:spPr>
          <a:xfrm>
            <a:off x="6779173" y="1003795"/>
            <a:ext cx="1581807" cy="327803"/>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200" dirty="0">
                <a:solidFill>
                  <a:schemeClr val="tx1"/>
                </a:solidFill>
              </a:rPr>
              <a:t>素材の</a:t>
            </a:r>
            <a:endParaRPr lang="en-US" altLang="ja-JP" sz="1200" dirty="0">
              <a:solidFill>
                <a:schemeClr val="tx1"/>
              </a:solidFill>
            </a:endParaRPr>
          </a:p>
          <a:p>
            <a:pPr algn="ctr"/>
            <a:r>
              <a:rPr lang="ja-JP" altLang="en-US" sz="1200" dirty="0">
                <a:solidFill>
                  <a:schemeClr val="tx1"/>
                </a:solidFill>
              </a:rPr>
              <a:t>こだわり詳細</a:t>
            </a:r>
          </a:p>
        </p:txBody>
      </p:sp>
      <p:cxnSp>
        <p:nvCxnSpPr>
          <p:cNvPr id="27" name="直線コネクタ 26">
            <a:extLst>
              <a:ext uri="{FF2B5EF4-FFF2-40B4-BE49-F238E27FC236}">
                <a16:creationId xmlns:a16="http://schemas.microsoft.com/office/drawing/2014/main" id="{6C86DD9A-A92D-4306-A599-66E44417ACA9}"/>
              </a:ext>
            </a:extLst>
          </p:cNvPr>
          <p:cNvCxnSpPr>
            <a:cxnSpLocks/>
            <a:endCxn id="26" idx="1"/>
          </p:cNvCxnSpPr>
          <p:nvPr/>
        </p:nvCxnSpPr>
        <p:spPr>
          <a:xfrm flipV="1">
            <a:off x="6374524" y="1167697"/>
            <a:ext cx="404648" cy="1"/>
          </a:xfrm>
          <a:prstGeom prst="line">
            <a:avLst/>
          </a:prstGeom>
        </p:spPr>
        <p:style>
          <a:lnRef idx="1">
            <a:schemeClr val="dk1"/>
          </a:lnRef>
          <a:fillRef idx="0">
            <a:schemeClr val="dk1"/>
          </a:fillRef>
          <a:effectRef idx="0">
            <a:schemeClr val="dk1"/>
          </a:effectRef>
          <a:fontRef idx="minor">
            <a:schemeClr val="tx1"/>
          </a:fontRef>
        </p:style>
      </p:cxnSp>
      <p:sp>
        <p:nvSpPr>
          <p:cNvPr id="30" name="正方形/長方形 29">
            <a:extLst>
              <a:ext uri="{FF2B5EF4-FFF2-40B4-BE49-F238E27FC236}">
                <a16:creationId xmlns:a16="http://schemas.microsoft.com/office/drawing/2014/main" id="{ECBB794F-2DF2-4B80-AC05-6B708D05083C}"/>
              </a:ext>
            </a:extLst>
          </p:cNvPr>
          <p:cNvSpPr/>
          <p:nvPr/>
        </p:nvSpPr>
        <p:spPr>
          <a:xfrm>
            <a:off x="6779172" y="4373034"/>
            <a:ext cx="1581807" cy="327803"/>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dirty="0">
                <a:solidFill>
                  <a:schemeClr val="tx1"/>
                </a:solidFill>
              </a:rPr>
              <a:t>レシピ一覧</a:t>
            </a:r>
          </a:p>
        </p:txBody>
      </p:sp>
      <p:cxnSp>
        <p:nvCxnSpPr>
          <p:cNvPr id="31" name="直線コネクタ 30">
            <a:extLst>
              <a:ext uri="{FF2B5EF4-FFF2-40B4-BE49-F238E27FC236}">
                <a16:creationId xmlns:a16="http://schemas.microsoft.com/office/drawing/2014/main" id="{0A956D06-A357-4BFD-9329-2D98188A42B1}"/>
              </a:ext>
            </a:extLst>
          </p:cNvPr>
          <p:cNvCxnSpPr>
            <a:cxnSpLocks/>
            <a:endCxn id="30" idx="1"/>
          </p:cNvCxnSpPr>
          <p:nvPr/>
        </p:nvCxnSpPr>
        <p:spPr>
          <a:xfrm flipV="1">
            <a:off x="6374524" y="4536936"/>
            <a:ext cx="404648" cy="1316"/>
          </a:xfrm>
          <a:prstGeom prst="line">
            <a:avLst/>
          </a:prstGeom>
        </p:spPr>
        <p:style>
          <a:lnRef idx="1">
            <a:schemeClr val="dk1"/>
          </a:lnRef>
          <a:fillRef idx="0">
            <a:schemeClr val="dk1"/>
          </a:fillRef>
          <a:effectRef idx="0">
            <a:schemeClr val="dk1"/>
          </a:effectRef>
          <a:fontRef idx="minor">
            <a:schemeClr val="tx1"/>
          </a:fontRef>
        </p:style>
      </p:cxnSp>
      <p:sp>
        <p:nvSpPr>
          <p:cNvPr id="33" name="正方形/長方形 32">
            <a:extLst>
              <a:ext uri="{FF2B5EF4-FFF2-40B4-BE49-F238E27FC236}">
                <a16:creationId xmlns:a16="http://schemas.microsoft.com/office/drawing/2014/main" id="{03B5B4A4-A662-4A4D-B43F-4878CCD0CB13}"/>
              </a:ext>
            </a:extLst>
          </p:cNvPr>
          <p:cNvSpPr/>
          <p:nvPr/>
        </p:nvSpPr>
        <p:spPr>
          <a:xfrm>
            <a:off x="8765627" y="4373034"/>
            <a:ext cx="1581807" cy="327803"/>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dirty="0">
                <a:solidFill>
                  <a:schemeClr val="tx1"/>
                </a:solidFill>
              </a:rPr>
              <a:t>レシピ詳細</a:t>
            </a:r>
          </a:p>
        </p:txBody>
      </p:sp>
      <p:cxnSp>
        <p:nvCxnSpPr>
          <p:cNvPr id="35" name="直線コネクタ 34">
            <a:extLst>
              <a:ext uri="{FF2B5EF4-FFF2-40B4-BE49-F238E27FC236}">
                <a16:creationId xmlns:a16="http://schemas.microsoft.com/office/drawing/2014/main" id="{7DD5899A-BADD-4AF8-A8C6-3B9F42DF2AE5}"/>
              </a:ext>
            </a:extLst>
          </p:cNvPr>
          <p:cNvCxnSpPr>
            <a:cxnSpLocks/>
            <a:endCxn id="33" idx="1"/>
          </p:cNvCxnSpPr>
          <p:nvPr/>
        </p:nvCxnSpPr>
        <p:spPr>
          <a:xfrm flipV="1">
            <a:off x="8360979" y="4536936"/>
            <a:ext cx="404648" cy="1316"/>
          </a:xfrm>
          <a:prstGeom prst="line">
            <a:avLst/>
          </a:prstGeom>
        </p:spPr>
        <p:style>
          <a:lnRef idx="1">
            <a:schemeClr val="dk1"/>
          </a:lnRef>
          <a:fillRef idx="0">
            <a:schemeClr val="dk1"/>
          </a:fillRef>
          <a:effectRef idx="0">
            <a:schemeClr val="dk1"/>
          </a:effectRef>
          <a:fontRef idx="minor">
            <a:schemeClr val="tx1"/>
          </a:fontRef>
        </p:style>
      </p:cxnSp>
      <p:sp>
        <p:nvSpPr>
          <p:cNvPr id="32" name="正方形/長方形 31">
            <a:extLst>
              <a:ext uri="{FF2B5EF4-FFF2-40B4-BE49-F238E27FC236}">
                <a16:creationId xmlns:a16="http://schemas.microsoft.com/office/drawing/2014/main" id="{B42C0E24-72B1-43BD-A652-BC23467E1D15}"/>
              </a:ext>
            </a:extLst>
          </p:cNvPr>
          <p:cNvSpPr/>
          <p:nvPr/>
        </p:nvSpPr>
        <p:spPr>
          <a:xfrm>
            <a:off x="4456386" y="4983491"/>
            <a:ext cx="1918138" cy="327803"/>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ja-JP" dirty="0">
                <a:solidFill>
                  <a:schemeClr val="tx1"/>
                </a:solidFill>
              </a:rPr>
              <a:t>Instagram</a:t>
            </a:r>
            <a:endParaRPr lang="ja-JP" altLang="en-US" dirty="0">
              <a:solidFill>
                <a:schemeClr val="tx1"/>
              </a:solidFill>
            </a:endParaRPr>
          </a:p>
        </p:txBody>
      </p:sp>
      <p:cxnSp>
        <p:nvCxnSpPr>
          <p:cNvPr id="36" name="直線コネクタ 35">
            <a:extLst>
              <a:ext uri="{FF2B5EF4-FFF2-40B4-BE49-F238E27FC236}">
                <a16:creationId xmlns:a16="http://schemas.microsoft.com/office/drawing/2014/main" id="{548F7172-4AC0-4347-912D-326EDF29C4A5}"/>
              </a:ext>
            </a:extLst>
          </p:cNvPr>
          <p:cNvCxnSpPr>
            <a:cxnSpLocks/>
            <a:endCxn id="32" idx="1"/>
          </p:cNvCxnSpPr>
          <p:nvPr/>
        </p:nvCxnSpPr>
        <p:spPr>
          <a:xfrm>
            <a:off x="4143704" y="5147393"/>
            <a:ext cx="312682" cy="0"/>
          </a:xfrm>
          <a:prstGeom prst="line">
            <a:avLst/>
          </a:prstGeom>
        </p:spPr>
        <p:style>
          <a:lnRef idx="1">
            <a:schemeClr val="dk1"/>
          </a:lnRef>
          <a:fillRef idx="0">
            <a:schemeClr val="dk1"/>
          </a:fillRef>
          <a:effectRef idx="0">
            <a:schemeClr val="dk1"/>
          </a:effectRef>
          <a:fontRef idx="minor">
            <a:schemeClr val="tx1"/>
          </a:fontRef>
        </p:style>
      </p:cxnSp>
      <p:cxnSp>
        <p:nvCxnSpPr>
          <p:cNvPr id="40" name="コネクタ: カギ線 39">
            <a:extLst>
              <a:ext uri="{FF2B5EF4-FFF2-40B4-BE49-F238E27FC236}">
                <a16:creationId xmlns:a16="http://schemas.microsoft.com/office/drawing/2014/main" id="{055F021F-E334-46F8-BBB8-0BDFFBB246F0}"/>
              </a:ext>
            </a:extLst>
          </p:cNvPr>
          <p:cNvCxnSpPr>
            <a:cxnSpLocks/>
            <a:stCxn id="5" idx="3"/>
            <a:endCxn id="42" idx="1"/>
          </p:cNvCxnSpPr>
          <p:nvPr/>
        </p:nvCxnSpPr>
        <p:spPr>
          <a:xfrm>
            <a:off x="3831022" y="1167057"/>
            <a:ext cx="625364" cy="5163589"/>
          </a:xfrm>
          <a:prstGeom prst="bentConnector3">
            <a:avLst>
              <a:gd name="adj1" fmla="val 50000"/>
            </a:avLst>
          </a:prstGeom>
        </p:spPr>
        <p:style>
          <a:lnRef idx="1">
            <a:schemeClr val="dk1"/>
          </a:lnRef>
          <a:fillRef idx="0">
            <a:schemeClr val="dk1"/>
          </a:fillRef>
          <a:effectRef idx="0">
            <a:schemeClr val="dk1"/>
          </a:effectRef>
          <a:fontRef idx="minor">
            <a:schemeClr val="tx1"/>
          </a:fontRef>
        </p:style>
      </p:cxnSp>
      <p:sp>
        <p:nvSpPr>
          <p:cNvPr id="42" name="正方形/長方形 41">
            <a:extLst>
              <a:ext uri="{FF2B5EF4-FFF2-40B4-BE49-F238E27FC236}">
                <a16:creationId xmlns:a16="http://schemas.microsoft.com/office/drawing/2014/main" id="{FAD98E8C-DE9E-47ED-832F-9EF47A6C4FCA}"/>
              </a:ext>
            </a:extLst>
          </p:cNvPr>
          <p:cNvSpPr/>
          <p:nvPr/>
        </p:nvSpPr>
        <p:spPr>
          <a:xfrm>
            <a:off x="4456386" y="6166744"/>
            <a:ext cx="1918138" cy="327803"/>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ja-JP" dirty="0">
                <a:solidFill>
                  <a:schemeClr val="tx1"/>
                </a:solidFill>
              </a:rPr>
              <a:t>About us</a:t>
            </a:r>
          </a:p>
        </p:txBody>
      </p:sp>
      <p:cxnSp>
        <p:nvCxnSpPr>
          <p:cNvPr id="48" name="直線コネクタ 47">
            <a:extLst>
              <a:ext uri="{FF2B5EF4-FFF2-40B4-BE49-F238E27FC236}">
                <a16:creationId xmlns:a16="http://schemas.microsoft.com/office/drawing/2014/main" id="{2D35069B-C859-47AF-92F6-5FF35A6E4BAF}"/>
              </a:ext>
            </a:extLst>
          </p:cNvPr>
          <p:cNvCxnSpPr>
            <a:cxnSpLocks/>
          </p:cNvCxnSpPr>
          <p:nvPr/>
        </p:nvCxnSpPr>
        <p:spPr>
          <a:xfrm flipV="1">
            <a:off x="6374524" y="6315548"/>
            <a:ext cx="404648" cy="1316"/>
          </a:xfrm>
          <a:prstGeom prst="line">
            <a:avLst/>
          </a:prstGeom>
        </p:spPr>
        <p:style>
          <a:lnRef idx="1">
            <a:schemeClr val="dk1"/>
          </a:lnRef>
          <a:fillRef idx="0">
            <a:schemeClr val="dk1"/>
          </a:fillRef>
          <a:effectRef idx="0">
            <a:schemeClr val="dk1"/>
          </a:effectRef>
          <a:fontRef idx="minor">
            <a:schemeClr val="tx1"/>
          </a:fontRef>
        </p:style>
      </p:cxnSp>
      <p:sp>
        <p:nvSpPr>
          <p:cNvPr id="50" name="正方形/長方形 49">
            <a:extLst>
              <a:ext uri="{FF2B5EF4-FFF2-40B4-BE49-F238E27FC236}">
                <a16:creationId xmlns:a16="http://schemas.microsoft.com/office/drawing/2014/main" id="{63B5E528-8CD9-473F-B4D1-07E01B02B524}"/>
              </a:ext>
            </a:extLst>
          </p:cNvPr>
          <p:cNvSpPr/>
          <p:nvPr/>
        </p:nvSpPr>
        <p:spPr>
          <a:xfrm>
            <a:off x="6779171" y="6151646"/>
            <a:ext cx="1581807" cy="327803"/>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ja-JP" dirty="0">
                <a:solidFill>
                  <a:schemeClr val="tx1"/>
                </a:solidFill>
              </a:rPr>
              <a:t>About us</a:t>
            </a:r>
            <a:r>
              <a:rPr lang="ja-JP" altLang="en-US" dirty="0">
                <a:solidFill>
                  <a:schemeClr val="tx1"/>
                </a:solidFill>
              </a:rPr>
              <a:t>本文</a:t>
            </a:r>
          </a:p>
        </p:txBody>
      </p:sp>
    </p:spTree>
    <p:extLst>
      <p:ext uri="{BB962C8B-B14F-4D97-AF65-F5344CB8AC3E}">
        <p14:creationId xmlns:p14="http://schemas.microsoft.com/office/powerpoint/2010/main" val="3682482522"/>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1858</TotalTime>
  <Words>945</Words>
  <Application>Microsoft Office PowerPoint</Application>
  <PresentationFormat>ワイド画面</PresentationFormat>
  <Paragraphs>200</Paragraphs>
  <Slides>24</Slides>
  <Notes>11</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24</vt:i4>
      </vt:variant>
    </vt:vector>
  </HeadingPairs>
  <TitlesOfParts>
    <vt:vector size="30" baseType="lpstr">
      <vt:lpstr>Meiryo</vt:lpstr>
      <vt:lpstr>游ゴシック</vt:lpstr>
      <vt:lpstr>游ゴシック Light</vt:lpstr>
      <vt:lpstr>Arial</vt:lpstr>
      <vt:lpstr>Wingdings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晃樹 森外</dc:creator>
  <cp:lastModifiedBy>晃樹 森外</cp:lastModifiedBy>
  <cp:revision>19</cp:revision>
  <dcterms:created xsi:type="dcterms:W3CDTF">2022-01-27T06:54:59Z</dcterms:created>
  <dcterms:modified xsi:type="dcterms:W3CDTF">2022-02-15T06:55:24Z</dcterms:modified>
</cp:coreProperties>
</file>