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76" r:id="rId1"/>
  </p:sldMasterIdLst>
  <p:notesMasterIdLst>
    <p:notesMasterId r:id="rId3"/>
  </p:notesMasterIdLst>
  <p:sldIdLst>
    <p:sldId id="261" r:id="rId2"/>
  </p:sldIdLst>
  <p:sldSz cx="7775575" cy="10907713"/>
  <p:notesSz cx="6858000" cy="9945688"/>
  <p:defaultTextStyle>
    <a:defPPr>
      <a:defRPr lang="ja-JP"/>
    </a:defPPr>
    <a:lvl1pPr marL="0" algn="l" defTabSz="1019007" rtl="0" eaLnBrk="1" latinLnBrk="0" hangingPunct="1">
      <a:defRPr kumimoji="1" sz="2006" kern="1200">
        <a:solidFill>
          <a:schemeClr val="tx1"/>
        </a:solidFill>
        <a:latin typeface="+mn-lt"/>
        <a:ea typeface="+mn-ea"/>
        <a:cs typeface="+mn-cs"/>
      </a:defRPr>
    </a:lvl1pPr>
    <a:lvl2pPr marL="509504" algn="l" defTabSz="1019007" rtl="0" eaLnBrk="1" latinLnBrk="0" hangingPunct="1">
      <a:defRPr kumimoji="1" sz="2006" kern="1200">
        <a:solidFill>
          <a:schemeClr val="tx1"/>
        </a:solidFill>
        <a:latin typeface="+mn-lt"/>
        <a:ea typeface="+mn-ea"/>
        <a:cs typeface="+mn-cs"/>
      </a:defRPr>
    </a:lvl2pPr>
    <a:lvl3pPr marL="1019007" algn="l" defTabSz="1019007" rtl="0" eaLnBrk="1" latinLnBrk="0" hangingPunct="1">
      <a:defRPr kumimoji="1" sz="2006" kern="1200">
        <a:solidFill>
          <a:schemeClr val="tx1"/>
        </a:solidFill>
        <a:latin typeface="+mn-lt"/>
        <a:ea typeface="+mn-ea"/>
        <a:cs typeface="+mn-cs"/>
      </a:defRPr>
    </a:lvl3pPr>
    <a:lvl4pPr marL="1528511" algn="l" defTabSz="1019007" rtl="0" eaLnBrk="1" latinLnBrk="0" hangingPunct="1">
      <a:defRPr kumimoji="1" sz="2006" kern="1200">
        <a:solidFill>
          <a:schemeClr val="tx1"/>
        </a:solidFill>
        <a:latin typeface="+mn-lt"/>
        <a:ea typeface="+mn-ea"/>
        <a:cs typeface="+mn-cs"/>
      </a:defRPr>
    </a:lvl4pPr>
    <a:lvl5pPr marL="2038015" algn="l" defTabSz="1019007" rtl="0" eaLnBrk="1" latinLnBrk="0" hangingPunct="1">
      <a:defRPr kumimoji="1" sz="2006" kern="1200">
        <a:solidFill>
          <a:schemeClr val="tx1"/>
        </a:solidFill>
        <a:latin typeface="+mn-lt"/>
        <a:ea typeface="+mn-ea"/>
        <a:cs typeface="+mn-cs"/>
      </a:defRPr>
    </a:lvl5pPr>
    <a:lvl6pPr marL="2547518" algn="l" defTabSz="1019007" rtl="0" eaLnBrk="1" latinLnBrk="0" hangingPunct="1">
      <a:defRPr kumimoji="1" sz="2006" kern="1200">
        <a:solidFill>
          <a:schemeClr val="tx1"/>
        </a:solidFill>
        <a:latin typeface="+mn-lt"/>
        <a:ea typeface="+mn-ea"/>
        <a:cs typeface="+mn-cs"/>
      </a:defRPr>
    </a:lvl6pPr>
    <a:lvl7pPr marL="3057022" algn="l" defTabSz="1019007" rtl="0" eaLnBrk="1" latinLnBrk="0" hangingPunct="1">
      <a:defRPr kumimoji="1" sz="2006" kern="1200">
        <a:solidFill>
          <a:schemeClr val="tx1"/>
        </a:solidFill>
        <a:latin typeface="+mn-lt"/>
        <a:ea typeface="+mn-ea"/>
        <a:cs typeface="+mn-cs"/>
      </a:defRPr>
    </a:lvl7pPr>
    <a:lvl8pPr marL="3566526" algn="l" defTabSz="1019007" rtl="0" eaLnBrk="1" latinLnBrk="0" hangingPunct="1">
      <a:defRPr kumimoji="1" sz="2006" kern="1200">
        <a:solidFill>
          <a:schemeClr val="tx1"/>
        </a:solidFill>
        <a:latin typeface="+mn-lt"/>
        <a:ea typeface="+mn-ea"/>
        <a:cs typeface="+mn-cs"/>
      </a:defRPr>
    </a:lvl8pPr>
    <a:lvl9pPr marL="4076029" algn="l" defTabSz="1019007" rtl="0" eaLnBrk="1" latinLnBrk="0" hangingPunct="1">
      <a:defRPr kumimoji="1" sz="2006"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435">
          <p15:clr>
            <a:srgbClr val="A4A3A4"/>
          </p15:clr>
        </p15:guide>
        <p15:guide id="2" pos="2449">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9F9"/>
    <a:srgbClr val="EA6075"/>
    <a:srgbClr val="FFEFFD"/>
    <a:srgbClr val="FC9CEE"/>
    <a:srgbClr val="F5AB70"/>
    <a:srgbClr val="F44A5E"/>
    <a:srgbClr val="C18B81"/>
    <a:srgbClr val="EA6176"/>
    <a:srgbClr val="C4622A"/>
    <a:srgbClr val="EC799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28" autoAdjust="0"/>
    <p:restoredTop sz="94660"/>
  </p:normalViewPr>
  <p:slideViewPr>
    <p:cSldViewPr snapToGrid="0">
      <p:cViewPr>
        <p:scale>
          <a:sx n="50" d="100"/>
          <a:sy n="50" d="100"/>
        </p:scale>
        <p:origin x="2028" y="-520"/>
      </p:cViewPr>
      <p:guideLst>
        <p:guide orient="horz" pos="3435"/>
        <p:guide pos="2449"/>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4" y="1"/>
            <a:ext cx="2971799" cy="499011"/>
          </a:xfrm>
          <a:prstGeom prst="rect">
            <a:avLst/>
          </a:prstGeom>
        </p:spPr>
        <p:txBody>
          <a:bodyPr vert="horz" lIns="91880" tIns="45940" rIns="91880" bIns="45940" rtlCol="0"/>
          <a:lstStyle>
            <a:lvl1pPr algn="l">
              <a:defRPr sz="1100"/>
            </a:lvl1pPr>
          </a:lstStyle>
          <a:p>
            <a:endParaRPr kumimoji="1" lang="ja-JP" altLang="en-US"/>
          </a:p>
        </p:txBody>
      </p:sp>
      <p:sp>
        <p:nvSpPr>
          <p:cNvPr id="3" name="日付プレースホルダー 2"/>
          <p:cNvSpPr>
            <a:spLocks noGrp="1"/>
          </p:cNvSpPr>
          <p:nvPr>
            <p:ph type="dt" idx="1"/>
          </p:nvPr>
        </p:nvSpPr>
        <p:spPr>
          <a:xfrm>
            <a:off x="3884618" y="1"/>
            <a:ext cx="2971799" cy="499011"/>
          </a:xfrm>
          <a:prstGeom prst="rect">
            <a:avLst/>
          </a:prstGeom>
        </p:spPr>
        <p:txBody>
          <a:bodyPr vert="horz" lIns="91880" tIns="45940" rIns="91880" bIns="45940" rtlCol="0"/>
          <a:lstStyle>
            <a:lvl1pPr algn="r">
              <a:defRPr sz="1100"/>
            </a:lvl1pPr>
          </a:lstStyle>
          <a:p>
            <a:fld id="{70F99883-74AE-4A2C-81B7-5B86A08198C0}" type="datetimeFigureOut">
              <a:rPr kumimoji="1" lang="ja-JP" altLang="en-US" smtClean="0"/>
              <a:t>2020/1/19</a:t>
            </a:fld>
            <a:endParaRPr kumimoji="1" lang="ja-JP" altLang="en-US"/>
          </a:p>
        </p:txBody>
      </p:sp>
      <p:sp>
        <p:nvSpPr>
          <p:cNvPr id="4" name="スライド イメージ プレースホルダー 3"/>
          <p:cNvSpPr>
            <a:spLocks noGrp="1" noRot="1" noChangeAspect="1"/>
          </p:cNvSpPr>
          <p:nvPr>
            <p:ph type="sldImg" idx="2"/>
          </p:nvPr>
        </p:nvSpPr>
        <p:spPr>
          <a:xfrm>
            <a:off x="2232025" y="1241425"/>
            <a:ext cx="2393950" cy="3359150"/>
          </a:xfrm>
          <a:prstGeom prst="rect">
            <a:avLst/>
          </a:prstGeom>
          <a:noFill/>
          <a:ln w="12700">
            <a:solidFill>
              <a:prstClr val="black"/>
            </a:solidFill>
          </a:ln>
        </p:spPr>
        <p:txBody>
          <a:bodyPr vert="horz" lIns="91880" tIns="45940" rIns="91880" bIns="45940" rtlCol="0" anchor="ctr"/>
          <a:lstStyle/>
          <a:p>
            <a:endParaRPr lang="ja-JP" altLang="en-US"/>
          </a:p>
        </p:txBody>
      </p:sp>
      <p:sp>
        <p:nvSpPr>
          <p:cNvPr id="5" name="ノート プレースホルダー 4"/>
          <p:cNvSpPr>
            <a:spLocks noGrp="1"/>
          </p:cNvSpPr>
          <p:nvPr>
            <p:ph type="body" sz="quarter" idx="3"/>
          </p:nvPr>
        </p:nvSpPr>
        <p:spPr>
          <a:xfrm>
            <a:off x="685800" y="4786365"/>
            <a:ext cx="5486400" cy="3916114"/>
          </a:xfrm>
          <a:prstGeom prst="rect">
            <a:avLst/>
          </a:prstGeom>
        </p:spPr>
        <p:txBody>
          <a:bodyPr vert="horz" lIns="91880" tIns="45940" rIns="91880" bIns="4594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4" y="9446680"/>
            <a:ext cx="2971799" cy="499010"/>
          </a:xfrm>
          <a:prstGeom prst="rect">
            <a:avLst/>
          </a:prstGeom>
        </p:spPr>
        <p:txBody>
          <a:bodyPr vert="horz" lIns="91880" tIns="45940" rIns="91880" bIns="45940" rtlCol="0" anchor="b"/>
          <a:lstStyle>
            <a:lvl1pPr algn="l">
              <a:defRPr sz="1100"/>
            </a:lvl1pPr>
          </a:lstStyle>
          <a:p>
            <a:endParaRPr kumimoji="1" lang="ja-JP" altLang="en-US"/>
          </a:p>
        </p:txBody>
      </p:sp>
      <p:sp>
        <p:nvSpPr>
          <p:cNvPr id="7" name="スライド番号プレースホルダー 6"/>
          <p:cNvSpPr>
            <a:spLocks noGrp="1"/>
          </p:cNvSpPr>
          <p:nvPr>
            <p:ph type="sldNum" sz="quarter" idx="5"/>
          </p:nvPr>
        </p:nvSpPr>
        <p:spPr>
          <a:xfrm>
            <a:off x="3884618" y="9446680"/>
            <a:ext cx="2971799" cy="499010"/>
          </a:xfrm>
          <a:prstGeom prst="rect">
            <a:avLst/>
          </a:prstGeom>
        </p:spPr>
        <p:txBody>
          <a:bodyPr vert="horz" lIns="91880" tIns="45940" rIns="91880" bIns="45940" rtlCol="0" anchor="b"/>
          <a:lstStyle>
            <a:lvl1pPr algn="r">
              <a:defRPr sz="1100"/>
            </a:lvl1pPr>
          </a:lstStyle>
          <a:p>
            <a:fld id="{ACD93CC5-A9B8-46A1-B8C3-70AA73E05DA2}" type="slidenum">
              <a:rPr kumimoji="1" lang="ja-JP" altLang="en-US" smtClean="0"/>
              <a:t>‹#›</a:t>
            </a:fld>
            <a:endParaRPr kumimoji="1" lang="ja-JP" altLang="en-US"/>
          </a:p>
        </p:txBody>
      </p:sp>
    </p:spTree>
    <p:extLst>
      <p:ext uri="{BB962C8B-B14F-4D97-AF65-F5344CB8AC3E}">
        <p14:creationId xmlns:p14="http://schemas.microsoft.com/office/powerpoint/2010/main" val="3670022972"/>
      </p:ext>
    </p:extLst>
  </p:cSld>
  <p:clrMap bg1="lt1" tx1="dk1" bg2="lt2" tx2="dk2" accent1="accent1" accent2="accent2" accent3="accent3" accent4="accent4" accent5="accent5" accent6="accent6" hlink="hlink" folHlink="folHlink"/>
  <p:notesStyle>
    <a:lvl1pPr marL="0" algn="l" defTabSz="1019007" rtl="0" eaLnBrk="1" latinLnBrk="0" hangingPunct="1">
      <a:defRPr kumimoji="1" sz="1337" kern="1200">
        <a:solidFill>
          <a:schemeClr val="tx1"/>
        </a:solidFill>
        <a:latin typeface="+mn-lt"/>
        <a:ea typeface="+mn-ea"/>
        <a:cs typeface="+mn-cs"/>
      </a:defRPr>
    </a:lvl1pPr>
    <a:lvl2pPr marL="509504" algn="l" defTabSz="1019007" rtl="0" eaLnBrk="1" latinLnBrk="0" hangingPunct="1">
      <a:defRPr kumimoji="1" sz="1337" kern="1200">
        <a:solidFill>
          <a:schemeClr val="tx1"/>
        </a:solidFill>
        <a:latin typeface="+mn-lt"/>
        <a:ea typeface="+mn-ea"/>
        <a:cs typeface="+mn-cs"/>
      </a:defRPr>
    </a:lvl2pPr>
    <a:lvl3pPr marL="1019007" algn="l" defTabSz="1019007" rtl="0" eaLnBrk="1" latinLnBrk="0" hangingPunct="1">
      <a:defRPr kumimoji="1" sz="1337" kern="1200">
        <a:solidFill>
          <a:schemeClr val="tx1"/>
        </a:solidFill>
        <a:latin typeface="+mn-lt"/>
        <a:ea typeface="+mn-ea"/>
        <a:cs typeface="+mn-cs"/>
      </a:defRPr>
    </a:lvl3pPr>
    <a:lvl4pPr marL="1528511" algn="l" defTabSz="1019007" rtl="0" eaLnBrk="1" latinLnBrk="0" hangingPunct="1">
      <a:defRPr kumimoji="1" sz="1337" kern="1200">
        <a:solidFill>
          <a:schemeClr val="tx1"/>
        </a:solidFill>
        <a:latin typeface="+mn-lt"/>
        <a:ea typeface="+mn-ea"/>
        <a:cs typeface="+mn-cs"/>
      </a:defRPr>
    </a:lvl4pPr>
    <a:lvl5pPr marL="2038015" algn="l" defTabSz="1019007" rtl="0" eaLnBrk="1" latinLnBrk="0" hangingPunct="1">
      <a:defRPr kumimoji="1" sz="1337" kern="1200">
        <a:solidFill>
          <a:schemeClr val="tx1"/>
        </a:solidFill>
        <a:latin typeface="+mn-lt"/>
        <a:ea typeface="+mn-ea"/>
        <a:cs typeface="+mn-cs"/>
      </a:defRPr>
    </a:lvl5pPr>
    <a:lvl6pPr marL="2547518" algn="l" defTabSz="1019007" rtl="0" eaLnBrk="1" latinLnBrk="0" hangingPunct="1">
      <a:defRPr kumimoji="1" sz="1337" kern="1200">
        <a:solidFill>
          <a:schemeClr val="tx1"/>
        </a:solidFill>
        <a:latin typeface="+mn-lt"/>
        <a:ea typeface="+mn-ea"/>
        <a:cs typeface="+mn-cs"/>
      </a:defRPr>
    </a:lvl6pPr>
    <a:lvl7pPr marL="3057022" algn="l" defTabSz="1019007" rtl="0" eaLnBrk="1" latinLnBrk="0" hangingPunct="1">
      <a:defRPr kumimoji="1" sz="1337" kern="1200">
        <a:solidFill>
          <a:schemeClr val="tx1"/>
        </a:solidFill>
        <a:latin typeface="+mn-lt"/>
        <a:ea typeface="+mn-ea"/>
        <a:cs typeface="+mn-cs"/>
      </a:defRPr>
    </a:lvl7pPr>
    <a:lvl8pPr marL="3566526" algn="l" defTabSz="1019007" rtl="0" eaLnBrk="1" latinLnBrk="0" hangingPunct="1">
      <a:defRPr kumimoji="1" sz="1337" kern="1200">
        <a:solidFill>
          <a:schemeClr val="tx1"/>
        </a:solidFill>
        <a:latin typeface="+mn-lt"/>
        <a:ea typeface="+mn-ea"/>
        <a:cs typeface="+mn-cs"/>
      </a:defRPr>
    </a:lvl8pPr>
    <a:lvl9pPr marL="4076029" algn="l" defTabSz="1019007" rtl="0" eaLnBrk="1" latinLnBrk="0" hangingPunct="1">
      <a:defRPr kumimoji="1" sz="1337"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583168" y="1785129"/>
            <a:ext cx="6609239" cy="3797500"/>
          </a:xfrm>
          <a:prstGeom prst="rect">
            <a:avLst/>
          </a:prstGeom>
        </p:spPr>
        <p:txBody>
          <a:bodyPr anchor="b"/>
          <a:lstStyle>
            <a:lvl1pPr algn="ctr">
              <a:defRPr sz="5102"/>
            </a:lvl1pPr>
          </a:lstStyle>
          <a:p>
            <a:r>
              <a:rPr lang="ja-JP" altLang="en-US"/>
              <a:t>マスター タイトルの書式設定</a:t>
            </a:r>
            <a:endParaRPr lang="en-US" dirty="0"/>
          </a:p>
        </p:txBody>
      </p:sp>
      <p:sp>
        <p:nvSpPr>
          <p:cNvPr id="3" name="Subtitle 2"/>
          <p:cNvSpPr>
            <a:spLocks noGrp="1"/>
          </p:cNvSpPr>
          <p:nvPr>
            <p:ph type="subTitle" idx="1"/>
          </p:nvPr>
        </p:nvSpPr>
        <p:spPr>
          <a:xfrm>
            <a:off x="971947" y="5729075"/>
            <a:ext cx="5831681" cy="2633505"/>
          </a:xfrm>
          <a:prstGeom prst="rect">
            <a:avLst/>
          </a:prstGeom>
        </p:spPr>
        <p:txBody>
          <a:bodyPr/>
          <a:lstStyle>
            <a:lvl1pPr marL="0" indent="0" algn="ctr">
              <a:buNone/>
              <a:defRPr sz="2041"/>
            </a:lvl1pPr>
            <a:lvl2pPr marL="388757" indent="0" algn="ctr">
              <a:buNone/>
              <a:defRPr sz="1701"/>
            </a:lvl2pPr>
            <a:lvl3pPr marL="777514" indent="0" algn="ctr">
              <a:buNone/>
              <a:defRPr sz="1531"/>
            </a:lvl3pPr>
            <a:lvl4pPr marL="1166271" indent="0" algn="ctr">
              <a:buNone/>
              <a:defRPr sz="1360"/>
            </a:lvl4pPr>
            <a:lvl5pPr marL="1555029" indent="0" algn="ctr">
              <a:buNone/>
              <a:defRPr sz="1360"/>
            </a:lvl5pPr>
            <a:lvl6pPr marL="1943786" indent="0" algn="ctr">
              <a:buNone/>
              <a:defRPr sz="1360"/>
            </a:lvl6pPr>
            <a:lvl7pPr marL="2332543" indent="0" algn="ctr">
              <a:buNone/>
              <a:defRPr sz="1360"/>
            </a:lvl7pPr>
            <a:lvl8pPr marL="2721300" indent="0" algn="ctr">
              <a:buNone/>
              <a:defRPr sz="1360"/>
            </a:lvl8pPr>
            <a:lvl9pPr marL="3110057" indent="0" algn="ctr">
              <a:buNone/>
              <a:defRPr sz="136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a:xfrm>
            <a:off x="534988" y="10109200"/>
            <a:ext cx="1749425" cy="581025"/>
          </a:xfrm>
          <a:prstGeom prst="rect">
            <a:avLst/>
          </a:prstGeom>
        </p:spPr>
        <p:txBody>
          <a:bodyPr/>
          <a:lstStyle>
            <a:lvl1pPr>
              <a:defRPr/>
            </a:lvl1pPr>
          </a:lstStyle>
          <a:p>
            <a:pPr>
              <a:defRPr/>
            </a:pPr>
            <a:fld id="{694A3B7E-DD21-4048-88F3-59665D8E8CDB}" type="datetimeFigureOut">
              <a:rPr lang="en-US">
                <a:solidFill>
                  <a:prstClr val="black">
                    <a:tint val="75000"/>
                  </a:prstClr>
                </a:solidFill>
              </a:rPr>
              <a:pPr>
                <a:defRPr/>
              </a:pPr>
              <a:t>1/19/2020</a:t>
            </a:fld>
            <a:endParaRPr lang="en-US" dirty="0">
              <a:solidFill>
                <a:prstClr val="black">
                  <a:tint val="75000"/>
                </a:prstClr>
              </a:solidFill>
            </a:endParaRPr>
          </a:p>
        </p:txBody>
      </p:sp>
      <p:sp>
        <p:nvSpPr>
          <p:cNvPr id="5" name="Footer Placeholder 4"/>
          <p:cNvSpPr>
            <a:spLocks noGrp="1"/>
          </p:cNvSpPr>
          <p:nvPr>
            <p:ph type="ftr" sz="quarter" idx="11"/>
          </p:nvPr>
        </p:nvSpPr>
        <p:spPr>
          <a:xfrm>
            <a:off x="2574925" y="10109200"/>
            <a:ext cx="2625725" cy="581025"/>
          </a:xfrm>
          <a:prstGeom prst="rect">
            <a:avLst/>
          </a:prstGeom>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a:xfrm>
            <a:off x="5491163" y="10109200"/>
            <a:ext cx="1749425" cy="581025"/>
          </a:xfrm>
          <a:prstGeom prst="rect">
            <a:avLst/>
          </a:prstGeom>
        </p:spPr>
        <p:txBody>
          <a:bodyPr/>
          <a:lstStyle>
            <a:lvl1pPr>
              <a:defRPr/>
            </a:lvl1pPr>
          </a:lstStyle>
          <a:p>
            <a:pPr>
              <a:defRPr/>
            </a:pPr>
            <a:fld id="{84903F17-9641-4B84-A974-7D55D06F1897}"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2108922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a:xfrm>
            <a:off x="534988" y="581025"/>
            <a:ext cx="6705600" cy="2108200"/>
          </a:xfrm>
          <a:prstGeom prst="rect">
            <a:avLst/>
          </a:prstGeom>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534988" y="2903538"/>
            <a:ext cx="6705600" cy="6921500"/>
          </a:xfrm>
          <a:prstGeom prst="rect">
            <a:avLst/>
          </a:prstGeo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a:xfrm>
            <a:off x="534988" y="10109200"/>
            <a:ext cx="1749425" cy="581025"/>
          </a:xfrm>
          <a:prstGeom prst="rect">
            <a:avLst/>
          </a:prstGeom>
        </p:spPr>
        <p:txBody>
          <a:bodyPr/>
          <a:lstStyle>
            <a:lvl1pPr>
              <a:defRPr/>
            </a:lvl1pPr>
          </a:lstStyle>
          <a:p>
            <a:pPr>
              <a:defRPr/>
            </a:pPr>
            <a:fld id="{57294DBB-917B-4186-A703-7409F7CF8E54}" type="datetimeFigureOut">
              <a:rPr lang="en-US">
                <a:solidFill>
                  <a:prstClr val="black">
                    <a:tint val="75000"/>
                  </a:prstClr>
                </a:solidFill>
              </a:rPr>
              <a:pPr>
                <a:defRPr/>
              </a:pPr>
              <a:t>1/19/2020</a:t>
            </a:fld>
            <a:endParaRPr lang="en-US" dirty="0">
              <a:solidFill>
                <a:prstClr val="black">
                  <a:tint val="75000"/>
                </a:prstClr>
              </a:solidFill>
            </a:endParaRPr>
          </a:p>
        </p:txBody>
      </p:sp>
      <p:sp>
        <p:nvSpPr>
          <p:cNvPr id="5" name="Footer Placeholder 4"/>
          <p:cNvSpPr>
            <a:spLocks noGrp="1"/>
          </p:cNvSpPr>
          <p:nvPr>
            <p:ph type="ftr" sz="quarter" idx="11"/>
          </p:nvPr>
        </p:nvSpPr>
        <p:spPr>
          <a:xfrm>
            <a:off x="2574925" y="10109200"/>
            <a:ext cx="2625725" cy="581025"/>
          </a:xfrm>
          <a:prstGeom prst="rect">
            <a:avLst/>
          </a:prstGeom>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a:xfrm>
            <a:off x="5491163" y="10109200"/>
            <a:ext cx="1749425" cy="581025"/>
          </a:xfrm>
          <a:prstGeom prst="rect">
            <a:avLst/>
          </a:prstGeom>
        </p:spPr>
        <p:txBody>
          <a:bodyPr/>
          <a:lstStyle>
            <a:lvl1pPr>
              <a:defRPr/>
            </a:lvl1pPr>
          </a:lstStyle>
          <a:p>
            <a:pPr>
              <a:defRPr/>
            </a:pPr>
            <a:fld id="{552B72EE-4B45-425F-B500-026DA88CB77F}"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3236521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564396" y="580735"/>
            <a:ext cx="1676608" cy="9243783"/>
          </a:xfrm>
          <a:prstGeom prst="rect">
            <a:avLst/>
          </a:prstGeo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534571" y="580735"/>
            <a:ext cx="4932630" cy="9243783"/>
          </a:xfrm>
          <a:prstGeom prst="rect">
            <a:avLst/>
          </a:prstGeo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a:xfrm>
            <a:off x="534988" y="10109200"/>
            <a:ext cx="1749425" cy="581025"/>
          </a:xfrm>
          <a:prstGeom prst="rect">
            <a:avLst/>
          </a:prstGeom>
        </p:spPr>
        <p:txBody>
          <a:bodyPr/>
          <a:lstStyle>
            <a:lvl1pPr>
              <a:defRPr/>
            </a:lvl1pPr>
          </a:lstStyle>
          <a:p>
            <a:pPr>
              <a:defRPr/>
            </a:pPr>
            <a:fld id="{C64D20DD-EE55-4DDE-BB8B-8D151B9371C9}" type="datetimeFigureOut">
              <a:rPr lang="en-US">
                <a:solidFill>
                  <a:prstClr val="black">
                    <a:tint val="75000"/>
                  </a:prstClr>
                </a:solidFill>
              </a:rPr>
              <a:pPr>
                <a:defRPr/>
              </a:pPr>
              <a:t>1/19/2020</a:t>
            </a:fld>
            <a:endParaRPr lang="en-US" dirty="0">
              <a:solidFill>
                <a:prstClr val="black">
                  <a:tint val="75000"/>
                </a:prstClr>
              </a:solidFill>
            </a:endParaRPr>
          </a:p>
        </p:txBody>
      </p:sp>
      <p:sp>
        <p:nvSpPr>
          <p:cNvPr id="5" name="Footer Placeholder 4"/>
          <p:cNvSpPr>
            <a:spLocks noGrp="1"/>
          </p:cNvSpPr>
          <p:nvPr>
            <p:ph type="ftr" sz="quarter" idx="11"/>
          </p:nvPr>
        </p:nvSpPr>
        <p:spPr>
          <a:xfrm>
            <a:off x="2574925" y="10109200"/>
            <a:ext cx="2625725" cy="581025"/>
          </a:xfrm>
          <a:prstGeom prst="rect">
            <a:avLst/>
          </a:prstGeom>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a:xfrm>
            <a:off x="5491163" y="10109200"/>
            <a:ext cx="1749425" cy="581025"/>
          </a:xfrm>
          <a:prstGeom prst="rect">
            <a:avLst/>
          </a:prstGeom>
        </p:spPr>
        <p:txBody>
          <a:bodyPr/>
          <a:lstStyle>
            <a:lvl1pPr>
              <a:defRPr/>
            </a:lvl1pPr>
          </a:lstStyle>
          <a:p>
            <a:pPr>
              <a:defRPr/>
            </a:pPr>
            <a:fld id="{EF60586A-009D-4946-86B1-6BEB0D580BF8}"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552806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タイトル スライド">
    <p:spTree>
      <p:nvGrpSpPr>
        <p:cNvPr id="1" name=""/>
        <p:cNvGrpSpPr/>
        <p:nvPr/>
      </p:nvGrpSpPr>
      <p:grpSpPr>
        <a:xfrm>
          <a:off x="0" y="0"/>
          <a:ext cx="0" cy="0"/>
          <a:chOff x="0" y="0"/>
          <a:chExt cx="0" cy="0"/>
        </a:xfrm>
      </p:grpSpPr>
    </p:spTree>
    <p:extLst>
      <p:ext uri="{BB962C8B-B14F-4D97-AF65-F5344CB8AC3E}">
        <p14:creationId xmlns:p14="http://schemas.microsoft.com/office/powerpoint/2010/main" val="23328775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534988" y="581025"/>
            <a:ext cx="6705600" cy="2108200"/>
          </a:xfrm>
          <a:prstGeom prst="rect">
            <a:avLst/>
          </a:prstGeom>
        </p:spPr>
        <p:txBody>
          <a:bodyPr/>
          <a:lstStyle/>
          <a:p>
            <a:r>
              <a:rPr lang="ja-JP" altLang="en-US"/>
              <a:t>マスター タイトルの書式設定</a:t>
            </a:r>
            <a:endParaRPr lang="en-US" dirty="0"/>
          </a:p>
        </p:txBody>
      </p:sp>
      <p:sp>
        <p:nvSpPr>
          <p:cNvPr id="3" name="Content Placeholder 2"/>
          <p:cNvSpPr>
            <a:spLocks noGrp="1"/>
          </p:cNvSpPr>
          <p:nvPr>
            <p:ph idx="1"/>
          </p:nvPr>
        </p:nvSpPr>
        <p:spPr>
          <a:xfrm>
            <a:off x="534988" y="2903538"/>
            <a:ext cx="6705600" cy="6921500"/>
          </a:xfrm>
          <a:prstGeom prst="rect">
            <a:avLst/>
          </a:prstGeo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a:xfrm>
            <a:off x="534988" y="10109200"/>
            <a:ext cx="1749425" cy="581025"/>
          </a:xfrm>
          <a:prstGeom prst="rect">
            <a:avLst/>
          </a:prstGeom>
        </p:spPr>
        <p:txBody>
          <a:bodyPr/>
          <a:lstStyle>
            <a:lvl1pPr>
              <a:defRPr/>
            </a:lvl1pPr>
          </a:lstStyle>
          <a:p>
            <a:pPr>
              <a:defRPr/>
            </a:pPr>
            <a:fld id="{6AE7DE13-46BE-4B37-9FBB-8FA2A87D7224}" type="datetimeFigureOut">
              <a:rPr lang="en-US">
                <a:solidFill>
                  <a:prstClr val="black">
                    <a:tint val="75000"/>
                  </a:prstClr>
                </a:solidFill>
              </a:rPr>
              <a:pPr>
                <a:defRPr/>
              </a:pPr>
              <a:t>1/19/2020</a:t>
            </a:fld>
            <a:endParaRPr lang="en-US" dirty="0">
              <a:solidFill>
                <a:prstClr val="black">
                  <a:tint val="75000"/>
                </a:prstClr>
              </a:solidFill>
            </a:endParaRPr>
          </a:p>
        </p:txBody>
      </p:sp>
      <p:sp>
        <p:nvSpPr>
          <p:cNvPr id="5" name="Footer Placeholder 4"/>
          <p:cNvSpPr>
            <a:spLocks noGrp="1"/>
          </p:cNvSpPr>
          <p:nvPr>
            <p:ph type="ftr" sz="quarter" idx="11"/>
          </p:nvPr>
        </p:nvSpPr>
        <p:spPr>
          <a:xfrm>
            <a:off x="2574925" y="10109200"/>
            <a:ext cx="2625725" cy="581025"/>
          </a:xfrm>
          <a:prstGeom prst="rect">
            <a:avLst/>
          </a:prstGeom>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a:xfrm>
            <a:off x="5491163" y="10109200"/>
            <a:ext cx="1749425" cy="581025"/>
          </a:xfrm>
          <a:prstGeom prst="rect">
            <a:avLst/>
          </a:prstGeom>
        </p:spPr>
        <p:txBody>
          <a:bodyPr/>
          <a:lstStyle>
            <a:lvl1pPr>
              <a:defRPr/>
            </a:lvl1pPr>
          </a:lstStyle>
          <a:p>
            <a:pPr>
              <a:defRPr/>
            </a:pPr>
            <a:fld id="{9A7FC707-0A99-4B85-9C38-B64E72987C1E}"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5552074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530522" y="2719357"/>
            <a:ext cx="6706433" cy="4537305"/>
          </a:xfrm>
          <a:prstGeom prst="rect">
            <a:avLst/>
          </a:prstGeom>
        </p:spPr>
        <p:txBody>
          <a:bodyPr anchor="b"/>
          <a:lstStyle>
            <a:lvl1pPr>
              <a:defRPr sz="5102"/>
            </a:lvl1pPr>
          </a:lstStyle>
          <a:p>
            <a:r>
              <a:rPr lang="ja-JP" altLang="en-US"/>
              <a:t>マスター タイトルの書式設定</a:t>
            </a:r>
            <a:endParaRPr lang="en-US" dirty="0"/>
          </a:p>
        </p:txBody>
      </p:sp>
      <p:sp>
        <p:nvSpPr>
          <p:cNvPr id="3" name="Text Placeholder 2"/>
          <p:cNvSpPr>
            <a:spLocks noGrp="1"/>
          </p:cNvSpPr>
          <p:nvPr>
            <p:ph type="body" idx="1"/>
          </p:nvPr>
        </p:nvSpPr>
        <p:spPr>
          <a:xfrm>
            <a:off x="530522" y="7299586"/>
            <a:ext cx="6706433" cy="2386061"/>
          </a:xfrm>
          <a:prstGeom prst="rect">
            <a:avLst/>
          </a:prstGeom>
        </p:spPr>
        <p:txBody>
          <a:bodyPr/>
          <a:lstStyle>
            <a:lvl1pPr marL="0" indent="0">
              <a:buNone/>
              <a:defRPr sz="2041">
                <a:solidFill>
                  <a:schemeClr val="tx1"/>
                </a:solidFill>
              </a:defRPr>
            </a:lvl1pPr>
            <a:lvl2pPr marL="388757" indent="0">
              <a:buNone/>
              <a:defRPr sz="1701">
                <a:solidFill>
                  <a:schemeClr val="tx1">
                    <a:tint val="75000"/>
                  </a:schemeClr>
                </a:solidFill>
              </a:defRPr>
            </a:lvl2pPr>
            <a:lvl3pPr marL="777514" indent="0">
              <a:buNone/>
              <a:defRPr sz="1531">
                <a:solidFill>
                  <a:schemeClr val="tx1">
                    <a:tint val="75000"/>
                  </a:schemeClr>
                </a:solidFill>
              </a:defRPr>
            </a:lvl3pPr>
            <a:lvl4pPr marL="1166271" indent="0">
              <a:buNone/>
              <a:defRPr sz="1360">
                <a:solidFill>
                  <a:schemeClr val="tx1">
                    <a:tint val="75000"/>
                  </a:schemeClr>
                </a:solidFill>
              </a:defRPr>
            </a:lvl4pPr>
            <a:lvl5pPr marL="1555029" indent="0">
              <a:buNone/>
              <a:defRPr sz="1360">
                <a:solidFill>
                  <a:schemeClr val="tx1">
                    <a:tint val="75000"/>
                  </a:schemeClr>
                </a:solidFill>
              </a:defRPr>
            </a:lvl5pPr>
            <a:lvl6pPr marL="1943786" indent="0">
              <a:buNone/>
              <a:defRPr sz="1360">
                <a:solidFill>
                  <a:schemeClr val="tx1">
                    <a:tint val="75000"/>
                  </a:schemeClr>
                </a:solidFill>
              </a:defRPr>
            </a:lvl6pPr>
            <a:lvl7pPr marL="2332543" indent="0">
              <a:buNone/>
              <a:defRPr sz="1360">
                <a:solidFill>
                  <a:schemeClr val="tx1">
                    <a:tint val="75000"/>
                  </a:schemeClr>
                </a:solidFill>
              </a:defRPr>
            </a:lvl7pPr>
            <a:lvl8pPr marL="2721300" indent="0">
              <a:buNone/>
              <a:defRPr sz="1360">
                <a:solidFill>
                  <a:schemeClr val="tx1">
                    <a:tint val="75000"/>
                  </a:schemeClr>
                </a:solidFill>
              </a:defRPr>
            </a:lvl8pPr>
            <a:lvl9pPr marL="3110057" indent="0">
              <a:buNone/>
              <a:defRPr sz="136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a:xfrm>
            <a:off x="534988" y="10109200"/>
            <a:ext cx="1749425" cy="581025"/>
          </a:xfrm>
          <a:prstGeom prst="rect">
            <a:avLst/>
          </a:prstGeom>
        </p:spPr>
        <p:txBody>
          <a:bodyPr/>
          <a:lstStyle>
            <a:lvl1pPr>
              <a:defRPr/>
            </a:lvl1pPr>
          </a:lstStyle>
          <a:p>
            <a:pPr>
              <a:defRPr/>
            </a:pPr>
            <a:fld id="{8184D596-71CB-401C-BE2A-FF96587D8E95}" type="datetimeFigureOut">
              <a:rPr lang="en-US">
                <a:solidFill>
                  <a:prstClr val="black">
                    <a:tint val="75000"/>
                  </a:prstClr>
                </a:solidFill>
              </a:rPr>
              <a:pPr>
                <a:defRPr/>
              </a:pPr>
              <a:t>1/19/2020</a:t>
            </a:fld>
            <a:endParaRPr lang="en-US" dirty="0">
              <a:solidFill>
                <a:prstClr val="black">
                  <a:tint val="75000"/>
                </a:prstClr>
              </a:solidFill>
            </a:endParaRPr>
          </a:p>
        </p:txBody>
      </p:sp>
      <p:sp>
        <p:nvSpPr>
          <p:cNvPr id="5" name="Footer Placeholder 4"/>
          <p:cNvSpPr>
            <a:spLocks noGrp="1"/>
          </p:cNvSpPr>
          <p:nvPr>
            <p:ph type="ftr" sz="quarter" idx="11"/>
          </p:nvPr>
        </p:nvSpPr>
        <p:spPr>
          <a:xfrm>
            <a:off x="2574925" y="10109200"/>
            <a:ext cx="2625725" cy="581025"/>
          </a:xfrm>
          <a:prstGeom prst="rect">
            <a:avLst/>
          </a:prstGeom>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a:xfrm>
            <a:off x="5491163" y="10109200"/>
            <a:ext cx="1749425" cy="581025"/>
          </a:xfrm>
          <a:prstGeom prst="rect">
            <a:avLst/>
          </a:prstGeom>
        </p:spPr>
        <p:txBody>
          <a:bodyPr/>
          <a:lstStyle>
            <a:lvl1pPr>
              <a:defRPr/>
            </a:lvl1pPr>
          </a:lstStyle>
          <a:p>
            <a:pPr>
              <a:defRPr/>
            </a:pPr>
            <a:fld id="{3D9CCBC2-8C21-4C9A-A2A0-C4F7CFD13B61}"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9924037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534988" y="581025"/>
            <a:ext cx="6705600" cy="2108200"/>
          </a:xfrm>
          <a:prstGeom prst="rect">
            <a:avLst/>
          </a:prstGeom>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534571" y="2903673"/>
            <a:ext cx="3304619" cy="6920844"/>
          </a:xfrm>
          <a:prstGeom prst="rect">
            <a:avLst/>
          </a:prstGeo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3936385" y="2903673"/>
            <a:ext cx="3304619" cy="6920844"/>
          </a:xfrm>
          <a:prstGeom prst="rect">
            <a:avLst/>
          </a:prstGeo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3"/>
          <p:cNvSpPr>
            <a:spLocks noGrp="1"/>
          </p:cNvSpPr>
          <p:nvPr>
            <p:ph type="dt" sz="half" idx="10"/>
          </p:nvPr>
        </p:nvSpPr>
        <p:spPr>
          <a:xfrm>
            <a:off x="534988" y="10109200"/>
            <a:ext cx="1749425" cy="581025"/>
          </a:xfrm>
          <a:prstGeom prst="rect">
            <a:avLst/>
          </a:prstGeom>
        </p:spPr>
        <p:txBody>
          <a:bodyPr/>
          <a:lstStyle>
            <a:lvl1pPr>
              <a:defRPr/>
            </a:lvl1pPr>
          </a:lstStyle>
          <a:p>
            <a:pPr>
              <a:defRPr/>
            </a:pPr>
            <a:fld id="{B73FDC24-657B-46BD-9F76-F6EB56EE60B7}" type="datetimeFigureOut">
              <a:rPr lang="en-US">
                <a:solidFill>
                  <a:prstClr val="black">
                    <a:tint val="75000"/>
                  </a:prstClr>
                </a:solidFill>
              </a:rPr>
              <a:pPr>
                <a:defRPr/>
              </a:pPr>
              <a:t>1/19/2020</a:t>
            </a:fld>
            <a:endParaRPr lang="en-US" dirty="0">
              <a:solidFill>
                <a:prstClr val="black">
                  <a:tint val="75000"/>
                </a:prstClr>
              </a:solidFill>
            </a:endParaRPr>
          </a:p>
        </p:txBody>
      </p:sp>
      <p:sp>
        <p:nvSpPr>
          <p:cNvPr id="6" name="Footer Placeholder 4"/>
          <p:cNvSpPr>
            <a:spLocks noGrp="1"/>
          </p:cNvSpPr>
          <p:nvPr>
            <p:ph type="ftr" sz="quarter" idx="11"/>
          </p:nvPr>
        </p:nvSpPr>
        <p:spPr>
          <a:xfrm>
            <a:off x="2574925" y="10109200"/>
            <a:ext cx="2625725" cy="581025"/>
          </a:xfrm>
          <a:prstGeom prst="rect">
            <a:avLst/>
          </a:prstGeom>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a:xfrm>
            <a:off x="5491163" y="10109200"/>
            <a:ext cx="1749425" cy="581025"/>
          </a:xfrm>
          <a:prstGeom prst="rect">
            <a:avLst/>
          </a:prstGeom>
        </p:spPr>
        <p:txBody>
          <a:bodyPr/>
          <a:lstStyle>
            <a:lvl1pPr>
              <a:defRPr/>
            </a:lvl1pPr>
          </a:lstStyle>
          <a:p>
            <a:pPr>
              <a:defRPr/>
            </a:pPr>
            <a:fld id="{0B8B99DA-1B7B-4D03-B44C-EA0B6BFD2A82}"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1631695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535584" y="580737"/>
            <a:ext cx="6706433" cy="2108320"/>
          </a:xfrm>
          <a:prstGeom prst="rect">
            <a:avLst/>
          </a:prstGeo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535584" y="2673905"/>
            <a:ext cx="3289432" cy="1310440"/>
          </a:xfrm>
          <a:prstGeom prst="rect">
            <a:avLst/>
          </a:prstGeom>
        </p:spPr>
        <p:txBody>
          <a:bodyPr anchor="b"/>
          <a:lstStyle>
            <a:lvl1pPr marL="0" indent="0">
              <a:buNone/>
              <a:defRPr sz="2041" b="1"/>
            </a:lvl1pPr>
            <a:lvl2pPr marL="388757" indent="0">
              <a:buNone/>
              <a:defRPr sz="1701" b="1"/>
            </a:lvl2pPr>
            <a:lvl3pPr marL="777514" indent="0">
              <a:buNone/>
              <a:defRPr sz="1531" b="1"/>
            </a:lvl3pPr>
            <a:lvl4pPr marL="1166271" indent="0">
              <a:buNone/>
              <a:defRPr sz="1360" b="1"/>
            </a:lvl4pPr>
            <a:lvl5pPr marL="1555029" indent="0">
              <a:buNone/>
              <a:defRPr sz="1360" b="1"/>
            </a:lvl5pPr>
            <a:lvl6pPr marL="1943786" indent="0">
              <a:buNone/>
              <a:defRPr sz="1360" b="1"/>
            </a:lvl6pPr>
            <a:lvl7pPr marL="2332543" indent="0">
              <a:buNone/>
              <a:defRPr sz="1360" b="1"/>
            </a:lvl7pPr>
            <a:lvl8pPr marL="2721300" indent="0">
              <a:buNone/>
              <a:defRPr sz="1360" b="1"/>
            </a:lvl8pPr>
            <a:lvl9pPr marL="3110057" indent="0">
              <a:buNone/>
              <a:defRPr sz="1360" b="1"/>
            </a:lvl9pPr>
          </a:lstStyle>
          <a:p>
            <a:pPr lvl="0"/>
            <a:r>
              <a:rPr lang="ja-JP" altLang="en-US"/>
              <a:t>マスター テキストの書式設定</a:t>
            </a:r>
          </a:p>
        </p:txBody>
      </p:sp>
      <p:sp>
        <p:nvSpPr>
          <p:cNvPr id="4" name="Content Placeholder 3"/>
          <p:cNvSpPr>
            <a:spLocks noGrp="1"/>
          </p:cNvSpPr>
          <p:nvPr>
            <p:ph sz="half" idx="2"/>
          </p:nvPr>
        </p:nvSpPr>
        <p:spPr>
          <a:xfrm>
            <a:off x="535584" y="3984345"/>
            <a:ext cx="3289432" cy="5860372"/>
          </a:xfrm>
          <a:prstGeom prst="rect">
            <a:avLst/>
          </a:prstGeo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3936385" y="2673905"/>
            <a:ext cx="3305632" cy="1310440"/>
          </a:xfrm>
          <a:prstGeom prst="rect">
            <a:avLst/>
          </a:prstGeom>
        </p:spPr>
        <p:txBody>
          <a:bodyPr anchor="b"/>
          <a:lstStyle>
            <a:lvl1pPr marL="0" indent="0">
              <a:buNone/>
              <a:defRPr sz="2041" b="1"/>
            </a:lvl1pPr>
            <a:lvl2pPr marL="388757" indent="0">
              <a:buNone/>
              <a:defRPr sz="1701" b="1"/>
            </a:lvl2pPr>
            <a:lvl3pPr marL="777514" indent="0">
              <a:buNone/>
              <a:defRPr sz="1531" b="1"/>
            </a:lvl3pPr>
            <a:lvl4pPr marL="1166271" indent="0">
              <a:buNone/>
              <a:defRPr sz="1360" b="1"/>
            </a:lvl4pPr>
            <a:lvl5pPr marL="1555029" indent="0">
              <a:buNone/>
              <a:defRPr sz="1360" b="1"/>
            </a:lvl5pPr>
            <a:lvl6pPr marL="1943786" indent="0">
              <a:buNone/>
              <a:defRPr sz="1360" b="1"/>
            </a:lvl6pPr>
            <a:lvl7pPr marL="2332543" indent="0">
              <a:buNone/>
              <a:defRPr sz="1360" b="1"/>
            </a:lvl7pPr>
            <a:lvl8pPr marL="2721300" indent="0">
              <a:buNone/>
              <a:defRPr sz="1360" b="1"/>
            </a:lvl8pPr>
            <a:lvl9pPr marL="3110057" indent="0">
              <a:buNone/>
              <a:defRPr sz="1360" b="1"/>
            </a:lvl9pPr>
          </a:lstStyle>
          <a:p>
            <a:pPr lvl="0"/>
            <a:r>
              <a:rPr lang="ja-JP" altLang="en-US"/>
              <a:t>マスター テキストの書式設定</a:t>
            </a:r>
          </a:p>
        </p:txBody>
      </p:sp>
      <p:sp>
        <p:nvSpPr>
          <p:cNvPr id="6" name="Content Placeholder 5"/>
          <p:cNvSpPr>
            <a:spLocks noGrp="1"/>
          </p:cNvSpPr>
          <p:nvPr>
            <p:ph sz="quarter" idx="4"/>
          </p:nvPr>
        </p:nvSpPr>
        <p:spPr>
          <a:xfrm>
            <a:off x="3936385" y="3984345"/>
            <a:ext cx="3305632" cy="5860372"/>
          </a:xfrm>
          <a:prstGeom prst="rect">
            <a:avLst/>
          </a:prstGeo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3"/>
          <p:cNvSpPr>
            <a:spLocks noGrp="1"/>
          </p:cNvSpPr>
          <p:nvPr>
            <p:ph type="dt" sz="half" idx="10"/>
          </p:nvPr>
        </p:nvSpPr>
        <p:spPr>
          <a:xfrm>
            <a:off x="534988" y="10109200"/>
            <a:ext cx="1749425" cy="581025"/>
          </a:xfrm>
          <a:prstGeom prst="rect">
            <a:avLst/>
          </a:prstGeom>
        </p:spPr>
        <p:txBody>
          <a:bodyPr/>
          <a:lstStyle>
            <a:lvl1pPr>
              <a:defRPr/>
            </a:lvl1pPr>
          </a:lstStyle>
          <a:p>
            <a:pPr>
              <a:defRPr/>
            </a:pPr>
            <a:fld id="{23244564-11C5-49CA-A6C6-0EFA5B9EEF59}" type="datetimeFigureOut">
              <a:rPr lang="en-US">
                <a:solidFill>
                  <a:prstClr val="black">
                    <a:tint val="75000"/>
                  </a:prstClr>
                </a:solidFill>
              </a:rPr>
              <a:pPr>
                <a:defRPr/>
              </a:pPr>
              <a:t>1/19/2020</a:t>
            </a:fld>
            <a:endParaRPr lang="en-US" dirty="0">
              <a:solidFill>
                <a:prstClr val="black">
                  <a:tint val="75000"/>
                </a:prstClr>
              </a:solidFill>
            </a:endParaRPr>
          </a:p>
        </p:txBody>
      </p:sp>
      <p:sp>
        <p:nvSpPr>
          <p:cNvPr id="8" name="Footer Placeholder 4"/>
          <p:cNvSpPr>
            <a:spLocks noGrp="1"/>
          </p:cNvSpPr>
          <p:nvPr>
            <p:ph type="ftr" sz="quarter" idx="11"/>
          </p:nvPr>
        </p:nvSpPr>
        <p:spPr>
          <a:xfrm>
            <a:off x="2574925" y="10109200"/>
            <a:ext cx="2625725" cy="581025"/>
          </a:xfrm>
          <a:prstGeom prst="rect">
            <a:avLst/>
          </a:prstGeom>
        </p:spPr>
        <p:txBody>
          <a:bodyPr/>
          <a:lstStyle>
            <a:lvl1pPr>
              <a:defRPr/>
            </a:lvl1pPr>
          </a:lstStyle>
          <a:p>
            <a:pPr>
              <a:defRPr/>
            </a:pPr>
            <a:endParaRPr lang="en-US">
              <a:solidFill>
                <a:prstClr val="black">
                  <a:tint val="75000"/>
                </a:prstClr>
              </a:solidFill>
            </a:endParaRPr>
          </a:p>
        </p:txBody>
      </p:sp>
      <p:sp>
        <p:nvSpPr>
          <p:cNvPr id="9" name="Slide Number Placeholder 5"/>
          <p:cNvSpPr>
            <a:spLocks noGrp="1"/>
          </p:cNvSpPr>
          <p:nvPr>
            <p:ph type="sldNum" sz="quarter" idx="12"/>
          </p:nvPr>
        </p:nvSpPr>
        <p:spPr>
          <a:xfrm>
            <a:off x="5491163" y="10109200"/>
            <a:ext cx="1749425" cy="581025"/>
          </a:xfrm>
          <a:prstGeom prst="rect">
            <a:avLst/>
          </a:prstGeom>
        </p:spPr>
        <p:txBody>
          <a:bodyPr/>
          <a:lstStyle>
            <a:lvl1pPr>
              <a:defRPr/>
            </a:lvl1pPr>
          </a:lstStyle>
          <a:p>
            <a:pPr>
              <a:defRPr/>
            </a:pPr>
            <a:fld id="{A10FB411-F8C4-4E71-AA2F-EFB8BA585732}"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393289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a:xfrm>
            <a:off x="534988" y="581025"/>
            <a:ext cx="6705600" cy="2108200"/>
          </a:xfrm>
          <a:prstGeom prst="rect">
            <a:avLst/>
          </a:prstGeom>
        </p:spPr>
        <p:txBody>
          <a:bodyPr/>
          <a:lstStyle/>
          <a:p>
            <a:r>
              <a:rPr lang="ja-JP" altLang="en-US"/>
              <a:t>マスター タイトルの書式設定</a:t>
            </a:r>
            <a:endParaRPr lang="en-US" dirty="0"/>
          </a:p>
        </p:txBody>
      </p:sp>
      <p:sp>
        <p:nvSpPr>
          <p:cNvPr id="3" name="Date Placeholder 3"/>
          <p:cNvSpPr>
            <a:spLocks noGrp="1"/>
          </p:cNvSpPr>
          <p:nvPr>
            <p:ph type="dt" sz="half" idx="10"/>
          </p:nvPr>
        </p:nvSpPr>
        <p:spPr>
          <a:xfrm>
            <a:off x="534988" y="10109200"/>
            <a:ext cx="1749425" cy="581025"/>
          </a:xfrm>
          <a:prstGeom prst="rect">
            <a:avLst/>
          </a:prstGeom>
        </p:spPr>
        <p:txBody>
          <a:bodyPr/>
          <a:lstStyle>
            <a:lvl1pPr>
              <a:defRPr/>
            </a:lvl1pPr>
          </a:lstStyle>
          <a:p>
            <a:pPr>
              <a:defRPr/>
            </a:pPr>
            <a:fld id="{1E3C5F0A-E814-4F5B-8509-4826EF6EAFAD}" type="datetimeFigureOut">
              <a:rPr lang="en-US">
                <a:solidFill>
                  <a:prstClr val="black">
                    <a:tint val="75000"/>
                  </a:prstClr>
                </a:solidFill>
              </a:rPr>
              <a:pPr>
                <a:defRPr/>
              </a:pPr>
              <a:t>1/19/2020</a:t>
            </a:fld>
            <a:endParaRPr lang="en-US" dirty="0">
              <a:solidFill>
                <a:prstClr val="black">
                  <a:tint val="75000"/>
                </a:prstClr>
              </a:solidFill>
            </a:endParaRPr>
          </a:p>
        </p:txBody>
      </p:sp>
      <p:sp>
        <p:nvSpPr>
          <p:cNvPr id="4" name="Footer Placeholder 4"/>
          <p:cNvSpPr>
            <a:spLocks noGrp="1"/>
          </p:cNvSpPr>
          <p:nvPr>
            <p:ph type="ftr" sz="quarter" idx="11"/>
          </p:nvPr>
        </p:nvSpPr>
        <p:spPr>
          <a:xfrm>
            <a:off x="2574925" y="10109200"/>
            <a:ext cx="2625725" cy="581025"/>
          </a:xfrm>
          <a:prstGeom prst="rect">
            <a:avLst/>
          </a:prstGeom>
        </p:spPr>
        <p:txBody>
          <a:bodyPr/>
          <a:lstStyle>
            <a:lvl1pPr>
              <a:defRPr/>
            </a:lvl1pPr>
          </a:lstStyle>
          <a:p>
            <a:pPr>
              <a:defRPr/>
            </a:pPr>
            <a:endParaRPr lang="en-US">
              <a:solidFill>
                <a:prstClr val="black">
                  <a:tint val="75000"/>
                </a:prstClr>
              </a:solidFill>
            </a:endParaRPr>
          </a:p>
        </p:txBody>
      </p:sp>
      <p:sp>
        <p:nvSpPr>
          <p:cNvPr id="5" name="Slide Number Placeholder 5"/>
          <p:cNvSpPr>
            <a:spLocks noGrp="1"/>
          </p:cNvSpPr>
          <p:nvPr>
            <p:ph type="sldNum" sz="quarter" idx="12"/>
          </p:nvPr>
        </p:nvSpPr>
        <p:spPr>
          <a:xfrm>
            <a:off x="5491163" y="10109200"/>
            <a:ext cx="1749425" cy="581025"/>
          </a:xfrm>
          <a:prstGeom prst="rect">
            <a:avLst/>
          </a:prstGeom>
        </p:spPr>
        <p:txBody>
          <a:bodyPr/>
          <a:lstStyle>
            <a:lvl1pPr>
              <a:defRPr/>
            </a:lvl1pPr>
          </a:lstStyle>
          <a:p>
            <a:pPr>
              <a:defRPr/>
            </a:pPr>
            <a:fld id="{F8C3135D-753B-4641-9B40-F5C756AB03B8}"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6759063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3"/>
          <p:cNvSpPr>
            <a:spLocks noGrp="1"/>
          </p:cNvSpPr>
          <p:nvPr>
            <p:ph type="dt" sz="half" idx="10"/>
          </p:nvPr>
        </p:nvSpPr>
        <p:spPr>
          <a:xfrm>
            <a:off x="534988" y="10109200"/>
            <a:ext cx="1749425" cy="581025"/>
          </a:xfrm>
          <a:prstGeom prst="rect">
            <a:avLst/>
          </a:prstGeom>
        </p:spPr>
        <p:txBody>
          <a:bodyPr/>
          <a:lstStyle>
            <a:lvl1pPr>
              <a:defRPr/>
            </a:lvl1pPr>
          </a:lstStyle>
          <a:p>
            <a:pPr>
              <a:defRPr/>
            </a:pPr>
            <a:fld id="{6449F838-D727-4C3D-981F-C91357BA9725}" type="datetimeFigureOut">
              <a:rPr lang="en-US">
                <a:solidFill>
                  <a:prstClr val="black">
                    <a:tint val="75000"/>
                  </a:prstClr>
                </a:solidFill>
              </a:rPr>
              <a:pPr>
                <a:defRPr/>
              </a:pPr>
              <a:t>1/19/2020</a:t>
            </a:fld>
            <a:endParaRPr lang="en-US" dirty="0">
              <a:solidFill>
                <a:prstClr val="black">
                  <a:tint val="75000"/>
                </a:prstClr>
              </a:solidFill>
            </a:endParaRPr>
          </a:p>
        </p:txBody>
      </p:sp>
      <p:sp>
        <p:nvSpPr>
          <p:cNvPr id="3" name="Footer Placeholder 4"/>
          <p:cNvSpPr>
            <a:spLocks noGrp="1"/>
          </p:cNvSpPr>
          <p:nvPr>
            <p:ph type="ftr" sz="quarter" idx="11"/>
          </p:nvPr>
        </p:nvSpPr>
        <p:spPr>
          <a:xfrm>
            <a:off x="2574925" y="10109200"/>
            <a:ext cx="2625725" cy="581025"/>
          </a:xfrm>
          <a:prstGeom prst="rect">
            <a:avLst/>
          </a:prstGeom>
        </p:spPr>
        <p:txBody>
          <a:bodyPr/>
          <a:lstStyle>
            <a:lvl1pPr>
              <a:defRPr/>
            </a:lvl1pPr>
          </a:lstStyle>
          <a:p>
            <a:pPr>
              <a:defRPr/>
            </a:pPr>
            <a:endParaRPr lang="en-US">
              <a:solidFill>
                <a:prstClr val="black">
                  <a:tint val="75000"/>
                </a:prstClr>
              </a:solidFill>
            </a:endParaRPr>
          </a:p>
        </p:txBody>
      </p:sp>
      <p:sp>
        <p:nvSpPr>
          <p:cNvPr id="4" name="Slide Number Placeholder 5"/>
          <p:cNvSpPr>
            <a:spLocks noGrp="1"/>
          </p:cNvSpPr>
          <p:nvPr>
            <p:ph type="sldNum" sz="quarter" idx="12"/>
          </p:nvPr>
        </p:nvSpPr>
        <p:spPr>
          <a:xfrm>
            <a:off x="5491163" y="10109200"/>
            <a:ext cx="1749425" cy="581025"/>
          </a:xfrm>
          <a:prstGeom prst="rect">
            <a:avLst/>
          </a:prstGeom>
        </p:spPr>
        <p:txBody>
          <a:bodyPr/>
          <a:lstStyle>
            <a:lvl1pPr>
              <a:defRPr/>
            </a:lvl1pPr>
          </a:lstStyle>
          <a:p>
            <a:pPr>
              <a:defRPr/>
            </a:pPr>
            <a:fld id="{2E37CFDE-7B0F-4037-894D-A6CABA6358C6}"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6663098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535584" y="727181"/>
            <a:ext cx="2507825" cy="2545133"/>
          </a:xfrm>
          <a:prstGeom prst="rect">
            <a:avLst/>
          </a:prstGeom>
        </p:spPr>
        <p:txBody>
          <a:bodyPr anchor="b"/>
          <a:lstStyle>
            <a:lvl1pPr>
              <a:defRPr sz="2721"/>
            </a:lvl1pPr>
          </a:lstStyle>
          <a:p>
            <a:r>
              <a:rPr lang="ja-JP" altLang="en-US"/>
              <a:t>マスター タイトルの書式設定</a:t>
            </a:r>
            <a:endParaRPr lang="en-US" dirty="0"/>
          </a:p>
        </p:txBody>
      </p:sp>
      <p:sp>
        <p:nvSpPr>
          <p:cNvPr id="3" name="Content Placeholder 2"/>
          <p:cNvSpPr>
            <a:spLocks noGrp="1"/>
          </p:cNvSpPr>
          <p:nvPr>
            <p:ph idx="1"/>
          </p:nvPr>
        </p:nvSpPr>
        <p:spPr>
          <a:xfrm>
            <a:off x="3305632" y="1570511"/>
            <a:ext cx="3936385" cy="7751546"/>
          </a:xfrm>
          <a:prstGeom prst="rect">
            <a:avLst/>
          </a:prstGeom>
        </p:spPr>
        <p:txBody>
          <a:bodyPr/>
          <a:lstStyle>
            <a:lvl1pPr>
              <a:defRPr sz="2721"/>
            </a:lvl1pPr>
            <a:lvl2pPr>
              <a:defRPr sz="2381"/>
            </a:lvl2pPr>
            <a:lvl3pPr>
              <a:defRPr sz="2041"/>
            </a:lvl3pPr>
            <a:lvl4pPr>
              <a:defRPr sz="1701"/>
            </a:lvl4pPr>
            <a:lvl5pPr>
              <a:defRPr sz="1701"/>
            </a:lvl5pPr>
            <a:lvl6pPr>
              <a:defRPr sz="1701"/>
            </a:lvl6pPr>
            <a:lvl7pPr>
              <a:defRPr sz="1701"/>
            </a:lvl7pPr>
            <a:lvl8pPr>
              <a:defRPr sz="1701"/>
            </a:lvl8pPr>
            <a:lvl9pPr>
              <a:defRPr sz="1701"/>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535584" y="3272314"/>
            <a:ext cx="2507825" cy="6062366"/>
          </a:xfrm>
          <a:prstGeom prst="rect">
            <a:avLst/>
          </a:prstGeom>
        </p:spPr>
        <p:txBody>
          <a:bodyPr/>
          <a:lstStyle>
            <a:lvl1pPr marL="0" indent="0">
              <a:buNone/>
              <a:defRPr sz="1360"/>
            </a:lvl1pPr>
            <a:lvl2pPr marL="388757" indent="0">
              <a:buNone/>
              <a:defRPr sz="1190"/>
            </a:lvl2pPr>
            <a:lvl3pPr marL="777514" indent="0">
              <a:buNone/>
              <a:defRPr sz="1020"/>
            </a:lvl3pPr>
            <a:lvl4pPr marL="1166271" indent="0">
              <a:buNone/>
              <a:defRPr sz="850"/>
            </a:lvl4pPr>
            <a:lvl5pPr marL="1555029" indent="0">
              <a:buNone/>
              <a:defRPr sz="850"/>
            </a:lvl5pPr>
            <a:lvl6pPr marL="1943786" indent="0">
              <a:buNone/>
              <a:defRPr sz="850"/>
            </a:lvl6pPr>
            <a:lvl7pPr marL="2332543" indent="0">
              <a:buNone/>
              <a:defRPr sz="850"/>
            </a:lvl7pPr>
            <a:lvl8pPr marL="2721300" indent="0">
              <a:buNone/>
              <a:defRPr sz="850"/>
            </a:lvl8pPr>
            <a:lvl9pPr marL="3110057" indent="0">
              <a:buNone/>
              <a:defRPr sz="850"/>
            </a:lvl9pPr>
          </a:lstStyle>
          <a:p>
            <a:pPr lvl="0"/>
            <a:r>
              <a:rPr lang="ja-JP" altLang="en-US"/>
              <a:t>マスター テキストの書式設定</a:t>
            </a:r>
          </a:p>
        </p:txBody>
      </p:sp>
      <p:sp>
        <p:nvSpPr>
          <p:cNvPr id="5" name="Date Placeholder 3"/>
          <p:cNvSpPr>
            <a:spLocks noGrp="1"/>
          </p:cNvSpPr>
          <p:nvPr>
            <p:ph type="dt" sz="half" idx="10"/>
          </p:nvPr>
        </p:nvSpPr>
        <p:spPr>
          <a:xfrm>
            <a:off x="534988" y="10109200"/>
            <a:ext cx="1749425" cy="581025"/>
          </a:xfrm>
          <a:prstGeom prst="rect">
            <a:avLst/>
          </a:prstGeom>
        </p:spPr>
        <p:txBody>
          <a:bodyPr/>
          <a:lstStyle>
            <a:lvl1pPr>
              <a:defRPr/>
            </a:lvl1pPr>
          </a:lstStyle>
          <a:p>
            <a:pPr>
              <a:defRPr/>
            </a:pPr>
            <a:fld id="{61578700-CC02-43A7-8D67-617F0C9B34C3}" type="datetimeFigureOut">
              <a:rPr lang="en-US">
                <a:solidFill>
                  <a:prstClr val="black">
                    <a:tint val="75000"/>
                  </a:prstClr>
                </a:solidFill>
              </a:rPr>
              <a:pPr>
                <a:defRPr/>
              </a:pPr>
              <a:t>1/19/2020</a:t>
            </a:fld>
            <a:endParaRPr lang="en-US" dirty="0">
              <a:solidFill>
                <a:prstClr val="black">
                  <a:tint val="75000"/>
                </a:prstClr>
              </a:solidFill>
            </a:endParaRPr>
          </a:p>
        </p:txBody>
      </p:sp>
      <p:sp>
        <p:nvSpPr>
          <p:cNvPr id="6" name="Footer Placeholder 4"/>
          <p:cNvSpPr>
            <a:spLocks noGrp="1"/>
          </p:cNvSpPr>
          <p:nvPr>
            <p:ph type="ftr" sz="quarter" idx="11"/>
          </p:nvPr>
        </p:nvSpPr>
        <p:spPr>
          <a:xfrm>
            <a:off x="2574925" y="10109200"/>
            <a:ext cx="2625725" cy="581025"/>
          </a:xfrm>
          <a:prstGeom prst="rect">
            <a:avLst/>
          </a:prstGeom>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a:xfrm>
            <a:off x="5491163" y="10109200"/>
            <a:ext cx="1749425" cy="581025"/>
          </a:xfrm>
          <a:prstGeom prst="rect">
            <a:avLst/>
          </a:prstGeom>
        </p:spPr>
        <p:txBody>
          <a:bodyPr/>
          <a:lstStyle>
            <a:lvl1pPr>
              <a:defRPr/>
            </a:lvl1pPr>
          </a:lstStyle>
          <a:p>
            <a:pPr>
              <a:defRPr/>
            </a:pPr>
            <a:fld id="{717CBD56-090A-4AA6-BB18-0A87B6BE4240}"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6710460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535584" y="727181"/>
            <a:ext cx="2507825" cy="2545133"/>
          </a:xfrm>
          <a:prstGeom prst="rect">
            <a:avLst/>
          </a:prstGeom>
        </p:spPr>
        <p:txBody>
          <a:bodyPr anchor="b"/>
          <a:lstStyle>
            <a:lvl1pPr>
              <a:defRPr sz="2721"/>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305632" y="1570511"/>
            <a:ext cx="3936385" cy="7751546"/>
          </a:xfrm>
          <a:prstGeom prst="rect">
            <a:avLst/>
          </a:prstGeom>
        </p:spPr>
        <p:txBody>
          <a:bodyPr anchor="t"/>
          <a:lstStyle>
            <a:lvl1pPr marL="0" indent="0">
              <a:buNone/>
              <a:defRPr sz="2721"/>
            </a:lvl1pPr>
            <a:lvl2pPr marL="388757" indent="0">
              <a:buNone/>
              <a:defRPr sz="2381"/>
            </a:lvl2pPr>
            <a:lvl3pPr marL="777514" indent="0">
              <a:buNone/>
              <a:defRPr sz="2041"/>
            </a:lvl3pPr>
            <a:lvl4pPr marL="1166271" indent="0">
              <a:buNone/>
              <a:defRPr sz="1701"/>
            </a:lvl4pPr>
            <a:lvl5pPr marL="1555029" indent="0">
              <a:buNone/>
              <a:defRPr sz="1701"/>
            </a:lvl5pPr>
            <a:lvl6pPr marL="1943786" indent="0">
              <a:buNone/>
              <a:defRPr sz="1701"/>
            </a:lvl6pPr>
            <a:lvl7pPr marL="2332543" indent="0">
              <a:buNone/>
              <a:defRPr sz="1701"/>
            </a:lvl7pPr>
            <a:lvl8pPr marL="2721300" indent="0">
              <a:buNone/>
              <a:defRPr sz="1701"/>
            </a:lvl8pPr>
            <a:lvl9pPr marL="3110057" indent="0">
              <a:buNone/>
              <a:defRPr sz="1701"/>
            </a:lvl9pPr>
          </a:lstStyle>
          <a:p>
            <a:pPr lvl="0"/>
            <a:r>
              <a:rPr lang="ja-JP" altLang="en-US" noProof="0"/>
              <a:t>図を追加</a:t>
            </a:r>
            <a:endParaRPr lang="en-US" noProof="0" dirty="0"/>
          </a:p>
        </p:txBody>
      </p:sp>
      <p:sp>
        <p:nvSpPr>
          <p:cNvPr id="4" name="Text Placeholder 3"/>
          <p:cNvSpPr>
            <a:spLocks noGrp="1"/>
          </p:cNvSpPr>
          <p:nvPr>
            <p:ph type="body" sz="half" idx="2"/>
          </p:nvPr>
        </p:nvSpPr>
        <p:spPr>
          <a:xfrm>
            <a:off x="535584" y="3272314"/>
            <a:ext cx="2507825" cy="6062366"/>
          </a:xfrm>
          <a:prstGeom prst="rect">
            <a:avLst/>
          </a:prstGeom>
        </p:spPr>
        <p:txBody>
          <a:bodyPr/>
          <a:lstStyle>
            <a:lvl1pPr marL="0" indent="0">
              <a:buNone/>
              <a:defRPr sz="1360"/>
            </a:lvl1pPr>
            <a:lvl2pPr marL="388757" indent="0">
              <a:buNone/>
              <a:defRPr sz="1190"/>
            </a:lvl2pPr>
            <a:lvl3pPr marL="777514" indent="0">
              <a:buNone/>
              <a:defRPr sz="1020"/>
            </a:lvl3pPr>
            <a:lvl4pPr marL="1166271" indent="0">
              <a:buNone/>
              <a:defRPr sz="850"/>
            </a:lvl4pPr>
            <a:lvl5pPr marL="1555029" indent="0">
              <a:buNone/>
              <a:defRPr sz="850"/>
            </a:lvl5pPr>
            <a:lvl6pPr marL="1943786" indent="0">
              <a:buNone/>
              <a:defRPr sz="850"/>
            </a:lvl6pPr>
            <a:lvl7pPr marL="2332543" indent="0">
              <a:buNone/>
              <a:defRPr sz="850"/>
            </a:lvl7pPr>
            <a:lvl8pPr marL="2721300" indent="0">
              <a:buNone/>
              <a:defRPr sz="850"/>
            </a:lvl8pPr>
            <a:lvl9pPr marL="3110057" indent="0">
              <a:buNone/>
              <a:defRPr sz="850"/>
            </a:lvl9pPr>
          </a:lstStyle>
          <a:p>
            <a:pPr lvl="0"/>
            <a:r>
              <a:rPr lang="ja-JP" altLang="en-US"/>
              <a:t>マスター テキストの書式設定</a:t>
            </a:r>
          </a:p>
        </p:txBody>
      </p:sp>
      <p:sp>
        <p:nvSpPr>
          <p:cNvPr id="5" name="Date Placeholder 3"/>
          <p:cNvSpPr>
            <a:spLocks noGrp="1"/>
          </p:cNvSpPr>
          <p:nvPr>
            <p:ph type="dt" sz="half" idx="10"/>
          </p:nvPr>
        </p:nvSpPr>
        <p:spPr>
          <a:xfrm>
            <a:off x="534988" y="10109200"/>
            <a:ext cx="1749425" cy="581025"/>
          </a:xfrm>
          <a:prstGeom prst="rect">
            <a:avLst/>
          </a:prstGeom>
        </p:spPr>
        <p:txBody>
          <a:bodyPr/>
          <a:lstStyle>
            <a:lvl1pPr>
              <a:defRPr/>
            </a:lvl1pPr>
          </a:lstStyle>
          <a:p>
            <a:pPr>
              <a:defRPr/>
            </a:pPr>
            <a:fld id="{D7CF08AA-2110-42CD-8773-E3A4EF59A3C2}" type="datetimeFigureOut">
              <a:rPr lang="en-US">
                <a:solidFill>
                  <a:prstClr val="black">
                    <a:tint val="75000"/>
                  </a:prstClr>
                </a:solidFill>
              </a:rPr>
              <a:pPr>
                <a:defRPr/>
              </a:pPr>
              <a:t>1/19/2020</a:t>
            </a:fld>
            <a:endParaRPr lang="en-US" dirty="0">
              <a:solidFill>
                <a:prstClr val="black">
                  <a:tint val="75000"/>
                </a:prstClr>
              </a:solidFill>
            </a:endParaRPr>
          </a:p>
        </p:txBody>
      </p:sp>
      <p:sp>
        <p:nvSpPr>
          <p:cNvPr id="6" name="Footer Placeholder 4"/>
          <p:cNvSpPr>
            <a:spLocks noGrp="1"/>
          </p:cNvSpPr>
          <p:nvPr>
            <p:ph type="ftr" sz="quarter" idx="11"/>
          </p:nvPr>
        </p:nvSpPr>
        <p:spPr>
          <a:xfrm>
            <a:off x="2574925" y="10109200"/>
            <a:ext cx="2625725" cy="581025"/>
          </a:xfrm>
          <a:prstGeom prst="rect">
            <a:avLst/>
          </a:prstGeom>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a:xfrm>
            <a:off x="5491163" y="10109200"/>
            <a:ext cx="1749425" cy="581025"/>
          </a:xfrm>
          <a:prstGeom prst="rect">
            <a:avLst/>
          </a:prstGeom>
        </p:spPr>
        <p:txBody>
          <a:bodyPr/>
          <a:lstStyle>
            <a:lvl1pPr>
              <a:defRPr/>
            </a:lvl1pPr>
          </a:lstStyle>
          <a:p>
            <a:pPr>
              <a:defRPr/>
            </a:pPr>
            <a:fld id="{5D69A334-02AD-4810-8742-6DB93C5EA25A}"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42146341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4746532"/>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Lst>
  <p:txStyles>
    <p:titleStyle>
      <a:lvl1pPr algn="l" defTabSz="776288" rtl="0" fontAlgn="base">
        <a:lnSpc>
          <a:spcPct val="90000"/>
        </a:lnSpc>
        <a:spcBef>
          <a:spcPct val="0"/>
        </a:spcBef>
        <a:spcAft>
          <a:spcPct val="0"/>
        </a:spcAft>
        <a:defRPr kumimoji="1" sz="3700" kern="1200">
          <a:solidFill>
            <a:schemeClr val="tx1"/>
          </a:solidFill>
          <a:latin typeface="+mj-lt"/>
          <a:ea typeface="+mj-ea"/>
          <a:cs typeface="+mj-cs"/>
        </a:defRPr>
      </a:lvl1pPr>
      <a:lvl2pPr algn="l" defTabSz="776288" rtl="0" fontAlgn="base">
        <a:lnSpc>
          <a:spcPct val="90000"/>
        </a:lnSpc>
        <a:spcBef>
          <a:spcPct val="0"/>
        </a:spcBef>
        <a:spcAft>
          <a:spcPct val="0"/>
        </a:spcAft>
        <a:defRPr kumimoji="1" sz="3700">
          <a:solidFill>
            <a:schemeClr val="tx1"/>
          </a:solidFill>
          <a:latin typeface="Calibri Light"/>
          <a:ea typeface="ＭＳ Ｐゴシック" pitchFamily="50" charset="-128"/>
        </a:defRPr>
      </a:lvl2pPr>
      <a:lvl3pPr algn="l" defTabSz="776288" rtl="0" fontAlgn="base">
        <a:lnSpc>
          <a:spcPct val="90000"/>
        </a:lnSpc>
        <a:spcBef>
          <a:spcPct val="0"/>
        </a:spcBef>
        <a:spcAft>
          <a:spcPct val="0"/>
        </a:spcAft>
        <a:defRPr kumimoji="1" sz="3700">
          <a:solidFill>
            <a:schemeClr val="tx1"/>
          </a:solidFill>
          <a:latin typeface="Calibri Light"/>
          <a:ea typeface="ＭＳ Ｐゴシック" pitchFamily="50" charset="-128"/>
        </a:defRPr>
      </a:lvl3pPr>
      <a:lvl4pPr algn="l" defTabSz="776288" rtl="0" fontAlgn="base">
        <a:lnSpc>
          <a:spcPct val="90000"/>
        </a:lnSpc>
        <a:spcBef>
          <a:spcPct val="0"/>
        </a:spcBef>
        <a:spcAft>
          <a:spcPct val="0"/>
        </a:spcAft>
        <a:defRPr kumimoji="1" sz="3700">
          <a:solidFill>
            <a:schemeClr val="tx1"/>
          </a:solidFill>
          <a:latin typeface="Calibri Light"/>
          <a:ea typeface="ＭＳ Ｐゴシック" pitchFamily="50" charset="-128"/>
        </a:defRPr>
      </a:lvl4pPr>
      <a:lvl5pPr algn="l" defTabSz="776288" rtl="0" fontAlgn="base">
        <a:lnSpc>
          <a:spcPct val="90000"/>
        </a:lnSpc>
        <a:spcBef>
          <a:spcPct val="0"/>
        </a:spcBef>
        <a:spcAft>
          <a:spcPct val="0"/>
        </a:spcAft>
        <a:defRPr kumimoji="1" sz="3700">
          <a:solidFill>
            <a:schemeClr val="tx1"/>
          </a:solidFill>
          <a:latin typeface="Calibri Light"/>
          <a:ea typeface="ＭＳ Ｐゴシック" pitchFamily="50" charset="-128"/>
        </a:defRPr>
      </a:lvl5pPr>
      <a:lvl6pPr marL="457200" algn="l" defTabSz="776288" rtl="0" fontAlgn="base">
        <a:lnSpc>
          <a:spcPct val="90000"/>
        </a:lnSpc>
        <a:spcBef>
          <a:spcPct val="0"/>
        </a:spcBef>
        <a:spcAft>
          <a:spcPct val="0"/>
        </a:spcAft>
        <a:defRPr kumimoji="1" sz="3700">
          <a:solidFill>
            <a:schemeClr val="tx1"/>
          </a:solidFill>
          <a:latin typeface="Calibri Light"/>
          <a:ea typeface="ＭＳ Ｐゴシック" pitchFamily="50" charset="-128"/>
        </a:defRPr>
      </a:lvl6pPr>
      <a:lvl7pPr marL="914400" algn="l" defTabSz="776288" rtl="0" fontAlgn="base">
        <a:lnSpc>
          <a:spcPct val="90000"/>
        </a:lnSpc>
        <a:spcBef>
          <a:spcPct val="0"/>
        </a:spcBef>
        <a:spcAft>
          <a:spcPct val="0"/>
        </a:spcAft>
        <a:defRPr kumimoji="1" sz="3700">
          <a:solidFill>
            <a:schemeClr val="tx1"/>
          </a:solidFill>
          <a:latin typeface="Calibri Light"/>
          <a:ea typeface="ＭＳ Ｐゴシック" pitchFamily="50" charset="-128"/>
        </a:defRPr>
      </a:lvl7pPr>
      <a:lvl8pPr marL="1371600" algn="l" defTabSz="776288" rtl="0" fontAlgn="base">
        <a:lnSpc>
          <a:spcPct val="90000"/>
        </a:lnSpc>
        <a:spcBef>
          <a:spcPct val="0"/>
        </a:spcBef>
        <a:spcAft>
          <a:spcPct val="0"/>
        </a:spcAft>
        <a:defRPr kumimoji="1" sz="3700">
          <a:solidFill>
            <a:schemeClr val="tx1"/>
          </a:solidFill>
          <a:latin typeface="Calibri Light"/>
          <a:ea typeface="ＭＳ Ｐゴシック" pitchFamily="50" charset="-128"/>
        </a:defRPr>
      </a:lvl8pPr>
      <a:lvl9pPr marL="1828800" algn="l" defTabSz="776288" rtl="0" fontAlgn="base">
        <a:lnSpc>
          <a:spcPct val="90000"/>
        </a:lnSpc>
        <a:spcBef>
          <a:spcPct val="0"/>
        </a:spcBef>
        <a:spcAft>
          <a:spcPct val="0"/>
        </a:spcAft>
        <a:defRPr kumimoji="1" sz="3700">
          <a:solidFill>
            <a:schemeClr val="tx1"/>
          </a:solidFill>
          <a:latin typeface="Calibri Light"/>
          <a:ea typeface="ＭＳ Ｐゴシック" pitchFamily="50" charset="-128"/>
        </a:defRPr>
      </a:lvl9pPr>
    </p:titleStyle>
    <p:bodyStyle>
      <a:lvl1pPr marL="193675" indent="-193675" algn="l" defTabSz="776288" rtl="0" fontAlgn="base">
        <a:lnSpc>
          <a:spcPct val="90000"/>
        </a:lnSpc>
        <a:spcBef>
          <a:spcPts val="850"/>
        </a:spcBef>
        <a:spcAft>
          <a:spcPct val="0"/>
        </a:spcAft>
        <a:buFont typeface="Arial" pitchFamily="34" charset="0"/>
        <a:buChar char="•"/>
        <a:defRPr kumimoji="1" sz="2300" kern="1200">
          <a:solidFill>
            <a:schemeClr val="tx1"/>
          </a:solidFill>
          <a:latin typeface="+mn-lt"/>
          <a:ea typeface="+mn-ea"/>
          <a:cs typeface="+mn-cs"/>
        </a:defRPr>
      </a:lvl1pPr>
      <a:lvl2pPr marL="582613" indent="-193675" algn="l" defTabSz="776288" rtl="0" fontAlgn="base">
        <a:lnSpc>
          <a:spcPct val="90000"/>
        </a:lnSpc>
        <a:spcBef>
          <a:spcPts val="425"/>
        </a:spcBef>
        <a:spcAft>
          <a:spcPct val="0"/>
        </a:spcAft>
        <a:buFont typeface="Arial" pitchFamily="34" charset="0"/>
        <a:buChar char="•"/>
        <a:defRPr kumimoji="1" sz="2000" kern="1200">
          <a:solidFill>
            <a:schemeClr val="tx1"/>
          </a:solidFill>
          <a:latin typeface="+mn-lt"/>
          <a:ea typeface="+mn-ea"/>
          <a:cs typeface="+mn-cs"/>
        </a:defRPr>
      </a:lvl2pPr>
      <a:lvl3pPr marL="971550" indent="-193675" algn="l" defTabSz="776288" rtl="0" fontAlgn="base">
        <a:lnSpc>
          <a:spcPct val="90000"/>
        </a:lnSpc>
        <a:spcBef>
          <a:spcPts val="425"/>
        </a:spcBef>
        <a:spcAft>
          <a:spcPct val="0"/>
        </a:spcAft>
        <a:buFont typeface="Arial" pitchFamily="34" charset="0"/>
        <a:buChar char="•"/>
        <a:defRPr kumimoji="1" sz="1700" kern="1200">
          <a:solidFill>
            <a:schemeClr val="tx1"/>
          </a:solidFill>
          <a:latin typeface="+mn-lt"/>
          <a:ea typeface="+mn-ea"/>
          <a:cs typeface="+mn-cs"/>
        </a:defRPr>
      </a:lvl3pPr>
      <a:lvl4pPr marL="1360488" indent="-193675" algn="l" defTabSz="776288" rtl="0" fontAlgn="base">
        <a:lnSpc>
          <a:spcPct val="90000"/>
        </a:lnSpc>
        <a:spcBef>
          <a:spcPts val="425"/>
        </a:spcBef>
        <a:spcAft>
          <a:spcPct val="0"/>
        </a:spcAft>
        <a:buFont typeface="Arial" pitchFamily="34" charset="0"/>
        <a:buChar char="•"/>
        <a:defRPr kumimoji="1" sz="1500" kern="1200">
          <a:solidFill>
            <a:schemeClr val="tx1"/>
          </a:solidFill>
          <a:latin typeface="+mn-lt"/>
          <a:ea typeface="+mn-ea"/>
          <a:cs typeface="+mn-cs"/>
        </a:defRPr>
      </a:lvl4pPr>
      <a:lvl5pPr marL="1747838" indent="-193675" algn="l" defTabSz="776288" rtl="0" fontAlgn="base">
        <a:lnSpc>
          <a:spcPct val="90000"/>
        </a:lnSpc>
        <a:spcBef>
          <a:spcPts val="425"/>
        </a:spcBef>
        <a:spcAft>
          <a:spcPct val="0"/>
        </a:spcAft>
        <a:buFont typeface="Arial" pitchFamily="34" charset="0"/>
        <a:buChar char="•"/>
        <a:defRPr kumimoji="1" sz="1500"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kumimoji="1"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kumimoji="1"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kumimoji="1"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kumimoji="1" sz="1531" kern="1200">
          <a:solidFill>
            <a:schemeClr val="tx1"/>
          </a:solidFill>
          <a:latin typeface="+mn-lt"/>
          <a:ea typeface="+mn-ea"/>
          <a:cs typeface="+mn-cs"/>
        </a:defRPr>
      </a:lvl9pPr>
    </p:bodyStyle>
    <p:otherStyle>
      <a:defPPr>
        <a:defRPr lang="en-US"/>
      </a:defPPr>
      <a:lvl1pPr marL="0" algn="l" defTabSz="777514" rtl="0" eaLnBrk="1" latinLnBrk="0" hangingPunct="1">
        <a:defRPr kumimoji="1" sz="1531" kern="1200">
          <a:solidFill>
            <a:schemeClr val="tx1"/>
          </a:solidFill>
          <a:latin typeface="+mn-lt"/>
          <a:ea typeface="+mn-ea"/>
          <a:cs typeface="+mn-cs"/>
        </a:defRPr>
      </a:lvl1pPr>
      <a:lvl2pPr marL="388757" algn="l" defTabSz="777514" rtl="0" eaLnBrk="1" latinLnBrk="0" hangingPunct="1">
        <a:defRPr kumimoji="1" sz="1531" kern="1200">
          <a:solidFill>
            <a:schemeClr val="tx1"/>
          </a:solidFill>
          <a:latin typeface="+mn-lt"/>
          <a:ea typeface="+mn-ea"/>
          <a:cs typeface="+mn-cs"/>
        </a:defRPr>
      </a:lvl2pPr>
      <a:lvl3pPr marL="777514" algn="l" defTabSz="777514" rtl="0" eaLnBrk="1" latinLnBrk="0" hangingPunct="1">
        <a:defRPr kumimoji="1" sz="1531" kern="1200">
          <a:solidFill>
            <a:schemeClr val="tx1"/>
          </a:solidFill>
          <a:latin typeface="+mn-lt"/>
          <a:ea typeface="+mn-ea"/>
          <a:cs typeface="+mn-cs"/>
        </a:defRPr>
      </a:lvl3pPr>
      <a:lvl4pPr marL="1166271" algn="l" defTabSz="777514" rtl="0" eaLnBrk="1" latinLnBrk="0" hangingPunct="1">
        <a:defRPr kumimoji="1" sz="1531" kern="1200">
          <a:solidFill>
            <a:schemeClr val="tx1"/>
          </a:solidFill>
          <a:latin typeface="+mn-lt"/>
          <a:ea typeface="+mn-ea"/>
          <a:cs typeface="+mn-cs"/>
        </a:defRPr>
      </a:lvl4pPr>
      <a:lvl5pPr marL="1555029" algn="l" defTabSz="777514" rtl="0" eaLnBrk="1" latinLnBrk="0" hangingPunct="1">
        <a:defRPr kumimoji="1" sz="1531" kern="1200">
          <a:solidFill>
            <a:schemeClr val="tx1"/>
          </a:solidFill>
          <a:latin typeface="+mn-lt"/>
          <a:ea typeface="+mn-ea"/>
          <a:cs typeface="+mn-cs"/>
        </a:defRPr>
      </a:lvl5pPr>
      <a:lvl6pPr marL="1943786" algn="l" defTabSz="777514" rtl="0" eaLnBrk="1" latinLnBrk="0" hangingPunct="1">
        <a:defRPr kumimoji="1" sz="1531" kern="1200">
          <a:solidFill>
            <a:schemeClr val="tx1"/>
          </a:solidFill>
          <a:latin typeface="+mn-lt"/>
          <a:ea typeface="+mn-ea"/>
          <a:cs typeface="+mn-cs"/>
        </a:defRPr>
      </a:lvl6pPr>
      <a:lvl7pPr marL="2332543" algn="l" defTabSz="777514" rtl="0" eaLnBrk="1" latinLnBrk="0" hangingPunct="1">
        <a:defRPr kumimoji="1" sz="1531" kern="1200">
          <a:solidFill>
            <a:schemeClr val="tx1"/>
          </a:solidFill>
          <a:latin typeface="+mn-lt"/>
          <a:ea typeface="+mn-ea"/>
          <a:cs typeface="+mn-cs"/>
        </a:defRPr>
      </a:lvl7pPr>
      <a:lvl8pPr marL="2721300" algn="l" defTabSz="777514" rtl="0" eaLnBrk="1" latinLnBrk="0" hangingPunct="1">
        <a:defRPr kumimoji="1" sz="1531" kern="1200">
          <a:solidFill>
            <a:schemeClr val="tx1"/>
          </a:solidFill>
          <a:latin typeface="+mn-lt"/>
          <a:ea typeface="+mn-ea"/>
          <a:cs typeface="+mn-cs"/>
        </a:defRPr>
      </a:lvl8pPr>
      <a:lvl9pPr marL="3110057" algn="l" defTabSz="777514" rtl="0" eaLnBrk="1" latinLnBrk="0" hangingPunct="1">
        <a:defRPr kumimoji="1" sz="153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1.jpeg"/><Relationship Id="rId18" Type="http://schemas.openxmlformats.org/officeDocument/2006/relationships/image" Target="../media/image16.jpeg"/><Relationship Id="rId3" Type="http://schemas.openxmlformats.org/officeDocument/2006/relationships/image" Target="../media/image2.emf"/><Relationship Id="rId21" Type="http://schemas.openxmlformats.org/officeDocument/2006/relationships/image" Target="../media/image19.jpeg"/><Relationship Id="rId7" Type="http://schemas.openxmlformats.org/officeDocument/2006/relationships/image" Target="../media/image6.jpeg"/><Relationship Id="rId12" Type="http://schemas.openxmlformats.org/officeDocument/2006/relationships/image" Target="../media/image10.jpeg"/><Relationship Id="rId17" Type="http://schemas.openxmlformats.org/officeDocument/2006/relationships/image" Target="../media/image15.jpeg"/><Relationship Id="rId2" Type="http://schemas.openxmlformats.org/officeDocument/2006/relationships/image" Target="../media/image1.png"/><Relationship Id="rId16" Type="http://schemas.openxmlformats.org/officeDocument/2006/relationships/image" Target="../media/image14.png"/><Relationship Id="rId20" Type="http://schemas.openxmlformats.org/officeDocument/2006/relationships/image" Target="../media/image18.jpeg"/><Relationship Id="rId1" Type="http://schemas.openxmlformats.org/officeDocument/2006/relationships/slideLayout" Target="../slideLayouts/slideLayout12.xml"/><Relationship Id="rId6" Type="http://schemas.openxmlformats.org/officeDocument/2006/relationships/image" Target="../media/image5.png"/><Relationship Id="rId11" Type="http://schemas.openxmlformats.org/officeDocument/2006/relationships/image" Target="../media/image9.jpeg"/><Relationship Id="rId5" Type="http://schemas.openxmlformats.org/officeDocument/2006/relationships/image" Target="../media/image4.emf"/><Relationship Id="rId15" Type="http://schemas.openxmlformats.org/officeDocument/2006/relationships/image" Target="../media/image13.jpeg"/><Relationship Id="rId23" Type="http://schemas.openxmlformats.org/officeDocument/2006/relationships/image" Target="../media/image21.jpeg"/><Relationship Id="rId10" Type="http://schemas.openxmlformats.org/officeDocument/2006/relationships/image" Target="../media/image8.jpeg"/><Relationship Id="rId19" Type="http://schemas.openxmlformats.org/officeDocument/2006/relationships/image" Target="../media/image17.jpeg"/><Relationship Id="rId4" Type="http://schemas.openxmlformats.org/officeDocument/2006/relationships/image" Target="../media/image3.emf"/><Relationship Id="rId9" Type="http://schemas.openxmlformats.org/officeDocument/2006/relationships/hyperlink" Target="https://www.mamanoideakobo.co.jp/" TargetMode="External"/><Relationship Id="rId14" Type="http://schemas.openxmlformats.org/officeDocument/2006/relationships/image" Target="../media/image12.jpeg"/><Relationship Id="rId22"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902" y="-147819"/>
            <a:ext cx="7781925" cy="10915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5319"/>
          <a:stretch/>
        </p:blipFill>
        <p:spPr bwMode="auto">
          <a:xfrm>
            <a:off x="4823769" y="93098"/>
            <a:ext cx="2879148" cy="230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5220"/>
          <a:stretch/>
        </p:blipFill>
        <p:spPr bwMode="auto">
          <a:xfrm>
            <a:off x="50552" y="83204"/>
            <a:ext cx="2882161" cy="230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Box 7"/>
          <p:cNvSpPr txBox="1"/>
          <p:nvPr/>
        </p:nvSpPr>
        <p:spPr>
          <a:xfrm>
            <a:off x="1040223" y="8338652"/>
            <a:ext cx="754053" cy="1155412"/>
          </a:xfrm>
          <a:prstGeom prst="rect">
            <a:avLst/>
          </a:prstGeom>
          <a:noFill/>
        </p:spPr>
        <p:txBody>
          <a:bodyPr vert="eaVert" wrap="square" rtlCol="0">
            <a:spAutoFit/>
          </a:bodyPr>
          <a:lstStyle/>
          <a:p>
            <a:endParaRPr lang="en-US" sz="3700" dirty="0">
              <a:solidFill>
                <a:srgbClr val="EA6176"/>
              </a:solidFill>
              <a:latin typeface="HGPSoeiKakugothicUB" pitchFamily="50" charset="-128"/>
              <a:ea typeface="HGPSoeiKakugothicUB" pitchFamily="50" charset="-128"/>
            </a:endParaRPr>
          </a:p>
        </p:txBody>
      </p:sp>
      <p:sp>
        <p:nvSpPr>
          <p:cNvPr id="37" name="TextBox 36"/>
          <p:cNvSpPr txBox="1"/>
          <p:nvPr/>
        </p:nvSpPr>
        <p:spPr>
          <a:xfrm>
            <a:off x="255828" y="2187232"/>
            <a:ext cx="7314185" cy="1000274"/>
          </a:xfrm>
          <a:prstGeom prst="rect">
            <a:avLst/>
          </a:prstGeom>
          <a:noFill/>
        </p:spPr>
        <p:txBody>
          <a:bodyPr wrap="square" rtlCol="0">
            <a:spAutoFit/>
          </a:bodyPr>
          <a:lstStyle/>
          <a:p>
            <a:pPr>
              <a:spcAft>
                <a:spcPts val="600"/>
              </a:spcAft>
            </a:pPr>
            <a:r>
              <a:rPr lang="ja-JP" altLang="en-US" sz="1200" dirty="0">
                <a:latin typeface="MS PGothic" pitchFamily="34" charset="-128"/>
                <a:ea typeface="MS PGothic" pitchFamily="34" charset="-128"/>
              </a:rPr>
              <a:t>マルイ国分寺店地下食品売り場　エスカレーター横催事場スペースにて、生活のちょっとした不便を楽しく便利に変えるアイディアグッズと選りすぐりの食品を</a:t>
            </a:r>
            <a:r>
              <a:rPr lang="en-US" altLang="ja-JP" sz="1200" dirty="0">
                <a:latin typeface="MS PGothic" pitchFamily="34" charset="-128"/>
                <a:ea typeface="MS PGothic" pitchFamily="34" charset="-128"/>
              </a:rPr>
              <a:t>15</a:t>
            </a:r>
            <a:r>
              <a:rPr lang="ja-JP" altLang="en-US" sz="1200" dirty="0">
                <a:latin typeface="MS PGothic" pitchFamily="34" charset="-128"/>
                <a:ea typeface="MS PGothic" pitchFamily="34" charset="-128"/>
              </a:rPr>
              <a:t>メーカー、一堂に会しにぎやかに販売するイベントを開催します。　</a:t>
            </a:r>
            <a:r>
              <a:rPr lang="en-US" altLang="ja-JP" sz="1200" b="1" u="sng" dirty="0">
                <a:solidFill>
                  <a:srgbClr val="FF0000"/>
                </a:solidFill>
                <a:latin typeface="MS PGothic" pitchFamily="34" charset="-128"/>
                <a:ea typeface="MS PGothic" pitchFamily="34" charset="-128"/>
              </a:rPr>
              <a:t>3000</a:t>
            </a:r>
            <a:r>
              <a:rPr lang="ja-JP" altLang="en-US" sz="1200" b="1" u="sng" dirty="0">
                <a:solidFill>
                  <a:srgbClr val="FF0000"/>
                </a:solidFill>
                <a:latin typeface="MS PGothic" pitchFamily="34" charset="-128"/>
                <a:ea typeface="MS PGothic" pitchFamily="34" charset="-128"/>
              </a:rPr>
              <a:t>円以上お買い上げの先着</a:t>
            </a:r>
            <a:r>
              <a:rPr lang="en-US" altLang="ja-JP" sz="1200" b="1" u="sng" dirty="0">
                <a:solidFill>
                  <a:srgbClr val="FF0000"/>
                </a:solidFill>
                <a:latin typeface="MS PGothic" pitchFamily="34" charset="-128"/>
                <a:ea typeface="MS PGothic" pitchFamily="34" charset="-128"/>
              </a:rPr>
              <a:t>10</a:t>
            </a:r>
            <a:r>
              <a:rPr lang="ja-JP" altLang="en-US" sz="1200" b="1" u="sng" dirty="0">
                <a:solidFill>
                  <a:srgbClr val="FF0000"/>
                </a:solidFill>
                <a:latin typeface="MS PGothic" pitchFamily="34" charset="-128"/>
                <a:ea typeface="MS PGothic" pitchFamily="34" charset="-128"/>
              </a:rPr>
              <a:t>名様、もらって嬉しいプレゼント毎日ご用意してお待ちしています☆</a:t>
            </a:r>
            <a:endParaRPr lang="en-US" altLang="ja-JP" sz="1200" b="1" u="sng" dirty="0">
              <a:solidFill>
                <a:srgbClr val="FF0000"/>
              </a:solidFill>
              <a:latin typeface="MS PGothic" pitchFamily="34" charset="-128"/>
              <a:ea typeface="MS PGothic" pitchFamily="34" charset="-128"/>
            </a:endParaRPr>
          </a:p>
          <a:p>
            <a:pPr>
              <a:spcAft>
                <a:spcPts val="600"/>
              </a:spcAft>
            </a:pPr>
            <a:r>
              <a:rPr lang="ja-JP" altLang="en-US" sz="1800" b="1" dirty="0">
                <a:solidFill>
                  <a:srgbClr val="EA6075"/>
                </a:solidFill>
                <a:latin typeface="MS PGothic" pitchFamily="34" charset="-128"/>
                <a:ea typeface="MS PGothic" pitchFamily="34" charset="-128"/>
              </a:rPr>
              <a:t>出店メーカー　</a:t>
            </a:r>
            <a:r>
              <a:rPr lang="en-US" altLang="ja-JP" sz="1200" b="1" dirty="0">
                <a:latin typeface="MS PGothic" pitchFamily="34" charset="-128"/>
                <a:ea typeface="MS PGothic" pitchFamily="34" charset="-128"/>
              </a:rPr>
              <a:t>※</a:t>
            </a:r>
            <a:r>
              <a:rPr lang="ja-JP" altLang="en-US" sz="1200" b="1" dirty="0">
                <a:latin typeface="MS PGothic" pitchFamily="34" charset="-128"/>
                <a:ea typeface="MS PGothic" pitchFamily="34" charset="-128"/>
              </a:rPr>
              <a:t>掲載の写真は販売する商品の一部です。</a:t>
            </a:r>
            <a:endParaRPr lang="en-US" altLang="ja-JP" sz="1200" b="1" dirty="0">
              <a:latin typeface="MS PGothic" pitchFamily="34" charset="-128"/>
              <a:ea typeface="MS PGothic" pitchFamily="34" charset="-128"/>
            </a:endParaRPr>
          </a:p>
        </p:txBody>
      </p:sp>
      <p:pic>
        <p:nvPicPr>
          <p:cNvPr id="4" name="Picture 3"/>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3000" r="3000"/>
          <a:stretch/>
        </p:blipFill>
        <p:spPr bwMode="auto">
          <a:xfrm>
            <a:off x="-7576" y="-140694"/>
            <a:ext cx="7781927" cy="154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テキスト ボックス 1">
            <a:extLst>
              <a:ext uri="{FF2B5EF4-FFF2-40B4-BE49-F238E27FC236}">
                <a16:creationId xmlns:a16="http://schemas.microsoft.com/office/drawing/2014/main" id="{5DD30EE1-2BB9-4044-B5FB-C004B4AD2713}"/>
              </a:ext>
            </a:extLst>
          </p:cNvPr>
          <p:cNvSpPr txBox="1"/>
          <p:nvPr/>
        </p:nvSpPr>
        <p:spPr>
          <a:xfrm>
            <a:off x="1539521" y="99736"/>
            <a:ext cx="4845825" cy="1200329"/>
          </a:xfrm>
          <a:prstGeom prst="rect">
            <a:avLst/>
          </a:prstGeom>
          <a:noFill/>
        </p:spPr>
        <p:txBody>
          <a:bodyPr wrap="square" rtlCol="0">
            <a:spAutoFit/>
          </a:bodyPr>
          <a:lstStyle/>
          <a:p>
            <a:endParaRPr kumimoji="1" lang="ja-JP" altLang="en-US" sz="7200" dirty="0">
              <a:solidFill>
                <a:srgbClr val="EA6075"/>
              </a:solidFill>
              <a:latin typeface="富士ポップ" panose="040F0709000000000000" pitchFamily="49" charset="-128"/>
              <a:ea typeface="富士ポップ" panose="040F0709000000000000" pitchFamily="49" charset="-128"/>
            </a:endParaRPr>
          </a:p>
        </p:txBody>
      </p:sp>
      <p:pic>
        <p:nvPicPr>
          <p:cNvPr id="6" name="図 5" descr="ネックレス, シャツ が含まれている画像&#10;&#10;自動的に生成された説明">
            <a:extLst>
              <a:ext uri="{FF2B5EF4-FFF2-40B4-BE49-F238E27FC236}">
                <a16:creationId xmlns:a16="http://schemas.microsoft.com/office/drawing/2014/main" id="{5AA32555-2D73-4A44-8F8E-4E9E5386782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2308" y="64491"/>
            <a:ext cx="1142357" cy="1142357"/>
          </a:xfrm>
          <a:prstGeom prst="rect">
            <a:avLst/>
          </a:prstGeom>
        </p:spPr>
      </p:pic>
      <p:sp>
        <p:nvSpPr>
          <p:cNvPr id="11" name="正方形/長方形 10">
            <a:extLst>
              <a:ext uri="{FF2B5EF4-FFF2-40B4-BE49-F238E27FC236}">
                <a16:creationId xmlns:a16="http://schemas.microsoft.com/office/drawing/2014/main" id="{041E3A91-A008-44B2-8FF9-27CF7E619D18}"/>
              </a:ext>
            </a:extLst>
          </p:cNvPr>
          <p:cNvSpPr/>
          <p:nvPr/>
        </p:nvSpPr>
        <p:spPr>
          <a:xfrm>
            <a:off x="337093" y="-11391"/>
            <a:ext cx="8084765" cy="1077218"/>
          </a:xfrm>
          <a:prstGeom prst="rect">
            <a:avLst/>
          </a:prstGeom>
          <a:noFill/>
        </p:spPr>
        <p:txBody>
          <a:bodyPr wrap="square" lIns="91440" tIns="45720" rIns="91440" bIns="45720">
            <a:spAutoFit/>
          </a:bodyPr>
          <a:lstStyle/>
          <a:p>
            <a:pPr algn="ctr"/>
            <a:r>
              <a:rPr lang="ja-JP" altLang="en-US" sz="3200" b="1" cap="none" spc="0" dirty="0">
                <a:ln w="13462">
                  <a:solidFill>
                    <a:schemeClr val="bg1">
                      <a:lumMod val="95000"/>
                    </a:schemeClr>
                  </a:solidFill>
                  <a:prstDash val="solid"/>
                </a:ln>
                <a:solidFill>
                  <a:srgbClr val="C00000"/>
                </a:solidFill>
                <a:effectLst>
                  <a:glow rad="101600">
                    <a:schemeClr val="bg1">
                      <a:alpha val="60000"/>
                    </a:schemeClr>
                  </a:glow>
                  <a:outerShdw dist="38100" dir="2700000" algn="bl" rotWithShape="0">
                    <a:schemeClr val="accent5"/>
                  </a:outerShdw>
                </a:effectLst>
                <a:latin typeface="+mj-ea"/>
                <a:ea typeface="+mj-ea"/>
              </a:rPr>
              <a:t>主婦のアイディアよいものマルシェ</a:t>
            </a:r>
            <a:endParaRPr lang="en-US" altLang="ja-JP" sz="3200" b="1" cap="none" spc="0" dirty="0">
              <a:ln w="13462">
                <a:solidFill>
                  <a:schemeClr val="bg1">
                    <a:lumMod val="95000"/>
                  </a:schemeClr>
                </a:solidFill>
                <a:prstDash val="solid"/>
              </a:ln>
              <a:solidFill>
                <a:srgbClr val="C00000"/>
              </a:solidFill>
              <a:effectLst>
                <a:glow rad="101600">
                  <a:schemeClr val="bg1">
                    <a:alpha val="60000"/>
                  </a:schemeClr>
                </a:glow>
                <a:outerShdw dist="38100" dir="2700000" algn="bl" rotWithShape="0">
                  <a:schemeClr val="accent5"/>
                </a:outerShdw>
              </a:effectLst>
              <a:latin typeface="+mj-ea"/>
              <a:ea typeface="+mj-ea"/>
            </a:endParaRPr>
          </a:p>
          <a:p>
            <a:pPr algn="ctr"/>
            <a:r>
              <a:rPr lang="ja-JP" altLang="en-US" sz="3200" b="1" cap="none" spc="0" dirty="0">
                <a:ln w="13462">
                  <a:solidFill>
                    <a:schemeClr val="bg1">
                      <a:lumMod val="95000"/>
                    </a:schemeClr>
                  </a:solidFill>
                  <a:prstDash val="solid"/>
                </a:ln>
                <a:solidFill>
                  <a:srgbClr val="C00000"/>
                </a:solidFill>
                <a:effectLst>
                  <a:glow rad="101600">
                    <a:schemeClr val="bg1">
                      <a:alpha val="60000"/>
                    </a:schemeClr>
                  </a:glow>
                  <a:outerShdw dist="38100" dir="2700000" algn="bl" rotWithShape="0">
                    <a:schemeClr val="accent5"/>
                  </a:outerShdw>
                </a:effectLst>
                <a:latin typeface="+mj-ea"/>
                <a:ea typeface="+mj-ea"/>
              </a:rPr>
              <a:t>　　　　　　　　　　　＠国分寺</a:t>
            </a:r>
            <a:r>
              <a:rPr lang="ja-JP" altLang="en-US" sz="3200" b="1" cap="none" spc="0" dirty="0">
                <a:ln w="13462">
                  <a:solidFill>
                    <a:schemeClr val="bg1">
                      <a:lumMod val="95000"/>
                    </a:schemeClr>
                  </a:solidFill>
                  <a:prstDash val="solid"/>
                </a:ln>
                <a:solidFill>
                  <a:srgbClr val="FF0000"/>
                </a:solidFill>
                <a:effectLst>
                  <a:glow rad="101600">
                    <a:schemeClr val="bg1">
                      <a:alpha val="60000"/>
                    </a:schemeClr>
                  </a:glow>
                  <a:outerShdw dist="38100" dir="2700000" algn="bl" rotWithShape="0">
                    <a:schemeClr val="accent5"/>
                  </a:outerShdw>
                </a:effectLst>
                <a:latin typeface="+mj-ea"/>
                <a:ea typeface="+mj-ea"/>
              </a:rPr>
              <a:t>マルイ</a:t>
            </a:r>
            <a:endParaRPr lang="ja-JP" altLang="en-US" sz="3200" b="1" cap="none" spc="0" dirty="0">
              <a:ln w="13462">
                <a:solidFill>
                  <a:schemeClr val="bg1">
                    <a:lumMod val="95000"/>
                  </a:schemeClr>
                </a:solidFill>
                <a:prstDash val="solid"/>
              </a:ln>
              <a:solidFill>
                <a:srgbClr val="FF0000"/>
              </a:solidFill>
              <a:effectLst>
                <a:glow rad="101600">
                  <a:schemeClr val="bg1">
                    <a:alpha val="60000"/>
                  </a:schemeClr>
                </a:glow>
                <a:outerShdw dist="38100" dir="2700000" algn="bl" rotWithShape="0">
                  <a:schemeClr val="accent5"/>
                </a:outerShdw>
              </a:effectLst>
            </a:endParaRPr>
          </a:p>
        </p:txBody>
      </p:sp>
      <p:sp>
        <p:nvSpPr>
          <p:cNvPr id="12" name="四角形: 角を丸くする 11">
            <a:extLst>
              <a:ext uri="{FF2B5EF4-FFF2-40B4-BE49-F238E27FC236}">
                <a16:creationId xmlns:a16="http://schemas.microsoft.com/office/drawing/2014/main" id="{867D05A6-902F-4CE7-A3F8-DADD12D7B02B}"/>
              </a:ext>
            </a:extLst>
          </p:cNvPr>
          <p:cNvSpPr/>
          <p:nvPr/>
        </p:nvSpPr>
        <p:spPr>
          <a:xfrm>
            <a:off x="269060" y="3257352"/>
            <a:ext cx="2301725" cy="1419149"/>
          </a:xfrm>
          <a:prstGeom prst="roundRect">
            <a:avLst/>
          </a:prstGeom>
          <a:solidFill>
            <a:srgbClr val="FFC9F9"/>
          </a:solidFill>
          <a:ln>
            <a:solidFill>
              <a:srgbClr val="F5AB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4" name="四角形: 角を丸くする 23">
            <a:extLst>
              <a:ext uri="{FF2B5EF4-FFF2-40B4-BE49-F238E27FC236}">
                <a16:creationId xmlns:a16="http://schemas.microsoft.com/office/drawing/2014/main" id="{69768B68-33FA-4030-B8D5-85AC1C7A7124}"/>
              </a:ext>
            </a:extLst>
          </p:cNvPr>
          <p:cNvSpPr/>
          <p:nvPr/>
        </p:nvSpPr>
        <p:spPr>
          <a:xfrm>
            <a:off x="2760991" y="3274383"/>
            <a:ext cx="2301725" cy="1419149"/>
          </a:xfrm>
          <a:prstGeom prst="roundRect">
            <a:avLst/>
          </a:prstGeom>
          <a:solidFill>
            <a:schemeClr val="accent4">
              <a:lumMod val="40000"/>
              <a:lumOff val="60000"/>
            </a:schemeClr>
          </a:solidFill>
          <a:ln>
            <a:solidFill>
              <a:srgbClr val="F5AB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四角形: 角を丸くする 24">
            <a:extLst>
              <a:ext uri="{FF2B5EF4-FFF2-40B4-BE49-F238E27FC236}">
                <a16:creationId xmlns:a16="http://schemas.microsoft.com/office/drawing/2014/main" id="{735D5C3A-F16C-476B-A9A1-D3AE3CCE39F1}"/>
              </a:ext>
            </a:extLst>
          </p:cNvPr>
          <p:cNvSpPr/>
          <p:nvPr/>
        </p:nvSpPr>
        <p:spPr>
          <a:xfrm>
            <a:off x="5251316" y="3289173"/>
            <a:ext cx="2301725" cy="1419149"/>
          </a:xfrm>
          <a:prstGeom prst="roundRect">
            <a:avLst/>
          </a:prstGeom>
          <a:solidFill>
            <a:schemeClr val="accent4">
              <a:lumMod val="40000"/>
              <a:lumOff val="60000"/>
            </a:schemeClr>
          </a:solidFill>
          <a:ln>
            <a:solidFill>
              <a:srgbClr val="F5AB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四角形: 角を丸くする 25">
            <a:extLst>
              <a:ext uri="{FF2B5EF4-FFF2-40B4-BE49-F238E27FC236}">
                <a16:creationId xmlns:a16="http://schemas.microsoft.com/office/drawing/2014/main" id="{009A494E-EB12-4B97-86C5-5AD4F72443D8}"/>
              </a:ext>
            </a:extLst>
          </p:cNvPr>
          <p:cNvSpPr/>
          <p:nvPr/>
        </p:nvSpPr>
        <p:spPr>
          <a:xfrm>
            <a:off x="276383" y="4782631"/>
            <a:ext cx="2301725" cy="1419149"/>
          </a:xfrm>
          <a:prstGeom prst="roundRect">
            <a:avLst/>
          </a:prstGeom>
          <a:solidFill>
            <a:schemeClr val="accent4">
              <a:lumMod val="40000"/>
              <a:lumOff val="60000"/>
            </a:schemeClr>
          </a:solidFill>
          <a:ln>
            <a:solidFill>
              <a:srgbClr val="F5AB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四角形: 角を丸くする 27">
            <a:extLst>
              <a:ext uri="{FF2B5EF4-FFF2-40B4-BE49-F238E27FC236}">
                <a16:creationId xmlns:a16="http://schemas.microsoft.com/office/drawing/2014/main" id="{FEBA22AC-E814-44DE-B8D0-7ED2EA867CFA}"/>
              </a:ext>
            </a:extLst>
          </p:cNvPr>
          <p:cNvSpPr/>
          <p:nvPr/>
        </p:nvSpPr>
        <p:spPr>
          <a:xfrm>
            <a:off x="2759322" y="4773424"/>
            <a:ext cx="2301725" cy="1419149"/>
          </a:xfrm>
          <a:prstGeom prst="roundRect">
            <a:avLst/>
          </a:prstGeom>
          <a:solidFill>
            <a:srgbClr val="FFC9F9"/>
          </a:solidFill>
          <a:ln>
            <a:solidFill>
              <a:srgbClr val="F5AB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四角形: 角を丸くする 28">
            <a:extLst>
              <a:ext uri="{FF2B5EF4-FFF2-40B4-BE49-F238E27FC236}">
                <a16:creationId xmlns:a16="http://schemas.microsoft.com/office/drawing/2014/main" id="{780E43F6-1287-4C9B-A4DE-27E4BA878535}"/>
              </a:ext>
            </a:extLst>
          </p:cNvPr>
          <p:cNvSpPr/>
          <p:nvPr/>
        </p:nvSpPr>
        <p:spPr>
          <a:xfrm>
            <a:off x="5270652" y="4789387"/>
            <a:ext cx="2301725" cy="1419149"/>
          </a:xfrm>
          <a:prstGeom prst="roundRect">
            <a:avLst/>
          </a:prstGeom>
          <a:solidFill>
            <a:schemeClr val="accent4">
              <a:lumMod val="40000"/>
              <a:lumOff val="60000"/>
            </a:schemeClr>
          </a:solidFill>
          <a:ln>
            <a:solidFill>
              <a:srgbClr val="F5AB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四角形: 角を丸くする 29">
            <a:extLst>
              <a:ext uri="{FF2B5EF4-FFF2-40B4-BE49-F238E27FC236}">
                <a16:creationId xmlns:a16="http://schemas.microsoft.com/office/drawing/2014/main" id="{C29EF099-14D8-4901-B9B2-9B4B6C538DB4}"/>
              </a:ext>
            </a:extLst>
          </p:cNvPr>
          <p:cNvSpPr/>
          <p:nvPr/>
        </p:nvSpPr>
        <p:spPr>
          <a:xfrm>
            <a:off x="252743" y="6310735"/>
            <a:ext cx="2301725" cy="1419149"/>
          </a:xfrm>
          <a:prstGeom prst="roundRect">
            <a:avLst/>
          </a:prstGeom>
          <a:solidFill>
            <a:schemeClr val="accent4">
              <a:lumMod val="40000"/>
              <a:lumOff val="60000"/>
            </a:schemeClr>
          </a:solidFill>
          <a:ln>
            <a:solidFill>
              <a:srgbClr val="F5AB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四角形: 角を丸くする 30">
            <a:extLst>
              <a:ext uri="{FF2B5EF4-FFF2-40B4-BE49-F238E27FC236}">
                <a16:creationId xmlns:a16="http://schemas.microsoft.com/office/drawing/2014/main" id="{8F55DD0A-1D76-498E-85A3-9B20D2C9B9C4}"/>
              </a:ext>
            </a:extLst>
          </p:cNvPr>
          <p:cNvSpPr/>
          <p:nvPr/>
        </p:nvSpPr>
        <p:spPr>
          <a:xfrm>
            <a:off x="2768956" y="6290023"/>
            <a:ext cx="2301725" cy="1419149"/>
          </a:xfrm>
          <a:prstGeom prst="roundRect">
            <a:avLst/>
          </a:prstGeom>
          <a:solidFill>
            <a:schemeClr val="accent4">
              <a:lumMod val="40000"/>
              <a:lumOff val="60000"/>
            </a:schemeClr>
          </a:solidFill>
          <a:ln>
            <a:solidFill>
              <a:srgbClr val="F5AB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四角形: 角を丸くする 31">
            <a:extLst>
              <a:ext uri="{FF2B5EF4-FFF2-40B4-BE49-F238E27FC236}">
                <a16:creationId xmlns:a16="http://schemas.microsoft.com/office/drawing/2014/main" id="{FEC31F26-A68C-469C-98EB-83CC80F6C7DD}"/>
              </a:ext>
            </a:extLst>
          </p:cNvPr>
          <p:cNvSpPr/>
          <p:nvPr/>
        </p:nvSpPr>
        <p:spPr>
          <a:xfrm>
            <a:off x="5290273" y="6310734"/>
            <a:ext cx="2301725" cy="1419149"/>
          </a:xfrm>
          <a:prstGeom prst="roundRect">
            <a:avLst/>
          </a:prstGeom>
          <a:solidFill>
            <a:srgbClr val="FFC9F9"/>
          </a:solidFill>
          <a:ln>
            <a:solidFill>
              <a:srgbClr val="F5AB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四角形: 角を丸くする 32">
            <a:extLst>
              <a:ext uri="{FF2B5EF4-FFF2-40B4-BE49-F238E27FC236}">
                <a16:creationId xmlns:a16="http://schemas.microsoft.com/office/drawing/2014/main" id="{E2073C58-409E-4DAA-ABB9-C0B9CEF2CDD8}"/>
              </a:ext>
            </a:extLst>
          </p:cNvPr>
          <p:cNvSpPr/>
          <p:nvPr/>
        </p:nvSpPr>
        <p:spPr>
          <a:xfrm>
            <a:off x="255279" y="7862206"/>
            <a:ext cx="2301725" cy="1419149"/>
          </a:xfrm>
          <a:prstGeom prst="roundRect">
            <a:avLst/>
          </a:prstGeom>
          <a:solidFill>
            <a:srgbClr val="FFC9F9"/>
          </a:solidFill>
          <a:ln>
            <a:solidFill>
              <a:srgbClr val="F5AB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四角形: 角を丸くする 33">
            <a:extLst>
              <a:ext uri="{FF2B5EF4-FFF2-40B4-BE49-F238E27FC236}">
                <a16:creationId xmlns:a16="http://schemas.microsoft.com/office/drawing/2014/main" id="{2506BF0A-7620-4FBB-83A6-68051FB32AF0}"/>
              </a:ext>
            </a:extLst>
          </p:cNvPr>
          <p:cNvSpPr/>
          <p:nvPr/>
        </p:nvSpPr>
        <p:spPr>
          <a:xfrm>
            <a:off x="2827465" y="7815642"/>
            <a:ext cx="2301725" cy="1419149"/>
          </a:xfrm>
          <a:prstGeom prst="roundRect">
            <a:avLst/>
          </a:prstGeom>
          <a:solidFill>
            <a:schemeClr val="accent4">
              <a:lumMod val="40000"/>
              <a:lumOff val="60000"/>
            </a:schemeClr>
          </a:solidFill>
          <a:ln>
            <a:solidFill>
              <a:srgbClr val="F5AB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 name="四角形: 角を丸くする 34">
            <a:extLst>
              <a:ext uri="{FF2B5EF4-FFF2-40B4-BE49-F238E27FC236}">
                <a16:creationId xmlns:a16="http://schemas.microsoft.com/office/drawing/2014/main" id="{5C78AE75-8133-44F8-816F-D667053F54D8}"/>
              </a:ext>
            </a:extLst>
          </p:cNvPr>
          <p:cNvSpPr/>
          <p:nvPr/>
        </p:nvSpPr>
        <p:spPr>
          <a:xfrm>
            <a:off x="5277225" y="7820155"/>
            <a:ext cx="2301725" cy="1419149"/>
          </a:xfrm>
          <a:prstGeom prst="roundRect">
            <a:avLst/>
          </a:prstGeom>
          <a:solidFill>
            <a:schemeClr val="accent4">
              <a:lumMod val="40000"/>
              <a:lumOff val="60000"/>
            </a:schemeClr>
          </a:solidFill>
          <a:ln>
            <a:solidFill>
              <a:srgbClr val="F5AB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四角形: 角を丸くする 35">
            <a:extLst>
              <a:ext uri="{FF2B5EF4-FFF2-40B4-BE49-F238E27FC236}">
                <a16:creationId xmlns:a16="http://schemas.microsoft.com/office/drawing/2014/main" id="{8BDD89CB-4E5C-47F8-8243-054DF0C72DC2}"/>
              </a:ext>
            </a:extLst>
          </p:cNvPr>
          <p:cNvSpPr/>
          <p:nvPr/>
        </p:nvSpPr>
        <p:spPr>
          <a:xfrm>
            <a:off x="291377" y="9359409"/>
            <a:ext cx="2301725" cy="1419149"/>
          </a:xfrm>
          <a:prstGeom prst="roundRect">
            <a:avLst/>
          </a:prstGeom>
          <a:solidFill>
            <a:schemeClr val="accent4">
              <a:lumMod val="40000"/>
              <a:lumOff val="60000"/>
            </a:schemeClr>
          </a:solidFill>
          <a:ln>
            <a:solidFill>
              <a:srgbClr val="F5AB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8" name="四角形: 角を丸くする 37">
            <a:extLst>
              <a:ext uri="{FF2B5EF4-FFF2-40B4-BE49-F238E27FC236}">
                <a16:creationId xmlns:a16="http://schemas.microsoft.com/office/drawing/2014/main" id="{64B8A90A-FD15-424A-B0E9-42B7510E8525}"/>
              </a:ext>
            </a:extLst>
          </p:cNvPr>
          <p:cNvSpPr/>
          <p:nvPr/>
        </p:nvSpPr>
        <p:spPr>
          <a:xfrm>
            <a:off x="2834276" y="9288456"/>
            <a:ext cx="2301725" cy="1419149"/>
          </a:xfrm>
          <a:prstGeom prst="roundRect">
            <a:avLst/>
          </a:prstGeom>
          <a:solidFill>
            <a:schemeClr val="accent4">
              <a:lumMod val="40000"/>
              <a:lumOff val="60000"/>
            </a:schemeClr>
          </a:solidFill>
          <a:ln>
            <a:solidFill>
              <a:srgbClr val="F5AB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9" name="四角形: 角を丸くする 38">
            <a:extLst>
              <a:ext uri="{FF2B5EF4-FFF2-40B4-BE49-F238E27FC236}">
                <a16:creationId xmlns:a16="http://schemas.microsoft.com/office/drawing/2014/main" id="{420730AC-DAE6-44A0-BF9E-56503D0A0562}"/>
              </a:ext>
            </a:extLst>
          </p:cNvPr>
          <p:cNvSpPr/>
          <p:nvPr/>
        </p:nvSpPr>
        <p:spPr>
          <a:xfrm>
            <a:off x="5290273" y="9322860"/>
            <a:ext cx="2301725" cy="1419149"/>
          </a:xfrm>
          <a:prstGeom prst="roundRect">
            <a:avLst/>
          </a:prstGeom>
          <a:solidFill>
            <a:schemeClr val="accent4">
              <a:lumMod val="40000"/>
              <a:lumOff val="60000"/>
            </a:schemeClr>
          </a:solidFill>
          <a:ln>
            <a:solidFill>
              <a:srgbClr val="F5AB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0" name="四角形: 角を丸くする 39">
            <a:extLst>
              <a:ext uri="{FF2B5EF4-FFF2-40B4-BE49-F238E27FC236}">
                <a16:creationId xmlns:a16="http://schemas.microsoft.com/office/drawing/2014/main" id="{7FB97B09-7C13-460C-8D0F-FD51D83FA264}"/>
              </a:ext>
            </a:extLst>
          </p:cNvPr>
          <p:cNvSpPr/>
          <p:nvPr/>
        </p:nvSpPr>
        <p:spPr>
          <a:xfrm>
            <a:off x="5320692" y="2853606"/>
            <a:ext cx="1081486" cy="384251"/>
          </a:xfrm>
          <a:prstGeom prst="roundRect">
            <a:avLst/>
          </a:prstGeom>
          <a:solidFill>
            <a:schemeClr val="accent4">
              <a:lumMod val="40000"/>
              <a:lumOff val="60000"/>
            </a:schemeClr>
          </a:solidFill>
          <a:ln>
            <a:solidFill>
              <a:srgbClr val="F5AB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rPr>
              <a:t>アイディア</a:t>
            </a:r>
            <a:endParaRPr kumimoji="1" lang="en-US" altLang="ja-JP" sz="1200" dirty="0">
              <a:solidFill>
                <a:schemeClr val="tx1"/>
              </a:solidFill>
            </a:endParaRPr>
          </a:p>
          <a:p>
            <a:pPr algn="ctr"/>
            <a:r>
              <a:rPr kumimoji="1" lang="ja-JP" altLang="en-US" sz="1200" dirty="0">
                <a:solidFill>
                  <a:schemeClr val="tx1"/>
                </a:solidFill>
              </a:rPr>
              <a:t>雑貨</a:t>
            </a:r>
          </a:p>
        </p:txBody>
      </p:sp>
      <p:sp>
        <p:nvSpPr>
          <p:cNvPr id="43" name="四角形: 角を丸くする 42">
            <a:extLst>
              <a:ext uri="{FF2B5EF4-FFF2-40B4-BE49-F238E27FC236}">
                <a16:creationId xmlns:a16="http://schemas.microsoft.com/office/drawing/2014/main" id="{E6D5DB59-31F0-4307-9FE5-810DB41C32C2}"/>
              </a:ext>
            </a:extLst>
          </p:cNvPr>
          <p:cNvSpPr/>
          <p:nvPr/>
        </p:nvSpPr>
        <p:spPr>
          <a:xfrm>
            <a:off x="6471555" y="2824041"/>
            <a:ext cx="1081486" cy="402095"/>
          </a:xfrm>
          <a:prstGeom prst="roundRect">
            <a:avLst/>
          </a:prstGeom>
          <a:solidFill>
            <a:srgbClr val="FFC9F9"/>
          </a:solidFill>
          <a:ln>
            <a:solidFill>
              <a:srgbClr val="F5AB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rPr>
              <a:t>食品</a:t>
            </a:r>
            <a:endParaRPr kumimoji="1" lang="en-US" altLang="ja-JP" sz="1200" dirty="0">
              <a:solidFill>
                <a:schemeClr val="tx1"/>
              </a:solidFill>
            </a:endParaRPr>
          </a:p>
          <a:p>
            <a:pPr algn="ctr"/>
            <a:r>
              <a:rPr kumimoji="1" lang="ja-JP" altLang="en-US" sz="1200" dirty="0">
                <a:solidFill>
                  <a:schemeClr val="tx1"/>
                </a:solidFill>
              </a:rPr>
              <a:t>化粧品</a:t>
            </a:r>
          </a:p>
        </p:txBody>
      </p:sp>
      <p:sp>
        <p:nvSpPr>
          <p:cNvPr id="27" name="TextBox 26"/>
          <p:cNvSpPr txBox="1"/>
          <p:nvPr/>
        </p:nvSpPr>
        <p:spPr>
          <a:xfrm>
            <a:off x="450728" y="836370"/>
            <a:ext cx="6957333" cy="1384995"/>
          </a:xfrm>
          <a:prstGeom prst="rect">
            <a:avLst/>
          </a:prstGeom>
          <a:noFill/>
        </p:spPr>
        <p:txBody>
          <a:bodyPr wrap="square" rtlCol="0">
            <a:spAutoFit/>
          </a:bodyPr>
          <a:lstStyle/>
          <a:p>
            <a:pPr algn="ctr"/>
            <a:r>
              <a:rPr lang="ja-JP" altLang="en-US" sz="3200" dirty="0">
                <a:solidFill>
                  <a:srgbClr val="FF0000"/>
                </a:solidFill>
                <a:latin typeface="HGPSoeiKakugothicUB" pitchFamily="50" charset="-128"/>
                <a:ea typeface="HGPSoeiKakugothicUB" pitchFamily="50" charset="-128"/>
              </a:rPr>
              <a:t>開催</a:t>
            </a:r>
            <a:endParaRPr lang="en-US" altLang="ja-JP" sz="3200" dirty="0">
              <a:solidFill>
                <a:srgbClr val="FF0000"/>
              </a:solidFill>
              <a:latin typeface="HGPSoeiKakugothicUB" pitchFamily="50" charset="-128"/>
              <a:ea typeface="HGPSoeiKakugothicUB" pitchFamily="50" charset="-128"/>
            </a:endParaRPr>
          </a:p>
          <a:p>
            <a:pPr algn="ctr"/>
            <a:r>
              <a:rPr lang="ja-JP" altLang="en-US" sz="3200" dirty="0">
                <a:solidFill>
                  <a:srgbClr val="FF0000"/>
                </a:solidFill>
                <a:latin typeface="HGPSoeiKakugothicUB" pitchFamily="50" charset="-128"/>
                <a:ea typeface="HGPSoeiKakugothicUB" pitchFamily="50" charset="-128"/>
              </a:rPr>
              <a:t>１</a:t>
            </a:r>
            <a:r>
              <a:rPr lang="ja-JP" altLang="en-US" sz="1800" dirty="0">
                <a:solidFill>
                  <a:srgbClr val="FF0000"/>
                </a:solidFill>
                <a:latin typeface="HGPSoeiKakugothicUB" pitchFamily="50" charset="-128"/>
                <a:ea typeface="HGPSoeiKakugothicUB" pitchFamily="50" charset="-128"/>
              </a:rPr>
              <a:t>月</a:t>
            </a:r>
            <a:r>
              <a:rPr lang="en-US" altLang="ja-JP" sz="3200" dirty="0">
                <a:solidFill>
                  <a:srgbClr val="FF0000"/>
                </a:solidFill>
                <a:latin typeface="HGPSoeiKakugothicUB" pitchFamily="50" charset="-128"/>
                <a:ea typeface="HGPSoeiKakugothicUB" pitchFamily="50" charset="-128"/>
              </a:rPr>
              <a:t>22</a:t>
            </a:r>
            <a:r>
              <a:rPr lang="ja-JP" altLang="en-US" sz="1800" dirty="0">
                <a:solidFill>
                  <a:srgbClr val="FF0000"/>
                </a:solidFill>
                <a:latin typeface="HGPSoeiKakugothicUB" pitchFamily="50" charset="-128"/>
                <a:ea typeface="HGPSoeiKakugothicUB" pitchFamily="50" charset="-128"/>
              </a:rPr>
              <a:t>日</a:t>
            </a:r>
            <a:r>
              <a:rPr lang="en-US" altLang="zh-CN" sz="1800" dirty="0">
                <a:solidFill>
                  <a:srgbClr val="FF0000"/>
                </a:solidFill>
                <a:latin typeface="HGPSoeiKakugothicUB" pitchFamily="50" charset="-128"/>
                <a:ea typeface="HGPSoeiKakugothicUB" pitchFamily="50" charset="-128"/>
              </a:rPr>
              <a:t>(</a:t>
            </a:r>
            <a:r>
              <a:rPr lang="ja-JP" altLang="en-US" sz="1800" dirty="0">
                <a:solidFill>
                  <a:srgbClr val="FF0000"/>
                </a:solidFill>
                <a:latin typeface="HGPSoeiKakugothicUB" pitchFamily="50" charset="-128"/>
                <a:ea typeface="HGPSoeiKakugothicUB" pitchFamily="50" charset="-128"/>
              </a:rPr>
              <a:t>水</a:t>
            </a:r>
            <a:r>
              <a:rPr lang="en-US" altLang="zh-CN" sz="1800" dirty="0">
                <a:solidFill>
                  <a:srgbClr val="FF0000"/>
                </a:solidFill>
                <a:latin typeface="HGPSoeiKakugothicUB" pitchFamily="50" charset="-128"/>
                <a:ea typeface="HGPSoeiKakugothicUB" pitchFamily="50" charset="-128"/>
              </a:rPr>
              <a:t>)〜</a:t>
            </a:r>
            <a:r>
              <a:rPr lang="ja-JP" altLang="en-US" sz="3200" dirty="0">
                <a:solidFill>
                  <a:srgbClr val="FF0000"/>
                </a:solidFill>
                <a:latin typeface="HGPSoeiKakugothicUB" pitchFamily="50" charset="-128"/>
                <a:ea typeface="HGPSoeiKakugothicUB" pitchFamily="50" charset="-128"/>
              </a:rPr>
              <a:t>１</a:t>
            </a:r>
            <a:r>
              <a:rPr lang="zh-CN" altLang="en-US" sz="1800" dirty="0">
                <a:solidFill>
                  <a:srgbClr val="FF0000"/>
                </a:solidFill>
                <a:latin typeface="HGPSoeiKakugothicUB" pitchFamily="50" charset="-128"/>
                <a:ea typeface="HGPSoeiKakugothicUB" pitchFamily="50" charset="-128"/>
              </a:rPr>
              <a:t>月</a:t>
            </a:r>
            <a:r>
              <a:rPr lang="en-US" altLang="ja-JP" sz="3200" dirty="0">
                <a:solidFill>
                  <a:srgbClr val="FF0000"/>
                </a:solidFill>
                <a:latin typeface="HGPSoeiKakugothicUB" pitchFamily="50" charset="-128"/>
                <a:ea typeface="HGPSoeiKakugothicUB" pitchFamily="50" charset="-128"/>
              </a:rPr>
              <a:t>28</a:t>
            </a:r>
            <a:r>
              <a:rPr lang="zh-CN" altLang="en-US" sz="1800" dirty="0">
                <a:solidFill>
                  <a:srgbClr val="FF0000"/>
                </a:solidFill>
                <a:latin typeface="HGPSoeiKakugothicUB" pitchFamily="50" charset="-128"/>
                <a:ea typeface="HGPSoeiKakugothicUB" pitchFamily="50" charset="-128"/>
              </a:rPr>
              <a:t>日</a:t>
            </a:r>
            <a:r>
              <a:rPr lang="en-US" altLang="zh-CN" sz="1800" dirty="0">
                <a:solidFill>
                  <a:srgbClr val="FF0000"/>
                </a:solidFill>
                <a:latin typeface="HGPSoeiKakugothicUB" pitchFamily="50" charset="-128"/>
                <a:ea typeface="HGPSoeiKakugothicUB" pitchFamily="50" charset="-128"/>
              </a:rPr>
              <a:t>(</a:t>
            </a:r>
            <a:r>
              <a:rPr lang="ja-JP" altLang="en-US" sz="1800" dirty="0">
                <a:solidFill>
                  <a:srgbClr val="FF0000"/>
                </a:solidFill>
                <a:latin typeface="HGPSoeiKakugothicUB" pitchFamily="50" charset="-128"/>
                <a:ea typeface="HGPSoeiKakugothicUB" pitchFamily="50" charset="-128"/>
              </a:rPr>
              <a:t>火</a:t>
            </a:r>
            <a:r>
              <a:rPr lang="en-US" altLang="ja-JP" sz="1800" dirty="0">
                <a:solidFill>
                  <a:srgbClr val="FF0000"/>
                </a:solidFill>
                <a:latin typeface="HGPSoeiKakugothicUB" pitchFamily="50" charset="-128"/>
                <a:ea typeface="HGPSoeiKakugothicUB" pitchFamily="50" charset="-128"/>
              </a:rPr>
              <a:t>)</a:t>
            </a:r>
          </a:p>
          <a:p>
            <a:pPr algn="ctr"/>
            <a:r>
              <a:rPr lang="en-US" altLang="ja-JP" sz="2000" dirty="0">
                <a:solidFill>
                  <a:srgbClr val="FF0000"/>
                </a:solidFill>
                <a:latin typeface="HGPSoeiKakugothicUB" pitchFamily="50" charset="-128"/>
                <a:ea typeface="HGPSoeiKakugothicUB" pitchFamily="50" charset="-128"/>
              </a:rPr>
              <a:t>10</a:t>
            </a:r>
            <a:r>
              <a:rPr lang="ja-JP" altLang="en-US" sz="2000" dirty="0">
                <a:solidFill>
                  <a:srgbClr val="FF0000"/>
                </a:solidFill>
                <a:latin typeface="HGPSoeiKakugothicUB" pitchFamily="50" charset="-128"/>
                <a:ea typeface="HGPSoeiKakugothicUB" pitchFamily="50" charset="-128"/>
              </a:rPr>
              <a:t>：</a:t>
            </a:r>
            <a:r>
              <a:rPr lang="en-US" altLang="ja-JP" sz="2000" dirty="0">
                <a:solidFill>
                  <a:srgbClr val="FF0000"/>
                </a:solidFill>
                <a:latin typeface="HGPSoeiKakugothicUB" pitchFamily="50" charset="-128"/>
                <a:ea typeface="HGPSoeiKakugothicUB" pitchFamily="50" charset="-128"/>
              </a:rPr>
              <a:t>00</a:t>
            </a:r>
            <a:r>
              <a:rPr lang="ja-JP" altLang="en-US" sz="2000" dirty="0">
                <a:solidFill>
                  <a:srgbClr val="FF0000"/>
                </a:solidFill>
                <a:latin typeface="HGPSoeiKakugothicUB" pitchFamily="50" charset="-128"/>
                <a:ea typeface="HGPSoeiKakugothicUB" pitchFamily="50" charset="-128"/>
              </a:rPr>
              <a:t>～</a:t>
            </a:r>
            <a:r>
              <a:rPr lang="en-US" altLang="ja-JP" sz="2000" dirty="0">
                <a:solidFill>
                  <a:srgbClr val="FF0000"/>
                </a:solidFill>
                <a:latin typeface="HGPSoeiKakugothicUB" pitchFamily="50" charset="-128"/>
                <a:ea typeface="HGPSoeiKakugothicUB" pitchFamily="50" charset="-128"/>
              </a:rPr>
              <a:t>20</a:t>
            </a:r>
            <a:r>
              <a:rPr lang="ja-JP" altLang="en-US" sz="2000" dirty="0">
                <a:solidFill>
                  <a:srgbClr val="FF0000"/>
                </a:solidFill>
                <a:latin typeface="HGPSoeiKakugothicUB" pitchFamily="50" charset="-128"/>
                <a:ea typeface="HGPSoeiKakugothicUB" pitchFamily="50" charset="-128"/>
              </a:rPr>
              <a:t>：</a:t>
            </a:r>
            <a:r>
              <a:rPr lang="en-US" altLang="ja-JP" sz="2000" dirty="0">
                <a:solidFill>
                  <a:srgbClr val="FF0000"/>
                </a:solidFill>
                <a:latin typeface="HGPSoeiKakugothicUB" pitchFamily="50" charset="-128"/>
                <a:ea typeface="HGPSoeiKakugothicUB" pitchFamily="50" charset="-128"/>
              </a:rPr>
              <a:t>00</a:t>
            </a:r>
            <a:r>
              <a:rPr lang="ja-JP" altLang="en-US" sz="1400" dirty="0">
                <a:solidFill>
                  <a:srgbClr val="FF0000"/>
                </a:solidFill>
                <a:latin typeface="HGPSoeiKakugothicUB" pitchFamily="50" charset="-128"/>
                <a:ea typeface="HGPSoeiKakugothicUB" pitchFamily="50" charset="-128"/>
              </a:rPr>
              <a:t>（最終日は</a:t>
            </a:r>
            <a:r>
              <a:rPr lang="en-US" altLang="ja-JP" sz="1400" dirty="0">
                <a:solidFill>
                  <a:srgbClr val="FF0000"/>
                </a:solidFill>
                <a:latin typeface="HGPSoeiKakugothicUB" pitchFamily="50" charset="-128"/>
                <a:ea typeface="HGPSoeiKakugothicUB" pitchFamily="50" charset="-128"/>
              </a:rPr>
              <a:t>17</a:t>
            </a:r>
            <a:r>
              <a:rPr lang="ja-JP" altLang="en-US" sz="1400" dirty="0">
                <a:solidFill>
                  <a:srgbClr val="FF0000"/>
                </a:solidFill>
                <a:latin typeface="HGPSoeiKakugothicUB" pitchFamily="50" charset="-128"/>
                <a:ea typeface="HGPSoeiKakugothicUB" pitchFamily="50" charset="-128"/>
              </a:rPr>
              <a:t>時まで）</a:t>
            </a:r>
            <a:endParaRPr lang="en-US" altLang="zh-CN" sz="1400" dirty="0">
              <a:solidFill>
                <a:srgbClr val="FF0000"/>
              </a:solidFill>
              <a:latin typeface="HGPSoeiKakugothicUB" pitchFamily="50" charset="-128"/>
              <a:ea typeface="HGPSoeiKakugothicUB" pitchFamily="50" charset="-128"/>
            </a:endParaRPr>
          </a:p>
        </p:txBody>
      </p:sp>
      <p:sp>
        <p:nvSpPr>
          <p:cNvPr id="44" name="四角形: 角を丸くする 43">
            <a:extLst>
              <a:ext uri="{FF2B5EF4-FFF2-40B4-BE49-F238E27FC236}">
                <a16:creationId xmlns:a16="http://schemas.microsoft.com/office/drawing/2014/main" id="{1E7AFAF5-3276-4236-9C64-137DEC1BEE7B}"/>
              </a:ext>
            </a:extLst>
          </p:cNvPr>
          <p:cNvSpPr/>
          <p:nvPr/>
        </p:nvSpPr>
        <p:spPr>
          <a:xfrm>
            <a:off x="6424994" y="9309677"/>
            <a:ext cx="1187863" cy="1419149"/>
          </a:xfrm>
          <a:prstGeom prst="roundRect">
            <a:avLst/>
          </a:prstGeom>
          <a:solidFill>
            <a:srgbClr val="FFC9F9"/>
          </a:solidFill>
          <a:ln>
            <a:solidFill>
              <a:srgbClr val="F5AB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正方形/長方形 12">
            <a:extLst>
              <a:ext uri="{FF2B5EF4-FFF2-40B4-BE49-F238E27FC236}">
                <a16:creationId xmlns:a16="http://schemas.microsoft.com/office/drawing/2014/main" id="{157893E9-E131-4D9B-ADE0-0529C2CDC4B7}"/>
              </a:ext>
            </a:extLst>
          </p:cNvPr>
          <p:cNvSpPr/>
          <p:nvPr/>
        </p:nvSpPr>
        <p:spPr>
          <a:xfrm>
            <a:off x="464902" y="3311336"/>
            <a:ext cx="1862537" cy="1289503"/>
          </a:xfrm>
          <a:prstGeom prst="rect">
            <a:avLst/>
          </a:prstGeom>
          <a:solidFill>
            <a:schemeClr val="bg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400" b="1">
                <a:latin typeface="MS PGothic" pitchFamily="34" charset="-128"/>
                <a:ea typeface="MS PGothic" pitchFamily="34" charset="-128"/>
              </a:rPr>
              <a:t>保湿力</a:t>
            </a:r>
            <a:endParaRPr kumimoji="1" lang="ja-JP" altLang="en-US"/>
          </a:p>
        </p:txBody>
      </p:sp>
      <p:sp>
        <p:nvSpPr>
          <p:cNvPr id="46" name="正方形/長方形 45">
            <a:extLst>
              <a:ext uri="{FF2B5EF4-FFF2-40B4-BE49-F238E27FC236}">
                <a16:creationId xmlns:a16="http://schemas.microsoft.com/office/drawing/2014/main" id="{44578BB3-DC36-4616-B3FB-F8AFA3CF100B}"/>
              </a:ext>
            </a:extLst>
          </p:cNvPr>
          <p:cNvSpPr/>
          <p:nvPr/>
        </p:nvSpPr>
        <p:spPr>
          <a:xfrm>
            <a:off x="2949591" y="3353320"/>
            <a:ext cx="1940454" cy="1235273"/>
          </a:xfrm>
          <a:prstGeom prst="rect">
            <a:avLst/>
          </a:prstGeom>
          <a:solidFill>
            <a:schemeClr val="bg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7" name="正方形/長方形 46">
            <a:extLst>
              <a:ext uri="{FF2B5EF4-FFF2-40B4-BE49-F238E27FC236}">
                <a16:creationId xmlns:a16="http://schemas.microsoft.com/office/drawing/2014/main" id="{12F7793E-9A2F-4D1D-885F-3E9C2A3F8C66}"/>
              </a:ext>
            </a:extLst>
          </p:cNvPr>
          <p:cNvSpPr/>
          <p:nvPr/>
        </p:nvSpPr>
        <p:spPr>
          <a:xfrm>
            <a:off x="5464292" y="3391064"/>
            <a:ext cx="1862537" cy="1289503"/>
          </a:xfrm>
          <a:prstGeom prst="rect">
            <a:avLst/>
          </a:prstGeom>
          <a:solidFill>
            <a:schemeClr val="bg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 name="正方形/長方形 47">
            <a:extLst>
              <a:ext uri="{FF2B5EF4-FFF2-40B4-BE49-F238E27FC236}">
                <a16:creationId xmlns:a16="http://schemas.microsoft.com/office/drawing/2014/main" id="{F97BAD2F-23D0-4DC1-9EF5-A54E27E70A53}"/>
              </a:ext>
            </a:extLst>
          </p:cNvPr>
          <p:cNvSpPr/>
          <p:nvPr/>
        </p:nvSpPr>
        <p:spPr>
          <a:xfrm>
            <a:off x="484517" y="4872098"/>
            <a:ext cx="1862537" cy="1289503"/>
          </a:xfrm>
          <a:prstGeom prst="rect">
            <a:avLst/>
          </a:prstGeom>
          <a:solidFill>
            <a:schemeClr val="bg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9" name="正方形/長方形 48">
            <a:extLst>
              <a:ext uri="{FF2B5EF4-FFF2-40B4-BE49-F238E27FC236}">
                <a16:creationId xmlns:a16="http://schemas.microsoft.com/office/drawing/2014/main" id="{2115606D-D692-4B40-931E-CDC964DA7B80}"/>
              </a:ext>
            </a:extLst>
          </p:cNvPr>
          <p:cNvSpPr/>
          <p:nvPr/>
        </p:nvSpPr>
        <p:spPr>
          <a:xfrm>
            <a:off x="3027509" y="4850911"/>
            <a:ext cx="1862537" cy="1289503"/>
          </a:xfrm>
          <a:prstGeom prst="rect">
            <a:avLst/>
          </a:prstGeom>
          <a:solidFill>
            <a:schemeClr val="bg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 name="正方形/長方形 49">
            <a:extLst>
              <a:ext uri="{FF2B5EF4-FFF2-40B4-BE49-F238E27FC236}">
                <a16:creationId xmlns:a16="http://schemas.microsoft.com/office/drawing/2014/main" id="{257543DB-24A5-4B9A-9B74-16A3BF867B23}"/>
              </a:ext>
            </a:extLst>
          </p:cNvPr>
          <p:cNvSpPr/>
          <p:nvPr/>
        </p:nvSpPr>
        <p:spPr>
          <a:xfrm>
            <a:off x="5480320" y="4851504"/>
            <a:ext cx="1862537" cy="1289503"/>
          </a:xfrm>
          <a:prstGeom prst="rect">
            <a:avLst/>
          </a:prstGeom>
          <a:solidFill>
            <a:schemeClr val="bg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1" name="正方形/長方形 50">
            <a:extLst>
              <a:ext uri="{FF2B5EF4-FFF2-40B4-BE49-F238E27FC236}">
                <a16:creationId xmlns:a16="http://schemas.microsoft.com/office/drawing/2014/main" id="{FA2B9F14-8EE7-46A2-8867-3116CA75B192}"/>
              </a:ext>
            </a:extLst>
          </p:cNvPr>
          <p:cNvSpPr/>
          <p:nvPr/>
        </p:nvSpPr>
        <p:spPr>
          <a:xfrm>
            <a:off x="484516" y="6398281"/>
            <a:ext cx="1862537" cy="1289503"/>
          </a:xfrm>
          <a:prstGeom prst="rect">
            <a:avLst/>
          </a:prstGeom>
          <a:solidFill>
            <a:schemeClr val="bg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2" name="正方形/長方形 51">
            <a:extLst>
              <a:ext uri="{FF2B5EF4-FFF2-40B4-BE49-F238E27FC236}">
                <a16:creationId xmlns:a16="http://schemas.microsoft.com/office/drawing/2014/main" id="{A0A53F78-5F28-4770-B7C7-AA43618652DC}"/>
              </a:ext>
            </a:extLst>
          </p:cNvPr>
          <p:cNvSpPr/>
          <p:nvPr/>
        </p:nvSpPr>
        <p:spPr>
          <a:xfrm>
            <a:off x="2969415" y="6384931"/>
            <a:ext cx="1862537" cy="1289503"/>
          </a:xfrm>
          <a:prstGeom prst="rect">
            <a:avLst/>
          </a:prstGeom>
          <a:solidFill>
            <a:schemeClr val="bg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正方形/長方形 52">
            <a:extLst>
              <a:ext uri="{FF2B5EF4-FFF2-40B4-BE49-F238E27FC236}">
                <a16:creationId xmlns:a16="http://schemas.microsoft.com/office/drawing/2014/main" id="{3A5A5C0F-967B-4F54-9C0D-53B2E341816A}"/>
              </a:ext>
            </a:extLst>
          </p:cNvPr>
          <p:cNvSpPr/>
          <p:nvPr/>
        </p:nvSpPr>
        <p:spPr>
          <a:xfrm>
            <a:off x="5526153" y="6412491"/>
            <a:ext cx="1862537" cy="1289503"/>
          </a:xfrm>
          <a:prstGeom prst="rect">
            <a:avLst/>
          </a:prstGeom>
          <a:solidFill>
            <a:schemeClr val="bg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 name="正方形/長方形 53">
            <a:extLst>
              <a:ext uri="{FF2B5EF4-FFF2-40B4-BE49-F238E27FC236}">
                <a16:creationId xmlns:a16="http://schemas.microsoft.com/office/drawing/2014/main" id="{4A438661-1A96-492E-9A5C-5B6035580960}"/>
              </a:ext>
            </a:extLst>
          </p:cNvPr>
          <p:cNvSpPr/>
          <p:nvPr/>
        </p:nvSpPr>
        <p:spPr>
          <a:xfrm>
            <a:off x="502630" y="7930213"/>
            <a:ext cx="1862537" cy="1289503"/>
          </a:xfrm>
          <a:prstGeom prst="rect">
            <a:avLst/>
          </a:prstGeom>
          <a:solidFill>
            <a:schemeClr val="bg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5" name="正方形/長方形 54">
            <a:extLst>
              <a:ext uri="{FF2B5EF4-FFF2-40B4-BE49-F238E27FC236}">
                <a16:creationId xmlns:a16="http://schemas.microsoft.com/office/drawing/2014/main" id="{F9ED58BF-882A-46B8-A3F5-2F8630FB8651}"/>
              </a:ext>
            </a:extLst>
          </p:cNvPr>
          <p:cNvSpPr/>
          <p:nvPr/>
        </p:nvSpPr>
        <p:spPr>
          <a:xfrm>
            <a:off x="3068779" y="7872646"/>
            <a:ext cx="1862537" cy="1289503"/>
          </a:xfrm>
          <a:prstGeom prst="rect">
            <a:avLst/>
          </a:prstGeom>
          <a:solidFill>
            <a:schemeClr val="bg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 name="正方形/長方形 55">
            <a:extLst>
              <a:ext uri="{FF2B5EF4-FFF2-40B4-BE49-F238E27FC236}">
                <a16:creationId xmlns:a16="http://schemas.microsoft.com/office/drawing/2014/main" id="{6383E901-53D3-48F4-BB9D-A74565050298}"/>
              </a:ext>
            </a:extLst>
          </p:cNvPr>
          <p:cNvSpPr/>
          <p:nvPr/>
        </p:nvSpPr>
        <p:spPr>
          <a:xfrm>
            <a:off x="5496818" y="7880463"/>
            <a:ext cx="1862537" cy="1289503"/>
          </a:xfrm>
          <a:prstGeom prst="rect">
            <a:avLst/>
          </a:prstGeom>
          <a:solidFill>
            <a:schemeClr val="bg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7" name="正方形/長方形 56">
            <a:extLst>
              <a:ext uri="{FF2B5EF4-FFF2-40B4-BE49-F238E27FC236}">
                <a16:creationId xmlns:a16="http://schemas.microsoft.com/office/drawing/2014/main" id="{5B8A8514-07E1-4463-A2DF-F50CA966A40B}"/>
              </a:ext>
            </a:extLst>
          </p:cNvPr>
          <p:cNvSpPr/>
          <p:nvPr/>
        </p:nvSpPr>
        <p:spPr>
          <a:xfrm>
            <a:off x="502629" y="9436902"/>
            <a:ext cx="1862537" cy="1289503"/>
          </a:xfrm>
          <a:prstGeom prst="rect">
            <a:avLst/>
          </a:prstGeom>
          <a:solidFill>
            <a:schemeClr val="bg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8" name="正方形/長方形 57">
            <a:extLst>
              <a:ext uri="{FF2B5EF4-FFF2-40B4-BE49-F238E27FC236}">
                <a16:creationId xmlns:a16="http://schemas.microsoft.com/office/drawing/2014/main" id="{8168CDA5-8570-43BB-96F5-444430186C55}"/>
              </a:ext>
            </a:extLst>
          </p:cNvPr>
          <p:cNvSpPr/>
          <p:nvPr/>
        </p:nvSpPr>
        <p:spPr>
          <a:xfrm>
            <a:off x="3075071" y="9389978"/>
            <a:ext cx="1862537" cy="1289503"/>
          </a:xfrm>
          <a:prstGeom prst="rect">
            <a:avLst/>
          </a:prstGeom>
          <a:solidFill>
            <a:schemeClr val="bg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9" name="正方形/長方形 58">
            <a:extLst>
              <a:ext uri="{FF2B5EF4-FFF2-40B4-BE49-F238E27FC236}">
                <a16:creationId xmlns:a16="http://schemas.microsoft.com/office/drawing/2014/main" id="{332FF06A-3B54-4B86-85F3-582246C961B6}"/>
              </a:ext>
            </a:extLst>
          </p:cNvPr>
          <p:cNvSpPr/>
          <p:nvPr/>
        </p:nvSpPr>
        <p:spPr>
          <a:xfrm>
            <a:off x="5491663" y="9397188"/>
            <a:ext cx="1862537" cy="1289503"/>
          </a:xfrm>
          <a:prstGeom prst="rect">
            <a:avLst/>
          </a:prstGeom>
          <a:solidFill>
            <a:schemeClr val="bg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TextBox 36">
            <a:extLst>
              <a:ext uri="{FF2B5EF4-FFF2-40B4-BE49-F238E27FC236}">
                <a16:creationId xmlns:a16="http://schemas.microsoft.com/office/drawing/2014/main" id="{D0A190DD-5F42-478A-B400-9D2234933F71}"/>
              </a:ext>
            </a:extLst>
          </p:cNvPr>
          <p:cNvSpPr txBox="1"/>
          <p:nvPr/>
        </p:nvSpPr>
        <p:spPr>
          <a:xfrm>
            <a:off x="5536192" y="9378006"/>
            <a:ext cx="1857973" cy="577081"/>
          </a:xfrm>
          <a:prstGeom prst="rect">
            <a:avLst/>
          </a:prstGeom>
          <a:noFill/>
        </p:spPr>
        <p:txBody>
          <a:bodyPr wrap="square" rtlCol="0">
            <a:spAutoFit/>
          </a:bodyPr>
          <a:lstStyle/>
          <a:p>
            <a:r>
              <a:rPr lang="ja-JP" altLang="en-US" sz="1050" b="1" dirty="0">
                <a:latin typeface="MS PGothic" pitchFamily="34" charset="-128"/>
                <a:ea typeface="MS PGothic" pitchFamily="34" charset="-128"/>
              </a:rPr>
              <a:t>「ビーガンマフィン」と「お弁当袋になっちゃうランチクロス」</a:t>
            </a:r>
            <a:endParaRPr lang="en-US" altLang="ja-JP" sz="1050" b="1" dirty="0">
              <a:latin typeface="MS PGothic" pitchFamily="34" charset="-128"/>
              <a:ea typeface="MS PGothic" pitchFamily="34" charset="-128"/>
            </a:endParaRPr>
          </a:p>
          <a:p>
            <a:r>
              <a:rPr lang="ja-JP" altLang="en-US" sz="1050" b="1" dirty="0">
                <a:latin typeface="MS PGothic" pitchFamily="34" charset="-128"/>
                <a:ea typeface="MS PGothic" pitchFamily="34" charset="-128"/>
              </a:rPr>
              <a:t>ママのアイディア工房</a:t>
            </a:r>
            <a:r>
              <a:rPr lang="en-US" altLang="ja-JP" sz="1050" b="1" dirty="0">
                <a:latin typeface="MS PGothic" pitchFamily="34" charset="-128"/>
                <a:ea typeface="MS PGothic" pitchFamily="34" charset="-128"/>
              </a:rPr>
              <a:t>(</a:t>
            </a:r>
            <a:r>
              <a:rPr lang="ja-JP" altLang="en-US" sz="1050" b="1" dirty="0">
                <a:latin typeface="MS PGothic" pitchFamily="34" charset="-128"/>
                <a:ea typeface="MS PGothic" pitchFamily="34" charset="-128"/>
              </a:rPr>
              <a:t>株</a:t>
            </a:r>
            <a:r>
              <a:rPr lang="en-US" altLang="ja-JP" sz="1050" b="1" dirty="0">
                <a:latin typeface="MS PGothic" pitchFamily="34" charset="-128"/>
                <a:ea typeface="MS PGothic" pitchFamily="34" charset="-128"/>
              </a:rPr>
              <a:t>)</a:t>
            </a:r>
          </a:p>
        </p:txBody>
      </p:sp>
      <p:pic>
        <p:nvPicPr>
          <p:cNvPr id="17" name="図 16" descr="ボックス, ドーナツ, 食品, いっぱい が含まれている画像&#10;&#10;自動的に生成された説明">
            <a:extLst>
              <a:ext uri="{FF2B5EF4-FFF2-40B4-BE49-F238E27FC236}">
                <a16:creationId xmlns:a16="http://schemas.microsoft.com/office/drawing/2014/main" id="{E6D0DB3E-D019-4E64-AFB6-246A8F388458}"/>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1241" t="47029" r="6165" b="19797"/>
          <a:stretch/>
        </p:blipFill>
        <p:spPr>
          <a:xfrm>
            <a:off x="6428088" y="9892367"/>
            <a:ext cx="933266" cy="687845"/>
          </a:xfrm>
          <a:prstGeom prst="rect">
            <a:avLst/>
          </a:prstGeom>
        </p:spPr>
      </p:pic>
      <p:pic>
        <p:nvPicPr>
          <p:cNvPr id="19" name="図 18" descr="テーブル, 座る, 食品 が含まれている画像&#10;&#10;自動的に生成された説明">
            <a:extLst>
              <a:ext uri="{FF2B5EF4-FFF2-40B4-BE49-F238E27FC236}">
                <a16:creationId xmlns:a16="http://schemas.microsoft.com/office/drawing/2014/main" id="{7505B40E-3785-4225-9E80-4D99476DB10C}"/>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34725" t="6828" r="18839" b="13986"/>
          <a:stretch/>
        </p:blipFill>
        <p:spPr>
          <a:xfrm>
            <a:off x="5528975" y="9904101"/>
            <a:ext cx="845505" cy="700876"/>
          </a:xfrm>
          <a:prstGeom prst="rect">
            <a:avLst/>
          </a:prstGeom>
        </p:spPr>
      </p:pic>
      <p:sp>
        <p:nvSpPr>
          <p:cNvPr id="64" name="TextBox 36">
            <a:extLst>
              <a:ext uri="{FF2B5EF4-FFF2-40B4-BE49-F238E27FC236}">
                <a16:creationId xmlns:a16="http://schemas.microsoft.com/office/drawing/2014/main" id="{3FD91343-DB1E-4037-B259-B834C5258401}"/>
              </a:ext>
            </a:extLst>
          </p:cNvPr>
          <p:cNvSpPr txBox="1"/>
          <p:nvPr/>
        </p:nvSpPr>
        <p:spPr>
          <a:xfrm>
            <a:off x="2606250" y="10656749"/>
            <a:ext cx="7314185" cy="276999"/>
          </a:xfrm>
          <a:prstGeom prst="rect">
            <a:avLst/>
          </a:prstGeom>
          <a:noFill/>
        </p:spPr>
        <p:txBody>
          <a:bodyPr wrap="square" rtlCol="0">
            <a:spAutoFit/>
          </a:bodyPr>
          <a:lstStyle/>
          <a:p>
            <a:pPr>
              <a:spcAft>
                <a:spcPts val="600"/>
              </a:spcAft>
            </a:pPr>
            <a:r>
              <a:rPr lang="en-US" altLang="ja-JP" sz="1200" b="1" dirty="0">
                <a:latin typeface="MS PGothic" pitchFamily="34" charset="-128"/>
                <a:ea typeface="MS PGothic" pitchFamily="34" charset="-128"/>
              </a:rPr>
              <a:t>Presented by </a:t>
            </a:r>
            <a:r>
              <a:rPr lang="ja-JP" altLang="en-US" sz="1200" b="1" dirty="0">
                <a:latin typeface="MS PGothic" pitchFamily="34" charset="-128"/>
                <a:ea typeface="MS PGothic" pitchFamily="34" charset="-128"/>
              </a:rPr>
              <a:t>ママのアイディア工房</a:t>
            </a:r>
            <a:r>
              <a:rPr lang="en-US" altLang="ja-JP" sz="1200" b="1" dirty="0">
                <a:latin typeface="MS PGothic" pitchFamily="34" charset="-128"/>
                <a:ea typeface="MS PGothic" pitchFamily="34" charset="-128"/>
              </a:rPr>
              <a:t>(</a:t>
            </a:r>
            <a:r>
              <a:rPr lang="ja-JP" altLang="en-US" sz="1200" b="1" dirty="0">
                <a:latin typeface="MS PGothic" pitchFamily="34" charset="-128"/>
                <a:ea typeface="MS PGothic" pitchFamily="34" charset="-128"/>
              </a:rPr>
              <a:t>株</a:t>
            </a:r>
            <a:r>
              <a:rPr lang="en-US" altLang="ja-JP" sz="1200" b="1" dirty="0">
                <a:latin typeface="MS PGothic" pitchFamily="34" charset="-128"/>
                <a:ea typeface="MS PGothic" pitchFamily="34" charset="-128"/>
              </a:rPr>
              <a:t>)</a:t>
            </a:r>
            <a:r>
              <a:rPr lang="ja-JP" altLang="en-US" sz="1200" b="1" dirty="0">
                <a:latin typeface="MS PGothic" pitchFamily="34" charset="-128"/>
                <a:ea typeface="MS PGothic" pitchFamily="34" charset="-128"/>
              </a:rPr>
              <a:t>　</a:t>
            </a:r>
            <a:r>
              <a:rPr lang="en-US" altLang="ja-JP" sz="1200" b="1" dirty="0">
                <a:latin typeface="MS PGothic" pitchFamily="34" charset="-128"/>
                <a:ea typeface="MS PGothic" pitchFamily="34" charset="-128"/>
                <a:hlinkClick r:id="rId9"/>
              </a:rPr>
              <a:t>https://www.mamanoideakobo.co.jp</a:t>
            </a:r>
            <a:r>
              <a:rPr lang="en-US" altLang="ja-JP" sz="1200" b="1" dirty="0">
                <a:latin typeface="MS PGothic" pitchFamily="34" charset="-128"/>
                <a:ea typeface="MS PGothic" pitchFamily="34" charset="-128"/>
              </a:rPr>
              <a:t> </a:t>
            </a:r>
            <a:endParaRPr lang="en-US" altLang="ja-JP" sz="1200" b="1" dirty="0">
              <a:solidFill>
                <a:srgbClr val="EA6075"/>
              </a:solidFill>
              <a:latin typeface="MS PGothic" pitchFamily="34" charset="-128"/>
              <a:ea typeface="MS PGothic" pitchFamily="34" charset="-128"/>
            </a:endParaRPr>
          </a:p>
        </p:txBody>
      </p:sp>
      <p:sp>
        <p:nvSpPr>
          <p:cNvPr id="65" name="TextBox 36">
            <a:extLst>
              <a:ext uri="{FF2B5EF4-FFF2-40B4-BE49-F238E27FC236}">
                <a16:creationId xmlns:a16="http://schemas.microsoft.com/office/drawing/2014/main" id="{84AE8BEB-A872-4633-89C9-6BA37B22B149}"/>
              </a:ext>
            </a:extLst>
          </p:cNvPr>
          <p:cNvSpPr txBox="1"/>
          <p:nvPr/>
        </p:nvSpPr>
        <p:spPr>
          <a:xfrm>
            <a:off x="4143546" y="9396088"/>
            <a:ext cx="1066093" cy="1500411"/>
          </a:xfrm>
          <a:prstGeom prst="rect">
            <a:avLst/>
          </a:prstGeom>
          <a:noFill/>
        </p:spPr>
        <p:txBody>
          <a:bodyPr wrap="square" rtlCol="0">
            <a:spAutoFit/>
          </a:bodyPr>
          <a:lstStyle/>
          <a:p>
            <a:r>
              <a:rPr lang="ja-JP" altLang="en-US" sz="900" b="1" dirty="0">
                <a:latin typeface="MS PGothic" pitchFamily="34" charset="-128"/>
                <a:ea typeface="MS PGothic" pitchFamily="34" charset="-128"/>
              </a:rPr>
              <a:t>大小様々な</a:t>
            </a:r>
            <a:endParaRPr lang="en-US" altLang="ja-JP" sz="900" b="1" dirty="0">
              <a:latin typeface="MS PGothic" pitchFamily="34" charset="-128"/>
              <a:ea typeface="MS PGothic" pitchFamily="34" charset="-128"/>
            </a:endParaRPr>
          </a:p>
          <a:p>
            <a:r>
              <a:rPr lang="ja-JP" altLang="en-US" sz="900" b="1" dirty="0">
                <a:latin typeface="MS PGothic" pitchFamily="34" charset="-128"/>
                <a:ea typeface="MS PGothic" pitchFamily="34" charset="-128"/>
              </a:rPr>
              <a:t>スポンジが</a:t>
            </a:r>
            <a:endParaRPr lang="en-US" altLang="ja-JP" sz="900" b="1" dirty="0">
              <a:latin typeface="MS PGothic" pitchFamily="34" charset="-128"/>
              <a:ea typeface="MS PGothic" pitchFamily="34" charset="-128"/>
            </a:endParaRPr>
          </a:p>
          <a:p>
            <a:r>
              <a:rPr lang="ja-JP" altLang="en-US" sz="900" b="1" dirty="0">
                <a:latin typeface="MS PGothic" pitchFamily="34" charset="-128"/>
                <a:ea typeface="MS PGothic" pitchFamily="34" charset="-128"/>
              </a:rPr>
              <a:t>持てる。</a:t>
            </a:r>
            <a:endParaRPr lang="en-US" altLang="ja-JP" sz="900" b="1" dirty="0">
              <a:latin typeface="MS PGothic" pitchFamily="34" charset="-128"/>
              <a:ea typeface="MS PGothic" pitchFamily="34" charset="-128"/>
            </a:endParaRPr>
          </a:p>
          <a:p>
            <a:r>
              <a:rPr lang="ja-JP" altLang="en-US" sz="900" b="1" dirty="0">
                <a:latin typeface="MS PGothic" pitchFamily="34" charset="-128"/>
                <a:ea typeface="MS PGothic" pitchFamily="34" charset="-128"/>
              </a:rPr>
              <a:t>「ねこちゃん</a:t>
            </a:r>
            <a:endParaRPr lang="en-US" altLang="ja-JP" sz="900" b="1" dirty="0">
              <a:latin typeface="MS PGothic" pitchFamily="34" charset="-128"/>
              <a:ea typeface="MS PGothic" pitchFamily="34" charset="-128"/>
            </a:endParaRPr>
          </a:p>
          <a:p>
            <a:r>
              <a:rPr lang="ja-JP" altLang="en-US" sz="900" b="1" dirty="0">
                <a:latin typeface="MS PGothic" pitchFamily="34" charset="-128"/>
                <a:ea typeface="MS PGothic" pitchFamily="34" charset="-128"/>
              </a:rPr>
              <a:t>わんちゃん</a:t>
            </a:r>
            <a:endParaRPr lang="en-US" altLang="ja-JP" sz="900" b="1" dirty="0">
              <a:latin typeface="MS PGothic" pitchFamily="34" charset="-128"/>
              <a:ea typeface="MS PGothic" pitchFamily="34" charset="-128"/>
            </a:endParaRPr>
          </a:p>
          <a:p>
            <a:r>
              <a:rPr lang="ja-JP" altLang="en-US" sz="900" b="1" dirty="0">
                <a:latin typeface="MS PGothic" pitchFamily="34" charset="-128"/>
                <a:ea typeface="MS PGothic" pitchFamily="34" charset="-128"/>
              </a:rPr>
              <a:t>スポンジ</a:t>
            </a:r>
            <a:endParaRPr lang="en-US" altLang="ja-JP" sz="900" b="1" dirty="0">
              <a:latin typeface="MS PGothic" pitchFamily="34" charset="-128"/>
              <a:ea typeface="MS PGothic" pitchFamily="34" charset="-128"/>
            </a:endParaRPr>
          </a:p>
          <a:p>
            <a:r>
              <a:rPr lang="ja-JP" altLang="en-US" sz="900" b="1" dirty="0">
                <a:latin typeface="MS PGothic" pitchFamily="34" charset="-128"/>
                <a:ea typeface="MS PGothic" pitchFamily="34" charset="-128"/>
              </a:rPr>
              <a:t>ホルダー」</a:t>
            </a:r>
            <a:endParaRPr lang="en-US" altLang="ja-JP" sz="900" b="1" dirty="0">
              <a:latin typeface="MS PGothic" pitchFamily="34" charset="-128"/>
              <a:ea typeface="MS PGothic" pitchFamily="34" charset="-128"/>
            </a:endParaRPr>
          </a:p>
          <a:p>
            <a:endParaRPr lang="en-US" altLang="ja-JP" sz="900" b="1" dirty="0">
              <a:latin typeface="MS PGothic" pitchFamily="34" charset="-128"/>
              <a:ea typeface="MS PGothic" pitchFamily="34" charset="-128"/>
            </a:endParaRPr>
          </a:p>
          <a:p>
            <a:r>
              <a:rPr lang="ja-JP" altLang="en-US" sz="900" b="1" dirty="0">
                <a:latin typeface="MS PGothic" pitchFamily="34" charset="-128"/>
                <a:ea typeface="MS PGothic" pitchFamily="34" charset="-128"/>
              </a:rPr>
              <a:t>発明工房多摩</a:t>
            </a:r>
            <a:endParaRPr lang="en-US" altLang="ja-JP" sz="900" b="1" dirty="0">
              <a:latin typeface="MS PGothic" pitchFamily="34" charset="-128"/>
              <a:ea typeface="MS PGothic" pitchFamily="34" charset="-128"/>
            </a:endParaRPr>
          </a:p>
          <a:p>
            <a:endParaRPr lang="en-US" altLang="ja-JP" sz="1050" b="1" dirty="0">
              <a:latin typeface="MS PGothic" pitchFamily="34" charset="-128"/>
              <a:ea typeface="MS PGothic" pitchFamily="34" charset="-128"/>
            </a:endParaRPr>
          </a:p>
        </p:txBody>
      </p:sp>
      <p:pic>
        <p:nvPicPr>
          <p:cNvPr id="66" name="図 65" descr="ドレス が含まれている画像&#10;&#10;自動的に生成された説明">
            <a:extLst>
              <a:ext uri="{FF2B5EF4-FFF2-40B4-BE49-F238E27FC236}">
                <a16:creationId xmlns:a16="http://schemas.microsoft.com/office/drawing/2014/main" id="{AA8BE911-74EB-42ED-A9E9-A5146359B9BA}"/>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28110" t="2242" r="26677" b="-1727"/>
          <a:stretch/>
        </p:blipFill>
        <p:spPr>
          <a:xfrm>
            <a:off x="2859302" y="3396145"/>
            <a:ext cx="1197667" cy="1235273"/>
          </a:xfrm>
          <a:prstGeom prst="rect">
            <a:avLst/>
          </a:prstGeom>
        </p:spPr>
      </p:pic>
      <p:sp>
        <p:nvSpPr>
          <p:cNvPr id="70" name="TextBox 36">
            <a:extLst>
              <a:ext uri="{FF2B5EF4-FFF2-40B4-BE49-F238E27FC236}">
                <a16:creationId xmlns:a16="http://schemas.microsoft.com/office/drawing/2014/main" id="{6A6F2C4C-D947-4E91-9CD2-A91A5868FC60}"/>
              </a:ext>
            </a:extLst>
          </p:cNvPr>
          <p:cNvSpPr txBox="1"/>
          <p:nvPr/>
        </p:nvSpPr>
        <p:spPr>
          <a:xfrm>
            <a:off x="3985138" y="3454950"/>
            <a:ext cx="1057109" cy="1200329"/>
          </a:xfrm>
          <a:prstGeom prst="rect">
            <a:avLst/>
          </a:prstGeom>
          <a:noFill/>
        </p:spPr>
        <p:txBody>
          <a:bodyPr wrap="square" rtlCol="0">
            <a:spAutoFit/>
          </a:bodyPr>
          <a:lstStyle/>
          <a:p>
            <a:r>
              <a:rPr lang="ja-JP" altLang="en-US" sz="1000" b="1" dirty="0">
                <a:latin typeface="MS PGothic" pitchFamily="34" charset="-128"/>
                <a:ea typeface="MS PGothic" pitchFamily="34" charset="-128"/>
              </a:rPr>
              <a:t>まるで魔法！</a:t>
            </a:r>
            <a:endParaRPr lang="en-US" altLang="ja-JP" sz="1000" b="1" dirty="0">
              <a:latin typeface="MS PGothic" pitchFamily="34" charset="-128"/>
              <a:ea typeface="MS PGothic" pitchFamily="34" charset="-128"/>
            </a:endParaRPr>
          </a:p>
          <a:p>
            <a:r>
              <a:rPr lang="ja-JP" altLang="en-US" sz="1000" b="1" dirty="0">
                <a:latin typeface="MS PGothic" pitchFamily="34" charset="-128"/>
                <a:ea typeface="MS PGothic" pitchFamily="34" charset="-128"/>
              </a:rPr>
              <a:t>一本で</a:t>
            </a:r>
            <a:r>
              <a:rPr lang="en-US" altLang="ja-JP" sz="1000" b="1" dirty="0">
                <a:latin typeface="MS PGothic" pitchFamily="34" charset="-128"/>
                <a:ea typeface="MS PGothic" pitchFamily="34" charset="-128"/>
              </a:rPr>
              <a:t>5WAY</a:t>
            </a:r>
          </a:p>
          <a:p>
            <a:r>
              <a:rPr lang="ja-JP" altLang="en-US" sz="1000" b="1" dirty="0">
                <a:latin typeface="MS PGothic" pitchFamily="34" charset="-128"/>
                <a:ea typeface="MS PGothic" pitchFamily="34" charset="-128"/>
              </a:rPr>
              <a:t>「とにかくラク」</a:t>
            </a:r>
            <a:endParaRPr lang="en-US" altLang="ja-JP" sz="1000" b="1" dirty="0">
              <a:latin typeface="MS PGothic" pitchFamily="34" charset="-128"/>
              <a:ea typeface="MS PGothic" pitchFamily="34" charset="-128"/>
            </a:endParaRPr>
          </a:p>
          <a:p>
            <a:endParaRPr lang="en-US" altLang="ja-JP" sz="1050" b="1" dirty="0">
              <a:latin typeface="MS PGothic" pitchFamily="34" charset="-128"/>
              <a:ea typeface="MS PGothic" pitchFamily="34" charset="-128"/>
            </a:endParaRPr>
          </a:p>
          <a:p>
            <a:r>
              <a:rPr lang="ja-JP" altLang="en-US" sz="1050" b="1" dirty="0">
                <a:latin typeface="MS PGothic" pitchFamily="34" charset="-128"/>
                <a:ea typeface="MS PGothic" pitchFamily="34" charset="-128"/>
              </a:rPr>
              <a:t>コアルーバッグ</a:t>
            </a:r>
            <a:endParaRPr lang="en-US" altLang="ja-JP" sz="1050" b="1" dirty="0">
              <a:latin typeface="MS PGothic" pitchFamily="34" charset="-128"/>
              <a:ea typeface="MS PGothic" pitchFamily="34" charset="-128"/>
            </a:endParaRPr>
          </a:p>
          <a:p>
            <a:endParaRPr lang="en-US" altLang="ja-JP" sz="1050" b="1" dirty="0">
              <a:latin typeface="MS PGothic" pitchFamily="34" charset="-128"/>
              <a:ea typeface="MS PGothic" pitchFamily="34" charset="-128"/>
            </a:endParaRPr>
          </a:p>
          <a:p>
            <a:r>
              <a:rPr lang="en-US" altLang="ja-JP" sz="1050" b="1" dirty="0">
                <a:latin typeface="MS PGothic" pitchFamily="34" charset="-128"/>
                <a:ea typeface="MS PGothic" pitchFamily="34" charset="-128"/>
              </a:rPr>
              <a:t>(</a:t>
            </a:r>
            <a:r>
              <a:rPr lang="ja-JP" altLang="en-US" sz="1050" b="1" dirty="0">
                <a:latin typeface="MS PGothic" pitchFamily="34" charset="-128"/>
                <a:ea typeface="MS PGothic" pitchFamily="34" charset="-128"/>
              </a:rPr>
              <a:t>株</a:t>
            </a:r>
            <a:r>
              <a:rPr lang="en-US" altLang="ja-JP" sz="1050" b="1" dirty="0">
                <a:latin typeface="MS PGothic" pitchFamily="34" charset="-128"/>
                <a:ea typeface="MS PGothic" pitchFamily="34" charset="-128"/>
              </a:rPr>
              <a:t>)COAROO</a:t>
            </a:r>
          </a:p>
        </p:txBody>
      </p:sp>
      <p:pic>
        <p:nvPicPr>
          <p:cNvPr id="68" name="図 67" descr="カップ, 屋内, 鍋, キッチン が含まれている画像&#10;&#10;自動的に生成された説明">
            <a:extLst>
              <a:ext uri="{FF2B5EF4-FFF2-40B4-BE49-F238E27FC236}">
                <a16:creationId xmlns:a16="http://schemas.microsoft.com/office/drawing/2014/main" id="{1D8628ED-5BA6-41F0-BA03-6C99CA33E202}"/>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1" t="1181" r="13877" b="2035"/>
          <a:stretch/>
        </p:blipFill>
        <p:spPr>
          <a:xfrm>
            <a:off x="5396165" y="3517138"/>
            <a:ext cx="1127374" cy="1049502"/>
          </a:xfrm>
          <a:prstGeom prst="rect">
            <a:avLst/>
          </a:prstGeom>
        </p:spPr>
      </p:pic>
      <p:sp>
        <p:nvSpPr>
          <p:cNvPr id="73" name="TextBox 36">
            <a:extLst>
              <a:ext uri="{FF2B5EF4-FFF2-40B4-BE49-F238E27FC236}">
                <a16:creationId xmlns:a16="http://schemas.microsoft.com/office/drawing/2014/main" id="{F58DF891-69F7-4D39-A9CC-A1BB033F2950}"/>
              </a:ext>
            </a:extLst>
          </p:cNvPr>
          <p:cNvSpPr txBox="1"/>
          <p:nvPr/>
        </p:nvSpPr>
        <p:spPr>
          <a:xfrm>
            <a:off x="6476136" y="3509898"/>
            <a:ext cx="1040992" cy="1331134"/>
          </a:xfrm>
          <a:prstGeom prst="rect">
            <a:avLst/>
          </a:prstGeom>
          <a:noFill/>
        </p:spPr>
        <p:txBody>
          <a:bodyPr wrap="square" rtlCol="0">
            <a:spAutoFit/>
          </a:bodyPr>
          <a:lstStyle/>
          <a:p>
            <a:r>
              <a:rPr lang="ja-JP" altLang="en-US" sz="1000" b="1" dirty="0">
                <a:latin typeface="MS PGothic" pitchFamily="34" charset="-128"/>
                <a:ea typeface="MS PGothic" pitchFamily="34" charset="-128"/>
              </a:rPr>
              <a:t>「アントラー」</a:t>
            </a:r>
            <a:endParaRPr lang="en-US" altLang="ja-JP" sz="1000" b="1" dirty="0">
              <a:latin typeface="MS PGothic" pitchFamily="34" charset="-128"/>
              <a:ea typeface="MS PGothic" pitchFamily="34" charset="-128"/>
            </a:endParaRPr>
          </a:p>
          <a:p>
            <a:r>
              <a:rPr lang="ja-JP" altLang="en-US" sz="1000" b="1" dirty="0">
                <a:latin typeface="MS PGothic" pitchFamily="34" charset="-128"/>
                <a:ea typeface="MS PGothic" pitchFamily="34" charset="-128"/>
              </a:rPr>
              <a:t>新しい日本式</a:t>
            </a:r>
            <a:endParaRPr lang="en-US" altLang="ja-JP" sz="1000" b="1" dirty="0">
              <a:latin typeface="MS PGothic" pitchFamily="34" charset="-128"/>
              <a:ea typeface="MS PGothic" pitchFamily="34" charset="-128"/>
            </a:endParaRPr>
          </a:p>
          <a:p>
            <a:r>
              <a:rPr lang="ja-JP" altLang="en-US" sz="1000" b="1" dirty="0">
                <a:latin typeface="MS PGothic" pitchFamily="34" charset="-128"/>
                <a:ea typeface="MS PGothic" pitchFamily="34" charset="-128"/>
              </a:rPr>
              <a:t>パスタサーバ</a:t>
            </a:r>
            <a:endParaRPr lang="en-US" altLang="ja-JP" sz="1000" b="1" dirty="0">
              <a:latin typeface="MS PGothic" pitchFamily="34" charset="-128"/>
              <a:ea typeface="MS PGothic" pitchFamily="34" charset="-128"/>
            </a:endParaRPr>
          </a:p>
          <a:p>
            <a:r>
              <a:rPr lang="ja-JP" altLang="en-US" sz="1000" b="1" dirty="0">
                <a:latin typeface="MS PGothic" pitchFamily="34" charset="-128"/>
                <a:ea typeface="MS PGothic" pitchFamily="34" charset="-128"/>
              </a:rPr>
              <a:t>ー</a:t>
            </a:r>
            <a:endParaRPr lang="en-US" altLang="ja-JP" sz="1000" b="1" dirty="0">
              <a:latin typeface="MS PGothic" pitchFamily="34" charset="-128"/>
              <a:ea typeface="MS PGothic" pitchFamily="34" charset="-128"/>
            </a:endParaRPr>
          </a:p>
          <a:p>
            <a:endParaRPr lang="en-US" altLang="ja-JP" sz="1000" b="1" dirty="0">
              <a:latin typeface="MS PGothic" pitchFamily="34" charset="-128"/>
              <a:ea typeface="MS PGothic" pitchFamily="34" charset="-128"/>
            </a:endParaRPr>
          </a:p>
          <a:p>
            <a:r>
              <a:rPr lang="ja-JP" altLang="en-US" sz="1000" b="1" dirty="0">
                <a:latin typeface="MS PGothic" pitchFamily="34" charset="-128"/>
                <a:ea typeface="MS PGothic" pitchFamily="34" charset="-128"/>
              </a:rPr>
              <a:t>発明★雑貨</a:t>
            </a:r>
            <a:endParaRPr lang="en-US" altLang="ja-JP" sz="1000" b="1" dirty="0">
              <a:latin typeface="MS PGothic" pitchFamily="34" charset="-128"/>
              <a:ea typeface="MS PGothic" pitchFamily="34" charset="-128"/>
            </a:endParaRPr>
          </a:p>
          <a:p>
            <a:r>
              <a:rPr lang="ja-JP" altLang="en-US" sz="1000" b="1" dirty="0">
                <a:latin typeface="MS PGothic" pitchFamily="34" charset="-128"/>
                <a:ea typeface="MS PGothic" pitchFamily="34" charset="-128"/>
              </a:rPr>
              <a:t>パタママ式</a:t>
            </a:r>
            <a:endParaRPr lang="en-US" altLang="ja-JP" sz="1000" b="1" dirty="0">
              <a:latin typeface="MS PGothic" pitchFamily="34" charset="-128"/>
              <a:ea typeface="MS PGothic" pitchFamily="34" charset="-128"/>
            </a:endParaRPr>
          </a:p>
          <a:p>
            <a:endParaRPr lang="en-US" altLang="ja-JP" sz="1050" b="1" dirty="0">
              <a:latin typeface="MS PGothic" pitchFamily="34" charset="-128"/>
              <a:ea typeface="MS PGothic" pitchFamily="34" charset="-128"/>
            </a:endParaRPr>
          </a:p>
        </p:txBody>
      </p:sp>
      <p:pic>
        <p:nvPicPr>
          <p:cNvPr id="71" name="図 70" descr="カップ, コーヒー, テーブル, 座る が含まれている画像&#10;&#10;自動的に生成された説明">
            <a:extLst>
              <a:ext uri="{FF2B5EF4-FFF2-40B4-BE49-F238E27FC236}">
                <a16:creationId xmlns:a16="http://schemas.microsoft.com/office/drawing/2014/main" id="{6D34350F-1288-48DE-A229-2E70C6D2423D}"/>
              </a:ext>
            </a:extLst>
          </p:cNvPr>
          <p:cNvPicPr>
            <a:picLocks noChangeAspect="1"/>
          </p:cNvPicPr>
          <p:nvPr/>
        </p:nvPicPr>
        <p:blipFill rotWithShape="1">
          <a:blip r:embed="rId12" cstate="print">
            <a:extLst>
              <a:ext uri="{28A0092B-C50C-407E-A947-70E740481C1C}">
                <a14:useLocalDpi xmlns:a14="http://schemas.microsoft.com/office/drawing/2010/main" val="0"/>
              </a:ext>
            </a:extLst>
          </a:blip>
          <a:srcRect l="14364" t="21620" r="6807" b="6328"/>
          <a:stretch/>
        </p:blipFill>
        <p:spPr>
          <a:xfrm>
            <a:off x="450728" y="4982327"/>
            <a:ext cx="1124902" cy="1028206"/>
          </a:xfrm>
          <a:prstGeom prst="rect">
            <a:avLst/>
          </a:prstGeom>
        </p:spPr>
      </p:pic>
      <p:sp>
        <p:nvSpPr>
          <p:cNvPr id="76" name="TextBox 36">
            <a:extLst>
              <a:ext uri="{FF2B5EF4-FFF2-40B4-BE49-F238E27FC236}">
                <a16:creationId xmlns:a16="http://schemas.microsoft.com/office/drawing/2014/main" id="{2E3FFCCB-2432-4CD0-A843-2C8D8B3DF420}"/>
              </a:ext>
            </a:extLst>
          </p:cNvPr>
          <p:cNvSpPr txBox="1"/>
          <p:nvPr/>
        </p:nvSpPr>
        <p:spPr>
          <a:xfrm>
            <a:off x="1508739" y="3408267"/>
            <a:ext cx="919845" cy="1138773"/>
          </a:xfrm>
          <a:prstGeom prst="rect">
            <a:avLst/>
          </a:prstGeom>
          <a:noFill/>
        </p:spPr>
        <p:txBody>
          <a:bodyPr wrap="square" rtlCol="0">
            <a:spAutoFit/>
          </a:bodyPr>
          <a:lstStyle/>
          <a:p>
            <a:r>
              <a:rPr lang="ja-JP" altLang="en-US" sz="1000" b="1" dirty="0">
                <a:latin typeface="MS PGothic" pitchFamily="34" charset="-128"/>
                <a:ea typeface="MS PGothic" pitchFamily="34" charset="-128"/>
              </a:rPr>
              <a:t>ボンボンショコラ</a:t>
            </a:r>
            <a:endParaRPr lang="en-US" altLang="ja-JP" sz="1000" b="1" dirty="0">
              <a:latin typeface="MS PGothic" pitchFamily="34" charset="-128"/>
              <a:ea typeface="MS PGothic" pitchFamily="34" charset="-128"/>
            </a:endParaRPr>
          </a:p>
          <a:p>
            <a:r>
              <a:rPr lang="ja-JP" altLang="en-US" sz="1000" b="1" dirty="0">
                <a:latin typeface="MS PGothic" pitchFamily="34" charset="-128"/>
                <a:ea typeface="MS PGothic" pitchFamily="34" charset="-128"/>
              </a:rPr>
              <a:t>琥珀糖</a:t>
            </a:r>
            <a:endParaRPr lang="en-US" altLang="ja-JP" sz="1000" b="1" dirty="0">
              <a:latin typeface="MS PGothic" pitchFamily="34" charset="-128"/>
              <a:ea typeface="MS PGothic" pitchFamily="34" charset="-128"/>
            </a:endParaRPr>
          </a:p>
          <a:p>
            <a:r>
              <a:rPr lang="ja-JP" altLang="en-US" sz="1000" b="1" dirty="0">
                <a:latin typeface="MS PGothic" pitchFamily="34" charset="-128"/>
                <a:ea typeface="MS PGothic" pitchFamily="34" charset="-128"/>
              </a:rPr>
              <a:t>マカロン</a:t>
            </a:r>
            <a:endParaRPr lang="en-US" altLang="ja-JP" sz="1000" b="1" dirty="0">
              <a:latin typeface="MS PGothic" pitchFamily="34" charset="-128"/>
              <a:ea typeface="MS PGothic" pitchFamily="34" charset="-128"/>
            </a:endParaRPr>
          </a:p>
          <a:p>
            <a:endParaRPr lang="en-US" altLang="ja-JP" sz="1000" b="1" dirty="0">
              <a:latin typeface="MS PGothic" pitchFamily="34" charset="-128"/>
              <a:ea typeface="MS PGothic" pitchFamily="34" charset="-128"/>
            </a:endParaRPr>
          </a:p>
          <a:p>
            <a:r>
              <a:rPr lang="ja-JP" altLang="en-US" sz="900" b="1" dirty="0"/>
              <a:t>メゾン・</a:t>
            </a:r>
            <a:endParaRPr lang="en-US" altLang="ja-JP" sz="900" b="1" dirty="0"/>
          </a:p>
          <a:p>
            <a:r>
              <a:rPr lang="ja-JP" altLang="en-US" sz="900" b="1" dirty="0"/>
              <a:t>グランディール</a:t>
            </a:r>
            <a:endParaRPr lang="en-US" altLang="ja-JP" sz="900" b="1" dirty="0">
              <a:latin typeface="MS PGothic" pitchFamily="34" charset="-128"/>
              <a:ea typeface="MS PGothic" pitchFamily="34" charset="-128"/>
            </a:endParaRPr>
          </a:p>
        </p:txBody>
      </p:sp>
      <p:sp>
        <p:nvSpPr>
          <p:cNvPr id="61" name="TextBox 36">
            <a:extLst>
              <a:ext uri="{FF2B5EF4-FFF2-40B4-BE49-F238E27FC236}">
                <a16:creationId xmlns:a16="http://schemas.microsoft.com/office/drawing/2014/main" id="{0A0093A1-CA4C-479E-AF7B-8646D08F78A2}"/>
              </a:ext>
            </a:extLst>
          </p:cNvPr>
          <p:cNvSpPr txBox="1"/>
          <p:nvPr/>
        </p:nvSpPr>
        <p:spPr>
          <a:xfrm>
            <a:off x="1405305" y="9481327"/>
            <a:ext cx="1066093" cy="1015663"/>
          </a:xfrm>
          <a:prstGeom prst="rect">
            <a:avLst/>
          </a:prstGeom>
          <a:noFill/>
        </p:spPr>
        <p:txBody>
          <a:bodyPr wrap="square" rtlCol="0">
            <a:spAutoFit/>
          </a:bodyPr>
          <a:lstStyle/>
          <a:p>
            <a:r>
              <a:rPr lang="ja-JP" altLang="en-US" sz="1000" b="1" dirty="0">
                <a:latin typeface="MS PGothic" pitchFamily="34" charset="-128"/>
                <a:ea typeface="MS PGothic" pitchFamily="34" charset="-128"/>
              </a:rPr>
              <a:t>無農薬コットンの手紡ぎマスク</a:t>
            </a:r>
            <a:endParaRPr lang="en-US" altLang="ja-JP" sz="1000" b="1" dirty="0">
              <a:latin typeface="MS PGothic" pitchFamily="34" charset="-128"/>
              <a:ea typeface="MS PGothic" pitchFamily="34" charset="-128"/>
            </a:endParaRPr>
          </a:p>
          <a:p>
            <a:r>
              <a:rPr lang="ja-JP" altLang="en-US" sz="1000" b="1" dirty="0">
                <a:latin typeface="MS PGothic" pitchFamily="34" charset="-128"/>
                <a:ea typeface="MS PGothic" pitchFamily="34" charset="-128"/>
              </a:rPr>
              <a:t>～特許製法</a:t>
            </a:r>
          </a:p>
          <a:p>
            <a:endParaRPr lang="en-US" altLang="ja-JP" sz="1000" b="1" dirty="0">
              <a:latin typeface="MS PGothic" pitchFamily="34" charset="-128"/>
              <a:ea typeface="MS PGothic" pitchFamily="34" charset="-128"/>
            </a:endParaRPr>
          </a:p>
          <a:p>
            <a:endParaRPr lang="ja-JP" altLang="en-US" sz="1000" b="1" dirty="0">
              <a:latin typeface="MS PGothic" pitchFamily="34" charset="-128"/>
              <a:ea typeface="MS PGothic" pitchFamily="34" charset="-128"/>
            </a:endParaRPr>
          </a:p>
          <a:p>
            <a:r>
              <a:rPr lang="ja-JP" altLang="en-US" sz="1000" b="1" dirty="0">
                <a:latin typeface="MS PGothic" pitchFamily="34" charset="-128"/>
                <a:ea typeface="MS PGothic" pitchFamily="34" charset="-128"/>
              </a:rPr>
              <a:t>天使のマスク</a:t>
            </a:r>
            <a:endParaRPr lang="en-US" altLang="ja-JP" sz="1050" b="1" dirty="0">
              <a:latin typeface="MS PGothic" pitchFamily="34" charset="-128"/>
              <a:ea typeface="MS PGothic" pitchFamily="34" charset="-128"/>
            </a:endParaRPr>
          </a:p>
        </p:txBody>
      </p:sp>
      <p:pic>
        <p:nvPicPr>
          <p:cNvPr id="9" name="図 8" descr="スイーツ, 食品 が含まれている画像&#10;&#10;自動的に生成された説明">
            <a:extLst>
              <a:ext uri="{FF2B5EF4-FFF2-40B4-BE49-F238E27FC236}">
                <a16:creationId xmlns:a16="http://schemas.microsoft.com/office/drawing/2014/main" id="{1AAF8A17-1252-4E19-AFFA-8113C37CE4A4}"/>
              </a:ext>
            </a:extLst>
          </p:cNvPr>
          <p:cNvPicPr>
            <a:picLocks noChangeAspect="1"/>
          </p:cNvPicPr>
          <p:nvPr/>
        </p:nvPicPr>
        <p:blipFill rotWithShape="1">
          <a:blip r:embed="rId13" cstate="print">
            <a:extLst>
              <a:ext uri="{28A0092B-C50C-407E-A947-70E740481C1C}">
                <a14:useLocalDpi xmlns:a14="http://schemas.microsoft.com/office/drawing/2010/main" val="0"/>
              </a:ext>
            </a:extLst>
          </a:blip>
          <a:srcRect l="9363" t="-1923" r="6483" b="-1"/>
          <a:stretch/>
        </p:blipFill>
        <p:spPr>
          <a:xfrm>
            <a:off x="499331" y="3524854"/>
            <a:ext cx="1110553" cy="1008775"/>
          </a:xfrm>
          <a:prstGeom prst="rect">
            <a:avLst/>
          </a:prstGeom>
        </p:spPr>
      </p:pic>
      <p:sp>
        <p:nvSpPr>
          <p:cNvPr id="67" name="TextBox 36">
            <a:extLst>
              <a:ext uri="{FF2B5EF4-FFF2-40B4-BE49-F238E27FC236}">
                <a16:creationId xmlns:a16="http://schemas.microsoft.com/office/drawing/2014/main" id="{77921D6D-054E-497E-A48E-AAE2B10B1345}"/>
              </a:ext>
            </a:extLst>
          </p:cNvPr>
          <p:cNvSpPr txBox="1"/>
          <p:nvPr/>
        </p:nvSpPr>
        <p:spPr>
          <a:xfrm>
            <a:off x="1479862" y="4890019"/>
            <a:ext cx="948045" cy="1231106"/>
          </a:xfrm>
          <a:prstGeom prst="rect">
            <a:avLst/>
          </a:prstGeom>
          <a:noFill/>
        </p:spPr>
        <p:txBody>
          <a:bodyPr wrap="square" rtlCol="0">
            <a:spAutoFit/>
          </a:bodyPr>
          <a:lstStyle/>
          <a:p>
            <a:r>
              <a:rPr lang="ja-JP" altLang="en-US" sz="1000" b="1" dirty="0">
                <a:latin typeface="MS PGothic" pitchFamily="34" charset="-128"/>
                <a:ea typeface="MS PGothic" pitchFamily="34" charset="-128"/>
              </a:rPr>
              <a:t>保湿力</a:t>
            </a:r>
            <a:endParaRPr lang="en-US" altLang="ja-JP" sz="1000" b="1" dirty="0">
              <a:latin typeface="MS PGothic" pitchFamily="34" charset="-128"/>
              <a:ea typeface="MS PGothic" pitchFamily="34" charset="-128"/>
            </a:endParaRPr>
          </a:p>
          <a:p>
            <a:r>
              <a:rPr lang="ja-JP" altLang="en-US" sz="1000" b="1" dirty="0">
                <a:latin typeface="MS PGothic" pitchFamily="34" charset="-128"/>
                <a:ea typeface="MS PGothic" pitchFamily="34" charset="-128"/>
              </a:rPr>
              <a:t>のびの良さ</a:t>
            </a:r>
            <a:endParaRPr lang="en-US" altLang="ja-JP" sz="1000" b="1" dirty="0">
              <a:latin typeface="MS PGothic" pitchFamily="34" charset="-128"/>
              <a:ea typeface="MS PGothic" pitchFamily="34" charset="-128"/>
            </a:endParaRPr>
          </a:p>
          <a:p>
            <a:r>
              <a:rPr lang="ja-JP" altLang="en-US" sz="1000" b="1" dirty="0">
                <a:latin typeface="MS PGothic" pitchFamily="34" charset="-128"/>
                <a:ea typeface="MS PGothic" pitchFamily="34" charset="-128"/>
              </a:rPr>
              <a:t>「ニロティカシアバター」</a:t>
            </a:r>
            <a:endParaRPr lang="en-US" altLang="ja-JP" sz="1000" b="1" dirty="0">
              <a:latin typeface="MS PGothic" pitchFamily="34" charset="-128"/>
              <a:ea typeface="MS PGothic" pitchFamily="34" charset="-128"/>
            </a:endParaRPr>
          </a:p>
          <a:p>
            <a:endParaRPr lang="en-US" altLang="ja-JP" sz="1000" b="1" dirty="0">
              <a:latin typeface="MS PGothic" pitchFamily="34" charset="-128"/>
              <a:ea typeface="MS PGothic" pitchFamily="34" charset="-128"/>
            </a:endParaRPr>
          </a:p>
          <a:p>
            <a:r>
              <a:rPr lang="en-US" altLang="ja-JP" sz="800" b="1" dirty="0">
                <a:latin typeface="MS PGothic" pitchFamily="34" charset="-128"/>
                <a:ea typeface="MS PGothic" pitchFamily="34" charset="-128"/>
              </a:rPr>
              <a:t>(</a:t>
            </a:r>
            <a:r>
              <a:rPr lang="ja-JP" altLang="en-US" sz="800" b="1" dirty="0">
                <a:latin typeface="MS PGothic" pitchFamily="34" charset="-128"/>
                <a:ea typeface="MS PGothic" pitchFamily="34" charset="-128"/>
              </a:rPr>
              <a:t>株</a:t>
            </a:r>
            <a:r>
              <a:rPr lang="en-US" altLang="ja-JP" sz="800" b="1" dirty="0">
                <a:latin typeface="MS PGothic" pitchFamily="34" charset="-128"/>
                <a:ea typeface="MS PGothic" pitchFamily="34" charset="-128"/>
              </a:rPr>
              <a:t>)</a:t>
            </a:r>
            <a:r>
              <a:rPr lang="ja-JP" altLang="en-US" sz="800" b="1" dirty="0">
                <a:latin typeface="MS PGothic" pitchFamily="34" charset="-128"/>
                <a:ea typeface="MS PGothic" pitchFamily="34" charset="-128"/>
              </a:rPr>
              <a:t>セレンディピティ・トレーディング</a:t>
            </a:r>
            <a:endParaRPr lang="en-US" altLang="ja-JP" sz="800" b="1" dirty="0">
              <a:latin typeface="MS PGothic" pitchFamily="34" charset="-128"/>
              <a:ea typeface="MS PGothic" pitchFamily="34" charset="-128"/>
            </a:endParaRPr>
          </a:p>
        </p:txBody>
      </p:sp>
      <p:pic>
        <p:nvPicPr>
          <p:cNvPr id="14" name="図 13" descr="スイーツ, 屋内, 食品, 座る が含まれている画像&#10;&#10;自動的に生成された説明">
            <a:extLst>
              <a:ext uri="{FF2B5EF4-FFF2-40B4-BE49-F238E27FC236}">
                <a16:creationId xmlns:a16="http://schemas.microsoft.com/office/drawing/2014/main" id="{CD29CDBB-A20B-4914-B6FB-38E16D18297B}"/>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2870838" y="5034694"/>
            <a:ext cx="1336653" cy="939815"/>
          </a:xfrm>
          <a:prstGeom prst="rect">
            <a:avLst/>
          </a:prstGeom>
        </p:spPr>
      </p:pic>
      <p:sp>
        <p:nvSpPr>
          <p:cNvPr id="69" name="TextBox 36">
            <a:extLst>
              <a:ext uri="{FF2B5EF4-FFF2-40B4-BE49-F238E27FC236}">
                <a16:creationId xmlns:a16="http://schemas.microsoft.com/office/drawing/2014/main" id="{8E10A636-2063-4D18-88AF-6DCFE2CB4B6C}"/>
              </a:ext>
            </a:extLst>
          </p:cNvPr>
          <p:cNvSpPr txBox="1"/>
          <p:nvPr/>
        </p:nvSpPr>
        <p:spPr>
          <a:xfrm>
            <a:off x="4221714" y="4898222"/>
            <a:ext cx="820534" cy="1169551"/>
          </a:xfrm>
          <a:prstGeom prst="rect">
            <a:avLst/>
          </a:prstGeom>
          <a:noFill/>
        </p:spPr>
        <p:txBody>
          <a:bodyPr wrap="square" rtlCol="0">
            <a:spAutoFit/>
          </a:bodyPr>
          <a:lstStyle/>
          <a:p>
            <a:r>
              <a:rPr lang="ja-JP" altLang="en-US" sz="1000" b="1" dirty="0">
                <a:latin typeface="MS PGothic" pitchFamily="34" charset="-128"/>
                <a:ea typeface="MS PGothic" pitchFamily="34" charset="-128"/>
              </a:rPr>
              <a:t>厳選の</a:t>
            </a:r>
            <a:endParaRPr lang="en-US" altLang="ja-JP" sz="1000" b="1" dirty="0">
              <a:latin typeface="MS PGothic" pitchFamily="34" charset="-128"/>
              <a:ea typeface="MS PGothic" pitchFamily="34" charset="-128"/>
            </a:endParaRPr>
          </a:p>
          <a:p>
            <a:r>
              <a:rPr lang="ja-JP" altLang="en-US" sz="1000" b="1" dirty="0">
                <a:latin typeface="MS PGothic" pitchFamily="34" charset="-128"/>
                <a:ea typeface="MS PGothic" pitchFamily="34" charset="-128"/>
              </a:rPr>
              <a:t>国産</a:t>
            </a:r>
            <a:endParaRPr lang="en-US" altLang="ja-JP" sz="1000" b="1" dirty="0">
              <a:latin typeface="MS PGothic" pitchFamily="34" charset="-128"/>
              <a:ea typeface="MS PGothic" pitchFamily="34" charset="-128"/>
            </a:endParaRPr>
          </a:p>
          <a:p>
            <a:r>
              <a:rPr lang="ja-JP" altLang="en-US" sz="1000" b="1" dirty="0">
                <a:latin typeface="MS PGothic" pitchFamily="34" charset="-128"/>
                <a:ea typeface="MS PGothic" pitchFamily="34" charset="-128"/>
              </a:rPr>
              <a:t>マスタード</a:t>
            </a:r>
            <a:endParaRPr lang="en-US" altLang="ja-JP" sz="1000" b="1" dirty="0">
              <a:latin typeface="MS PGothic" pitchFamily="34" charset="-128"/>
              <a:ea typeface="MS PGothic" pitchFamily="34" charset="-128"/>
            </a:endParaRPr>
          </a:p>
          <a:p>
            <a:endParaRPr lang="en-US" altLang="ja-JP" sz="1000" b="1" dirty="0">
              <a:latin typeface="MS PGothic" pitchFamily="34" charset="-128"/>
              <a:ea typeface="MS PGothic" pitchFamily="34" charset="-128"/>
            </a:endParaRPr>
          </a:p>
          <a:p>
            <a:r>
              <a:rPr lang="ja-JP" altLang="en-US" sz="1000" b="1" dirty="0"/>
              <a:t>ローカル</a:t>
            </a:r>
            <a:endParaRPr lang="en-US" altLang="ja-JP" sz="1000" b="1" dirty="0"/>
          </a:p>
          <a:p>
            <a:r>
              <a:rPr lang="ja-JP" altLang="en-US" sz="1000" b="1" dirty="0"/>
              <a:t>スプーン</a:t>
            </a:r>
            <a:endParaRPr lang="en-US" altLang="ja-JP" sz="1000" b="1" dirty="0"/>
          </a:p>
          <a:p>
            <a:r>
              <a:rPr lang="ja-JP" altLang="en-US" sz="1000" b="1" dirty="0"/>
              <a:t>合同会社</a:t>
            </a:r>
            <a:endParaRPr lang="en-US" altLang="ja-JP" sz="1000" b="1" dirty="0">
              <a:latin typeface="MS PGothic" pitchFamily="34" charset="-128"/>
              <a:ea typeface="MS PGothic" pitchFamily="34" charset="-128"/>
            </a:endParaRPr>
          </a:p>
        </p:txBody>
      </p:sp>
      <p:pic>
        <p:nvPicPr>
          <p:cNvPr id="16" name="図 15" descr="食品 が含まれている画像&#10;&#10;自動的に生成された説明">
            <a:extLst>
              <a:ext uri="{FF2B5EF4-FFF2-40B4-BE49-F238E27FC236}">
                <a16:creationId xmlns:a16="http://schemas.microsoft.com/office/drawing/2014/main" id="{5D3B6128-A3A1-4308-9843-6EE5C291021B}"/>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3087528" y="9605419"/>
            <a:ext cx="1140542" cy="891571"/>
          </a:xfrm>
          <a:prstGeom prst="rect">
            <a:avLst/>
          </a:prstGeom>
        </p:spPr>
      </p:pic>
      <p:pic>
        <p:nvPicPr>
          <p:cNvPr id="20" name="図 19" descr="衣料, 帽子 が含まれている画像&#10;&#10;自動的に生成された説明">
            <a:extLst>
              <a:ext uri="{FF2B5EF4-FFF2-40B4-BE49-F238E27FC236}">
                <a16:creationId xmlns:a16="http://schemas.microsoft.com/office/drawing/2014/main" id="{3F74EE0B-E15F-4EC0-8FC2-63DE6A868868}"/>
              </a:ext>
            </a:extLst>
          </p:cNvPr>
          <p:cNvPicPr>
            <a:picLocks noChangeAspect="1"/>
          </p:cNvPicPr>
          <p:nvPr/>
        </p:nvPicPr>
        <p:blipFill rotWithShape="1">
          <a:blip r:embed="rId16">
            <a:extLst>
              <a:ext uri="{28A0092B-C50C-407E-A947-70E740481C1C}">
                <a14:useLocalDpi xmlns:a14="http://schemas.microsoft.com/office/drawing/2010/main" val="0"/>
              </a:ext>
            </a:extLst>
          </a:blip>
          <a:srcRect l="8884" t="-8275" r="39414" b="8151"/>
          <a:stretch/>
        </p:blipFill>
        <p:spPr>
          <a:xfrm>
            <a:off x="5361764" y="4973066"/>
            <a:ext cx="1312359" cy="1035172"/>
          </a:xfrm>
          <a:prstGeom prst="rect">
            <a:avLst/>
          </a:prstGeom>
        </p:spPr>
      </p:pic>
      <p:sp>
        <p:nvSpPr>
          <p:cNvPr id="72" name="TextBox 36">
            <a:extLst>
              <a:ext uri="{FF2B5EF4-FFF2-40B4-BE49-F238E27FC236}">
                <a16:creationId xmlns:a16="http://schemas.microsoft.com/office/drawing/2014/main" id="{52DD9FC5-5CD0-4F96-B919-F70B56C7AE4A}"/>
              </a:ext>
            </a:extLst>
          </p:cNvPr>
          <p:cNvSpPr txBox="1"/>
          <p:nvPr/>
        </p:nvSpPr>
        <p:spPr>
          <a:xfrm>
            <a:off x="6667348" y="5009399"/>
            <a:ext cx="820534" cy="1169551"/>
          </a:xfrm>
          <a:prstGeom prst="rect">
            <a:avLst/>
          </a:prstGeom>
          <a:noFill/>
        </p:spPr>
        <p:txBody>
          <a:bodyPr wrap="square" rtlCol="0">
            <a:spAutoFit/>
          </a:bodyPr>
          <a:lstStyle/>
          <a:p>
            <a:r>
              <a:rPr lang="ja-JP" altLang="en-US" sz="1000" b="1" dirty="0">
                <a:latin typeface="MS PGothic" pitchFamily="34" charset="-128"/>
                <a:ea typeface="MS PGothic" pitchFamily="34" charset="-128"/>
              </a:rPr>
              <a:t>自給自足</a:t>
            </a:r>
            <a:endParaRPr lang="en-US" altLang="ja-JP" sz="1000" b="1" dirty="0">
              <a:latin typeface="MS PGothic" pitchFamily="34" charset="-128"/>
              <a:ea typeface="MS PGothic" pitchFamily="34" charset="-128"/>
            </a:endParaRPr>
          </a:p>
          <a:p>
            <a:r>
              <a:rPr lang="ja-JP" altLang="en-US" sz="1000" b="1" dirty="0">
                <a:latin typeface="MS PGothic" pitchFamily="34" charset="-128"/>
                <a:ea typeface="MS PGothic" pitchFamily="34" charset="-128"/>
              </a:rPr>
              <a:t>（ひのき）</a:t>
            </a:r>
            <a:endParaRPr lang="en-US" altLang="ja-JP" sz="1000" b="1" dirty="0">
              <a:latin typeface="MS PGothic" pitchFamily="34" charset="-128"/>
              <a:ea typeface="MS PGothic" pitchFamily="34" charset="-128"/>
            </a:endParaRPr>
          </a:p>
          <a:p>
            <a:r>
              <a:rPr lang="ja-JP" altLang="en-US" sz="1000" b="1" dirty="0">
                <a:latin typeface="MS PGothic" pitchFamily="34" charset="-128"/>
                <a:ea typeface="MS PGothic" pitchFamily="34" charset="-128"/>
              </a:rPr>
              <a:t>の「足踏み</a:t>
            </a:r>
            <a:endParaRPr lang="en-US" altLang="ja-JP" sz="1000" b="1" dirty="0">
              <a:latin typeface="MS PGothic" pitchFamily="34" charset="-128"/>
              <a:ea typeface="MS PGothic" pitchFamily="34" charset="-128"/>
            </a:endParaRPr>
          </a:p>
          <a:p>
            <a:r>
              <a:rPr lang="ja-JP" altLang="en-US" sz="1000" b="1" dirty="0">
                <a:latin typeface="MS PGothic" pitchFamily="34" charset="-128"/>
                <a:ea typeface="MS PGothic" pitchFamily="34" charset="-128"/>
              </a:rPr>
              <a:t>マッサージャー」</a:t>
            </a:r>
            <a:endParaRPr lang="en-US" altLang="ja-JP" sz="1000" b="1" dirty="0">
              <a:latin typeface="MS PGothic" pitchFamily="34" charset="-128"/>
              <a:ea typeface="MS PGothic" pitchFamily="34" charset="-128"/>
            </a:endParaRPr>
          </a:p>
          <a:p>
            <a:endParaRPr lang="en-US" altLang="ja-JP" sz="1000" b="1" dirty="0">
              <a:latin typeface="MS PGothic" pitchFamily="34" charset="-128"/>
              <a:ea typeface="MS PGothic" pitchFamily="34" charset="-128"/>
            </a:endParaRPr>
          </a:p>
          <a:p>
            <a:r>
              <a:rPr lang="ja-JP" altLang="en-US" sz="1000" b="1" dirty="0">
                <a:latin typeface="MS PGothic" pitchFamily="34" charset="-128"/>
                <a:ea typeface="MS PGothic" pitchFamily="34" charset="-128"/>
              </a:rPr>
              <a:t>折笠道子</a:t>
            </a:r>
            <a:endParaRPr lang="en-US" altLang="ja-JP" sz="1000" b="1" dirty="0">
              <a:latin typeface="MS PGothic" pitchFamily="34" charset="-128"/>
              <a:ea typeface="MS PGothic" pitchFamily="34" charset="-128"/>
            </a:endParaRPr>
          </a:p>
        </p:txBody>
      </p:sp>
      <p:pic>
        <p:nvPicPr>
          <p:cNvPr id="22" name="図 21" descr="ペア が含まれている画像&#10;&#10;自動的に生成された説明">
            <a:extLst>
              <a:ext uri="{FF2B5EF4-FFF2-40B4-BE49-F238E27FC236}">
                <a16:creationId xmlns:a16="http://schemas.microsoft.com/office/drawing/2014/main" id="{83BF2F21-8E93-429C-AD0D-28BA5663722C}"/>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rot="16200000">
            <a:off x="379840" y="6597971"/>
            <a:ext cx="1257600" cy="942089"/>
          </a:xfrm>
          <a:prstGeom prst="rect">
            <a:avLst/>
          </a:prstGeom>
        </p:spPr>
      </p:pic>
      <p:sp>
        <p:nvSpPr>
          <p:cNvPr id="75" name="TextBox 36">
            <a:extLst>
              <a:ext uri="{FF2B5EF4-FFF2-40B4-BE49-F238E27FC236}">
                <a16:creationId xmlns:a16="http://schemas.microsoft.com/office/drawing/2014/main" id="{4E6E162A-F6DC-4AF1-A033-E25B4315396C}"/>
              </a:ext>
            </a:extLst>
          </p:cNvPr>
          <p:cNvSpPr txBox="1"/>
          <p:nvPr/>
        </p:nvSpPr>
        <p:spPr>
          <a:xfrm>
            <a:off x="1517520" y="6385733"/>
            <a:ext cx="874201" cy="1323439"/>
          </a:xfrm>
          <a:prstGeom prst="rect">
            <a:avLst/>
          </a:prstGeom>
          <a:noFill/>
        </p:spPr>
        <p:txBody>
          <a:bodyPr wrap="square" rtlCol="0">
            <a:spAutoFit/>
          </a:bodyPr>
          <a:lstStyle/>
          <a:p>
            <a:r>
              <a:rPr lang="ja-JP" altLang="en-US" sz="1000" b="1" dirty="0">
                <a:latin typeface="MS PGothic" pitchFamily="34" charset="-128"/>
                <a:ea typeface="MS PGothic" pitchFamily="34" charset="-128"/>
              </a:rPr>
              <a:t>分度器＋</a:t>
            </a:r>
            <a:endParaRPr lang="en-US" altLang="ja-JP" sz="1000" b="1" dirty="0">
              <a:latin typeface="MS PGothic" pitchFamily="34" charset="-128"/>
              <a:ea typeface="MS PGothic" pitchFamily="34" charset="-128"/>
            </a:endParaRPr>
          </a:p>
          <a:p>
            <a:r>
              <a:rPr lang="ja-JP" altLang="en-US" sz="1000" b="1" dirty="0">
                <a:latin typeface="MS PGothic" pitchFamily="34" charset="-128"/>
                <a:ea typeface="MS PGothic" pitchFamily="34" charset="-128"/>
              </a:rPr>
              <a:t>スケール</a:t>
            </a:r>
            <a:endParaRPr lang="en-US" altLang="ja-JP" sz="1000" b="1" dirty="0">
              <a:latin typeface="MS PGothic" pitchFamily="34" charset="-128"/>
              <a:ea typeface="MS PGothic" pitchFamily="34" charset="-128"/>
            </a:endParaRPr>
          </a:p>
          <a:p>
            <a:r>
              <a:rPr lang="ja-JP" altLang="en-US" sz="1000" b="1" dirty="0">
                <a:latin typeface="MS PGothic" pitchFamily="34" charset="-128"/>
                <a:ea typeface="MS PGothic" pitchFamily="34" charset="-128"/>
              </a:rPr>
              <a:t>「分スケ」</a:t>
            </a:r>
            <a:endParaRPr lang="en-US" altLang="ja-JP" sz="1000" b="1" dirty="0">
              <a:latin typeface="MS PGothic" pitchFamily="34" charset="-128"/>
              <a:ea typeface="MS PGothic" pitchFamily="34" charset="-128"/>
            </a:endParaRPr>
          </a:p>
          <a:p>
            <a:r>
              <a:rPr lang="ja-JP" altLang="en-US" sz="1000" b="1" dirty="0">
                <a:latin typeface="MS PGothic" pitchFamily="34" charset="-128"/>
                <a:ea typeface="MS PGothic" pitchFamily="34" charset="-128"/>
              </a:rPr>
              <a:t>放射線を</a:t>
            </a:r>
            <a:endParaRPr lang="en-US" altLang="ja-JP" sz="1000" b="1" dirty="0">
              <a:latin typeface="MS PGothic" pitchFamily="34" charset="-128"/>
              <a:ea typeface="MS PGothic" pitchFamily="34" charset="-128"/>
            </a:endParaRPr>
          </a:p>
          <a:p>
            <a:r>
              <a:rPr lang="ja-JP" altLang="en-US" sz="1000" b="1" dirty="0">
                <a:latin typeface="MS PGothic" pitchFamily="34" charset="-128"/>
                <a:ea typeface="MS PGothic" pitchFamily="34" charset="-128"/>
              </a:rPr>
              <a:t>自由自在に</a:t>
            </a:r>
            <a:endParaRPr lang="en-US" altLang="ja-JP" sz="1000" b="1" dirty="0">
              <a:latin typeface="MS PGothic" pitchFamily="34" charset="-128"/>
              <a:ea typeface="MS PGothic" pitchFamily="34" charset="-128"/>
            </a:endParaRPr>
          </a:p>
          <a:p>
            <a:r>
              <a:rPr lang="ja-JP" altLang="en-US" sz="1000" b="1" dirty="0">
                <a:latin typeface="MS PGothic" pitchFamily="34" charset="-128"/>
                <a:ea typeface="MS PGothic" pitchFamily="34" charset="-128"/>
              </a:rPr>
              <a:t>描ける</a:t>
            </a:r>
            <a:endParaRPr lang="en-US" altLang="ja-JP" sz="1000" b="1" dirty="0">
              <a:latin typeface="MS PGothic" pitchFamily="34" charset="-128"/>
              <a:ea typeface="MS PGothic" pitchFamily="34" charset="-128"/>
            </a:endParaRPr>
          </a:p>
          <a:p>
            <a:endParaRPr lang="en-US" altLang="ja-JP" sz="1000" b="1" dirty="0">
              <a:latin typeface="MS PGothic" pitchFamily="34" charset="-128"/>
              <a:ea typeface="MS PGothic" pitchFamily="34" charset="-128"/>
            </a:endParaRPr>
          </a:p>
          <a:p>
            <a:r>
              <a:rPr lang="ja-JP" altLang="en-US" sz="1000" b="1" dirty="0">
                <a:latin typeface="MS PGothic" pitchFamily="34" charset="-128"/>
                <a:ea typeface="MS PGothic" pitchFamily="34" charset="-128"/>
              </a:rPr>
              <a:t>岡野戸仁子</a:t>
            </a:r>
            <a:endParaRPr lang="en-US" altLang="ja-JP" sz="1000" b="1" dirty="0">
              <a:latin typeface="MS PGothic" pitchFamily="34" charset="-128"/>
              <a:ea typeface="MS PGothic" pitchFamily="34" charset="-128"/>
            </a:endParaRPr>
          </a:p>
        </p:txBody>
      </p:sp>
      <p:pic>
        <p:nvPicPr>
          <p:cNvPr id="41" name="図 40" descr="人, 男, 草, 持つ が含まれている画像&#10;&#10;自動的に生成された説明">
            <a:extLst>
              <a:ext uri="{FF2B5EF4-FFF2-40B4-BE49-F238E27FC236}">
                <a16:creationId xmlns:a16="http://schemas.microsoft.com/office/drawing/2014/main" id="{592E9BED-A6A8-4180-B681-708474028CD2}"/>
              </a:ext>
            </a:extLst>
          </p:cNvPr>
          <p:cNvPicPr>
            <a:picLocks noChangeAspect="1"/>
          </p:cNvPicPr>
          <p:nvPr/>
        </p:nvPicPr>
        <p:blipFill rotWithShape="1">
          <a:blip r:embed="rId18" cstate="print">
            <a:extLst>
              <a:ext uri="{28A0092B-C50C-407E-A947-70E740481C1C}">
                <a14:useLocalDpi xmlns:a14="http://schemas.microsoft.com/office/drawing/2010/main" val="0"/>
              </a:ext>
            </a:extLst>
          </a:blip>
          <a:srcRect l="12577" t="15969" r="14096" b="3371"/>
          <a:stretch/>
        </p:blipFill>
        <p:spPr>
          <a:xfrm rot="5400000">
            <a:off x="2933817" y="6599817"/>
            <a:ext cx="1040626" cy="858516"/>
          </a:xfrm>
          <a:prstGeom prst="rect">
            <a:avLst/>
          </a:prstGeom>
        </p:spPr>
      </p:pic>
      <p:sp>
        <p:nvSpPr>
          <p:cNvPr id="78" name="TextBox 36">
            <a:extLst>
              <a:ext uri="{FF2B5EF4-FFF2-40B4-BE49-F238E27FC236}">
                <a16:creationId xmlns:a16="http://schemas.microsoft.com/office/drawing/2014/main" id="{B3DB13B8-9160-4C3A-BD4B-DCF35FF703B3}"/>
              </a:ext>
            </a:extLst>
          </p:cNvPr>
          <p:cNvSpPr txBox="1"/>
          <p:nvPr/>
        </p:nvSpPr>
        <p:spPr>
          <a:xfrm>
            <a:off x="3934828" y="6453497"/>
            <a:ext cx="921400" cy="1169551"/>
          </a:xfrm>
          <a:prstGeom prst="rect">
            <a:avLst/>
          </a:prstGeom>
          <a:noFill/>
        </p:spPr>
        <p:txBody>
          <a:bodyPr wrap="square" rtlCol="0">
            <a:spAutoFit/>
          </a:bodyPr>
          <a:lstStyle/>
          <a:p>
            <a:r>
              <a:rPr lang="ja-JP" altLang="en-US" sz="1000" b="1" dirty="0">
                <a:latin typeface="MS PGothic" pitchFamily="34" charset="-128"/>
                <a:ea typeface="MS PGothic" pitchFamily="34" charset="-128"/>
              </a:rPr>
              <a:t>長袖を重ね着する際の</a:t>
            </a:r>
            <a:endParaRPr lang="en-US" altLang="ja-JP" sz="1000" b="1" dirty="0">
              <a:latin typeface="MS PGothic" pitchFamily="34" charset="-128"/>
              <a:ea typeface="MS PGothic" pitchFamily="34" charset="-128"/>
            </a:endParaRPr>
          </a:p>
          <a:p>
            <a:r>
              <a:rPr lang="ja-JP" altLang="en-US" sz="1000" b="1" dirty="0">
                <a:latin typeface="MS PGothic" pitchFamily="34" charset="-128"/>
                <a:ea typeface="MS PGothic" pitchFamily="34" charset="-128"/>
              </a:rPr>
              <a:t>ずり上がりを防止する</a:t>
            </a:r>
            <a:endParaRPr lang="en-US" altLang="ja-JP" sz="1000" b="1" dirty="0">
              <a:latin typeface="MS PGothic" pitchFamily="34" charset="-128"/>
              <a:ea typeface="MS PGothic" pitchFamily="34" charset="-128"/>
            </a:endParaRPr>
          </a:p>
          <a:p>
            <a:r>
              <a:rPr lang="ja-JP" altLang="en-US" sz="1000" b="1" dirty="0">
                <a:latin typeface="MS PGothic" pitchFamily="34" charset="-128"/>
                <a:ea typeface="MS PGothic" pitchFamily="34" charset="-128"/>
              </a:rPr>
              <a:t>「そでスルリ」</a:t>
            </a:r>
            <a:endParaRPr lang="en-US" altLang="ja-JP" sz="1000" b="1" dirty="0">
              <a:latin typeface="MS PGothic" pitchFamily="34" charset="-128"/>
              <a:ea typeface="MS PGothic" pitchFamily="34" charset="-128"/>
            </a:endParaRPr>
          </a:p>
          <a:p>
            <a:endParaRPr lang="en-US" altLang="ja-JP" sz="1000" b="1" dirty="0">
              <a:latin typeface="MS PGothic" pitchFamily="34" charset="-128"/>
              <a:ea typeface="MS PGothic" pitchFamily="34" charset="-128"/>
            </a:endParaRPr>
          </a:p>
          <a:p>
            <a:r>
              <a:rPr lang="ja-JP" altLang="en-US" sz="1000" b="1" dirty="0">
                <a:latin typeface="MS PGothic" pitchFamily="34" charset="-128"/>
                <a:ea typeface="MS PGothic" pitchFamily="34" charset="-128"/>
              </a:rPr>
              <a:t>清水悦子</a:t>
            </a:r>
            <a:endParaRPr lang="en-US" altLang="ja-JP" sz="1000" b="1" dirty="0">
              <a:latin typeface="MS PGothic" pitchFamily="34" charset="-128"/>
              <a:ea typeface="MS PGothic" pitchFamily="34" charset="-128"/>
            </a:endParaRPr>
          </a:p>
        </p:txBody>
      </p:sp>
      <p:pic>
        <p:nvPicPr>
          <p:cNvPr id="45" name="図 44" descr="食品 が含まれている画像&#10;&#10;自動的に生成された説明">
            <a:extLst>
              <a:ext uri="{FF2B5EF4-FFF2-40B4-BE49-F238E27FC236}">
                <a16:creationId xmlns:a16="http://schemas.microsoft.com/office/drawing/2014/main" id="{3EA0DB56-6C62-4394-89F9-90921150D881}"/>
              </a:ext>
            </a:extLst>
          </p:cNvPr>
          <p:cNvPicPr>
            <a:picLocks noChangeAspect="1"/>
          </p:cNvPicPr>
          <p:nvPr/>
        </p:nvPicPr>
        <p:blipFill rotWithShape="1">
          <a:blip r:embed="rId19" cstate="print">
            <a:extLst>
              <a:ext uri="{28A0092B-C50C-407E-A947-70E740481C1C}">
                <a14:useLocalDpi xmlns:a14="http://schemas.microsoft.com/office/drawing/2010/main" val="0"/>
              </a:ext>
            </a:extLst>
          </a:blip>
          <a:srcRect l="1466" t="25095" r="68092" b="21226"/>
          <a:stretch/>
        </p:blipFill>
        <p:spPr>
          <a:xfrm>
            <a:off x="5546717" y="6501187"/>
            <a:ext cx="942455" cy="1176053"/>
          </a:xfrm>
          <a:prstGeom prst="rect">
            <a:avLst/>
          </a:prstGeom>
        </p:spPr>
      </p:pic>
      <p:sp>
        <p:nvSpPr>
          <p:cNvPr id="81" name="TextBox 36">
            <a:extLst>
              <a:ext uri="{FF2B5EF4-FFF2-40B4-BE49-F238E27FC236}">
                <a16:creationId xmlns:a16="http://schemas.microsoft.com/office/drawing/2014/main" id="{15187CF8-5A34-4E1A-B29E-E8F9A8440182}"/>
              </a:ext>
            </a:extLst>
          </p:cNvPr>
          <p:cNvSpPr txBox="1"/>
          <p:nvPr/>
        </p:nvSpPr>
        <p:spPr>
          <a:xfrm>
            <a:off x="6508767" y="6593644"/>
            <a:ext cx="921400" cy="1015663"/>
          </a:xfrm>
          <a:prstGeom prst="rect">
            <a:avLst/>
          </a:prstGeom>
          <a:noFill/>
        </p:spPr>
        <p:txBody>
          <a:bodyPr wrap="square" rtlCol="0">
            <a:spAutoFit/>
          </a:bodyPr>
          <a:lstStyle/>
          <a:p>
            <a:r>
              <a:rPr lang="ja-JP" altLang="en-US" sz="1000" b="1" dirty="0">
                <a:latin typeface="MS PGothic" pitchFamily="34" charset="-128"/>
                <a:ea typeface="MS PGothic" pitchFamily="34" charset="-128"/>
              </a:rPr>
              <a:t>作り目から</a:t>
            </a:r>
            <a:endParaRPr lang="en-US" altLang="ja-JP" sz="1000" b="1" dirty="0">
              <a:latin typeface="MS PGothic" pitchFamily="34" charset="-128"/>
              <a:ea typeface="MS PGothic" pitchFamily="34" charset="-128"/>
            </a:endParaRPr>
          </a:p>
          <a:p>
            <a:r>
              <a:rPr lang="ja-JP" altLang="en-US" sz="1000" b="1" dirty="0">
                <a:latin typeface="MS PGothic" pitchFamily="34" charset="-128"/>
                <a:ea typeface="MS PGothic" pitchFamily="34" charset="-128"/>
              </a:rPr>
              <a:t>簡単で</a:t>
            </a:r>
            <a:endParaRPr lang="en-US" altLang="ja-JP" sz="1000" b="1" dirty="0">
              <a:latin typeface="MS PGothic" pitchFamily="34" charset="-128"/>
              <a:ea typeface="MS PGothic" pitchFamily="34" charset="-128"/>
            </a:endParaRPr>
          </a:p>
          <a:p>
            <a:r>
              <a:rPr lang="ja-JP" altLang="en-US" sz="1000" b="1" dirty="0">
                <a:latin typeface="MS PGothic" pitchFamily="34" charset="-128"/>
                <a:ea typeface="MS PGothic" pitchFamily="34" charset="-128"/>
              </a:rPr>
              <a:t>楽しい網具</a:t>
            </a:r>
            <a:endParaRPr lang="en-US" altLang="ja-JP" sz="1000" b="1" dirty="0">
              <a:latin typeface="MS PGothic" pitchFamily="34" charset="-128"/>
              <a:ea typeface="MS PGothic" pitchFamily="34" charset="-128"/>
            </a:endParaRPr>
          </a:p>
          <a:p>
            <a:r>
              <a:rPr lang="ja-JP" altLang="en-US" sz="1000" b="1" dirty="0">
                <a:latin typeface="MS PGothic" pitchFamily="34" charset="-128"/>
                <a:ea typeface="MS PGothic" pitchFamily="34" charset="-128"/>
              </a:rPr>
              <a:t>「ちぐさ編み」</a:t>
            </a:r>
            <a:endParaRPr lang="en-US" altLang="ja-JP" sz="1000" b="1" dirty="0">
              <a:latin typeface="MS PGothic" pitchFamily="34" charset="-128"/>
              <a:ea typeface="MS PGothic" pitchFamily="34" charset="-128"/>
            </a:endParaRPr>
          </a:p>
          <a:p>
            <a:endParaRPr lang="en-US" altLang="ja-JP" sz="1000" b="1" dirty="0">
              <a:latin typeface="MS PGothic" pitchFamily="34" charset="-128"/>
              <a:ea typeface="MS PGothic" pitchFamily="34" charset="-128"/>
            </a:endParaRPr>
          </a:p>
          <a:p>
            <a:r>
              <a:rPr lang="ja-JP" altLang="en-US" sz="1000" b="1" dirty="0">
                <a:latin typeface="MS PGothic" pitchFamily="34" charset="-128"/>
                <a:ea typeface="MS PGothic" pitchFamily="34" charset="-128"/>
              </a:rPr>
              <a:t>今由寺千草</a:t>
            </a:r>
            <a:endParaRPr lang="en-US" altLang="ja-JP" sz="1000" b="1" dirty="0">
              <a:latin typeface="MS PGothic" pitchFamily="34" charset="-128"/>
              <a:ea typeface="MS PGothic" pitchFamily="34" charset="-128"/>
            </a:endParaRPr>
          </a:p>
        </p:txBody>
      </p:sp>
      <p:pic>
        <p:nvPicPr>
          <p:cNvPr id="79" name="図 78" descr="屋内, テーブル, キッチン, 座る が含まれている画像&#10;&#10;自動的に生成された説明">
            <a:extLst>
              <a:ext uri="{FF2B5EF4-FFF2-40B4-BE49-F238E27FC236}">
                <a16:creationId xmlns:a16="http://schemas.microsoft.com/office/drawing/2014/main" id="{CD2C7D3F-B02A-49DF-BBAB-4E425E6746E4}"/>
              </a:ext>
            </a:extLst>
          </p:cNvPr>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3150280" y="7990190"/>
            <a:ext cx="781014" cy="1121952"/>
          </a:xfrm>
          <a:prstGeom prst="rect">
            <a:avLst/>
          </a:prstGeom>
        </p:spPr>
      </p:pic>
      <p:sp>
        <p:nvSpPr>
          <p:cNvPr id="84" name="TextBox 36">
            <a:extLst>
              <a:ext uri="{FF2B5EF4-FFF2-40B4-BE49-F238E27FC236}">
                <a16:creationId xmlns:a16="http://schemas.microsoft.com/office/drawing/2014/main" id="{D03CD00E-3DB1-4228-9856-BC5A425D4323}"/>
              </a:ext>
            </a:extLst>
          </p:cNvPr>
          <p:cNvSpPr txBox="1"/>
          <p:nvPr/>
        </p:nvSpPr>
        <p:spPr>
          <a:xfrm>
            <a:off x="3968645" y="7940440"/>
            <a:ext cx="921400" cy="1169551"/>
          </a:xfrm>
          <a:prstGeom prst="rect">
            <a:avLst/>
          </a:prstGeom>
          <a:noFill/>
        </p:spPr>
        <p:txBody>
          <a:bodyPr wrap="square" rtlCol="0">
            <a:spAutoFit/>
          </a:bodyPr>
          <a:lstStyle/>
          <a:p>
            <a:r>
              <a:rPr lang="ja-JP" altLang="en-US" sz="1000" b="1" dirty="0">
                <a:latin typeface="MS PGothic" pitchFamily="34" charset="-128"/>
                <a:ea typeface="MS PGothic" pitchFamily="34" charset="-128"/>
              </a:rPr>
              <a:t>ロングブーツ</a:t>
            </a:r>
            <a:endParaRPr lang="en-US" altLang="ja-JP" sz="1000" b="1" dirty="0">
              <a:latin typeface="MS PGothic" pitchFamily="34" charset="-128"/>
              <a:ea typeface="MS PGothic" pitchFamily="34" charset="-128"/>
            </a:endParaRPr>
          </a:p>
          <a:p>
            <a:r>
              <a:rPr lang="ja-JP" altLang="en-US" sz="1000" b="1" dirty="0">
                <a:latin typeface="MS PGothic" pitchFamily="34" charset="-128"/>
                <a:ea typeface="MS PGothic" pitchFamily="34" charset="-128"/>
              </a:rPr>
              <a:t>収納で</a:t>
            </a:r>
            <a:endParaRPr lang="en-US" altLang="ja-JP" sz="1000" b="1" dirty="0">
              <a:latin typeface="MS PGothic" pitchFamily="34" charset="-128"/>
              <a:ea typeface="MS PGothic" pitchFamily="34" charset="-128"/>
            </a:endParaRPr>
          </a:p>
          <a:p>
            <a:r>
              <a:rPr lang="ja-JP" altLang="en-US" sz="1000" b="1" dirty="0">
                <a:latin typeface="MS PGothic" pitchFamily="34" charset="-128"/>
                <a:ea typeface="MS PGothic" pitchFamily="34" charset="-128"/>
              </a:rPr>
              <a:t>ぴかいちの</a:t>
            </a:r>
            <a:endParaRPr lang="en-US" altLang="ja-JP" sz="1000" b="1" dirty="0">
              <a:latin typeface="MS PGothic" pitchFamily="34" charset="-128"/>
              <a:ea typeface="MS PGothic" pitchFamily="34" charset="-128"/>
            </a:endParaRPr>
          </a:p>
          <a:p>
            <a:r>
              <a:rPr lang="ja-JP" altLang="en-US" sz="1000" b="1" dirty="0">
                <a:latin typeface="MS PGothic" pitchFamily="34" charset="-128"/>
                <a:ea typeface="MS PGothic" pitchFamily="34" charset="-128"/>
              </a:rPr>
              <a:t>アイディア</a:t>
            </a:r>
            <a:endParaRPr lang="en-US" altLang="ja-JP" sz="1000" b="1" dirty="0">
              <a:latin typeface="MS PGothic" pitchFamily="34" charset="-128"/>
              <a:ea typeface="MS PGothic" pitchFamily="34" charset="-128"/>
            </a:endParaRPr>
          </a:p>
          <a:p>
            <a:r>
              <a:rPr lang="ja-JP" altLang="en-US" sz="1000" b="1" dirty="0">
                <a:latin typeface="MS PGothic" pitchFamily="34" charset="-128"/>
                <a:ea typeface="MS PGothic" pitchFamily="34" charset="-128"/>
              </a:rPr>
              <a:t>「靴ハンガー」</a:t>
            </a:r>
            <a:endParaRPr lang="en-US" altLang="ja-JP" sz="1000" b="1" dirty="0">
              <a:latin typeface="MS PGothic" pitchFamily="34" charset="-128"/>
              <a:ea typeface="MS PGothic" pitchFamily="34" charset="-128"/>
            </a:endParaRPr>
          </a:p>
          <a:p>
            <a:endParaRPr lang="en-US" altLang="ja-JP" sz="1000" b="1" dirty="0">
              <a:latin typeface="MS PGothic" pitchFamily="34" charset="-128"/>
              <a:ea typeface="MS PGothic" pitchFamily="34" charset="-128"/>
            </a:endParaRPr>
          </a:p>
          <a:p>
            <a:r>
              <a:rPr lang="ja-JP" altLang="en-US" sz="1000" b="1" dirty="0">
                <a:latin typeface="MS PGothic" pitchFamily="34" charset="-128"/>
                <a:ea typeface="MS PGothic" pitchFamily="34" charset="-128"/>
              </a:rPr>
              <a:t>近藤雅代</a:t>
            </a:r>
            <a:endParaRPr lang="en-US" altLang="ja-JP" sz="1000" b="1" dirty="0">
              <a:latin typeface="MS PGothic" pitchFamily="34" charset="-128"/>
              <a:ea typeface="MS PGothic" pitchFamily="34" charset="-128"/>
            </a:endParaRPr>
          </a:p>
        </p:txBody>
      </p:sp>
      <p:pic>
        <p:nvPicPr>
          <p:cNvPr id="82" name="図 81" descr="食品 が含まれている画像&#10;&#10;自動的に生成された説明">
            <a:extLst>
              <a:ext uri="{FF2B5EF4-FFF2-40B4-BE49-F238E27FC236}">
                <a16:creationId xmlns:a16="http://schemas.microsoft.com/office/drawing/2014/main" id="{538C62DC-4B9A-4150-B169-4DF78EBB4DE8}"/>
              </a:ext>
            </a:extLst>
          </p:cNvPr>
          <p:cNvPicPr>
            <a:picLocks noChangeAspect="1"/>
          </p:cNvPicPr>
          <p:nvPr/>
        </p:nvPicPr>
        <p:blipFill rotWithShape="1">
          <a:blip r:embed="rId21" cstate="print">
            <a:extLst>
              <a:ext uri="{28A0092B-C50C-407E-A947-70E740481C1C}">
                <a14:useLocalDpi xmlns:a14="http://schemas.microsoft.com/office/drawing/2010/main" val="0"/>
              </a:ext>
            </a:extLst>
          </a:blip>
          <a:srcRect l="4861" t="16277" r="6497" b="18716"/>
          <a:stretch/>
        </p:blipFill>
        <p:spPr>
          <a:xfrm>
            <a:off x="505787" y="8117642"/>
            <a:ext cx="1014783" cy="992267"/>
          </a:xfrm>
          <a:prstGeom prst="rect">
            <a:avLst/>
          </a:prstGeom>
        </p:spPr>
      </p:pic>
      <p:sp>
        <p:nvSpPr>
          <p:cNvPr id="87" name="TextBox 36">
            <a:extLst>
              <a:ext uri="{FF2B5EF4-FFF2-40B4-BE49-F238E27FC236}">
                <a16:creationId xmlns:a16="http://schemas.microsoft.com/office/drawing/2014/main" id="{5F3861DE-1495-45BA-8CD5-3525DA058D64}"/>
              </a:ext>
            </a:extLst>
          </p:cNvPr>
          <p:cNvSpPr txBox="1"/>
          <p:nvPr/>
        </p:nvSpPr>
        <p:spPr>
          <a:xfrm>
            <a:off x="1477977" y="7993240"/>
            <a:ext cx="991200" cy="1261884"/>
          </a:xfrm>
          <a:prstGeom prst="rect">
            <a:avLst/>
          </a:prstGeom>
          <a:noFill/>
        </p:spPr>
        <p:txBody>
          <a:bodyPr wrap="square" rtlCol="0">
            <a:spAutoFit/>
          </a:bodyPr>
          <a:lstStyle/>
          <a:p>
            <a:r>
              <a:rPr lang="ja-JP" altLang="en-US" sz="900" b="1" dirty="0">
                <a:latin typeface="MS PGothic" pitchFamily="34" charset="-128"/>
                <a:ea typeface="MS PGothic" pitchFamily="34" charset="-128"/>
              </a:rPr>
              <a:t>スパイス</a:t>
            </a:r>
            <a:endParaRPr lang="en-US" altLang="ja-JP" sz="900" b="1" dirty="0">
              <a:latin typeface="MS PGothic" pitchFamily="34" charset="-128"/>
              <a:ea typeface="MS PGothic" pitchFamily="34" charset="-128"/>
            </a:endParaRPr>
          </a:p>
          <a:p>
            <a:r>
              <a:rPr lang="ja-JP" altLang="en-US" sz="900" b="1" dirty="0">
                <a:latin typeface="MS PGothic" pitchFamily="34" charset="-128"/>
                <a:ea typeface="MS PGothic" pitchFamily="34" charset="-128"/>
              </a:rPr>
              <a:t>といえば</a:t>
            </a:r>
            <a:endParaRPr lang="en-US" altLang="ja-JP" sz="900" b="1" dirty="0">
              <a:latin typeface="MS PGothic" pitchFamily="34" charset="-128"/>
              <a:ea typeface="MS PGothic" pitchFamily="34" charset="-128"/>
            </a:endParaRPr>
          </a:p>
          <a:p>
            <a:r>
              <a:rPr lang="ja-JP" altLang="en-US" sz="900" b="1" dirty="0">
                <a:latin typeface="MS PGothic" pitchFamily="34" charset="-128"/>
                <a:ea typeface="MS PGothic" pitchFamily="34" charset="-128"/>
              </a:rPr>
              <a:t>和歌山県産</a:t>
            </a:r>
            <a:endParaRPr lang="en-US" altLang="ja-JP" sz="900" b="1" dirty="0">
              <a:latin typeface="MS PGothic" pitchFamily="34" charset="-128"/>
              <a:ea typeface="MS PGothic" pitchFamily="34" charset="-128"/>
            </a:endParaRPr>
          </a:p>
          <a:p>
            <a:r>
              <a:rPr lang="ja-JP" altLang="en-US" sz="900" b="1" dirty="0">
                <a:latin typeface="MS PGothic" pitchFamily="34" charset="-128"/>
                <a:ea typeface="MS PGothic" pitchFamily="34" charset="-128"/>
              </a:rPr>
              <a:t>ぶどう山椒！</a:t>
            </a:r>
            <a:endParaRPr lang="en-US" altLang="ja-JP" sz="900" b="1" dirty="0">
              <a:latin typeface="MS PGothic" pitchFamily="34" charset="-128"/>
              <a:ea typeface="MS PGothic" pitchFamily="34" charset="-128"/>
            </a:endParaRPr>
          </a:p>
          <a:p>
            <a:endParaRPr lang="en-US" altLang="ja-JP" sz="1000" b="1" dirty="0">
              <a:latin typeface="MS PGothic" pitchFamily="34" charset="-128"/>
              <a:ea typeface="MS PGothic" pitchFamily="34" charset="-128"/>
            </a:endParaRPr>
          </a:p>
          <a:p>
            <a:endParaRPr lang="en-US" altLang="ja-JP" sz="1000" b="1" dirty="0">
              <a:latin typeface="MS PGothic" pitchFamily="34" charset="-128"/>
              <a:ea typeface="MS PGothic" pitchFamily="34" charset="-128"/>
            </a:endParaRPr>
          </a:p>
          <a:p>
            <a:r>
              <a:rPr lang="ja-JP" altLang="en-US" sz="1000" b="1" dirty="0">
                <a:latin typeface="MS PGothic" pitchFamily="34" charset="-128"/>
                <a:ea typeface="MS PGothic" pitchFamily="34" charset="-128"/>
              </a:rPr>
              <a:t>山椒専門店</a:t>
            </a:r>
            <a:endParaRPr lang="en-US" altLang="ja-JP" sz="1000" b="1" dirty="0">
              <a:latin typeface="MS PGothic" pitchFamily="34" charset="-128"/>
              <a:ea typeface="MS PGothic" pitchFamily="34" charset="-128"/>
            </a:endParaRPr>
          </a:p>
          <a:p>
            <a:r>
              <a:rPr lang="ja-JP" altLang="en-US" sz="1000" b="1" dirty="0">
                <a:latin typeface="MS PGothic" pitchFamily="34" charset="-128"/>
                <a:ea typeface="MS PGothic" pitchFamily="34" charset="-128"/>
              </a:rPr>
              <a:t>「</a:t>
            </a:r>
            <a:r>
              <a:rPr lang="en-US" altLang="ja-JP" sz="1000" b="1" dirty="0">
                <a:latin typeface="MS PGothic" pitchFamily="34" charset="-128"/>
                <a:ea typeface="MS PGothic" pitchFamily="34" charset="-128"/>
              </a:rPr>
              <a:t>ZENSHO-P</a:t>
            </a:r>
            <a:r>
              <a:rPr lang="ja-JP" altLang="en-US" sz="1000" b="1" dirty="0">
                <a:latin typeface="MS PGothic" pitchFamily="34" charset="-128"/>
                <a:ea typeface="MS PGothic" pitchFamily="34" charset="-128"/>
              </a:rPr>
              <a:t>」</a:t>
            </a:r>
            <a:endParaRPr lang="en-US" altLang="ja-JP" sz="1000" b="1" dirty="0">
              <a:latin typeface="MS PGothic" pitchFamily="34" charset="-128"/>
              <a:ea typeface="MS PGothic" pitchFamily="34" charset="-128"/>
            </a:endParaRPr>
          </a:p>
        </p:txBody>
      </p:sp>
      <p:pic>
        <p:nvPicPr>
          <p:cNvPr id="85" name="図 84" descr="文字と写真のスクリーンショット&#10;&#10;自動的に生成された説明">
            <a:extLst>
              <a:ext uri="{FF2B5EF4-FFF2-40B4-BE49-F238E27FC236}">
                <a16:creationId xmlns:a16="http://schemas.microsoft.com/office/drawing/2014/main" id="{EA9C238C-596D-459C-95F7-F2D51ED2E3A0}"/>
              </a:ext>
            </a:extLst>
          </p:cNvPr>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a:off x="5448917" y="8009937"/>
            <a:ext cx="1380531" cy="1064944"/>
          </a:xfrm>
          <a:prstGeom prst="rect">
            <a:avLst/>
          </a:prstGeom>
        </p:spPr>
      </p:pic>
      <p:sp>
        <p:nvSpPr>
          <p:cNvPr id="90" name="TextBox 36">
            <a:extLst>
              <a:ext uri="{FF2B5EF4-FFF2-40B4-BE49-F238E27FC236}">
                <a16:creationId xmlns:a16="http://schemas.microsoft.com/office/drawing/2014/main" id="{8233228F-F468-4D80-833A-34A8F9D0AABA}"/>
              </a:ext>
            </a:extLst>
          </p:cNvPr>
          <p:cNvSpPr txBox="1"/>
          <p:nvPr/>
        </p:nvSpPr>
        <p:spPr>
          <a:xfrm>
            <a:off x="6766110" y="8036541"/>
            <a:ext cx="921400" cy="1169551"/>
          </a:xfrm>
          <a:prstGeom prst="rect">
            <a:avLst/>
          </a:prstGeom>
          <a:noFill/>
        </p:spPr>
        <p:txBody>
          <a:bodyPr wrap="square" rtlCol="0">
            <a:spAutoFit/>
          </a:bodyPr>
          <a:lstStyle/>
          <a:p>
            <a:r>
              <a:rPr lang="ja-JP" altLang="en-US" sz="1000" b="1" dirty="0">
                <a:latin typeface="MS PGothic" pitchFamily="34" charset="-128"/>
                <a:ea typeface="MS PGothic" pitchFamily="34" charset="-128"/>
              </a:rPr>
              <a:t>お風呂で</a:t>
            </a:r>
            <a:endParaRPr lang="en-US" altLang="ja-JP" sz="1000" b="1" dirty="0">
              <a:latin typeface="MS PGothic" pitchFamily="34" charset="-128"/>
              <a:ea typeface="MS PGothic" pitchFamily="34" charset="-128"/>
            </a:endParaRPr>
          </a:p>
          <a:p>
            <a:r>
              <a:rPr lang="ja-JP" altLang="en-US" sz="1000" b="1" dirty="0">
                <a:latin typeface="MS PGothic" pitchFamily="34" charset="-128"/>
                <a:ea typeface="MS PGothic" pitchFamily="34" charset="-128"/>
              </a:rPr>
              <a:t>エステ</a:t>
            </a:r>
            <a:endParaRPr lang="en-US" altLang="ja-JP" sz="1000" b="1" dirty="0">
              <a:latin typeface="MS PGothic" pitchFamily="34" charset="-128"/>
              <a:ea typeface="MS PGothic" pitchFamily="34" charset="-128"/>
            </a:endParaRPr>
          </a:p>
          <a:p>
            <a:r>
              <a:rPr lang="ja-JP" altLang="en-US" sz="1000" b="1" dirty="0">
                <a:latin typeface="MS PGothic" pitchFamily="34" charset="-128"/>
                <a:ea typeface="MS PGothic" pitchFamily="34" charset="-128"/>
              </a:rPr>
              <a:t>雲ごこち</a:t>
            </a:r>
            <a:endParaRPr lang="en-US" altLang="ja-JP" sz="1000" b="1" dirty="0">
              <a:latin typeface="MS PGothic" pitchFamily="34" charset="-128"/>
              <a:ea typeface="MS PGothic" pitchFamily="34" charset="-128"/>
            </a:endParaRPr>
          </a:p>
          <a:p>
            <a:r>
              <a:rPr lang="ja-JP" altLang="en-US" sz="1000" b="1" dirty="0">
                <a:latin typeface="MS PGothic" pitchFamily="34" charset="-128"/>
                <a:ea typeface="MS PGothic" pitchFamily="34" charset="-128"/>
              </a:rPr>
              <a:t>「美肌湯</a:t>
            </a:r>
            <a:endParaRPr lang="en-US" altLang="ja-JP" sz="1000" b="1" dirty="0">
              <a:latin typeface="MS PGothic" pitchFamily="34" charset="-128"/>
              <a:ea typeface="MS PGothic" pitchFamily="34" charset="-128"/>
            </a:endParaRPr>
          </a:p>
          <a:p>
            <a:r>
              <a:rPr lang="ja-JP" altLang="en-US" sz="1000" b="1" dirty="0">
                <a:latin typeface="MS PGothic" pitchFamily="34" charset="-128"/>
                <a:ea typeface="MS PGothic" pitchFamily="34" charset="-128"/>
              </a:rPr>
              <a:t>パック」</a:t>
            </a:r>
            <a:endParaRPr lang="en-US" altLang="ja-JP" sz="1000" b="1" dirty="0">
              <a:latin typeface="MS PGothic" pitchFamily="34" charset="-128"/>
              <a:ea typeface="MS PGothic" pitchFamily="34" charset="-128"/>
            </a:endParaRPr>
          </a:p>
          <a:p>
            <a:endParaRPr lang="en-US" altLang="ja-JP" sz="1000" b="1" dirty="0">
              <a:latin typeface="MS PGothic" pitchFamily="34" charset="-128"/>
              <a:ea typeface="MS PGothic" pitchFamily="34" charset="-128"/>
            </a:endParaRPr>
          </a:p>
          <a:p>
            <a:r>
              <a:rPr lang="ja-JP" altLang="en-US" sz="1000" b="1" dirty="0">
                <a:latin typeface="MS PGothic" pitchFamily="34" charset="-128"/>
                <a:ea typeface="MS PGothic" pitchFamily="34" charset="-128"/>
              </a:rPr>
              <a:t>加地慶子</a:t>
            </a:r>
            <a:endParaRPr lang="en-US" altLang="ja-JP" sz="1000" b="1" dirty="0">
              <a:latin typeface="MS PGothic" pitchFamily="34" charset="-128"/>
              <a:ea typeface="MS PGothic" pitchFamily="34" charset="-128"/>
            </a:endParaRPr>
          </a:p>
        </p:txBody>
      </p:sp>
      <p:pic>
        <p:nvPicPr>
          <p:cNvPr id="7" name="図 6" descr="テーブル, 座る, バッグ が含まれている画像&#10;&#10;自動的に生成された説明">
            <a:extLst>
              <a:ext uri="{FF2B5EF4-FFF2-40B4-BE49-F238E27FC236}">
                <a16:creationId xmlns:a16="http://schemas.microsoft.com/office/drawing/2014/main" id="{888633D8-957D-4988-8C81-65BF2D450E92}"/>
              </a:ext>
            </a:extLst>
          </p:cNvPr>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a:off x="630938" y="9447955"/>
            <a:ext cx="806162" cy="1238736"/>
          </a:xfrm>
          <a:prstGeom prst="rect">
            <a:avLst/>
          </a:prstGeom>
        </p:spPr>
      </p:pic>
    </p:spTree>
    <p:extLst>
      <p:ext uri="{BB962C8B-B14F-4D97-AF65-F5344CB8AC3E}">
        <p14:creationId xmlns:p14="http://schemas.microsoft.com/office/powerpoint/2010/main" val="779290052"/>
      </p:ext>
    </p:extLst>
  </p:cSld>
  <p:clrMapOvr>
    <a:masterClrMapping/>
  </p:clrMapOvr>
</p:sld>
</file>

<file path=ppt/theme/theme1.xml><?xml version="1.0" encoding="utf-8"?>
<a:theme xmlns:a="http://schemas.openxmlformats.org/drawingml/2006/main" name="1_ガイド入りテンプレートサンプル20130531三木さん">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5.potx" id="{3F8E5C06-014F-4A13-A3C7-E133BECAFD1E}" vid="{BD152B00-4CFD-4022-8208-530F7579D794}"/>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51</Template>
  <TotalTime>0</TotalTime>
  <Words>340</Words>
  <Application>Microsoft Office PowerPoint</Application>
  <PresentationFormat>ユーザー設定</PresentationFormat>
  <Paragraphs>108</Paragraphs>
  <Slides>1</Slides>
  <Notes>0</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1</vt:i4>
      </vt:variant>
    </vt:vector>
  </HeadingPairs>
  <TitlesOfParts>
    <vt:vector size="9" baseType="lpstr">
      <vt:lpstr>HGPSoeiKakugothicUB</vt:lpstr>
      <vt:lpstr>MS PGothic</vt:lpstr>
      <vt:lpstr>MS PGothic</vt:lpstr>
      <vt:lpstr>富士ポップ</vt:lpstr>
      <vt:lpstr>Arial</vt:lpstr>
      <vt:lpstr>Calibri</vt:lpstr>
      <vt:lpstr>Calibri Light</vt:lpstr>
      <vt:lpstr>1_ガイド入りテンプレートサンプル20130531三木さん</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2016-07-21T23:25:28Z</dcterms:created>
  <dcterms:modified xsi:type="dcterms:W3CDTF">2020-01-20T05:21:05Z</dcterms:modified>
</cp:coreProperties>
</file>