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539" r:id="rId5"/>
    <p:sldId id="257" r:id="rId6"/>
    <p:sldId id="547" r:id="rId7"/>
    <p:sldId id="558" r:id="rId8"/>
    <p:sldId id="551" r:id="rId9"/>
    <p:sldId id="550" r:id="rId10"/>
    <p:sldId id="560" r:id="rId11"/>
    <p:sldId id="557" r:id="rId12"/>
    <p:sldId id="554" r:id="rId13"/>
    <p:sldId id="543" r:id="rId14"/>
    <p:sldId id="553" r:id="rId15"/>
    <p:sldId id="559" r:id="rId16"/>
    <p:sldId id="540" r:id="rId17"/>
    <p:sldId id="549" r:id="rId18"/>
  </p:sldIdLst>
  <p:sldSz cx="12192000" cy="6858000"/>
  <p:notesSz cx="6858000" cy="9144000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725" autoAdjust="0"/>
  </p:normalViewPr>
  <p:slideViewPr>
    <p:cSldViewPr snapToGrid="0">
      <p:cViewPr varScale="1">
        <p:scale>
          <a:sx n="71" d="100"/>
          <a:sy n="71" d="100"/>
        </p:scale>
        <p:origin x="696" y="72"/>
      </p:cViewPr>
      <p:guideLst/>
    </p:cSldViewPr>
  </p:slideViewPr>
  <p:outlineViewPr>
    <p:cViewPr>
      <p:scale>
        <a:sx n="33" d="100"/>
        <a:sy n="33" d="100"/>
      </p:scale>
      <p:origin x="0" y="-144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000" b="0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r>
              <a:rPr lang="ja-JP" altLang="en-US" sz="2000" noProof="0" dirty="0"/>
              <a:t>データ割合</a:t>
            </a:r>
          </a:p>
        </c:rich>
      </c:tx>
      <c:layout>
        <c:manualLayout>
          <c:xMode val="edge"/>
          <c:yMode val="edge"/>
          <c:x val="0.4350520559930009"/>
          <c:y val="2.43654822335025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000" b="0" i="0" u="none" strike="noStrike" kern="1200" spc="0" baseline="0" noProof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全会員数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顧客情報内訳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2D-4EF8-9591-DC04EB1C916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住所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顧客情報内訳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2D-4EF8-9591-DC04EB1C916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電話番号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顧客情報内訳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2D-4EF8-9591-DC04EB1C916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メールアドレス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顧客情報内訳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F3-4427-A29A-29B4A90BFC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788495"/>
        <c:axId val="90805551"/>
      </c:barChart>
      <c:catAx>
        <c:axId val="907884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90805551"/>
        <c:crosses val="autoZero"/>
        <c:auto val="1"/>
        <c:lblAlgn val="ctr"/>
        <c:lblOffset val="100"/>
        <c:noMultiLvlLbl val="0"/>
      </c:catAx>
      <c:valAx>
        <c:axId val="908055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pPr>
            <a:endParaRPr lang="ja-JP"/>
          </a:p>
        </c:txPr>
        <c:crossAx val="907884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Meiryo UI" panose="020B0604030504040204" pitchFamily="50" charset="-128"/>
          <a:ea typeface="Meiryo UI" panose="020B0604030504040204" pitchFamily="50" charset="-128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941234-2313-43B0-9017-4884FC058D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F9920741-E1BB-42F1-A169-147B680A3548}">
      <dgm:prSet phldrT="[テキスト]"/>
      <dgm:spPr/>
      <dgm:t>
        <a:bodyPr/>
        <a:lstStyle/>
        <a:p>
          <a:pPr>
            <a:buClrTx/>
            <a:buSzTx/>
            <a:buFontTx/>
            <a:buNone/>
          </a:pPr>
          <a:r>
            <a:rPr lang="ja-JP" altLang="en-US" b="1" dirty="0"/>
            <a:t>対象者</a:t>
          </a:r>
          <a:endParaRPr kumimoji="1" lang="ja-JP" altLang="en-US" b="1" dirty="0"/>
        </a:p>
      </dgm:t>
    </dgm:pt>
    <dgm:pt modelId="{D8BFC0F2-9E58-4F52-88B3-C556006DFD06}" type="parTrans" cxnId="{5387D68C-FD29-4C22-9C88-F97FFA3DEA0C}">
      <dgm:prSet/>
      <dgm:spPr/>
      <dgm:t>
        <a:bodyPr/>
        <a:lstStyle/>
        <a:p>
          <a:endParaRPr kumimoji="1" lang="ja-JP" altLang="en-US"/>
        </a:p>
      </dgm:t>
    </dgm:pt>
    <dgm:pt modelId="{71C85481-4B2E-4BB2-8AE1-6DF47435DD6A}" type="sibTrans" cxnId="{5387D68C-FD29-4C22-9C88-F97FFA3DEA0C}">
      <dgm:prSet/>
      <dgm:spPr/>
      <dgm:t>
        <a:bodyPr/>
        <a:lstStyle/>
        <a:p>
          <a:endParaRPr kumimoji="1" lang="ja-JP" altLang="en-US"/>
        </a:p>
      </dgm:t>
    </dgm:pt>
    <dgm:pt modelId="{6C2D215C-337A-44D0-B9E6-A45FEE2F4B51}">
      <dgm:prSet phldrT="[テキスト]"/>
      <dgm:spPr/>
      <dgm:t>
        <a:bodyPr/>
        <a:lstStyle/>
        <a:p>
          <a:r>
            <a:rPr kumimoji="1" lang="ja-JP" altLang="en-US" dirty="0"/>
            <a:t>プレミアムクラブに登録の全てのお客様</a:t>
          </a:r>
        </a:p>
      </dgm:t>
    </dgm:pt>
    <dgm:pt modelId="{781EAAB0-8B94-42B3-9299-109185C04ACF}" type="parTrans" cxnId="{42974C48-ACBB-4734-A7D5-7D16D49343D4}">
      <dgm:prSet/>
      <dgm:spPr/>
      <dgm:t>
        <a:bodyPr/>
        <a:lstStyle/>
        <a:p>
          <a:endParaRPr kumimoji="1" lang="ja-JP" altLang="en-US"/>
        </a:p>
      </dgm:t>
    </dgm:pt>
    <dgm:pt modelId="{66F80C61-9EF8-4C28-B42A-574679E854A6}" type="sibTrans" cxnId="{42974C48-ACBB-4734-A7D5-7D16D49343D4}">
      <dgm:prSet/>
      <dgm:spPr/>
      <dgm:t>
        <a:bodyPr/>
        <a:lstStyle/>
        <a:p>
          <a:endParaRPr kumimoji="1" lang="ja-JP" altLang="en-US"/>
        </a:p>
      </dgm:t>
    </dgm:pt>
    <dgm:pt modelId="{53CF5037-3041-4F9A-8040-3EDBC0BA6036}">
      <dgm:prSet phldrT="[テキスト]"/>
      <dgm:spPr/>
      <dgm:t>
        <a:bodyPr/>
        <a:lstStyle/>
        <a:p>
          <a:pPr>
            <a:buClrTx/>
            <a:buSzTx/>
            <a:buFontTx/>
            <a:buNone/>
          </a:pPr>
          <a:r>
            <a:rPr lang="ja-JP" altLang="en-US" b="1" dirty="0">
              <a:solidFill>
                <a:schemeClr val="bg1"/>
              </a:solidFill>
            </a:rPr>
            <a:t>アナウンス方法</a:t>
          </a:r>
          <a:endParaRPr kumimoji="1" lang="ja-JP" altLang="en-US" dirty="0"/>
        </a:p>
      </dgm:t>
    </dgm:pt>
    <dgm:pt modelId="{9D484957-6832-43E6-8355-518291C38C49}" type="parTrans" cxnId="{B3CD0F61-B085-483D-BCDE-0059B44F35A3}">
      <dgm:prSet/>
      <dgm:spPr/>
      <dgm:t>
        <a:bodyPr/>
        <a:lstStyle/>
        <a:p>
          <a:endParaRPr kumimoji="1" lang="ja-JP" altLang="en-US"/>
        </a:p>
      </dgm:t>
    </dgm:pt>
    <dgm:pt modelId="{5F9DDCB0-5457-483E-AC3D-6860932FD3F5}" type="sibTrans" cxnId="{B3CD0F61-B085-483D-BCDE-0059B44F35A3}">
      <dgm:prSet/>
      <dgm:spPr/>
      <dgm:t>
        <a:bodyPr/>
        <a:lstStyle/>
        <a:p>
          <a:endParaRPr kumimoji="1" lang="ja-JP" altLang="en-US"/>
        </a:p>
      </dgm:t>
    </dgm:pt>
    <dgm:pt modelId="{93D34AAD-CE76-4538-9FA7-BD5A47A8D2D5}">
      <dgm:prSet phldrT="[テキスト]"/>
      <dgm:spPr/>
      <dgm:t>
        <a:bodyPr/>
        <a:lstStyle/>
        <a:p>
          <a:r>
            <a:rPr kumimoji="1" lang="ja-JP" altLang="en-US" dirty="0"/>
            <a:t>パードットにてテンプレートを作成して配信</a:t>
          </a:r>
          <a:r>
            <a:rPr kumimoji="1" lang="en-US" altLang="en-US" dirty="0"/>
            <a:t>(※)</a:t>
          </a:r>
          <a:endParaRPr kumimoji="1" lang="ja-JP" altLang="en-US" dirty="0"/>
        </a:p>
      </dgm:t>
    </dgm:pt>
    <dgm:pt modelId="{AA232CEA-0CB2-4800-8C22-4FB4C6180395}" type="parTrans" cxnId="{09023097-55BE-43D6-9F4B-3610D68ADC79}">
      <dgm:prSet/>
      <dgm:spPr/>
      <dgm:t>
        <a:bodyPr/>
        <a:lstStyle/>
        <a:p>
          <a:endParaRPr kumimoji="1" lang="ja-JP" altLang="en-US"/>
        </a:p>
      </dgm:t>
    </dgm:pt>
    <dgm:pt modelId="{AB0026A5-E45B-4CDA-A178-6C8D2422D951}" type="sibTrans" cxnId="{09023097-55BE-43D6-9F4B-3610D68ADC79}">
      <dgm:prSet/>
      <dgm:spPr/>
      <dgm:t>
        <a:bodyPr/>
        <a:lstStyle/>
        <a:p>
          <a:endParaRPr kumimoji="1" lang="ja-JP" altLang="en-US"/>
        </a:p>
      </dgm:t>
    </dgm:pt>
    <dgm:pt modelId="{80EEA22E-DE52-4277-8710-39853D264909}">
      <dgm:prSet/>
      <dgm:spPr/>
      <dgm:t>
        <a:bodyPr/>
        <a:lstStyle/>
        <a:p>
          <a:r>
            <a:rPr kumimoji="1" lang="en-US" altLang="en-US" dirty="0"/>
            <a:t>SMS</a:t>
          </a:r>
          <a:r>
            <a:rPr kumimoji="1" lang="ja-JP" altLang="en-US" dirty="0"/>
            <a:t>コネクト</a:t>
          </a:r>
        </a:p>
      </dgm:t>
    </dgm:pt>
    <dgm:pt modelId="{B46334DD-D11F-4964-8742-477715A9A7A4}" type="parTrans" cxnId="{3F792E4B-1E55-4BA3-A41B-0483E9541EF7}">
      <dgm:prSet/>
      <dgm:spPr/>
      <dgm:t>
        <a:bodyPr/>
        <a:lstStyle/>
        <a:p>
          <a:endParaRPr kumimoji="1" lang="ja-JP" altLang="en-US"/>
        </a:p>
      </dgm:t>
    </dgm:pt>
    <dgm:pt modelId="{45D4C5AF-D9C9-4CD1-8C2E-16447970436B}" type="sibTrans" cxnId="{3F792E4B-1E55-4BA3-A41B-0483E9541EF7}">
      <dgm:prSet/>
      <dgm:spPr/>
      <dgm:t>
        <a:bodyPr/>
        <a:lstStyle/>
        <a:p>
          <a:endParaRPr kumimoji="1" lang="ja-JP" altLang="en-US"/>
        </a:p>
      </dgm:t>
    </dgm:pt>
    <dgm:pt modelId="{B0219B21-4B43-4D5C-8472-6489331600EC}" type="pres">
      <dgm:prSet presAssocID="{16941234-2313-43B0-9017-4884FC058DC1}" presName="linear" presStyleCnt="0">
        <dgm:presLayoutVars>
          <dgm:animLvl val="lvl"/>
          <dgm:resizeHandles val="exact"/>
        </dgm:presLayoutVars>
      </dgm:prSet>
      <dgm:spPr/>
    </dgm:pt>
    <dgm:pt modelId="{7AB55716-C5DA-4F6B-B9F6-B0BD3DCDD178}" type="pres">
      <dgm:prSet presAssocID="{F9920741-E1BB-42F1-A169-147B680A3548}" presName="parentText" presStyleLbl="node1" presStyleIdx="0" presStyleCnt="2" custLinFactNeighborX="12981" custLinFactNeighborY="-78174">
        <dgm:presLayoutVars>
          <dgm:chMax val="0"/>
          <dgm:bulletEnabled val="1"/>
        </dgm:presLayoutVars>
      </dgm:prSet>
      <dgm:spPr/>
    </dgm:pt>
    <dgm:pt modelId="{09742862-B6EE-4032-8FE2-D77788305551}" type="pres">
      <dgm:prSet presAssocID="{F9920741-E1BB-42F1-A169-147B680A3548}" presName="childText" presStyleLbl="revTx" presStyleIdx="0" presStyleCnt="2">
        <dgm:presLayoutVars>
          <dgm:bulletEnabled val="1"/>
        </dgm:presLayoutVars>
      </dgm:prSet>
      <dgm:spPr/>
    </dgm:pt>
    <dgm:pt modelId="{7123236A-25EF-4D81-9476-B4DEE5540AD4}" type="pres">
      <dgm:prSet presAssocID="{53CF5037-3041-4F9A-8040-3EDBC0BA603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4D2FC2B-6D30-40D4-839E-651163F77B43}" type="pres">
      <dgm:prSet presAssocID="{53CF5037-3041-4F9A-8040-3EDBC0BA6036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CB738C0F-E91C-4FA8-8440-4A6F4B743FE0}" type="presOf" srcId="{80EEA22E-DE52-4277-8710-39853D264909}" destId="{E4D2FC2B-6D30-40D4-839E-651163F77B43}" srcOrd="0" destOrd="1" presId="urn:microsoft.com/office/officeart/2005/8/layout/vList2"/>
    <dgm:cxn modelId="{370A243D-877E-4706-8F41-182DBD50B0F9}" type="presOf" srcId="{6C2D215C-337A-44D0-B9E6-A45FEE2F4B51}" destId="{09742862-B6EE-4032-8FE2-D77788305551}" srcOrd="0" destOrd="0" presId="urn:microsoft.com/office/officeart/2005/8/layout/vList2"/>
    <dgm:cxn modelId="{98B4BB5C-C122-4014-83C4-57F914C93557}" type="presOf" srcId="{53CF5037-3041-4F9A-8040-3EDBC0BA6036}" destId="{7123236A-25EF-4D81-9476-B4DEE5540AD4}" srcOrd="0" destOrd="0" presId="urn:microsoft.com/office/officeart/2005/8/layout/vList2"/>
    <dgm:cxn modelId="{B3CD0F61-B085-483D-BCDE-0059B44F35A3}" srcId="{16941234-2313-43B0-9017-4884FC058DC1}" destId="{53CF5037-3041-4F9A-8040-3EDBC0BA6036}" srcOrd="1" destOrd="0" parTransId="{9D484957-6832-43E6-8355-518291C38C49}" sibTransId="{5F9DDCB0-5457-483E-AC3D-6860932FD3F5}"/>
    <dgm:cxn modelId="{42974C48-ACBB-4734-A7D5-7D16D49343D4}" srcId="{F9920741-E1BB-42F1-A169-147B680A3548}" destId="{6C2D215C-337A-44D0-B9E6-A45FEE2F4B51}" srcOrd="0" destOrd="0" parTransId="{781EAAB0-8B94-42B3-9299-109185C04ACF}" sibTransId="{66F80C61-9EF8-4C28-B42A-574679E854A6}"/>
    <dgm:cxn modelId="{3F792E4B-1E55-4BA3-A41B-0483E9541EF7}" srcId="{53CF5037-3041-4F9A-8040-3EDBC0BA6036}" destId="{80EEA22E-DE52-4277-8710-39853D264909}" srcOrd="1" destOrd="0" parTransId="{B46334DD-D11F-4964-8742-477715A9A7A4}" sibTransId="{45D4C5AF-D9C9-4CD1-8C2E-16447970436B}"/>
    <dgm:cxn modelId="{E6807C4D-4364-459F-861D-4768149ECE36}" type="presOf" srcId="{93D34AAD-CE76-4538-9FA7-BD5A47A8D2D5}" destId="{E4D2FC2B-6D30-40D4-839E-651163F77B43}" srcOrd="0" destOrd="0" presId="urn:microsoft.com/office/officeart/2005/8/layout/vList2"/>
    <dgm:cxn modelId="{D2DB5680-2FC3-44F2-AA88-698D02597302}" type="presOf" srcId="{F9920741-E1BB-42F1-A169-147B680A3548}" destId="{7AB55716-C5DA-4F6B-B9F6-B0BD3DCDD178}" srcOrd="0" destOrd="0" presId="urn:microsoft.com/office/officeart/2005/8/layout/vList2"/>
    <dgm:cxn modelId="{5387D68C-FD29-4C22-9C88-F97FFA3DEA0C}" srcId="{16941234-2313-43B0-9017-4884FC058DC1}" destId="{F9920741-E1BB-42F1-A169-147B680A3548}" srcOrd="0" destOrd="0" parTransId="{D8BFC0F2-9E58-4F52-88B3-C556006DFD06}" sibTransId="{71C85481-4B2E-4BB2-8AE1-6DF47435DD6A}"/>
    <dgm:cxn modelId="{09023097-55BE-43D6-9F4B-3610D68ADC79}" srcId="{53CF5037-3041-4F9A-8040-3EDBC0BA6036}" destId="{93D34AAD-CE76-4538-9FA7-BD5A47A8D2D5}" srcOrd="0" destOrd="0" parTransId="{AA232CEA-0CB2-4800-8C22-4FB4C6180395}" sibTransId="{AB0026A5-E45B-4CDA-A178-6C8D2422D951}"/>
    <dgm:cxn modelId="{856D21A7-0F88-4C77-A596-5D9C34EC961F}" type="presOf" srcId="{16941234-2313-43B0-9017-4884FC058DC1}" destId="{B0219B21-4B43-4D5C-8472-6489331600EC}" srcOrd="0" destOrd="0" presId="urn:microsoft.com/office/officeart/2005/8/layout/vList2"/>
    <dgm:cxn modelId="{F80D444F-A505-4564-9270-1516699CDE97}" type="presParOf" srcId="{B0219B21-4B43-4D5C-8472-6489331600EC}" destId="{7AB55716-C5DA-4F6B-B9F6-B0BD3DCDD178}" srcOrd="0" destOrd="0" presId="urn:microsoft.com/office/officeart/2005/8/layout/vList2"/>
    <dgm:cxn modelId="{FC9B10E9-2D43-4218-A38F-6B514A23675C}" type="presParOf" srcId="{B0219B21-4B43-4D5C-8472-6489331600EC}" destId="{09742862-B6EE-4032-8FE2-D77788305551}" srcOrd="1" destOrd="0" presId="urn:microsoft.com/office/officeart/2005/8/layout/vList2"/>
    <dgm:cxn modelId="{175DAC7B-B9D2-41B9-8180-127975C9BCA9}" type="presParOf" srcId="{B0219B21-4B43-4D5C-8472-6489331600EC}" destId="{7123236A-25EF-4D81-9476-B4DEE5540AD4}" srcOrd="2" destOrd="0" presId="urn:microsoft.com/office/officeart/2005/8/layout/vList2"/>
    <dgm:cxn modelId="{1C805ABF-E7B7-422B-9F39-71B20A031925}" type="presParOf" srcId="{B0219B21-4B43-4D5C-8472-6489331600EC}" destId="{E4D2FC2B-6D30-40D4-839E-651163F77B4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04873E-34D9-4011-B823-45C4AD2A9FC6}" type="doc">
      <dgm:prSet loTypeId="urn:microsoft.com/office/officeart/2017/3/layout/HorizontalPathTimeline" loCatId="other" qsTypeId="urn:microsoft.com/office/officeart/2005/8/quickstyle/simple1" qsCatId="simple" csTypeId="urn:microsoft.com/office/officeart/2005/8/colors/accent5_2" csCatId="accent5" phldr="1"/>
      <dgm:spPr/>
      <dgm:t>
        <a:bodyPr rtlCol="0"/>
        <a:lstStyle/>
        <a:p>
          <a:pPr rtl="0"/>
          <a:endParaRPr lang="en-US"/>
        </a:p>
      </dgm:t>
    </dgm:pt>
    <dgm:pt modelId="{D0C06EB0-D7EF-45E3-95AD-C3986984C27E}">
      <dgm:prSet phldrT="[Text]" phldr="0"/>
      <dgm:spPr/>
      <dgm:t>
        <a:bodyPr rtlCol="0"/>
        <a:lstStyle/>
        <a:p>
          <a:pPr>
            <a:defRPr b="1"/>
          </a:pPr>
          <a:r>
            <a: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rPr>
            <a:t>応募​​</a:t>
          </a:r>
        </a:p>
      </dgm:t>
    </dgm:pt>
    <dgm:pt modelId="{0BB155BD-DA20-44C2-8CB4-CB3D3770A527}" type="parTrans" cxnId="{97993EA3-CE7B-4009-B7CE-BFB111FBE521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6F918279-79F1-4A08-BB84-2DE055676D74}" type="sibTrans" cxnId="{97993EA3-CE7B-4009-B7CE-BFB111FBE521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4E599684-CBE7-4BF6-B041-7B59A5AE3CF2}">
      <dgm:prSet phldrT="[Text]"/>
      <dgm:spPr/>
      <dgm:t>
        <a:bodyPr rtlCol="0"/>
        <a:lstStyle/>
        <a:p>
          <a:r>
            <a:rPr lang="en-US" altLang="ja-JP" b="0" i="0" u="none" noProof="0" dirty="0">
              <a:latin typeface="Meiryo UI" panose="020B0604030504040204" pitchFamily="50" charset="-128"/>
              <a:ea typeface="Meiryo UI" panose="020B0604030504040204" pitchFamily="50" charset="-128"/>
            </a:rPr>
            <a:t>SMS</a:t>
          </a:r>
          <a:r>
            <a:rPr lang="ja-JP" altLang="en-US" b="0" i="0" u="none" noProof="0" dirty="0">
              <a:latin typeface="Meiryo UI" panose="020B0604030504040204" pitchFamily="50" charset="-128"/>
              <a:ea typeface="Meiryo UI" panose="020B0604030504040204" pitchFamily="50" charset="-128"/>
            </a:rPr>
            <a:t>コネクト、ないしパードットから届いたキャンペーンに対して応募をする。</a:t>
          </a:r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A8AAC60B-A805-4BF6-9EA5-E87AC2902868}" type="parTrans" cxnId="{841D665D-B707-471F-BD09-964D3951145A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BF909935-A6E2-4FB3-A57D-3F1AE3109B2D}" type="sibTrans" cxnId="{841D665D-B707-471F-BD09-964D3951145A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4B3BEF5E-080D-4FEE-B522-70B46FFD0660}">
      <dgm:prSet phldrT="[Text]" phldr="0"/>
      <dgm:spPr/>
      <dgm:t>
        <a:bodyPr rtlCol="0"/>
        <a:lstStyle/>
        <a:p>
          <a:pPr>
            <a:defRPr b="1"/>
          </a:pPr>
          <a:r>
            <a: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rPr>
            <a:t>郵送​​</a:t>
          </a:r>
        </a:p>
      </dgm:t>
    </dgm:pt>
    <dgm:pt modelId="{06017295-6984-41E0-8693-8EB293EF8566}" type="parTrans" cxnId="{9A613993-1976-4C90-B719-959774EC46C8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39F905D4-BCDD-42A3-91CF-0746D3124C5E}" type="sibTrans" cxnId="{9A613993-1976-4C90-B719-959774EC46C8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DB8AF9DD-B1C3-4C20-BD21-C6C7FF671A92}">
      <dgm:prSet phldrT="[Text]"/>
      <dgm:spPr/>
      <dgm:t>
        <a:bodyPr rtlCol="0"/>
        <a:lstStyle/>
        <a:p>
          <a:r>
            <a:rPr lang="ja-JP" altLang="en-US" b="0" i="0" u="none" noProof="0" dirty="0">
              <a:latin typeface="Meiryo UI" panose="020B0604030504040204" pitchFamily="50" charset="-128"/>
              <a:ea typeface="Meiryo UI" panose="020B0604030504040204" pitchFamily="50" charset="-128"/>
            </a:rPr>
            <a:t>「モミの木」が到着して喜ぶ</a:t>
          </a:r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DF70DEA5-E7DD-4AA9-B1CC-992432C16744}" type="parTrans" cxnId="{D6373D48-D8B0-4539-A4A4-81DB907C07C1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428A9B80-64FA-44ED-87FF-F7A0D539842F}" type="sibTrans" cxnId="{D6373D48-D8B0-4539-A4A4-81DB907C07C1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406B4493-A90D-40A8-B02D-BA06CB04BF3C}">
      <dgm:prSet phldrT="[Text]" phldr="0"/>
      <dgm:spPr/>
      <dgm:t>
        <a:bodyPr rtlCol="0"/>
        <a:lstStyle/>
        <a:p>
          <a:pPr>
            <a:defRPr b="1"/>
          </a:pPr>
          <a:r>
            <a: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rPr>
            <a:t>飾りつけ​​</a:t>
          </a:r>
        </a:p>
      </dgm:t>
    </dgm:pt>
    <dgm:pt modelId="{2E2A0F75-F224-4A80-ACB5-1C4956E37E23}" type="parTrans" cxnId="{F712E336-0730-4454-AAED-A8EC704ECFC8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B6B5896F-38E7-450F-A826-9964A8F0DE0E}" type="sibTrans" cxnId="{F712E336-0730-4454-AAED-A8EC704ECFC8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20D34FCC-0F35-496C-B2E7-3FBCA3E29C37}">
      <dgm:prSet phldrT="[Text]"/>
      <dgm:spPr/>
      <dgm:t>
        <a:bodyPr rtlCol="0"/>
        <a:lstStyle/>
        <a:p>
          <a:r>
            <a:rPr lang="ja-JP" altLang="en-US" b="0" i="0" u="none" noProof="0" dirty="0">
              <a:latin typeface="Meiryo UI" panose="020B0604030504040204" pitchFamily="50" charset="-128"/>
              <a:ea typeface="Meiryo UI" panose="020B0604030504040204" pitchFamily="50" charset="-128"/>
            </a:rPr>
            <a:t>家族楽しくツリーの飾りつけをする</a:t>
          </a:r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CE74B72C-B89D-46FE-831F-2D7619996546}" type="parTrans" cxnId="{8F51CEF3-D7F7-4496-8E39-A74D3407581F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927D4900-D936-4E0F-AEA8-71096C4E0FED}" type="sibTrans" cxnId="{8F51CEF3-D7F7-4496-8E39-A74D3407581F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B510D331-3C37-4C52-88F7-7D5F73B475D4}">
      <dgm:prSet phldrT="[Text]" phldr="0"/>
      <dgm:spPr/>
      <dgm:t>
        <a:bodyPr rtlCol="0"/>
        <a:lstStyle/>
        <a:p>
          <a:pPr>
            <a:defRPr b="1"/>
          </a:pPr>
          <a:r>
            <a:rPr lang="en-US" altLang="ja-JP" noProof="0" dirty="0">
              <a:latin typeface="Meiryo UI" panose="020B0604030504040204" pitchFamily="50" charset="-128"/>
              <a:ea typeface="Meiryo UI" panose="020B0604030504040204" pitchFamily="50" charset="-128"/>
            </a:rPr>
            <a:t>SNS</a:t>
          </a:r>
          <a:r>
            <a: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rPr>
            <a:t>へアップ​​</a:t>
          </a:r>
        </a:p>
      </dgm:t>
    </dgm:pt>
    <dgm:pt modelId="{398F5480-7365-4006-835D-77B9E6A25983}" type="parTrans" cxnId="{0AEE03AD-B0A8-4E99-8053-4664FDD2E430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367F77DB-ABFF-429A-8FC2-B52BF270F68E}" type="sibTrans" cxnId="{0AEE03AD-B0A8-4E99-8053-4664FDD2E430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18961926-301C-44E1-9A47-D7A977A9BC11}">
      <dgm:prSet phldrT="[Text]" phldr="0"/>
      <dgm:spPr/>
      <dgm:t>
        <a:bodyPr rtlCol="0"/>
        <a:lstStyle/>
        <a:p>
          <a:r>
            <a:rPr lang="ja-JP" altLang="en-US" b="0" i="0" u="none" noProof="0" dirty="0">
              <a:latin typeface="Meiryo UI" panose="020B0604030504040204" pitchFamily="50" charset="-128"/>
              <a:ea typeface="Meiryo UI" panose="020B0604030504040204" pitchFamily="50" charset="-128"/>
            </a:rPr>
            <a:t>決められた「＃ランディックス」を明記して思い思い</a:t>
          </a:r>
          <a:r>
            <a:rPr lang="en-US" altLang="ja-JP" b="0" i="0" u="none" noProof="0" dirty="0">
              <a:latin typeface="Meiryo UI" panose="020B0604030504040204" pitchFamily="50" charset="-128"/>
              <a:ea typeface="Meiryo UI" panose="020B0604030504040204" pitchFamily="50" charset="-128"/>
            </a:rPr>
            <a:t>SNS</a:t>
          </a:r>
          <a:r>
            <a:rPr lang="ja-JP" altLang="en-US" b="0" i="0" u="none" noProof="0" dirty="0">
              <a:latin typeface="Meiryo UI" panose="020B0604030504040204" pitchFamily="50" charset="-128"/>
              <a:ea typeface="Meiryo UI" panose="020B0604030504040204" pitchFamily="50" charset="-128"/>
            </a:rPr>
            <a:t>へアップする（</a:t>
          </a:r>
          <a:r>
            <a:rPr lang="en-US" altLang="ja-JP" b="0" i="0" u="none" noProof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※</a:t>
          </a:r>
          <a:r>
            <a:rPr lang="ja-JP" altLang="en-US" b="0" i="0" u="none" noProof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任意</a:t>
          </a:r>
          <a:r>
            <a:rPr lang="ja-JP" altLang="en-US" b="0" i="0" u="none" noProof="0" dirty="0">
              <a:latin typeface="Meiryo UI" panose="020B0604030504040204" pitchFamily="50" charset="-128"/>
              <a:ea typeface="Meiryo UI" panose="020B0604030504040204" pitchFamily="50" charset="-128"/>
            </a:rPr>
            <a:t>）</a:t>
          </a:r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81E4A02F-5B3D-4730-905E-26FA4F4D82B7}" type="parTrans" cxnId="{2E29CB5A-A09A-4060-B826-AE04269E70B5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75DE58C7-C123-4BFF-A202-569D9552BC6D}" type="sibTrans" cxnId="{2E29CB5A-A09A-4060-B826-AE04269E70B5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EE1E2388-05A7-4F6A-A4D8-E575A8B64F8F}">
      <dgm:prSet phldrT="[Text]" phldr="0"/>
      <dgm:spPr/>
      <dgm:t>
        <a:bodyPr rtlCol="0"/>
        <a:lstStyle/>
        <a:p>
          <a:pPr>
            <a:defRPr b="1"/>
          </a:pPr>
          <a:r>
            <a:rPr lang="ja-JP" altLang="en-US" noProof="0" dirty="0">
              <a:latin typeface="Meiryo UI" panose="020B0604030504040204" pitchFamily="50" charset="-128"/>
              <a:ea typeface="Meiryo UI" panose="020B0604030504040204" pitchFamily="50" charset="-128"/>
            </a:rPr>
            <a:t>抽選​​</a:t>
          </a:r>
        </a:p>
      </dgm:t>
    </dgm:pt>
    <dgm:pt modelId="{D2F98A81-FDB3-4B4B-A5A0-204E6B61EC1E}" type="parTrans" cxnId="{A693BDA8-10EB-4B66-8600-3E05FDE8FE2D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AB5D91BF-CBD4-4B51-9FBC-18D3C3BE95C6}" type="sibTrans" cxnId="{A693BDA8-10EB-4B66-8600-3E05FDE8FE2D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ABB612A5-7312-44DD-ACCB-DC1575749DDE}">
      <dgm:prSet phldrT="[Text]" phldr="0"/>
      <dgm:spPr/>
      <dgm:t>
        <a:bodyPr rtlCol="0"/>
        <a:lstStyle/>
        <a:p>
          <a:r>
            <a:rPr lang="ja-JP" altLang="en-US" b="0" i="0" u="none" noProof="0" dirty="0">
              <a:latin typeface="Meiryo UI" panose="020B0604030504040204" pitchFamily="50" charset="-128"/>
              <a:ea typeface="Meiryo UI" panose="020B0604030504040204" pitchFamily="50" charset="-128"/>
            </a:rPr>
            <a:t>抽選が当たればさらにプレゼントが届く</a:t>
          </a:r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362FDBE7-25B1-4B76-B88E-FCCF1B21A213}" type="parTrans" cxnId="{797BC34A-780D-404F-BF21-46FE6E9D10B9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0CB3FDC2-4D36-428E-B9C0-0CF5100298FD}" type="sibTrans" cxnId="{797BC34A-780D-404F-BF21-46FE6E9D10B9}">
      <dgm:prSet/>
      <dgm:spPr/>
      <dgm:t>
        <a:bodyPr rtlCol="0"/>
        <a:lstStyle/>
        <a:p>
          <a:pPr rtl="0"/>
          <a:endParaRPr lang="ja-JP" altLang="en-US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gm:t>
    </dgm:pt>
    <dgm:pt modelId="{932CA750-36C5-4FBB-923A-29DF7B5A91E5}" type="pres">
      <dgm:prSet presAssocID="{E604873E-34D9-4011-B823-45C4AD2A9FC6}" presName="root" presStyleCnt="0">
        <dgm:presLayoutVars>
          <dgm:chMax/>
          <dgm:chPref/>
          <dgm:animLvl val="lvl"/>
        </dgm:presLayoutVars>
      </dgm:prSet>
      <dgm:spPr/>
    </dgm:pt>
    <dgm:pt modelId="{C5D1BC48-B762-488E-BF7E-9CDA82DFACEE}" type="pres">
      <dgm:prSet presAssocID="{E604873E-34D9-4011-B823-45C4AD2A9FC6}" presName="divider" presStyleLbl="node1" presStyleIdx="0" presStyleCnt="1"/>
      <dgm:spPr/>
    </dgm:pt>
    <dgm:pt modelId="{03618986-EF2F-440D-8403-283058C2987B}" type="pres">
      <dgm:prSet presAssocID="{E604873E-34D9-4011-B823-45C4AD2A9FC6}" presName="nodes" presStyleCnt="0">
        <dgm:presLayoutVars>
          <dgm:chMax/>
          <dgm:chPref/>
          <dgm:animLvl val="lvl"/>
        </dgm:presLayoutVars>
      </dgm:prSet>
      <dgm:spPr/>
    </dgm:pt>
    <dgm:pt modelId="{3B7C76B3-9A15-41E9-ABC3-698AB66EEDEB}" type="pres">
      <dgm:prSet presAssocID="{D0C06EB0-D7EF-45E3-95AD-C3986984C27E}" presName="composite" presStyleCnt="0"/>
      <dgm:spPr/>
    </dgm:pt>
    <dgm:pt modelId="{0A2DB98E-12CB-44AC-A271-FA81A963AC9D}" type="pres">
      <dgm:prSet presAssocID="{D0C06EB0-D7EF-45E3-95AD-C3986984C27E}" presName="L1TextContainer" presStyleLbl="revTx" presStyleIdx="0" presStyleCnt="5">
        <dgm:presLayoutVars>
          <dgm:chMax val="1"/>
          <dgm:chPref val="1"/>
          <dgm:bulletEnabled val="1"/>
        </dgm:presLayoutVars>
      </dgm:prSet>
      <dgm:spPr/>
    </dgm:pt>
    <dgm:pt modelId="{27709FD2-3216-4BCF-9F74-FD4CEFA3A9ED}" type="pres">
      <dgm:prSet presAssocID="{D0C06EB0-D7EF-45E3-95AD-C3986984C27E}" presName="L2TextContainerWrapper" presStyleCnt="0">
        <dgm:presLayoutVars>
          <dgm:chMax val="0"/>
          <dgm:chPref val="0"/>
          <dgm:bulletEnabled val="1"/>
        </dgm:presLayoutVars>
      </dgm:prSet>
      <dgm:spPr/>
    </dgm:pt>
    <dgm:pt modelId="{CD7A980D-5441-4C5A-B155-C2A021C3D0DD}" type="pres">
      <dgm:prSet presAssocID="{D0C06EB0-D7EF-45E3-95AD-C3986984C27E}" presName="L2TextContainer" presStyleLbl="bgAccFollowNode1" presStyleIdx="0" presStyleCnt="5"/>
      <dgm:spPr/>
    </dgm:pt>
    <dgm:pt modelId="{EC43CE52-5C8B-407E-A382-D1268E523743}" type="pres">
      <dgm:prSet presAssocID="{D0C06EB0-D7EF-45E3-95AD-C3986984C27E}" presName="FlexibleEmptyPlaceHolder" presStyleCnt="0"/>
      <dgm:spPr/>
    </dgm:pt>
    <dgm:pt modelId="{87C15291-AEBC-4F1E-BB11-F23971968E4A}" type="pres">
      <dgm:prSet presAssocID="{D0C06EB0-D7EF-45E3-95AD-C3986984C27E}" presName="ConnectLine" presStyleLbl="alignNode1" presStyleIdx="0" presStyleCnt="5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4E6C086A-07A1-49AA-A5A9-2A0B949C7E99}" type="pres">
      <dgm:prSet presAssocID="{D0C06EB0-D7EF-45E3-95AD-C3986984C27E}" presName="ConnectorPoint" presStyleLbl="fgAcc1" presStyleIdx="0" presStyleCnt="5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CCF0635D-7E1B-4FF0-B23E-6E3FFAF0187C}" type="pres">
      <dgm:prSet presAssocID="{D0C06EB0-D7EF-45E3-95AD-C3986984C27E}" presName="EmptyPlaceHolder" presStyleCnt="0"/>
      <dgm:spPr/>
    </dgm:pt>
    <dgm:pt modelId="{53BBE295-ADA1-45B2-9B2A-E4439C63A887}" type="pres">
      <dgm:prSet presAssocID="{6F918279-79F1-4A08-BB84-2DE055676D74}" presName="spaceBetweenRectangles" presStyleCnt="0"/>
      <dgm:spPr/>
    </dgm:pt>
    <dgm:pt modelId="{E3013DA7-D413-41BE-9E81-B2A45F6CDF77}" type="pres">
      <dgm:prSet presAssocID="{4B3BEF5E-080D-4FEE-B522-70B46FFD0660}" presName="composite" presStyleCnt="0"/>
      <dgm:spPr/>
    </dgm:pt>
    <dgm:pt modelId="{E7F88204-0CA2-4C46-B02A-29D432AB1EB7}" type="pres">
      <dgm:prSet presAssocID="{4B3BEF5E-080D-4FEE-B522-70B46FFD0660}" presName="L1TextContainer" presStyleLbl="revTx" presStyleIdx="1" presStyleCnt="5">
        <dgm:presLayoutVars>
          <dgm:chMax val="1"/>
          <dgm:chPref val="1"/>
          <dgm:bulletEnabled val="1"/>
        </dgm:presLayoutVars>
      </dgm:prSet>
      <dgm:spPr/>
    </dgm:pt>
    <dgm:pt modelId="{8CAAB770-0AB9-4D31-A1B1-5A675C95D664}" type="pres">
      <dgm:prSet presAssocID="{4B3BEF5E-080D-4FEE-B522-70B46FFD0660}" presName="L2TextContainerWrapper" presStyleCnt="0">
        <dgm:presLayoutVars>
          <dgm:chMax val="0"/>
          <dgm:chPref val="0"/>
          <dgm:bulletEnabled val="1"/>
        </dgm:presLayoutVars>
      </dgm:prSet>
      <dgm:spPr/>
    </dgm:pt>
    <dgm:pt modelId="{51FEFD34-D680-431C-AC44-012B4D99C277}" type="pres">
      <dgm:prSet presAssocID="{4B3BEF5E-080D-4FEE-B522-70B46FFD0660}" presName="L2TextContainer" presStyleLbl="bgAccFollowNode1" presStyleIdx="1" presStyleCnt="5"/>
      <dgm:spPr/>
    </dgm:pt>
    <dgm:pt modelId="{3AB85E24-E56F-4866-BA4C-2F61045077CD}" type="pres">
      <dgm:prSet presAssocID="{4B3BEF5E-080D-4FEE-B522-70B46FFD0660}" presName="FlexibleEmptyPlaceHolder" presStyleCnt="0"/>
      <dgm:spPr/>
    </dgm:pt>
    <dgm:pt modelId="{CF581527-BD03-46E2-B01B-848601BE686D}" type="pres">
      <dgm:prSet presAssocID="{4B3BEF5E-080D-4FEE-B522-70B46FFD0660}" presName="ConnectLine" presStyleLbl="alignNode1" presStyleIdx="1" presStyleCnt="5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87CBBACC-C115-48BD-9563-4AD8F5A27234}" type="pres">
      <dgm:prSet presAssocID="{4B3BEF5E-080D-4FEE-B522-70B46FFD0660}" presName="ConnectorPoint" presStyleLbl="fgAcc1" presStyleIdx="1" presStyleCnt="5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D151CB89-C46B-4A54-8445-270B818297F5}" type="pres">
      <dgm:prSet presAssocID="{4B3BEF5E-080D-4FEE-B522-70B46FFD0660}" presName="EmptyPlaceHolder" presStyleCnt="0"/>
      <dgm:spPr/>
    </dgm:pt>
    <dgm:pt modelId="{14644381-51A3-47DC-BD53-718253873CE3}" type="pres">
      <dgm:prSet presAssocID="{39F905D4-BCDD-42A3-91CF-0746D3124C5E}" presName="spaceBetweenRectangles" presStyleCnt="0"/>
      <dgm:spPr/>
    </dgm:pt>
    <dgm:pt modelId="{A19490FE-2862-4FAC-9536-B0E8D029F478}" type="pres">
      <dgm:prSet presAssocID="{406B4493-A90D-40A8-B02D-BA06CB04BF3C}" presName="composite" presStyleCnt="0"/>
      <dgm:spPr/>
    </dgm:pt>
    <dgm:pt modelId="{503E2E0C-528D-4B96-B61D-1C3F44FFC164}" type="pres">
      <dgm:prSet presAssocID="{406B4493-A90D-40A8-B02D-BA06CB04BF3C}" presName="L1TextContainer" presStyleLbl="revTx" presStyleIdx="2" presStyleCnt="5">
        <dgm:presLayoutVars>
          <dgm:chMax val="1"/>
          <dgm:chPref val="1"/>
          <dgm:bulletEnabled val="1"/>
        </dgm:presLayoutVars>
      </dgm:prSet>
      <dgm:spPr/>
    </dgm:pt>
    <dgm:pt modelId="{DC1D6388-D73A-489E-9F74-BB24DA3C2895}" type="pres">
      <dgm:prSet presAssocID="{406B4493-A90D-40A8-B02D-BA06CB04BF3C}" presName="L2TextContainerWrapper" presStyleCnt="0">
        <dgm:presLayoutVars>
          <dgm:chMax val="0"/>
          <dgm:chPref val="0"/>
          <dgm:bulletEnabled val="1"/>
        </dgm:presLayoutVars>
      </dgm:prSet>
      <dgm:spPr/>
    </dgm:pt>
    <dgm:pt modelId="{341D02C6-3F64-4DF2-AFB2-F620E7B389D9}" type="pres">
      <dgm:prSet presAssocID="{406B4493-A90D-40A8-B02D-BA06CB04BF3C}" presName="L2TextContainer" presStyleLbl="bgAccFollowNode1" presStyleIdx="2" presStyleCnt="5" custLinFactNeighborX="-2" custLinFactNeighborY="-435"/>
      <dgm:spPr/>
    </dgm:pt>
    <dgm:pt modelId="{148856CE-7B6D-4A68-9C6D-A741925B1D54}" type="pres">
      <dgm:prSet presAssocID="{406B4493-A90D-40A8-B02D-BA06CB04BF3C}" presName="FlexibleEmptyPlaceHolder" presStyleCnt="0"/>
      <dgm:spPr/>
    </dgm:pt>
    <dgm:pt modelId="{733145A9-EE86-4C22-9A0B-D61094480CC8}" type="pres">
      <dgm:prSet presAssocID="{406B4493-A90D-40A8-B02D-BA06CB04BF3C}" presName="ConnectLine" presStyleLbl="alignNode1" presStyleIdx="2" presStyleCnt="5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78513766-A46C-4A38-9E06-613A95A26840}" type="pres">
      <dgm:prSet presAssocID="{406B4493-A90D-40A8-B02D-BA06CB04BF3C}" presName="ConnectorPoint" presStyleLbl="fgAcc1" presStyleIdx="2" presStyleCnt="5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818BF487-7F84-4EF9-A6DA-FA2F2DE9F454}" type="pres">
      <dgm:prSet presAssocID="{406B4493-A90D-40A8-B02D-BA06CB04BF3C}" presName="EmptyPlaceHolder" presStyleCnt="0"/>
      <dgm:spPr/>
    </dgm:pt>
    <dgm:pt modelId="{5E14ECBF-DB21-47A8-931B-38581CF264D1}" type="pres">
      <dgm:prSet presAssocID="{B6B5896F-38E7-450F-A826-9964A8F0DE0E}" presName="spaceBetweenRectangles" presStyleCnt="0"/>
      <dgm:spPr/>
    </dgm:pt>
    <dgm:pt modelId="{DCFF8531-D0C5-404C-A993-D79A3BB6F1D9}" type="pres">
      <dgm:prSet presAssocID="{B510D331-3C37-4C52-88F7-7D5F73B475D4}" presName="composite" presStyleCnt="0"/>
      <dgm:spPr/>
    </dgm:pt>
    <dgm:pt modelId="{23FE4FBE-0216-4C47-8409-B0D889216184}" type="pres">
      <dgm:prSet presAssocID="{B510D331-3C37-4C52-88F7-7D5F73B475D4}" presName="L1TextContainer" presStyleLbl="revTx" presStyleIdx="3" presStyleCnt="5">
        <dgm:presLayoutVars>
          <dgm:chMax val="1"/>
          <dgm:chPref val="1"/>
          <dgm:bulletEnabled val="1"/>
        </dgm:presLayoutVars>
      </dgm:prSet>
      <dgm:spPr/>
    </dgm:pt>
    <dgm:pt modelId="{3D93C9A5-FD9E-4504-AED8-4FECF513C0F6}" type="pres">
      <dgm:prSet presAssocID="{B510D331-3C37-4C52-88F7-7D5F73B475D4}" presName="L2TextContainerWrapper" presStyleCnt="0">
        <dgm:presLayoutVars>
          <dgm:chMax val="0"/>
          <dgm:chPref val="0"/>
          <dgm:bulletEnabled val="1"/>
        </dgm:presLayoutVars>
      </dgm:prSet>
      <dgm:spPr/>
    </dgm:pt>
    <dgm:pt modelId="{1FA6D165-7770-4A83-BEC4-863E69836AE5}" type="pres">
      <dgm:prSet presAssocID="{B510D331-3C37-4C52-88F7-7D5F73B475D4}" presName="L2TextContainer" presStyleLbl="bgAccFollowNode1" presStyleIdx="3" presStyleCnt="5"/>
      <dgm:spPr/>
    </dgm:pt>
    <dgm:pt modelId="{3EE4A459-D649-4009-AE2A-7603665EDC14}" type="pres">
      <dgm:prSet presAssocID="{B510D331-3C37-4C52-88F7-7D5F73B475D4}" presName="FlexibleEmptyPlaceHolder" presStyleCnt="0"/>
      <dgm:spPr/>
    </dgm:pt>
    <dgm:pt modelId="{4798EC92-4DB0-448A-8DEC-A77617C1B09D}" type="pres">
      <dgm:prSet presAssocID="{B510D331-3C37-4C52-88F7-7D5F73B475D4}" presName="ConnectLine" presStyleLbl="alignNode1" presStyleIdx="3" presStyleCnt="5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AAD3C92D-5256-4CFD-970C-1FACA26243D8}" type="pres">
      <dgm:prSet presAssocID="{B510D331-3C37-4C52-88F7-7D5F73B475D4}" presName="ConnectorPoint" presStyleLbl="fgAcc1" presStyleIdx="3" presStyleCnt="5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89097143-6DE0-419F-8539-44992F7C66EE}" type="pres">
      <dgm:prSet presAssocID="{B510D331-3C37-4C52-88F7-7D5F73B475D4}" presName="EmptyPlaceHolder" presStyleCnt="0"/>
      <dgm:spPr/>
    </dgm:pt>
    <dgm:pt modelId="{5FB77434-C64E-40DF-BFF1-3691A75D8BFF}" type="pres">
      <dgm:prSet presAssocID="{367F77DB-ABFF-429A-8FC2-B52BF270F68E}" presName="spaceBetweenRectangles" presStyleCnt="0"/>
      <dgm:spPr/>
    </dgm:pt>
    <dgm:pt modelId="{9D9377FD-8A5F-4522-8098-06AD80BDB73B}" type="pres">
      <dgm:prSet presAssocID="{EE1E2388-05A7-4F6A-A4D8-E575A8B64F8F}" presName="composite" presStyleCnt="0"/>
      <dgm:spPr/>
    </dgm:pt>
    <dgm:pt modelId="{74F14CCF-4D24-4F52-988B-55185DFAD062}" type="pres">
      <dgm:prSet presAssocID="{EE1E2388-05A7-4F6A-A4D8-E575A8B64F8F}" presName="L1TextContainer" presStyleLbl="revTx" presStyleIdx="4" presStyleCnt="5">
        <dgm:presLayoutVars>
          <dgm:chMax val="1"/>
          <dgm:chPref val="1"/>
          <dgm:bulletEnabled val="1"/>
        </dgm:presLayoutVars>
      </dgm:prSet>
      <dgm:spPr/>
    </dgm:pt>
    <dgm:pt modelId="{441C9BE5-9C85-400E-BE73-224F62785822}" type="pres">
      <dgm:prSet presAssocID="{EE1E2388-05A7-4F6A-A4D8-E575A8B64F8F}" presName="L2TextContainerWrapper" presStyleCnt="0">
        <dgm:presLayoutVars>
          <dgm:chMax val="0"/>
          <dgm:chPref val="0"/>
          <dgm:bulletEnabled val="1"/>
        </dgm:presLayoutVars>
      </dgm:prSet>
      <dgm:spPr/>
    </dgm:pt>
    <dgm:pt modelId="{3EA4BEE1-D8BC-450E-84D0-5A021A999CA0}" type="pres">
      <dgm:prSet presAssocID="{EE1E2388-05A7-4F6A-A4D8-E575A8B64F8F}" presName="L2TextContainer" presStyleLbl="bgAccFollowNode1" presStyleIdx="4" presStyleCnt="5"/>
      <dgm:spPr/>
    </dgm:pt>
    <dgm:pt modelId="{9147C76B-CE1F-409C-9543-BAF01D6EA335}" type="pres">
      <dgm:prSet presAssocID="{EE1E2388-05A7-4F6A-A4D8-E575A8B64F8F}" presName="FlexibleEmptyPlaceHolder" presStyleCnt="0"/>
      <dgm:spPr/>
    </dgm:pt>
    <dgm:pt modelId="{F87C26A0-8195-4AC0-8B3E-7E200F3825D9}" type="pres">
      <dgm:prSet presAssocID="{EE1E2388-05A7-4F6A-A4D8-E575A8B64F8F}" presName="ConnectLine" presStyleLbl="alignNode1" presStyleIdx="4" presStyleCnt="5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6CC25FB1-1A13-43A3-816E-D4C5567F9540}" type="pres">
      <dgm:prSet presAssocID="{EE1E2388-05A7-4F6A-A4D8-E575A8B64F8F}" presName="ConnectorPoint" presStyleLbl="fgAcc1" presStyleIdx="4" presStyleCnt="5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F9E3319-0437-4209-8733-5002A1BF02D6}" type="pres">
      <dgm:prSet presAssocID="{EE1E2388-05A7-4F6A-A4D8-E575A8B64F8F}" presName="EmptyPlaceHolder" presStyleCnt="0"/>
      <dgm:spPr/>
    </dgm:pt>
  </dgm:ptLst>
  <dgm:cxnLst>
    <dgm:cxn modelId="{B128A003-3BB1-4A67-9604-8D987F9A69CB}" type="presOf" srcId="{E604873E-34D9-4011-B823-45C4AD2A9FC6}" destId="{932CA750-36C5-4FBB-923A-29DF7B5A91E5}" srcOrd="0" destOrd="0" presId="urn:microsoft.com/office/officeart/2017/3/layout/HorizontalPathTimeline"/>
    <dgm:cxn modelId="{83A71F1B-3DE1-4069-99FE-E27D01973B7F}" type="presOf" srcId="{ABB612A5-7312-44DD-ACCB-DC1575749DDE}" destId="{3EA4BEE1-D8BC-450E-84D0-5A021A999CA0}" srcOrd="0" destOrd="0" presId="urn:microsoft.com/office/officeart/2017/3/layout/HorizontalPathTimeline"/>
    <dgm:cxn modelId="{69430F1C-CD54-4634-9651-11DEBBE42B51}" type="presOf" srcId="{4B3BEF5E-080D-4FEE-B522-70B46FFD0660}" destId="{E7F88204-0CA2-4C46-B02A-29D432AB1EB7}" srcOrd="0" destOrd="0" presId="urn:microsoft.com/office/officeart/2017/3/layout/HorizontalPathTimeline"/>
    <dgm:cxn modelId="{D9CD4C2D-92EF-4164-8E82-7309658730D9}" type="presOf" srcId="{D0C06EB0-D7EF-45E3-95AD-C3986984C27E}" destId="{0A2DB98E-12CB-44AC-A271-FA81A963AC9D}" srcOrd="0" destOrd="0" presId="urn:microsoft.com/office/officeart/2017/3/layout/HorizontalPathTimeline"/>
    <dgm:cxn modelId="{F712E336-0730-4454-AAED-A8EC704ECFC8}" srcId="{E604873E-34D9-4011-B823-45C4AD2A9FC6}" destId="{406B4493-A90D-40A8-B02D-BA06CB04BF3C}" srcOrd="2" destOrd="0" parTransId="{2E2A0F75-F224-4A80-ACB5-1C4956E37E23}" sibTransId="{B6B5896F-38E7-450F-A826-9964A8F0DE0E}"/>
    <dgm:cxn modelId="{841D665D-B707-471F-BD09-964D3951145A}" srcId="{D0C06EB0-D7EF-45E3-95AD-C3986984C27E}" destId="{4E599684-CBE7-4BF6-B041-7B59A5AE3CF2}" srcOrd="0" destOrd="0" parTransId="{A8AAC60B-A805-4BF6-9EA5-E87AC2902868}" sibTransId="{BF909935-A6E2-4FB3-A57D-3F1AE3109B2D}"/>
    <dgm:cxn modelId="{D6373D48-D8B0-4539-A4A4-81DB907C07C1}" srcId="{4B3BEF5E-080D-4FEE-B522-70B46FFD0660}" destId="{DB8AF9DD-B1C3-4C20-BD21-C6C7FF671A92}" srcOrd="0" destOrd="0" parTransId="{DF70DEA5-E7DD-4AA9-B1CC-992432C16744}" sibTransId="{428A9B80-64FA-44ED-87FF-F7A0D539842F}"/>
    <dgm:cxn modelId="{797BC34A-780D-404F-BF21-46FE6E9D10B9}" srcId="{EE1E2388-05A7-4F6A-A4D8-E575A8B64F8F}" destId="{ABB612A5-7312-44DD-ACCB-DC1575749DDE}" srcOrd="0" destOrd="0" parTransId="{362FDBE7-25B1-4B76-B88E-FCCF1B21A213}" sibTransId="{0CB3FDC2-4D36-428E-B9C0-0CF5100298FD}"/>
    <dgm:cxn modelId="{6CE3AD56-96C4-4F62-AE3B-F1260B8CF8F1}" type="presOf" srcId="{406B4493-A90D-40A8-B02D-BA06CB04BF3C}" destId="{503E2E0C-528D-4B96-B61D-1C3F44FFC164}" srcOrd="0" destOrd="0" presId="urn:microsoft.com/office/officeart/2017/3/layout/HorizontalPathTimeline"/>
    <dgm:cxn modelId="{5C95EC59-8FCA-4B8E-8303-8E667B73BFCB}" type="presOf" srcId="{DB8AF9DD-B1C3-4C20-BD21-C6C7FF671A92}" destId="{51FEFD34-D680-431C-AC44-012B4D99C277}" srcOrd="0" destOrd="0" presId="urn:microsoft.com/office/officeart/2017/3/layout/HorizontalPathTimeline"/>
    <dgm:cxn modelId="{2E29CB5A-A09A-4060-B826-AE04269E70B5}" srcId="{B510D331-3C37-4C52-88F7-7D5F73B475D4}" destId="{18961926-301C-44E1-9A47-D7A977A9BC11}" srcOrd="0" destOrd="0" parTransId="{81E4A02F-5B3D-4730-905E-26FA4F4D82B7}" sibTransId="{75DE58C7-C123-4BFF-A202-569D9552BC6D}"/>
    <dgm:cxn modelId="{5F04DA90-840E-4E51-9DED-9B2601C9DB0C}" type="presOf" srcId="{4E599684-CBE7-4BF6-B041-7B59A5AE3CF2}" destId="{CD7A980D-5441-4C5A-B155-C2A021C3D0DD}" srcOrd="0" destOrd="0" presId="urn:microsoft.com/office/officeart/2017/3/layout/HorizontalPathTimeline"/>
    <dgm:cxn modelId="{9A613993-1976-4C90-B719-959774EC46C8}" srcId="{E604873E-34D9-4011-B823-45C4AD2A9FC6}" destId="{4B3BEF5E-080D-4FEE-B522-70B46FFD0660}" srcOrd="1" destOrd="0" parTransId="{06017295-6984-41E0-8693-8EB293EF8566}" sibTransId="{39F905D4-BCDD-42A3-91CF-0746D3124C5E}"/>
    <dgm:cxn modelId="{1A0D0496-36ED-4D40-AFD2-5F39173A0BE3}" type="presOf" srcId="{18961926-301C-44E1-9A47-D7A977A9BC11}" destId="{1FA6D165-7770-4A83-BEC4-863E69836AE5}" srcOrd="0" destOrd="0" presId="urn:microsoft.com/office/officeart/2017/3/layout/HorizontalPathTimeline"/>
    <dgm:cxn modelId="{97993EA3-CE7B-4009-B7CE-BFB111FBE521}" srcId="{E604873E-34D9-4011-B823-45C4AD2A9FC6}" destId="{D0C06EB0-D7EF-45E3-95AD-C3986984C27E}" srcOrd="0" destOrd="0" parTransId="{0BB155BD-DA20-44C2-8CB4-CB3D3770A527}" sibTransId="{6F918279-79F1-4A08-BB84-2DE055676D74}"/>
    <dgm:cxn modelId="{A693BDA8-10EB-4B66-8600-3E05FDE8FE2D}" srcId="{E604873E-34D9-4011-B823-45C4AD2A9FC6}" destId="{EE1E2388-05A7-4F6A-A4D8-E575A8B64F8F}" srcOrd="4" destOrd="0" parTransId="{D2F98A81-FDB3-4B4B-A5A0-204E6B61EC1E}" sibTransId="{AB5D91BF-CBD4-4B51-9FBC-18D3C3BE95C6}"/>
    <dgm:cxn modelId="{0AEE03AD-B0A8-4E99-8053-4664FDD2E430}" srcId="{E604873E-34D9-4011-B823-45C4AD2A9FC6}" destId="{B510D331-3C37-4C52-88F7-7D5F73B475D4}" srcOrd="3" destOrd="0" parTransId="{398F5480-7365-4006-835D-77B9E6A25983}" sibTransId="{367F77DB-ABFF-429A-8FC2-B52BF270F68E}"/>
    <dgm:cxn modelId="{12E25FB8-FA1E-4C8A-B0E2-727B51417E5A}" type="presOf" srcId="{B510D331-3C37-4C52-88F7-7D5F73B475D4}" destId="{23FE4FBE-0216-4C47-8409-B0D889216184}" srcOrd="0" destOrd="0" presId="urn:microsoft.com/office/officeart/2017/3/layout/HorizontalPathTimeline"/>
    <dgm:cxn modelId="{BB2F78C5-2049-452D-9EA0-B0A7E8B99D74}" type="presOf" srcId="{EE1E2388-05A7-4F6A-A4D8-E575A8B64F8F}" destId="{74F14CCF-4D24-4F52-988B-55185DFAD062}" srcOrd="0" destOrd="0" presId="urn:microsoft.com/office/officeart/2017/3/layout/HorizontalPathTimeline"/>
    <dgm:cxn modelId="{EDED7CE2-93A0-4D42-AE03-281B6BC93A8B}" type="presOf" srcId="{20D34FCC-0F35-496C-B2E7-3FBCA3E29C37}" destId="{341D02C6-3F64-4DF2-AFB2-F620E7B389D9}" srcOrd="0" destOrd="0" presId="urn:microsoft.com/office/officeart/2017/3/layout/HorizontalPathTimeline"/>
    <dgm:cxn modelId="{8F51CEF3-D7F7-4496-8E39-A74D3407581F}" srcId="{406B4493-A90D-40A8-B02D-BA06CB04BF3C}" destId="{20D34FCC-0F35-496C-B2E7-3FBCA3E29C37}" srcOrd="0" destOrd="0" parTransId="{CE74B72C-B89D-46FE-831F-2D7619996546}" sibTransId="{927D4900-D936-4E0F-AEA8-71096C4E0FED}"/>
    <dgm:cxn modelId="{1AA29D47-14B6-4D11-B49B-96E5DDAF14E1}" type="presParOf" srcId="{932CA750-36C5-4FBB-923A-29DF7B5A91E5}" destId="{C5D1BC48-B762-488E-BF7E-9CDA82DFACEE}" srcOrd="0" destOrd="0" presId="urn:microsoft.com/office/officeart/2017/3/layout/HorizontalPathTimeline"/>
    <dgm:cxn modelId="{E4EEBF9D-6783-48A3-94E8-CBE5D53205FC}" type="presParOf" srcId="{932CA750-36C5-4FBB-923A-29DF7B5A91E5}" destId="{03618986-EF2F-440D-8403-283058C2987B}" srcOrd="1" destOrd="0" presId="urn:microsoft.com/office/officeart/2017/3/layout/HorizontalPathTimeline"/>
    <dgm:cxn modelId="{462CD591-3FF8-4A5A-8446-E2238F059B17}" type="presParOf" srcId="{03618986-EF2F-440D-8403-283058C2987B}" destId="{3B7C76B3-9A15-41E9-ABC3-698AB66EEDEB}" srcOrd="0" destOrd="0" presId="urn:microsoft.com/office/officeart/2017/3/layout/HorizontalPathTimeline"/>
    <dgm:cxn modelId="{A66549DE-3321-4767-990F-C1237A7ACADC}" type="presParOf" srcId="{3B7C76B3-9A15-41E9-ABC3-698AB66EEDEB}" destId="{0A2DB98E-12CB-44AC-A271-FA81A963AC9D}" srcOrd="0" destOrd="0" presId="urn:microsoft.com/office/officeart/2017/3/layout/HorizontalPathTimeline"/>
    <dgm:cxn modelId="{4D7C1CFB-8D34-411D-8727-12D0E8C0CF38}" type="presParOf" srcId="{3B7C76B3-9A15-41E9-ABC3-698AB66EEDEB}" destId="{27709FD2-3216-4BCF-9F74-FD4CEFA3A9ED}" srcOrd="1" destOrd="0" presId="urn:microsoft.com/office/officeart/2017/3/layout/HorizontalPathTimeline"/>
    <dgm:cxn modelId="{79DFA491-E799-4D9A-8972-B610B970EC8C}" type="presParOf" srcId="{27709FD2-3216-4BCF-9F74-FD4CEFA3A9ED}" destId="{CD7A980D-5441-4C5A-B155-C2A021C3D0DD}" srcOrd="0" destOrd="0" presId="urn:microsoft.com/office/officeart/2017/3/layout/HorizontalPathTimeline"/>
    <dgm:cxn modelId="{48A02D0F-AD42-4404-858D-4582D54EDDAF}" type="presParOf" srcId="{27709FD2-3216-4BCF-9F74-FD4CEFA3A9ED}" destId="{EC43CE52-5C8B-407E-A382-D1268E523743}" srcOrd="1" destOrd="0" presId="urn:microsoft.com/office/officeart/2017/3/layout/HorizontalPathTimeline"/>
    <dgm:cxn modelId="{55E3104A-2473-42FD-BDFF-ED2740972C1C}" type="presParOf" srcId="{3B7C76B3-9A15-41E9-ABC3-698AB66EEDEB}" destId="{87C15291-AEBC-4F1E-BB11-F23971968E4A}" srcOrd="2" destOrd="0" presId="urn:microsoft.com/office/officeart/2017/3/layout/HorizontalPathTimeline"/>
    <dgm:cxn modelId="{692E57EF-DA45-404F-B492-BF56ABC80A96}" type="presParOf" srcId="{3B7C76B3-9A15-41E9-ABC3-698AB66EEDEB}" destId="{4E6C086A-07A1-49AA-A5A9-2A0B949C7E99}" srcOrd="3" destOrd="0" presId="urn:microsoft.com/office/officeart/2017/3/layout/HorizontalPathTimeline"/>
    <dgm:cxn modelId="{97F03FEE-FA77-4DB8-87B2-7FA6A2930798}" type="presParOf" srcId="{3B7C76B3-9A15-41E9-ABC3-698AB66EEDEB}" destId="{CCF0635D-7E1B-4FF0-B23E-6E3FFAF0187C}" srcOrd="4" destOrd="0" presId="urn:microsoft.com/office/officeart/2017/3/layout/HorizontalPathTimeline"/>
    <dgm:cxn modelId="{02AD0C54-9AC1-453A-85F4-5620486D5B86}" type="presParOf" srcId="{03618986-EF2F-440D-8403-283058C2987B}" destId="{53BBE295-ADA1-45B2-9B2A-E4439C63A887}" srcOrd="1" destOrd="0" presId="urn:microsoft.com/office/officeart/2017/3/layout/HorizontalPathTimeline"/>
    <dgm:cxn modelId="{6CABB4DF-A394-4A2A-97FB-F963EC66093E}" type="presParOf" srcId="{03618986-EF2F-440D-8403-283058C2987B}" destId="{E3013DA7-D413-41BE-9E81-B2A45F6CDF77}" srcOrd="2" destOrd="0" presId="urn:microsoft.com/office/officeart/2017/3/layout/HorizontalPathTimeline"/>
    <dgm:cxn modelId="{F5853095-C2DE-4796-BDDC-CCB9284EF9BB}" type="presParOf" srcId="{E3013DA7-D413-41BE-9E81-B2A45F6CDF77}" destId="{E7F88204-0CA2-4C46-B02A-29D432AB1EB7}" srcOrd="0" destOrd="0" presId="urn:microsoft.com/office/officeart/2017/3/layout/HorizontalPathTimeline"/>
    <dgm:cxn modelId="{5724FD69-E070-42B4-B269-4EB77158FAEB}" type="presParOf" srcId="{E3013DA7-D413-41BE-9E81-B2A45F6CDF77}" destId="{8CAAB770-0AB9-4D31-A1B1-5A675C95D664}" srcOrd="1" destOrd="0" presId="urn:microsoft.com/office/officeart/2017/3/layout/HorizontalPathTimeline"/>
    <dgm:cxn modelId="{27635FF7-1CD9-4C9E-A571-66C6000251D6}" type="presParOf" srcId="{8CAAB770-0AB9-4D31-A1B1-5A675C95D664}" destId="{51FEFD34-D680-431C-AC44-012B4D99C277}" srcOrd="0" destOrd="0" presId="urn:microsoft.com/office/officeart/2017/3/layout/HorizontalPathTimeline"/>
    <dgm:cxn modelId="{23D60F6B-7D08-417F-AF24-C3AABF5BF9DB}" type="presParOf" srcId="{8CAAB770-0AB9-4D31-A1B1-5A675C95D664}" destId="{3AB85E24-E56F-4866-BA4C-2F61045077CD}" srcOrd="1" destOrd="0" presId="urn:microsoft.com/office/officeart/2017/3/layout/HorizontalPathTimeline"/>
    <dgm:cxn modelId="{1E1E3578-F47E-4293-B4A0-0FD2545668DB}" type="presParOf" srcId="{E3013DA7-D413-41BE-9E81-B2A45F6CDF77}" destId="{CF581527-BD03-46E2-B01B-848601BE686D}" srcOrd="2" destOrd="0" presId="urn:microsoft.com/office/officeart/2017/3/layout/HorizontalPathTimeline"/>
    <dgm:cxn modelId="{A4176FDD-3167-4B0B-8048-6931FB2F7399}" type="presParOf" srcId="{E3013DA7-D413-41BE-9E81-B2A45F6CDF77}" destId="{87CBBACC-C115-48BD-9563-4AD8F5A27234}" srcOrd="3" destOrd="0" presId="urn:microsoft.com/office/officeart/2017/3/layout/HorizontalPathTimeline"/>
    <dgm:cxn modelId="{785DD4A8-684D-4141-AA2A-E0286F682C5E}" type="presParOf" srcId="{E3013DA7-D413-41BE-9E81-B2A45F6CDF77}" destId="{D151CB89-C46B-4A54-8445-270B818297F5}" srcOrd="4" destOrd="0" presId="urn:microsoft.com/office/officeart/2017/3/layout/HorizontalPathTimeline"/>
    <dgm:cxn modelId="{C3605DAF-8FCD-42DE-8628-4E85E1DA9A02}" type="presParOf" srcId="{03618986-EF2F-440D-8403-283058C2987B}" destId="{14644381-51A3-47DC-BD53-718253873CE3}" srcOrd="3" destOrd="0" presId="urn:microsoft.com/office/officeart/2017/3/layout/HorizontalPathTimeline"/>
    <dgm:cxn modelId="{36A5FFA6-5C77-45CB-8DEE-30BF652344A9}" type="presParOf" srcId="{03618986-EF2F-440D-8403-283058C2987B}" destId="{A19490FE-2862-4FAC-9536-B0E8D029F478}" srcOrd="4" destOrd="0" presId="urn:microsoft.com/office/officeart/2017/3/layout/HorizontalPathTimeline"/>
    <dgm:cxn modelId="{62DA93CB-3CD1-4BCC-9423-8E31A4FCD770}" type="presParOf" srcId="{A19490FE-2862-4FAC-9536-B0E8D029F478}" destId="{503E2E0C-528D-4B96-B61D-1C3F44FFC164}" srcOrd="0" destOrd="0" presId="urn:microsoft.com/office/officeart/2017/3/layout/HorizontalPathTimeline"/>
    <dgm:cxn modelId="{7C5262A3-C997-4852-B213-6F02B272BECE}" type="presParOf" srcId="{A19490FE-2862-4FAC-9536-B0E8D029F478}" destId="{DC1D6388-D73A-489E-9F74-BB24DA3C2895}" srcOrd="1" destOrd="0" presId="urn:microsoft.com/office/officeart/2017/3/layout/HorizontalPathTimeline"/>
    <dgm:cxn modelId="{2E496EC7-6459-4D15-B3A0-B254D6A9AC2D}" type="presParOf" srcId="{DC1D6388-D73A-489E-9F74-BB24DA3C2895}" destId="{341D02C6-3F64-4DF2-AFB2-F620E7B389D9}" srcOrd="0" destOrd="0" presId="urn:microsoft.com/office/officeart/2017/3/layout/HorizontalPathTimeline"/>
    <dgm:cxn modelId="{B66FF987-A12C-4A61-8616-CF1559AD9C58}" type="presParOf" srcId="{DC1D6388-D73A-489E-9F74-BB24DA3C2895}" destId="{148856CE-7B6D-4A68-9C6D-A741925B1D54}" srcOrd="1" destOrd="0" presId="urn:microsoft.com/office/officeart/2017/3/layout/HorizontalPathTimeline"/>
    <dgm:cxn modelId="{0847A314-B1F8-4CBB-9B92-A77D430987DB}" type="presParOf" srcId="{A19490FE-2862-4FAC-9536-B0E8D029F478}" destId="{733145A9-EE86-4C22-9A0B-D61094480CC8}" srcOrd="2" destOrd="0" presId="urn:microsoft.com/office/officeart/2017/3/layout/HorizontalPathTimeline"/>
    <dgm:cxn modelId="{E8391C29-FF1E-4EB4-8652-85203097E551}" type="presParOf" srcId="{A19490FE-2862-4FAC-9536-B0E8D029F478}" destId="{78513766-A46C-4A38-9E06-613A95A26840}" srcOrd="3" destOrd="0" presId="urn:microsoft.com/office/officeart/2017/3/layout/HorizontalPathTimeline"/>
    <dgm:cxn modelId="{CAB0FA89-8F3E-4AC5-9F34-827A2BB55FD1}" type="presParOf" srcId="{A19490FE-2862-4FAC-9536-B0E8D029F478}" destId="{818BF487-7F84-4EF9-A6DA-FA2F2DE9F454}" srcOrd="4" destOrd="0" presId="urn:microsoft.com/office/officeart/2017/3/layout/HorizontalPathTimeline"/>
    <dgm:cxn modelId="{6223941A-BDE0-4EEA-B385-CE911E6D3E90}" type="presParOf" srcId="{03618986-EF2F-440D-8403-283058C2987B}" destId="{5E14ECBF-DB21-47A8-931B-38581CF264D1}" srcOrd="5" destOrd="0" presId="urn:microsoft.com/office/officeart/2017/3/layout/HorizontalPathTimeline"/>
    <dgm:cxn modelId="{6C1720AE-839B-4D11-AE69-09D685941800}" type="presParOf" srcId="{03618986-EF2F-440D-8403-283058C2987B}" destId="{DCFF8531-D0C5-404C-A993-D79A3BB6F1D9}" srcOrd="6" destOrd="0" presId="urn:microsoft.com/office/officeart/2017/3/layout/HorizontalPathTimeline"/>
    <dgm:cxn modelId="{CB1EDEBF-E6A7-489A-8CEE-5DA88D3971B7}" type="presParOf" srcId="{DCFF8531-D0C5-404C-A993-D79A3BB6F1D9}" destId="{23FE4FBE-0216-4C47-8409-B0D889216184}" srcOrd="0" destOrd="0" presId="urn:microsoft.com/office/officeart/2017/3/layout/HorizontalPathTimeline"/>
    <dgm:cxn modelId="{286E8816-C7C8-4205-BCF7-9C5D31ACC5F8}" type="presParOf" srcId="{DCFF8531-D0C5-404C-A993-D79A3BB6F1D9}" destId="{3D93C9A5-FD9E-4504-AED8-4FECF513C0F6}" srcOrd="1" destOrd="0" presId="urn:microsoft.com/office/officeart/2017/3/layout/HorizontalPathTimeline"/>
    <dgm:cxn modelId="{48D82FE2-E2C7-4D86-8C88-BE67BEB58607}" type="presParOf" srcId="{3D93C9A5-FD9E-4504-AED8-4FECF513C0F6}" destId="{1FA6D165-7770-4A83-BEC4-863E69836AE5}" srcOrd="0" destOrd="0" presId="urn:microsoft.com/office/officeart/2017/3/layout/HorizontalPathTimeline"/>
    <dgm:cxn modelId="{F83A01F5-3CD2-4313-B838-C02AD09AB8C9}" type="presParOf" srcId="{3D93C9A5-FD9E-4504-AED8-4FECF513C0F6}" destId="{3EE4A459-D649-4009-AE2A-7603665EDC14}" srcOrd="1" destOrd="0" presId="urn:microsoft.com/office/officeart/2017/3/layout/HorizontalPathTimeline"/>
    <dgm:cxn modelId="{A274B74E-3332-434E-B864-8D2D76D371A9}" type="presParOf" srcId="{DCFF8531-D0C5-404C-A993-D79A3BB6F1D9}" destId="{4798EC92-4DB0-448A-8DEC-A77617C1B09D}" srcOrd="2" destOrd="0" presId="urn:microsoft.com/office/officeart/2017/3/layout/HorizontalPathTimeline"/>
    <dgm:cxn modelId="{004209D4-0EF7-411D-8C53-B7DC164C6013}" type="presParOf" srcId="{DCFF8531-D0C5-404C-A993-D79A3BB6F1D9}" destId="{AAD3C92D-5256-4CFD-970C-1FACA26243D8}" srcOrd="3" destOrd="0" presId="urn:microsoft.com/office/officeart/2017/3/layout/HorizontalPathTimeline"/>
    <dgm:cxn modelId="{4EC62349-B007-421F-BEBC-E78D92750464}" type="presParOf" srcId="{DCFF8531-D0C5-404C-A993-D79A3BB6F1D9}" destId="{89097143-6DE0-419F-8539-44992F7C66EE}" srcOrd="4" destOrd="0" presId="urn:microsoft.com/office/officeart/2017/3/layout/HorizontalPathTimeline"/>
    <dgm:cxn modelId="{C5967A1B-BA30-416B-8F09-A73DA489B556}" type="presParOf" srcId="{03618986-EF2F-440D-8403-283058C2987B}" destId="{5FB77434-C64E-40DF-BFF1-3691A75D8BFF}" srcOrd="7" destOrd="0" presId="urn:microsoft.com/office/officeart/2017/3/layout/HorizontalPathTimeline"/>
    <dgm:cxn modelId="{F53E63F6-BE37-41A7-8C8F-A157C8BDA24A}" type="presParOf" srcId="{03618986-EF2F-440D-8403-283058C2987B}" destId="{9D9377FD-8A5F-4522-8098-06AD80BDB73B}" srcOrd="8" destOrd="0" presId="urn:microsoft.com/office/officeart/2017/3/layout/HorizontalPathTimeline"/>
    <dgm:cxn modelId="{03FC5D9E-7F75-4F90-AE13-FF35E83DAF97}" type="presParOf" srcId="{9D9377FD-8A5F-4522-8098-06AD80BDB73B}" destId="{74F14CCF-4D24-4F52-988B-55185DFAD062}" srcOrd="0" destOrd="0" presId="urn:microsoft.com/office/officeart/2017/3/layout/HorizontalPathTimeline"/>
    <dgm:cxn modelId="{D5D7D7E0-91CA-4AF6-8FED-F9D8D56C9FA0}" type="presParOf" srcId="{9D9377FD-8A5F-4522-8098-06AD80BDB73B}" destId="{441C9BE5-9C85-400E-BE73-224F62785822}" srcOrd="1" destOrd="0" presId="urn:microsoft.com/office/officeart/2017/3/layout/HorizontalPathTimeline"/>
    <dgm:cxn modelId="{540BD4FE-C2E6-43F9-A786-B919B5813920}" type="presParOf" srcId="{441C9BE5-9C85-400E-BE73-224F62785822}" destId="{3EA4BEE1-D8BC-450E-84D0-5A021A999CA0}" srcOrd="0" destOrd="0" presId="urn:microsoft.com/office/officeart/2017/3/layout/HorizontalPathTimeline"/>
    <dgm:cxn modelId="{57ABE9F6-89FA-4AC1-A806-838211D6F16B}" type="presParOf" srcId="{441C9BE5-9C85-400E-BE73-224F62785822}" destId="{9147C76B-CE1F-409C-9543-BAF01D6EA335}" srcOrd="1" destOrd="0" presId="urn:microsoft.com/office/officeart/2017/3/layout/HorizontalPathTimeline"/>
    <dgm:cxn modelId="{DFF9DEF7-EA9B-4B39-9C64-109793B63B5A}" type="presParOf" srcId="{9D9377FD-8A5F-4522-8098-06AD80BDB73B}" destId="{F87C26A0-8195-4AC0-8B3E-7E200F3825D9}" srcOrd="2" destOrd="0" presId="urn:microsoft.com/office/officeart/2017/3/layout/HorizontalPathTimeline"/>
    <dgm:cxn modelId="{515DCAD5-716B-4F75-83F5-5A6E3AF2E924}" type="presParOf" srcId="{9D9377FD-8A5F-4522-8098-06AD80BDB73B}" destId="{6CC25FB1-1A13-43A3-816E-D4C5567F9540}" srcOrd="3" destOrd="0" presId="urn:microsoft.com/office/officeart/2017/3/layout/HorizontalPathTimeline"/>
    <dgm:cxn modelId="{FBDBF903-C38C-406A-B1D5-26E52D093ABC}" type="presParOf" srcId="{9D9377FD-8A5F-4522-8098-06AD80BDB73B}" destId="{7F9E3319-0437-4209-8733-5002A1BF02D6}" srcOrd="4" destOrd="0" presId="urn:microsoft.com/office/officeart/2017/3/layout/HorizontalPath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B55716-C5DA-4F6B-B9F6-B0BD3DCDD178}">
      <dsp:nvSpPr>
        <dsp:cNvPr id="0" name=""/>
        <dsp:cNvSpPr/>
      </dsp:nvSpPr>
      <dsp:spPr>
        <a:xfrm>
          <a:off x="0" y="0"/>
          <a:ext cx="8128000" cy="7043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ja-JP" altLang="en-US" sz="2800" b="1" kern="1200" dirty="0"/>
            <a:t>対象者</a:t>
          </a:r>
          <a:endParaRPr kumimoji="1" lang="ja-JP" altLang="en-US" sz="2800" b="1" kern="1200" dirty="0"/>
        </a:p>
      </dsp:txBody>
      <dsp:txXfrm>
        <a:off x="34383" y="34383"/>
        <a:ext cx="8059234" cy="635573"/>
      </dsp:txXfrm>
    </dsp:sp>
    <dsp:sp modelId="{09742862-B6EE-4032-8FE2-D77788305551}">
      <dsp:nvSpPr>
        <dsp:cNvPr id="0" name=""/>
        <dsp:cNvSpPr/>
      </dsp:nvSpPr>
      <dsp:spPr>
        <a:xfrm>
          <a:off x="0" y="721849"/>
          <a:ext cx="8128000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064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kumimoji="1" lang="ja-JP" altLang="en-US" sz="2200" kern="1200" dirty="0"/>
            <a:t>プレミアムクラブに登録の全てのお客様</a:t>
          </a:r>
        </a:p>
      </dsp:txBody>
      <dsp:txXfrm>
        <a:off x="0" y="721849"/>
        <a:ext cx="8128000" cy="463680"/>
      </dsp:txXfrm>
    </dsp:sp>
    <dsp:sp modelId="{7123236A-25EF-4D81-9476-B4DEE5540AD4}">
      <dsp:nvSpPr>
        <dsp:cNvPr id="0" name=""/>
        <dsp:cNvSpPr/>
      </dsp:nvSpPr>
      <dsp:spPr>
        <a:xfrm>
          <a:off x="0" y="1185530"/>
          <a:ext cx="8128000" cy="7043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ja-JP" altLang="en-US" sz="2800" b="1" kern="1200" dirty="0">
              <a:solidFill>
                <a:schemeClr val="bg1"/>
              </a:solidFill>
            </a:rPr>
            <a:t>アナウンス方法</a:t>
          </a:r>
          <a:endParaRPr kumimoji="1" lang="ja-JP" altLang="en-US" sz="2800" kern="1200" dirty="0"/>
        </a:p>
      </dsp:txBody>
      <dsp:txXfrm>
        <a:off x="34383" y="1219913"/>
        <a:ext cx="8059234" cy="635573"/>
      </dsp:txXfrm>
    </dsp:sp>
    <dsp:sp modelId="{E4D2FC2B-6D30-40D4-839E-651163F77B43}">
      <dsp:nvSpPr>
        <dsp:cNvPr id="0" name=""/>
        <dsp:cNvSpPr/>
      </dsp:nvSpPr>
      <dsp:spPr>
        <a:xfrm>
          <a:off x="0" y="1889870"/>
          <a:ext cx="8128000" cy="811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064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kumimoji="1" lang="ja-JP" altLang="en-US" sz="2200" kern="1200" dirty="0"/>
            <a:t>パードットにてテンプレートを作成して配信</a:t>
          </a:r>
          <a:r>
            <a:rPr kumimoji="1" lang="en-US" altLang="en-US" sz="2200" kern="1200" dirty="0"/>
            <a:t>(※)</a:t>
          </a:r>
          <a:endParaRPr kumimoji="1" lang="ja-JP" alt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kumimoji="1" lang="en-US" altLang="en-US" sz="2200" kern="1200" dirty="0"/>
            <a:t>SMS</a:t>
          </a:r>
          <a:r>
            <a:rPr kumimoji="1" lang="ja-JP" altLang="en-US" sz="2200" kern="1200" dirty="0"/>
            <a:t>コネクト</a:t>
          </a:r>
        </a:p>
      </dsp:txBody>
      <dsp:txXfrm>
        <a:off x="0" y="1889870"/>
        <a:ext cx="8128000" cy="8114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DB98E-12CB-44AC-A271-FA81A963AC9D}">
      <dsp:nvSpPr>
        <dsp:cNvPr id="0" name=""/>
        <dsp:cNvSpPr/>
      </dsp:nvSpPr>
      <dsp:spPr>
        <a:xfrm>
          <a:off x="355312" y="2235694"/>
          <a:ext cx="2801421" cy="470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1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ja-JP" altLang="en-US" sz="2000" kern="1200" noProof="0" dirty="0">
              <a:latin typeface="Meiryo UI" panose="020B0604030504040204" pitchFamily="50" charset="-128"/>
              <a:ea typeface="Meiryo UI" panose="020B0604030504040204" pitchFamily="50" charset="-128"/>
            </a:rPr>
            <a:t>応募​​</a:t>
          </a:r>
        </a:p>
      </dsp:txBody>
      <dsp:txXfrm>
        <a:off x="355312" y="2235694"/>
        <a:ext cx="2801421" cy="470453"/>
      </dsp:txXfrm>
    </dsp:sp>
    <dsp:sp modelId="{C5D1BC48-B762-488E-BF7E-9CDA82DFACEE}">
      <dsp:nvSpPr>
        <dsp:cNvPr id="0" name=""/>
        <dsp:cNvSpPr/>
      </dsp:nvSpPr>
      <dsp:spPr>
        <a:xfrm>
          <a:off x="0" y="1998385"/>
          <a:ext cx="10515600" cy="16653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7A980D-5441-4C5A-B155-C2A021C3D0DD}">
      <dsp:nvSpPr>
        <dsp:cNvPr id="0" name=""/>
        <dsp:cNvSpPr/>
      </dsp:nvSpPr>
      <dsp:spPr>
        <a:xfrm>
          <a:off x="215241" y="419452"/>
          <a:ext cx="3081563" cy="871171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875" tIns="142875" rIns="142875" bIns="142875" numCol="1" spcCol="1270" rtlCol="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ja-JP" sz="1500" b="0" i="0" u="none" kern="1200" noProof="0" dirty="0">
              <a:latin typeface="Meiryo UI" panose="020B0604030504040204" pitchFamily="50" charset="-128"/>
              <a:ea typeface="Meiryo UI" panose="020B0604030504040204" pitchFamily="50" charset="-128"/>
            </a:rPr>
            <a:t>SMS</a:t>
          </a:r>
          <a:r>
            <a:rPr lang="ja-JP" altLang="en-US" sz="1500" b="0" i="0" u="none" kern="1200" noProof="0" dirty="0">
              <a:latin typeface="Meiryo UI" panose="020B0604030504040204" pitchFamily="50" charset="-128"/>
              <a:ea typeface="Meiryo UI" panose="020B0604030504040204" pitchFamily="50" charset="-128"/>
            </a:rPr>
            <a:t>コネクト、ないしパードットから届いたキャンペーンに対して応募をする。</a:t>
          </a:r>
          <a:endParaRPr lang="ja-JP" altLang="en-US" sz="1500" kern="12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215241" y="419452"/>
        <a:ext cx="3081563" cy="871171"/>
      </dsp:txXfrm>
    </dsp:sp>
    <dsp:sp modelId="{87C15291-AEBC-4F1E-BB11-F23971968E4A}">
      <dsp:nvSpPr>
        <dsp:cNvPr id="0" name=""/>
        <dsp:cNvSpPr/>
      </dsp:nvSpPr>
      <dsp:spPr>
        <a:xfrm>
          <a:off x="1756023" y="1290624"/>
          <a:ext cx="0" cy="707761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F88204-0CA2-4C46-B02A-29D432AB1EB7}">
      <dsp:nvSpPr>
        <dsp:cNvPr id="0" name=""/>
        <dsp:cNvSpPr/>
      </dsp:nvSpPr>
      <dsp:spPr>
        <a:xfrm>
          <a:off x="2106200" y="1457156"/>
          <a:ext cx="2801421" cy="470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b" anchorCtr="1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ja-JP" altLang="en-US" sz="2000" kern="1200" noProof="0" dirty="0">
              <a:latin typeface="Meiryo UI" panose="020B0604030504040204" pitchFamily="50" charset="-128"/>
              <a:ea typeface="Meiryo UI" panose="020B0604030504040204" pitchFamily="50" charset="-128"/>
            </a:rPr>
            <a:t>郵送​​</a:t>
          </a:r>
        </a:p>
      </dsp:txBody>
      <dsp:txXfrm>
        <a:off x="2106200" y="1457156"/>
        <a:ext cx="2801421" cy="470453"/>
      </dsp:txXfrm>
    </dsp:sp>
    <dsp:sp modelId="{51FEFD34-D680-431C-AC44-012B4D99C277}">
      <dsp:nvSpPr>
        <dsp:cNvPr id="0" name=""/>
        <dsp:cNvSpPr/>
      </dsp:nvSpPr>
      <dsp:spPr>
        <a:xfrm>
          <a:off x="1966129" y="2872679"/>
          <a:ext cx="3081563" cy="58078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875" tIns="142875" rIns="142875" bIns="142875" numCol="1" spcCol="1270" rtlCol="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500" b="0" i="0" u="none" kern="1200" noProof="0" dirty="0">
              <a:latin typeface="Meiryo UI" panose="020B0604030504040204" pitchFamily="50" charset="-128"/>
              <a:ea typeface="Meiryo UI" panose="020B0604030504040204" pitchFamily="50" charset="-128"/>
            </a:rPr>
            <a:t>「モミの木」が到着して喜ぶ</a:t>
          </a:r>
          <a:endParaRPr lang="ja-JP" altLang="en-US" sz="1500" kern="12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1966129" y="2872679"/>
        <a:ext cx="3081563" cy="580780"/>
      </dsp:txXfrm>
    </dsp:sp>
    <dsp:sp modelId="{CF581527-BD03-46E2-B01B-848601BE686D}">
      <dsp:nvSpPr>
        <dsp:cNvPr id="0" name=""/>
        <dsp:cNvSpPr/>
      </dsp:nvSpPr>
      <dsp:spPr>
        <a:xfrm>
          <a:off x="3506911" y="2164918"/>
          <a:ext cx="0" cy="707761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C086A-07A1-49AA-A5A9-2A0B949C7E99}">
      <dsp:nvSpPr>
        <dsp:cNvPr id="0" name=""/>
        <dsp:cNvSpPr/>
      </dsp:nvSpPr>
      <dsp:spPr>
        <a:xfrm>
          <a:off x="1703981" y="2029610"/>
          <a:ext cx="104082" cy="10408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CBBACC-C115-48BD-9563-4AD8F5A27234}">
      <dsp:nvSpPr>
        <dsp:cNvPr id="0" name=""/>
        <dsp:cNvSpPr/>
      </dsp:nvSpPr>
      <dsp:spPr>
        <a:xfrm>
          <a:off x="3454870" y="2029610"/>
          <a:ext cx="104082" cy="10408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3E2E0C-528D-4B96-B61D-1C3F44FFC164}">
      <dsp:nvSpPr>
        <dsp:cNvPr id="0" name=""/>
        <dsp:cNvSpPr/>
      </dsp:nvSpPr>
      <dsp:spPr>
        <a:xfrm>
          <a:off x="3857089" y="2235694"/>
          <a:ext cx="2801421" cy="470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1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ja-JP" altLang="en-US" sz="2000" kern="1200" noProof="0" dirty="0">
              <a:latin typeface="Meiryo UI" panose="020B0604030504040204" pitchFamily="50" charset="-128"/>
              <a:ea typeface="Meiryo UI" panose="020B0604030504040204" pitchFamily="50" charset="-128"/>
            </a:rPr>
            <a:t>飾りつけ​​</a:t>
          </a:r>
        </a:p>
      </dsp:txBody>
      <dsp:txXfrm>
        <a:off x="3857089" y="2235694"/>
        <a:ext cx="2801421" cy="470453"/>
      </dsp:txXfrm>
    </dsp:sp>
    <dsp:sp modelId="{341D02C6-3F64-4DF2-AFB2-F620E7B389D9}">
      <dsp:nvSpPr>
        <dsp:cNvPr id="0" name=""/>
        <dsp:cNvSpPr/>
      </dsp:nvSpPr>
      <dsp:spPr>
        <a:xfrm>
          <a:off x="3716956" y="707316"/>
          <a:ext cx="3081563" cy="58078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875" tIns="142875" rIns="142875" bIns="142875" numCol="1" spcCol="1270" rtlCol="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500" b="0" i="0" u="none" kern="1200" noProof="0" dirty="0">
              <a:latin typeface="Meiryo UI" panose="020B0604030504040204" pitchFamily="50" charset="-128"/>
              <a:ea typeface="Meiryo UI" panose="020B0604030504040204" pitchFamily="50" charset="-128"/>
            </a:rPr>
            <a:t>家族楽しくツリーの飾りつけをする</a:t>
          </a:r>
          <a:endParaRPr lang="ja-JP" altLang="en-US" sz="1500" kern="12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3716956" y="707316"/>
        <a:ext cx="3081563" cy="580780"/>
      </dsp:txXfrm>
    </dsp:sp>
    <dsp:sp modelId="{733145A9-EE86-4C22-9A0B-D61094480CC8}">
      <dsp:nvSpPr>
        <dsp:cNvPr id="0" name=""/>
        <dsp:cNvSpPr/>
      </dsp:nvSpPr>
      <dsp:spPr>
        <a:xfrm>
          <a:off x="5257800" y="1290624"/>
          <a:ext cx="0" cy="707761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FE4FBE-0216-4C47-8409-B0D889216184}">
      <dsp:nvSpPr>
        <dsp:cNvPr id="0" name=""/>
        <dsp:cNvSpPr/>
      </dsp:nvSpPr>
      <dsp:spPr>
        <a:xfrm>
          <a:off x="5607977" y="1457156"/>
          <a:ext cx="2801421" cy="470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b" anchorCtr="1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altLang="ja-JP" sz="2000" kern="1200" noProof="0" dirty="0">
              <a:latin typeface="Meiryo UI" panose="020B0604030504040204" pitchFamily="50" charset="-128"/>
              <a:ea typeface="Meiryo UI" panose="020B0604030504040204" pitchFamily="50" charset="-128"/>
            </a:rPr>
            <a:t>SNS</a:t>
          </a:r>
          <a:r>
            <a:rPr lang="ja-JP" altLang="en-US" sz="2000" kern="1200" noProof="0" dirty="0">
              <a:latin typeface="Meiryo UI" panose="020B0604030504040204" pitchFamily="50" charset="-128"/>
              <a:ea typeface="Meiryo UI" panose="020B0604030504040204" pitchFamily="50" charset="-128"/>
            </a:rPr>
            <a:t>へアップ​​</a:t>
          </a:r>
        </a:p>
      </dsp:txBody>
      <dsp:txXfrm>
        <a:off x="5607977" y="1457156"/>
        <a:ext cx="2801421" cy="470453"/>
      </dsp:txXfrm>
    </dsp:sp>
    <dsp:sp modelId="{1FA6D165-7770-4A83-BEC4-863E69836AE5}">
      <dsp:nvSpPr>
        <dsp:cNvPr id="0" name=""/>
        <dsp:cNvSpPr/>
      </dsp:nvSpPr>
      <dsp:spPr>
        <a:xfrm>
          <a:off x="5467906" y="2872679"/>
          <a:ext cx="3081563" cy="1143412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875" tIns="142875" rIns="142875" bIns="142875" numCol="1" spcCol="1270" rtlCol="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500" b="0" i="0" u="none" kern="1200" noProof="0" dirty="0">
              <a:latin typeface="Meiryo UI" panose="020B0604030504040204" pitchFamily="50" charset="-128"/>
              <a:ea typeface="Meiryo UI" panose="020B0604030504040204" pitchFamily="50" charset="-128"/>
            </a:rPr>
            <a:t>決められた「＃ランディックス」を明記して思い思い</a:t>
          </a:r>
          <a:r>
            <a:rPr lang="en-US" altLang="ja-JP" sz="1500" b="0" i="0" u="none" kern="1200" noProof="0" dirty="0">
              <a:latin typeface="Meiryo UI" panose="020B0604030504040204" pitchFamily="50" charset="-128"/>
              <a:ea typeface="Meiryo UI" panose="020B0604030504040204" pitchFamily="50" charset="-128"/>
            </a:rPr>
            <a:t>SNS</a:t>
          </a:r>
          <a:r>
            <a:rPr lang="ja-JP" altLang="en-US" sz="1500" b="0" i="0" u="none" kern="1200" noProof="0" dirty="0">
              <a:latin typeface="Meiryo UI" panose="020B0604030504040204" pitchFamily="50" charset="-128"/>
              <a:ea typeface="Meiryo UI" panose="020B0604030504040204" pitchFamily="50" charset="-128"/>
            </a:rPr>
            <a:t>へアップする（</a:t>
          </a:r>
          <a:r>
            <a:rPr lang="en-US" altLang="ja-JP" sz="1500" b="0" i="0" u="none" kern="1200" noProof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※</a:t>
          </a:r>
          <a:r>
            <a:rPr lang="ja-JP" altLang="en-US" sz="1500" b="0" i="0" u="none" kern="1200" noProof="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rPr>
            <a:t>任意</a:t>
          </a:r>
          <a:r>
            <a:rPr lang="ja-JP" altLang="en-US" sz="1500" b="0" i="0" u="none" kern="1200" noProof="0" dirty="0">
              <a:latin typeface="Meiryo UI" panose="020B0604030504040204" pitchFamily="50" charset="-128"/>
              <a:ea typeface="Meiryo UI" panose="020B0604030504040204" pitchFamily="50" charset="-128"/>
            </a:rPr>
            <a:t>）</a:t>
          </a:r>
          <a:endParaRPr lang="ja-JP" altLang="en-US" sz="1500" kern="12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5467906" y="2872679"/>
        <a:ext cx="3081563" cy="1143412"/>
      </dsp:txXfrm>
    </dsp:sp>
    <dsp:sp modelId="{4798EC92-4DB0-448A-8DEC-A77617C1B09D}">
      <dsp:nvSpPr>
        <dsp:cNvPr id="0" name=""/>
        <dsp:cNvSpPr/>
      </dsp:nvSpPr>
      <dsp:spPr>
        <a:xfrm>
          <a:off x="7008688" y="2164918"/>
          <a:ext cx="0" cy="707761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513766-A46C-4A38-9E06-613A95A26840}">
      <dsp:nvSpPr>
        <dsp:cNvPr id="0" name=""/>
        <dsp:cNvSpPr/>
      </dsp:nvSpPr>
      <dsp:spPr>
        <a:xfrm>
          <a:off x="5205758" y="2029610"/>
          <a:ext cx="104082" cy="10408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D3C92D-5256-4CFD-970C-1FACA26243D8}">
      <dsp:nvSpPr>
        <dsp:cNvPr id="0" name=""/>
        <dsp:cNvSpPr/>
      </dsp:nvSpPr>
      <dsp:spPr>
        <a:xfrm>
          <a:off x="6956647" y="2029610"/>
          <a:ext cx="104082" cy="10408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F14CCF-4D24-4F52-988B-55185DFAD062}">
      <dsp:nvSpPr>
        <dsp:cNvPr id="0" name=""/>
        <dsp:cNvSpPr/>
      </dsp:nvSpPr>
      <dsp:spPr>
        <a:xfrm>
          <a:off x="7358866" y="2235694"/>
          <a:ext cx="2801421" cy="470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1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ja-JP" altLang="en-US" sz="2000" kern="1200" noProof="0" dirty="0">
              <a:latin typeface="Meiryo UI" panose="020B0604030504040204" pitchFamily="50" charset="-128"/>
              <a:ea typeface="Meiryo UI" panose="020B0604030504040204" pitchFamily="50" charset="-128"/>
            </a:rPr>
            <a:t>抽選​​</a:t>
          </a:r>
        </a:p>
      </dsp:txBody>
      <dsp:txXfrm>
        <a:off x="7358866" y="2235694"/>
        <a:ext cx="2801421" cy="470453"/>
      </dsp:txXfrm>
    </dsp:sp>
    <dsp:sp modelId="{3EA4BEE1-D8BC-450E-84D0-5A021A999CA0}">
      <dsp:nvSpPr>
        <dsp:cNvPr id="0" name=""/>
        <dsp:cNvSpPr/>
      </dsp:nvSpPr>
      <dsp:spPr>
        <a:xfrm>
          <a:off x="7218795" y="709843"/>
          <a:ext cx="3081563" cy="58078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875" tIns="142875" rIns="142875" bIns="142875" numCol="1" spcCol="1270" rtlCol="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500" b="0" i="0" u="none" kern="1200" noProof="0" dirty="0">
              <a:latin typeface="Meiryo UI" panose="020B0604030504040204" pitchFamily="50" charset="-128"/>
              <a:ea typeface="Meiryo UI" panose="020B0604030504040204" pitchFamily="50" charset="-128"/>
            </a:rPr>
            <a:t>抽選が当たればさらにプレゼントが届く</a:t>
          </a:r>
          <a:endParaRPr lang="ja-JP" altLang="en-US" sz="1500" kern="1200" noProof="0" dirty="0">
            <a:latin typeface="Meiryo UI" panose="020B0604030504040204" pitchFamily="50" charset="-128"/>
            <a:ea typeface="Meiryo UI" panose="020B0604030504040204" pitchFamily="50" charset="-128"/>
          </a:endParaRPr>
        </a:p>
      </dsp:txBody>
      <dsp:txXfrm>
        <a:off x="7218795" y="709843"/>
        <a:ext cx="3081563" cy="580780"/>
      </dsp:txXfrm>
    </dsp:sp>
    <dsp:sp modelId="{F87C26A0-8195-4AC0-8B3E-7E200F3825D9}">
      <dsp:nvSpPr>
        <dsp:cNvPr id="0" name=""/>
        <dsp:cNvSpPr/>
      </dsp:nvSpPr>
      <dsp:spPr>
        <a:xfrm>
          <a:off x="8759576" y="1290624"/>
          <a:ext cx="0" cy="707761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25FB1-1A13-43A3-816E-D4C5567F9540}">
      <dsp:nvSpPr>
        <dsp:cNvPr id="0" name=""/>
        <dsp:cNvSpPr/>
      </dsp:nvSpPr>
      <dsp:spPr>
        <a:xfrm>
          <a:off x="8707535" y="2029610"/>
          <a:ext cx="104082" cy="10408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7/3/layout/HorizontalPathTimeline">
  <dgm:title val="横方向パス タイムライン"/>
  <dgm:desc val="時系列にイベントのリストを表示するために使用します。説明は四角形に含まれ、日付はタイムラインに沿った円形のドットの近くに表示されます。短い日付形式で大量のテキストを表示するのに最適な SmartArt です。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04"/>
      <dgm:constr type="ctrY" for="ch" forName="divider" refType="h" fact="0.5"/>
      <dgm:constr type="l" for="ch" forName="divider"/>
      <dgm:constr type="w" for="ch" forName="nodes" refType="w"/>
      <dgm:constr type="h" for="ch" forName="nodes" refType="h"/>
    </dgm:constrLst>
    <dgm:layoutNode name="divider" styleLbl="node1">
      <dgm:alg type="sp"/>
      <dgm:shape xmlns:r="http://schemas.openxmlformats.org/officeDocument/2006/relationships" type="rect" r:blip="" zOrderOff="2">
        <dgm:adjLst/>
      </dgm:shap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hoose name="constrBasedOnChildrenCount">
        <dgm:if name="constrForTwoChildren" axis="ch" ptType="node" func="cnt" op="lte" val="2">
          <dgm:constrLst>
            <dgm:constr type="primFontSz" for="des" forName="L1TextContainer" val="20"/>
            <dgm:constr type="primFontSz" for="des" forName="L2TextContainer" refType="primFontSz" refFor="des" refForName="L1TextContainer" op="equ" fact="0.7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0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if>
        <dgm:else name="constrForRest">
          <dgm:constrLst>
            <dgm:constr type="primFontSz" for="des" forName="L1TextContainer" val="20"/>
            <dgm:constr type="primFontSz" for="des" forName="L2TextContainer" refType="primFontSz" refFor="des" refForName="L1TextContainer" op="equ" fact="0.7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-0.5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else>
      </dgm:choose>
      <dgm:forEach name="nodesForEach" axis="ch" ptType="node">
        <dgm:layoutNode name="composite">
          <dgm:alg type="composite"/>
          <dgm:shape xmlns:r="http://schemas.openxmlformats.org/officeDocument/2006/relationships" r:blip="">
            <dgm:adjLst/>
          </dgm:shape>
          <dgm:choose name="CaseForPlacingNodesAboveAndBelowDivider">
            <dgm:if name="CaseForPlacingNodeAboveDivider" axis="self" ptType="node" func="posOdd" op="equ" val="1">
              <dgm:constrLst>
                <dgm:constr type="w" for="ch" forName="L1TextContainer" refType="w" fact="0.8"/>
                <dgm:constr type="l" for="ch" forName="L1TextContainer" refType="w" fact="0.1"/>
                <dgm:constr type="t" for="ch" forName="L1TextContainer" refType="h" fact="0.537"/>
                <dgm:constr type="h" for="ch" forName="L1TextContainer" refType="h" fact="0.113"/>
                <dgm:constr type="w" for="ch" forName="L2TextContainerWrapper" refType="w" fact="0.88"/>
                <dgm:constr type="h" for="ch" forName="L2TextContainerWrapper" refType="h" fact="0.31"/>
                <dgm:constr type="b" for="ch" forName="L2TextContainerWrapper" refType="h" fact="0.31"/>
                <dgm:constr type="l" for="ch" forName="L2TextContainerWrapper" refType="w" fact="0.06"/>
                <dgm:constr type="w" for="ch" forName="ConnectLine"/>
                <dgm:constr type="l" for="ch" forName="ConnectLine" refType="w" fact="0.5"/>
                <dgm:constr type="h" for="ch" forName="ConnectLine" refType="h" fact="0.17"/>
                <dgm:constr type="t" for="ch" forName="ConnectLine" refType="h" fact="0.31"/>
                <dgm:constr type="w" for="ch" forName="ConnectorPoint" refType="h" fact="0.025"/>
                <dgm:constr type="h" for="ch" forName="ConnectorPoint" refType="h" fact="0.025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t" for="ch" forName="EmptyPlaceHolder" refType="h" fact="0.65"/>
                <dgm:constr type="h" for="ch" forName="EmptyPlaceHolder" refType="h" fact="0.35"/>
              </dgm:constrLst>
            </dgm:if>
            <dgm:else name="CaseForPlacingNodeBelowDivider">
              <dgm:constrLst>
                <dgm:constr type="w" for="ch" forName="L1TextContainer" refType="w" fact="0.8"/>
                <dgm:constr type="l" for="ch" forName="L1TextContainer" refType="w" fact="0.1"/>
                <dgm:constr type="t" for="ch" forName="L1TextContainer" refType="h" fact="0.35"/>
                <dgm:constr type="h" for="ch" forName="L1TextContainer" refType="h" fact="0.113"/>
                <dgm:constr type="w" for="ch" forName="L2TextContainerWrapper" refType="w" fact="0.88"/>
                <dgm:constr type="h" for="ch" forName="L2TextContainerWrapper" refType="h" fact="0.31"/>
                <dgm:constr type="t" for="ch" forName="L2TextContainerWrapper" refType="h" fact="0.69"/>
                <dgm:constr type="l" for="ch" forName="L2TextContainerWrapper" refType="w" fact="0.06"/>
                <dgm:constr type="w" for="ch" forName="ConnectLine"/>
                <dgm:constr type="l" for="ch" forName="ConnectLine" refType="w" fact="0.5"/>
                <dgm:constr type="h" for="ch" forName="ConnectLine" refType="h" fact="0.17"/>
                <dgm:constr type="t" for="ch" forName="ConnectLine" refType="h" fact="0.52"/>
                <dgm:constr type="w" for="ch" forName="ConnectorPoint" refType="h" fact="0.025"/>
                <dgm:constr type="h" for="ch" forName="ConnectorPoint" refType="h" fact="0.025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35"/>
                <dgm:constr type="t" for="ch" forName="EmptyPlaceHolder" refType="h" fact="0"/>
              </dgm:constrLst>
            </dgm:else>
          </dgm:choose>
          <dgm:layoutNode name="L1TextContainer" styleLbl="revTx">
            <dgm:varLst>
              <dgm:chMax val="1"/>
              <dgm:chPref val="1"/>
              <dgm:bulletEnabled val="1"/>
            </dgm:varLst>
            <dgm:choose name="casesForTxtDirLogic">
              <dgm:if name="Name78" axis="self" ptType="node" func="posOdd" op="equ" val="1">
                <dgm:alg type="tx">
                  <dgm:param type="txAnchorHorz" val="ctr"/>
                  <dgm:param type="txAnchorVert" val="t"/>
                  <dgm:param type="parTxLTRAlign" val="ctr"/>
                  <dgm:param type="parTxRTLAlign" val="ctr"/>
                </dgm:alg>
              </dgm:if>
              <dgm:else name="Name89">
                <dgm:alg type="tx">
                  <dgm:param type="txAnchorHorz" val="ctr"/>
                  <dgm:param type="txAnchorVert" val="b"/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4" fact="NaN" max="NaN"/>
            </dgm:ruleLst>
          </dgm:layoutNode>
          <dgm:layoutNode name="L2TextContainerWrapper" styleLbl="bgAccFollowNode1">
            <dgm:varLst>
              <dgm:chMax val="0"/>
              <dgm:chPref val="0"/>
              <dgm:bulletEnabled val="1"/>
            </dgm:varLst>
            <dgm:alg type="composite"/>
            <dgm:choose name="L2TextContainerConstr">
              <dgm:if name="CaseForPlacingL2TextContaineAboveDivider" axis="self" ptType="node" func="posOdd" op="equ" val="1">
                <dgm:constrLst>
                  <dgm:constr type="h" for="ch" forName="L2TextContainer" refType="h" fact="0.45"/>
                  <dgm:constr type="b" for="ch" forName="L2TextContainer" refType="h"/>
                  <dgm:constr type="h" for="ch" forName="FlexibleEmptyPlaceHolder" refType="h" fact="0.55"/>
                </dgm:constrLst>
              </dgm:if>
              <dgm:else name="CaseForPlacingL2TextContaineBelowDivider">
                <dgm:constrLst>
                  <dgm:constr type="h" for="ch" forName="L2TextContainer" refType="h" fact="0.45"/>
                  <dgm:constr type="h" for="ch" forName="FlexibleEmptyPlaceHolder" refType="h" fact="0.55"/>
                  <dgm:constr type="b" for="ch" forName="FlexibleEmptyPlaceHolder" refType="h"/>
                </dgm:constrLst>
              </dgm:else>
            </dgm:choose>
            <dgm:layoutNode name="L2TextContainer" styleLbl="bgAccFollowNode1">
              <dgm:choose name="L2TextContainerAlgo">
                <dgm:if name="L2TextContainerAlgoLTR" func="var" arg="dir" op="equ" val="norm">
                  <dgm:alg type="tx">
                    <dgm:param type="txAnchorVert" val="mid"/>
                    <dgm:param type="parTxRTLAlign" val="l"/>
                    <dgm:param type="parTxLTRAlign" val="l"/>
                    <dgm:param type="txAnchorVertCh" val="mid"/>
                    <dgm:param type="shpTxRTLAlignCh" val="l"/>
                    <dgm:param type="shpTxLTRAlignCh" val="l"/>
                  </dgm:alg>
                </dgm:if>
                <dgm:else name="L2TextContainerAlgoRTL">
                  <dgm:alg type="tx">
                    <dgm:param type="txAnchorVert" val="mid"/>
                    <dgm:param type="parTxRTLAlign" val="r"/>
                    <dgm:param type="parTxLTRAlign" val="r"/>
                    <dgm:param type="txAnchorVertCh" val="mid"/>
                    <dgm:param type="shpTxRTLAlignCh" val="r"/>
                    <dgm:param type="shpTxLTRAlignCh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75"/>
                <dgm:constr type="rMarg" refType="primFontSz" fact="0.75"/>
                <dgm:constr type="tMarg" refType="primFontSz" fact="0.75"/>
                <dgm:constr type="bMarg" refType="primFontSz" fact="0.75"/>
              </dgm:constrLst>
              <dgm:ruleLst>
                <dgm:rule type="h" val="INF" fact="NaN" max="NaN"/>
                <dgm:rule type="primFontSz" val="11" fact="NaN" max="NaN"/>
                <dgm:rule type="secFontSz" val="9" fact="NaN" max="NaN"/>
              </dgm:ruleLst>
            </dgm:layoutNode>
            <dgm:layoutNode name="FlexibleEmptyPlaceHolde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layoutNode name="ConnectLine" styleLbl="alignNode1" moveWith="L2TextContainer">
            <dgm:alg type="sp"/>
            <dgm:shape xmlns:r="http://schemas.openxmlformats.org/officeDocument/2006/relationships" type="line" r:blip="" zOrderOff="-1">
              <dgm:adjLst/>
              <dgm:extLst>
                <a:ext uri="{B698B0E9-8C71-41B9-8309-B3DCBF30829C}">
                  <dgm1612:spPr xmlns:dgm1612="http://schemas.microsoft.com/office/drawing/2016/12/diagram">
                    <a:ln w="6350">
                      <a:prstDash val="dash"/>
                    </a:ln>
                  </dgm1612:spPr>
                </a:ext>
              </dgm:extLst>
            </dgm:shape>
            <dgm:presOf/>
            <dgm:constrLst/>
          </dgm:layoutNode>
          <dgm:layoutNode name="ConnectorPoint" styleLbl="fgAcc1" moveWith="L2TextContainer">
            <dgm:alg type="sp"/>
            <dgm:shape xmlns:r="http://schemas.openxmlformats.org/officeDocument/2006/relationships" type="ellipse" r:blip="" zOrderOff="10">
              <dgm:adjLst/>
              <dgm:extLst>
                <a:ext uri="{B698B0E9-8C71-41B9-8309-B3DCBF30829C}">
                  <dgm1612:spPr xmlns:dgm1612="http://schemas.microsoft.com/office/drawing/2016/12/diagram">
                    <a:ln>
                      <a:noFill/>
                    </a:ln>
                  </dgm1612:spPr>
                </a:ext>
              </dgm:extLst>
            </dgm:shape>
            <dgm:presOf/>
            <dgm:constrLst/>
          </dgm:layoutNode>
          <dgm:layoutNode name="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</dgm:layoutNode>
        <dgm:forEach name="Name28" axis="followSib" ptType="sibTrans" cnt="1">
          <dgm:layoutNode name="spaceBetweenRectangle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492FDDB8-9CC4-4C8A-83DF-0F91F8EA6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55FA279-CBCE-4F39-B095-B2ABAE6CC4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60CCB4F-4452-411B-9BF5-1C5290CE26E7}" type="datetime1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2022/11/25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2CC949D-5BAB-4E39-8E0B-64D5D6F377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A72378C-27B4-40DC-91D7-70C358C8206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183824B-BCCD-4CC8-B0D1-87ED5DB3605A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45073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C148A675-D63C-47A3-8335-147397A1171A}" type="datetime1">
              <a:rPr lang="ja-JP" altLang="en-US" smtClean="0"/>
              <a:pPr/>
              <a:t>2022/11/25</a:t>
            </a:fld>
            <a:endParaRPr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4C3B2649-7BD8-4005-A99E-30D13769A8BD}" type="slidenum">
              <a:rPr lang="en-US" altLang="ja-JP" smtClean="0"/>
              <a:pPr/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4811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03401A8-3220-413E-B964-4A8659985FD3}" type="slidenum">
              <a:rPr lang="en-US" altLang="ja-JP" smtClean="0"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2418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C3B2649-7BD8-4005-A99E-30D13769A8BD}" type="slidenum">
              <a:rPr lang="en-US" altLang="ja-JP" smtClean="0"/>
              <a:t>10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741283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C3B2649-7BD8-4005-A99E-30D13769A8BD}" type="slidenum">
              <a:rPr lang="en-US" altLang="ja-JP" smtClean="0"/>
              <a:t>11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90263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C3B2649-7BD8-4005-A99E-30D13769A8BD}" type="slidenum">
              <a:rPr lang="en-US" altLang="ja-JP" smtClean="0"/>
              <a:t>12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89931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C3B2649-7BD8-4005-A99E-30D13769A8BD}" type="slidenum">
              <a:rPr lang="en-US" altLang="ja-JP" smtClean="0"/>
              <a:t>13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03452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C3B2649-7BD8-4005-A99E-30D13769A8BD}" type="slidenum">
              <a:rPr lang="en-US" altLang="ja-JP" smtClean="0"/>
              <a:t>14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17661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C3B2649-7BD8-4005-A99E-30D13769A8BD}" type="slidenum">
              <a:rPr lang="en-US" altLang="ja-JP" smtClean="0"/>
              <a:t>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78417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C3B2649-7BD8-4005-A99E-30D13769A8BD}" type="slidenum">
              <a:rPr lang="en-US" altLang="ja-JP" smtClean="0"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09952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C3B2649-7BD8-4005-A99E-30D13769A8BD}" type="slidenum">
              <a:rPr lang="en-US" altLang="ja-JP" smtClean="0"/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7702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C3B2649-7BD8-4005-A99E-30D13769A8BD}" type="slidenum">
              <a:rPr lang="en-US" altLang="ja-JP" smtClean="0"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4574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C3B2649-7BD8-4005-A99E-30D13769A8BD}" type="slidenum">
              <a:rPr lang="en-US" altLang="ja-JP" smtClean="0"/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66712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C3B2649-7BD8-4005-A99E-30D13769A8BD}" type="slidenum">
              <a:rPr lang="en-US" altLang="ja-JP" smtClean="0"/>
              <a:t>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24110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C3B2649-7BD8-4005-A99E-30D13769A8BD}" type="slidenum">
              <a:rPr lang="en-US" altLang="ja-JP" smtClean="0"/>
              <a:t>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851114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C3B2649-7BD8-4005-A99E-30D13769A8BD}" type="slidenum">
              <a:rPr lang="en-US" altLang="ja-JP" smtClean="0"/>
              <a:t>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19809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​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長方形 5">
            <a:extLst>
              <a:ext uri="{FF2B5EF4-FFF2-40B4-BE49-F238E27FC236}">
                <a16:creationId xmlns:a16="http://schemas.microsoft.com/office/drawing/2014/main" id="{751A4182-6276-41ED-8EAF-0C6A4D8FF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099048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 useBgFill="1">
        <p:nvSpPr>
          <p:cNvPr id="7" name="長方形 6">
            <a:extLst>
              <a:ext uri="{FF2B5EF4-FFF2-40B4-BE49-F238E27FC236}">
                <a16:creationId xmlns:a16="http://schemas.microsoft.com/office/drawing/2014/main" id="{EF4B644F-A23D-409C-9540-B41AC18DB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334003" cy="61756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タイトル 18">
            <a:extLst>
              <a:ext uri="{FF2B5EF4-FFF2-40B4-BE49-F238E27FC236}">
                <a16:creationId xmlns:a16="http://schemas.microsoft.com/office/drawing/2014/main" id="{580AE1ED-3577-4808-86BF-CCD1223492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2000" y="839336"/>
            <a:ext cx="4123899" cy="3475513"/>
          </a:xfrm>
        </p:spPr>
        <p:txBody>
          <a:bodyPr rtlCol="0" anchor="ctr">
            <a:normAutofit/>
          </a:bodyPr>
          <a:lstStyle>
            <a:lvl1pPr>
              <a:defRPr sz="5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algn="l" rtl="0"/>
            <a:r>
              <a:rPr lang="ja-JP" altLang="en-US" sz="4800" noProof="0"/>
              <a:t>クリックしてタイトルを追加</a:t>
            </a:r>
          </a:p>
        </p:txBody>
      </p:sp>
      <p:sp>
        <p:nvSpPr>
          <p:cNvPr id="9" name="サブタイトル 19">
            <a:extLst>
              <a:ext uri="{FF2B5EF4-FFF2-40B4-BE49-F238E27FC236}">
                <a16:creationId xmlns:a16="http://schemas.microsoft.com/office/drawing/2014/main" id="{E8F46CAD-D4FF-4BBC-937E-CBBD034A180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2000" y="4570807"/>
            <a:ext cx="4123899" cy="1524000"/>
          </a:xfrm>
        </p:spPr>
        <p:txBody>
          <a:bodyPr rtlCol="0"/>
          <a:lstStyle>
            <a:lvl1pPr marL="0" indent="0"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algn="l" rtl="0"/>
            <a:r>
              <a:rPr lang="ja-JP" altLang="en-US" noProof="0"/>
              <a:t>クリックしてサブタイトルを追加</a:t>
            </a:r>
          </a:p>
        </p:txBody>
      </p:sp>
      <p:sp>
        <p:nvSpPr>
          <p:cNvPr id="15" name="図プレースホルダー 14">
            <a:extLst>
              <a:ext uri="{FF2B5EF4-FFF2-40B4-BE49-F238E27FC236}">
                <a16:creationId xmlns:a16="http://schemas.microsoft.com/office/drawing/2014/main" id="{A2750E7C-D01B-4533-A0B8-2E7EF2B168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30952" y="754711"/>
            <a:ext cx="6099048" cy="5340096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</p:spTree>
    <p:extLst>
      <p:ext uri="{BB962C8B-B14F-4D97-AF65-F5344CB8AC3E}">
        <p14:creationId xmlns:p14="http://schemas.microsoft.com/office/powerpoint/2010/main" val="2000814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コンテンツ 3 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786384"/>
          </a:xfrm>
        </p:spPr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17905" y="2697480"/>
            <a:ext cx="2971800" cy="606026"/>
          </a:xfrm>
        </p:spPr>
        <p:txBody>
          <a:bodyPr rtlCol="0"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17904" y="3401568"/>
            <a:ext cx="2971800" cy="2449645"/>
          </a:xfrm>
        </p:spPr>
        <p:txBody>
          <a:bodyPr rtlCol="0"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" name="テキスト プレースホルダー 4">
            <a:extLst>
              <a:ext uri="{FF2B5EF4-FFF2-40B4-BE49-F238E27FC236}">
                <a16:creationId xmlns:a16="http://schemas.microsoft.com/office/drawing/2014/main" id="{D13F3BC3-6D4F-4A91-9397-DEB976DF5B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2292" y="2697480"/>
            <a:ext cx="2971800" cy="606026"/>
          </a:xfrm>
        </p:spPr>
        <p:txBody>
          <a:bodyPr rtlCol="0"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12" name="コンテンツ プレースホルダー 5">
            <a:extLst>
              <a:ext uri="{FF2B5EF4-FFF2-40B4-BE49-F238E27FC236}">
                <a16:creationId xmlns:a16="http://schemas.microsoft.com/office/drawing/2014/main" id="{A336BAA8-288D-4A65-AF12-E44ED08AF83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622292" y="3401568"/>
            <a:ext cx="2971800" cy="2449645"/>
          </a:xfrm>
        </p:spPr>
        <p:txBody>
          <a:bodyPr rtlCol="0"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698867" y="2697480"/>
            <a:ext cx="2971800" cy="606026"/>
          </a:xfrm>
        </p:spPr>
        <p:txBody>
          <a:bodyPr rtlCol="0"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698867" y="3401568"/>
            <a:ext cx="2971800" cy="2449645"/>
          </a:xfrm>
        </p:spPr>
        <p:txBody>
          <a:bodyPr rtlCol="0"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サンプル フッター テキスト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 </a:t>
            </a:r>
            <a:r>
              <a:rPr lang="ja-JP" altLang="en-US" noProof="0"/>
              <a:t>年 </a:t>
            </a:r>
            <a:r>
              <a:rPr lang="en-US" altLang="ja-JP" noProof="0"/>
              <a:t>3 </a:t>
            </a:r>
            <a:r>
              <a:rPr lang="ja-JP" altLang="en-US" noProof="0"/>
              <a:t>月 </a:t>
            </a:r>
            <a:r>
              <a:rPr lang="en-US" altLang="ja-JP" noProof="0"/>
              <a:t>1 </a:t>
            </a:r>
            <a:r>
              <a:rPr lang="ja-JP" altLang="en-US" noProof="0"/>
              <a:t>日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1E4CB7-CB13-4810-BF18-BE31AFC64F93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242720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長方形 4">
            <a:extLst>
              <a:ext uri="{FF2B5EF4-FFF2-40B4-BE49-F238E27FC236}">
                <a16:creationId xmlns:a16="http://schemas.microsoft.com/office/drawing/2014/main" id="{C85388F8-94ED-41CA-A4EE-E0FA1CAC0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609905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 useBgFill="1">
        <p:nvSpPr>
          <p:cNvPr id="6" name="長方形 5">
            <a:extLst>
              <a:ext uri="{FF2B5EF4-FFF2-40B4-BE49-F238E27FC236}">
                <a16:creationId xmlns:a16="http://schemas.microsoft.com/office/drawing/2014/main" id="{62753702-3230-4BA6-A3F8-5783540BC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2000" y="758951"/>
            <a:ext cx="10668000" cy="555041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2">
            <a:extLst>
              <a:ext uri="{FF2B5EF4-FFF2-40B4-BE49-F238E27FC236}">
                <a16:creationId xmlns:a16="http://schemas.microsoft.com/office/drawing/2014/main" id="{22B9C48D-0714-4941-A2BB-36340F697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874" y="1517903"/>
            <a:ext cx="5250030" cy="1345115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4" name="図プレースホルダー 13">
            <a:extLst>
              <a:ext uri="{FF2B5EF4-FFF2-40B4-BE49-F238E27FC236}">
                <a16:creationId xmlns:a16="http://schemas.microsoft.com/office/drawing/2014/main" id="{3A478133-AD69-45A3-8FE5-EBD28FD2FA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52" y="758952"/>
            <a:ext cx="1947672" cy="2670048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6" name="図プレースホルダー 13">
            <a:extLst>
              <a:ext uri="{FF2B5EF4-FFF2-40B4-BE49-F238E27FC236}">
                <a16:creationId xmlns:a16="http://schemas.microsoft.com/office/drawing/2014/main" id="{F2E72FA7-6D23-4F38-9A7B-A0EB41E5341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8952" y="3424237"/>
            <a:ext cx="1947672" cy="2679192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5" name="図プレースホルダー 13">
            <a:extLst>
              <a:ext uri="{FF2B5EF4-FFF2-40B4-BE49-F238E27FC236}">
                <a16:creationId xmlns:a16="http://schemas.microsoft.com/office/drawing/2014/main" id="{27DAE17D-48FA-4EE7-9630-D657273438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06624" y="758952"/>
            <a:ext cx="1947672" cy="2670048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7" name="図プレースホルダー 13">
            <a:extLst>
              <a:ext uri="{FF2B5EF4-FFF2-40B4-BE49-F238E27FC236}">
                <a16:creationId xmlns:a16="http://schemas.microsoft.com/office/drawing/2014/main" id="{093DB7BE-4947-4B5D-B8E4-59505E49A0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706624" y="3424237"/>
            <a:ext cx="1947672" cy="2679192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2" name="コンテンツ プレースホルダー 13">
            <a:extLst>
              <a:ext uri="{FF2B5EF4-FFF2-40B4-BE49-F238E27FC236}">
                <a16:creationId xmlns:a16="http://schemas.microsoft.com/office/drawing/2014/main" id="{D0C77CEA-908E-4A02-B347-F376CEC25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1874" y="2970222"/>
            <a:ext cx="5250030" cy="3128826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サンプル フッター テキスト</a:t>
            </a:r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CB1E4CB7-CB13-4810-BF18-BE31AFC64F93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131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結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長方形 11">
            <a:extLst>
              <a:ext uri="{FF2B5EF4-FFF2-40B4-BE49-F238E27FC236}">
                <a16:creationId xmlns:a16="http://schemas.microsoft.com/office/drawing/2014/main" id="{A53A25B7-A924-4C03-8022-000A9EA88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4E3A68D8-CB71-4A41-B029-626BD6912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-9524"/>
            <a:ext cx="12192000" cy="6105524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rgbClr val="FCEA37"/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 useBgFill="1">
        <p:nvSpPr>
          <p:cNvPr id="14" name="フリーフォーム:図形 13​​">
            <a:extLst>
              <a:ext uri="{FF2B5EF4-FFF2-40B4-BE49-F238E27FC236}">
                <a16:creationId xmlns:a16="http://schemas.microsoft.com/office/drawing/2014/main" id="{9ECFC55D-2CEE-47A4-9ACA-D6C78D236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-9523"/>
            <a:ext cx="11430001" cy="6105523"/>
          </a:xfrm>
          <a:custGeom>
            <a:avLst/>
            <a:gdLst>
              <a:gd name="connsiteX0" fmla="*/ 0 w 11430001"/>
              <a:gd name="connsiteY0" fmla="*/ 0 h 6105523"/>
              <a:gd name="connsiteX1" fmla="*/ 7874003 w 11430001"/>
              <a:gd name="connsiteY1" fmla="*/ 0 h 6105523"/>
              <a:gd name="connsiteX2" fmla="*/ 7874003 w 11430001"/>
              <a:gd name="connsiteY2" fmla="*/ 771522 h 6105523"/>
              <a:gd name="connsiteX3" fmla="*/ 11430001 w 11430001"/>
              <a:gd name="connsiteY3" fmla="*/ 771522 h 6105523"/>
              <a:gd name="connsiteX4" fmla="*/ 11430001 w 11430001"/>
              <a:gd name="connsiteY4" fmla="*/ 6105523 h 6105523"/>
              <a:gd name="connsiteX5" fmla="*/ 7874003 w 11430001"/>
              <a:gd name="connsiteY5" fmla="*/ 6105523 h 6105523"/>
              <a:gd name="connsiteX6" fmla="*/ 5334002 w 11430001"/>
              <a:gd name="connsiteY6" fmla="*/ 6105523 h 6105523"/>
              <a:gd name="connsiteX7" fmla="*/ 0 w 11430001"/>
              <a:gd name="connsiteY7" fmla="*/ 6105523 h 6105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30001" h="6105523">
                <a:moveTo>
                  <a:pt x="0" y="0"/>
                </a:moveTo>
                <a:lnTo>
                  <a:pt x="7874003" y="0"/>
                </a:lnTo>
                <a:lnTo>
                  <a:pt x="7874003" y="771522"/>
                </a:lnTo>
                <a:lnTo>
                  <a:pt x="11430001" y="771522"/>
                </a:lnTo>
                <a:lnTo>
                  <a:pt x="11430001" y="6105523"/>
                </a:lnTo>
                <a:lnTo>
                  <a:pt x="7874003" y="6105523"/>
                </a:lnTo>
                <a:lnTo>
                  <a:pt x="5334002" y="6105523"/>
                </a:lnTo>
                <a:lnTo>
                  <a:pt x="0" y="6105523"/>
                </a:lnTo>
                <a:close/>
              </a:path>
            </a:pathLst>
          </a:custGeom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タイトル 5">
            <a:extLst>
              <a:ext uri="{FF2B5EF4-FFF2-40B4-BE49-F238E27FC236}">
                <a16:creationId xmlns:a16="http://schemas.microsoft.com/office/drawing/2014/main" id="{00406F9C-B330-46B3-A03C-15F85CD76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822282"/>
            <a:ext cx="5012266" cy="2273710"/>
          </a:xfrm>
        </p:spPr>
        <p:txBody>
          <a:bodyPr rtlCol="0" anchor="t"/>
          <a:lstStyle>
            <a:lvl1pPr>
              <a:defRPr sz="42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21" name="図プレースホルダー 20">
            <a:extLst>
              <a:ext uri="{FF2B5EF4-FFF2-40B4-BE49-F238E27FC236}">
                <a16:creationId xmlns:a16="http://schemas.microsoft.com/office/drawing/2014/main" id="{34FC9061-555D-4FE2-ABE9-07A195BC02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52" y="761988"/>
            <a:ext cx="3566160" cy="2660904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22" name="図プレースホルダー 20">
            <a:extLst>
              <a:ext uri="{FF2B5EF4-FFF2-40B4-BE49-F238E27FC236}">
                <a16:creationId xmlns:a16="http://schemas.microsoft.com/office/drawing/2014/main" id="{7C8788B5-2964-4199-A168-84BDEBE3E9A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94632" y="761980"/>
            <a:ext cx="3566160" cy="2660904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23" name="図プレースホルダー 20">
            <a:extLst>
              <a:ext uri="{FF2B5EF4-FFF2-40B4-BE49-F238E27FC236}">
                <a16:creationId xmlns:a16="http://schemas.microsoft.com/office/drawing/2014/main" id="{D4B5D4A5-C34C-4703-AFB6-DA982B6FF8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59598" y="761980"/>
            <a:ext cx="3566160" cy="2660904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9" name="コンテンツ プレースホルダー 1">
            <a:extLst>
              <a:ext uri="{FF2B5EF4-FFF2-40B4-BE49-F238E27FC236}">
                <a16:creationId xmlns:a16="http://schemas.microsoft.com/office/drawing/2014/main" id="{8CA9663F-19C9-4799-8B97-333815BF6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3822282"/>
            <a:ext cx="4607484" cy="2273710"/>
          </a:xfrm>
        </p:spPr>
        <p:txBody>
          <a:bodyPr rtlCol="0" anchor="t">
            <a:normAutofit/>
          </a:bodyPr>
          <a:lstStyle>
            <a:lvl1pPr marL="0" indent="0"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サンプル フッター テキスト</a:t>
            </a:r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CB1E4CB7-CB13-4810-BF18-BE31AFC64F93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3379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議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長方形 4">
            <a:extLst>
              <a:ext uri="{FF2B5EF4-FFF2-40B4-BE49-F238E27FC236}">
                <a16:creationId xmlns:a16="http://schemas.microsoft.com/office/drawing/2014/main" id="{FAC5ABB9-3EAC-446C-B128-CFDB09B24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長方形 5">
            <a:extLst>
              <a:ext uri="{FF2B5EF4-FFF2-40B4-BE49-F238E27FC236}">
                <a16:creationId xmlns:a16="http://schemas.microsoft.com/office/drawing/2014/main" id="{70DED2D7-7BC9-473D-8241-8289B5821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 useBgFill="1">
        <p:nvSpPr>
          <p:cNvPr id="7" name="長方形 6">
            <a:extLst>
              <a:ext uri="{FF2B5EF4-FFF2-40B4-BE49-F238E27FC236}">
                <a16:creationId xmlns:a16="http://schemas.microsoft.com/office/drawing/2014/main" id="{19C2616F-4436-4A60-BB08-54EC762C5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62001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タイトル 12">
            <a:extLst>
              <a:ext uri="{FF2B5EF4-FFF2-40B4-BE49-F238E27FC236}">
                <a16:creationId xmlns:a16="http://schemas.microsoft.com/office/drawing/2014/main" id="{D6F9523F-1BD5-4832-8B13-FA0BE3E6F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940" y="1517652"/>
            <a:ext cx="5998059" cy="1344613"/>
          </a:xfrm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7" name="図プレースホルダー 16">
            <a:extLst>
              <a:ext uri="{FF2B5EF4-FFF2-40B4-BE49-F238E27FC236}">
                <a16:creationId xmlns:a16="http://schemas.microsoft.com/office/drawing/2014/main" id="{FA83160D-9929-4C5C-B741-192DF7639B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8293" y="1517652"/>
            <a:ext cx="1947672" cy="2295144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8" name="図プレースホルダー 16">
            <a:extLst>
              <a:ext uri="{FF2B5EF4-FFF2-40B4-BE49-F238E27FC236}">
                <a16:creationId xmlns:a16="http://schemas.microsoft.com/office/drawing/2014/main" id="{D97EB8C6-CD91-4F0C-A719-5079DB8D32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15768" y="1517904"/>
            <a:ext cx="1947672" cy="2295144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20" name="図プレースホルダー 19">
            <a:extLst>
              <a:ext uri="{FF2B5EF4-FFF2-40B4-BE49-F238E27FC236}">
                <a16:creationId xmlns:a16="http://schemas.microsoft.com/office/drawing/2014/main" id="{A7347AC5-7F3A-4E62-AE18-744B6A756E4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8096" y="3800858"/>
            <a:ext cx="3895344" cy="2295144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2" name="コンテンツ プレースホルダー 13">
            <a:extLst>
              <a:ext uri="{FF2B5EF4-FFF2-40B4-BE49-F238E27FC236}">
                <a16:creationId xmlns:a16="http://schemas.microsoft.com/office/drawing/2014/main" id="{CC904223-D55A-40A9-AA1D-5687C89BE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940" y="2970215"/>
            <a:ext cx="5998059" cy="3125787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サンプル フッター テキスト</a:t>
            </a:r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CB1E4CB7-CB13-4810-BF18-BE31AFC64F93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08973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長方形 9">
            <a:extLst>
              <a:ext uri="{FF2B5EF4-FFF2-40B4-BE49-F238E27FC236}">
                <a16:creationId xmlns:a16="http://schemas.microsoft.com/office/drawing/2014/main" id="{924A1CC7-4419-4A64-9DC9-AE157407A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8A2F8EC6-DD66-475C-B129-22B374F49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6099048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 useBgFill="1">
        <p:nvSpPr>
          <p:cNvPr id="12" name="フリーフォーム:図形 11">
            <a:extLst>
              <a:ext uri="{FF2B5EF4-FFF2-40B4-BE49-F238E27FC236}">
                <a16:creationId xmlns:a16="http://schemas.microsoft.com/office/drawing/2014/main" id="{86FA963F-8B94-469B-B1A5-890D9134F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1430001" cy="6168789"/>
          </a:xfrm>
          <a:custGeom>
            <a:avLst/>
            <a:gdLst>
              <a:gd name="connsiteX0" fmla="*/ 0 w 11430001"/>
              <a:gd name="connsiteY0" fmla="*/ 0 h 6168789"/>
              <a:gd name="connsiteX1" fmla="*/ 5334002 w 11430001"/>
              <a:gd name="connsiteY1" fmla="*/ 0 h 6168789"/>
              <a:gd name="connsiteX2" fmla="*/ 5334002 w 11430001"/>
              <a:gd name="connsiteY2" fmla="*/ 771523 h 6168789"/>
              <a:gd name="connsiteX3" fmla="*/ 11430001 w 11430001"/>
              <a:gd name="connsiteY3" fmla="*/ 771523 h 6168789"/>
              <a:gd name="connsiteX4" fmla="*/ 11430001 w 11430001"/>
              <a:gd name="connsiteY4" fmla="*/ 6168789 h 6168789"/>
              <a:gd name="connsiteX5" fmla="*/ 0 w 11430001"/>
              <a:gd name="connsiteY5" fmla="*/ 6168789 h 6168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30001" h="6168789">
                <a:moveTo>
                  <a:pt x="0" y="0"/>
                </a:moveTo>
                <a:lnTo>
                  <a:pt x="5334002" y="0"/>
                </a:lnTo>
                <a:lnTo>
                  <a:pt x="5334002" y="771523"/>
                </a:lnTo>
                <a:lnTo>
                  <a:pt x="11430001" y="771523"/>
                </a:lnTo>
                <a:lnTo>
                  <a:pt x="11430001" y="6168789"/>
                </a:lnTo>
                <a:lnTo>
                  <a:pt x="0" y="6168789"/>
                </a:lnTo>
                <a:close/>
              </a:path>
            </a:pathLst>
          </a:cu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タイトル 5">
            <a:extLst>
              <a:ext uri="{FF2B5EF4-FFF2-40B4-BE49-F238E27FC236}">
                <a16:creationId xmlns:a16="http://schemas.microsoft.com/office/drawing/2014/main" id="{4CD44A43-6E39-4FE6-87BB-C65CE8FC6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517650"/>
            <a:ext cx="4565650" cy="1344613"/>
          </a:xfrm>
        </p:spPr>
        <p:txBody>
          <a:bodyPr rtlCol="0">
            <a:normAutofit/>
          </a:bodyPr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8" name="図プレースホルダー 17">
            <a:extLst>
              <a:ext uri="{FF2B5EF4-FFF2-40B4-BE49-F238E27FC236}">
                <a16:creationId xmlns:a16="http://schemas.microsoft.com/office/drawing/2014/main" id="{5229EB0D-B986-4E26-BDF3-305AE3233E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52" y="883487"/>
            <a:ext cx="4562856" cy="2441448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9" name="図プレースホルダー 17">
            <a:extLst>
              <a:ext uri="{FF2B5EF4-FFF2-40B4-BE49-F238E27FC236}">
                <a16:creationId xmlns:a16="http://schemas.microsoft.com/office/drawing/2014/main" id="{37E21EC2-9A85-4522-B6AD-3FF227CACD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8952" y="3593592"/>
            <a:ext cx="4562856" cy="2441448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6" name="コンテンツ プレースホルダー 1">
            <a:extLst>
              <a:ext uri="{FF2B5EF4-FFF2-40B4-BE49-F238E27FC236}">
                <a16:creationId xmlns:a16="http://schemas.microsoft.com/office/drawing/2014/main" id="{9F9D0834-E38A-4C71-95D5-A8A2B973A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8" y="2970213"/>
            <a:ext cx="4565651" cy="3125787"/>
          </a:xfrm>
        </p:spPr>
        <p:txBody>
          <a:bodyPr rtlCol="0">
            <a:normAutofit/>
          </a:bodyPr>
          <a:lstStyle>
            <a:lvl1pPr marL="0" indent="0"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テキストの書式設定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サンプル フッター テキスト</a:t>
            </a:r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CB1E4CB7-CB13-4810-BF18-BE31AFC64F93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98835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区切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リーフォーム:図形 7">
            <a:extLst>
              <a:ext uri="{FF2B5EF4-FFF2-40B4-BE49-F238E27FC236}">
                <a16:creationId xmlns:a16="http://schemas.microsoft.com/office/drawing/2014/main" id="{1D03AAFC-F6FA-4A24-BE1D-34AE6AD64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図プレースホルダー 11">
            <a:extLst>
              <a:ext uri="{FF2B5EF4-FFF2-40B4-BE49-F238E27FC236}">
                <a16:creationId xmlns:a16="http://schemas.microsoft.com/office/drawing/2014/main" id="{82190B39-D040-425A-9AD6-58A7533FEA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6760" y="756284"/>
            <a:ext cx="10698480" cy="5349240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5" name="タイトル 16">
            <a:extLst>
              <a:ext uri="{FF2B5EF4-FFF2-40B4-BE49-F238E27FC236}">
                <a16:creationId xmlns:a16="http://schemas.microsoft.com/office/drawing/2014/main" id="{8950CCE3-163E-46A1-B489-395F3F75F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3488" y="1517904"/>
            <a:ext cx="3749040" cy="2796945"/>
          </a:xfrm>
        </p:spPr>
        <p:txBody>
          <a:bodyPr rtlCol="0" anchor="ctr">
            <a:normAutofit/>
          </a:bodyPr>
          <a:lstStyle>
            <a:lvl1pPr>
              <a:defRPr sz="60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algn="l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6" name="サブタイトル 17">
            <a:extLst>
              <a:ext uri="{FF2B5EF4-FFF2-40B4-BE49-F238E27FC236}">
                <a16:creationId xmlns:a16="http://schemas.microsoft.com/office/drawing/2014/main" id="{81E38157-454C-44D5-8D2B-A220A53D7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3488" y="4479368"/>
            <a:ext cx="3666744" cy="1616631"/>
          </a:xfrm>
        </p:spPr>
        <p:txBody>
          <a:bodyPr rtlCol="0"/>
          <a:lstStyle>
            <a:lvl1pPr marL="0" indent="0"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algn="l" rtl="0"/>
            <a:r>
              <a:rPr lang="ja-JP" altLang="en-US" noProof="0"/>
              <a:t>マスター サブタイトルの書式設定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730548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グラフ/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ja-JP" altLang="en-US" noProof="0"/>
              <a:t>マスター テキストの書式設定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サンプル フッター テキスト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 </a:t>
            </a:r>
            <a:r>
              <a:rPr lang="ja-JP" altLang="en-US" noProof="0"/>
              <a:t>年 </a:t>
            </a:r>
            <a:r>
              <a:rPr lang="en-US" altLang="ja-JP" noProof="0"/>
              <a:t>3 </a:t>
            </a:r>
            <a:r>
              <a:rPr lang="ja-JP" altLang="en-US" noProof="0"/>
              <a:t>月 </a:t>
            </a:r>
            <a:r>
              <a:rPr lang="en-US" altLang="ja-JP" noProof="0"/>
              <a:t>1 </a:t>
            </a:r>
            <a:r>
              <a:rPr lang="ja-JP" altLang="en-US" noProof="0"/>
              <a:t>日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1E4CB7-CB13-4810-BF18-BE31AFC64F93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1352512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引用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長方形 4">
            <a:extLst>
              <a:ext uri="{FF2B5EF4-FFF2-40B4-BE49-F238E27FC236}">
                <a16:creationId xmlns:a16="http://schemas.microsoft.com/office/drawing/2014/main" id="{58EDA639-2F5C-4255-BE42-C41A5ABBC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67524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 useBgFill="1">
        <p:nvSpPr>
          <p:cNvPr id="6" name="長方形 5">
            <a:extLst>
              <a:ext uri="{FF2B5EF4-FFF2-40B4-BE49-F238E27FC236}">
                <a16:creationId xmlns:a16="http://schemas.microsoft.com/office/drawing/2014/main" id="{E96D6DC8-1218-45DD-BCD3-DF21DFA5B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2000" y="766762"/>
            <a:ext cx="10668000" cy="5334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図プレースホルダー 11">
            <a:extLst>
              <a:ext uri="{FF2B5EF4-FFF2-40B4-BE49-F238E27FC236}">
                <a16:creationId xmlns:a16="http://schemas.microsoft.com/office/drawing/2014/main" id="{8A58F504-65F1-4BFD-A987-54F78AD52D4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52" y="749808"/>
            <a:ext cx="10744200" cy="5394960"/>
          </a:xfrm>
          <a:solidFill>
            <a:schemeClr val="accent6"/>
          </a:solidFill>
        </p:spPr>
        <p:txBody>
          <a:bodyPr rtlCol="0"/>
          <a:lstStyle>
            <a:lvl1pPr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3" name="タイトル 16">
            <a:extLst>
              <a:ext uri="{FF2B5EF4-FFF2-40B4-BE49-F238E27FC236}">
                <a16:creationId xmlns:a16="http://schemas.microsoft.com/office/drawing/2014/main" id="{0B9261BF-90C7-41A0-8711-97168C7479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1112" y="1517904"/>
            <a:ext cx="4480560" cy="2796945"/>
          </a:xfrm>
        </p:spPr>
        <p:txBody>
          <a:bodyPr rtlCol="0" anchor="ctr">
            <a:normAutofit/>
          </a:bodyPr>
          <a:lstStyle>
            <a:lvl1pPr>
              <a:defRPr sz="440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algn="l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4" name="サブタイトル 17">
            <a:extLst>
              <a:ext uri="{FF2B5EF4-FFF2-40B4-BE49-F238E27FC236}">
                <a16:creationId xmlns:a16="http://schemas.microsoft.com/office/drawing/2014/main" id="{305C0D07-994F-4143-B88E-32EED69E7F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1112" y="4425696"/>
            <a:ext cx="4059936" cy="1189912"/>
          </a:xfrm>
        </p:spPr>
        <p:txBody>
          <a:bodyPr rtlCol="0"/>
          <a:lstStyle>
            <a:lvl1pPr marL="0" indent="0">
              <a:buNone/>
              <a:defRPr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algn="l" rtl="0"/>
            <a:r>
              <a:rPr lang="ja-JP" altLang="en-US" noProof="0"/>
              <a:t>マスター サブタイトルの書式設定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/>
              <a:t>サンプル フッター テキスト</a:t>
            </a:r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CB1E4CB7-CB13-4810-BF18-BE31AFC64F93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22526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チー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29" name="図プレースホルダー 28">
            <a:extLst>
              <a:ext uri="{FF2B5EF4-FFF2-40B4-BE49-F238E27FC236}">
                <a16:creationId xmlns:a16="http://schemas.microsoft.com/office/drawing/2014/main" id="{26E6BD11-82A7-4729-AD05-B0676F9B1F5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504950" y="2861595"/>
            <a:ext cx="1828800" cy="1993392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9" name="テキスト プレースホルダー 18">
            <a:extLst>
              <a:ext uri="{FF2B5EF4-FFF2-40B4-BE49-F238E27FC236}">
                <a16:creationId xmlns:a16="http://schemas.microsoft.com/office/drawing/2014/main" id="{6E08135B-D6D5-401C-B151-CDCB20550F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08760" y="4855464"/>
            <a:ext cx="1828800" cy="594360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365760" indent="0">
              <a:buFont typeface="Arial" panose="020B0604020202020204" pitchFamily="34" charset="0"/>
              <a:buNone/>
              <a:defRPr/>
            </a:lvl2pPr>
            <a:lvl3pPr marL="365760" indent="0">
              <a:buNone/>
              <a:defRPr/>
            </a:lvl3pPr>
            <a:lvl4pPr marL="640080" indent="0">
              <a:buFont typeface="Arial" panose="020B0604020202020204" pitchFamily="34" charset="0"/>
              <a:buNone/>
              <a:defRPr/>
            </a:lvl4pPr>
            <a:lvl5pPr marL="612648" indent="0">
              <a:buNone/>
              <a:defRPr/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21" name="テキスト プレースホルダー 20">
            <a:extLst>
              <a:ext uri="{FF2B5EF4-FFF2-40B4-BE49-F238E27FC236}">
                <a16:creationId xmlns:a16="http://schemas.microsoft.com/office/drawing/2014/main" id="{FA587696-63FF-4232-8879-488DFE1C31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04950" y="5468112"/>
            <a:ext cx="1828800" cy="5943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65760" indent="0">
              <a:buFont typeface="Arial" panose="020B0604020202020204" pitchFamily="34" charset="0"/>
              <a:buNone/>
              <a:defRPr sz="1600"/>
            </a:lvl2pPr>
            <a:lvl3pPr marL="365760" indent="0">
              <a:buNone/>
              <a:defRPr sz="1600"/>
            </a:lvl3pPr>
            <a:lvl4pPr marL="640080" indent="0">
              <a:buFont typeface="Arial" panose="020B0604020202020204" pitchFamily="34" charset="0"/>
              <a:buNone/>
              <a:defRPr sz="1600"/>
            </a:lvl4pPr>
            <a:lvl5pPr marL="612648" indent="0">
              <a:buNone/>
              <a:defRPr sz="1600"/>
            </a:lvl5pPr>
          </a:lstStyle>
          <a:p>
            <a:pPr lvl="0" rtl="0"/>
            <a:r>
              <a:rPr lang="ja-JP" altLang="en-US" noProof="0"/>
              <a:t>タイトル​​</a:t>
            </a:r>
          </a:p>
        </p:txBody>
      </p:sp>
      <p:sp>
        <p:nvSpPr>
          <p:cNvPr id="30" name="図プレースホルダー 28">
            <a:extLst>
              <a:ext uri="{FF2B5EF4-FFF2-40B4-BE49-F238E27FC236}">
                <a16:creationId xmlns:a16="http://schemas.microsoft.com/office/drawing/2014/main" id="{96507A97-E180-468F-B641-141DBA73864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953511" y="2861595"/>
            <a:ext cx="1828800" cy="1993392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22" name="テキスト プレースホルダー 18">
            <a:extLst>
              <a:ext uri="{FF2B5EF4-FFF2-40B4-BE49-F238E27FC236}">
                <a16:creationId xmlns:a16="http://schemas.microsoft.com/office/drawing/2014/main" id="{49BB8F01-AE51-4455-BE0F-8972415A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42757" y="4854889"/>
            <a:ext cx="1828800" cy="594360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365760" indent="0">
              <a:buFont typeface="Arial" panose="020B0604020202020204" pitchFamily="34" charset="0"/>
              <a:buNone/>
              <a:defRPr/>
            </a:lvl2pPr>
            <a:lvl3pPr marL="365760" indent="0">
              <a:buNone/>
              <a:defRPr/>
            </a:lvl3pPr>
            <a:lvl4pPr marL="640080" indent="0">
              <a:buFont typeface="Arial" panose="020B0604020202020204" pitchFamily="34" charset="0"/>
              <a:buNone/>
              <a:defRPr/>
            </a:lvl4pPr>
            <a:lvl5pPr marL="612648" indent="0">
              <a:buNone/>
              <a:defRPr/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23" name="テキスト プレースホルダー 20">
            <a:extLst>
              <a:ext uri="{FF2B5EF4-FFF2-40B4-BE49-F238E27FC236}">
                <a16:creationId xmlns:a16="http://schemas.microsoft.com/office/drawing/2014/main" id="{759D2442-D209-4F87-9F2C-19D73A2412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42757" y="5462491"/>
            <a:ext cx="1828800" cy="5943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65760" indent="0">
              <a:buFont typeface="Arial" panose="020B0604020202020204" pitchFamily="34" charset="0"/>
              <a:buNone/>
              <a:defRPr sz="1600"/>
            </a:lvl2pPr>
            <a:lvl3pPr marL="365760" indent="0">
              <a:buNone/>
              <a:defRPr sz="1600"/>
            </a:lvl3pPr>
            <a:lvl4pPr marL="640080" indent="0">
              <a:buFont typeface="Arial" panose="020B0604020202020204" pitchFamily="34" charset="0"/>
              <a:buNone/>
              <a:defRPr sz="1600"/>
            </a:lvl4pPr>
            <a:lvl5pPr marL="612648" indent="0">
              <a:buNone/>
              <a:defRPr sz="1600"/>
            </a:lvl5pPr>
          </a:lstStyle>
          <a:p>
            <a:pPr lvl="0" rtl="0"/>
            <a:r>
              <a:rPr lang="ja-JP" altLang="en-US" noProof="0"/>
              <a:t>タイトル​​</a:t>
            </a:r>
          </a:p>
        </p:txBody>
      </p:sp>
      <p:sp>
        <p:nvSpPr>
          <p:cNvPr id="31" name="図プレースホルダー 28">
            <a:extLst>
              <a:ext uri="{FF2B5EF4-FFF2-40B4-BE49-F238E27FC236}">
                <a16:creationId xmlns:a16="http://schemas.microsoft.com/office/drawing/2014/main" id="{A850442C-9915-406C-83D9-8EBE8AD3C24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91656" y="2861595"/>
            <a:ext cx="1828800" cy="1993392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24" name="テキスト プレースホルダー 18">
            <a:extLst>
              <a:ext uri="{FF2B5EF4-FFF2-40B4-BE49-F238E27FC236}">
                <a16:creationId xmlns:a16="http://schemas.microsoft.com/office/drawing/2014/main" id="{A596F3D1-5D97-4111-B3D6-FE37290A6B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91656" y="4855464"/>
            <a:ext cx="1828800" cy="594360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365760" indent="0">
              <a:buFont typeface="Arial" panose="020B0604020202020204" pitchFamily="34" charset="0"/>
              <a:buNone/>
              <a:defRPr/>
            </a:lvl2pPr>
            <a:lvl3pPr marL="365760" indent="0">
              <a:buNone/>
              <a:defRPr/>
            </a:lvl3pPr>
            <a:lvl4pPr marL="640080" indent="0">
              <a:buFont typeface="Arial" panose="020B0604020202020204" pitchFamily="34" charset="0"/>
              <a:buNone/>
              <a:defRPr/>
            </a:lvl4pPr>
            <a:lvl5pPr marL="612648" indent="0">
              <a:buNone/>
              <a:defRPr/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25" name="テキスト プレースホルダー 20">
            <a:extLst>
              <a:ext uri="{FF2B5EF4-FFF2-40B4-BE49-F238E27FC236}">
                <a16:creationId xmlns:a16="http://schemas.microsoft.com/office/drawing/2014/main" id="{2D25C272-C21E-4078-818F-B12E10F182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91656" y="5468112"/>
            <a:ext cx="1828800" cy="5943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65760" indent="0">
              <a:buFont typeface="Arial" panose="020B0604020202020204" pitchFamily="34" charset="0"/>
              <a:buNone/>
              <a:defRPr sz="1600"/>
            </a:lvl2pPr>
            <a:lvl3pPr marL="365760" indent="0">
              <a:buNone/>
              <a:defRPr sz="1600"/>
            </a:lvl3pPr>
            <a:lvl4pPr marL="640080" indent="0">
              <a:buFont typeface="Arial" panose="020B0604020202020204" pitchFamily="34" charset="0"/>
              <a:buNone/>
              <a:defRPr sz="1600"/>
            </a:lvl4pPr>
            <a:lvl5pPr marL="612648" indent="0">
              <a:buNone/>
              <a:defRPr sz="1600"/>
            </a:lvl5pPr>
          </a:lstStyle>
          <a:p>
            <a:pPr lvl="0" rtl="0"/>
            <a:r>
              <a:rPr lang="ja-JP" altLang="en-US" noProof="0"/>
              <a:t>タイトル​​</a:t>
            </a:r>
          </a:p>
        </p:txBody>
      </p:sp>
      <p:sp>
        <p:nvSpPr>
          <p:cNvPr id="32" name="図プレースホルダー 28">
            <a:extLst>
              <a:ext uri="{FF2B5EF4-FFF2-40B4-BE49-F238E27FC236}">
                <a16:creationId xmlns:a16="http://schemas.microsoft.com/office/drawing/2014/main" id="{05393806-4E48-45A2-8BD7-0BA36566F3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833104" y="2862072"/>
            <a:ext cx="1828800" cy="1993392"/>
          </a:xfrm>
          <a:solidFill>
            <a:schemeClr val="accent6"/>
          </a:solidFill>
        </p:spPr>
        <p:txBody>
          <a:bodyPr rtlCol="0"/>
          <a:lstStyle/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26" name="テキスト プレースホルダー 18">
            <a:extLst>
              <a:ext uri="{FF2B5EF4-FFF2-40B4-BE49-F238E27FC236}">
                <a16:creationId xmlns:a16="http://schemas.microsoft.com/office/drawing/2014/main" id="{DD19656C-C87E-4938-A66D-D6836DBC65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25653" y="4855651"/>
            <a:ext cx="1828800" cy="594360"/>
          </a:xfrm>
        </p:spPr>
        <p:txBody>
          <a:bodyPr rtlCol="0" anchor="b" anchorCtr="0">
            <a:normAutofit/>
          </a:bodyPr>
          <a:lstStyle>
            <a:lvl1pPr marL="0" indent="0">
              <a:buNone/>
              <a:defRPr sz="2000" b="1">
                <a:latin typeface="+mj-lt"/>
              </a:defRPr>
            </a:lvl1pPr>
            <a:lvl2pPr marL="365760" indent="0">
              <a:buFont typeface="Arial" panose="020B0604020202020204" pitchFamily="34" charset="0"/>
              <a:buNone/>
              <a:defRPr/>
            </a:lvl2pPr>
            <a:lvl3pPr marL="365760" indent="0">
              <a:buNone/>
              <a:defRPr/>
            </a:lvl3pPr>
            <a:lvl4pPr marL="640080" indent="0">
              <a:buFont typeface="Arial" panose="020B0604020202020204" pitchFamily="34" charset="0"/>
              <a:buNone/>
              <a:defRPr/>
            </a:lvl4pPr>
            <a:lvl5pPr marL="612648" indent="0">
              <a:buNone/>
              <a:defRPr/>
            </a:lvl5pPr>
          </a:lstStyle>
          <a:p>
            <a:pPr lvl="0" rtl="0"/>
            <a:r>
              <a:rPr lang="ja-JP" altLang="en-US" noProof="0"/>
              <a:t>名前</a:t>
            </a:r>
          </a:p>
        </p:txBody>
      </p:sp>
      <p:sp>
        <p:nvSpPr>
          <p:cNvPr id="27" name="テキスト プレースホルダー 20">
            <a:extLst>
              <a:ext uri="{FF2B5EF4-FFF2-40B4-BE49-F238E27FC236}">
                <a16:creationId xmlns:a16="http://schemas.microsoft.com/office/drawing/2014/main" id="{DF55E1E1-7FB8-465C-B720-E39D43FFEC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25653" y="5468299"/>
            <a:ext cx="1828800" cy="5943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65760" indent="0">
              <a:buFont typeface="Arial" panose="020B0604020202020204" pitchFamily="34" charset="0"/>
              <a:buNone/>
              <a:defRPr sz="1600"/>
            </a:lvl2pPr>
            <a:lvl3pPr marL="365760" indent="0">
              <a:buNone/>
              <a:defRPr sz="1600"/>
            </a:lvl3pPr>
            <a:lvl4pPr marL="640080" indent="0">
              <a:buFont typeface="Arial" panose="020B0604020202020204" pitchFamily="34" charset="0"/>
              <a:buNone/>
              <a:defRPr sz="1600"/>
            </a:lvl4pPr>
            <a:lvl5pPr marL="612648" indent="0">
              <a:buNone/>
              <a:defRPr sz="1600"/>
            </a:lvl5pPr>
          </a:lstStyle>
          <a:p>
            <a:pPr lvl="0" rtl="0"/>
            <a:r>
              <a:rPr lang="ja-JP" altLang="en-US" noProof="0"/>
              <a:t>タイトル​​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サンプル フッター テキスト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 </a:t>
            </a:r>
            <a:r>
              <a:rPr lang="ja-JP" altLang="en-US" noProof="0"/>
              <a:t>年 </a:t>
            </a:r>
            <a:r>
              <a:rPr lang="en-US" altLang="ja-JP" noProof="0"/>
              <a:t>3 </a:t>
            </a:r>
            <a:r>
              <a:rPr lang="ja-JP" altLang="en-US" noProof="0"/>
              <a:t>月 </a:t>
            </a:r>
            <a:r>
              <a:rPr lang="en-US" altLang="ja-JP" noProof="0"/>
              <a:t>1 </a:t>
            </a:r>
            <a:r>
              <a:rPr lang="ja-JP" altLang="en-US" noProof="0"/>
              <a:t>日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1E4CB7-CB13-4810-BF18-BE31AFC64F93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1398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ムライ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0" name="コンテンツ プレースホルダー 9">
            <a:extLst>
              <a:ext uri="{FF2B5EF4-FFF2-40B4-BE49-F238E27FC236}">
                <a16:creationId xmlns:a16="http://schemas.microsoft.com/office/drawing/2014/main" id="{B0FFFD15-4D1A-45CA-9374-373A700D366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181225"/>
            <a:ext cx="10515600" cy="3876675"/>
          </a:xfrm>
        </p:spPr>
        <p:txBody>
          <a:bodyPr rtlCol="0"/>
          <a:lstStyle/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サンプル フッター テキスト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 </a:t>
            </a:r>
            <a:r>
              <a:rPr lang="ja-JP" altLang="en-US" noProof="0"/>
              <a:t>年 </a:t>
            </a:r>
            <a:r>
              <a:rPr lang="en-US" altLang="ja-JP" noProof="0"/>
              <a:t>3 </a:t>
            </a:r>
            <a:r>
              <a:rPr lang="ja-JP" altLang="en-US" noProof="0"/>
              <a:t>月 </a:t>
            </a:r>
            <a:r>
              <a:rPr lang="en-US" altLang="ja-JP" noProof="0"/>
              <a:t>1 </a:t>
            </a:r>
            <a:r>
              <a:rPr lang="ja-JP" altLang="en-US" noProof="0"/>
              <a:t>日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1E4CB7-CB13-4810-BF18-BE31AFC64F93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31837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コンテンツ 2 列 (比較スライド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787146"/>
          </a:xfrm>
        </p:spPr>
        <p:txBody>
          <a:bodyPr rtlCol="0"/>
          <a:lstStyle/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17905" y="2696718"/>
            <a:ext cx="4334256" cy="606026"/>
          </a:xfrm>
        </p:spPr>
        <p:txBody>
          <a:bodyPr rtlCol="0"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17904" y="3397337"/>
            <a:ext cx="4334256" cy="2449645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36792" y="2696718"/>
            <a:ext cx="4334256" cy="606026"/>
          </a:xfrm>
        </p:spPr>
        <p:txBody>
          <a:bodyPr rtlCol="0"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36792" y="3397337"/>
            <a:ext cx="4334256" cy="2449645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ja-JP" altLang="en-US" noProof="0"/>
              <a:t>クリックしてマスター テキストのスタイルを編集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 altLang="en-US" noProof="0"/>
              <a:t>サンプル フッター テキスト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altLang="ja-JP" noProof="0"/>
              <a:t>20XX </a:t>
            </a:r>
            <a:r>
              <a:rPr lang="ja-JP" altLang="en-US" noProof="0"/>
              <a:t>年 </a:t>
            </a:r>
            <a:r>
              <a:rPr lang="en-US" altLang="ja-JP" noProof="0"/>
              <a:t>3 </a:t>
            </a:r>
            <a:r>
              <a:rPr lang="ja-JP" altLang="en-US" noProof="0"/>
              <a:t>月 </a:t>
            </a:r>
            <a:r>
              <a:rPr lang="en-US" altLang="ja-JP" noProof="0"/>
              <a:t>1 </a:t>
            </a:r>
            <a:r>
              <a:rPr lang="ja-JP" altLang="en-US" noProof="0"/>
              <a:t>日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1E4CB7-CB13-4810-BF18-BE31AFC64F93}" type="slidenum">
              <a:rPr lang="en-US" altLang="ja-JP" noProof="0" smtClean="0"/>
              <a:t>‹#›</a:t>
            </a:fld>
            <a:endParaRPr lang="ja-JP" altLang="en-US" noProof="0"/>
          </a:p>
        </p:txBody>
      </p:sp>
    </p:spTree>
    <p:extLst>
      <p:ext uri="{BB962C8B-B14F-4D97-AF65-F5344CB8AC3E}">
        <p14:creationId xmlns:p14="http://schemas.microsoft.com/office/powerpoint/2010/main" val="3802833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ja-JP" altLang="en-US" noProof="0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 dirty="0"/>
              <a:t>マスター テキストの書式設定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en-US" altLang="ja-JP" dirty="0"/>
              <a:t>20XX </a:t>
            </a:r>
            <a:r>
              <a:rPr lang="ja-JP" altLang="en-US" dirty="0"/>
              <a:t>年 </a:t>
            </a:r>
            <a:r>
              <a:rPr lang="en-US" altLang="ja-JP" dirty="0"/>
              <a:t>3 </a:t>
            </a:r>
            <a:r>
              <a:rPr lang="ja-JP" altLang="en-US" dirty="0"/>
              <a:t>月 </a:t>
            </a:r>
            <a:r>
              <a:rPr lang="en-US" altLang="ja-JP" dirty="0"/>
              <a:t>1 </a:t>
            </a:r>
            <a:r>
              <a:rPr lang="ja-JP" altLang="en-US" dirty="0"/>
              <a:t>日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lang="ja-JP" altLang="en-US" dirty="0"/>
              <a:t>サンプル フッター テキスト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CB1E4CB7-CB13-4810-BF18-BE31AFC64F93}" type="slidenum">
              <a:rPr lang="en-US" altLang="ja-JP" smtClean="0"/>
              <a:pPr/>
              <a:t>‹#›</a:t>
            </a:fld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フリーフォーム:図形 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ja-JP" altLang="en-US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044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5" r:id="rId3"/>
    <p:sldLayoutId id="2147483663" r:id="rId4"/>
    <p:sldLayoutId id="2147483650" r:id="rId5"/>
    <p:sldLayoutId id="2147483664" r:id="rId6"/>
    <p:sldLayoutId id="2147483669" r:id="rId7"/>
    <p:sldLayoutId id="2147483654" r:id="rId8"/>
    <p:sldLayoutId id="2147483653" r:id="rId9"/>
    <p:sldLayoutId id="2147483670" r:id="rId10"/>
    <p:sldLayoutId id="2147483662" r:id="rId11"/>
    <p:sldLayoutId id="2147483666" r:id="rId12"/>
  </p:sldLayoutIdLst>
  <p:hf hdr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kumimoji="1" sz="4200" b="1" kern="1200" spc="-5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kumimoji="1" sz="26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kumimoji="1" sz="2000" kern="1200">
          <a:solidFill>
            <a:schemeClr val="tx1">
              <a:lumMod val="75000"/>
              <a:lumOff val="2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kumimoji="1" sz="20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kumimoji="1" sz="1800" i="1" kern="1200">
          <a:solidFill>
            <a:schemeClr val="tx1">
              <a:lumMod val="75000"/>
              <a:lumOff val="2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kumimoji="1" sz="1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タイトル 18">
            <a:extLst>
              <a:ext uri="{FF2B5EF4-FFF2-40B4-BE49-F238E27FC236}">
                <a16:creationId xmlns:a16="http://schemas.microsoft.com/office/drawing/2014/main" id="{C60B4E40-ED59-4DFA-97D2-04570E2808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025" y="2363054"/>
            <a:ext cx="4635400" cy="2472797"/>
          </a:xfrm>
        </p:spPr>
        <p:txBody>
          <a:bodyPr rtlCol="0" anchor="ctr">
            <a:normAutofit/>
          </a:bodyPr>
          <a:lstStyle/>
          <a:p>
            <a:pPr rtl="0"/>
            <a:r>
              <a:rPr lang="ja-JP" altLang="en-US" sz="6000" dirty="0">
                <a:latin typeface="Meiryo UI" panose="020B0604030504040204" pitchFamily="50" charset="-128"/>
                <a:ea typeface="Meiryo UI" panose="020B0604030504040204" pitchFamily="50" charset="-128"/>
              </a:rPr>
              <a:t>モミの木プレゼント企画</a:t>
            </a:r>
          </a:p>
        </p:txBody>
      </p:sp>
      <p:sp>
        <p:nvSpPr>
          <p:cNvPr id="20" name="サブタイトル 19">
            <a:extLst>
              <a:ext uri="{FF2B5EF4-FFF2-40B4-BE49-F238E27FC236}">
                <a16:creationId xmlns:a16="http://schemas.microsoft.com/office/drawing/2014/main" id="{35E6FB68-BA70-4F6F-9874-1F349422D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5623323"/>
            <a:ext cx="4123899" cy="471483"/>
          </a:xfrm>
        </p:spPr>
        <p:txBody>
          <a:bodyPr rtlCol="0"/>
          <a:lstStyle/>
          <a:p>
            <a:pPr algn="ctr" rtl="0"/>
            <a:r>
              <a:rPr lang="ja-JP" altLang="en-US" dirty="0"/>
              <a:t>新規事業開発部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" name="図プレースホルダー 9">
            <a:extLst>
              <a:ext uri="{FF2B5EF4-FFF2-40B4-BE49-F238E27FC236}">
                <a16:creationId xmlns:a16="http://schemas.microsoft.com/office/drawing/2014/main" id="{EAC24423-E635-494B-9CD9-DF28FD91BE7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5330952" y="839336"/>
            <a:ext cx="6367856" cy="4618439"/>
          </a:xfrm>
        </p:spPr>
      </p:pic>
      <p:sp>
        <p:nvSpPr>
          <p:cNvPr id="2" name="サブタイトル 19">
            <a:extLst>
              <a:ext uri="{FF2B5EF4-FFF2-40B4-BE49-F238E27FC236}">
                <a16:creationId xmlns:a16="http://schemas.microsoft.com/office/drawing/2014/main" id="{20A7574A-3650-B0D7-C2AB-BE8B1F9900A2}"/>
              </a:ext>
            </a:extLst>
          </p:cNvPr>
          <p:cNvSpPr txBox="1">
            <a:spLocks/>
          </p:cNvSpPr>
          <p:nvPr/>
        </p:nvSpPr>
        <p:spPr>
          <a:xfrm>
            <a:off x="341978" y="839336"/>
            <a:ext cx="4963942" cy="17377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Clr>
                <a:schemeClr val="accent5"/>
              </a:buClr>
              <a:buFont typeface="Avenir Next LT Pro" panose="020B0504020202020204" pitchFamily="34" charset="0"/>
              <a:buNone/>
              <a:defRPr kumimoji="1" sz="26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36576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640080" indent="-27432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5"/>
              </a:buClr>
              <a:buFont typeface="Avenir Next LT Pro" panose="020B0504020202020204" pitchFamily="34" charset="0"/>
              <a:buChar char="+"/>
              <a:defRPr kumimoji="1" sz="20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640080" indent="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FontTx/>
              <a:buNone/>
              <a:defRPr kumimoji="1" sz="1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886968" indent="-27432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5"/>
              </a:buClr>
              <a:buFont typeface="Avenir Next LT Pro" panose="020B0504020202020204" pitchFamily="34" charset="0"/>
              <a:buChar char="+"/>
              <a:defRPr kumimoji="1" sz="18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800" b="1" dirty="0">
                <a:solidFill>
                  <a:srgbClr val="0070C0"/>
                </a:solidFill>
              </a:rPr>
              <a:t>〇〇株式会社創業</a:t>
            </a:r>
            <a:r>
              <a:rPr lang="en-US" altLang="ja-JP" sz="2800" b="1" dirty="0">
                <a:solidFill>
                  <a:srgbClr val="0070C0"/>
                </a:solidFill>
              </a:rPr>
              <a:t>45</a:t>
            </a:r>
            <a:r>
              <a:rPr lang="ja-JP" altLang="en-US" sz="2800" b="1" dirty="0">
                <a:solidFill>
                  <a:srgbClr val="0070C0"/>
                </a:solidFill>
              </a:rPr>
              <a:t>周年記念</a:t>
            </a:r>
          </a:p>
        </p:txBody>
      </p:sp>
      <p:sp>
        <p:nvSpPr>
          <p:cNvPr id="3" name="タイトル 18">
            <a:extLst>
              <a:ext uri="{FF2B5EF4-FFF2-40B4-BE49-F238E27FC236}">
                <a16:creationId xmlns:a16="http://schemas.microsoft.com/office/drawing/2014/main" id="{422A37A0-9103-29B1-2FAA-F990E5F85EAE}"/>
              </a:ext>
            </a:extLst>
          </p:cNvPr>
          <p:cNvSpPr txBox="1">
            <a:spLocks/>
          </p:cNvSpPr>
          <p:nvPr/>
        </p:nvSpPr>
        <p:spPr>
          <a:xfrm>
            <a:off x="762000" y="1127657"/>
            <a:ext cx="4472609" cy="947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kumimoji="1" sz="5200" b="1" kern="1200" spc="-50" baseline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j-cs"/>
              </a:defRPr>
            </a:lvl1pPr>
          </a:lstStyle>
          <a:p>
            <a:r>
              <a:rPr lang="ja-JP" altLang="en-US" sz="2800" dirty="0">
                <a:solidFill>
                  <a:srgbClr val="0070C0"/>
                </a:solidFill>
              </a:rPr>
              <a:t>プレミアムクラブ会員向け</a:t>
            </a:r>
          </a:p>
        </p:txBody>
      </p:sp>
    </p:spTree>
    <p:extLst>
      <p:ext uri="{BB962C8B-B14F-4D97-AF65-F5344CB8AC3E}">
        <p14:creationId xmlns:p14="http://schemas.microsoft.com/office/powerpoint/2010/main" val="901401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プレースホルダー 5">
            <a:extLst>
              <a:ext uri="{FF2B5EF4-FFF2-40B4-BE49-F238E27FC236}">
                <a16:creationId xmlns:a16="http://schemas.microsoft.com/office/drawing/2014/main" id="{1B04B052-E6DF-4BF0-8FE7-9B077DDAB09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758952" y="745588"/>
            <a:ext cx="10744200" cy="5401993"/>
          </a:xfr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FA425EA5-DA2A-4F5D-9C8A-A8DD11EE9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8856" y="710419"/>
            <a:ext cx="6303292" cy="2796945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sz="5400" dirty="0">
                <a:solidFill>
                  <a:schemeClr val="bg1"/>
                </a:solidFill>
              </a:rPr>
              <a:t>プレゼント商品</a:t>
            </a:r>
            <a:br>
              <a:rPr lang="en-US" altLang="ja-JP" sz="5400" dirty="0">
                <a:solidFill>
                  <a:schemeClr val="bg1"/>
                </a:solidFill>
              </a:rPr>
            </a:br>
            <a:r>
              <a:rPr lang="ja-JP" altLang="en-US" sz="5400" dirty="0">
                <a:solidFill>
                  <a:schemeClr val="bg1"/>
                </a:solidFill>
              </a:rPr>
              <a:t>（モミの木）情報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67CF293A-C923-4F3F-AE8F-23F74E3B0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20774" y="5393450"/>
            <a:ext cx="2980241" cy="754131"/>
          </a:xfrm>
        </p:spPr>
        <p:txBody>
          <a:bodyPr rtlCol="0"/>
          <a:lstStyle/>
          <a:p>
            <a:pPr rtl="0"/>
            <a:r>
              <a:rPr lang="en-US" altLang="ja-JP" b="1" dirty="0">
                <a:solidFill>
                  <a:schemeClr val="bg1"/>
                </a:solidFill>
              </a:rPr>
              <a:t>Present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12" name="フッター プレースホルダー 11">
            <a:extLst>
              <a:ext uri="{FF2B5EF4-FFF2-40B4-BE49-F238E27FC236}">
                <a16:creationId xmlns:a16="http://schemas.microsoft.com/office/drawing/2014/main" id="{7A208888-C00D-4C50-A30C-E6FCAB5FA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8952" y="6400800"/>
            <a:ext cx="6099048" cy="365125"/>
          </a:xfrm>
        </p:spPr>
        <p:txBody>
          <a:bodyPr rtlCol="0"/>
          <a:lstStyle/>
          <a:p>
            <a:pPr rtl="0"/>
            <a:r>
              <a:rPr lang="ja-JP" altLang="en-US"/>
              <a:t>サンプル フッター テキスト</a:t>
            </a:r>
          </a:p>
        </p:txBody>
      </p:sp>
      <p:sp>
        <p:nvSpPr>
          <p:cNvPr id="11" name="日付プレースホルダー 10">
            <a:extLst>
              <a:ext uri="{FF2B5EF4-FFF2-40B4-BE49-F238E27FC236}">
                <a16:creationId xmlns:a16="http://schemas.microsoft.com/office/drawing/2014/main" id="{4104F275-9E95-47DD-859C-DF128F4F68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5672" y="6400800"/>
            <a:ext cx="1865376" cy="365125"/>
          </a:xfrm>
        </p:spPr>
        <p:txBody>
          <a:bodyPr rtlCol="0"/>
          <a:lstStyle/>
          <a:p>
            <a:pPr rtl="0"/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48AF2CAF-4D8D-43C4-8EC0-040A1E489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9648" y="6400800"/>
            <a:ext cx="530352" cy="365125"/>
          </a:xfrm>
        </p:spPr>
        <p:txBody>
          <a:bodyPr rtlCol="0"/>
          <a:lstStyle/>
          <a:p>
            <a:pPr rtl="0"/>
            <a:fld id="{CB1E4CB7-CB13-4810-BF18-BE31AFC64F93}" type="slidenum">
              <a:rPr lang="en-US" altLang="ja-JP" smtClean="0"/>
              <a:pPr rtl="0"/>
              <a:t>10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40846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C87BD4-FF44-4235-A44A-E4C6B1FA0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173478"/>
            <a:ext cx="9144000" cy="1344168"/>
          </a:xfrm>
        </p:spPr>
        <p:txBody>
          <a:bodyPr rtlCol="0"/>
          <a:lstStyle/>
          <a:p>
            <a:pPr rtl="0"/>
            <a:r>
              <a:rPr lang="ja-JP" altLang="en-US" dirty="0"/>
              <a:t>６、モミの木情報</a:t>
            </a:r>
          </a:p>
        </p:txBody>
      </p:sp>
      <p:pic>
        <p:nvPicPr>
          <p:cNvPr id="16" name="図プレースホルダー 15">
            <a:extLst>
              <a:ext uri="{FF2B5EF4-FFF2-40B4-BE49-F238E27FC236}">
                <a16:creationId xmlns:a16="http://schemas.microsoft.com/office/drawing/2014/main" id="{03F462BF-0541-469D-B542-D07943BBB9D4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/>
          <a:srcRect/>
          <a:stretch/>
        </p:blipFill>
        <p:spPr>
          <a:xfrm>
            <a:off x="1263671" y="2535933"/>
            <a:ext cx="2319970" cy="1804421"/>
          </a:xfrm>
        </p:spPr>
      </p:pic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05B316D-66CA-451F-A4EB-CB7AA60BB0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01309" y="4561160"/>
            <a:ext cx="1828800" cy="594360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dirty="0"/>
              <a:t>取り扱い店舗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E315AC-680D-40A0-A5CA-0A2C35221D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97499" y="5173808"/>
            <a:ext cx="1828800" cy="594360"/>
          </a:xfrm>
        </p:spPr>
        <p:txBody>
          <a:bodyPr rtlCol="0"/>
          <a:lstStyle/>
          <a:p>
            <a:pPr rtl="0"/>
            <a:r>
              <a:rPr lang="ja-JP" altLang="en-US" b="1" i="0" dirty="0">
                <a:solidFill>
                  <a:srgbClr val="323232"/>
                </a:solidFill>
                <a:effectLst/>
                <a:latin typeface="Open Sans" panose="020B0606030504020204" pitchFamily="34" charset="0"/>
              </a:rPr>
              <a:t>村田永楽園</a:t>
            </a:r>
            <a:endParaRPr lang="en-US" altLang="ja-JP" b="1" i="0" dirty="0">
              <a:solidFill>
                <a:srgbClr val="323232"/>
              </a:solidFill>
              <a:effectLst/>
              <a:latin typeface="Open Sans" panose="020B0606030504020204" pitchFamily="34" charset="0"/>
            </a:endParaRPr>
          </a:p>
          <a:p>
            <a:pPr rtl="0"/>
            <a:r>
              <a:rPr lang="en-US" altLang="ja-JP" b="1" dirty="0">
                <a:solidFill>
                  <a:srgbClr val="323232"/>
                </a:solidFill>
                <a:latin typeface="Open Sans" panose="020B0606030504020204" pitchFamily="34" charset="0"/>
              </a:rPr>
              <a:t>(</a:t>
            </a:r>
            <a:r>
              <a:rPr lang="ja-JP" altLang="en-US" b="1" dirty="0">
                <a:solidFill>
                  <a:srgbClr val="323232"/>
                </a:solidFill>
                <a:latin typeface="Open Sans" panose="020B0606030504020204" pitchFamily="34" charset="0"/>
              </a:rPr>
              <a:t>世田谷区</a:t>
            </a:r>
            <a:r>
              <a:rPr lang="en-US" altLang="ja-JP" b="1" dirty="0">
                <a:solidFill>
                  <a:srgbClr val="323232"/>
                </a:solidFill>
                <a:latin typeface="Open Sans" panose="020B0606030504020204" pitchFamily="34" charset="0"/>
              </a:rPr>
              <a:t>)</a:t>
            </a:r>
            <a:r>
              <a:rPr lang="ja-JP" altLang="en-US" dirty="0"/>
              <a:t>​​</a:t>
            </a:r>
          </a:p>
        </p:txBody>
      </p:sp>
      <p:pic>
        <p:nvPicPr>
          <p:cNvPr id="18" name="図プレースホルダー 17">
            <a:extLst>
              <a:ext uri="{FF2B5EF4-FFF2-40B4-BE49-F238E27FC236}">
                <a16:creationId xmlns:a16="http://schemas.microsoft.com/office/drawing/2014/main" id="{D3A2D313-2754-4AD8-905F-17908C9E422A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4"/>
          <a:srcRect/>
          <a:stretch/>
        </p:blipFill>
        <p:spPr>
          <a:xfrm>
            <a:off x="3693602" y="2530889"/>
            <a:ext cx="2319969" cy="1781337"/>
          </a:xfrm>
        </p:spPr>
      </p:pic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161D729-79F6-40AF-9351-EF2BBC4281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35306" y="4560585"/>
            <a:ext cx="1828800" cy="594360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dirty="0"/>
              <a:t>仕入れ価格</a:t>
            </a:r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7EA408CF-4D3A-4B0F-A143-6A02121BB0D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35306" y="5168187"/>
            <a:ext cx="1828800" cy="594360"/>
          </a:xfrm>
        </p:spPr>
        <p:txBody>
          <a:bodyPr rtlCol="0"/>
          <a:lstStyle/>
          <a:p>
            <a:pPr rtl="0"/>
            <a:r>
              <a:rPr lang="en-US" altLang="ja-JP" dirty="0"/>
              <a:t>\1,500</a:t>
            </a:r>
            <a:r>
              <a:rPr lang="ja-JP" altLang="en-US" dirty="0"/>
              <a:t>​​</a:t>
            </a:r>
          </a:p>
        </p:txBody>
      </p:sp>
      <p:pic>
        <p:nvPicPr>
          <p:cNvPr id="20" name="図プレースホルダー 19">
            <a:extLst>
              <a:ext uri="{FF2B5EF4-FFF2-40B4-BE49-F238E27FC236}">
                <a16:creationId xmlns:a16="http://schemas.microsoft.com/office/drawing/2014/main" id="{05A632C0-561E-4358-A63A-D3007F39981D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5"/>
          <a:srcRect/>
          <a:stretch/>
        </p:blipFill>
        <p:spPr>
          <a:xfrm>
            <a:off x="6096000" y="2535932"/>
            <a:ext cx="2352520" cy="1804421"/>
          </a:xfrm>
        </p:spPr>
      </p:pic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460AACAF-9E24-4C3B-AD68-95E5ECBF9A0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84205" y="4561160"/>
            <a:ext cx="1828800" cy="594360"/>
          </a:xfrm>
        </p:spPr>
        <p:txBody>
          <a:bodyPr rtlCol="0"/>
          <a:lstStyle/>
          <a:p>
            <a:pPr rtl="0"/>
            <a:r>
              <a:rPr lang="ja-JP" altLang="en-US" dirty="0"/>
              <a:t>産地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5A85D307-F84E-47E0-987A-A04372E912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4205" y="5173808"/>
            <a:ext cx="1828800" cy="594360"/>
          </a:xfrm>
        </p:spPr>
        <p:txBody>
          <a:bodyPr rtlCol="0"/>
          <a:lstStyle/>
          <a:p>
            <a:pPr rtl="0"/>
            <a:r>
              <a:rPr lang="ja-JP" altLang="en-US" dirty="0"/>
              <a:t>群馬県​​</a:t>
            </a:r>
          </a:p>
        </p:txBody>
      </p:sp>
      <p:pic>
        <p:nvPicPr>
          <p:cNvPr id="22" name="図プレースホルダー 21">
            <a:extLst>
              <a:ext uri="{FF2B5EF4-FFF2-40B4-BE49-F238E27FC236}">
                <a16:creationId xmlns:a16="http://schemas.microsoft.com/office/drawing/2014/main" id="{E03DE8CC-3C64-4508-8BBF-6E28E61422B8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6"/>
          <a:srcRect/>
          <a:stretch/>
        </p:blipFill>
        <p:spPr>
          <a:xfrm>
            <a:off x="8525930" y="2530888"/>
            <a:ext cx="2261230" cy="1777239"/>
          </a:xfrm>
        </p:spPr>
      </p:pic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248723CB-6418-4E6A-BB4D-120CC51DEF9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818202" y="4561347"/>
            <a:ext cx="1828800" cy="594360"/>
          </a:xfrm>
        </p:spPr>
        <p:txBody>
          <a:bodyPr rtlCol="0"/>
          <a:lstStyle/>
          <a:p>
            <a:pPr rtl="0"/>
            <a:r>
              <a:rPr lang="ja-JP" altLang="en-US" dirty="0"/>
              <a:t>詳細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709D60BE-E3FB-469F-B848-47D5DFD3C08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18202" y="5173994"/>
            <a:ext cx="1828800" cy="973587"/>
          </a:xfrm>
        </p:spPr>
        <p:txBody>
          <a:bodyPr rtlCol="0"/>
          <a:lstStyle/>
          <a:p>
            <a:pPr rtl="0"/>
            <a:r>
              <a:rPr lang="ja-JP" altLang="en-US" dirty="0"/>
              <a:t>高さ：</a:t>
            </a:r>
            <a:r>
              <a:rPr lang="en-US" altLang="ja-JP" dirty="0"/>
              <a:t>110cm</a:t>
            </a:r>
          </a:p>
          <a:p>
            <a:pPr rtl="0"/>
            <a:r>
              <a:rPr lang="ja-JP" altLang="en-US" dirty="0"/>
              <a:t>品質：樅の木</a:t>
            </a:r>
          </a:p>
        </p:txBody>
      </p:sp>
      <p:sp>
        <p:nvSpPr>
          <p:cNvPr id="24" name="フッター プレースホルダー 23">
            <a:extLst>
              <a:ext uri="{FF2B5EF4-FFF2-40B4-BE49-F238E27FC236}">
                <a16:creationId xmlns:a16="http://schemas.microsoft.com/office/drawing/2014/main" id="{0D4BEF12-4C46-4DE6-82CD-ADA19DD03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8952" y="6400800"/>
            <a:ext cx="6099048" cy="365125"/>
          </a:xfrm>
        </p:spPr>
        <p:txBody>
          <a:bodyPr rtlCol="0"/>
          <a:lstStyle/>
          <a:p>
            <a:pPr rtl="0"/>
            <a:r>
              <a:rPr lang="ja-JP" altLang="en-US"/>
              <a:t>サンプル フッター テキスト</a:t>
            </a:r>
          </a:p>
        </p:txBody>
      </p:sp>
      <p:sp>
        <p:nvSpPr>
          <p:cNvPr id="23" name="日付プレースホルダー 22">
            <a:extLst>
              <a:ext uri="{FF2B5EF4-FFF2-40B4-BE49-F238E27FC236}">
                <a16:creationId xmlns:a16="http://schemas.microsoft.com/office/drawing/2014/main" id="{CB1E74D5-4813-45C5-819C-82134EB331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5672" y="6400800"/>
            <a:ext cx="1865376" cy="365125"/>
          </a:xfrm>
        </p:spPr>
        <p:txBody>
          <a:bodyPr rtlCol="0"/>
          <a:lstStyle/>
          <a:p>
            <a:pPr rtl="0"/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25" name="スライド番号プレースホルダー 24">
            <a:extLst>
              <a:ext uri="{FF2B5EF4-FFF2-40B4-BE49-F238E27FC236}">
                <a16:creationId xmlns:a16="http://schemas.microsoft.com/office/drawing/2014/main" id="{F0BE1471-7BBE-4F39-A9A6-15B2692F1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9648" y="6400800"/>
            <a:ext cx="530352" cy="365125"/>
          </a:xfrm>
        </p:spPr>
        <p:txBody>
          <a:bodyPr rtlCol="0"/>
          <a:lstStyle/>
          <a:p>
            <a:pPr rtl="0"/>
            <a:fld id="{CB1E4CB7-CB13-4810-BF18-BE31AFC64F93}" type="slidenum">
              <a:rPr lang="en-US" altLang="ja-JP" smtClean="0"/>
              <a:pPr rtl="0"/>
              <a:t>11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2303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C87BD4-FF44-4235-A44A-E4C6B1FA0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173478"/>
            <a:ext cx="9144000" cy="1344168"/>
          </a:xfrm>
        </p:spPr>
        <p:txBody>
          <a:bodyPr rtlCol="0"/>
          <a:lstStyle/>
          <a:p>
            <a:pPr rtl="0"/>
            <a:r>
              <a:rPr lang="ja-JP" altLang="en-US" dirty="0"/>
              <a:t>６、モミの木情報</a:t>
            </a:r>
          </a:p>
        </p:txBody>
      </p:sp>
      <p:sp>
        <p:nvSpPr>
          <p:cNvPr id="24" name="フッター プレースホルダー 23">
            <a:extLst>
              <a:ext uri="{FF2B5EF4-FFF2-40B4-BE49-F238E27FC236}">
                <a16:creationId xmlns:a16="http://schemas.microsoft.com/office/drawing/2014/main" id="{0D4BEF12-4C46-4DE6-82CD-ADA19DD03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8952" y="6400800"/>
            <a:ext cx="6099048" cy="365125"/>
          </a:xfrm>
        </p:spPr>
        <p:txBody>
          <a:bodyPr rtlCol="0"/>
          <a:lstStyle/>
          <a:p>
            <a:pPr rtl="0"/>
            <a:r>
              <a:rPr lang="ja-JP" altLang="en-US"/>
              <a:t>サンプル フッター テキスト</a:t>
            </a:r>
          </a:p>
        </p:txBody>
      </p:sp>
      <p:sp>
        <p:nvSpPr>
          <p:cNvPr id="23" name="日付プレースホルダー 22">
            <a:extLst>
              <a:ext uri="{FF2B5EF4-FFF2-40B4-BE49-F238E27FC236}">
                <a16:creationId xmlns:a16="http://schemas.microsoft.com/office/drawing/2014/main" id="{CB1E74D5-4813-45C5-819C-82134EB331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5672" y="6400800"/>
            <a:ext cx="1865376" cy="365125"/>
          </a:xfrm>
        </p:spPr>
        <p:txBody>
          <a:bodyPr rtlCol="0"/>
          <a:lstStyle/>
          <a:p>
            <a:pPr rtl="0"/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25" name="スライド番号プレースホルダー 24">
            <a:extLst>
              <a:ext uri="{FF2B5EF4-FFF2-40B4-BE49-F238E27FC236}">
                <a16:creationId xmlns:a16="http://schemas.microsoft.com/office/drawing/2014/main" id="{F0BE1471-7BBE-4F39-A9A6-15B2692F1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9648" y="6400800"/>
            <a:ext cx="530352" cy="365125"/>
          </a:xfrm>
        </p:spPr>
        <p:txBody>
          <a:bodyPr rtlCol="0"/>
          <a:lstStyle/>
          <a:p>
            <a:pPr rtl="0"/>
            <a:fld id="{CB1E4CB7-CB13-4810-BF18-BE31AFC64F93}" type="slidenum">
              <a:rPr lang="en-US" altLang="ja-JP" smtClean="0"/>
              <a:pPr rtl="0"/>
              <a:t>12</a:t>
            </a:fld>
            <a:endParaRPr lang="ja-JP" altLang="en-US"/>
          </a:p>
        </p:txBody>
      </p:sp>
      <p:graphicFrame>
        <p:nvGraphicFramePr>
          <p:cNvPr id="26" name="表 4" descr="表">
            <a:extLst>
              <a:ext uri="{FF2B5EF4-FFF2-40B4-BE49-F238E27FC236}">
                <a16:creationId xmlns:a16="http://schemas.microsoft.com/office/drawing/2014/main" id="{A2DD109D-2288-BE77-51DC-CED5A4CF62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1553336"/>
              </p:ext>
            </p:extLst>
          </p:nvPr>
        </p:nvGraphicFramePr>
        <p:xfrm>
          <a:off x="1590261" y="2063554"/>
          <a:ext cx="9144002" cy="3979437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100194">
                  <a:extLst>
                    <a:ext uri="{9D8B030D-6E8A-4147-A177-3AD203B41FA5}">
                      <a16:colId xmlns:a16="http://schemas.microsoft.com/office/drawing/2014/main" val="1640921695"/>
                    </a:ext>
                  </a:extLst>
                </a:gridCol>
                <a:gridCol w="3521904">
                  <a:extLst>
                    <a:ext uri="{9D8B030D-6E8A-4147-A177-3AD203B41FA5}">
                      <a16:colId xmlns:a16="http://schemas.microsoft.com/office/drawing/2014/main" val="122673764"/>
                    </a:ext>
                  </a:extLst>
                </a:gridCol>
                <a:gridCol w="3521904">
                  <a:extLst>
                    <a:ext uri="{9D8B030D-6E8A-4147-A177-3AD203B41FA5}">
                      <a16:colId xmlns:a16="http://schemas.microsoft.com/office/drawing/2014/main" val="2303284134"/>
                    </a:ext>
                  </a:extLst>
                </a:gridCol>
              </a:tblGrid>
              <a:tr h="556591">
                <a:tc gridSpan="3">
                  <a:txBody>
                    <a:bodyPr/>
                    <a:lstStyle/>
                    <a:p>
                      <a:pPr algn="ctr" rtl="0"/>
                      <a:endParaRPr lang="en-US" altLang="ja-JP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0"/>
                      <a:r>
                        <a:rPr lang="ja-JP" altLang="en-US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集計</a:t>
                      </a:r>
                      <a:endParaRPr lang="en-US" altLang="ja-JP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0"/>
                      <a:endParaRPr lang="en-US" altLang="ja-JP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1369346"/>
                  </a:ext>
                </a:extLst>
              </a:tr>
              <a:tr h="915634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="1" noProof="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取扱店舗</a:t>
                      </a:r>
                      <a:endParaRPr lang="en-US" altLang="ja-JP" b="1" noProof="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村田永楽園</a:t>
                      </a:r>
                      <a:r>
                        <a:rPr lang="en-US" altLang="ja-JP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lang="ja-JP" altLang="en-US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世田谷区</a:t>
                      </a:r>
                      <a:r>
                        <a:rPr lang="en-US" altLang="ja-JP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)​​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en-US" altLang="ja-JP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0434672"/>
                  </a:ext>
                </a:extLst>
              </a:tr>
              <a:tr h="890447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="1" noProof="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仕入れ価格</a:t>
                      </a:r>
                      <a:endParaRPr lang="en-US" altLang="ja-JP" b="1" noProof="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altLang="ja-JP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\1,500​​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en-US" altLang="ja-JP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7065548"/>
                  </a:ext>
                </a:extLst>
              </a:tr>
              <a:tr h="1060174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="1" noProof="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産地</a:t>
                      </a:r>
                      <a:endParaRPr lang="en-US" altLang="ja-JP" b="1" noProof="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群馬県</a:t>
                      </a:r>
                      <a:endParaRPr lang="en-US" altLang="ja-JP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en-US" altLang="ja-JP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9659414"/>
                  </a:ext>
                </a:extLst>
              </a:tr>
              <a:tr h="556591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="1" noProof="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詳細</a:t>
                      </a:r>
                      <a:endParaRPr lang="en-US" altLang="ja-JP" b="1" noProof="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高さ：</a:t>
                      </a:r>
                      <a:r>
                        <a:rPr lang="en-US" altLang="ja-JP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110cm</a:t>
                      </a:r>
                      <a:r>
                        <a:rPr lang="ja-JP" altLang="en-US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／品質：樅の木</a:t>
                      </a:r>
                      <a:endParaRPr lang="en-US" altLang="ja-JP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endParaRPr lang="en-US" altLang="ja-JP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3999333"/>
                  </a:ext>
                </a:extLst>
              </a:tr>
            </a:tbl>
          </a:graphicData>
        </a:graphic>
      </p:graphicFrame>
      <p:pic>
        <p:nvPicPr>
          <p:cNvPr id="31" name="図 30" descr="家の庭&#10;&#10;中程度の精度で自動的に生成された説明">
            <a:extLst>
              <a:ext uri="{FF2B5EF4-FFF2-40B4-BE49-F238E27FC236}">
                <a16:creationId xmlns:a16="http://schemas.microsoft.com/office/drawing/2014/main" id="{6B6E833B-A6B1-90EA-84BD-52E9D25565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8202" y="2686092"/>
            <a:ext cx="991563" cy="771216"/>
          </a:xfrm>
          <a:prstGeom prst="rect">
            <a:avLst/>
          </a:prstGeom>
        </p:spPr>
      </p:pic>
      <p:pic>
        <p:nvPicPr>
          <p:cNvPr id="47" name="図 46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776BBEE2-BF04-A74C-9577-F9CF7020B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5672" y="3576168"/>
            <a:ext cx="1004093" cy="771216"/>
          </a:xfrm>
          <a:prstGeom prst="rect">
            <a:avLst/>
          </a:prstGeom>
        </p:spPr>
      </p:pic>
      <p:pic>
        <p:nvPicPr>
          <p:cNvPr id="49" name="図 48" descr="アイコン&#10;&#10;自動的に生成された説明">
            <a:extLst>
              <a:ext uri="{FF2B5EF4-FFF2-40B4-BE49-F238E27FC236}">
                <a16:creationId xmlns:a16="http://schemas.microsoft.com/office/drawing/2014/main" id="{A3122E0C-2D17-1756-E659-B8694EE3D6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5671" y="4515830"/>
            <a:ext cx="1004094" cy="85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63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F0D641-5445-4CDB-BF23-DE481B54B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874" y="1517903"/>
            <a:ext cx="5250030" cy="1345115"/>
          </a:xfrm>
        </p:spPr>
        <p:txBody>
          <a:bodyPr rtlCol="0"/>
          <a:lstStyle/>
          <a:p>
            <a:pPr rtl="0"/>
            <a:r>
              <a:rPr lang="ja-JP" altLang="en-US" dirty="0"/>
              <a:t>まとめ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597FE60-D33F-4396-96D4-A39211C7BEB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758952" y="758952"/>
            <a:ext cx="1947672" cy="2670048"/>
          </a:xfrm>
        </p:spPr>
      </p:pic>
      <p:pic>
        <p:nvPicPr>
          <p:cNvPr id="13" name="図プレースホルダー 12">
            <a:extLst>
              <a:ext uri="{FF2B5EF4-FFF2-40B4-BE49-F238E27FC236}">
                <a16:creationId xmlns:a16="http://schemas.microsoft.com/office/drawing/2014/main" id="{BAF054B5-6ECC-4B09-AF24-E197E92B666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/>
          <a:stretch/>
        </p:blipFill>
        <p:spPr>
          <a:xfrm>
            <a:off x="758952" y="3424237"/>
            <a:ext cx="1947672" cy="2638044"/>
          </a:xfrm>
        </p:spPr>
      </p:pic>
      <p:pic>
        <p:nvPicPr>
          <p:cNvPr id="11" name="図プレースホルダー 10">
            <a:extLst>
              <a:ext uri="{FF2B5EF4-FFF2-40B4-BE49-F238E27FC236}">
                <a16:creationId xmlns:a16="http://schemas.microsoft.com/office/drawing/2014/main" id="{A4AD4D85-8AC5-40A8-A629-874220E829D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/>
          <a:srcRect/>
          <a:stretch/>
        </p:blipFill>
        <p:spPr>
          <a:xfrm>
            <a:off x="2706624" y="758952"/>
            <a:ext cx="1864547" cy="2670048"/>
          </a:xfrm>
        </p:spPr>
      </p:pic>
      <p:pic>
        <p:nvPicPr>
          <p:cNvPr id="20" name="図プレースホルダー 19">
            <a:extLst>
              <a:ext uri="{FF2B5EF4-FFF2-40B4-BE49-F238E27FC236}">
                <a16:creationId xmlns:a16="http://schemas.microsoft.com/office/drawing/2014/main" id="{0AEF3DEC-195E-48C8-88CA-3F27EF80BF6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6"/>
          <a:srcRect/>
          <a:stretch/>
        </p:blipFill>
        <p:spPr>
          <a:xfrm>
            <a:off x="2706624" y="3424237"/>
            <a:ext cx="1947672" cy="2638044"/>
          </a:xfrm>
        </p:spPr>
      </p:pic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0C06BF1-24A8-4CC3-B36E-FCFA069BE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1874" y="2970222"/>
            <a:ext cx="5250030" cy="3128826"/>
          </a:xfrm>
        </p:spPr>
        <p:txBody>
          <a:bodyPr rtlCol="0">
            <a:noAutofit/>
          </a:bodyPr>
          <a:lstStyle/>
          <a:p>
            <a:pPr rtl="0"/>
            <a:r>
              <a:rPr lang="ja-JP" altLang="en-US" dirty="0"/>
              <a:t>クリスマスというイベントを</a:t>
            </a:r>
            <a:r>
              <a:rPr lang="ja-JP" altLang="en-US"/>
              <a:t>使い、自社で契約して頂いたプレミアム会員様の</a:t>
            </a:r>
            <a:endParaRPr lang="ja-JP" altLang="en-US" dirty="0"/>
          </a:p>
        </p:txBody>
      </p:sp>
      <p:sp>
        <p:nvSpPr>
          <p:cNvPr id="17" name="フッター プレースホルダー 16">
            <a:extLst>
              <a:ext uri="{FF2B5EF4-FFF2-40B4-BE49-F238E27FC236}">
                <a16:creationId xmlns:a16="http://schemas.microsoft.com/office/drawing/2014/main" id="{8DC7ED9C-0D38-4EB1-977B-7FBC2EA1D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8952" y="6400800"/>
            <a:ext cx="6099048" cy="365125"/>
          </a:xfrm>
        </p:spPr>
        <p:txBody>
          <a:bodyPr rtlCol="0"/>
          <a:lstStyle/>
          <a:p>
            <a:pPr rtl="0"/>
            <a:r>
              <a:rPr lang="ja-JP" altLang="en-US"/>
              <a:t>サンプル フッター テキスト</a:t>
            </a:r>
          </a:p>
        </p:txBody>
      </p:sp>
      <p:sp>
        <p:nvSpPr>
          <p:cNvPr id="16" name="日付プレースホルダー 15">
            <a:extLst>
              <a:ext uri="{FF2B5EF4-FFF2-40B4-BE49-F238E27FC236}">
                <a16:creationId xmlns:a16="http://schemas.microsoft.com/office/drawing/2014/main" id="{4B9484BA-DE40-439E-A2DE-3C851FDD5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5672" y="6400800"/>
            <a:ext cx="1865376" cy="365125"/>
          </a:xfrm>
        </p:spPr>
        <p:txBody>
          <a:bodyPr rtlCol="0"/>
          <a:lstStyle/>
          <a:p>
            <a:pPr rtl="0"/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18" name="スライド番号プレースホルダー 17">
            <a:extLst>
              <a:ext uri="{FF2B5EF4-FFF2-40B4-BE49-F238E27FC236}">
                <a16:creationId xmlns:a16="http://schemas.microsoft.com/office/drawing/2014/main" id="{C96B839E-3F89-48A0-913B-EF8CF3290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9648" y="6400800"/>
            <a:ext cx="530352" cy="365125"/>
          </a:xfrm>
        </p:spPr>
        <p:txBody>
          <a:bodyPr rtlCol="0"/>
          <a:lstStyle/>
          <a:p>
            <a:pPr rtl="0"/>
            <a:fld id="{CB1E4CB7-CB13-4810-BF18-BE31AFC64F93}" type="slidenum">
              <a:rPr lang="en-US" altLang="ja-JP" smtClean="0"/>
              <a:pPr rtl="0"/>
              <a:t>13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0275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FC2480-21DF-4547-B928-8E2BEDC47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822282"/>
            <a:ext cx="5012266" cy="2273710"/>
          </a:xfrm>
        </p:spPr>
        <p:txBody>
          <a:bodyPr rtlCol="0" anchor="t">
            <a:normAutofit/>
          </a:bodyPr>
          <a:lstStyle/>
          <a:p>
            <a:pPr rtl="0"/>
            <a:r>
              <a:rPr lang="ja-JP" altLang="en-US"/>
              <a:t>ありがとうございます</a:t>
            </a:r>
          </a:p>
        </p:txBody>
      </p:sp>
      <p:pic>
        <p:nvPicPr>
          <p:cNvPr id="10" name="図プレースホルダー 9">
            <a:extLst>
              <a:ext uri="{FF2B5EF4-FFF2-40B4-BE49-F238E27FC236}">
                <a16:creationId xmlns:a16="http://schemas.microsoft.com/office/drawing/2014/main" id="{99655ACF-0F87-4DB8-A51C-23BE0F9CC3E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5292" r="5292"/>
          <a:stretch/>
        </p:blipFill>
        <p:spPr>
          <a:xfrm>
            <a:off x="758952" y="761988"/>
            <a:ext cx="3566160" cy="2660904"/>
          </a:xfrm>
          <a:noFill/>
        </p:spPr>
      </p:pic>
      <p:pic>
        <p:nvPicPr>
          <p:cNvPr id="12" name="図プレースホルダー 11">
            <a:extLst>
              <a:ext uri="{FF2B5EF4-FFF2-40B4-BE49-F238E27FC236}">
                <a16:creationId xmlns:a16="http://schemas.microsoft.com/office/drawing/2014/main" id="{CAC4BF70-8F99-4595-A84D-6DF3039EBA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5326" r="5326"/>
          <a:stretch/>
        </p:blipFill>
        <p:spPr>
          <a:xfrm>
            <a:off x="4294632" y="761980"/>
            <a:ext cx="3566160" cy="2660904"/>
          </a:xfrm>
          <a:noFill/>
        </p:spPr>
      </p:pic>
      <p:pic>
        <p:nvPicPr>
          <p:cNvPr id="8" name="図プレースホルダー 7">
            <a:extLst>
              <a:ext uri="{FF2B5EF4-FFF2-40B4-BE49-F238E27FC236}">
                <a16:creationId xmlns:a16="http://schemas.microsoft.com/office/drawing/2014/main" id="{9056A385-DF9B-4C71-BB88-1620C27E8AD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l="8119" r="8119"/>
          <a:stretch/>
        </p:blipFill>
        <p:spPr>
          <a:xfrm>
            <a:off x="7859598" y="761980"/>
            <a:ext cx="3566160" cy="2660904"/>
          </a:xfrm>
          <a:noFill/>
        </p:spPr>
      </p:pic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BC2C5F0-17A2-4505-B62E-A5178B8CB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3822282"/>
            <a:ext cx="4607484" cy="2273710"/>
          </a:xfrm>
        </p:spPr>
        <p:txBody>
          <a:bodyPr rtlCol="0" anchor="t">
            <a:normAutofit/>
          </a:bodyPr>
          <a:lstStyle/>
          <a:p>
            <a:pPr rtl="0"/>
            <a:r>
              <a:rPr lang="ja-JP" altLang="en-US"/>
              <a:t>発表者名</a:t>
            </a:r>
          </a:p>
          <a:p>
            <a:pPr rtl="0"/>
            <a:r>
              <a:rPr lang="ja-JP" altLang="en-US"/>
              <a:t>メール アドレス</a:t>
            </a:r>
          </a:p>
          <a:p>
            <a:pPr rtl="0"/>
            <a:r>
              <a:rPr lang="en-US" altLang="ja-JP"/>
              <a:t>Web </a:t>
            </a:r>
            <a:r>
              <a:rPr lang="ja-JP" altLang="en-US"/>
              <a:t>サイト アドレス</a:t>
            </a:r>
          </a:p>
        </p:txBody>
      </p:sp>
      <p:sp>
        <p:nvSpPr>
          <p:cNvPr id="14" name="フッター プレースホルダー 13">
            <a:extLst>
              <a:ext uri="{FF2B5EF4-FFF2-40B4-BE49-F238E27FC236}">
                <a16:creationId xmlns:a16="http://schemas.microsoft.com/office/drawing/2014/main" id="{C477F264-F65D-4387-BC7C-C7ABF157E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8952" y="6400800"/>
            <a:ext cx="6099048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ja-JP" altLang="en-US"/>
              <a:t>サンプル フッター テキスト</a:t>
            </a:r>
          </a:p>
        </p:txBody>
      </p:sp>
      <p:sp>
        <p:nvSpPr>
          <p:cNvPr id="13" name="日付プレースホルダー 12">
            <a:extLst>
              <a:ext uri="{FF2B5EF4-FFF2-40B4-BE49-F238E27FC236}">
                <a16:creationId xmlns:a16="http://schemas.microsoft.com/office/drawing/2014/main" id="{0F7E0785-BC2C-4F58-B5AF-3AC18AC72B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5672" y="6400800"/>
            <a:ext cx="1865376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15" name="スライド番号プレースホルダー 14">
            <a:extLst>
              <a:ext uri="{FF2B5EF4-FFF2-40B4-BE49-F238E27FC236}">
                <a16:creationId xmlns:a16="http://schemas.microsoft.com/office/drawing/2014/main" id="{3A04B45E-16DF-47B9-900E-047D593DF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9648" y="6400800"/>
            <a:ext cx="530352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CB1E4CB7-CB13-4810-BF18-BE31AFC64F93}" type="slidenum">
              <a:rPr lang="en-US" altLang="ja-JP" smtClean="0"/>
              <a:pPr rtl="0">
                <a:spcAft>
                  <a:spcPts val="600"/>
                </a:spcAft>
              </a:pPr>
              <a:t>14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72894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4CF172-3947-42CE-B33F-43FB799FD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940" y="1517652"/>
            <a:ext cx="5998059" cy="1344613"/>
          </a:xfrm>
        </p:spPr>
        <p:txBody>
          <a:bodyPr rtlCol="0" anchor="t">
            <a:normAutofit/>
          </a:bodyPr>
          <a:lstStyle/>
          <a:p>
            <a:pPr rtl="0"/>
            <a:r>
              <a:rPr lang="ja-JP" altLang="en-US" dirty="0"/>
              <a:t>目次</a:t>
            </a:r>
          </a:p>
        </p:txBody>
      </p:sp>
      <p:pic>
        <p:nvPicPr>
          <p:cNvPr id="10" name="図プレースホルダー 9">
            <a:extLst>
              <a:ext uri="{FF2B5EF4-FFF2-40B4-BE49-F238E27FC236}">
                <a16:creationId xmlns:a16="http://schemas.microsoft.com/office/drawing/2014/main" id="{E7D4F42E-FC10-4897-B233-22F58F00B85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1691" r="21691"/>
          <a:stretch/>
        </p:blipFill>
        <p:spPr>
          <a:xfrm>
            <a:off x="2715768" y="1505714"/>
            <a:ext cx="1947672" cy="2295144"/>
          </a:xfrm>
          <a:noFill/>
        </p:spPr>
      </p:pic>
      <p:pic>
        <p:nvPicPr>
          <p:cNvPr id="12" name="図プレースホルダー 11">
            <a:extLst>
              <a:ext uri="{FF2B5EF4-FFF2-40B4-BE49-F238E27FC236}">
                <a16:creationId xmlns:a16="http://schemas.microsoft.com/office/drawing/2014/main" id="{E36C0D92-B4CD-4560-A77C-BEAFB12733D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21691" r="21691"/>
          <a:stretch/>
        </p:blipFill>
        <p:spPr>
          <a:xfrm>
            <a:off x="768291" y="1566478"/>
            <a:ext cx="1947476" cy="2295144"/>
          </a:xfrm>
          <a:noFill/>
        </p:spPr>
      </p:pic>
      <p:pic>
        <p:nvPicPr>
          <p:cNvPr id="8" name="図プレースホルダー 7">
            <a:extLst>
              <a:ext uri="{FF2B5EF4-FFF2-40B4-BE49-F238E27FC236}">
                <a16:creationId xmlns:a16="http://schemas.microsoft.com/office/drawing/2014/main" id="{4261B567-0AEE-4B25-B882-091D29B2DB1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l="16984" r="16984"/>
          <a:stretch/>
        </p:blipFill>
        <p:spPr>
          <a:xfrm>
            <a:off x="768096" y="3800858"/>
            <a:ext cx="3895344" cy="2295144"/>
          </a:xfrm>
          <a:noFill/>
        </p:spPr>
      </p:pic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F14772-A1EE-4EA8-8C5D-46383706A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940" y="2970215"/>
            <a:ext cx="5998059" cy="3125787"/>
          </a:xfrm>
        </p:spPr>
        <p:txBody>
          <a:bodyPr rtlCol="0">
            <a:normAutofit fontScale="92500" lnSpcReduction="10000"/>
          </a:bodyPr>
          <a:lstStyle/>
          <a:p>
            <a:pPr rtl="0">
              <a:lnSpc>
                <a:spcPct val="95000"/>
              </a:lnSpc>
            </a:pPr>
            <a:r>
              <a:rPr lang="ja-JP" altLang="en-US" dirty="0"/>
              <a:t>１、概要</a:t>
            </a:r>
            <a:endParaRPr lang="en-US" altLang="ja-JP" dirty="0"/>
          </a:p>
          <a:p>
            <a:pPr rtl="0">
              <a:lnSpc>
                <a:spcPct val="95000"/>
              </a:lnSpc>
            </a:pPr>
            <a:r>
              <a:rPr lang="ja-JP" altLang="en-US" dirty="0"/>
              <a:t>２、目的</a:t>
            </a:r>
            <a:endParaRPr lang="en-US" altLang="ja-JP" dirty="0"/>
          </a:p>
          <a:p>
            <a:pPr rtl="0">
              <a:lnSpc>
                <a:spcPct val="95000"/>
              </a:lnSpc>
            </a:pPr>
            <a:r>
              <a:rPr lang="ja-JP" altLang="en-US" dirty="0"/>
              <a:t>３、対象者とアナウンス方法</a:t>
            </a:r>
            <a:endParaRPr lang="en-US" altLang="ja-JP" dirty="0"/>
          </a:p>
          <a:p>
            <a:pPr rtl="0">
              <a:lnSpc>
                <a:spcPct val="95000"/>
              </a:lnSpc>
            </a:pPr>
            <a:r>
              <a:rPr lang="ja-JP" altLang="en-US" dirty="0"/>
              <a:t>４、企画内容</a:t>
            </a:r>
            <a:endParaRPr lang="en-US" altLang="ja-JP" dirty="0"/>
          </a:p>
          <a:p>
            <a:pPr rtl="0">
              <a:lnSpc>
                <a:spcPct val="95000"/>
              </a:lnSpc>
            </a:pPr>
            <a:r>
              <a:rPr lang="ja-JP" altLang="en-US" dirty="0"/>
              <a:t>５、応募の流れ</a:t>
            </a:r>
          </a:p>
          <a:p>
            <a:pPr rtl="0">
              <a:lnSpc>
                <a:spcPct val="95000"/>
              </a:lnSpc>
            </a:pPr>
            <a:r>
              <a:rPr lang="ja-JP" altLang="en-US" dirty="0"/>
              <a:t>６、プレゼント商品（モミの木）情報</a:t>
            </a:r>
          </a:p>
          <a:p>
            <a:pPr rtl="0">
              <a:lnSpc>
                <a:spcPct val="95000"/>
              </a:lnSpc>
            </a:pPr>
            <a:r>
              <a:rPr lang="ja-JP" altLang="en-US" dirty="0"/>
              <a:t>７、まとめ</a:t>
            </a:r>
          </a:p>
          <a:p>
            <a:pPr rtl="0">
              <a:lnSpc>
                <a:spcPct val="95000"/>
              </a:lnSpc>
            </a:pPr>
            <a:endParaRPr lang="ja-JP" altLang="en-US" dirty="0"/>
          </a:p>
        </p:txBody>
      </p:sp>
      <p:sp>
        <p:nvSpPr>
          <p:cNvPr id="23" name="フッター プレースホルダー 22">
            <a:extLst>
              <a:ext uri="{FF2B5EF4-FFF2-40B4-BE49-F238E27FC236}">
                <a16:creationId xmlns:a16="http://schemas.microsoft.com/office/drawing/2014/main" id="{6A552093-9B88-4BBA-917D-614543A5F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8952" y="6400800"/>
            <a:ext cx="6099048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ja-JP" altLang="en-US"/>
              <a:t>サンプル フッター テキスト</a:t>
            </a:r>
          </a:p>
        </p:txBody>
      </p:sp>
      <p:sp>
        <p:nvSpPr>
          <p:cNvPr id="22" name="日付プレースホルダー 21">
            <a:extLst>
              <a:ext uri="{FF2B5EF4-FFF2-40B4-BE49-F238E27FC236}">
                <a16:creationId xmlns:a16="http://schemas.microsoft.com/office/drawing/2014/main" id="{3F8004C7-0268-4B65-894B-CF74CE8528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5672" y="6400800"/>
            <a:ext cx="1865376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24" name="スライド番号プレースホルダー 23">
            <a:extLst>
              <a:ext uri="{FF2B5EF4-FFF2-40B4-BE49-F238E27FC236}">
                <a16:creationId xmlns:a16="http://schemas.microsoft.com/office/drawing/2014/main" id="{B583B8C6-95CF-4DD9-AFF1-3E252935F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9648" y="6400800"/>
            <a:ext cx="530352" cy="365125"/>
          </a:xfrm>
        </p:spPr>
        <p:txBody>
          <a:bodyPr rtlCol="0" anchor="ctr">
            <a:normAutofit/>
          </a:bodyPr>
          <a:lstStyle/>
          <a:p>
            <a:pPr rtl="0">
              <a:spcAft>
                <a:spcPts val="600"/>
              </a:spcAft>
            </a:pPr>
            <a:fld id="{CB1E4CB7-CB13-4810-BF18-BE31AFC64F93}" type="slidenum">
              <a:rPr lang="en-US" altLang="ja-JP" smtClean="0"/>
              <a:pPr rtl="0">
                <a:spcAft>
                  <a:spcPts val="600"/>
                </a:spcAft>
              </a:pPr>
              <a:t>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0502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393C99-3405-401F-845E-319BF9031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2438"/>
            <a:ext cx="5102087" cy="1344613"/>
          </a:xfrm>
        </p:spPr>
        <p:txBody>
          <a:bodyPr rtlCol="0"/>
          <a:lstStyle/>
          <a:p>
            <a:pPr rtl="0"/>
            <a:r>
              <a:rPr lang="ja-JP" altLang="en-US" dirty="0"/>
              <a:t>１、概要</a:t>
            </a:r>
          </a:p>
        </p:txBody>
      </p:sp>
      <p:pic>
        <p:nvPicPr>
          <p:cNvPr id="7" name="図プレースホルダー 6">
            <a:extLst>
              <a:ext uri="{FF2B5EF4-FFF2-40B4-BE49-F238E27FC236}">
                <a16:creationId xmlns:a16="http://schemas.microsoft.com/office/drawing/2014/main" id="{E477BA3C-A009-4BDC-A7A7-098178B989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5718314" y="3574114"/>
            <a:ext cx="4562856" cy="2441448"/>
          </a:xfrm>
        </p:spPr>
      </p:pic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21E22B30-BB43-4D87-8912-20A7E7CA7C5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/>
          <a:stretch/>
        </p:blipFill>
        <p:spPr>
          <a:xfrm>
            <a:off x="758952" y="3574114"/>
            <a:ext cx="4562856" cy="2441448"/>
          </a:xfrm>
        </p:spPr>
      </p:pic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073D1DB-1EA9-40AB-8379-2FFFEEA58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351" y="1939273"/>
            <a:ext cx="10184297" cy="1344613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sz="2800" dirty="0"/>
              <a:t>プレミアムクラブ会員様に対して、〇〇株式会社の創業</a:t>
            </a:r>
            <a:r>
              <a:rPr lang="en-US" altLang="ja-JP" sz="2800" dirty="0"/>
              <a:t>45</a:t>
            </a:r>
            <a:r>
              <a:rPr lang="ja-JP" altLang="en-US" sz="2800" dirty="0"/>
              <a:t>周年記念と、日頃からお客様へ感謝の意を表して「</a:t>
            </a:r>
            <a:r>
              <a:rPr lang="ja-JP" altLang="en-US" sz="2800" b="1" dirty="0">
                <a:solidFill>
                  <a:srgbClr val="0000FF"/>
                </a:solidFill>
              </a:rPr>
              <a:t>モミの木</a:t>
            </a:r>
            <a:r>
              <a:rPr lang="ja-JP" altLang="en-US" sz="2800" dirty="0"/>
              <a:t>」プレゼントを実施する。</a:t>
            </a:r>
          </a:p>
        </p:txBody>
      </p:sp>
      <p:sp>
        <p:nvSpPr>
          <p:cNvPr id="14" name="フッター プレースホルダー 13">
            <a:extLst>
              <a:ext uri="{FF2B5EF4-FFF2-40B4-BE49-F238E27FC236}">
                <a16:creationId xmlns:a16="http://schemas.microsoft.com/office/drawing/2014/main" id="{E6F2DABA-211D-4B68-8BC7-AB9312B11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8952" y="6400800"/>
            <a:ext cx="6099048" cy="365125"/>
          </a:xfrm>
        </p:spPr>
        <p:txBody>
          <a:bodyPr rtlCol="0"/>
          <a:lstStyle/>
          <a:p>
            <a:pPr rtl="0"/>
            <a:r>
              <a:rPr lang="ja-JP" altLang="en-US"/>
              <a:t>サンプル フッター テキスト</a:t>
            </a:r>
          </a:p>
        </p:txBody>
      </p:sp>
      <p:sp>
        <p:nvSpPr>
          <p:cNvPr id="13" name="日付プレースホルダー 12">
            <a:extLst>
              <a:ext uri="{FF2B5EF4-FFF2-40B4-BE49-F238E27FC236}">
                <a16:creationId xmlns:a16="http://schemas.microsoft.com/office/drawing/2014/main" id="{46056F2E-FFB6-4169-9ECD-E267A69DC1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5672" y="6400800"/>
            <a:ext cx="1865376" cy="365125"/>
          </a:xfrm>
        </p:spPr>
        <p:txBody>
          <a:bodyPr rtlCol="0"/>
          <a:lstStyle/>
          <a:p>
            <a:pPr rtl="0"/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15" name="スライド番号プレースホルダー 14">
            <a:extLst>
              <a:ext uri="{FF2B5EF4-FFF2-40B4-BE49-F238E27FC236}">
                <a16:creationId xmlns:a16="http://schemas.microsoft.com/office/drawing/2014/main" id="{6EA7615A-2736-464C-81F6-BFD25DAD0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9648" y="6400800"/>
            <a:ext cx="530352" cy="365125"/>
          </a:xfrm>
        </p:spPr>
        <p:txBody>
          <a:bodyPr rtlCol="0"/>
          <a:lstStyle/>
          <a:p>
            <a:pPr rtl="0"/>
            <a:fld id="{CB1E4CB7-CB13-4810-BF18-BE31AFC64F93}" type="slidenum">
              <a:rPr lang="en-US" altLang="ja-JP" smtClean="0"/>
              <a:pPr/>
              <a:t>3</a:t>
            </a:fld>
            <a:endParaRPr lang="ja-JP" altLang="en-US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1CD8ABCE-B3D9-8F29-A26B-C1ADFA2D58EA}"/>
              </a:ext>
            </a:extLst>
          </p:cNvPr>
          <p:cNvSpPr txBox="1">
            <a:spLocks/>
          </p:cNvSpPr>
          <p:nvPr/>
        </p:nvSpPr>
        <p:spPr>
          <a:xfrm>
            <a:off x="6095999" y="4086971"/>
            <a:ext cx="4724402" cy="19480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Clr>
                <a:schemeClr val="accent5"/>
              </a:buClr>
              <a:buFont typeface="Avenir Next LT Pro" panose="020B0504020202020204" pitchFamily="34" charset="0"/>
              <a:buNone/>
              <a:defRPr kumimoji="1" sz="26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36576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640080" indent="-27432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5"/>
              </a:buClr>
              <a:buFont typeface="Avenir Next LT Pro" panose="020B0504020202020204" pitchFamily="34" charset="0"/>
              <a:buChar char="+"/>
              <a:defRPr kumimoji="1" sz="20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640080" indent="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FontTx/>
              <a:buNone/>
              <a:defRPr kumimoji="1" sz="1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886968" indent="-27432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5"/>
              </a:buClr>
              <a:buFont typeface="Avenir Next LT Pro" panose="020B0504020202020204" pitchFamily="34" charset="0"/>
              <a:buChar char="+"/>
              <a:defRPr kumimoji="1" sz="18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559281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393C99-3405-401F-845E-319BF9031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485119"/>
            <a:ext cx="5102087" cy="1344613"/>
          </a:xfrm>
        </p:spPr>
        <p:txBody>
          <a:bodyPr rtlCol="0"/>
          <a:lstStyle/>
          <a:p>
            <a:pPr rtl="0"/>
            <a:r>
              <a:rPr lang="ja-JP" altLang="en-US" dirty="0"/>
              <a:t>２、目的</a:t>
            </a:r>
          </a:p>
        </p:txBody>
      </p:sp>
      <p:pic>
        <p:nvPicPr>
          <p:cNvPr id="7" name="図プレースホルダー 6">
            <a:extLst>
              <a:ext uri="{FF2B5EF4-FFF2-40B4-BE49-F238E27FC236}">
                <a16:creationId xmlns:a16="http://schemas.microsoft.com/office/drawing/2014/main" id="{E477BA3C-A009-4BDC-A7A7-098178B989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7142922" y="987552"/>
            <a:ext cx="4021902" cy="2441448"/>
          </a:xfrm>
        </p:spPr>
      </p:pic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21E22B30-BB43-4D87-8912-20A7E7CA7C5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/>
          <a:stretch/>
        </p:blipFill>
        <p:spPr>
          <a:xfrm>
            <a:off x="7142922" y="3655234"/>
            <a:ext cx="4021902" cy="2441448"/>
          </a:xfrm>
        </p:spPr>
      </p:pic>
      <p:sp>
        <p:nvSpPr>
          <p:cNvPr id="14" name="フッター プレースホルダー 13">
            <a:extLst>
              <a:ext uri="{FF2B5EF4-FFF2-40B4-BE49-F238E27FC236}">
                <a16:creationId xmlns:a16="http://schemas.microsoft.com/office/drawing/2014/main" id="{E6F2DABA-211D-4B68-8BC7-AB9312B11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8952" y="6400800"/>
            <a:ext cx="6099048" cy="365125"/>
          </a:xfrm>
        </p:spPr>
        <p:txBody>
          <a:bodyPr rtlCol="0"/>
          <a:lstStyle/>
          <a:p>
            <a:pPr rtl="0"/>
            <a:r>
              <a:rPr lang="ja-JP" altLang="en-US"/>
              <a:t>サンプル フッター テキスト</a:t>
            </a:r>
          </a:p>
        </p:txBody>
      </p:sp>
      <p:sp>
        <p:nvSpPr>
          <p:cNvPr id="13" name="日付プレースホルダー 12">
            <a:extLst>
              <a:ext uri="{FF2B5EF4-FFF2-40B4-BE49-F238E27FC236}">
                <a16:creationId xmlns:a16="http://schemas.microsoft.com/office/drawing/2014/main" id="{46056F2E-FFB6-4169-9ECD-E267A69DC1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5672" y="6400800"/>
            <a:ext cx="1865376" cy="365125"/>
          </a:xfrm>
        </p:spPr>
        <p:txBody>
          <a:bodyPr rtlCol="0"/>
          <a:lstStyle/>
          <a:p>
            <a:pPr rtl="0"/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15" name="スライド番号プレースホルダー 14">
            <a:extLst>
              <a:ext uri="{FF2B5EF4-FFF2-40B4-BE49-F238E27FC236}">
                <a16:creationId xmlns:a16="http://schemas.microsoft.com/office/drawing/2014/main" id="{6EA7615A-2736-464C-81F6-BFD25DAD0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9648" y="6400800"/>
            <a:ext cx="530352" cy="365125"/>
          </a:xfrm>
        </p:spPr>
        <p:txBody>
          <a:bodyPr rtlCol="0"/>
          <a:lstStyle/>
          <a:p>
            <a:pPr rtl="0"/>
            <a:fld id="{CB1E4CB7-CB13-4810-BF18-BE31AFC64F93}" type="slidenum">
              <a:rPr lang="en-US" altLang="ja-JP" smtClean="0"/>
              <a:pPr rtl="0"/>
              <a:t>4</a:t>
            </a:fld>
            <a:endParaRPr lang="ja-JP" altLang="en-US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1CD8ABCE-B3D9-8F29-A26B-C1ADFA2D58EA}"/>
              </a:ext>
            </a:extLst>
          </p:cNvPr>
          <p:cNvSpPr txBox="1">
            <a:spLocks/>
          </p:cNvSpPr>
          <p:nvPr/>
        </p:nvSpPr>
        <p:spPr>
          <a:xfrm>
            <a:off x="616228" y="1829732"/>
            <a:ext cx="6241772" cy="3840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Clr>
                <a:schemeClr val="accent5"/>
              </a:buClr>
              <a:buFont typeface="Avenir Next LT Pro" panose="020B0504020202020204" pitchFamily="34" charset="0"/>
              <a:buNone/>
              <a:defRPr kumimoji="1" sz="26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36576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640080" indent="-27432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5"/>
              </a:buClr>
              <a:buFont typeface="Avenir Next LT Pro" panose="020B0504020202020204" pitchFamily="34" charset="0"/>
              <a:buChar char="+"/>
              <a:defRPr kumimoji="1" sz="20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640080" indent="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FontTx/>
              <a:buNone/>
              <a:defRPr kumimoji="1" sz="1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886968" indent="-27432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5"/>
              </a:buClr>
              <a:buFont typeface="Avenir Next LT Pro" panose="020B0504020202020204" pitchFamily="34" charset="0"/>
              <a:buChar char="+"/>
              <a:defRPr kumimoji="1" sz="18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200" dirty="0"/>
              <a:t>・ 心からお客様に喜んいただく</a:t>
            </a:r>
            <a:endParaRPr lang="en-US" altLang="ja-JP" sz="2200" dirty="0"/>
          </a:p>
          <a:p>
            <a:r>
              <a:rPr lang="ja-JP" altLang="en-US" sz="2200" dirty="0"/>
              <a:t>・ </a:t>
            </a:r>
            <a:r>
              <a:rPr lang="en-US" altLang="ja-JP" sz="2200" dirty="0"/>
              <a:t>SMS</a:t>
            </a:r>
            <a:r>
              <a:rPr lang="ja-JP" altLang="en-US" sz="2200" dirty="0"/>
              <a:t>からご応募いただくことで、メールアドレスが</a:t>
            </a:r>
            <a:endParaRPr lang="en-US" altLang="ja-JP" sz="2200" dirty="0"/>
          </a:p>
          <a:p>
            <a:r>
              <a:rPr lang="ja-JP" altLang="en-US" sz="2200" dirty="0"/>
              <a:t>　</a:t>
            </a:r>
            <a:r>
              <a:rPr lang="ja-JP" altLang="en-US" sz="2200" dirty="0">
                <a:solidFill>
                  <a:srgbClr val="FF0000"/>
                </a:solidFill>
              </a:rPr>
              <a:t>未記入</a:t>
            </a:r>
            <a:r>
              <a:rPr lang="ja-JP" altLang="en-US" sz="2200" dirty="0"/>
              <a:t>のお客様のメアド情報を獲得する</a:t>
            </a:r>
            <a:endParaRPr lang="en-US" altLang="ja-JP" sz="2200" dirty="0"/>
          </a:p>
          <a:p>
            <a:r>
              <a:rPr lang="ja-JP" altLang="en-US" sz="2200" dirty="0"/>
              <a:t>・ モミの木の飾りつけをして頂き</a:t>
            </a:r>
            <a:r>
              <a:rPr lang="en-US" altLang="ja-JP" sz="2200" dirty="0"/>
              <a:t>SNS</a:t>
            </a:r>
            <a:r>
              <a:rPr lang="ja-JP" altLang="en-US" sz="2200" dirty="0"/>
              <a:t>で拡散してもらう</a:t>
            </a:r>
            <a:endParaRPr lang="en-US" altLang="ja-JP" sz="2200" dirty="0"/>
          </a:p>
          <a:p>
            <a:r>
              <a:rPr lang="ja-JP" altLang="en-US" sz="2200" dirty="0"/>
              <a:t>　（話題づくり）</a:t>
            </a:r>
            <a:endParaRPr lang="en-US" altLang="ja-JP" sz="2200" dirty="0"/>
          </a:p>
          <a:p>
            <a:r>
              <a:rPr lang="ja-JP" altLang="en-US" sz="2200" dirty="0"/>
              <a:t>・ 獲得したメアドを使い今後のビジネス展開に活用する</a:t>
            </a:r>
            <a:endParaRPr lang="en-US" altLang="ja-JP" sz="2200" dirty="0"/>
          </a:p>
          <a:p>
            <a:r>
              <a:rPr lang="ja-JP" altLang="en-US" sz="2200" dirty="0"/>
              <a:t>・ プレゼント企画を行うことでお客様の反応を見る</a:t>
            </a:r>
          </a:p>
        </p:txBody>
      </p:sp>
    </p:spTree>
    <p:extLst>
      <p:ext uri="{BB962C8B-B14F-4D97-AF65-F5344CB8AC3E}">
        <p14:creationId xmlns:p14="http://schemas.microsoft.com/office/powerpoint/2010/main" val="2769525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05E3A2-D7AF-4CD5-A5F2-A7655264A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</p:spPr>
        <p:txBody>
          <a:bodyPr rtlCol="0"/>
          <a:lstStyle/>
          <a:p>
            <a:pPr algn="ctr" rtl="0"/>
            <a:r>
              <a:rPr lang="ja-JP" altLang="en-US" sz="4000" dirty="0"/>
              <a:t>現在のプレミアム会員の個人データ１</a:t>
            </a:r>
          </a:p>
        </p:txBody>
      </p:sp>
      <p:graphicFrame>
        <p:nvGraphicFramePr>
          <p:cNvPr id="4" name="表 4" descr="表">
            <a:extLst>
              <a:ext uri="{FF2B5EF4-FFF2-40B4-BE49-F238E27FC236}">
                <a16:creationId xmlns:a16="http://schemas.microsoft.com/office/drawing/2014/main" id="{CF1459E7-08AA-4517-8347-511A7848A5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3020486"/>
              </p:ext>
            </p:extLst>
          </p:nvPr>
        </p:nvGraphicFramePr>
        <p:xfrm>
          <a:off x="1517650" y="2743200"/>
          <a:ext cx="9144000" cy="2782955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100193">
                  <a:extLst>
                    <a:ext uri="{9D8B030D-6E8A-4147-A177-3AD203B41FA5}">
                      <a16:colId xmlns:a16="http://schemas.microsoft.com/office/drawing/2014/main" val="1640921695"/>
                    </a:ext>
                  </a:extLst>
                </a:gridCol>
                <a:gridCol w="7043807">
                  <a:extLst>
                    <a:ext uri="{9D8B030D-6E8A-4147-A177-3AD203B41FA5}">
                      <a16:colId xmlns:a16="http://schemas.microsoft.com/office/drawing/2014/main" val="122673764"/>
                    </a:ext>
                  </a:extLst>
                </a:gridCol>
              </a:tblGrid>
              <a:tr h="556591">
                <a:tc>
                  <a:txBody>
                    <a:bodyPr/>
                    <a:lstStyle/>
                    <a:p>
                      <a:pPr algn="ctr" rtl="0"/>
                      <a:endParaRPr lang="ja-JP" altLang="en-US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集計</a:t>
                      </a:r>
                      <a:endParaRPr lang="en-US" altLang="ja-JP" noProof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1369346"/>
                  </a:ext>
                </a:extLst>
              </a:tr>
              <a:tr h="556591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="1" noProof="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会員数</a:t>
                      </a:r>
                      <a:endParaRPr lang="en-US" altLang="ja-JP" b="1" noProof="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altLang="ja-JP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2,118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0434672"/>
                  </a:ext>
                </a:extLst>
              </a:tr>
              <a:tr h="556591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="1" noProof="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住所</a:t>
                      </a:r>
                      <a:endParaRPr lang="en-US" altLang="ja-JP" b="1" noProof="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altLang="ja-JP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2,009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7065548"/>
                  </a:ext>
                </a:extLst>
              </a:tr>
              <a:tr h="556591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="1" noProof="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電話番号</a:t>
                      </a:r>
                      <a:endParaRPr lang="en-US" altLang="ja-JP" b="1" noProof="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altLang="ja-JP" noProof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1,401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9659414"/>
                  </a:ext>
                </a:extLst>
              </a:tr>
              <a:tr h="556591">
                <a:tc>
                  <a:txBody>
                    <a:bodyPr/>
                    <a:lstStyle/>
                    <a:p>
                      <a:pPr algn="ctr" rtl="0"/>
                      <a:r>
                        <a:rPr lang="ja-JP" altLang="en-US" b="1" noProof="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メールアドレス</a:t>
                      </a:r>
                      <a:endParaRPr lang="en-US" altLang="ja-JP" b="1" noProof="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altLang="ja-JP" b="1" noProof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※341(</a:t>
                      </a:r>
                      <a:r>
                        <a:rPr lang="ja-JP" altLang="en-US" b="1" noProof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全体の約</a:t>
                      </a:r>
                      <a:r>
                        <a:rPr lang="en-US" altLang="ja-JP" b="1" noProof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3999333"/>
                  </a:ext>
                </a:extLst>
              </a:tr>
            </a:tbl>
          </a:graphicData>
        </a:graphic>
      </p:graphicFrame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3B569F4-D0A1-4013-94A3-DDABFB005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8952" y="6400800"/>
            <a:ext cx="6099048" cy="365125"/>
          </a:xfrm>
        </p:spPr>
        <p:txBody>
          <a:bodyPr rtlCol="0"/>
          <a:lstStyle/>
          <a:p>
            <a:pPr rtl="0"/>
            <a:r>
              <a:rPr lang="ja-JP" altLang="en-US"/>
              <a:t>サンプル フッター テキスト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6D4F31D-DF2B-49A2-B302-CCF9A7CCBD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5672" y="6400800"/>
            <a:ext cx="1865376" cy="365125"/>
          </a:xfrm>
        </p:spPr>
        <p:txBody>
          <a:bodyPr rtlCol="0"/>
          <a:lstStyle/>
          <a:p>
            <a:pPr rtl="0"/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7C4D1DB-B1D6-41EC-B7EF-CB6F808AB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9648" y="6400800"/>
            <a:ext cx="530352" cy="365125"/>
          </a:xfrm>
        </p:spPr>
        <p:txBody>
          <a:bodyPr rtlCol="0"/>
          <a:lstStyle/>
          <a:p>
            <a:pPr rtl="0"/>
            <a:fld id="{CB1E4CB7-CB13-4810-BF18-BE31AFC64F93}" type="slidenum">
              <a:rPr lang="en-US" altLang="ja-JP" smtClean="0"/>
              <a:pPr rtl="0"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1894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34A3DF-5D86-4285-9517-A48D1DB56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650" y="1201047"/>
            <a:ext cx="9144000" cy="1344168"/>
          </a:xfrm>
        </p:spPr>
        <p:txBody>
          <a:bodyPr rtlCol="0"/>
          <a:lstStyle/>
          <a:p>
            <a:pPr algn="ctr" rtl="0"/>
            <a:r>
              <a:rPr lang="ja-JP" altLang="en-US" sz="4000" dirty="0"/>
              <a:t>現在のプレミアム会員の個人データ２</a:t>
            </a:r>
          </a:p>
        </p:txBody>
      </p:sp>
      <p:graphicFrame>
        <p:nvGraphicFramePr>
          <p:cNvPr id="6" name="コンテンツ プレースホルダー 5" descr="横棒グラフ">
            <a:extLst>
              <a:ext uri="{FF2B5EF4-FFF2-40B4-BE49-F238E27FC236}">
                <a16:creationId xmlns:a16="http://schemas.microsoft.com/office/drawing/2014/main" id="{480D4783-4FCB-41FA-96C7-57143B2277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9323279"/>
              </p:ext>
            </p:extLst>
          </p:nvPr>
        </p:nvGraphicFramePr>
        <p:xfrm>
          <a:off x="1517650" y="2584174"/>
          <a:ext cx="9144000" cy="3515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4C9068F-80CF-4A17-AB33-B6A91DB87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8952" y="6400800"/>
            <a:ext cx="6099048" cy="365125"/>
          </a:xfrm>
        </p:spPr>
        <p:txBody>
          <a:bodyPr rtlCol="0"/>
          <a:lstStyle/>
          <a:p>
            <a:pPr rtl="0"/>
            <a:r>
              <a:rPr lang="ja-JP" altLang="en-US" dirty="0"/>
              <a:t>サンプル フッター テキスト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D04EDDF-3B6D-4685-BA05-F578B3450D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5672" y="6400800"/>
            <a:ext cx="1865376" cy="365125"/>
          </a:xfrm>
        </p:spPr>
        <p:txBody>
          <a:bodyPr rtlCol="0"/>
          <a:lstStyle/>
          <a:p>
            <a:pPr rtl="0"/>
            <a:r>
              <a:rPr lang="en-US" altLang="ja-JP" dirty="0"/>
              <a:t>20XX </a:t>
            </a:r>
            <a:r>
              <a:rPr lang="ja-JP" altLang="en-US" dirty="0"/>
              <a:t>年 </a:t>
            </a:r>
            <a:r>
              <a:rPr lang="en-US" altLang="ja-JP" dirty="0"/>
              <a:t>3 </a:t>
            </a:r>
            <a:r>
              <a:rPr lang="ja-JP" altLang="en-US" dirty="0"/>
              <a:t>月 </a:t>
            </a:r>
            <a:r>
              <a:rPr lang="en-US" altLang="ja-JP" dirty="0"/>
              <a:t>1 </a:t>
            </a:r>
            <a:r>
              <a:rPr lang="ja-JP" altLang="en-US" dirty="0"/>
              <a:t>日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2C14BFD-9ADC-4240-A332-E642B9A2E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9648" y="6400800"/>
            <a:ext cx="530352" cy="365125"/>
          </a:xfrm>
        </p:spPr>
        <p:txBody>
          <a:bodyPr rtlCol="0"/>
          <a:lstStyle/>
          <a:p>
            <a:pPr rtl="0"/>
            <a:fld id="{CB1E4CB7-CB13-4810-BF18-BE31AFC64F93}" type="slidenum">
              <a:rPr lang="en-US" altLang="ja-JP" smtClean="0"/>
              <a:pPr rtl="0"/>
              <a:t>6</a:t>
            </a:fld>
            <a:endParaRPr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7E72592-4AF0-2661-64C6-B9E68977BF4B}"/>
              </a:ext>
            </a:extLst>
          </p:cNvPr>
          <p:cNvSpPr/>
          <p:nvPr/>
        </p:nvSpPr>
        <p:spPr>
          <a:xfrm>
            <a:off x="7873127" y="2419644"/>
            <a:ext cx="1439685" cy="3133018"/>
          </a:xfrm>
          <a:prstGeom prst="rect">
            <a:avLst/>
          </a:prstGeom>
          <a:solidFill>
            <a:schemeClr val="accent1">
              <a:alpha val="51000"/>
            </a:schemeClr>
          </a:solidFill>
          <a:ln w="31750">
            <a:solidFill>
              <a:srgbClr val="FF0000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6205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>
            <a:extLst>
              <a:ext uri="{FF2B5EF4-FFF2-40B4-BE49-F238E27FC236}">
                <a16:creationId xmlns:a16="http://schemas.microsoft.com/office/drawing/2014/main" id="{37A50B85-2F5A-41A0-A3A4-534F64AE9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961843"/>
            <a:ext cx="9144000" cy="786384"/>
          </a:xfrm>
        </p:spPr>
        <p:txBody>
          <a:bodyPr rtlCol="0">
            <a:normAutofit/>
          </a:bodyPr>
          <a:lstStyle/>
          <a:p>
            <a:pPr rtl="0"/>
            <a:r>
              <a:rPr lang="ja-JP" altLang="en-US" dirty="0"/>
              <a:t>３、対象者とアナウンス方法 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7E1D5B1-3656-4DE7-9EF8-288141AFD6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477889" y="4825219"/>
            <a:ext cx="4487594" cy="1258978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rtlCol="0" anchor="t" anchorCtr="0">
            <a:normAutofit/>
          </a:bodyPr>
          <a:lstStyle/>
          <a:p>
            <a:pPr rtl="0"/>
            <a:r>
              <a:rPr lang="en-US" altLang="ja-JP" sz="2000" b="0" dirty="0"/>
              <a:t>※</a:t>
            </a:r>
            <a:r>
              <a:rPr lang="ja-JP" altLang="en-US" sz="2000" b="0" dirty="0"/>
              <a:t>メールアドレスの登録がないユーザーだけを対象とするのか、電話番号のみのユーザーを対象にするのか要検討</a:t>
            </a:r>
          </a:p>
        </p:txBody>
      </p:sp>
      <p:sp>
        <p:nvSpPr>
          <p:cNvPr id="10" name="フッター プレースホルダー 9">
            <a:extLst>
              <a:ext uri="{FF2B5EF4-FFF2-40B4-BE49-F238E27FC236}">
                <a16:creationId xmlns:a16="http://schemas.microsoft.com/office/drawing/2014/main" id="{EF684D8F-367A-4DCA-A050-C45FC72ED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8952" y="6400800"/>
            <a:ext cx="6099048" cy="365125"/>
          </a:xfrm>
        </p:spPr>
        <p:txBody>
          <a:bodyPr rtlCol="0"/>
          <a:lstStyle/>
          <a:p>
            <a:pPr rtl="0"/>
            <a:r>
              <a:rPr lang="ja-JP" altLang="en-US"/>
              <a:t>サンプル フッター テキスト</a:t>
            </a:r>
          </a:p>
        </p:txBody>
      </p:sp>
      <p:sp>
        <p:nvSpPr>
          <p:cNvPr id="9" name="日付プレースホルダー 8">
            <a:extLst>
              <a:ext uri="{FF2B5EF4-FFF2-40B4-BE49-F238E27FC236}">
                <a16:creationId xmlns:a16="http://schemas.microsoft.com/office/drawing/2014/main" id="{DB4FC240-8D47-4927-AF2E-FD1953A8B9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5672" y="6400800"/>
            <a:ext cx="1865376" cy="365125"/>
          </a:xfrm>
        </p:spPr>
        <p:txBody>
          <a:bodyPr rtlCol="0"/>
          <a:lstStyle/>
          <a:p>
            <a:pPr rtl="0"/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11" name="スライド番号プレースホルダー 10">
            <a:extLst>
              <a:ext uri="{FF2B5EF4-FFF2-40B4-BE49-F238E27FC236}">
                <a16:creationId xmlns:a16="http://schemas.microsoft.com/office/drawing/2014/main" id="{D5B151D0-3929-4419-970F-87B9186C7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9648" y="6400800"/>
            <a:ext cx="530352" cy="365125"/>
          </a:xfrm>
        </p:spPr>
        <p:txBody>
          <a:bodyPr rtlCol="0"/>
          <a:lstStyle/>
          <a:p>
            <a:pPr rtl="0"/>
            <a:fld id="{CB1E4CB7-CB13-4810-BF18-BE31AFC64F93}" type="slidenum">
              <a:rPr lang="en-US" altLang="ja-JP" smtClean="0"/>
              <a:pPr rtl="0"/>
              <a:t>7</a:t>
            </a:fld>
            <a:endParaRPr lang="ja-JP" altLang="en-US"/>
          </a:p>
        </p:txBody>
      </p:sp>
      <p:graphicFrame>
        <p:nvGraphicFramePr>
          <p:cNvPr id="19" name="図表 18">
            <a:extLst>
              <a:ext uri="{FF2B5EF4-FFF2-40B4-BE49-F238E27FC236}">
                <a16:creationId xmlns:a16="http://schemas.microsoft.com/office/drawing/2014/main" id="{A37F8C81-34FD-3CC5-5ECE-84F359C810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0376451"/>
              </p:ext>
            </p:extLst>
          </p:nvPr>
        </p:nvGraphicFramePr>
        <p:xfrm>
          <a:off x="2162517" y="1853180"/>
          <a:ext cx="8128000" cy="2718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テキスト プレースホルダー 3">
            <a:extLst>
              <a:ext uri="{FF2B5EF4-FFF2-40B4-BE49-F238E27FC236}">
                <a16:creationId xmlns:a16="http://schemas.microsoft.com/office/drawing/2014/main" id="{8BD9F6E6-673F-2561-3646-703A2E06CE46}"/>
              </a:ext>
            </a:extLst>
          </p:cNvPr>
          <p:cNvSpPr txBox="1">
            <a:spLocks/>
          </p:cNvSpPr>
          <p:nvPr/>
        </p:nvSpPr>
        <p:spPr>
          <a:xfrm>
            <a:off x="6226517" y="4825219"/>
            <a:ext cx="4487594" cy="1258978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accent5"/>
              </a:buClr>
              <a:buFont typeface="Avenir Next LT Pro" panose="020B0504020202020204" pitchFamily="34" charset="0"/>
              <a:buNone/>
              <a:defRPr kumimoji="1" sz="24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kumimoji="1"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5"/>
              </a:buClr>
              <a:buFont typeface="Avenir Next LT Pro" panose="020B0504020202020204" pitchFamily="34" charset="0"/>
              <a:buNone/>
              <a:defRPr kumimoji="1" sz="18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FontTx/>
              <a:buNone/>
              <a:defRPr kumimoji="1" sz="1600" b="1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5"/>
              </a:buClr>
              <a:buFont typeface="Avenir Next LT Pro" panose="020B0504020202020204" pitchFamily="34" charset="0"/>
              <a:buNone/>
              <a:defRPr kumimoji="1" sz="1600" b="1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b="0" dirty="0"/>
              <a:t>いずれにせよ、申し込み用のキャンペーン</a:t>
            </a:r>
            <a:r>
              <a:rPr lang="en-US" altLang="ja-JP" sz="2000" b="0" dirty="0"/>
              <a:t>LP</a:t>
            </a:r>
            <a:r>
              <a:rPr lang="ja-JP" altLang="en-US" sz="2000" b="0" dirty="0"/>
              <a:t>が必要となります。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2734362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393C99-3405-401F-845E-319BF9031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008062"/>
            <a:ext cx="4565650" cy="1344613"/>
          </a:xfrm>
        </p:spPr>
        <p:txBody>
          <a:bodyPr rtlCol="0"/>
          <a:lstStyle/>
          <a:p>
            <a:pPr rtl="0"/>
            <a:r>
              <a:rPr lang="ja-JP" altLang="en-US" dirty="0"/>
              <a:t>４、企画内容</a:t>
            </a:r>
          </a:p>
        </p:txBody>
      </p:sp>
      <p:pic>
        <p:nvPicPr>
          <p:cNvPr id="7" name="図プレースホルダー 6">
            <a:extLst>
              <a:ext uri="{FF2B5EF4-FFF2-40B4-BE49-F238E27FC236}">
                <a16:creationId xmlns:a16="http://schemas.microsoft.com/office/drawing/2014/main" id="{E477BA3C-A009-4BDC-A7A7-098178B989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758953" y="883487"/>
            <a:ext cx="4562854" cy="2441448"/>
          </a:xfrm>
        </p:spPr>
      </p:pic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21E22B30-BB43-4D87-8912-20A7E7CA7C5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/>
          <a:stretch/>
        </p:blipFill>
        <p:spPr>
          <a:xfrm>
            <a:off x="758952" y="3593592"/>
            <a:ext cx="4562855" cy="2441448"/>
          </a:xfrm>
        </p:spPr>
      </p:pic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073D1DB-1EA9-40AB-8379-2FFFEEA58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918425"/>
            <a:ext cx="4724402" cy="2213113"/>
          </a:xfrm>
          <a:ln>
            <a:solidFill>
              <a:srgbClr val="C00000"/>
            </a:solidFill>
          </a:ln>
        </p:spPr>
        <p:txBody>
          <a:bodyPr rtlCol="0">
            <a:normAutofit fontScale="92500" lnSpcReduction="10000"/>
          </a:bodyPr>
          <a:lstStyle/>
          <a:p>
            <a:pPr algn="ctr" rtl="0"/>
            <a:r>
              <a:rPr lang="ja-JP" altLang="en-US" sz="2800" b="1" dirty="0"/>
              <a:t>運営者</a:t>
            </a:r>
            <a:endParaRPr lang="en-US" altLang="ja-JP" sz="2800" b="1" dirty="0"/>
          </a:p>
          <a:p>
            <a:pPr rtl="0"/>
            <a:r>
              <a:rPr lang="ja-JP" altLang="en-US" sz="2200" dirty="0"/>
              <a:t>・モミの木をプレゼント</a:t>
            </a:r>
            <a:endParaRPr lang="en-US" altLang="ja-JP" sz="2200" dirty="0"/>
          </a:p>
          <a:p>
            <a:pPr rtl="0"/>
            <a:r>
              <a:rPr lang="ja-JP" altLang="en-US" sz="2200" dirty="0"/>
              <a:t>・</a:t>
            </a:r>
            <a:r>
              <a:rPr lang="en-US" altLang="ja-JP" sz="2200" dirty="0"/>
              <a:t>SNS</a:t>
            </a:r>
            <a:r>
              <a:rPr lang="ja-JP" altLang="en-US" sz="2200" dirty="0"/>
              <a:t>へアップしたユーザーの確認</a:t>
            </a:r>
            <a:endParaRPr lang="en-US" altLang="ja-JP" sz="2200" dirty="0"/>
          </a:p>
          <a:p>
            <a:pPr rtl="0"/>
            <a:r>
              <a:rPr lang="ja-JP" altLang="en-US" sz="2200" dirty="0"/>
              <a:t>・飾りつけたモミの木（作品）の抽選</a:t>
            </a:r>
            <a:endParaRPr lang="en-US" altLang="ja-JP" sz="2200" dirty="0"/>
          </a:p>
          <a:p>
            <a:pPr rtl="0"/>
            <a:r>
              <a:rPr lang="ja-JP" altLang="en-US" sz="2200" dirty="0"/>
              <a:t>・プレゼント送付</a:t>
            </a:r>
          </a:p>
        </p:txBody>
      </p:sp>
      <p:sp>
        <p:nvSpPr>
          <p:cNvPr id="14" name="フッター プレースホルダー 13">
            <a:extLst>
              <a:ext uri="{FF2B5EF4-FFF2-40B4-BE49-F238E27FC236}">
                <a16:creationId xmlns:a16="http://schemas.microsoft.com/office/drawing/2014/main" id="{E6F2DABA-211D-4B68-8BC7-AB9312B11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8952" y="6400800"/>
            <a:ext cx="6099048" cy="365125"/>
          </a:xfrm>
        </p:spPr>
        <p:txBody>
          <a:bodyPr rtlCol="0"/>
          <a:lstStyle/>
          <a:p>
            <a:pPr rtl="0"/>
            <a:r>
              <a:rPr lang="ja-JP" altLang="en-US"/>
              <a:t>サンプル フッター テキスト</a:t>
            </a:r>
          </a:p>
        </p:txBody>
      </p:sp>
      <p:sp>
        <p:nvSpPr>
          <p:cNvPr id="13" name="日付プレースホルダー 12">
            <a:extLst>
              <a:ext uri="{FF2B5EF4-FFF2-40B4-BE49-F238E27FC236}">
                <a16:creationId xmlns:a16="http://schemas.microsoft.com/office/drawing/2014/main" id="{46056F2E-FFB6-4169-9ECD-E267A69DC1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5672" y="6400800"/>
            <a:ext cx="1865376" cy="365125"/>
          </a:xfrm>
        </p:spPr>
        <p:txBody>
          <a:bodyPr rtlCol="0"/>
          <a:lstStyle/>
          <a:p>
            <a:pPr rtl="0"/>
            <a:r>
              <a:rPr lang="en-US" altLang="ja-JP"/>
              <a:t>20XX </a:t>
            </a:r>
            <a:r>
              <a:rPr lang="ja-JP" altLang="en-US"/>
              <a:t>年 </a:t>
            </a:r>
            <a:r>
              <a:rPr lang="en-US" altLang="ja-JP"/>
              <a:t>3 </a:t>
            </a:r>
            <a:r>
              <a:rPr lang="ja-JP" altLang="en-US"/>
              <a:t>月 </a:t>
            </a:r>
            <a:r>
              <a:rPr lang="en-US" altLang="ja-JP"/>
              <a:t>1 </a:t>
            </a:r>
            <a:r>
              <a:rPr lang="ja-JP" altLang="en-US"/>
              <a:t>日</a:t>
            </a:r>
          </a:p>
        </p:txBody>
      </p:sp>
      <p:sp>
        <p:nvSpPr>
          <p:cNvPr id="15" name="スライド番号プレースホルダー 14">
            <a:extLst>
              <a:ext uri="{FF2B5EF4-FFF2-40B4-BE49-F238E27FC236}">
                <a16:creationId xmlns:a16="http://schemas.microsoft.com/office/drawing/2014/main" id="{6EA7615A-2736-464C-81F6-BFD25DAD0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9648" y="6400800"/>
            <a:ext cx="530352" cy="365125"/>
          </a:xfrm>
        </p:spPr>
        <p:txBody>
          <a:bodyPr rtlCol="0"/>
          <a:lstStyle/>
          <a:p>
            <a:pPr rtl="0"/>
            <a:fld id="{CB1E4CB7-CB13-4810-BF18-BE31AFC64F93}" type="slidenum">
              <a:rPr lang="en-US" altLang="ja-JP" smtClean="0"/>
              <a:pPr rtl="0"/>
              <a:t>8</a:t>
            </a:fld>
            <a:endParaRPr lang="ja-JP" altLang="en-US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EB47E7F4-4822-B26C-8E7B-7CA26F5E6AAE}"/>
              </a:ext>
            </a:extLst>
          </p:cNvPr>
          <p:cNvSpPr txBox="1">
            <a:spLocks/>
          </p:cNvSpPr>
          <p:nvPr/>
        </p:nvSpPr>
        <p:spPr>
          <a:xfrm>
            <a:off x="6096000" y="4475605"/>
            <a:ext cx="4724402" cy="183788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Clr>
                <a:schemeClr val="accent5"/>
              </a:buClr>
              <a:buFont typeface="Avenir Next LT Pro" panose="020B0504020202020204" pitchFamily="34" charset="0"/>
              <a:buNone/>
              <a:defRPr kumimoji="1" sz="26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36576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2pPr>
            <a:lvl3pPr marL="640080" indent="-27432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5"/>
              </a:buClr>
              <a:buFont typeface="Avenir Next LT Pro" panose="020B0504020202020204" pitchFamily="34" charset="0"/>
              <a:buChar char="+"/>
              <a:defRPr kumimoji="1" sz="20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3pPr>
            <a:lvl4pPr marL="640080" indent="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FontTx/>
              <a:buNone/>
              <a:defRPr kumimoji="1" sz="180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4pPr>
            <a:lvl5pPr marL="886968" indent="-274320" algn="l" defTabSz="914400" rtl="0" eaLnBrk="1" latinLnBrk="0" hangingPunct="1">
              <a:lnSpc>
                <a:spcPct val="105000"/>
              </a:lnSpc>
              <a:spcBef>
                <a:spcPts val="600"/>
              </a:spcBef>
              <a:buClr>
                <a:schemeClr val="accent5"/>
              </a:buClr>
              <a:buFont typeface="Avenir Next LT Pro" panose="020B0504020202020204" pitchFamily="34" charset="0"/>
              <a:buChar char="+"/>
              <a:defRPr kumimoji="1" sz="1800" kern="12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2800" b="1" dirty="0"/>
              <a:t>ユーザー</a:t>
            </a:r>
            <a:endParaRPr lang="en-US" altLang="ja-JP" sz="2800" b="1" dirty="0"/>
          </a:p>
          <a:p>
            <a:r>
              <a:rPr lang="ja-JP" altLang="en-US" sz="2000" dirty="0"/>
              <a:t>・プレゼント応募</a:t>
            </a:r>
            <a:endParaRPr lang="en-US" altLang="ja-JP" sz="2000" dirty="0"/>
          </a:p>
          <a:p>
            <a:r>
              <a:rPr lang="ja-JP" altLang="en-US" sz="2000" dirty="0"/>
              <a:t>・飾りつけ（任意）</a:t>
            </a:r>
            <a:endParaRPr lang="en-US" altLang="ja-JP" sz="2000" dirty="0"/>
          </a:p>
          <a:p>
            <a:r>
              <a:rPr lang="ja-JP" altLang="en-US" sz="2000" dirty="0"/>
              <a:t>・</a:t>
            </a:r>
            <a:r>
              <a:rPr lang="en-US" altLang="ja-JP" sz="2000" dirty="0"/>
              <a:t>SNS</a:t>
            </a:r>
            <a:r>
              <a:rPr lang="ja-JP" altLang="en-US" sz="2000" dirty="0"/>
              <a:t>へアップ（任意）</a:t>
            </a:r>
            <a:endParaRPr lang="en-US" altLang="ja-JP" sz="2000" dirty="0"/>
          </a:p>
        </p:txBody>
      </p:sp>
    </p:spTree>
    <p:extLst>
      <p:ext uri="{BB962C8B-B14F-4D97-AF65-F5344CB8AC3E}">
        <p14:creationId xmlns:p14="http://schemas.microsoft.com/office/powerpoint/2010/main" val="3912967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DDC860-8DC7-4834-A932-8FC94ADA6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048" y="1166241"/>
            <a:ext cx="9144000" cy="1344168"/>
          </a:xfrm>
        </p:spPr>
        <p:txBody>
          <a:bodyPr rtlCol="0"/>
          <a:lstStyle/>
          <a:p>
            <a:pPr rtl="0"/>
            <a:r>
              <a:rPr lang="ja-JP" altLang="en-US" dirty="0"/>
              <a:t>５、応募の流れ</a:t>
            </a:r>
          </a:p>
        </p:txBody>
      </p:sp>
      <p:graphicFrame>
        <p:nvGraphicFramePr>
          <p:cNvPr id="20" name="コンテンツ プレースホルダー 3" descr="タイムライン">
            <a:extLst>
              <a:ext uri="{FF2B5EF4-FFF2-40B4-BE49-F238E27FC236}">
                <a16:creationId xmlns:a16="http://schemas.microsoft.com/office/drawing/2014/main" id="{E1E8DF8B-EFEE-4136-87B4-236CEAA96B7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62780867"/>
              </p:ext>
            </p:extLst>
          </p:nvPr>
        </p:nvGraphicFramePr>
        <p:xfrm>
          <a:off x="838200" y="1942074"/>
          <a:ext cx="10515600" cy="4163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2F72204-0F4B-4DEA-BD63-85674F1AD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8952" y="6400800"/>
            <a:ext cx="6099048" cy="365125"/>
          </a:xfrm>
        </p:spPr>
        <p:txBody>
          <a:bodyPr rtlCol="0"/>
          <a:lstStyle/>
          <a:p>
            <a:pPr rtl="0"/>
            <a:r>
              <a:rPr lang="ja-JP" altLang="en-US" dirty="0"/>
              <a:t>サンプル フッター テキスト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09A4315-F801-48C3-9D52-76E586A4D8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5672" y="6400800"/>
            <a:ext cx="1865376" cy="365125"/>
          </a:xfrm>
        </p:spPr>
        <p:txBody>
          <a:bodyPr rtlCol="0"/>
          <a:lstStyle/>
          <a:p>
            <a:pPr rtl="0"/>
            <a:r>
              <a:rPr lang="en-US" altLang="ja-JP" dirty="0"/>
              <a:t>20XX </a:t>
            </a:r>
            <a:r>
              <a:rPr lang="ja-JP" altLang="en-US" dirty="0"/>
              <a:t>年 </a:t>
            </a:r>
            <a:r>
              <a:rPr lang="en-US" altLang="ja-JP" dirty="0"/>
              <a:t>3 </a:t>
            </a:r>
            <a:r>
              <a:rPr lang="ja-JP" altLang="en-US" dirty="0"/>
              <a:t>月 </a:t>
            </a:r>
            <a:r>
              <a:rPr lang="en-US" altLang="ja-JP" dirty="0"/>
              <a:t>1 </a:t>
            </a:r>
            <a:r>
              <a:rPr lang="ja-JP" altLang="en-US" dirty="0"/>
              <a:t>日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269FE60-7858-44EB-82B7-A245FB07E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9648" y="6400800"/>
            <a:ext cx="530352" cy="365125"/>
          </a:xfrm>
        </p:spPr>
        <p:txBody>
          <a:bodyPr rtlCol="0"/>
          <a:lstStyle/>
          <a:p>
            <a:pPr rtl="0"/>
            <a:fld id="{CB1E4CB7-CB13-4810-BF18-BE31AFC64F93}" type="slidenum">
              <a:rPr lang="en-US" altLang="ja-JP" smtClean="0"/>
              <a:pPr rtl="0"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50748076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Prismatic">
      <a:dk1>
        <a:sysClr val="windowText" lastClr="000000"/>
      </a:dk1>
      <a:lt1>
        <a:sysClr val="window" lastClr="FFFFFF"/>
      </a:lt1>
      <a:dk2>
        <a:srgbClr val="131523"/>
      </a:dk2>
      <a:lt2>
        <a:srgbClr val="E7E6E6"/>
      </a:lt2>
      <a:accent1>
        <a:srgbClr val="42B3BD"/>
      </a:accent1>
      <a:accent2>
        <a:srgbClr val="51B851"/>
      </a:accent2>
      <a:accent3>
        <a:srgbClr val="B5A603"/>
      </a:accent3>
      <a:accent4>
        <a:srgbClr val="F58505"/>
      </a:accent4>
      <a:accent5>
        <a:srgbClr val="FA2481"/>
      </a:accent5>
      <a:accent6>
        <a:srgbClr val="9CA2AB"/>
      </a:accent6>
      <a:hlink>
        <a:srgbClr val="FA2481"/>
      </a:hlink>
      <a:folHlink>
        <a:srgbClr val="57618E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1756651_TF56076705_Win32" id="{B2A8257E-116E-4FCD-AADD-A540929C6669}" vid="{5DD99457-B3B1-40F5-A0E1-CC8876C52F71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272451-D558-4710-AF52-0EC1BD4C42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B19C5C-61AD-4793-BB9D-6401AD34A775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93076797-8467-41BB-91A7-9AE8328A685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{BDB5B28F-4482-4863-A351-03513D687B51}tf56076705_win32</Template>
  <TotalTime>453</TotalTime>
  <Words>635</Words>
  <Application>Microsoft Office PowerPoint</Application>
  <PresentationFormat>ワイド画面</PresentationFormat>
  <Paragraphs>144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0" baseType="lpstr">
      <vt:lpstr>Meiryo UI</vt:lpstr>
      <vt:lpstr>Aharoni</vt:lpstr>
      <vt:lpstr>Arial</vt:lpstr>
      <vt:lpstr>Avenir Next LT Pro</vt:lpstr>
      <vt:lpstr>Open Sans</vt:lpstr>
      <vt:lpstr>PrismaticVTI</vt:lpstr>
      <vt:lpstr>モミの木プレゼント企画</vt:lpstr>
      <vt:lpstr>目次</vt:lpstr>
      <vt:lpstr>１、概要</vt:lpstr>
      <vt:lpstr>２、目的</vt:lpstr>
      <vt:lpstr>現在のプレミアム会員の個人データ１</vt:lpstr>
      <vt:lpstr>現在のプレミアム会員の個人データ２</vt:lpstr>
      <vt:lpstr>３、対象者とアナウンス方法 </vt:lpstr>
      <vt:lpstr>４、企画内容</vt:lpstr>
      <vt:lpstr>５、応募の流れ</vt:lpstr>
      <vt:lpstr>プレゼント商品 （モミの木）情報</vt:lpstr>
      <vt:lpstr>６、モミの木情報</vt:lpstr>
      <vt:lpstr>６、モミの木情報</vt:lpstr>
      <vt:lpstr>まとめ</vt:lpstr>
      <vt:lpstr>ありがとうございます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プレゼンテーションのタイトル</dc:title>
  <dc:creator>佐藤 秀信</dc:creator>
  <cp:lastModifiedBy>SATO HIDE</cp:lastModifiedBy>
  <cp:revision>4</cp:revision>
  <dcterms:created xsi:type="dcterms:W3CDTF">2022-11-24T09:49:17Z</dcterms:created>
  <dcterms:modified xsi:type="dcterms:W3CDTF">2022-11-25T12:40:03Z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