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65" r:id="rId1"/>
  </p:sldMasterIdLst>
  <p:notesMasterIdLst>
    <p:notesMasterId r:id="rId14"/>
  </p:notesMasterIdLst>
  <p:handoutMasterIdLst>
    <p:handoutMasterId r:id="rId15"/>
  </p:handoutMasterIdLst>
  <p:sldIdLst>
    <p:sldId id="360" r:id="rId2"/>
    <p:sldId id="371" r:id="rId3"/>
    <p:sldId id="361" r:id="rId4"/>
    <p:sldId id="362" r:id="rId5"/>
    <p:sldId id="363" r:id="rId6"/>
    <p:sldId id="370" r:id="rId7"/>
    <p:sldId id="365" r:id="rId8"/>
    <p:sldId id="364" r:id="rId9"/>
    <p:sldId id="369" r:id="rId10"/>
    <p:sldId id="368" r:id="rId11"/>
    <p:sldId id="366" r:id="rId12"/>
    <p:sldId id="367" r:id="rId13"/>
  </p:sldIdLst>
  <p:sldSz cx="10693400" cy="7561263"/>
  <p:notesSz cx="6807200" cy="9939338"/>
  <p:embeddedFontLst>
    <p:embeddedFont>
      <p:font typeface="HGP創英角ｺﾞｼｯｸUB" panose="020B0900000000000000" pitchFamily="50" charset="-128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ja-JP"/>
    </a:defPPr>
    <a:lvl1pPr algn="l" defTabSz="1042988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520700" indent="-63500" algn="l" defTabSz="1042988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042988" indent="-128588" algn="l" defTabSz="1042988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563688" indent="-192088" algn="l" defTabSz="1042988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085975" indent="-257175" algn="l" defTabSz="1042988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FFFFFF"/>
    <a:srgbClr val="000000"/>
    <a:srgbClr val="F2F2F2"/>
    <a:srgbClr val="E6E6E6"/>
    <a:srgbClr val="D9D9D9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919" autoAdjust="0"/>
    <p:restoredTop sz="99849" autoAdjust="0"/>
  </p:normalViewPr>
  <p:slideViewPr>
    <p:cSldViewPr>
      <p:cViewPr varScale="1">
        <p:scale>
          <a:sx n="67" d="100"/>
          <a:sy n="67" d="100"/>
        </p:scale>
        <p:origin x="1590" y="84"/>
      </p:cViewPr>
      <p:guideLst>
        <p:guide orient="horz" pos="2382"/>
        <p:guide pos="336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52" y="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="" xmlns:a16="http://schemas.microsoft.com/office/drawing/2014/main" id="{DD0BDFE7-1664-4FC3-8E30-75737E029B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30" cy="496739"/>
          </a:xfrm>
          <a:prstGeom prst="rect">
            <a:avLst/>
          </a:prstGeom>
        </p:spPr>
        <p:txBody>
          <a:bodyPr vert="horz" lIns="95687" tIns="47844" rIns="95687" bIns="47844" rtlCol="0"/>
          <a:lstStyle>
            <a:lvl1pPr algn="l" defTabSz="98662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="" xmlns:a16="http://schemas.microsoft.com/office/drawing/2014/main" id="{F29B564F-80E9-4DDF-B3E7-E6C6917418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1083"/>
            <a:ext cx="2950430" cy="496739"/>
          </a:xfrm>
          <a:prstGeom prst="rect">
            <a:avLst/>
          </a:prstGeom>
        </p:spPr>
        <p:txBody>
          <a:bodyPr vert="horz" lIns="95687" tIns="47844" rIns="95687" bIns="47844" rtlCol="0" anchor="b"/>
          <a:lstStyle>
            <a:lvl1pPr algn="l" defTabSz="98662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="" xmlns:a16="http://schemas.microsoft.com/office/drawing/2014/main" id="{92F1B9C4-2FE1-4334-AB0F-23C4ECAC94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30" cy="496739"/>
          </a:xfrm>
          <a:prstGeom prst="rect">
            <a:avLst/>
          </a:prstGeom>
        </p:spPr>
        <p:txBody>
          <a:bodyPr vert="horz" lIns="95687" tIns="47844" rIns="95687" bIns="47844" rtlCol="0"/>
          <a:lstStyle>
            <a:lvl1pPr algn="l" defTabSz="98662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="" xmlns:a16="http://schemas.microsoft.com/office/drawing/2014/main" id="{658C428A-9F4B-42D3-8DC3-BFABFAB34F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5288" y="0"/>
            <a:ext cx="2950429" cy="496739"/>
          </a:xfrm>
          <a:prstGeom prst="rect">
            <a:avLst/>
          </a:prstGeom>
        </p:spPr>
        <p:txBody>
          <a:bodyPr vert="horz" lIns="95687" tIns="47844" rIns="95687" bIns="47844" rtlCol="0"/>
          <a:lstStyle>
            <a:lvl1pPr algn="r" defTabSz="986626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0BE4D7C-5908-4D84-ACC1-3A3CD2A4622F}" type="datetimeFigureOut">
              <a:rPr lang="ja-JP" altLang="en-US"/>
              <a:pPr>
                <a:defRPr/>
              </a:pPr>
              <a:t>2022/3/9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="" xmlns:a16="http://schemas.microsoft.com/office/drawing/2014/main" id="{3DEA7992-B819-460D-A005-E24984B9A1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7367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87" tIns="47844" rIns="95687" bIns="47844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="" xmlns:a16="http://schemas.microsoft.com/office/drawing/2014/main" id="{E5F71115-BD71-4038-9DDF-D744ACD53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869" y="4720543"/>
            <a:ext cx="5445462" cy="4473686"/>
          </a:xfrm>
          <a:prstGeom prst="rect">
            <a:avLst/>
          </a:prstGeom>
        </p:spPr>
        <p:txBody>
          <a:bodyPr vert="horz" lIns="95687" tIns="47844" rIns="95687" bIns="47844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="" xmlns:a16="http://schemas.microsoft.com/office/drawing/2014/main" id="{BB9EF5FA-86E8-4432-957E-1C39E54AF3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1083"/>
            <a:ext cx="2950430" cy="496739"/>
          </a:xfrm>
          <a:prstGeom prst="rect">
            <a:avLst/>
          </a:prstGeom>
        </p:spPr>
        <p:txBody>
          <a:bodyPr vert="horz" lIns="95687" tIns="47844" rIns="95687" bIns="47844" rtlCol="0" anchor="b"/>
          <a:lstStyle>
            <a:lvl1pPr algn="l" defTabSz="98662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="" xmlns:a16="http://schemas.microsoft.com/office/drawing/2014/main" id="{1ABC4563-72D1-43A4-BFE1-F6802A52A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5288" y="9441083"/>
            <a:ext cx="2950429" cy="496739"/>
          </a:xfrm>
          <a:prstGeom prst="rect">
            <a:avLst/>
          </a:prstGeom>
        </p:spPr>
        <p:txBody>
          <a:bodyPr vert="horz" lIns="95687" tIns="47844" rIns="95687" bIns="47844" rtlCol="0" anchor="b"/>
          <a:lstStyle>
            <a:lvl1pPr algn="r" defTabSz="986626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657B174C-F55D-4AA4-9A0D-A105D407D18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97253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1042988" rtl="0" fontAlgn="base">
      <a:spcBef>
        <a:spcPct val="30000"/>
      </a:spcBef>
      <a:spcAft>
        <a:spcPct val="0"/>
      </a:spcAft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fontAlgn="base">
      <a:spcBef>
        <a:spcPct val="30000"/>
      </a:spcBef>
      <a:spcAft>
        <a:spcPct val="0"/>
      </a:spcAft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fontAlgn="base">
      <a:spcBef>
        <a:spcPct val="30000"/>
      </a:spcBef>
      <a:spcAft>
        <a:spcPct val="0"/>
      </a:spcAft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fontAlgn="base">
      <a:spcBef>
        <a:spcPct val="30000"/>
      </a:spcBef>
      <a:spcAft>
        <a:spcPct val="0"/>
      </a:spcAft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fontAlgn="base">
      <a:spcBef>
        <a:spcPct val="30000"/>
      </a:spcBef>
      <a:spcAft>
        <a:spcPct val="0"/>
      </a:spcAft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36" algn="l" defTabSz="1043055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64" algn="l" defTabSz="1043055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91" algn="l" defTabSz="1043055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218" algn="l" defTabSz="1043055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 1">
            <a:extLst>
              <a:ext uri="{FF2B5EF4-FFF2-40B4-BE49-F238E27FC236}">
                <a16:creationId xmlns="" xmlns:a16="http://schemas.microsoft.com/office/drawing/2014/main" id="{5494FFFE-BA58-4A18-88BC-38A8DD0C97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 2">
            <a:extLst>
              <a:ext uri="{FF2B5EF4-FFF2-40B4-BE49-F238E27FC236}">
                <a16:creationId xmlns="" xmlns:a16="http://schemas.microsoft.com/office/drawing/2014/main" id="{6FBDC873-E7F7-4217-883B-467579DD04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 3">
            <a:extLst>
              <a:ext uri="{FF2B5EF4-FFF2-40B4-BE49-F238E27FC236}">
                <a16:creationId xmlns="" xmlns:a16="http://schemas.microsoft.com/office/drawing/2014/main" id="{E1261FA3-AA11-4B67-B3AB-356EE4DC5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A0689E38-B9E9-4EA2-8375-97A7BF7581CC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20236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697752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876288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67247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:a16="http://schemas.microsoft.com/office/drawing/2014/main" xmlns="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:a16="http://schemas.microsoft.com/office/drawing/2014/main" xmlns="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:a16="http://schemas.microsoft.com/office/drawing/2014/main" xmlns="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635910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905320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072230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61049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606373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440390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089436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 イメージ プレースホルダー 1">
            <a:extLst>
              <a:ext uri="{FF2B5EF4-FFF2-40B4-BE49-F238E27FC236}">
                <a16:creationId xmlns="" xmlns:a16="http://schemas.microsoft.com/office/drawing/2014/main" id="{943BF9E0-6B82-4CC4-BB61-00A328B204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ノート プレースホルダー 2">
            <a:extLst>
              <a:ext uri="{FF2B5EF4-FFF2-40B4-BE49-F238E27FC236}">
                <a16:creationId xmlns="" xmlns:a16="http://schemas.microsoft.com/office/drawing/2014/main" id="{A28F1524-CE33-469D-B4C8-68DBCBABB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ー 3">
            <a:extLst>
              <a:ext uri="{FF2B5EF4-FFF2-40B4-BE49-F238E27FC236}">
                <a16:creationId xmlns="" xmlns:a16="http://schemas.microsoft.com/office/drawing/2014/main" id="{3B70E43E-B006-4656-B6BE-FC92FF0A9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02756" indent="-270291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081164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513629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1946095" indent="-216233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8560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11026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43491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675957" indent="-216233" defTabSz="986562" fontAlgn="base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986562" fontAlgn="base">
              <a:spcBef>
                <a:spcPct val="0"/>
              </a:spcBef>
              <a:spcAft>
                <a:spcPct val="0"/>
              </a:spcAft>
            </a:pPr>
            <a:fld id="{2F2DDD81-9477-4E15-9A8F-602D602D125A}" type="slidenum">
              <a:rPr lang="ja-JP" altLang="en-US" sz="1200"/>
              <a:pPr defTabSz="986562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92998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104">
            <a:extLst>
              <a:ext uri="{FF2B5EF4-FFF2-40B4-BE49-F238E27FC236}">
                <a16:creationId xmlns="" xmlns:a16="http://schemas.microsoft.com/office/drawing/2014/main" id="{F9B95675-0467-405B-A407-8D952CFF83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690225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94172" y="2700511"/>
            <a:ext cx="8568000" cy="576000"/>
          </a:xfr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FFFFFF"/>
            </a:outerShdw>
          </a:effectLst>
        </p:spPr>
        <p:txBody>
          <a:bodyPr>
            <a:noAutofit/>
          </a:bodyPr>
          <a:lstStyle>
            <a:lvl1pPr algn="l" rtl="0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 kumimoji="1" lang="ja-JP" altLang="en-US" sz="3600" b="0">
                <a:solidFill>
                  <a:srgbClr val="000000"/>
                </a:solidFill>
                <a:latin typeface="HGP創英角ｺﾞｼｯｸUB" pitchFamily="50" charset="-128"/>
                <a:ea typeface="HGP創英角ｺﾞｼｯｸUB" pitchFamily="50" charset="-128"/>
                <a:cs typeface="+mj-cs"/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94172" y="3420591"/>
            <a:ext cx="856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fontAlgn="base">
              <a:lnSpc>
                <a:spcPct val="114000"/>
              </a:lnSpc>
              <a:spcBef>
                <a:spcPct val="0"/>
              </a:spcBef>
              <a:spcAft>
                <a:spcPct val="80000"/>
              </a:spcAft>
              <a:buNone/>
              <a:defRPr kumimoji="1" lang="ja-JP" altLang="en-US" sz="2400" b="1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defRPr>
            </a:lvl1pPr>
            <a:lvl2pPr marL="521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05884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="" xmlns:a16="http://schemas.microsoft.com/office/drawing/2014/main" id="{F51DF8E4-FC34-497C-B14B-EB6502A79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85737-2FF2-48C9-B232-12BD2703D9C6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18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図 2">
            <a:extLst>
              <a:ext uri="{FF2B5EF4-FFF2-40B4-BE49-F238E27FC236}">
                <a16:creationId xmlns="" xmlns:a16="http://schemas.microsoft.com/office/drawing/2014/main" id="{941B11CE-806C-43B0-AA44-9AC3DA4148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691812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Codos_Grid_201008" hidden="1">
            <a:extLst>
              <a:ext uri="{FF2B5EF4-FFF2-40B4-BE49-F238E27FC236}">
                <a16:creationId xmlns="" xmlns:a16="http://schemas.microsoft.com/office/drawing/2014/main" id="{9E125E38-0AF0-4C39-9CEA-1C0C5418AFB4}"/>
              </a:ext>
            </a:extLst>
          </p:cNvPr>
          <p:cNvGrpSpPr>
            <a:grpSpLocks/>
          </p:cNvGrpSpPr>
          <p:nvPr/>
        </p:nvGrpSpPr>
        <p:grpSpPr bwMode="auto">
          <a:xfrm>
            <a:off x="882650" y="1241425"/>
            <a:ext cx="8928100" cy="5473700"/>
            <a:chOff x="449454" y="1189814"/>
            <a:chExt cx="8928993" cy="5472608"/>
          </a:xfrm>
        </p:grpSpPr>
        <p:sp>
          <p:nvSpPr>
            <p:cNvPr id="1030" name="Line 99" hidden="1">
              <a:extLst>
                <a:ext uri="{FF2B5EF4-FFF2-40B4-BE49-F238E27FC236}">
                  <a16:creationId xmlns="" xmlns:a16="http://schemas.microsoft.com/office/drawing/2014/main" id="{526F07AD-326B-45C8-99B0-DA06C242A7D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77126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1" name="Line 99" hidden="1">
              <a:extLst>
                <a:ext uri="{FF2B5EF4-FFF2-40B4-BE49-F238E27FC236}">
                  <a16:creationId xmlns="" xmlns:a16="http://schemas.microsoft.com/office/drawing/2014/main" id="{22B4C88D-6731-4962-807C-C066E3C0F16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18575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2" name="Line 99" hidden="1">
              <a:extLst>
                <a:ext uri="{FF2B5EF4-FFF2-40B4-BE49-F238E27FC236}">
                  <a16:creationId xmlns="" xmlns:a16="http://schemas.microsoft.com/office/drawing/2014/main" id="{026D71AC-44C8-4C8A-BC61-F4602767E9E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04174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3" name="Line 99" hidden="1">
              <a:extLst>
                <a:ext uri="{FF2B5EF4-FFF2-40B4-BE49-F238E27FC236}">
                  <a16:creationId xmlns="" xmlns:a16="http://schemas.microsoft.com/office/drawing/2014/main" id="{D308C071-3C23-48CE-A375-6627D7F22B2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89772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4" name="Line 99" hidden="1">
              <a:extLst>
                <a:ext uri="{FF2B5EF4-FFF2-40B4-BE49-F238E27FC236}">
                  <a16:creationId xmlns="" xmlns:a16="http://schemas.microsoft.com/office/drawing/2014/main" id="{86B950E8-293E-46DF-9924-901ACF6B296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75371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5" name="Line 99" hidden="1">
              <a:extLst>
                <a:ext uri="{FF2B5EF4-FFF2-40B4-BE49-F238E27FC236}">
                  <a16:creationId xmlns="" xmlns:a16="http://schemas.microsoft.com/office/drawing/2014/main" id="{C0BCB3E4-672E-4487-A628-5856FB736EC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60969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6" name="Line 99" hidden="1">
              <a:extLst>
                <a:ext uri="{FF2B5EF4-FFF2-40B4-BE49-F238E27FC236}">
                  <a16:creationId xmlns="" xmlns:a16="http://schemas.microsoft.com/office/drawing/2014/main" id="{8B5E58A1-1A9E-43F4-BDE4-7E17016E3F5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46567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7" name="Line 99" hidden="1">
              <a:extLst>
                <a:ext uri="{FF2B5EF4-FFF2-40B4-BE49-F238E27FC236}">
                  <a16:creationId xmlns="" xmlns:a16="http://schemas.microsoft.com/office/drawing/2014/main" id="{01373C56-DA9D-4D32-94CA-509910CFEE9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32166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8" name="Line 99" hidden="1">
              <a:extLst>
                <a:ext uri="{FF2B5EF4-FFF2-40B4-BE49-F238E27FC236}">
                  <a16:creationId xmlns="" xmlns:a16="http://schemas.microsoft.com/office/drawing/2014/main" id="{736F1D5D-2B86-4687-B7AF-70FCC111D11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17764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39" name="Line 99" hidden="1">
              <a:extLst>
                <a:ext uri="{FF2B5EF4-FFF2-40B4-BE49-F238E27FC236}">
                  <a16:creationId xmlns="" xmlns:a16="http://schemas.microsoft.com/office/drawing/2014/main" id="{099F1646-8AE5-4412-A1FE-6797F1A9F97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203363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0" name="Line 99" hidden="1">
              <a:extLst>
                <a:ext uri="{FF2B5EF4-FFF2-40B4-BE49-F238E27FC236}">
                  <a16:creationId xmlns="" xmlns:a16="http://schemas.microsoft.com/office/drawing/2014/main" id="{2EAE7140-D3F0-483A-9F87-164C268AF05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88961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1" name="Line 99" hidden="1">
              <a:extLst>
                <a:ext uri="{FF2B5EF4-FFF2-40B4-BE49-F238E27FC236}">
                  <a16:creationId xmlns="" xmlns:a16="http://schemas.microsoft.com/office/drawing/2014/main" id="{CA8C0452-D088-4DB2-AF17-BA9A02FD0DD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74559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2" name="Line 99" hidden="1">
              <a:extLst>
                <a:ext uri="{FF2B5EF4-FFF2-40B4-BE49-F238E27FC236}">
                  <a16:creationId xmlns="" xmlns:a16="http://schemas.microsoft.com/office/drawing/2014/main" id="{CBB451B7-DF6B-4651-90F8-0B1D26237D3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60158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3" name="Line 99" hidden="1">
              <a:extLst>
                <a:ext uri="{FF2B5EF4-FFF2-40B4-BE49-F238E27FC236}">
                  <a16:creationId xmlns="" xmlns:a16="http://schemas.microsoft.com/office/drawing/2014/main" id="{D74B7257-FC73-42E7-A1A7-E368ECFA460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45756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4" name="Line 99" hidden="1">
              <a:extLst>
                <a:ext uri="{FF2B5EF4-FFF2-40B4-BE49-F238E27FC236}">
                  <a16:creationId xmlns="" xmlns:a16="http://schemas.microsoft.com/office/drawing/2014/main" id="{E4197AE2-19A9-4EC5-ACBB-048605D303E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31355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5" name="Line 99" hidden="1">
              <a:extLst>
                <a:ext uri="{FF2B5EF4-FFF2-40B4-BE49-F238E27FC236}">
                  <a16:creationId xmlns="" xmlns:a16="http://schemas.microsoft.com/office/drawing/2014/main" id="{A5B1652E-4AD7-4307-9BEC-BE4B40D024B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16953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6" name="Line 99" hidden="1">
              <a:extLst>
                <a:ext uri="{FF2B5EF4-FFF2-40B4-BE49-F238E27FC236}">
                  <a16:creationId xmlns="" xmlns:a16="http://schemas.microsoft.com/office/drawing/2014/main" id="{769A64E7-E153-47F9-BD49-B1C55852695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02551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7" name="Line 99" hidden="1">
              <a:extLst>
                <a:ext uri="{FF2B5EF4-FFF2-40B4-BE49-F238E27FC236}">
                  <a16:creationId xmlns="" xmlns:a16="http://schemas.microsoft.com/office/drawing/2014/main" id="{A34FC032-C98B-45C0-8A02-9F2EE7EB54C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8150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8" name="Line 99" hidden="1">
              <a:extLst>
                <a:ext uri="{FF2B5EF4-FFF2-40B4-BE49-F238E27FC236}">
                  <a16:creationId xmlns="" xmlns:a16="http://schemas.microsoft.com/office/drawing/2014/main" id="{5975271D-C732-4B1D-979F-780BFD8B3B2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3748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49" name="Line 99" hidden="1">
              <a:extLst>
                <a:ext uri="{FF2B5EF4-FFF2-40B4-BE49-F238E27FC236}">
                  <a16:creationId xmlns="" xmlns:a16="http://schemas.microsoft.com/office/drawing/2014/main" id="{09B10671-D5AD-43CC-A77D-080F3829D1B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9347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0" name="Line 99" hidden="1">
              <a:extLst>
                <a:ext uri="{FF2B5EF4-FFF2-40B4-BE49-F238E27FC236}">
                  <a16:creationId xmlns="" xmlns:a16="http://schemas.microsoft.com/office/drawing/2014/main" id="{E44B4A77-90D0-469D-AEB2-F50D51D37FC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61780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1" name="Line 99" hidden="1">
              <a:extLst>
                <a:ext uri="{FF2B5EF4-FFF2-40B4-BE49-F238E27FC236}">
                  <a16:creationId xmlns="" xmlns:a16="http://schemas.microsoft.com/office/drawing/2014/main" id="{09EEF2B5-FE39-4EE7-B46A-FB366539F21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7379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2" name="Line 99" hidden="1">
              <a:extLst>
                <a:ext uri="{FF2B5EF4-FFF2-40B4-BE49-F238E27FC236}">
                  <a16:creationId xmlns="" xmlns:a16="http://schemas.microsoft.com/office/drawing/2014/main" id="{4A871AF9-87D7-4363-AF2F-633F21DD4A9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32977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3" name="Line 99" hidden="1">
              <a:extLst>
                <a:ext uri="{FF2B5EF4-FFF2-40B4-BE49-F238E27FC236}">
                  <a16:creationId xmlns="" xmlns:a16="http://schemas.microsoft.com/office/drawing/2014/main" id="{C503A249-6FA4-4A59-81A9-213F1F378C2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04985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4" name="Line 99" hidden="1">
              <a:extLst>
                <a:ext uri="{FF2B5EF4-FFF2-40B4-BE49-F238E27FC236}">
                  <a16:creationId xmlns="" xmlns:a16="http://schemas.microsoft.com/office/drawing/2014/main" id="{8635E053-94C9-483A-8728-96E9830DA08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90583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5" name="Line 99" hidden="1">
              <a:extLst>
                <a:ext uri="{FF2B5EF4-FFF2-40B4-BE49-F238E27FC236}">
                  <a16:creationId xmlns="" xmlns:a16="http://schemas.microsoft.com/office/drawing/2014/main" id="{8EAA4180-2B66-4411-BEA9-0246FB7F804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6182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6" name="Line 99" hidden="1">
              <a:extLst>
                <a:ext uri="{FF2B5EF4-FFF2-40B4-BE49-F238E27FC236}">
                  <a16:creationId xmlns="" xmlns:a16="http://schemas.microsoft.com/office/drawing/2014/main" id="{C1874975-F9AB-4DB5-B850-BB663003666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48323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7" name="Line 99" hidden="1">
              <a:extLst>
                <a:ext uri="{FF2B5EF4-FFF2-40B4-BE49-F238E27FC236}">
                  <a16:creationId xmlns="" xmlns:a16="http://schemas.microsoft.com/office/drawing/2014/main" id="{E9A2D323-0957-4ABD-9AFB-E2813F2BB4A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33922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8" name="Line 99" hidden="1">
              <a:extLst>
                <a:ext uri="{FF2B5EF4-FFF2-40B4-BE49-F238E27FC236}">
                  <a16:creationId xmlns="" xmlns:a16="http://schemas.microsoft.com/office/drawing/2014/main" id="{509E9F2F-3326-4A25-B04A-CAD277353FF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19387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59" name="Line 99" hidden="1">
              <a:extLst>
                <a:ext uri="{FF2B5EF4-FFF2-40B4-BE49-F238E27FC236}">
                  <a16:creationId xmlns="" xmlns:a16="http://schemas.microsoft.com/office/drawing/2014/main" id="{C8CA23AC-B201-49CD-A54B-35C50BA84C6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2725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0" name="Line 99" hidden="1">
              <a:extLst>
                <a:ext uri="{FF2B5EF4-FFF2-40B4-BE49-F238E27FC236}">
                  <a16:creationId xmlns="" xmlns:a16="http://schemas.microsoft.com/office/drawing/2014/main" id="{B858CC72-6105-4BA3-9CA9-044621DD546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923443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1" name="Line 99" hidden="1">
              <a:extLst>
                <a:ext uri="{FF2B5EF4-FFF2-40B4-BE49-F238E27FC236}">
                  <a16:creationId xmlns="" xmlns:a16="http://schemas.microsoft.com/office/drawing/2014/main" id="{30D4930D-1257-4F9F-8A3E-6F5E3B35834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65025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2" name="Line 99" hidden="1">
              <a:extLst>
                <a:ext uri="{FF2B5EF4-FFF2-40B4-BE49-F238E27FC236}">
                  <a16:creationId xmlns="" xmlns:a16="http://schemas.microsoft.com/office/drawing/2014/main" id="{0C3AB4E1-F500-42CD-BCA4-9CF3F8AC0B6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50623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3" name="Line 99" hidden="1">
              <a:extLst>
                <a:ext uri="{FF2B5EF4-FFF2-40B4-BE49-F238E27FC236}">
                  <a16:creationId xmlns="" xmlns:a16="http://schemas.microsoft.com/office/drawing/2014/main" id="{CC3E4D73-A887-4166-BD09-7D8DE31D3F9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36222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4" name="Line 99" hidden="1">
              <a:extLst>
                <a:ext uri="{FF2B5EF4-FFF2-40B4-BE49-F238E27FC236}">
                  <a16:creationId xmlns="" xmlns:a16="http://schemas.microsoft.com/office/drawing/2014/main" id="{910558F9-752F-4E95-B461-9D04E0C9E1E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21820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5" name="Line 99" hidden="1">
              <a:extLst>
                <a:ext uri="{FF2B5EF4-FFF2-40B4-BE49-F238E27FC236}">
                  <a16:creationId xmlns="" xmlns:a16="http://schemas.microsoft.com/office/drawing/2014/main" id="{AC982130-B3E4-43F4-A1C6-6E6707C4079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07419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6" name="Line 99" hidden="1">
              <a:extLst>
                <a:ext uri="{FF2B5EF4-FFF2-40B4-BE49-F238E27FC236}">
                  <a16:creationId xmlns="" xmlns:a16="http://schemas.microsoft.com/office/drawing/2014/main" id="{810D427C-BAFA-41B4-87BA-EBA64205492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93017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7" name="Line 99" hidden="1">
              <a:extLst>
                <a:ext uri="{FF2B5EF4-FFF2-40B4-BE49-F238E27FC236}">
                  <a16:creationId xmlns="" xmlns:a16="http://schemas.microsoft.com/office/drawing/2014/main" id="{42210701-0D63-4616-B652-A6C37B91254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78615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8" name="Line 99" hidden="1">
              <a:extLst>
                <a:ext uri="{FF2B5EF4-FFF2-40B4-BE49-F238E27FC236}">
                  <a16:creationId xmlns="" xmlns:a16="http://schemas.microsoft.com/office/drawing/2014/main" id="{C9E11F3E-DCD5-4C33-8636-968A8761251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64214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69" name="Line 99" hidden="1">
              <a:extLst>
                <a:ext uri="{FF2B5EF4-FFF2-40B4-BE49-F238E27FC236}">
                  <a16:creationId xmlns="" xmlns:a16="http://schemas.microsoft.com/office/drawing/2014/main" id="{424DB802-55B2-4469-8B84-155262E9AB6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49812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0" name="Line 99" hidden="1">
              <a:extLst>
                <a:ext uri="{FF2B5EF4-FFF2-40B4-BE49-F238E27FC236}">
                  <a16:creationId xmlns="" xmlns:a16="http://schemas.microsoft.com/office/drawing/2014/main" id="{FCAFBAB2-BC71-42B9-AF6E-EA3EC6A817D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35411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1" name="Line 99" hidden="1">
              <a:extLst>
                <a:ext uri="{FF2B5EF4-FFF2-40B4-BE49-F238E27FC236}">
                  <a16:creationId xmlns="" xmlns:a16="http://schemas.microsoft.com/office/drawing/2014/main" id="{E1A42890-7DA3-4469-93D3-0635FA81758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21009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2" name="Line 99" hidden="1">
              <a:extLst>
                <a:ext uri="{FF2B5EF4-FFF2-40B4-BE49-F238E27FC236}">
                  <a16:creationId xmlns="" xmlns:a16="http://schemas.microsoft.com/office/drawing/2014/main" id="{DCD9A4DB-B226-4B54-B553-0E8E91C14DD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606607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3" name="Line 99" hidden="1">
              <a:extLst>
                <a:ext uri="{FF2B5EF4-FFF2-40B4-BE49-F238E27FC236}">
                  <a16:creationId xmlns="" xmlns:a16="http://schemas.microsoft.com/office/drawing/2014/main" id="{49C8AA2D-8397-4582-ACE0-2CC5D126EF8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92206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4" name="Line 99" hidden="1">
              <a:extLst>
                <a:ext uri="{FF2B5EF4-FFF2-40B4-BE49-F238E27FC236}">
                  <a16:creationId xmlns="" xmlns:a16="http://schemas.microsoft.com/office/drawing/2014/main" id="{6837A175-58E2-4220-9F84-6C964600663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77804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5" name="Line 99" hidden="1">
              <a:extLst>
                <a:ext uri="{FF2B5EF4-FFF2-40B4-BE49-F238E27FC236}">
                  <a16:creationId xmlns="" xmlns:a16="http://schemas.microsoft.com/office/drawing/2014/main" id="{6D763BC4-AFF4-4B5B-8756-05A7EA48292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3403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6" name="Line 99" hidden="1">
              <a:extLst>
                <a:ext uri="{FF2B5EF4-FFF2-40B4-BE49-F238E27FC236}">
                  <a16:creationId xmlns="" xmlns:a16="http://schemas.microsoft.com/office/drawing/2014/main" id="{0083E2AC-CF92-49D7-8518-71CA1F7BF2F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49001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7" name="Line 99" hidden="1">
              <a:extLst>
                <a:ext uri="{FF2B5EF4-FFF2-40B4-BE49-F238E27FC236}">
                  <a16:creationId xmlns="" xmlns:a16="http://schemas.microsoft.com/office/drawing/2014/main" id="{96CE62AF-C921-452F-A363-7D0360DB109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34599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8" name="Line 99" hidden="1">
              <a:extLst>
                <a:ext uri="{FF2B5EF4-FFF2-40B4-BE49-F238E27FC236}">
                  <a16:creationId xmlns="" xmlns:a16="http://schemas.microsoft.com/office/drawing/2014/main" id="{AB7423DC-DA74-4089-BCB6-CB96A0CE164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20198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79" name="Line 99" hidden="1">
              <a:extLst>
                <a:ext uri="{FF2B5EF4-FFF2-40B4-BE49-F238E27FC236}">
                  <a16:creationId xmlns="" xmlns:a16="http://schemas.microsoft.com/office/drawing/2014/main" id="{4610E132-6921-4DA0-8768-1C3D703DF22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05796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0" name="Line 99" hidden="1">
              <a:extLst>
                <a:ext uri="{FF2B5EF4-FFF2-40B4-BE49-F238E27FC236}">
                  <a16:creationId xmlns="" xmlns:a16="http://schemas.microsoft.com/office/drawing/2014/main" id="{C888FB4B-E011-47E2-81D4-F4DD0AACAF7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08230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1" name="Line 99" hidden="1">
              <a:extLst>
                <a:ext uri="{FF2B5EF4-FFF2-40B4-BE49-F238E27FC236}">
                  <a16:creationId xmlns="" xmlns:a16="http://schemas.microsoft.com/office/drawing/2014/main" id="{3309CB9A-DB1E-4FF8-A3D4-E4445EE7572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93828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2" name="Line 99" hidden="1">
              <a:extLst>
                <a:ext uri="{FF2B5EF4-FFF2-40B4-BE49-F238E27FC236}">
                  <a16:creationId xmlns="" xmlns:a16="http://schemas.microsoft.com/office/drawing/2014/main" id="{3E37CFC2-E875-400C-8F64-1BAB44837A6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779427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3" name="Line 99" hidden="1">
              <a:extLst>
                <a:ext uri="{FF2B5EF4-FFF2-40B4-BE49-F238E27FC236}">
                  <a16:creationId xmlns="" xmlns:a16="http://schemas.microsoft.com/office/drawing/2014/main" id="{6FF1F54C-D8F6-4DD7-A251-05668BF8361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51435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4" name="Line 99" hidden="1">
              <a:extLst>
                <a:ext uri="{FF2B5EF4-FFF2-40B4-BE49-F238E27FC236}">
                  <a16:creationId xmlns="" xmlns:a16="http://schemas.microsoft.com/office/drawing/2014/main" id="{296B5D49-97D3-4CE2-8B1F-BFF6797B580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37033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5" name="Line 99" hidden="1">
              <a:extLst>
                <a:ext uri="{FF2B5EF4-FFF2-40B4-BE49-F238E27FC236}">
                  <a16:creationId xmlns="" xmlns:a16="http://schemas.microsoft.com/office/drawing/2014/main" id="{A6C73FC4-7D6A-472E-BB73-ED71BAA047A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22631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6" name="Line 99" hidden="1">
              <a:extLst>
                <a:ext uri="{FF2B5EF4-FFF2-40B4-BE49-F238E27FC236}">
                  <a16:creationId xmlns="" xmlns:a16="http://schemas.microsoft.com/office/drawing/2014/main" id="{2E318B36-8D10-468C-8BA3-6281D6D6E28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946398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7" name="Line 99" hidden="1">
              <a:extLst>
                <a:ext uri="{FF2B5EF4-FFF2-40B4-BE49-F238E27FC236}">
                  <a16:creationId xmlns="" xmlns:a16="http://schemas.microsoft.com/office/drawing/2014/main" id="{9A630EC0-378E-41C1-9486-BCF028AC98C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802382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8" name="Line 99" hidden="1">
              <a:extLst>
                <a:ext uri="{FF2B5EF4-FFF2-40B4-BE49-F238E27FC236}">
                  <a16:creationId xmlns="" xmlns:a16="http://schemas.microsoft.com/office/drawing/2014/main" id="{D7C039EC-D5EA-4D33-BD39-FD322F9F181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8658366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89" name="Line 99" hidden="1">
              <a:extLst>
                <a:ext uri="{FF2B5EF4-FFF2-40B4-BE49-F238E27FC236}">
                  <a16:creationId xmlns="" xmlns:a16="http://schemas.microsoft.com/office/drawing/2014/main" id="{45629E14-D855-450B-9BCE-D525C828E15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9090414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0" name="Line 99" hidden="1">
              <a:extLst>
                <a:ext uri="{FF2B5EF4-FFF2-40B4-BE49-F238E27FC236}">
                  <a16:creationId xmlns="" xmlns:a16="http://schemas.microsoft.com/office/drawing/2014/main" id="{A2C4D5E9-A677-41D1-9551-9DA70B4A48F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394361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1" name="Line 99" hidden="1">
              <a:extLst>
                <a:ext uri="{FF2B5EF4-FFF2-40B4-BE49-F238E27FC236}">
                  <a16:creationId xmlns="" xmlns:a16="http://schemas.microsoft.com/office/drawing/2014/main" id="{761D324D-DD5A-4809-A51E-251EF3A6401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250346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2" name="Line 99" hidden="1">
              <a:extLst>
                <a:ext uri="{FF2B5EF4-FFF2-40B4-BE49-F238E27FC236}">
                  <a16:creationId xmlns="" xmlns:a16="http://schemas.microsoft.com/office/drawing/2014/main" id="{5CF19197-B549-4761-B419-2B0D4A7F63B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06330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3" name="Line 99" hidden="1">
              <a:extLst>
                <a:ext uri="{FF2B5EF4-FFF2-40B4-BE49-F238E27FC236}">
                  <a16:creationId xmlns="" xmlns:a16="http://schemas.microsoft.com/office/drawing/2014/main" id="{11591AC1-CD8E-40B9-ADB1-4B498A81D01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37686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4" name="Line 99" hidden="1">
              <a:extLst>
                <a:ext uri="{FF2B5EF4-FFF2-40B4-BE49-F238E27FC236}">
                  <a16:creationId xmlns="" xmlns:a16="http://schemas.microsoft.com/office/drawing/2014/main" id="{E676073D-0A59-4E3A-B72B-C5E4FD95A8E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81702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5" name="Line 99" hidden="1">
              <a:extLst>
                <a:ext uri="{FF2B5EF4-FFF2-40B4-BE49-F238E27FC236}">
                  <a16:creationId xmlns="" xmlns:a16="http://schemas.microsoft.com/office/drawing/2014/main" id="{B7885B8E-1344-4CBE-84B2-9CF2FF62690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325718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6" name="Line 99" hidden="1">
              <a:extLst>
                <a:ext uri="{FF2B5EF4-FFF2-40B4-BE49-F238E27FC236}">
                  <a16:creationId xmlns="" xmlns:a16="http://schemas.microsoft.com/office/drawing/2014/main" id="{C79A07D7-617E-45CE-AD19-36A5C6E666E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469734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7" name="Line 99" hidden="1">
              <a:extLst>
                <a:ext uri="{FF2B5EF4-FFF2-40B4-BE49-F238E27FC236}">
                  <a16:creationId xmlns="" xmlns:a16="http://schemas.microsoft.com/office/drawing/2014/main" id="{EBB730AB-F84B-4C70-B9C0-F861BF8290F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613750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8" name="Line 99" hidden="1">
              <a:extLst>
                <a:ext uri="{FF2B5EF4-FFF2-40B4-BE49-F238E27FC236}">
                  <a16:creationId xmlns="" xmlns:a16="http://schemas.microsoft.com/office/drawing/2014/main" id="{6F74DD56-1B98-4EC7-B361-03B0E908D37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757766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099" name="Line 99" hidden="1">
              <a:extLst>
                <a:ext uri="{FF2B5EF4-FFF2-40B4-BE49-F238E27FC236}">
                  <a16:creationId xmlns="" xmlns:a16="http://schemas.microsoft.com/office/drawing/2014/main" id="{F5FAC068-815B-44D8-8E28-91F023959E3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901783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0" name="Line 99" hidden="1">
              <a:extLst>
                <a:ext uri="{FF2B5EF4-FFF2-40B4-BE49-F238E27FC236}">
                  <a16:creationId xmlns="" xmlns:a16="http://schemas.microsoft.com/office/drawing/2014/main" id="{8027CF41-A53D-4947-8983-02E8D930F6D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045798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1" name="Line 99" hidden="1">
              <a:extLst>
                <a:ext uri="{FF2B5EF4-FFF2-40B4-BE49-F238E27FC236}">
                  <a16:creationId xmlns="" xmlns:a16="http://schemas.microsoft.com/office/drawing/2014/main" id="{720D4C04-3138-4785-95AC-6F1C2692666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189814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2" name="Line 99" hidden="1">
              <a:extLst>
                <a:ext uri="{FF2B5EF4-FFF2-40B4-BE49-F238E27FC236}">
                  <a16:creationId xmlns="" xmlns:a16="http://schemas.microsoft.com/office/drawing/2014/main" id="{39EC162E-5A9A-48CC-A529-1E59614F531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333830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3" name="Line 99" hidden="1">
              <a:extLst>
                <a:ext uri="{FF2B5EF4-FFF2-40B4-BE49-F238E27FC236}">
                  <a16:creationId xmlns="" xmlns:a16="http://schemas.microsoft.com/office/drawing/2014/main" id="{17F1E9CD-65F6-4A3C-AC3C-B23F91DC4BE2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477846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4" name="Line 99" hidden="1">
              <a:extLst>
                <a:ext uri="{FF2B5EF4-FFF2-40B4-BE49-F238E27FC236}">
                  <a16:creationId xmlns="" xmlns:a16="http://schemas.microsoft.com/office/drawing/2014/main" id="{2A9BF71F-0406-42CA-A12B-2953309706C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621862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5" name="Line 99" hidden="1">
              <a:extLst>
                <a:ext uri="{FF2B5EF4-FFF2-40B4-BE49-F238E27FC236}">
                  <a16:creationId xmlns="" xmlns:a16="http://schemas.microsoft.com/office/drawing/2014/main" id="{1BE7FE92-42BB-435F-9146-9A990A9FF7E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765878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6" name="Line 99" hidden="1">
              <a:extLst>
                <a:ext uri="{FF2B5EF4-FFF2-40B4-BE49-F238E27FC236}">
                  <a16:creationId xmlns="" xmlns:a16="http://schemas.microsoft.com/office/drawing/2014/main" id="{74031B78-6C9D-4C2B-91F3-A3D380E5933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1909894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7" name="Line 99" hidden="1">
              <a:extLst>
                <a:ext uri="{FF2B5EF4-FFF2-40B4-BE49-F238E27FC236}">
                  <a16:creationId xmlns="" xmlns:a16="http://schemas.microsoft.com/office/drawing/2014/main" id="{C81C8BCF-8D62-495C-ABCA-54F15BC541C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2053910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8" name="Line 99" hidden="1">
              <a:extLst>
                <a:ext uri="{FF2B5EF4-FFF2-40B4-BE49-F238E27FC236}">
                  <a16:creationId xmlns="" xmlns:a16="http://schemas.microsoft.com/office/drawing/2014/main" id="{C04FA388-6C8E-4D24-AF44-D385813C6EA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682394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09" name="Line 99" hidden="1">
              <a:extLst>
                <a:ext uri="{FF2B5EF4-FFF2-40B4-BE49-F238E27FC236}">
                  <a16:creationId xmlns="" xmlns:a16="http://schemas.microsoft.com/office/drawing/2014/main" id="{6A18D874-9643-4B19-B945-853E62F6C0F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826410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0" name="Line 99" hidden="1">
              <a:extLst>
                <a:ext uri="{FF2B5EF4-FFF2-40B4-BE49-F238E27FC236}">
                  <a16:creationId xmlns="" xmlns:a16="http://schemas.microsoft.com/office/drawing/2014/main" id="{35EBDCC1-0952-4BE8-BC0C-3C725770BA58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970425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1" name="Line 99" hidden="1">
              <a:extLst>
                <a:ext uri="{FF2B5EF4-FFF2-40B4-BE49-F238E27FC236}">
                  <a16:creationId xmlns="" xmlns:a16="http://schemas.microsoft.com/office/drawing/2014/main" id="{4FFE29E6-855D-4767-8BC3-DD7741A8DC8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114441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2" name="Line 99" hidden="1">
              <a:extLst>
                <a:ext uri="{FF2B5EF4-FFF2-40B4-BE49-F238E27FC236}">
                  <a16:creationId xmlns="" xmlns:a16="http://schemas.microsoft.com/office/drawing/2014/main" id="{904D7BE0-3D50-42DD-83E6-987282AB9C0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258457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3" name="Line 99" hidden="1">
              <a:extLst>
                <a:ext uri="{FF2B5EF4-FFF2-40B4-BE49-F238E27FC236}">
                  <a16:creationId xmlns="" xmlns:a16="http://schemas.microsoft.com/office/drawing/2014/main" id="{DEF4D37F-85A8-4948-B3B2-8F789B79824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402473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4" name="Line 99" hidden="1">
              <a:extLst>
                <a:ext uri="{FF2B5EF4-FFF2-40B4-BE49-F238E27FC236}">
                  <a16:creationId xmlns="" xmlns:a16="http://schemas.microsoft.com/office/drawing/2014/main" id="{6F42BCFB-C81B-4188-B910-BC7D7A54FAA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546489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5" name="Line 99" hidden="1">
              <a:extLst>
                <a:ext uri="{FF2B5EF4-FFF2-40B4-BE49-F238E27FC236}">
                  <a16:creationId xmlns="" xmlns:a16="http://schemas.microsoft.com/office/drawing/2014/main" id="{0BB97F9C-7178-4863-8370-17B63EA54DB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690505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6" name="Line 99" hidden="1">
              <a:extLst>
                <a:ext uri="{FF2B5EF4-FFF2-40B4-BE49-F238E27FC236}">
                  <a16:creationId xmlns="" xmlns:a16="http://schemas.microsoft.com/office/drawing/2014/main" id="{BE649A8F-33FA-468E-BB67-F0650FF6AD9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834521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7" name="Line 99" hidden="1">
              <a:extLst>
                <a:ext uri="{FF2B5EF4-FFF2-40B4-BE49-F238E27FC236}">
                  <a16:creationId xmlns="" xmlns:a16="http://schemas.microsoft.com/office/drawing/2014/main" id="{E86D5C7C-A187-41CA-9C79-9656A1C9AC1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1978537"/>
              <a:ext cx="0" cy="8928991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8" name="Line 99" hidden="1">
              <a:extLst>
                <a:ext uri="{FF2B5EF4-FFF2-40B4-BE49-F238E27FC236}">
                  <a16:creationId xmlns="" xmlns:a16="http://schemas.microsoft.com/office/drawing/2014/main" id="{BC67C904-AF4D-462C-92C6-0F2BD1881DA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122554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19" name="Line 99" hidden="1">
              <a:extLst>
                <a:ext uri="{FF2B5EF4-FFF2-40B4-BE49-F238E27FC236}">
                  <a16:creationId xmlns="" xmlns:a16="http://schemas.microsoft.com/office/drawing/2014/main" id="{94A85A0B-E54E-4203-A744-0E6EDB85D79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266570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0" name="Line 99" hidden="1">
              <a:extLst>
                <a:ext uri="{FF2B5EF4-FFF2-40B4-BE49-F238E27FC236}">
                  <a16:creationId xmlns="" xmlns:a16="http://schemas.microsoft.com/office/drawing/2014/main" id="{1116380B-8B30-483E-BF57-6CDCD0839F4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410587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1" name="Line 99" hidden="1">
              <a:extLst>
                <a:ext uri="{FF2B5EF4-FFF2-40B4-BE49-F238E27FC236}">
                  <a16:creationId xmlns="" xmlns:a16="http://schemas.microsoft.com/office/drawing/2014/main" id="{F75F4EAA-A9F8-401D-9349-3ED53D1BB7E4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554603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2" name="Line 99" hidden="1">
              <a:extLst>
                <a:ext uri="{FF2B5EF4-FFF2-40B4-BE49-F238E27FC236}">
                  <a16:creationId xmlns="" xmlns:a16="http://schemas.microsoft.com/office/drawing/2014/main" id="{7B5EACFF-4D59-4F78-A2D8-2051C0F50A4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698619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3" name="Line 99" hidden="1">
              <a:extLst>
                <a:ext uri="{FF2B5EF4-FFF2-40B4-BE49-F238E27FC236}">
                  <a16:creationId xmlns="" xmlns:a16="http://schemas.microsoft.com/office/drawing/2014/main" id="{5BA9408F-7C3E-43D4-B6C3-E22C0622B52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842635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4" name="Line 99" hidden="1">
              <a:extLst>
                <a:ext uri="{FF2B5EF4-FFF2-40B4-BE49-F238E27FC236}">
                  <a16:creationId xmlns="" xmlns:a16="http://schemas.microsoft.com/office/drawing/2014/main" id="{6CC9FDCE-4820-4A0B-A02F-8F2CC55814D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2986651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5" name="Line 99" hidden="1">
              <a:extLst>
                <a:ext uri="{FF2B5EF4-FFF2-40B4-BE49-F238E27FC236}">
                  <a16:creationId xmlns="" xmlns:a16="http://schemas.microsoft.com/office/drawing/2014/main" id="{12618A06-B106-42DA-BB22-D57269603AD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1" y="-3130667"/>
              <a:ext cx="0" cy="8928993"/>
            </a:xfrm>
            <a:prstGeom prst="line">
              <a:avLst/>
            </a:prstGeom>
            <a:noFill/>
            <a:ln w="9525">
              <a:solidFill>
                <a:srgbClr val="EAEAE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6" name="Line 99" hidden="1">
              <a:extLst>
                <a:ext uri="{FF2B5EF4-FFF2-40B4-BE49-F238E27FC236}">
                  <a16:creationId xmlns="" xmlns:a16="http://schemas.microsoft.com/office/drawing/2014/main" id="{29A8AEEB-7258-4FBF-BDC7-3197A9D08FB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13950" y="1189814"/>
              <a:ext cx="0" cy="5472608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27" name="正方形/長方形 336" hidden="1">
              <a:extLst>
                <a:ext uri="{FF2B5EF4-FFF2-40B4-BE49-F238E27FC236}">
                  <a16:creationId xmlns="" xmlns:a16="http://schemas.microsoft.com/office/drawing/2014/main" id="{28BF883C-4100-49A1-91A2-6FF083878E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9454" y="1189814"/>
              <a:ext cx="8928992" cy="5472608"/>
            </a:xfrm>
            <a:prstGeom prst="rect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defTabSz="987425"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 defTabSz="987425"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 defTabSz="987425"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 defTabSz="987425"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 defTabSz="987425"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987425" fontAlgn="base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987425" fontAlgn="base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987425" fontAlgn="base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987425" fontAlgn="base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endParaRPr lang="ja-JP" altLang="en-US" sz="1900"/>
            </a:p>
          </p:txBody>
        </p:sp>
        <p:sp>
          <p:nvSpPr>
            <p:cNvPr id="1128" name="Line 99" hidden="1">
              <a:extLst>
                <a:ext uri="{FF2B5EF4-FFF2-40B4-BE49-F238E27FC236}">
                  <a16:creationId xmlns="" xmlns:a16="http://schemas.microsoft.com/office/drawing/2014/main" id="{CA82D520-1AC0-41B6-A227-4400020589F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rot="5400000" flipH="1">
              <a:off x="4913950" y="-538377"/>
              <a:ext cx="0" cy="8928991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341" name="スライド番号プレースホルダ 5">
            <a:extLst>
              <a:ext uri="{FF2B5EF4-FFF2-40B4-BE49-F238E27FC236}">
                <a16:creationId xmlns="" xmlns:a16="http://schemas.microsoft.com/office/drawing/2014/main" id="{55CB64FF-D2CE-4F56-98EC-C6095EE68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01250" y="7164388"/>
            <a:ext cx="314325" cy="2159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 defTabSz="1043055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20C1803-0ACF-42E3-B606-7104B700E508}" type="slidenum">
              <a:rPr lang="ja-JP" altLang="en-US"/>
              <a:pPr>
                <a:defRPr/>
              </a:pPr>
              <a:t>‹#›</a:t>
            </a:fld>
            <a:endParaRPr lang="ja-JP" altLang="en-US" dirty="0"/>
          </a:p>
        </p:txBody>
      </p:sp>
      <p:sp>
        <p:nvSpPr>
          <p:cNvPr id="1029" name="タイトル プレースホルダ 1">
            <a:extLst>
              <a:ext uri="{FF2B5EF4-FFF2-40B4-BE49-F238E27FC236}">
                <a16:creationId xmlns="" xmlns:a16="http://schemas.microsoft.com/office/drawing/2014/main" id="{C6E4BA19-FFAE-42C6-A2AA-4DFAAA7162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93725" y="468313"/>
            <a:ext cx="9504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</p:sldLayoutIdLst>
  <p:hf sldNum="0" hdr="0" dt="0"/>
  <p:txStyles>
    <p:titleStyle>
      <a:lvl1pPr algn="l" defTabSz="1042988" rtl="0" fontAlgn="base">
        <a:spcBef>
          <a:spcPct val="0"/>
        </a:spcBef>
        <a:spcAft>
          <a:spcPct val="0"/>
        </a:spcAft>
        <a:defRPr kumimoji="1" sz="2400" b="1" kern="1200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ＭＳ Ｐゴシック" panose="020B0600070205080204" pitchFamily="50" charset="-128"/>
        </a:defRPr>
      </a:lvl1pPr>
      <a:lvl2pPr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2pPr>
      <a:lvl3pPr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3pPr>
      <a:lvl4pPr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4pPr>
      <a:lvl5pPr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kumimoji="1" sz="2400" b="1">
          <a:solidFill>
            <a:srgbClr val="000000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9pPr>
    </p:titleStyle>
    <p:bodyStyle>
      <a:lvl1pPr algn="l" defTabSz="1042988" rtl="0" fontAlgn="base">
        <a:spcBef>
          <a:spcPct val="20000"/>
        </a:spcBef>
        <a:spcAft>
          <a:spcPct val="0"/>
        </a:spcAft>
        <a:defRPr kumimoji="1" lang="ja-JP" altLang="en-US" sz="2100" b="1" kern="1200">
          <a:solidFill>
            <a:srgbClr val="000000"/>
          </a:solidFill>
          <a:latin typeface="+mn-ea"/>
          <a:ea typeface="+mn-ea"/>
          <a:cs typeface="+mn-cs"/>
        </a:defRPr>
      </a:lvl1pPr>
      <a:lvl2pPr algn="l" defTabSz="1042988" rtl="0" fontAlgn="base">
        <a:spcBef>
          <a:spcPct val="20000"/>
        </a:spcBef>
        <a:spcAft>
          <a:spcPct val="0"/>
        </a:spcAft>
        <a:defRPr kumimoji="1" lang="ja-JP" altLang="en-US" sz="1900" kern="1200">
          <a:solidFill>
            <a:srgbClr val="000000"/>
          </a:solidFill>
          <a:latin typeface="+mn-ea"/>
          <a:ea typeface="+mn-ea"/>
          <a:cs typeface="+mn-cs"/>
        </a:defRPr>
      </a:lvl2pPr>
      <a:lvl3pPr marL="282575" algn="l" defTabSz="1042988" rtl="0" fontAlgn="base">
        <a:spcBef>
          <a:spcPct val="20000"/>
        </a:spcBef>
        <a:spcAft>
          <a:spcPct val="0"/>
        </a:spcAft>
        <a:defRPr kumimoji="1" lang="ja-JP" altLang="en-US" sz="1700" kern="1200">
          <a:solidFill>
            <a:srgbClr val="000000"/>
          </a:solidFill>
          <a:latin typeface="+mn-ea"/>
          <a:ea typeface="+mn-ea"/>
          <a:cs typeface="+mn-cs"/>
        </a:defRPr>
      </a:lvl3pPr>
      <a:lvl4pPr marL="471488" algn="l" defTabSz="1042988" rtl="0" fontAlgn="base">
        <a:spcBef>
          <a:spcPct val="20000"/>
        </a:spcBef>
        <a:spcAft>
          <a:spcPct val="0"/>
        </a:spcAft>
        <a:defRPr kumimoji="1" lang="ja-JP" altLang="en-US" sz="1500" kern="1200">
          <a:solidFill>
            <a:srgbClr val="000000"/>
          </a:solidFill>
          <a:latin typeface="+mn-ea"/>
          <a:ea typeface="+mn-ea"/>
          <a:cs typeface="+mn-cs"/>
        </a:defRPr>
      </a:lvl4pPr>
      <a:lvl5pPr marL="660400" algn="l" defTabSz="1042988" rtl="0" fontAlgn="base">
        <a:spcBef>
          <a:spcPct val="20000"/>
        </a:spcBef>
        <a:spcAft>
          <a:spcPct val="0"/>
        </a:spcAft>
        <a:defRPr kumimoji="1" lang="ja-JP" altLang="en-US" sz="1500" kern="1200">
          <a:solidFill>
            <a:srgbClr val="000000"/>
          </a:solidFill>
          <a:latin typeface="+mn-ea"/>
          <a:ea typeface="+mn-ea"/>
          <a:cs typeface="+mn-cs"/>
        </a:defRPr>
      </a:lvl5pPr>
      <a:lvl6pPr marL="2868401" indent="-260763" algn="l" defTabSz="1043055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28" indent="-260763" algn="l" defTabSz="1043055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55" indent="-260763" algn="l" defTabSz="1043055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2" indent="-260763" algn="l" defTabSz="1043055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7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5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2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09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36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4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1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18" algn="l" defTabSz="10430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 12">
            <a:extLst>
              <a:ext uri="{FF2B5EF4-FFF2-40B4-BE49-F238E27FC236}">
                <a16:creationId xmlns="" xmlns:a16="http://schemas.microsoft.com/office/drawing/2014/main" id="{E17FBC2C-4032-47B5-8A95-DDA94A314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25" y="1944689"/>
            <a:ext cx="8567738" cy="576262"/>
          </a:xfrm>
        </p:spPr>
        <p:txBody>
          <a:bodyPr rtlCol="0"/>
          <a:lstStyle/>
          <a:p>
            <a:pPr defTabSz="1043055">
              <a:defRPr/>
            </a:pPr>
            <a:r>
              <a:rPr lang="ja-JP" altLang="en-US" sz="4400" dirty="0">
                <a:latin typeface="+mn-ea"/>
                <a:ea typeface="+mn-ea"/>
              </a:rPr>
              <a:t>新入社員研修</a:t>
            </a:r>
            <a:endParaRPr sz="4400" dirty="0">
              <a:latin typeface="+mn-ea"/>
              <a:ea typeface="+mn-ea"/>
            </a:endParaRPr>
          </a:p>
        </p:txBody>
      </p:sp>
      <p:sp>
        <p:nvSpPr>
          <p:cNvPr id="5125" name="サブタイトル 13">
            <a:extLst>
              <a:ext uri="{FF2B5EF4-FFF2-40B4-BE49-F238E27FC236}">
                <a16:creationId xmlns="" xmlns:a16="http://schemas.microsoft.com/office/drawing/2014/main" id="{DDC5BA12-E18E-4203-8756-855237FA6947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314252" y="2700511"/>
            <a:ext cx="4392935" cy="43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ja-JP" altLang="en-US" sz="2800" dirty="0"/>
              <a:t>～ 経費の精算について ～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６．経費の注意点（精算書作成時）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記入方法（１）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en-US" altLang="ja-JP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…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r>
              <a:rPr lang="ja-JP" altLang="en-US" sz="1600" b="0" dirty="0">
                <a:solidFill>
                  <a:srgbClr val="00B0F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を使用しない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経費関連だけでなく、重要書類について使用してはいけません。内容を偽造出来るという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悪意が無かったとしても、温度変化によって内容が失われてしまう危険性があります。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相手方に不信感を与える可能性もありますので、取引先などとの場面でも使用しないほうが良いです。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2650" y="4356695"/>
            <a:ext cx="8928100" cy="230425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記入方法（２）　</a:t>
            </a:r>
            <a:r>
              <a:rPr lang="en-US" altLang="ja-JP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…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内容を訂正する場合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精算書は重要書類なので、慎重に記入をお願いします。ただ、それでも内容に対して修正が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必要になってしまう場合もあると思います。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その場合には、修正箇所に 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し、正しい内容を記載する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ことになります。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32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７</a:t>
            </a:r>
            <a:r>
              <a:rPr lang="ja-JP" altLang="en-US" dirty="0" smtClean="0"/>
              <a:t>．</a:t>
            </a:r>
            <a:r>
              <a:rPr lang="ja-JP" altLang="en-US" dirty="0"/>
              <a:t>印鑑の豆知識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Ⅰ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もう「印鑑」って必要無いんじゃない？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皆さんもニュースなどで知っているかと思いますが、日本全体で「脱ハンコ」の流れが加速しています。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確かに、法律的には、絶対に印鑑が必要とは言われていません。ただ、日本の社会慣習として、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印鑑があったほうが、信頼感が高いと言えます。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2688" y="3888866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Ⅱ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「認印」と「実印」の違いって？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皆さんも、印鑑について「認印」「実印」など、たくさんの呼び方で聞いたことがあると思います。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この二つの違いは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、以下の</a:t>
            </a:r>
            <a:r>
              <a:rPr lang="ja-JP" altLang="en-US" sz="1600" b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ようになっています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7" name="コンテンツ プレースホルダー 37">
            <a:extLst>
              <a:ext uri="{FF2B5EF4-FFF2-40B4-BE49-F238E27FC236}">
                <a16:creationId xmlns="" xmlns:a16="http://schemas.microsoft.com/office/drawing/2014/main" id="{4C3BD94E-B90F-4B3E-AAD1-2F693A2C0313}"/>
              </a:ext>
            </a:extLst>
          </p:cNvPr>
          <p:cNvSpPr txBox="1">
            <a:spLocks/>
          </p:cNvSpPr>
          <p:nvPr/>
        </p:nvSpPr>
        <p:spPr>
          <a:xfrm>
            <a:off x="882650" y="5328579"/>
            <a:ext cx="8928100" cy="71918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①　認印　</a:t>
            </a:r>
            <a:r>
              <a:rPr lang="en-US" altLang="ja-JP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…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確認や承認のために使うもので、日常生活で一番多く使用するものです。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使用頻度が高いため、プラスチック製の既製品などを使用します。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②　実印　</a:t>
            </a:r>
            <a:r>
              <a:rPr lang="en-US" altLang="ja-JP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…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役所に印鑑証明しており、多額のお金が関係する重要な契約書などに使用するものです。</a:t>
            </a: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一人につき一本と決められています。財産や権利を守る大事なものなので、厳重な保管が必要です。　　　　　　　　　　　　　　　　　　　　　　　　　　　　　　　　　　　　　　　　　　　　　　　　　　　　　　　　　　　　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9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８</a:t>
            </a:r>
            <a:r>
              <a:rPr lang="ja-JP" altLang="en-US" dirty="0" smtClean="0"/>
              <a:t>．</a:t>
            </a:r>
            <a:r>
              <a:rPr lang="ja-JP" altLang="en-US" dirty="0"/>
              <a:t>終わりに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446404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前述したように、日本は「脱ハンコ」の流れになっています。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ですから、領収書は印鑑が無い簡単なもので良いし、もっと言えば、経費の申請なんて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手続きがもっと簡単（口頭報告など）で良いんじゃない？と思う方もいるかもしれません。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また、経費はお金です。もしも、領収書を </a:t>
            </a:r>
            <a:r>
              <a:rPr lang="en-US" altLang="ja-JP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『 </a:t>
            </a:r>
            <a:r>
              <a:rPr lang="ja-JP" altLang="en-US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偽造 </a:t>
            </a:r>
            <a:r>
              <a:rPr lang="en-US" altLang="ja-JP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』 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した場合には、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5</a:t>
            </a:r>
            <a:r>
              <a:rPr lang="ja-JP" altLang="en-US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年以下の懲役か罰金　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という、重い罰則がありますので、重要な業務と考えてください。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皆さんは、経費申請についてめんどくさいという意識を持つかもしれません。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ですが、経費は会社のお金であり、申請内容によっては、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会社に損害を与える可能性もありますので、きちんと取り組んで欲しいと思います。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80" y="4262835"/>
            <a:ext cx="2693424" cy="298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5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:a16="http://schemas.microsoft.com/office/drawing/2014/main" xmlns="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:a16="http://schemas.microsoft.com/office/drawing/2014/main" xmlns="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194967" y="2340471"/>
            <a:ext cx="77768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１．経費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精算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２．経費精算の大まかな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流れ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３．経費精算の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種類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４．経費の注意点（共通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）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５．経費の注意点（種類別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）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６．経費の注意点（精算書作成時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）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７．印鑑の豆</a:t>
            </a:r>
            <a:r>
              <a:rPr lang="ja-JP" altLang="en-US" sz="2400" b="1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知識</a:t>
            </a:r>
            <a:endParaRPr lang="en-US" altLang="ja-JP" sz="2400" b="1" dirty="0" smtClean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endParaRPr lang="ja-JP" altLang="en-US" sz="1000" b="1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  <a:p>
            <a:pPr lvl="0" eaLnBrk="1" hangingPunct="1"/>
            <a:r>
              <a:rPr lang="ja-JP" altLang="en-US" sz="2400" b="1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８．終わりに</a:t>
            </a:r>
          </a:p>
        </p:txBody>
      </p:sp>
    </p:spTree>
    <p:extLst>
      <p:ext uri="{BB962C8B-B14F-4D97-AF65-F5344CB8AC3E}">
        <p14:creationId xmlns:p14="http://schemas.microsoft.com/office/powerpoint/2010/main" val="46286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１．経費精算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1856" y="1692399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Ⅰ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経費精算とは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「営業」や「出張」など、</a:t>
            </a:r>
            <a:r>
              <a:rPr lang="ja-JP" altLang="en-US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会社の業務に関係する費用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を精算する業務のことをいいます。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一人一人の日常業務に関わってきますが、会社関連のお金の動きが全て経費になるとは限りません。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内容の精査・経費の申請・承認後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という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流れを円滑にし、皆さんの負担を軽くするため、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経理部門が担当する業務となっています 。</a:t>
            </a:r>
            <a:endParaRPr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1856" y="4429151"/>
            <a:ext cx="8928100" cy="208413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Ⅱ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経費精算の対象にならないもの　</a:t>
            </a:r>
            <a:endParaRPr lang="en-US" altLang="ja-JP"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経費というと、 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endParaRPr lang="en-US" altLang="ja-JP" sz="1800" b="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などが当てはまるということは、皆さんもある程度知っていると思いますが、それに当てはまる費用が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全て経費になるとは限りません。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>
                <a:solidFill>
                  <a:srgbClr val="FF000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例えば、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皆さんの「プライベートや家族」に関係するものは対象になりませんので注意してください。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２．経費精算の大まかな流れ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439204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一般的</a:t>
            </a:r>
            <a:r>
              <a:rPr lang="ja-JP" altLang="en-US" sz="1600" b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な経費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精算は以下のような流れになります。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（１）　社員皆さんが費用を支出する。　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営業などで使った交通費を支払います。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（２）　（１）で払った証明の為に領収書を受け取る。</a:t>
            </a:r>
            <a:endParaRPr lang="en-US" altLang="ja-JP"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宛名を </a:t>
            </a:r>
            <a:r>
              <a:rPr lang="ja-JP" altLang="en-US" sz="18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r>
              <a:rPr lang="ja-JP" altLang="en-US" sz="1600" b="0" dirty="0">
                <a:solidFill>
                  <a:srgbClr val="0070C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で書いてもらいましょう。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（３）　社員皆さんが、経費精算書を経理に提出する。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（２）で受け取った領収書を経費精算書に添付し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、上長の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承認を得て経理に申請しましょう。　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（４）　経理が（３）の内容を確認し、受付をします。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（３）の内容に不備や疑問点がある場合には、皆さんへの確認を行う必要がありますので、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その際はご協力をよろしくお願いします。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（５）　後日、社員皆さんへ申請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金額をお渡しします。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金額を確認してください。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68665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３．経費精算の種類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9"/>
            <a:ext cx="8928100" cy="4318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経費を精算する方法については、簡単に分けると以下になります。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1856" y="2243496"/>
            <a:ext cx="8928100" cy="156305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（１）　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交通費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電車やバス・タクシーなどの交通費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ことです。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通勤手当は、入社時に通勤経路や通勤手段などを会社へ報告します。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また、その内容に変更があった場合には、速やかに手続きをお願いします。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7" name="コンテンツ プレースホルダー 37">
            <a:extLst>
              <a:ext uri="{FF2B5EF4-FFF2-40B4-BE49-F238E27FC236}">
                <a16:creationId xmlns="" xmlns:a16="http://schemas.microsoft.com/office/drawing/2014/main" id="{ADF87EC5-3EA3-4176-B433-5F00FBB09AAC}"/>
              </a:ext>
            </a:extLst>
          </p:cNvPr>
          <p:cNvSpPr txBox="1">
            <a:spLocks/>
          </p:cNvSpPr>
          <p:nvPr/>
        </p:nvSpPr>
        <p:spPr>
          <a:xfrm>
            <a:off x="881856" y="4622190"/>
            <a:ext cx="8928100" cy="214184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（２）　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出張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出張などで発生した、移動費・宿泊費・日当代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ことです。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出張先などでの経費については、領収書の紛失やもらい忘れが多い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傾向にありますので気を付けましょう。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3" name="図 2" descr="スーツを着ている人のイラスト&#10;&#10;中程度の精度で自動的に生成された説明">
            <a:extLst>
              <a:ext uri="{FF2B5EF4-FFF2-40B4-BE49-F238E27FC236}">
                <a16:creationId xmlns="" xmlns:a16="http://schemas.microsoft.com/office/drawing/2014/main" id="{8105E954-B2E1-4DD5-963C-8EFC4D93F0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269" y="4383630"/>
            <a:ext cx="2150823" cy="261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6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1856" y="1594664"/>
            <a:ext cx="8928100" cy="156305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（３）　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交際</a:t>
            </a:r>
            <a:r>
              <a:rPr lang="en-US" altLang="ja-JP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/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会議費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得意先、仕入先、その他事業に関係のある者との飲食代、またはその者に対する手土産代。</a:t>
            </a:r>
            <a:endParaRPr lang="en-US" altLang="ja-JP" sz="1600" b="0" dirty="0" smtClean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社員のみの飲食代も含みます。</a:t>
            </a:r>
            <a:endParaRPr lang="en-US" altLang="ja-JP" sz="1600" b="0" dirty="0" smtClean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endParaRPr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7" name="コンテンツ プレースホルダー 37">
            <a:extLst>
              <a:ext uri="{FF2B5EF4-FFF2-40B4-BE49-F238E27FC236}">
                <a16:creationId xmlns="" xmlns:a16="http://schemas.microsoft.com/office/drawing/2014/main" id="{ADF87EC5-3EA3-4176-B433-5F00FBB09AAC}"/>
              </a:ext>
            </a:extLst>
          </p:cNvPr>
          <p:cNvSpPr txBox="1">
            <a:spLocks/>
          </p:cNvSpPr>
          <p:nvPr/>
        </p:nvSpPr>
        <p:spPr>
          <a:xfrm>
            <a:off x="881856" y="3201124"/>
            <a:ext cx="8928100" cy="156305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（４）　</a:t>
            </a:r>
            <a:r>
              <a:rPr lang="ja-JP" altLang="en-US" sz="160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その他の経費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精算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</a:t>
            </a:r>
            <a:r>
              <a:rPr lang="en-US" altLang="ja-JP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(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１</a:t>
            </a:r>
            <a:r>
              <a:rPr lang="en-US" altLang="ja-JP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)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～（３）の経費項目に当てはまらない費用精算についてのことです。</a:t>
            </a:r>
            <a:endParaRPr lang="en-US" altLang="ja-JP" sz="1600" b="0" dirty="0" smtClean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例えば物品の購入、テレワーク時の自宅でのプリント代、コンビニでのコピー代などです。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8" name="図 7" descr="座る, テーブル, コンピュータ, ノートパソコン が含まれている画像&#10;&#10;自動的に生成された説明">
            <a:extLst>
              <a:ext uri="{FF2B5EF4-FFF2-40B4-BE49-F238E27FC236}">
                <a16:creationId xmlns="" xmlns:a16="http://schemas.microsoft.com/office/drawing/2014/main" id="{77646F39-9193-472B-893D-3FF04B080D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051" y="5002265"/>
            <a:ext cx="2135199" cy="191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４．経費の注意点（共通）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Ⅰ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当社においての交通費や旅費という定義を知る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一般的用語の交通費や旅費と、当社の経費対象となる交通費や旅費とは、違いがあります。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ですので、申請内容について 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r>
              <a:rPr lang="ja-JP" altLang="en-US" sz="16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ことや、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当社の 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r>
              <a:rPr lang="ja-JP" altLang="en-US" sz="1600" b="0" dirty="0">
                <a:solidFill>
                  <a:srgbClr val="00B0F0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 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の確認をお願いします。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1856" y="4068663"/>
            <a:ext cx="8928100" cy="230425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Ⅱ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申請手順の確認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経費は、会社内で全てが終わるという性質のものではなく、第三者から確認されることがあります。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ですので、客観的に認められるような、キチンとした手続きや書類の保管が必要になります。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申請のために必要な添付書類を取得・保管し、また、申請内容に不備を無くすために、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経費発生時の記録を残すことなどをお願いします。</a:t>
            </a:r>
            <a:endParaRPr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89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2">
            <a:extLst>
              <a:ext uri="{FF2B5EF4-FFF2-40B4-BE49-F238E27FC236}">
                <a16:creationId xmlns="" xmlns:a16="http://schemas.microsoft.com/office/drawing/2014/main" id="{C72CC1B3-2D06-4F4E-925A-67D38EA4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５．経費の注意点（種類別）</a:t>
            </a:r>
          </a:p>
        </p:txBody>
      </p:sp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Ⅰ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「旅費」「交通費」について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経費に当てはまらない費用がある。もしくは、費用の上限をオーバーしていることがあります。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これは、日割り・時間割りの計算が必要な場合に多いので、計算のミスに気をつけてください。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また、出張に関連する項目は、普段とは違った業務内容の上、金額的にも大きくなることが多いので、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事前に出張計画書を作成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し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上長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に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確認を取ってください。また、事前計画と変更点があった場合にも、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上長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へ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の報告をお願いします。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1856" y="4716735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Ⅱ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「交際費」について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交際費は、基本的には、自社でなく社外の人に対して（＝取引先など）行なわれた行為です。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領収書には</a:t>
            </a:r>
            <a:r>
              <a:rPr lang="ja-JP" altLang="en-US" sz="16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、 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</a:t>
            </a:r>
            <a:endParaRPr lang="en-US" altLang="ja-JP" sz="1800" b="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「</a:t>
            </a:r>
            <a:r>
              <a:rPr lang="ja-JP" altLang="en-US" sz="1800" b="0" u="sng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　　　　　　　　　　　　</a:t>
            </a:r>
            <a:r>
              <a:rPr lang="ja-JP" altLang="en-US" sz="18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」 </a:t>
            </a:r>
            <a:r>
              <a:rPr lang="ja-JP" altLang="en-US" sz="1600" b="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など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の記載が必要になります。</a:t>
            </a:r>
            <a:endParaRPr lang="en-US" altLang="ja-JP"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77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スライド番号プレースホルダー 15">
            <a:extLst>
              <a:ext uri="{FF2B5EF4-FFF2-40B4-BE49-F238E27FC236}">
                <a16:creationId xmlns="" xmlns:a16="http://schemas.microsoft.com/office/drawing/2014/main" id="{903537E0-9FD4-425C-9CCA-45FD944D0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fld id="{D628A675-9B88-4D09-A640-60ADF7318259}" type="slidenum">
              <a:rPr lang="ja-JP" altLang="en-US" sz="1000">
                <a:solidFill>
                  <a:srgbClr val="000000"/>
                </a:solidFill>
                <a:latin typeface="Arial" panose="020B0604020202020204" pitchFamily="34" charset="0"/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ja-JP" altLang="en-US" sz="1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コンテンツ プレースホルダー 37">
            <a:extLst>
              <a:ext uri="{FF2B5EF4-FFF2-40B4-BE49-F238E27FC236}">
                <a16:creationId xmlns="" xmlns:a16="http://schemas.microsoft.com/office/drawing/2014/main" id="{AFD92238-C559-4854-8450-0AE31233EDAA}"/>
              </a:ext>
            </a:extLst>
          </p:cNvPr>
          <p:cNvSpPr txBox="1">
            <a:spLocks/>
          </p:cNvSpPr>
          <p:nvPr/>
        </p:nvSpPr>
        <p:spPr>
          <a:xfrm>
            <a:off x="882650" y="1620838"/>
            <a:ext cx="8928100" cy="143971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Ⅲ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経費精算はこまめに行う　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経費精算は月をまたいだり、数か月前のものを行なったりせず、こまめに行うようにしましょう。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こまめに行なうことで、大量になった、書類の作成と提出、領収書の保管などの作業が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少なくなりますので、皆さんの申請ミスが発生しにくくなりますし、経理担当の負担も減ることで、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精算</a:t>
            </a:r>
            <a:r>
              <a:rPr lang="ja-JP" altLang="en-US" sz="1600" b="0" dirty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完了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までの期間も短くなるなど、皆のためになります。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</a:t>
            </a:r>
            <a:endParaRPr sz="1600" b="0" dirty="0">
              <a:solidFill>
                <a:srgbClr val="00B050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コンテンツ プレースホルダー 37">
            <a:extLst>
              <a:ext uri="{FF2B5EF4-FFF2-40B4-BE49-F238E27FC236}">
                <a16:creationId xmlns="" xmlns:a16="http://schemas.microsoft.com/office/drawing/2014/main" id="{ED6B4D3E-7131-4AF3-8417-023CEB2D65AC}"/>
              </a:ext>
            </a:extLst>
          </p:cNvPr>
          <p:cNvSpPr txBox="1">
            <a:spLocks/>
          </p:cNvSpPr>
          <p:nvPr/>
        </p:nvSpPr>
        <p:spPr>
          <a:xfrm>
            <a:off x="882650" y="4356695"/>
            <a:ext cx="8928100" cy="230425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2100" b="1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1pPr>
            <a:lvl2pPr marL="0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9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2pPr>
            <a:lvl3pPr marL="283393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7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3pPr>
            <a:lvl4pPr marL="47287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 smtClean="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4pPr>
            <a:lvl5pPr marL="660689" indent="0" algn="l" defTabSz="1043017" rtl="0" eaLnBrk="1" fontAlgn="base" latinLnBrk="0" hangingPunct="1">
              <a:spcBef>
                <a:spcPct val="20000"/>
              </a:spcBef>
              <a:spcAft>
                <a:spcPct val="0"/>
              </a:spcAft>
              <a:buFontTx/>
              <a:buNone/>
              <a:defRPr kumimoji="1" lang="ja-JP" altLang="en-US" sz="1500" b="0" kern="1200">
                <a:solidFill>
                  <a:srgbClr val="000000"/>
                </a:solidFill>
                <a:latin typeface="+mn-ea"/>
                <a:ea typeface="+mn-ea"/>
                <a:cs typeface="+mn-cs"/>
              </a:defRPr>
            </a:lvl5pPr>
            <a:lvl6pPr marL="2868401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28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55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2" indent="-260763" algn="l" defTabSz="10430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en-US" altLang="ja-JP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Ⅳ</a:t>
            </a:r>
            <a:r>
              <a:rPr lang="ja-JP" altLang="en-US" sz="160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内容に例外があった場合の対処</a:t>
            </a:r>
            <a:endParaRPr lang="en-US" altLang="ja-JP" sz="160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　一般的な経費の内容であれば良いのですが、特殊な内容の経費が発生することがあります。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その際には、経費精算書の提出の</a:t>
            </a:r>
            <a:r>
              <a:rPr lang="ja-JP" altLang="en-US" sz="1600" b="0">
                <a:latin typeface="ＭＳ Ｐ明朝" panose="02020600040205080304" pitchFamily="18" charset="-128"/>
                <a:ea typeface="ＭＳ Ｐ明朝" panose="02020600040205080304" pitchFamily="18" charset="-128"/>
              </a:rPr>
              <a:t>際</a:t>
            </a:r>
            <a:r>
              <a:rPr lang="ja-JP" altLang="en-US" sz="1600" b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に</a:t>
            </a:r>
            <a:r>
              <a:rPr lang="ja-JP" altLang="en-US" sz="1600" b="0">
                <a:latin typeface="ＭＳ Ｐ明朝" panose="02020600040205080304" pitchFamily="18" charset="-128"/>
                <a:ea typeface="ＭＳ Ｐ明朝" panose="02020600040205080304" pitchFamily="18" charset="-128"/>
              </a:rPr>
              <a:t>経理</a:t>
            </a:r>
            <a:r>
              <a:rPr lang="ja-JP" altLang="en-US" sz="1600" b="0" smtClean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に</a:t>
            </a: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口頭で説明したり、経費精算書の備考欄や余白に、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pPr>
              <a:lnSpc>
                <a:spcPct val="125000"/>
              </a:lnSpc>
              <a:spcBef>
                <a:spcPts val="1200"/>
              </a:spcBef>
              <a:buClr>
                <a:srgbClr val="47BDD5"/>
              </a:buClr>
              <a:defRPr/>
            </a:pPr>
            <a:r>
              <a:rPr lang="ja-JP" altLang="en-US" sz="1600" b="0" dirty="0">
                <a:latin typeface="ＭＳ Ｐ明朝" panose="02020600040205080304" pitchFamily="18" charset="-128"/>
                <a:ea typeface="ＭＳ Ｐ明朝" panose="02020600040205080304" pitchFamily="18" charset="-128"/>
              </a:rPr>
              <a:t>　その内容について記載しましょう。</a:t>
            </a:r>
            <a:endParaRPr lang="en-US" altLang="ja-JP" sz="1600" b="0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32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オリジナルテンプレー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8E8E8"/>
        </a:solidFill>
        <a:ln w="9525">
          <a:noFill/>
        </a:ln>
        <a:effectLst/>
      </a:spPr>
      <a:bodyPr rot="0" spcFirstLastPara="0" vertOverflow="overflow" horzOverflow="overflow" vert="horz" wrap="square" lIns="144000" tIns="0" rIns="144000" bIns="252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 sz="1400" dirty="0" smtClean="0">
            <a:solidFill>
              <a:schemeClr val="tx1"/>
            </a:solidFill>
            <a:latin typeface="HGPｺﾞｼｯｸM" panose="020B0600000000000000" pitchFamily="50" charset="-128"/>
            <a:ea typeface="HGPｺﾞｼｯｸM" panose="020B0600000000000000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>
        <a:noAutofit/>
      </a:bodyPr>
      <a:lstStyle>
        <a:defPPr algn="just" rtl="0" fontAlgn="base">
          <a:lnSpc>
            <a:spcPct val="125000"/>
          </a:lnSpc>
          <a:spcBef>
            <a:spcPct val="0"/>
          </a:spcBef>
          <a:spcAft>
            <a:spcPct val="0"/>
          </a:spcAft>
          <a:defRPr kumimoji="1" sz="1400" kern="1200" smtClean="0">
            <a:solidFill>
              <a:srgbClr val="000000"/>
            </a:solidFill>
            <a:latin typeface="ＭＳ Ｐゴシック" panose="020B0600070205080204" pitchFamily="50" charset="-128"/>
            <a:ea typeface="ＭＳ Ｐゴシック" panose="020B0600070205080204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ユーザー設定</PresentationFormat>
  <Paragraphs>149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ＭＳ Ｐゴシック</vt:lpstr>
      <vt:lpstr>ＭＳ Ｐ明朝</vt:lpstr>
      <vt:lpstr>Arial</vt:lpstr>
      <vt:lpstr>HGP創英角ｺﾞｼｯｸUB</vt:lpstr>
      <vt:lpstr>Calibri</vt:lpstr>
      <vt:lpstr>3_オリジナルテンプレート</vt:lpstr>
      <vt:lpstr>新入社員研修</vt:lpstr>
      <vt:lpstr>目次</vt:lpstr>
      <vt:lpstr>１．経費精算</vt:lpstr>
      <vt:lpstr>２．経費精算の大まかな流れ</vt:lpstr>
      <vt:lpstr>３．経費精算の種類</vt:lpstr>
      <vt:lpstr>PowerPoint プレゼンテーション</vt:lpstr>
      <vt:lpstr>４．経費の注意点（共通）</vt:lpstr>
      <vt:lpstr>５．経費の注意点（種類別）</vt:lpstr>
      <vt:lpstr>PowerPoint プレゼンテーション</vt:lpstr>
      <vt:lpstr>６．経費の注意点（精算書作成時）</vt:lpstr>
      <vt:lpstr>７．印鑑の豆知識</vt:lpstr>
      <vt:lpstr>８．終わりに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2008-11-17T05:18:55Z</dcterms:created>
  <dcterms:modified xsi:type="dcterms:W3CDTF">2022-03-09T10:13:21Z</dcterms:modified>
</cp:coreProperties>
</file>