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7E7C1-5B83-43CD-BCCD-31E740235F40}" type="datetimeFigureOut">
              <a:rPr kumimoji="1" lang="ja-JP" altLang="en-US" smtClean="0"/>
              <a:t>2020/5/3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7892F-4124-4CFA-97B8-44AC5314968A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ボタン無しスマホ（画面透明）の無料イラスト素材｜イラストイメージ"/>
          <p:cNvPicPr>
            <a:picLocks noChangeAspect="1" noChangeArrowheads="1"/>
          </p:cNvPicPr>
          <p:nvPr/>
        </p:nvPicPr>
        <p:blipFill>
          <a:blip r:embed="rId2" cstate="print"/>
          <a:srcRect l="24800" t="7376" r="25588" b="7575"/>
          <a:stretch>
            <a:fillRect/>
          </a:stretch>
        </p:blipFill>
        <p:spPr bwMode="auto">
          <a:xfrm>
            <a:off x="323528" y="0"/>
            <a:ext cx="3816424" cy="6542440"/>
          </a:xfrm>
          <a:prstGeom prst="rect">
            <a:avLst/>
          </a:prstGeom>
          <a:noFill/>
        </p:spPr>
      </p:pic>
      <p:graphicFrame>
        <p:nvGraphicFramePr>
          <p:cNvPr id="16" name="表 15"/>
          <p:cNvGraphicFramePr>
            <a:graphicFrameLocks noGrp="1"/>
          </p:cNvGraphicFramePr>
          <p:nvPr/>
        </p:nvGraphicFramePr>
        <p:xfrm>
          <a:off x="683568" y="3645024"/>
          <a:ext cx="3115603" cy="1800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3208"/>
                <a:gridCol w="515981"/>
                <a:gridCol w="1408448"/>
                <a:gridCol w="977966"/>
              </a:tblGrid>
              <a:tr h="360040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</a:t>
                      </a:r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2</a:t>
                      </a:r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3</a:t>
                      </a:r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932040" y="620688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画面イメージ</a:t>
            </a:r>
            <a:endParaRPr kumimoji="1" lang="ja-JP" altLang="en-US" dirty="0"/>
          </a:p>
        </p:txBody>
      </p:sp>
      <p:sp>
        <p:nvSpPr>
          <p:cNvPr id="7" name="角丸四角形 6"/>
          <p:cNvSpPr/>
          <p:nvPr/>
        </p:nvSpPr>
        <p:spPr>
          <a:xfrm>
            <a:off x="2861060" y="3682528"/>
            <a:ext cx="288032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2</a:t>
            </a:r>
            <a:endParaRPr kumimoji="1" lang="ja-JP" altLang="en-US" dirty="0"/>
          </a:p>
        </p:txBody>
      </p:sp>
      <p:pic>
        <p:nvPicPr>
          <p:cNvPr id="1028" name="Picture 4" descr="QRコードを読み取る"/>
          <p:cNvPicPr>
            <a:picLocks noChangeAspect="1" noChangeArrowheads="1"/>
          </p:cNvPicPr>
          <p:nvPr/>
        </p:nvPicPr>
        <p:blipFill>
          <a:blip r:embed="rId3" cstate="print"/>
          <a:srcRect l="8012" t="23551" r="9610" b="31702"/>
          <a:stretch>
            <a:fillRect/>
          </a:stretch>
        </p:blipFill>
        <p:spPr bwMode="auto">
          <a:xfrm>
            <a:off x="664429" y="548680"/>
            <a:ext cx="3187491" cy="2952328"/>
          </a:xfrm>
          <a:prstGeom prst="rect">
            <a:avLst/>
          </a:prstGeom>
          <a:noFill/>
        </p:spPr>
      </p:pic>
      <p:sp>
        <p:nvSpPr>
          <p:cNvPr id="11" name="テキスト ボックス 10"/>
          <p:cNvSpPr txBox="1"/>
          <p:nvPr/>
        </p:nvSpPr>
        <p:spPr>
          <a:xfrm>
            <a:off x="827584" y="368815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u="sng" dirty="0">
                <a:solidFill>
                  <a:srgbClr val="7030A0"/>
                </a:solidFill>
                <a:latin typeface="BIZ UDゴシック" pitchFamily="49" charset="-128"/>
                <a:ea typeface="BIZ UDゴシック" pitchFamily="49" charset="-128"/>
              </a:rPr>
              <a:t>760026</a:t>
            </a:r>
            <a:endParaRPr kumimoji="1" lang="ja-JP" altLang="en-US" sz="1200" u="sng" dirty="0">
              <a:solidFill>
                <a:srgbClr val="7030A0"/>
              </a:solidFill>
              <a:latin typeface="BIZ UDゴシック" pitchFamily="49" charset="-128"/>
              <a:ea typeface="BIZ UDゴシック" pitchFamily="49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403648" y="3610520"/>
            <a:ext cx="141737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00" b="1" dirty="0" smtClean="0"/>
              <a:t>ﾂｰﾊﾝﾄﾞﾙｺﾝｺﾞｳｽｲｾﾝ</a:t>
            </a:r>
            <a:endParaRPr lang="en-US" altLang="ja-JP" sz="1100" b="1" dirty="0" smtClean="0"/>
          </a:p>
          <a:p>
            <a:r>
              <a:rPr lang="en-US" altLang="ja-JP" sz="1100" b="1" dirty="0" smtClean="0"/>
              <a:t>BF-M405</a:t>
            </a:r>
            <a:endParaRPr lang="ja-JP" altLang="en-US" sz="1100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402148" y="3717032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u="sng" dirty="0" smtClean="0">
                <a:solidFill>
                  <a:srgbClr val="7030A0"/>
                </a:solidFill>
              </a:rPr>
              <a:t>削除</a:t>
            </a:r>
            <a:endParaRPr kumimoji="1" lang="ja-JP" altLang="en-US" sz="1000" u="sng" dirty="0">
              <a:solidFill>
                <a:srgbClr val="7030A0"/>
              </a:solidFill>
            </a:endParaRPr>
          </a:p>
        </p:txBody>
      </p:sp>
      <p:pic>
        <p:nvPicPr>
          <p:cNvPr id="1036" name="Picture 12" descr="チェックボックス缶バッジ - よなよなファクトリー - BOOTH"/>
          <p:cNvPicPr>
            <a:picLocks noChangeAspect="1" noChangeArrowheads="1"/>
          </p:cNvPicPr>
          <p:nvPr/>
        </p:nvPicPr>
        <p:blipFill>
          <a:blip r:embed="rId4" cstate="print"/>
          <a:srcRect l="20160" t="20160" r="19361" b="22721"/>
          <a:stretch>
            <a:fillRect/>
          </a:stretch>
        </p:blipFill>
        <p:spPr bwMode="auto">
          <a:xfrm>
            <a:off x="3227100" y="3725657"/>
            <a:ext cx="210024" cy="198357"/>
          </a:xfrm>
          <a:prstGeom prst="rect">
            <a:avLst/>
          </a:prstGeom>
          <a:noFill/>
        </p:spPr>
      </p:pic>
      <p:sp>
        <p:nvSpPr>
          <p:cNvPr id="21" name="フリーフォーム 20"/>
          <p:cNvSpPr/>
          <p:nvPr/>
        </p:nvSpPr>
        <p:spPr>
          <a:xfrm>
            <a:off x="2699792" y="2060848"/>
            <a:ext cx="1656184" cy="1563287"/>
          </a:xfrm>
          <a:custGeom>
            <a:avLst/>
            <a:gdLst>
              <a:gd name="connsiteX0" fmla="*/ 0 w 326367"/>
              <a:gd name="connsiteY0" fmla="*/ 86264 h 2139351"/>
              <a:gd name="connsiteX1" fmla="*/ 112144 w 326367"/>
              <a:gd name="connsiteY1" fmla="*/ 120769 h 2139351"/>
              <a:gd name="connsiteX2" fmla="*/ 319178 w 326367"/>
              <a:gd name="connsiteY2" fmla="*/ 336430 h 2139351"/>
              <a:gd name="connsiteX3" fmla="*/ 69012 w 326367"/>
              <a:gd name="connsiteY3" fmla="*/ 2139351 h 213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367" h="2139351">
                <a:moveTo>
                  <a:pt x="0" y="86264"/>
                </a:moveTo>
                <a:cubicBezTo>
                  <a:pt x="29474" y="82669"/>
                  <a:pt x="58948" y="79075"/>
                  <a:pt x="112144" y="120769"/>
                </a:cubicBezTo>
                <a:cubicBezTo>
                  <a:pt x="165340" y="162463"/>
                  <a:pt x="326367" y="0"/>
                  <a:pt x="319178" y="336430"/>
                </a:cubicBezTo>
                <a:cubicBezTo>
                  <a:pt x="311989" y="672860"/>
                  <a:pt x="190500" y="1406105"/>
                  <a:pt x="69012" y="2139351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572000" y="2060848"/>
            <a:ext cx="4285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スキャンすると行に反映と同時に数字入力</a:t>
            </a:r>
            <a:endParaRPr kumimoji="1" lang="ja-JP" altLang="en-US" dirty="0"/>
          </a:p>
        </p:txBody>
      </p:sp>
      <p:cxnSp>
        <p:nvCxnSpPr>
          <p:cNvPr id="27" name="直線矢印コネクタ 26"/>
          <p:cNvCxnSpPr/>
          <p:nvPr/>
        </p:nvCxnSpPr>
        <p:spPr>
          <a:xfrm flipV="1">
            <a:off x="2555776" y="3861048"/>
            <a:ext cx="1872208" cy="360040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4572000" y="3645024"/>
            <a:ext cx="3600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クリックすると文字入力</a:t>
            </a:r>
            <a:endParaRPr kumimoji="1" lang="en-US" altLang="ja-JP" dirty="0" smtClean="0"/>
          </a:p>
          <a:p>
            <a:r>
              <a:rPr lang="ja-JP" altLang="en-US" dirty="0" smtClean="0"/>
              <a:t>入力終わると</a:t>
            </a:r>
            <a:r>
              <a:rPr lang="en-US" altLang="ja-JP" dirty="0" smtClean="0"/>
              <a:t>9999999</a:t>
            </a:r>
            <a:r>
              <a:rPr lang="ja-JP" altLang="en-US" dirty="0" smtClean="0"/>
              <a:t>が入力される</a:t>
            </a:r>
            <a:endParaRPr kumimoji="1" lang="ja-JP" altLang="en-US" dirty="0"/>
          </a:p>
        </p:txBody>
      </p:sp>
      <p:cxnSp>
        <p:nvCxnSpPr>
          <p:cNvPr id="29" name="直線矢印コネクタ 28"/>
          <p:cNvCxnSpPr/>
          <p:nvPr/>
        </p:nvCxnSpPr>
        <p:spPr>
          <a:xfrm flipH="1">
            <a:off x="1187624" y="4077072"/>
            <a:ext cx="3456384" cy="144016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>
            <a:off x="1259632" y="3861048"/>
            <a:ext cx="3384376" cy="1152128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4572000" y="4797152"/>
            <a:ext cx="3525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クリックすると画像拡大（次ページ）</a:t>
            </a:r>
            <a:endParaRPr kumimoji="1" lang="ja-JP" altLang="en-US" dirty="0"/>
          </a:p>
        </p:txBody>
      </p:sp>
      <p:sp>
        <p:nvSpPr>
          <p:cNvPr id="36" name="角丸四角形 35"/>
          <p:cNvSpPr/>
          <p:nvPr/>
        </p:nvSpPr>
        <p:spPr>
          <a:xfrm>
            <a:off x="2915816" y="5517232"/>
            <a:ext cx="864096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送信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/>
        </p:nvSpPr>
        <p:spPr>
          <a:xfrm>
            <a:off x="755576" y="5517232"/>
            <a:ext cx="2088232" cy="288032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kumimoji="1" lang="ja-JP" altLang="en-US" sz="1100" dirty="0" smtClean="0">
                <a:solidFill>
                  <a:schemeClr val="bg1">
                    <a:lumMod val="65000"/>
                  </a:schemeClr>
                </a:solidFill>
              </a:rPr>
              <a:t>お客様名、現場名を入力</a:t>
            </a:r>
            <a:endParaRPr kumimoji="1" lang="ja-JP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2861060" y="4402608"/>
            <a:ext cx="288032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827584" y="440823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u="sng" dirty="0" smtClean="0">
                <a:solidFill>
                  <a:srgbClr val="7030A0"/>
                </a:solidFill>
                <a:latin typeface="BIZ UDゴシック" pitchFamily="49" charset="-128"/>
                <a:ea typeface="BIZ UDゴシック" pitchFamily="49" charset="-128"/>
              </a:rPr>
              <a:t>999999</a:t>
            </a:r>
            <a:endParaRPr kumimoji="1" lang="ja-JP" altLang="en-US" sz="1200" u="sng" dirty="0">
              <a:solidFill>
                <a:srgbClr val="7030A0"/>
              </a:solidFill>
              <a:latin typeface="BIZ UDゴシック" pitchFamily="49" charset="-128"/>
              <a:ea typeface="BIZ UDゴシック" pitchFamily="49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1403648" y="4330600"/>
            <a:ext cx="9749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00" b="1" dirty="0"/>
              <a:t>シールテープ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3402148" y="4437112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u="sng" dirty="0" smtClean="0">
                <a:solidFill>
                  <a:srgbClr val="7030A0"/>
                </a:solidFill>
              </a:rPr>
              <a:t>削除</a:t>
            </a:r>
            <a:endParaRPr kumimoji="1" lang="ja-JP" altLang="en-US" sz="1000" u="sng" dirty="0">
              <a:solidFill>
                <a:srgbClr val="7030A0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3224100" y="4445738"/>
            <a:ext cx="216024" cy="216024"/>
          </a:xfrm>
          <a:prstGeom prst="rect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5" name="直線矢印コネクタ 44"/>
          <p:cNvCxnSpPr>
            <a:stCxn id="7" idx="3"/>
          </p:cNvCxnSpPr>
          <p:nvPr/>
        </p:nvCxnSpPr>
        <p:spPr>
          <a:xfrm flipV="1">
            <a:off x="3149092" y="2996952"/>
            <a:ext cx="1422908" cy="829592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/>
          <p:cNvSpPr txBox="1"/>
          <p:nvPr/>
        </p:nvSpPr>
        <p:spPr>
          <a:xfrm>
            <a:off x="4572000" y="2708920"/>
            <a:ext cx="3440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クリックすると数量削除し、再入力</a:t>
            </a:r>
            <a:endParaRPr kumimoji="1" lang="ja-JP" altLang="en-US" dirty="0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4427984" y="5661248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行数は</a:t>
            </a:r>
            <a:r>
              <a:rPr kumimoji="1" lang="en-US" altLang="ja-JP" dirty="0" smtClean="0"/>
              <a:t>5</a:t>
            </a:r>
            <a:r>
              <a:rPr kumimoji="1" lang="ja-JP" altLang="en-US" dirty="0" smtClean="0"/>
              <a:t>行</a:t>
            </a:r>
            <a:endParaRPr kumimoji="1" lang="en-US" altLang="ja-JP" dirty="0" smtClean="0"/>
          </a:p>
          <a:p>
            <a:r>
              <a:rPr lang="en-US" altLang="ja-JP" dirty="0" smtClean="0"/>
              <a:t>※</a:t>
            </a:r>
            <a:r>
              <a:rPr lang="ja-JP" altLang="en-US" dirty="0" smtClean="0"/>
              <a:t>できれば１０行対応したいが</a:t>
            </a:r>
            <a:r>
              <a:rPr lang="ja-JP" altLang="en-US" dirty="0" err="1" smtClean="0"/>
              <a:t>。。。。</a:t>
            </a:r>
            <a:r>
              <a:rPr lang="ja-JP" altLang="en-US" dirty="0" smtClean="0"/>
              <a:t>画面に収まらない？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ボタン無しスマホ（画面透明）の無料イラスト素材｜イラストイメージ"/>
          <p:cNvPicPr>
            <a:picLocks noChangeAspect="1" noChangeArrowheads="1"/>
          </p:cNvPicPr>
          <p:nvPr/>
        </p:nvPicPr>
        <p:blipFill>
          <a:blip r:embed="rId2" cstate="print"/>
          <a:srcRect l="24800" t="7376" r="25588" b="7575"/>
          <a:stretch>
            <a:fillRect/>
          </a:stretch>
        </p:blipFill>
        <p:spPr bwMode="auto">
          <a:xfrm>
            <a:off x="323528" y="0"/>
            <a:ext cx="3816424" cy="6542440"/>
          </a:xfrm>
          <a:prstGeom prst="rect">
            <a:avLst/>
          </a:prstGeom>
          <a:noFill/>
        </p:spPr>
      </p:pic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683568" y="3645024"/>
          <a:ext cx="3115603" cy="1800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3208"/>
                <a:gridCol w="515981"/>
                <a:gridCol w="1408448"/>
                <a:gridCol w="977966"/>
              </a:tblGrid>
              <a:tr h="360040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</a:t>
                      </a:r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角丸四角形 6"/>
          <p:cNvSpPr/>
          <p:nvPr/>
        </p:nvSpPr>
        <p:spPr>
          <a:xfrm>
            <a:off x="2861060" y="3682528"/>
            <a:ext cx="288032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2</a:t>
            </a:r>
            <a:endParaRPr kumimoji="1" lang="ja-JP" altLang="en-US" dirty="0"/>
          </a:p>
        </p:txBody>
      </p:sp>
      <p:pic>
        <p:nvPicPr>
          <p:cNvPr id="8" name="Picture 4" descr="QRコードを読み取る"/>
          <p:cNvPicPr>
            <a:picLocks noChangeAspect="1" noChangeArrowheads="1"/>
          </p:cNvPicPr>
          <p:nvPr/>
        </p:nvPicPr>
        <p:blipFill>
          <a:blip r:embed="rId3" cstate="print"/>
          <a:srcRect l="8012" t="23551" r="9610" b="31702"/>
          <a:stretch>
            <a:fillRect/>
          </a:stretch>
        </p:blipFill>
        <p:spPr bwMode="auto">
          <a:xfrm>
            <a:off x="740416" y="620688"/>
            <a:ext cx="3039496" cy="2880320"/>
          </a:xfrm>
          <a:prstGeom prst="rect">
            <a:avLst/>
          </a:prstGeom>
          <a:noFill/>
        </p:spPr>
      </p:pic>
      <p:sp>
        <p:nvSpPr>
          <p:cNvPr id="9" name="テキスト ボックス 8"/>
          <p:cNvSpPr txBox="1"/>
          <p:nvPr/>
        </p:nvSpPr>
        <p:spPr>
          <a:xfrm>
            <a:off x="827584" y="368815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u="sng" dirty="0">
                <a:solidFill>
                  <a:srgbClr val="7030A0"/>
                </a:solidFill>
                <a:latin typeface="BIZ UDゴシック" pitchFamily="49" charset="-128"/>
                <a:ea typeface="BIZ UDゴシック" pitchFamily="49" charset="-128"/>
              </a:rPr>
              <a:t>760026</a:t>
            </a:r>
            <a:endParaRPr kumimoji="1" lang="ja-JP" altLang="en-US" sz="1200" u="sng" dirty="0">
              <a:solidFill>
                <a:srgbClr val="7030A0"/>
              </a:solidFill>
              <a:latin typeface="BIZ UDゴシック" pitchFamily="49" charset="-128"/>
              <a:ea typeface="BIZ UD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403648" y="3610520"/>
            <a:ext cx="141737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00" b="1" dirty="0" smtClean="0"/>
              <a:t>ﾂｰﾊﾝﾄﾞﾙｺﾝｺﾞｳｽｲｾﾝ</a:t>
            </a:r>
            <a:endParaRPr lang="en-US" altLang="ja-JP" sz="1100" b="1" dirty="0" smtClean="0"/>
          </a:p>
          <a:p>
            <a:r>
              <a:rPr lang="en-US" altLang="ja-JP" sz="1100" b="1" dirty="0" smtClean="0"/>
              <a:t>BF-M405</a:t>
            </a:r>
            <a:endParaRPr lang="ja-JP" altLang="en-US" sz="11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402148" y="3717032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u="sng" dirty="0" smtClean="0">
                <a:solidFill>
                  <a:srgbClr val="7030A0"/>
                </a:solidFill>
              </a:rPr>
              <a:t>削除</a:t>
            </a:r>
            <a:endParaRPr kumimoji="1" lang="ja-JP" altLang="en-US" sz="1000" u="sng" dirty="0">
              <a:solidFill>
                <a:srgbClr val="7030A0"/>
              </a:solidFill>
            </a:endParaRPr>
          </a:p>
        </p:txBody>
      </p:sp>
      <p:pic>
        <p:nvPicPr>
          <p:cNvPr id="12" name="Picture 12" descr="チェックボックス缶バッジ - よなよなファクトリー - BOOTH"/>
          <p:cNvPicPr>
            <a:picLocks noChangeAspect="1" noChangeArrowheads="1"/>
          </p:cNvPicPr>
          <p:nvPr/>
        </p:nvPicPr>
        <p:blipFill>
          <a:blip r:embed="rId4" cstate="print"/>
          <a:srcRect l="20160" t="20160" r="19361" b="22721"/>
          <a:stretch>
            <a:fillRect/>
          </a:stretch>
        </p:blipFill>
        <p:spPr bwMode="auto">
          <a:xfrm>
            <a:off x="3227100" y="3725657"/>
            <a:ext cx="210024" cy="198357"/>
          </a:xfrm>
          <a:prstGeom prst="rect">
            <a:avLst/>
          </a:prstGeom>
          <a:noFill/>
        </p:spPr>
      </p:pic>
      <p:sp>
        <p:nvSpPr>
          <p:cNvPr id="13" name="角丸四角形 12"/>
          <p:cNvSpPr/>
          <p:nvPr/>
        </p:nvSpPr>
        <p:spPr>
          <a:xfrm>
            <a:off x="2915816" y="5517232"/>
            <a:ext cx="864096" cy="2880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送信</a:t>
            </a:r>
            <a:endParaRPr kumimoji="1"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755576" y="5517232"/>
            <a:ext cx="2088232" cy="288032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kumimoji="1" lang="ja-JP" altLang="en-US" sz="1100" dirty="0" smtClean="0">
                <a:solidFill>
                  <a:schemeClr val="bg1">
                    <a:lumMod val="65000"/>
                  </a:schemeClr>
                </a:solidFill>
              </a:rPr>
              <a:t>お客様名、現場名を入力</a:t>
            </a:r>
            <a:endParaRPr kumimoji="1" lang="ja-JP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611560" y="260648"/>
            <a:ext cx="3240360" cy="5976664"/>
          </a:xfrm>
          <a:prstGeom prst="roundRect">
            <a:avLst>
              <a:gd name="adj" fmla="val 6933"/>
            </a:avLst>
          </a:prstGeom>
          <a:solidFill>
            <a:srgbClr val="000000">
              <a:alpha val="34118"/>
            </a:srgbClr>
          </a:solidFill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338" name="Picture 2" descr="C:\Users\makoto\Desktop\QRコードピッキング\kokonara\img\7600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420888"/>
            <a:ext cx="2581275" cy="1771650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4283968" y="2996952"/>
            <a:ext cx="193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タップすると閉じる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971600" y="1908121"/>
            <a:ext cx="2629246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altLang="ja-JP" sz="1600" dirty="0" smtClean="0">
                <a:ea typeface="BIZ UDゴシック" pitchFamily="49" charset="-128"/>
              </a:rPr>
              <a:t>760026</a:t>
            </a:r>
          </a:p>
          <a:p>
            <a:r>
              <a:rPr lang="ja-JP" altLang="en-US" sz="1600" dirty="0" smtClean="0">
                <a:ea typeface="BIZ UDゴシック" pitchFamily="49" charset="-128"/>
              </a:rPr>
              <a:t>ﾂｰﾊﾝﾄﾞﾙｺﾝｺﾞｳｽｲｾﾝ </a:t>
            </a:r>
            <a:r>
              <a:rPr lang="en-US" altLang="ja-JP" sz="1600" dirty="0" smtClean="0">
                <a:ea typeface="BIZ UDゴシック" pitchFamily="49" charset="-128"/>
              </a:rPr>
              <a:t>BF-M405</a:t>
            </a:r>
            <a:endParaRPr lang="ja-JP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187624" y="764704"/>
            <a:ext cx="374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送信を押したときに送信されるデータ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691680" y="184482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u="sng" dirty="0" smtClean="0">
                <a:latin typeface="+mj-lt"/>
              </a:rPr>
              <a:t>1,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760026,</a:t>
            </a:r>
            <a:r>
              <a:rPr lang="ja-JP" altLang="en-US" u="sng" dirty="0" smtClean="0">
                <a:latin typeface="+mj-lt"/>
                <a:ea typeface="BIZ UDゴシック" pitchFamily="49" charset="-128"/>
              </a:rPr>
              <a:t>ﾂｰﾊﾝﾄﾞﾙｺﾝｺﾞｳｽｲｾﾝ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,BF-M405,2,1</a:t>
            </a:r>
            <a:endParaRPr kumimoji="1" lang="ja-JP" altLang="en-US" u="sng" dirty="0">
              <a:latin typeface="+mj-lt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691680" y="220486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u="sng" dirty="0" smtClean="0">
                <a:latin typeface="+mj-lt"/>
              </a:rPr>
              <a:t>3,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99999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,</a:t>
            </a:r>
            <a:r>
              <a:rPr lang="ja-JP" altLang="en-US" u="sng" dirty="0" smtClean="0">
                <a:latin typeface="+mj-lt"/>
                <a:ea typeface="BIZ UDゴシック" pitchFamily="49" charset="-128"/>
              </a:rPr>
              <a:t>シールテープ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,,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1</a:t>
            </a:r>
            <a:r>
              <a:rPr lang="en-US" altLang="ja-JP" u="sng" dirty="0" smtClean="0">
                <a:latin typeface="+mj-lt"/>
                <a:ea typeface="BIZ UDゴシック" pitchFamily="49" charset="-128"/>
              </a:rPr>
              <a:t>,0</a:t>
            </a:r>
            <a:endParaRPr kumimoji="1" lang="ja-JP" altLang="en-US" u="sng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>
          <a:headEnd type="none" w="med" len="med"/>
          <a:tailEnd type="triangle" w="med" len="med"/>
        </a:ln>
      </a:spPr>
      <a:bodyPr rtlCol="0" anchor="ctr"/>
      <a:lstStyle>
        <a:defPPr algn="ctr">
          <a:defRPr kumimoji="1"/>
        </a:defPPr>
      </a:lstStyle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117</Words>
  <Application>Microsoft Office PowerPoint</Application>
  <PresentationFormat>画面に合わせる (4:3)</PresentationFormat>
  <Paragraphs>36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テーマ</vt:lpstr>
      <vt:lpstr>スライド 1</vt:lpstr>
      <vt:lpstr>スライド 2</vt:lpstr>
      <vt:lpstr>スライド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おフィン</dc:creator>
  <cp:lastModifiedBy>おフィン</cp:lastModifiedBy>
  <cp:revision>6</cp:revision>
  <dcterms:created xsi:type="dcterms:W3CDTF">2020-05-03T02:58:44Z</dcterms:created>
  <dcterms:modified xsi:type="dcterms:W3CDTF">2020-05-03T04:11:09Z</dcterms:modified>
</cp:coreProperties>
</file>