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5F1B37-8C54-4811-9D0B-043BD6AAB461}" v="20" dt="2025-08-10T09:10:12.5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66" d="100"/>
          <a:sy n="66" d="100"/>
        </p:scale>
        <p:origin x="3414" y="2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雄軌 島内" userId="80da952f7fe951dd" providerId="LiveId" clId="{415F1B37-8C54-4811-9D0B-043BD6AAB461}"/>
    <pc:docChg chg="undo custSel addSld delSld modSld">
      <pc:chgData name="雄軌 島内" userId="80da952f7fe951dd" providerId="LiveId" clId="{415F1B37-8C54-4811-9D0B-043BD6AAB461}" dt="2025-08-10T09:10:19.121" v="1982" actId="1076"/>
      <pc:docMkLst>
        <pc:docMk/>
      </pc:docMkLst>
      <pc:sldChg chg="addSp delSp modSp mod">
        <pc:chgData name="雄軌 島内" userId="80da952f7fe951dd" providerId="LiveId" clId="{415F1B37-8C54-4811-9D0B-043BD6AAB461}" dt="2025-08-10T08:46:27.654" v="627" actId="14100"/>
        <pc:sldMkLst>
          <pc:docMk/>
          <pc:sldMk cId="2359793586" sldId="256"/>
        </pc:sldMkLst>
        <pc:spChg chg="add del mod">
          <ac:chgData name="雄軌 島内" userId="80da952f7fe951dd" providerId="LiveId" clId="{415F1B37-8C54-4811-9D0B-043BD6AAB461}" dt="2025-08-10T08:39:22.269" v="48"/>
          <ac:spMkLst>
            <pc:docMk/>
            <pc:sldMk cId="2359793586" sldId="256"/>
            <ac:spMk id="16" creationId="{5C19FAB0-915D-A03E-CD0B-33B5EBD68085}"/>
          </ac:spMkLst>
        </pc:spChg>
        <pc:spChg chg="add mod">
          <ac:chgData name="雄軌 島内" userId="80da952f7fe951dd" providerId="LiveId" clId="{415F1B37-8C54-4811-9D0B-043BD6AAB461}" dt="2025-08-10T08:39:24.980" v="49" actId="1076"/>
          <ac:spMkLst>
            <pc:docMk/>
            <pc:sldMk cId="2359793586" sldId="256"/>
            <ac:spMk id="17" creationId="{04752D57-7405-9099-A711-ADBD5B86E315}"/>
          </ac:spMkLst>
        </pc:spChg>
        <pc:spChg chg="add mod">
          <ac:chgData name="雄軌 島内" userId="80da952f7fe951dd" providerId="LiveId" clId="{415F1B37-8C54-4811-9D0B-043BD6AAB461}" dt="2025-08-10T08:39:41.566" v="69" actId="1076"/>
          <ac:spMkLst>
            <pc:docMk/>
            <pc:sldMk cId="2359793586" sldId="256"/>
            <ac:spMk id="18" creationId="{EEC5E185-056F-6DC2-8255-1D561AEAF674}"/>
          </ac:spMkLst>
        </pc:spChg>
        <pc:spChg chg="add mod">
          <ac:chgData name="雄軌 島内" userId="80da952f7fe951dd" providerId="LiveId" clId="{415F1B37-8C54-4811-9D0B-043BD6AAB461}" dt="2025-08-10T08:46:27.654" v="627" actId="14100"/>
          <ac:spMkLst>
            <pc:docMk/>
            <pc:sldMk cId="2359793586" sldId="256"/>
            <ac:spMk id="19" creationId="{56C8F21E-D6E0-16BF-F3C8-C52BCDA7230E}"/>
          </ac:spMkLst>
        </pc:spChg>
        <pc:picChg chg="add del mod">
          <ac:chgData name="雄軌 島内" userId="80da952f7fe951dd" providerId="LiveId" clId="{415F1B37-8C54-4811-9D0B-043BD6AAB461}" dt="2025-08-10T08:38:45.685" v="12" actId="478"/>
          <ac:picMkLst>
            <pc:docMk/>
            <pc:sldMk cId="2359793586" sldId="256"/>
            <ac:picMk id="11" creationId="{391DF897-FF3D-84B9-07A7-9BE339F36E3F}"/>
          </ac:picMkLst>
        </pc:picChg>
        <pc:picChg chg="add mod">
          <ac:chgData name="雄軌 島内" userId="80da952f7fe951dd" providerId="LiveId" clId="{415F1B37-8C54-4811-9D0B-043BD6AAB461}" dt="2025-08-10T08:38:23.966" v="7"/>
          <ac:picMkLst>
            <pc:docMk/>
            <pc:sldMk cId="2359793586" sldId="256"/>
            <ac:picMk id="13" creationId="{A1BADB12-EE5C-E026-E196-E3C9CDAA4C1F}"/>
          </ac:picMkLst>
        </pc:picChg>
        <pc:picChg chg="add mod">
          <ac:chgData name="雄軌 島内" userId="80da952f7fe951dd" providerId="LiveId" clId="{415F1B37-8C54-4811-9D0B-043BD6AAB461}" dt="2025-08-10T08:38:49.956" v="14" actId="1076"/>
          <ac:picMkLst>
            <pc:docMk/>
            <pc:sldMk cId="2359793586" sldId="256"/>
            <ac:picMk id="15" creationId="{FDE8EB30-E24B-1107-E236-A8A966DB4655}"/>
          </ac:picMkLst>
        </pc:picChg>
      </pc:sldChg>
      <pc:sldChg chg="addSp delSp modSp add mod">
        <pc:chgData name="雄軌 島内" userId="80da952f7fe951dd" providerId="LiveId" clId="{415F1B37-8C54-4811-9D0B-043BD6AAB461}" dt="2025-08-10T09:03:00.964" v="1464"/>
        <pc:sldMkLst>
          <pc:docMk/>
          <pc:sldMk cId="344083818" sldId="257"/>
        </pc:sldMkLst>
        <pc:spChg chg="add mod">
          <ac:chgData name="雄軌 島内" userId="80da952f7fe951dd" providerId="LiveId" clId="{415F1B37-8C54-4811-9D0B-043BD6AAB461}" dt="2025-08-10T09:03:00.964" v="1464"/>
          <ac:spMkLst>
            <pc:docMk/>
            <pc:sldMk cId="344083818" sldId="257"/>
            <ac:spMk id="2" creationId="{97BE6B5B-FF5B-CCCE-F13D-E6DFDC967A00}"/>
          </ac:spMkLst>
        </pc:spChg>
        <pc:spChg chg="del">
          <ac:chgData name="雄軌 島内" userId="80da952f7fe951dd" providerId="LiveId" clId="{415F1B37-8C54-4811-9D0B-043BD6AAB461}" dt="2025-08-10T08:40:04.282" v="72" actId="478"/>
          <ac:spMkLst>
            <pc:docMk/>
            <pc:sldMk cId="344083818" sldId="257"/>
            <ac:spMk id="17" creationId="{44F16644-A937-AB87-A2D2-BECEE6D47EFF}"/>
          </ac:spMkLst>
        </pc:spChg>
        <pc:spChg chg="mod">
          <ac:chgData name="雄軌 島内" userId="80da952f7fe951dd" providerId="LiveId" clId="{415F1B37-8C54-4811-9D0B-043BD6AAB461}" dt="2025-08-10T08:40:18.180" v="100" actId="20577"/>
          <ac:spMkLst>
            <pc:docMk/>
            <pc:sldMk cId="344083818" sldId="257"/>
            <ac:spMk id="18" creationId="{016D7B26-FB33-E077-CFB4-36CFE4BF0B75}"/>
          </ac:spMkLst>
        </pc:spChg>
        <pc:picChg chg="del">
          <ac:chgData name="雄軌 島内" userId="80da952f7fe951dd" providerId="LiveId" clId="{415F1B37-8C54-4811-9D0B-043BD6AAB461}" dt="2025-08-10T08:40:03.535" v="71" actId="478"/>
          <ac:picMkLst>
            <pc:docMk/>
            <pc:sldMk cId="344083818" sldId="257"/>
            <ac:picMk id="15" creationId="{5B385D82-E00B-208D-74BB-80290FCD0593}"/>
          </ac:picMkLst>
        </pc:picChg>
      </pc:sldChg>
      <pc:sldChg chg="modSp add mod">
        <pc:chgData name="雄軌 島内" userId="80da952f7fe951dd" providerId="LiveId" clId="{415F1B37-8C54-4811-9D0B-043BD6AAB461}" dt="2025-08-10T09:03:21.859" v="1495" actId="20577"/>
        <pc:sldMkLst>
          <pc:docMk/>
          <pc:sldMk cId="2016974740" sldId="258"/>
        </pc:sldMkLst>
        <pc:spChg chg="mod">
          <ac:chgData name="雄軌 島内" userId="80da952f7fe951dd" providerId="LiveId" clId="{415F1B37-8C54-4811-9D0B-043BD6AAB461}" dt="2025-08-10T09:03:21.859" v="1495" actId="20577"/>
          <ac:spMkLst>
            <pc:docMk/>
            <pc:sldMk cId="2016974740" sldId="258"/>
            <ac:spMk id="2" creationId="{7A24A5A5-EC89-E96A-1EC2-A80043AFABCE}"/>
          </ac:spMkLst>
        </pc:spChg>
        <pc:spChg chg="mod">
          <ac:chgData name="雄軌 島内" userId="80da952f7fe951dd" providerId="LiveId" clId="{415F1B37-8C54-4811-9D0B-043BD6AAB461}" dt="2025-08-10T08:55:13.133" v="703" actId="20577"/>
          <ac:spMkLst>
            <pc:docMk/>
            <pc:sldMk cId="2016974740" sldId="258"/>
            <ac:spMk id="18" creationId="{D33EEE92-2EF9-935C-2870-BFB953ADF661}"/>
          </ac:spMkLst>
        </pc:spChg>
      </pc:sldChg>
      <pc:sldChg chg="addSp delSp modSp add mod">
        <pc:chgData name="雄軌 島内" userId="80da952f7fe951dd" providerId="LiveId" clId="{415F1B37-8C54-4811-9D0B-043BD6AAB461}" dt="2025-08-10T09:09:03.559" v="1862" actId="20577"/>
        <pc:sldMkLst>
          <pc:docMk/>
          <pc:sldMk cId="2246437882" sldId="259"/>
        </pc:sldMkLst>
        <pc:spChg chg="del">
          <ac:chgData name="雄軌 島内" userId="80da952f7fe951dd" providerId="LiveId" clId="{415F1B37-8C54-4811-9D0B-043BD6AAB461}" dt="2025-08-10T08:57:38.575" v="729" actId="478"/>
          <ac:spMkLst>
            <pc:docMk/>
            <pc:sldMk cId="2246437882" sldId="259"/>
            <ac:spMk id="2" creationId="{5B93AE5F-9B19-BAA8-322A-DFFB56E1691A}"/>
          </ac:spMkLst>
        </pc:spChg>
        <pc:spChg chg="add mod">
          <ac:chgData name="雄軌 島内" userId="80da952f7fe951dd" providerId="LiveId" clId="{415F1B37-8C54-4811-9D0B-043BD6AAB461}" dt="2025-08-10T09:09:03.559" v="1862" actId="20577"/>
          <ac:spMkLst>
            <pc:docMk/>
            <pc:sldMk cId="2246437882" sldId="259"/>
            <ac:spMk id="3" creationId="{563B3AE9-E0C1-4854-1BD1-930D57716BF1}"/>
          </ac:spMkLst>
        </pc:spChg>
        <pc:spChg chg="mod">
          <ac:chgData name="雄軌 島内" userId="80da952f7fe951dd" providerId="LiveId" clId="{415F1B37-8C54-4811-9D0B-043BD6AAB461}" dt="2025-08-10T08:57:32.540" v="728" actId="1076"/>
          <ac:spMkLst>
            <pc:docMk/>
            <pc:sldMk cId="2246437882" sldId="259"/>
            <ac:spMk id="18" creationId="{E14300C1-BD80-77BC-11F8-993980726B9B}"/>
          </ac:spMkLst>
        </pc:spChg>
      </pc:sldChg>
      <pc:sldChg chg="add del">
        <pc:chgData name="雄軌 島内" userId="80da952f7fe951dd" providerId="LiveId" clId="{415F1B37-8C54-4811-9D0B-043BD6AAB461}" dt="2025-08-10T09:03:37.784" v="1497"/>
        <pc:sldMkLst>
          <pc:docMk/>
          <pc:sldMk cId="7369804" sldId="260"/>
        </pc:sldMkLst>
      </pc:sldChg>
      <pc:sldChg chg="modSp add mod">
        <pc:chgData name="雄軌 島内" userId="80da952f7fe951dd" providerId="LiveId" clId="{415F1B37-8C54-4811-9D0B-043BD6AAB461}" dt="2025-08-10T09:04:16.357" v="1524" actId="6549"/>
        <pc:sldMkLst>
          <pc:docMk/>
          <pc:sldMk cId="2341409928" sldId="260"/>
        </pc:sldMkLst>
        <pc:spChg chg="mod">
          <ac:chgData name="雄軌 島内" userId="80da952f7fe951dd" providerId="LiveId" clId="{415F1B37-8C54-4811-9D0B-043BD6AAB461}" dt="2025-08-10T09:03:57.223" v="1521" actId="20577"/>
          <ac:spMkLst>
            <pc:docMk/>
            <pc:sldMk cId="2341409928" sldId="260"/>
            <ac:spMk id="17" creationId="{A5F4D899-D5B5-EB3D-AC82-54C63EDC2A04}"/>
          </ac:spMkLst>
        </pc:spChg>
        <pc:spChg chg="mod">
          <ac:chgData name="雄軌 島内" userId="80da952f7fe951dd" providerId="LiveId" clId="{415F1B37-8C54-4811-9D0B-043BD6AAB461}" dt="2025-08-10T09:04:16.357" v="1524" actId="6549"/>
          <ac:spMkLst>
            <pc:docMk/>
            <pc:sldMk cId="2341409928" sldId="260"/>
            <ac:spMk id="19" creationId="{F580AE48-86BB-329E-DD6A-66F5FED42011}"/>
          </ac:spMkLst>
        </pc:spChg>
      </pc:sldChg>
      <pc:sldChg chg="modSp add mod">
        <pc:chgData name="雄軌 島内" userId="80da952f7fe951dd" providerId="LiveId" clId="{415F1B37-8C54-4811-9D0B-043BD6AAB461}" dt="2025-08-10T09:09:57.591" v="1979" actId="20577"/>
        <pc:sldMkLst>
          <pc:docMk/>
          <pc:sldMk cId="2531496405" sldId="261"/>
        </pc:sldMkLst>
        <pc:spChg chg="mod">
          <ac:chgData name="雄軌 島内" userId="80da952f7fe951dd" providerId="LiveId" clId="{415F1B37-8C54-4811-9D0B-043BD6AAB461}" dt="2025-08-10T09:09:57.591" v="1979" actId="20577"/>
          <ac:spMkLst>
            <pc:docMk/>
            <pc:sldMk cId="2531496405" sldId="261"/>
            <ac:spMk id="2" creationId="{B3EDB6EB-A478-FD08-F882-9350BA02ACE7}"/>
          </ac:spMkLst>
        </pc:spChg>
      </pc:sldChg>
      <pc:sldChg chg="delSp add mod">
        <pc:chgData name="雄軌 島内" userId="80da952f7fe951dd" providerId="LiveId" clId="{415F1B37-8C54-4811-9D0B-043BD6AAB461}" dt="2025-08-10T09:07:42.904" v="1740" actId="478"/>
        <pc:sldMkLst>
          <pc:docMk/>
          <pc:sldMk cId="4072458611" sldId="262"/>
        </pc:sldMkLst>
        <pc:spChg chg="del">
          <ac:chgData name="雄軌 島内" userId="80da952f7fe951dd" providerId="LiveId" clId="{415F1B37-8C54-4811-9D0B-043BD6AAB461}" dt="2025-08-10T09:07:42.904" v="1740" actId="478"/>
          <ac:spMkLst>
            <pc:docMk/>
            <pc:sldMk cId="4072458611" sldId="262"/>
            <ac:spMk id="2" creationId="{47CA72F7-708A-C9D0-C3B9-B0DEE2BDA852}"/>
          </ac:spMkLst>
        </pc:spChg>
      </pc:sldChg>
      <pc:sldChg chg="addSp modSp add mod">
        <pc:chgData name="雄軌 島内" userId="80da952f7fe951dd" providerId="LiveId" clId="{415F1B37-8C54-4811-9D0B-043BD6AAB461}" dt="2025-08-10T09:10:19.121" v="1982" actId="1076"/>
        <pc:sldMkLst>
          <pc:docMk/>
          <pc:sldMk cId="1377096771" sldId="263"/>
        </pc:sldMkLst>
        <pc:spChg chg="add mod">
          <ac:chgData name="雄軌 島内" userId="80da952f7fe951dd" providerId="LiveId" clId="{415F1B37-8C54-4811-9D0B-043BD6AAB461}" dt="2025-08-10T09:10:19.121" v="1982" actId="1076"/>
          <ac:spMkLst>
            <pc:docMk/>
            <pc:sldMk cId="1377096771" sldId="263"/>
            <ac:spMk id="2" creationId="{41C5346A-6630-954F-0A12-A35AF5B2B9E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5C8A45E-AC94-4C31-9CC7-70D2D8BD42BB}" type="datetimeFigureOut">
              <a:rPr kumimoji="1" lang="ja-JP" altLang="en-US" smtClean="0"/>
              <a:t>2025/8/10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30F17B2-7137-4687-A21D-919CD63C0176}" type="slidenum">
              <a:rPr kumimoji="1" lang="ja-JP" altLang="en-US" smtClean="0"/>
              <a:t>‹#›</a:t>
            </a:fld>
            <a:endParaRPr kumimoji="1" lang="ja-JP" altLang="en-US"/>
          </a:p>
        </p:txBody>
      </p:sp>
    </p:spTree>
    <p:extLst>
      <p:ext uri="{BB962C8B-B14F-4D97-AF65-F5344CB8AC3E}">
        <p14:creationId xmlns:p14="http://schemas.microsoft.com/office/powerpoint/2010/main" val="1695734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5C8A45E-AC94-4C31-9CC7-70D2D8BD42BB}" type="datetimeFigureOut">
              <a:rPr kumimoji="1" lang="ja-JP" altLang="en-US" smtClean="0"/>
              <a:t>2025/8/10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30F17B2-7137-4687-A21D-919CD63C0176}" type="slidenum">
              <a:rPr kumimoji="1" lang="ja-JP" altLang="en-US" smtClean="0"/>
              <a:t>‹#›</a:t>
            </a:fld>
            <a:endParaRPr kumimoji="1" lang="ja-JP" altLang="en-US"/>
          </a:p>
        </p:txBody>
      </p:sp>
    </p:spTree>
    <p:extLst>
      <p:ext uri="{BB962C8B-B14F-4D97-AF65-F5344CB8AC3E}">
        <p14:creationId xmlns:p14="http://schemas.microsoft.com/office/powerpoint/2010/main" val="1063813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5C8A45E-AC94-4C31-9CC7-70D2D8BD42BB}" type="datetimeFigureOut">
              <a:rPr kumimoji="1" lang="ja-JP" altLang="en-US" smtClean="0"/>
              <a:t>2025/8/10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30F17B2-7137-4687-A21D-919CD63C0176}" type="slidenum">
              <a:rPr kumimoji="1" lang="ja-JP" altLang="en-US" smtClean="0"/>
              <a:t>‹#›</a:t>
            </a:fld>
            <a:endParaRPr kumimoji="1" lang="ja-JP" altLang="en-US"/>
          </a:p>
        </p:txBody>
      </p:sp>
    </p:spTree>
    <p:extLst>
      <p:ext uri="{BB962C8B-B14F-4D97-AF65-F5344CB8AC3E}">
        <p14:creationId xmlns:p14="http://schemas.microsoft.com/office/powerpoint/2010/main" val="3590059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5C8A45E-AC94-4C31-9CC7-70D2D8BD42BB}" type="datetimeFigureOut">
              <a:rPr kumimoji="1" lang="ja-JP" altLang="en-US" smtClean="0"/>
              <a:t>2025/8/10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30F17B2-7137-4687-A21D-919CD63C0176}" type="slidenum">
              <a:rPr kumimoji="1" lang="ja-JP" altLang="en-US" smtClean="0"/>
              <a:t>‹#›</a:t>
            </a:fld>
            <a:endParaRPr kumimoji="1" lang="ja-JP" altLang="en-US"/>
          </a:p>
        </p:txBody>
      </p:sp>
    </p:spTree>
    <p:extLst>
      <p:ext uri="{BB962C8B-B14F-4D97-AF65-F5344CB8AC3E}">
        <p14:creationId xmlns:p14="http://schemas.microsoft.com/office/powerpoint/2010/main" val="1816607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5C8A45E-AC94-4C31-9CC7-70D2D8BD42BB}" type="datetimeFigureOut">
              <a:rPr kumimoji="1" lang="ja-JP" altLang="en-US" smtClean="0"/>
              <a:t>2025/8/10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30F17B2-7137-4687-A21D-919CD63C0176}" type="slidenum">
              <a:rPr kumimoji="1" lang="ja-JP" altLang="en-US" smtClean="0"/>
              <a:t>‹#›</a:t>
            </a:fld>
            <a:endParaRPr kumimoji="1" lang="ja-JP" altLang="en-US"/>
          </a:p>
        </p:txBody>
      </p:sp>
    </p:spTree>
    <p:extLst>
      <p:ext uri="{BB962C8B-B14F-4D97-AF65-F5344CB8AC3E}">
        <p14:creationId xmlns:p14="http://schemas.microsoft.com/office/powerpoint/2010/main" val="3631369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5C8A45E-AC94-4C31-9CC7-70D2D8BD42BB}" type="datetimeFigureOut">
              <a:rPr kumimoji="1" lang="ja-JP" altLang="en-US" smtClean="0"/>
              <a:t>2025/8/10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30F17B2-7137-4687-A21D-919CD63C0176}" type="slidenum">
              <a:rPr kumimoji="1" lang="ja-JP" altLang="en-US" smtClean="0"/>
              <a:t>‹#›</a:t>
            </a:fld>
            <a:endParaRPr kumimoji="1" lang="ja-JP" altLang="en-US"/>
          </a:p>
        </p:txBody>
      </p:sp>
    </p:spTree>
    <p:extLst>
      <p:ext uri="{BB962C8B-B14F-4D97-AF65-F5344CB8AC3E}">
        <p14:creationId xmlns:p14="http://schemas.microsoft.com/office/powerpoint/2010/main" val="2012647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C8A45E-AC94-4C31-9CC7-70D2D8BD42BB}" type="datetimeFigureOut">
              <a:rPr kumimoji="1" lang="ja-JP" altLang="en-US" smtClean="0"/>
              <a:t>2025/8/10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30F17B2-7137-4687-A21D-919CD63C0176}" type="slidenum">
              <a:rPr kumimoji="1" lang="ja-JP" altLang="en-US" smtClean="0"/>
              <a:t>‹#›</a:t>
            </a:fld>
            <a:endParaRPr kumimoji="1" lang="ja-JP" altLang="en-US"/>
          </a:p>
        </p:txBody>
      </p:sp>
    </p:spTree>
    <p:extLst>
      <p:ext uri="{BB962C8B-B14F-4D97-AF65-F5344CB8AC3E}">
        <p14:creationId xmlns:p14="http://schemas.microsoft.com/office/powerpoint/2010/main" val="15730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5C8A45E-AC94-4C31-9CC7-70D2D8BD42BB}" type="datetimeFigureOut">
              <a:rPr kumimoji="1" lang="ja-JP" altLang="en-US" smtClean="0"/>
              <a:t>2025/8/10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30F17B2-7137-4687-A21D-919CD63C0176}" type="slidenum">
              <a:rPr kumimoji="1" lang="ja-JP" altLang="en-US" smtClean="0"/>
              <a:t>‹#›</a:t>
            </a:fld>
            <a:endParaRPr kumimoji="1" lang="ja-JP" altLang="en-US"/>
          </a:p>
        </p:txBody>
      </p:sp>
    </p:spTree>
    <p:extLst>
      <p:ext uri="{BB962C8B-B14F-4D97-AF65-F5344CB8AC3E}">
        <p14:creationId xmlns:p14="http://schemas.microsoft.com/office/powerpoint/2010/main" val="2017120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5C8A45E-AC94-4C31-9CC7-70D2D8BD42BB}" type="datetimeFigureOut">
              <a:rPr kumimoji="1" lang="ja-JP" altLang="en-US" smtClean="0"/>
              <a:t>2025/8/10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30F17B2-7137-4687-A21D-919CD63C0176}" type="slidenum">
              <a:rPr kumimoji="1" lang="ja-JP" altLang="en-US" smtClean="0"/>
              <a:t>‹#›</a:t>
            </a:fld>
            <a:endParaRPr kumimoji="1" lang="ja-JP" altLang="en-US"/>
          </a:p>
        </p:txBody>
      </p:sp>
    </p:spTree>
    <p:extLst>
      <p:ext uri="{BB962C8B-B14F-4D97-AF65-F5344CB8AC3E}">
        <p14:creationId xmlns:p14="http://schemas.microsoft.com/office/powerpoint/2010/main" val="34219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5C8A45E-AC94-4C31-9CC7-70D2D8BD42BB}" type="datetimeFigureOut">
              <a:rPr kumimoji="1" lang="ja-JP" altLang="en-US" smtClean="0"/>
              <a:t>2025/8/10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30F17B2-7137-4687-A21D-919CD63C0176}" type="slidenum">
              <a:rPr kumimoji="1" lang="ja-JP" altLang="en-US" smtClean="0"/>
              <a:t>‹#›</a:t>
            </a:fld>
            <a:endParaRPr kumimoji="1" lang="ja-JP" altLang="en-US"/>
          </a:p>
        </p:txBody>
      </p:sp>
    </p:spTree>
    <p:extLst>
      <p:ext uri="{BB962C8B-B14F-4D97-AF65-F5344CB8AC3E}">
        <p14:creationId xmlns:p14="http://schemas.microsoft.com/office/powerpoint/2010/main" val="3122259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5C8A45E-AC94-4C31-9CC7-70D2D8BD42BB}" type="datetimeFigureOut">
              <a:rPr kumimoji="1" lang="ja-JP" altLang="en-US" smtClean="0"/>
              <a:t>2025/8/10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30F17B2-7137-4687-A21D-919CD63C0176}" type="slidenum">
              <a:rPr kumimoji="1" lang="ja-JP" altLang="en-US" smtClean="0"/>
              <a:t>‹#›</a:t>
            </a:fld>
            <a:endParaRPr kumimoji="1" lang="ja-JP" altLang="en-US"/>
          </a:p>
        </p:txBody>
      </p:sp>
    </p:spTree>
    <p:extLst>
      <p:ext uri="{BB962C8B-B14F-4D97-AF65-F5344CB8AC3E}">
        <p14:creationId xmlns:p14="http://schemas.microsoft.com/office/powerpoint/2010/main" val="1515321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15C8A45E-AC94-4C31-9CC7-70D2D8BD42BB}" type="datetimeFigureOut">
              <a:rPr kumimoji="1" lang="ja-JP" altLang="en-US" smtClean="0"/>
              <a:t>2025/8/10</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830F17B2-7137-4687-A21D-919CD63C0176}" type="slidenum">
              <a:rPr kumimoji="1" lang="ja-JP" altLang="en-US" smtClean="0"/>
              <a:t>‹#›</a:t>
            </a:fld>
            <a:endParaRPr kumimoji="1" lang="ja-JP" altLang="en-US"/>
          </a:p>
        </p:txBody>
      </p:sp>
    </p:spTree>
    <p:extLst>
      <p:ext uri="{BB962C8B-B14F-4D97-AF65-F5344CB8AC3E}">
        <p14:creationId xmlns:p14="http://schemas.microsoft.com/office/powerpoint/2010/main" val="12296065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s://beltempo2019.jp/recruit_lp/lp01/"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descr="アイコン&#10;&#10;AI 生成コンテンツは誤りを含む可能性があります。">
            <a:extLst>
              <a:ext uri="{FF2B5EF4-FFF2-40B4-BE49-F238E27FC236}">
                <a16:creationId xmlns:a16="http://schemas.microsoft.com/office/drawing/2014/main" id="{FDE8EB30-E24B-1107-E236-A8A966DB4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3180" y="3490763"/>
            <a:ext cx="1271640" cy="912881"/>
          </a:xfrm>
          <a:prstGeom prst="rect">
            <a:avLst/>
          </a:prstGeom>
        </p:spPr>
      </p:pic>
      <p:sp>
        <p:nvSpPr>
          <p:cNvPr id="17" name="テキスト ボックス 16">
            <a:extLst>
              <a:ext uri="{FF2B5EF4-FFF2-40B4-BE49-F238E27FC236}">
                <a16:creationId xmlns:a16="http://schemas.microsoft.com/office/drawing/2014/main" id="{04752D57-7405-9099-A711-ADBD5B86E315}"/>
              </a:ext>
            </a:extLst>
          </p:cNvPr>
          <p:cNvSpPr txBox="1"/>
          <p:nvPr/>
        </p:nvSpPr>
        <p:spPr>
          <a:xfrm>
            <a:off x="2413337" y="4583668"/>
            <a:ext cx="2031325" cy="369332"/>
          </a:xfrm>
          <a:prstGeom prst="rect">
            <a:avLst/>
          </a:prstGeom>
          <a:noFill/>
        </p:spPr>
        <p:txBody>
          <a:bodyPr wrap="none" rtlCol="0">
            <a:spAutoFit/>
          </a:bodyPr>
          <a:lstStyle/>
          <a:p>
            <a:r>
              <a:rPr kumimoji="1" lang="ja-JP" altLang="en-US" dirty="0"/>
              <a:t>総合パンフレット</a:t>
            </a:r>
          </a:p>
        </p:txBody>
      </p:sp>
      <p:sp>
        <p:nvSpPr>
          <p:cNvPr id="18" name="テキスト ボックス 17">
            <a:extLst>
              <a:ext uri="{FF2B5EF4-FFF2-40B4-BE49-F238E27FC236}">
                <a16:creationId xmlns:a16="http://schemas.microsoft.com/office/drawing/2014/main" id="{EEC5E185-056F-6DC2-8255-1D561AEAF674}"/>
              </a:ext>
            </a:extLst>
          </p:cNvPr>
          <p:cNvSpPr txBox="1"/>
          <p:nvPr/>
        </p:nvSpPr>
        <p:spPr>
          <a:xfrm>
            <a:off x="2875001" y="9255680"/>
            <a:ext cx="1107996" cy="369332"/>
          </a:xfrm>
          <a:prstGeom prst="rect">
            <a:avLst/>
          </a:prstGeom>
          <a:noFill/>
        </p:spPr>
        <p:txBody>
          <a:bodyPr wrap="none" rtlCol="0">
            <a:spAutoFit/>
          </a:bodyPr>
          <a:lstStyle/>
          <a:p>
            <a:r>
              <a:rPr kumimoji="1" lang="ja-JP" altLang="en-US" dirty="0"/>
              <a:t>表紙　表</a:t>
            </a:r>
          </a:p>
        </p:txBody>
      </p:sp>
      <p:sp>
        <p:nvSpPr>
          <p:cNvPr id="19" name="テキスト ボックス 18">
            <a:extLst>
              <a:ext uri="{FF2B5EF4-FFF2-40B4-BE49-F238E27FC236}">
                <a16:creationId xmlns:a16="http://schemas.microsoft.com/office/drawing/2014/main" id="{56C8F21E-D6E0-16BF-F3C8-C52BCDA7230E}"/>
              </a:ext>
            </a:extLst>
          </p:cNvPr>
          <p:cNvSpPr txBox="1"/>
          <p:nvPr/>
        </p:nvSpPr>
        <p:spPr>
          <a:xfrm>
            <a:off x="-66637" y="84692"/>
            <a:ext cx="4003637" cy="1061829"/>
          </a:xfrm>
          <a:prstGeom prst="rect">
            <a:avLst/>
          </a:prstGeom>
          <a:noFill/>
        </p:spPr>
        <p:txBody>
          <a:bodyPr wrap="square" rtlCol="0">
            <a:spAutoFit/>
          </a:bodyPr>
          <a:lstStyle/>
          <a:p>
            <a:r>
              <a:rPr kumimoji="1" lang="en-US" altLang="ja-JP" sz="1050" dirty="0">
                <a:solidFill>
                  <a:srgbClr val="FF0000"/>
                </a:solidFill>
              </a:rPr>
              <a:t>【</a:t>
            </a:r>
            <a:r>
              <a:rPr kumimoji="1" lang="ja-JP" altLang="en-US" sz="1050" dirty="0">
                <a:solidFill>
                  <a:srgbClr val="FF0000"/>
                </a:solidFill>
              </a:rPr>
              <a:t>要望</a:t>
            </a:r>
            <a:r>
              <a:rPr kumimoji="1" lang="en-US" altLang="ja-JP" sz="1050" dirty="0">
                <a:solidFill>
                  <a:srgbClr val="FF0000"/>
                </a:solidFill>
              </a:rPr>
              <a:t>】</a:t>
            </a:r>
          </a:p>
          <a:p>
            <a:r>
              <a:rPr kumimoji="1" lang="ja-JP" altLang="en-US" sz="1050" dirty="0">
                <a:solidFill>
                  <a:srgbClr val="FF0000"/>
                </a:solidFill>
              </a:rPr>
              <a:t>・表紙はシンプル系でデザインお願いします。</a:t>
            </a:r>
            <a:endParaRPr kumimoji="1" lang="en-US" altLang="ja-JP" sz="1050" dirty="0">
              <a:solidFill>
                <a:srgbClr val="FF0000"/>
              </a:solidFill>
            </a:endParaRPr>
          </a:p>
          <a:p>
            <a:r>
              <a:rPr kumimoji="1" lang="ja-JP" altLang="en-US" sz="1050" dirty="0">
                <a:solidFill>
                  <a:srgbClr val="FF0000"/>
                </a:solidFill>
              </a:rPr>
              <a:t>　文章はこれ以外なしで大丈夫です。</a:t>
            </a:r>
            <a:endParaRPr kumimoji="1" lang="en-US" altLang="ja-JP" sz="1050" dirty="0">
              <a:solidFill>
                <a:srgbClr val="FF0000"/>
              </a:solidFill>
            </a:endParaRPr>
          </a:p>
          <a:p>
            <a:r>
              <a:rPr kumimoji="1" lang="ja-JP" altLang="en-US" sz="1050" dirty="0">
                <a:solidFill>
                  <a:srgbClr val="FF0000"/>
                </a:solidFill>
              </a:rPr>
              <a:t>　何パターンかご提案お願いします。</a:t>
            </a:r>
            <a:endParaRPr kumimoji="1" lang="en-US" altLang="ja-JP" sz="1050" dirty="0">
              <a:solidFill>
                <a:srgbClr val="FF0000"/>
              </a:solidFill>
            </a:endParaRPr>
          </a:p>
          <a:p>
            <a:r>
              <a:rPr kumimoji="1" lang="ja-JP" altLang="en-US" sz="1050" dirty="0">
                <a:solidFill>
                  <a:srgbClr val="FF0000"/>
                </a:solidFill>
              </a:rPr>
              <a:t>・会社（老人ホームと訪問介護を運営）の総合パンフレットなので老人ホームのサービス内容をしっかり掲載したいです</a:t>
            </a:r>
          </a:p>
        </p:txBody>
      </p:sp>
    </p:spTree>
    <p:extLst>
      <p:ext uri="{BB962C8B-B14F-4D97-AF65-F5344CB8AC3E}">
        <p14:creationId xmlns:p14="http://schemas.microsoft.com/office/powerpoint/2010/main" val="2359793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B3789-B0D6-240D-6C8D-A8BC54D3A8CD}"/>
            </a:ext>
          </a:extLst>
        </p:cNvPr>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016D7B26-FB33-E077-CFB4-36CFE4BF0B75}"/>
              </a:ext>
            </a:extLst>
          </p:cNvPr>
          <p:cNvSpPr txBox="1"/>
          <p:nvPr/>
        </p:nvSpPr>
        <p:spPr>
          <a:xfrm>
            <a:off x="2875001" y="9255680"/>
            <a:ext cx="1107996" cy="369332"/>
          </a:xfrm>
          <a:prstGeom prst="rect">
            <a:avLst/>
          </a:prstGeom>
          <a:noFill/>
        </p:spPr>
        <p:txBody>
          <a:bodyPr wrap="none" rtlCol="0">
            <a:spAutoFit/>
          </a:bodyPr>
          <a:lstStyle/>
          <a:p>
            <a:r>
              <a:rPr kumimoji="1" lang="ja-JP" altLang="en-US" dirty="0"/>
              <a:t>中面　左</a:t>
            </a:r>
          </a:p>
        </p:txBody>
      </p:sp>
      <p:sp>
        <p:nvSpPr>
          <p:cNvPr id="2" name="テキスト ボックス 1">
            <a:extLst>
              <a:ext uri="{FF2B5EF4-FFF2-40B4-BE49-F238E27FC236}">
                <a16:creationId xmlns:a16="http://schemas.microsoft.com/office/drawing/2014/main" id="{97BE6B5B-FF5B-CCCE-F13D-E6DFDC967A00}"/>
              </a:ext>
            </a:extLst>
          </p:cNvPr>
          <p:cNvSpPr txBox="1"/>
          <p:nvPr/>
        </p:nvSpPr>
        <p:spPr>
          <a:xfrm>
            <a:off x="-66637" y="84693"/>
            <a:ext cx="6378669" cy="900246"/>
          </a:xfrm>
          <a:prstGeom prst="rect">
            <a:avLst/>
          </a:prstGeom>
          <a:noFill/>
        </p:spPr>
        <p:txBody>
          <a:bodyPr wrap="none" rtlCol="0">
            <a:spAutoFit/>
          </a:bodyPr>
          <a:lstStyle/>
          <a:p>
            <a:r>
              <a:rPr kumimoji="1" lang="en-US" altLang="ja-JP" sz="1050" dirty="0">
                <a:solidFill>
                  <a:srgbClr val="FF0000"/>
                </a:solidFill>
              </a:rPr>
              <a:t>【</a:t>
            </a:r>
            <a:r>
              <a:rPr kumimoji="1" lang="ja-JP" altLang="en-US" sz="1050" dirty="0">
                <a:solidFill>
                  <a:srgbClr val="FF0000"/>
                </a:solidFill>
              </a:rPr>
              <a:t>要望</a:t>
            </a:r>
            <a:r>
              <a:rPr kumimoji="1" lang="en-US" altLang="ja-JP" sz="1050" dirty="0">
                <a:solidFill>
                  <a:srgbClr val="FF0000"/>
                </a:solidFill>
              </a:rPr>
              <a:t>】</a:t>
            </a:r>
          </a:p>
          <a:p>
            <a:r>
              <a:rPr kumimoji="1" lang="ja-JP" altLang="en-US" sz="1050" dirty="0">
                <a:solidFill>
                  <a:srgbClr val="FF0000"/>
                </a:solidFill>
              </a:rPr>
              <a:t>・内容は</a:t>
            </a:r>
            <a:r>
              <a:rPr kumimoji="1" lang="en-US" altLang="ja-JP" sz="1050" dirty="0">
                <a:solidFill>
                  <a:srgbClr val="FF0000"/>
                </a:solidFill>
              </a:rPr>
              <a:t>LP</a:t>
            </a:r>
            <a:r>
              <a:rPr kumimoji="1" lang="ja-JP" altLang="en-US" sz="1050" dirty="0">
                <a:solidFill>
                  <a:srgbClr val="FF0000"/>
                </a:solidFill>
              </a:rPr>
              <a:t>を確認してご提案ください</a:t>
            </a:r>
            <a:endParaRPr kumimoji="1" lang="en-US" altLang="ja-JP" sz="1050" dirty="0">
              <a:solidFill>
                <a:srgbClr val="FF0000"/>
              </a:solidFill>
            </a:endParaRPr>
          </a:p>
          <a:p>
            <a:r>
              <a:rPr kumimoji="1" lang="en-US" altLang="ja-JP" sz="1050" dirty="0">
                <a:solidFill>
                  <a:srgbClr val="FF0000"/>
                </a:solidFill>
              </a:rPr>
              <a:t>https://beltempo2019.jp/nanayumehome/lp02/</a:t>
            </a:r>
          </a:p>
          <a:p>
            <a:endParaRPr kumimoji="1" lang="en-US" altLang="ja-JP" sz="1050" dirty="0">
              <a:solidFill>
                <a:srgbClr val="FF0000"/>
              </a:solidFill>
            </a:endParaRPr>
          </a:p>
          <a:p>
            <a:r>
              <a:rPr kumimoji="1" lang="ja-JP" altLang="en-US" sz="1050" dirty="0">
                <a:solidFill>
                  <a:srgbClr val="FF0000"/>
                </a:solidFill>
              </a:rPr>
              <a:t>・ななゆめめの７つの取り組みをしっかり目立たせたいです。特徴は取り組みより簡略で大丈夫です。</a:t>
            </a:r>
            <a:endParaRPr kumimoji="1" lang="en-US" altLang="ja-JP" sz="1050" dirty="0">
              <a:solidFill>
                <a:srgbClr val="FF0000"/>
              </a:solidFill>
            </a:endParaRPr>
          </a:p>
        </p:txBody>
      </p:sp>
    </p:spTree>
    <p:extLst>
      <p:ext uri="{BB962C8B-B14F-4D97-AF65-F5344CB8AC3E}">
        <p14:creationId xmlns:p14="http://schemas.microsoft.com/office/powerpoint/2010/main" val="344083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5E8B7-2831-1449-9C62-60D4DE5ADAAD}"/>
            </a:ext>
          </a:extLst>
        </p:cNvPr>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D33EEE92-2EF9-935C-2870-BFB953ADF661}"/>
              </a:ext>
            </a:extLst>
          </p:cNvPr>
          <p:cNvSpPr txBox="1"/>
          <p:nvPr/>
        </p:nvSpPr>
        <p:spPr>
          <a:xfrm>
            <a:off x="2875001" y="9255680"/>
            <a:ext cx="1107996" cy="369332"/>
          </a:xfrm>
          <a:prstGeom prst="rect">
            <a:avLst/>
          </a:prstGeom>
          <a:noFill/>
        </p:spPr>
        <p:txBody>
          <a:bodyPr wrap="none" rtlCol="0">
            <a:spAutoFit/>
          </a:bodyPr>
          <a:lstStyle/>
          <a:p>
            <a:r>
              <a:rPr kumimoji="1" lang="ja-JP" altLang="en-US" dirty="0"/>
              <a:t>中面　右</a:t>
            </a:r>
          </a:p>
        </p:txBody>
      </p:sp>
      <p:sp>
        <p:nvSpPr>
          <p:cNvPr id="2" name="テキスト ボックス 1">
            <a:extLst>
              <a:ext uri="{FF2B5EF4-FFF2-40B4-BE49-F238E27FC236}">
                <a16:creationId xmlns:a16="http://schemas.microsoft.com/office/drawing/2014/main" id="{7A24A5A5-EC89-E96A-1EC2-A80043AFABCE}"/>
              </a:ext>
            </a:extLst>
          </p:cNvPr>
          <p:cNvSpPr txBox="1"/>
          <p:nvPr/>
        </p:nvSpPr>
        <p:spPr>
          <a:xfrm>
            <a:off x="-66637" y="84693"/>
            <a:ext cx="7051930" cy="900246"/>
          </a:xfrm>
          <a:prstGeom prst="rect">
            <a:avLst/>
          </a:prstGeom>
          <a:noFill/>
        </p:spPr>
        <p:txBody>
          <a:bodyPr wrap="none" rtlCol="0">
            <a:spAutoFit/>
          </a:bodyPr>
          <a:lstStyle/>
          <a:p>
            <a:r>
              <a:rPr kumimoji="1" lang="en-US" altLang="ja-JP" sz="1050" dirty="0">
                <a:solidFill>
                  <a:srgbClr val="FF0000"/>
                </a:solidFill>
              </a:rPr>
              <a:t>【</a:t>
            </a:r>
            <a:r>
              <a:rPr kumimoji="1" lang="ja-JP" altLang="en-US" sz="1050" dirty="0">
                <a:solidFill>
                  <a:srgbClr val="FF0000"/>
                </a:solidFill>
              </a:rPr>
              <a:t>要望</a:t>
            </a:r>
            <a:r>
              <a:rPr kumimoji="1" lang="en-US" altLang="ja-JP" sz="1050" dirty="0">
                <a:solidFill>
                  <a:srgbClr val="FF0000"/>
                </a:solidFill>
              </a:rPr>
              <a:t>】</a:t>
            </a:r>
          </a:p>
          <a:p>
            <a:r>
              <a:rPr kumimoji="1" lang="ja-JP" altLang="en-US" sz="1050" dirty="0">
                <a:solidFill>
                  <a:srgbClr val="FF0000"/>
                </a:solidFill>
              </a:rPr>
              <a:t>・こちらには入居してよかった声とゆめがかなった実績を掲載したいです。（全ページではなく）</a:t>
            </a:r>
            <a:endParaRPr kumimoji="1" lang="en-US" altLang="ja-JP" sz="1050" dirty="0">
              <a:solidFill>
                <a:srgbClr val="FF0000"/>
              </a:solidFill>
            </a:endParaRPr>
          </a:p>
          <a:p>
            <a:r>
              <a:rPr kumimoji="1" lang="ja-JP" altLang="en-US" sz="1050" dirty="0">
                <a:solidFill>
                  <a:srgbClr val="FF0000"/>
                </a:solidFill>
              </a:rPr>
              <a:t>入居してよかった声は簡略してもいいので３つゆめがかなった実績については２つ掲載できれば嬉しいです。</a:t>
            </a:r>
            <a:endParaRPr kumimoji="1" lang="en-US" altLang="ja-JP" sz="1050" dirty="0">
              <a:solidFill>
                <a:srgbClr val="FF0000"/>
              </a:solidFill>
            </a:endParaRPr>
          </a:p>
          <a:p>
            <a:r>
              <a:rPr kumimoji="1" lang="ja-JP" altLang="en-US" sz="1050" dirty="0">
                <a:solidFill>
                  <a:srgbClr val="FF0000"/>
                </a:solidFill>
              </a:rPr>
              <a:t>写真はデザインが固まってからお渡しします。文章はスペースに限りがあるので何文字ぐらいでまとめて欲しいと</a:t>
            </a:r>
            <a:endParaRPr kumimoji="1" lang="en-US" altLang="ja-JP" sz="1050" dirty="0">
              <a:solidFill>
                <a:srgbClr val="FF0000"/>
              </a:solidFill>
            </a:endParaRPr>
          </a:p>
          <a:p>
            <a:r>
              <a:rPr kumimoji="1" lang="ja-JP" altLang="en-US" sz="1050" dirty="0">
                <a:solidFill>
                  <a:srgbClr val="FF0000"/>
                </a:solidFill>
              </a:rPr>
              <a:t>デザインが固まってから言っていただければ作成します。</a:t>
            </a:r>
            <a:endParaRPr kumimoji="1" lang="en-US" altLang="ja-JP" sz="1050" dirty="0">
              <a:solidFill>
                <a:srgbClr val="FF0000"/>
              </a:solidFill>
            </a:endParaRPr>
          </a:p>
        </p:txBody>
      </p:sp>
    </p:spTree>
    <p:extLst>
      <p:ext uri="{BB962C8B-B14F-4D97-AF65-F5344CB8AC3E}">
        <p14:creationId xmlns:p14="http://schemas.microsoft.com/office/powerpoint/2010/main" val="2016974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5D01B-D146-448D-22AE-D1C65B5C1F87}"/>
            </a:ext>
          </a:extLst>
        </p:cNvPr>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E14300C1-BD80-77BC-11F8-993980726B9B}"/>
              </a:ext>
            </a:extLst>
          </p:cNvPr>
          <p:cNvSpPr txBox="1"/>
          <p:nvPr/>
        </p:nvSpPr>
        <p:spPr>
          <a:xfrm>
            <a:off x="3105834" y="9255680"/>
            <a:ext cx="646331" cy="369332"/>
          </a:xfrm>
          <a:prstGeom prst="rect">
            <a:avLst/>
          </a:prstGeom>
          <a:noFill/>
        </p:spPr>
        <p:txBody>
          <a:bodyPr wrap="none" rtlCol="0">
            <a:spAutoFit/>
          </a:bodyPr>
          <a:lstStyle/>
          <a:p>
            <a:r>
              <a:rPr kumimoji="1" lang="ja-JP" altLang="en-US" dirty="0"/>
              <a:t>裏面</a:t>
            </a:r>
            <a:endParaRPr kumimoji="1" lang="en-US" altLang="ja-JP" dirty="0"/>
          </a:p>
        </p:txBody>
      </p:sp>
      <p:sp>
        <p:nvSpPr>
          <p:cNvPr id="3" name="テキスト ボックス 2">
            <a:extLst>
              <a:ext uri="{FF2B5EF4-FFF2-40B4-BE49-F238E27FC236}">
                <a16:creationId xmlns:a16="http://schemas.microsoft.com/office/drawing/2014/main" id="{563B3AE9-E0C1-4854-1BD1-930D57716BF1}"/>
              </a:ext>
            </a:extLst>
          </p:cNvPr>
          <p:cNvSpPr txBox="1"/>
          <p:nvPr/>
        </p:nvSpPr>
        <p:spPr>
          <a:xfrm>
            <a:off x="2528752" y="8354060"/>
            <a:ext cx="2954655" cy="646331"/>
          </a:xfrm>
          <a:prstGeom prst="rect">
            <a:avLst/>
          </a:prstGeom>
          <a:noFill/>
        </p:spPr>
        <p:txBody>
          <a:bodyPr wrap="none" rtlCol="0">
            <a:spAutoFit/>
          </a:bodyPr>
          <a:lstStyle/>
          <a:p>
            <a:r>
              <a:rPr kumimoji="1" lang="ja-JP" altLang="en-US" dirty="0">
                <a:solidFill>
                  <a:srgbClr val="FF0000"/>
                </a:solidFill>
              </a:rPr>
              <a:t>会社概要の記載</a:t>
            </a:r>
            <a:endParaRPr kumimoji="1" lang="en-US" altLang="ja-JP" dirty="0">
              <a:solidFill>
                <a:srgbClr val="FF0000"/>
              </a:solidFill>
            </a:endParaRPr>
          </a:p>
          <a:p>
            <a:r>
              <a:rPr kumimoji="1" lang="ja-JP" altLang="en-US" dirty="0">
                <a:solidFill>
                  <a:srgbClr val="FF0000"/>
                </a:solidFill>
              </a:rPr>
              <a:t>取引成約後、公開します。</a:t>
            </a:r>
          </a:p>
        </p:txBody>
      </p:sp>
    </p:spTree>
    <p:extLst>
      <p:ext uri="{BB962C8B-B14F-4D97-AF65-F5344CB8AC3E}">
        <p14:creationId xmlns:p14="http://schemas.microsoft.com/office/powerpoint/2010/main" val="2246437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17444-D642-EF2B-29E9-8B232F8E9C2E}"/>
            </a:ext>
          </a:extLst>
        </p:cNvPr>
        <p:cNvGrpSpPr/>
        <p:nvPr/>
      </p:nvGrpSpPr>
      <p:grpSpPr>
        <a:xfrm>
          <a:off x="0" y="0"/>
          <a:ext cx="0" cy="0"/>
          <a:chOff x="0" y="0"/>
          <a:chExt cx="0" cy="0"/>
        </a:xfrm>
      </p:grpSpPr>
      <p:pic>
        <p:nvPicPr>
          <p:cNvPr id="15" name="図 14" descr="アイコン&#10;&#10;AI 生成コンテンツは誤りを含む可能性があります。">
            <a:extLst>
              <a:ext uri="{FF2B5EF4-FFF2-40B4-BE49-F238E27FC236}">
                <a16:creationId xmlns:a16="http://schemas.microsoft.com/office/drawing/2014/main" id="{B9A34CFE-3AEC-DC16-A111-B6F685322E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3180" y="3490763"/>
            <a:ext cx="1271640" cy="912881"/>
          </a:xfrm>
          <a:prstGeom prst="rect">
            <a:avLst/>
          </a:prstGeom>
        </p:spPr>
      </p:pic>
      <p:sp>
        <p:nvSpPr>
          <p:cNvPr id="17" name="テキスト ボックス 16">
            <a:extLst>
              <a:ext uri="{FF2B5EF4-FFF2-40B4-BE49-F238E27FC236}">
                <a16:creationId xmlns:a16="http://schemas.microsoft.com/office/drawing/2014/main" id="{A5F4D899-D5B5-EB3D-AC82-54C63EDC2A04}"/>
              </a:ext>
            </a:extLst>
          </p:cNvPr>
          <p:cNvSpPr txBox="1"/>
          <p:nvPr/>
        </p:nvSpPr>
        <p:spPr>
          <a:xfrm>
            <a:off x="2413337" y="4583668"/>
            <a:ext cx="2031325" cy="369332"/>
          </a:xfrm>
          <a:prstGeom prst="rect">
            <a:avLst/>
          </a:prstGeom>
          <a:noFill/>
        </p:spPr>
        <p:txBody>
          <a:bodyPr wrap="none" rtlCol="0">
            <a:spAutoFit/>
          </a:bodyPr>
          <a:lstStyle/>
          <a:p>
            <a:r>
              <a:rPr kumimoji="1" lang="ja-JP" altLang="en-US" dirty="0"/>
              <a:t>採用パンフレット</a:t>
            </a:r>
          </a:p>
        </p:txBody>
      </p:sp>
      <p:sp>
        <p:nvSpPr>
          <p:cNvPr id="18" name="テキスト ボックス 17">
            <a:extLst>
              <a:ext uri="{FF2B5EF4-FFF2-40B4-BE49-F238E27FC236}">
                <a16:creationId xmlns:a16="http://schemas.microsoft.com/office/drawing/2014/main" id="{51317FAB-0942-BC32-93DC-A795880A037F}"/>
              </a:ext>
            </a:extLst>
          </p:cNvPr>
          <p:cNvSpPr txBox="1"/>
          <p:nvPr/>
        </p:nvSpPr>
        <p:spPr>
          <a:xfrm>
            <a:off x="2875001" y="9255680"/>
            <a:ext cx="1107996" cy="369332"/>
          </a:xfrm>
          <a:prstGeom prst="rect">
            <a:avLst/>
          </a:prstGeom>
          <a:noFill/>
        </p:spPr>
        <p:txBody>
          <a:bodyPr wrap="none" rtlCol="0">
            <a:spAutoFit/>
          </a:bodyPr>
          <a:lstStyle/>
          <a:p>
            <a:r>
              <a:rPr kumimoji="1" lang="ja-JP" altLang="en-US" dirty="0"/>
              <a:t>表紙　表</a:t>
            </a:r>
          </a:p>
        </p:txBody>
      </p:sp>
      <p:sp>
        <p:nvSpPr>
          <p:cNvPr id="19" name="テキスト ボックス 18">
            <a:extLst>
              <a:ext uri="{FF2B5EF4-FFF2-40B4-BE49-F238E27FC236}">
                <a16:creationId xmlns:a16="http://schemas.microsoft.com/office/drawing/2014/main" id="{F580AE48-86BB-329E-DD6A-66F5FED42011}"/>
              </a:ext>
            </a:extLst>
          </p:cNvPr>
          <p:cNvSpPr txBox="1"/>
          <p:nvPr/>
        </p:nvSpPr>
        <p:spPr>
          <a:xfrm>
            <a:off x="-66637" y="84692"/>
            <a:ext cx="4003637" cy="738664"/>
          </a:xfrm>
          <a:prstGeom prst="rect">
            <a:avLst/>
          </a:prstGeom>
          <a:noFill/>
        </p:spPr>
        <p:txBody>
          <a:bodyPr wrap="square" rtlCol="0">
            <a:spAutoFit/>
          </a:bodyPr>
          <a:lstStyle/>
          <a:p>
            <a:r>
              <a:rPr kumimoji="1" lang="en-US" altLang="ja-JP" sz="1050" dirty="0">
                <a:solidFill>
                  <a:srgbClr val="0070C0"/>
                </a:solidFill>
              </a:rPr>
              <a:t>【</a:t>
            </a:r>
            <a:r>
              <a:rPr kumimoji="1" lang="ja-JP" altLang="en-US" sz="1050" dirty="0">
                <a:solidFill>
                  <a:srgbClr val="0070C0"/>
                </a:solidFill>
              </a:rPr>
              <a:t>要望</a:t>
            </a:r>
            <a:r>
              <a:rPr kumimoji="1" lang="en-US" altLang="ja-JP" sz="1050" dirty="0">
                <a:solidFill>
                  <a:srgbClr val="0070C0"/>
                </a:solidFill>
              </a:rPr>
              <a:t>】</a:t>
            </a:r>
          </a:p>
          <a:p>
            <a:r>
              <a:rPr kumimoji="1" lang="ja-JP" altLang="en-US" sz="1050" dirty="0">
                <a:solidFill>
                  <a:srgbClr val="0070C0"/>
                </a:solidFill>
              </a:rPr>
              <a:t>・表紙はシンプル系でデザインお願いします。</a:t>
            </a:r>
            <a:endParaRPr kumimoji="1" lang="en-US" altLang="ja-JP" sz="1050" dirty="0">
              <a:solidFill>
                <a:srgbClr val="0070C0"/>
              </a:solidFill>
            </a:endParaRPr>
          </a:p>
          <a:p>
            <a:r>
              <a:rPr kumimoji="1" lang="ja-JP" altLang="en-US" sz="1050" dirty="0">
                <a:solidFill>
                  <a:srgbClr val="0070C0"/>
                </a:solidFill>
              </a:rPr>
              <a:t>　文章はこれ以外なしで大丈夫です。</a:t>
            </a:r>
            <a:endParaRPr kumimoji="1" lang="en-US" altLang="ja-JP" sz="1050" dirty="0">
              <a:solidFill>
                <a:srgbClr val="0070C0"/>
              </a:solidFill>
            </a:endParaRPr>
          </a:p>
          <a:p>
            <a:r>
              <a:rPr kumimoji="1" lang="ja-JP" altLang="en-US" sz="1050" dirty="0">
                <a:solidFill>
                  <a:srgbClr val="0070C0"/>
                </a:solidFill>
              </a:rPr>
              <a:t>　何パターンかご提案お願いします。</a:t>
            </a:r>
          </a:p>
        </p:txBody>
      </p:sp>
    </p:spTree>
    <p:extLst>
      <p:ext uri="{BB962C8B-B14F-4D97-AF65-F5344CB8AC3E}">
        <p14:creationId xmlns:p14="http://schemas.microsoft.com/office/powerpoint/2010/main" val="2341409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77118-72C0-E7DA-08DB-7AE269E38970}"/>
            </a:ext>
          </a:extLst>
        </p:cNvPr>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56D13EAF-3721-1CBB-E6FA-3EA8C05A7E72}"/>
              </a:ext>
            </a:extLst>
          </p:cNvPr>
          <p:cNvSpPr txBox="1"/>
          <p:nvPr/>
        </p:nvSpPr>
        <p:spPr>
          <a:xfrm>
            <a:off x="2875001" y="9255680"/>
            <a:ext cx="1107996" cy="369332"/>
          </a:xfrm>
          <a:prstGeom prst="rect">
            <a:avLst/>
          </a:prstGeom>
          <a:noFill/>
        </p:spPr>
        <p:txBody>
          <a:bodyPr wrap="none" rtlCol="0">
            <a:spAutoFit/>
          </a:bodyPr>
          <a:lstStyle/>
          <a:p>
            <a:r>
              <a:rPr kumimoji="1" lang="ja-JP" altLang="en-US" dirty="0"/>
              <a:t>中面　左</a:t>
            </a:r>
          </a:p>
        </p:txBody>
      </p:sp>
      <p:sp>
        <p:nvSpPr>
          <p:cNvPr id="2" name="テキスト ボックス 1">
            <a:extLst>
              <a:ext uri="{FF2B5EF4-FFF2-40B4-BE49-F238E27FC236}">
                <a16:creationId xmlns:a16="http://schemas.microsoft.com/office/drawing/2014/main" id="{B3EDB6EB-A478-FD08-F882-9350BA02ACE7}"/>
              </a:ext>
            </a:extLst>
          </p:cNvPr>
          <p:cNvSpPr txBox="1"/>
          <p:nvPr/>
        </p:nvSpPr>
        <p:spPr>
          <a:xfrm>
            <a:off x="-66637" y="84693"/>
            <a:ext cx="6378669" cy="1061829"/>
          </a:xfrm>
          <a:prstGeom prst="rect">
            <a:avLst/>
          </a:prstGeom>
          <a:noFill/>
        </p:spPr>
        <p:txBody>
          <a:bodyPr wrap="none" rtlCol="0">
            <a:spAutoFit/>
          </a:bodyPr>
          <a:lstStyle/>
          <a:p>
            <a:r>
              <a:rPr kumimoji="1" lang="en-US" altLang="ja-JP" sz="1050" dirty="0">
                <a:solidFill>
                  <a:srgbClr val="0070C0"/>
                </a:solidFill>
              </a:rPr>
              <a:t>【</a:t>
            </a:r>
            <a:r>
              <a:rPr kumimoji="1" lang="ja-JP" altLang="en-US" sz="1050" dirty="0">
                <a:solidFill>
                  <a:srgbClr val="0070C0"/>
                </a:solidFill>
              </a:rPr>
              <a:t>要望</a:t>
            </a:r>
            <a:r>
              <a:rPr kumimoji="1" lang="en-US" altLang="ja-JP" sz="1050" dirty="0">
                <a:solidFill>
                  <a:srgbClr val="0070C0"/>
                </a:solidFill>
              </a:rPr>
              <a:t>】</a:t>
            </a:r>
          </a:p>
          <a:p>
            <a:r>
              <a:rPr kumimoji="1" lang="ja-JP" altLang="en-US" sz="1050" dirty="0">
                <a:solidFill>
                  <a:srgbClr val="0070C0"/>
                </a:solidFill>
              </a:rPr>
              <a:t>・内容は</a:t>
            </a:r>
            <a:r>
              <a:rPr kumimoji="1" lang="en-US" altLang="ja-JP" sz="1050" dirty="0">
                <a:solidFill>
                  <a:srgbClr val="0070C0"/>
                </a:solidFill>
              </a:rPr>
              <a:t>LP</a:t>
            </a:r>
            <a:r>
              <a:rPr kumimoji="1" lang="ja-JP" altLang="en-US" sz="1050" dirty="0">
                <a:solidFill>
                  <a:srgbClr val="0070C0"/>
                </a:solidFill>
              </a:rPr>
              <a:t>を確認してご提案ください</a:t>
            </a:r>
            <a:endParaRPr kumimoji="1" lang="en-US" altLang="ja-JP" sz="1050" dirty="0">
              <a:solidFill>
                <a:srgbClr val="0070C0"/>
              </a:solidFill>
            </a:endParaRPr>
          </a:p>
          <a:p>
            <a:r>
              <a:rPr kumimoji="1" lang="en-US" altLang="ja-JP" sz="1050" dirty="0">
                <a:solidFill>
                  <a:srgbClr val="467886"/>
                </a:solidFill>
                <a:hlinkClick r:id="rId2">
                  <a:extLst>
                    <a:ext uri="{A12FA001-AC4F-418D-AE19-62706E023703}">
                      <ahyp:hlinkClr xmlns:ahyp="http://schemas.microsoft.com/office/drawing/2018/hyperlinkcolor" val="tx"/>
                    </a:ext>
                  </a:extLst>
                </a:hlinkClick>
              </a:rPr>
              <a:t>https://beltempo2019.jp/recruit_lp/lp01</a:t>
            </a:r>
            <a:r>
              <a:rPr kumimoji="1" lang="en-US" altLang="ja-JP" sz="1050" dirty="0">
                <a:solidFill>
                  <a:srgbClr val="0070C0"/>
                </a:solidFill>
                <a:hlinkClick r:id="rId2">
                  <a:extLst>
                    <a:ext uri="{A12FA001-AC4F-418D-AE19-62706E023703}">
                      <ahyp:hlinkClr xmlns:ahyp="http://schemas.microsoft.com/office/drawing/2018/hyperlinkcolor" val="tx"/>
                    </a:ext>
                  </a:extLst>
                </a:hlinkClick>
              </a:rPr>
              <a:t>/</a:t>
            </a:r>
            <a:endParaRPr kumimoji="1" lang="en-US" altLang="ja-JP" sz="1050" dirty="0">
              <a:solidFill>
                <a:srgbClr val="0070C0"/>
              </a:solidFill>
            </a:endParaRPr>
          </a:p>
          <a:p>
            <a:endParaRPr kumimoji="1" lang="en-US" altLang="ja-JP" sz="1050" dirty="0">
              <a:solidFill>
                <a:srgbClr val="0070C0"/>
              </a:solidFill>
            </a:endParaRPr>
          </a:p>
          <a:p>
            <a:r>
              <a:rPr kumimoji="1" lang="ja-JP" altLang="en-US" sz="1050" dirty="0">
                <a:solidFill>
                  <a:srgbClr val="0070C0"/>
                </a:solidFill>
              </a:rPr>
              <a:t>・ななゆめめの７つの取り組みは簡略にして職能給とキャリアアップ制度をしっかり記載してください</a:t>
            </a:r>
            <a:endParaRPr kumimoji="1" lang="en-US" altLang="ja-JP" sz="1050" dirty="0">
              <a:solidFill>
                <a:srgbClr val="0070C0"/>
              </a:solidFill>
            </a:endParaRPr>
          </a:p>
          <a:p>
            <a:r>
              <a:rPr kumimoji="1" lang="ja-JP" altLang="en-US" sz="1050" dirty="0">
                <a:solidFill>
                  <a:srgbClr val="0070C0"/>
                </a:solidFill>
              </a:rPr>
              <a:t>・入社後は半年間の研修期間があることを図解に入れてください</a:t>
            </a:r>
            <a:endParaRPr kumimoji="1" lang="en-US" altLang="ja-JP" sz="1050" dirty="0">
              <a:solidFill>
                <a:srgbClr val="0070C0"/>
              </a:solidFill>
            </a:endParaRPr>
          </a:p>
        </p:txBody>
      </p:sp>
    </p:spTree>
    <p:extLst>
      <p:ext uri="{BB962C8B-B14F-4D97-AF65-F5344CB8AC3E}">
        <p14:creationId xmlns:p14="http://schemas.microsoft.com/office/powerpoint/2010/main" val="2531496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6DEDC-D0BD-09B2-88EF-07964F2763B9}"/>
            </a:ext>
          </a:extLst>
        </p:cNvPr>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80927DEF-5C55-896F-0635-927B74ACE49E}"/>
              </a:ext>
            </a:extLst>
          </p:cNvPr>
          <p:cNvSpPr txBox="1"/>
          <p:nvPr/>
        </p:nvSpPr>
        <p:spPr>
          <a:xfrm>
            <a:off x="2875001" y="9255680"/>
            <a:ext cx="1107996" cy="369332"/>
          </a:xfrm>
          <a:prstGeom prst="rect">
            <a:avLst/>
          </a:prstGeom>
          <a:noFill/>
        </p:spPr>
        <p:txBody>
          <a:bodyPr wrap="none" rtlCol="0">
            <a:spAutoFit/>
          </a:bodyPr>
          <a:lstStyle/>
          <a:p>
            <a:r>
              <a:rPr kumimoji="1" lang="ja-JP" altLang="en-US" dirty="0"/>
              <a:t>中面　右</a:t>
            </a:r>
          </a:p>
        </p:txBody>
      </p:sp>
    </p:spTree>
    <p:extLst>
      <p:ext uri="{BB962C8B-B14F-4D97-AF65-F5344CB8AC3E}">
        <p14:creationId xmlns:p14="http://schemas.microsoft.com/office/powerpoint/2010/main" val="4072458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A2BEA-DB4F-5CFF-24D5-B81636B19F7D}"/>
            </a:ext>
          </a:extLst>
        </p:cNvPr>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87640507-18A7-E18F-BDB2-786ED2FD17B5}"/>
              </a:ext>
            </a:extLst>
          </p:cNvPr>
          <p:cNvSpPr txBox="1"/>
          <p:nvPr/>
        </p:nvSpPr>
        <p:spPr>
          <a:xfrm>
            <a:off x="3105834" y="9255680"/>
            <a:ext cx="646331" cy="369332"/>
          </a:xfrm>
          <a:prstGeom prst="rect">
            <a:avLst/>
          </a:prstGeom>
          <a:noFill/>
        </p:spPr>
        <p:txBody>
          <a:bodyPr wrap="none" rtlCol="0">
            <a:spAutoFit/>
          </a:bodyPr>
          <a:lstStyle/>
          <a:p>
            <a:r>
              <a:rPr kumimoji="1" lang="ja-JP" altLang="en-US" dirty="0"/>
              <a:t>裏面</a:t>
            </a:r>
            <a:endParaRPr kumimoji="1" lang="en-US" altLang="ja-JP" dirty="0"/>
          </a:p>
        </p:txBody>
      </p:sp>
      <p:sp>
        <p:nvSpPr>
          <p:cNvPr id="2" name="テキスト ボックス 1">
            <a:extLst>
              <a:ext uri="{FF2B5EF4-FFF2-40B4-BE49-F238E27FC236}">
                <a16:creationId xmlns:a16="http://schemas.microsoft.com/office/drawing/2014/main" id="{41C5346A-6630-954F-0A12-A35AF5B2B9EE}"/>
              </a:ext>
            </a:extLst>
          </p:cNvPr>
          <p:cNvSpPr txBox="1"/>
          <p:nvPr/>
        </p:nvSpPr>
        <p:spPr>
          <a:xfrm>
            <a:off x="1951671" y="8325031"/>
            <a:ext cx="2954655" cy="646331"/>
          </a:xfrm>
          <a:prstGeom prst="rect">
            <a:avLst/>
          </a:prstGeom>
          <a:noFill/>
        </p:spPr>
        <p:txBody>
          <a:bodyPr wrap="none" rtlCol="0">
            <a:spAutoFit/>
          </a:bodyPr>
          <a:lstStyle/>
          <a:p>
            <a:r>
              <a:rPr kumimoji="1" lang="ja-JP" altLang="en-US" dirty="0">
                <a:solidFill>
                  <a:srgbClr val="0070C0"/>
                </a:solidFill>
              </a:rPr>
              <a:t>会社概要の記載</a:t>
            </a:r>
            <a:endParaRPr kumimoji="1" lang="en-US" altLang="ja-JP" dirty="0">
              <a:solidFill>
                <a:srgbClr val="0070C0"/>
              </a:solidFill>
            </a:endParaRPr>
          </a:p>
          <a:p>
            <a:r>
              <a:rPr kumimoji="1" lang="ja-JP" altLang="en-US" dirty="0">
                <a:solidFill>
                  <a:srgbClr val="0070C0"/>
                </a:solidFill>
              </a:rPr>
              <a:t>取引成約後、公開します。</a:t>
            </a:r>
          </a:p>
        </p:txBody>
      </p:sp>
    </p:spTree>
    <p:extLst>
      <p:ext uri="{BB962C8B-B14F-4D97-AF65-F5344CB8AC3E}">
        <p14:creationId xmlns:p14="http://schemas.microsoft.com/office/powerpoint/2010/main" val="137709677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504</TotalTime>
  <Words>305</Words>
  <Application>Microsoft Office PowerPoint</Application>
  <PresentationFormat>A4 210 x 297 mm</PresentationFormat>
  <Paragraphs>39</Paragraphs>
  <Slides>8</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8</vt:i4>
      </vt:variant>
    </vt:vector>
  </HeadingPairs>
  <TitlesOfParts>
    <vt:vector size="12" baseType="lpstr">
      <vt:lpstr>Aptos</vt:lpstr>
      <vt:lpstr>Aptos Display</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雄軌 島内</dc:creator>
  <cp:lastModifiedBy>雄軌 島内</cp:lastModifiedBy>
  <cp:revision>1</cp:revision>
  <dcterms:created xsi:type="dcterms:W3CDTF">2025-08-10T00:45:45Z</dcterms:created>
  <dcterms:modified xsi:type="dcterms:W3CDTF">2025-08-10T09:10:21Z</dcterms:modified>
</cp:coreProperties>
</file>