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94699"/>
  </p:normalViewPr>
  <p:slideViewPr>
    <p:cSldViewPr snapToGrid="0" showGuides="1">
      <p:cViewPr varScale="1">
        <p:scale>
          <a:sx n="88" d="100"/>
          <a:sy n="88" d="100"/>
        </p:scale>
        <p:origin x="184" y="4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76230D0-8E8D-64F8-519D-E1B20A7C1D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7C551E3-55CD-8401-1562-28CB9454BD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4FE5FEF-F937-ED95-476C-5CC4AC9D6C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C156-81BA-1C40-AC51-F27C056F566D}" type="datetimeFigureOut">
              <a:rPr kumimoji="1" lang="ja-JP" altLang="en-US" smtClean="0"/>
              <a:t>2023/3/15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E2D6E7C-B977-B3F1-144B-FD175DC7C8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3A5B80D-FE43-4AE1-09D8-EF0321ACD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F6771-3C24-8440-8728-A87DC89D3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7788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484B9D9-7BB8-6311-8BB5-2483859F9D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E182F2F-45E3-AAE2-BF8F-BE492FA39B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FE7CEB7-5942-0685-C7C5-8A2D8D1A4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C156-81BA-1C40-AC51-F27C056F566D}" type="datetimeFigureOut">
              <a:rPr kumimoji="1" lang="ja-JP" altLang="en-US" smtClean="0"/>
              <a:t>2023/3/15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CE13AA7-FD3C-8396-0CA2-091DB8156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57105E6-8E00-BA80-C6F7-5E13ECBF1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F6771-3C24-8440-8728-A87DC89D3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12859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390B9A0-2BE5-00E0-4B9A-208789007F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E865F41-1659-982B-904C-C9D7AC1E6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FB7008F-86C3-9F03-48D3-0691B342BE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C156-81BA-1C40-AC51-F27C056F566D}" type="datetimeFigureOut">
              <a:rPr kumimoji="1" lang="ja-JP" altLang="en-US" smtClean="0"/>
              <a:t>2023/3/15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06AB240-C15B-98A0-E527-7D0F621C0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6C788C2-7025-2AF8-E963-FE17A25E8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F6771-3C24-8440-8728-A87DC89D3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7877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B5FE319-9798-0B93-B4FD-94E935300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99E64B6-5E3A-8363-6D56-981F25AD62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193FDF5-AC6D-3C00-02D7-F46C8D51D7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C156-81BA-1C40-AC51-F27C056F566D}" type="datetimeFigureOut">
              <a:rPr kumimoji="1" lang="ja-JP" altLang="en-US" smtClean="0"/>
              <a:t>2023/3/15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87B0A3-DA17-D24F-A1B6-8091A11A33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A1A24BF-A0DA-3074-ED1D-8BD54A035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F6771-3C24-8440-8728-A87DC89D3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1201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14944D-E66E-4875-8EC5-DD7BA719F1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AE74ADA-78A9-87DC-F5D0-639FB7AA2C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53C343B-7625-A37E-360A-207457D21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C156-81BA-1C40-AC51-F27C056F566D}" type="datetimeFigureOut">
              <a:rPr kumimoji="1" lang="ja-JP" altLang="en-US" smtClean="0"/>
              <a:t>2023/3/15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62638AE-D811-F271-1C44-6BB61897A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3987338-703E-63A9-AAC0-B40E8A4D0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F6771-3C24-8440-8728-A87DC89D3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4944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140B60F-B87A-E881-B3DD-2963FCD807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1928FA3-ED57-7D26-D2FC-863368299E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138EB97-8832-5C92-4803-4254602D8F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AD2D7D2-FC4F-221D-CC67-EFAF206BD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C156-81BA-1C40-AC51-F27C056F566D}" type="datetimeFigureOut">
              <a:rPr kumimoji="1" lang="ja-JP" altLang="en-US" smtClean="0"/>
              <a:t>2023/3/15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58200A6-97B4-1B58-C9B5-D79026A55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E99EDD0-A7AC-ABF0-6CD8-36E43E3A39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F6771-3C24-8440-8728-A87DC89D3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7891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73575B-B372-6781-1FE3-8FE711DB1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448D598-2764-38C0-ACCE-CC0B291B44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F3699F7-736D-B73C-68BB-D24AF51884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92A9FEA-4C27-8AEC-808C-1B082F8FA9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F942374-6745-7327-8AB0-391499E332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19BBB9D-6F37-B36F-10A6-C797B7595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C156-81BA-1C40-AC51-F27C056F566D}" type="datetimeFigureOut">
              <a:rPr kumimoji="1" lang="ja-JP" altLang="en-US" smtClean="0"/>
              <a:t>2023/3/15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F5E2ABF-4A51-B758-8A32-2B1871045B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BB6B8455-7B38-7960-1162-AB91031E61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F6771-3C24-8440-8728-A87DC89D3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09846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3F21B76-F977-0ACB-2424-B1ED1A9B6C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D1E56F9-EFCC-F7F3-0257-92DCD264A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C156-81BA-1C40-AC51-F27C056F566D}" type="datetimeFigureOut">
              <a:rPr kumimoji="1" lang="ja-JP" altLang="en-US" smtClean="0"/>
              <a:t>2023/3/15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32475D6-7E8B-3427-6D65-EF68AC1BB5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8499CFB-A396-7F54-2560-5B336DD2D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F6771-3C24-8440-8728-A87DC89D3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2847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4A0DA432-2A70-0435-458E-A8B2FEB39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C156-81BA-1C40-AC51-F27C056F566D}" type="datetimeFigureOut">
              <a:rPr kumimoji="1" lang="ja-JP" altLang="en-US" smtClean="0"/>
              <a:t>2023/3/15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B82A7A36-DDBF-691F-C0E1-C7DF5347B5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B04E135-3E0D-1A26-ED50-3236813F67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F6771-3C24-8440-8728-A87DC89D3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9908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D4F625-1578-8A61-CADD-91BE4B3A1B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6B29B49-545B-00D0-593C-5B6D6CE846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2D1371A-9135-2568-EE7A-EF975D6DF4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43618B2-7025-90C5-D35F-834FE29BE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C156-81BA-1C40-AC51-F27C056F566D}" type="datetimeFigureOut">
              <a:rPr kumimoji="1" lang="ja-JP" altLang="en-US" smtClean="0"/>
              <a:t>2023/3/15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71AEE15-0CF8-218A-857A-EFD5B21D84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3F15B24-25EA-0B14-D4B7-B305F265A9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F6771-3C24-8440-8728-A87DC89D3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7668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DFC829-4E26-637D-AB5B-FD5836984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C3574D2C-8AA0-3D84-A9E3-BECD050E91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862AB443-E0E2-B684-D2BC-E426A78E9B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736E053-F1AC-183C-CC1E-F2C8C2708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0C156-81BA-1C40-AC51-F27C056F566D}" type="datetimeFigureOut">
              <a:rPr kumimoji="1" lang="ja-JP" altLang="en-US" smtClean="0"/>
              <a:t>2023/3/15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E36D470-7EC3-D9B8-CDCB-AFE52F4FE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DBFDB06-4DE5-78BA-E367-129FE9AA9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0F6771-3C24-8440-8728-A87DC89D3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6835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B4E3081-67B5-A65F-A77C-EC9F3D19E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B44727C-CD27-4302-F6BC-6ADA50BF6C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2573AA8-291B-9689-6D98-C31CEAFAF0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0C156-81BA-1C40-AC51-F27C056F566D}" type="datetimeFigureOut">
              <a:rPr kumimoji="1" lang="ja-JP" altLang="en-US" smtClean="0"/>
              <a:t>2023/3/15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B4485DA-E0F5-2908-3CA3-4E8FA314CC1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1265DC1-BB04-8176-31E1-3B6336766D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F6771-3C24-8440-8728-A87DC89D3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58200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4ECD7AF-C37F-EDE4-C5BB-4A3717DBE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1746250"/>
            <a:ext cx="5715000" cy="3365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45626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42B83175-F6FB-0F85-8459-ABBA16456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300" y="0"/>
            <a:ext cx="48498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3172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ワイド画面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梶 光男</dc:creator>
  <cp:lastModifiedBy>梶 光男</cp:lastModifiedBy>
  <cp:revision>1</cp:revision>
  <dcterms:created xsi:type="dcterms:W3CDTF">2023-03-15T03:32:38Z</dcterms:created>
  <dcterms:modified xsi:type="dcterms:W3CDTF">2023-03-15T03:33:53Z</dcterms:modified>
</cp:coreProperties>
</file>