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51"/>
  </p:notesMasterIdLst>
  <p:handoutMasterIdLst>
    <p:handoutMasterId r:id="rId52"/>
  </p:handoutMasterIdLst>
  <p:sldIdLst>
    <p:sldId id="256" r:id="rId2"/>
    <p:sldId id="354" r:id="rId3"/>
    <p:sldId id="362" r:id="rId4"/>
    <p:sldId id="258" r:id="rId5"/>
    <p:sldId id="259" r:id="rId6"/>
    <p:sldId id="375" r:id="rId7"/>
    <p:sldId id="349" r:id="rId8"/>
    <p:sldId id="332" r:id="rId9"/>
    <p:sldId id="334" r:id="rId10"/>
    <p:sldId id="335" r:id="rId11"/>
    <p:sldId id="363" r:id="rId12"/>
    <p:sldId id="336" r:id="rId13"/>
    <p:sldId id="358" r:id="rId14"/>
    <p:sldId id="379" r:id="rId15"/>
    <p:sldId id="380" r:id="rId16"/>
    <p:sldId id="356" r:id="rId17"/>
    <p:sldId id="282" r:id="rId18"/>
    <p:sldId id="372" r:id="rId19"/>
    <p:sldId id="322" r:id="rId20"/>
    <p:sldId id="338" r:id="rId21"/>
    <p:sldId id="316" r:id="rId22"/>
    <p:sldId id="339" r:id="rId23"/>
    <p:sldId id="378" r:id="rId24"/>
    <p:sldId id="359" r:id="rId25"/>
    <p:sldId id="377" r:id="rId26"/>
    <p:sldId id="341" r:id="rId27"/>
    <p:sldId id="318" r:id="rId28"/>
    <p:sldId id="317" r:id="rId29"/>
    <p:sldId id="319" r:id="rId30"/>
    <p:sldId id="305" r:id="rId31"/>
    <p:sldId id="323" r:id="rId32"/>
    <p:sldId id="306" r:id="rId33"/>
    <p:sldId id="307" r:id="rId34"/>
    <p:sldId id="364" r:id="rId35"/>
    <p:sldId id="320" r:id="rId36"/>
    <p:sldId id="342" r:id="rId37"/>
    <p:sldId id="373" r:id="rId38"/>
    <p:sldId id="343" r:id="rId39"/>
    <p:sldId id="374" r:id="rId40"/>
    <p:sldId id="310" r:id="rId41"/>
    <p:sldId id="370" r:id="rId42"/>
    <p:sldId id="365" r:id="rId43"/>
    <p:sldId id="264" r:id="rId44"/>
    <p:sldId id="324" r:id="rId45"/>
    <p:sldId id="344" r:id="rId46"/>
    <p:sldId id="347" r:id="rId47"/>
    <p:sldId id="368" r:id="rId48"/>
    <p:sldId id="369" r:id="rId49"/>
    <p:sldId id="325" r:id="rId50"/>
  </p:sldIdLst>
  <p:sldSz cx="9144000" cy="6858000" type="screen4x3"/>
  <p:notesSz cx="9144000" cy="6858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タイトル" id="{3CAD626B-0D09-984E-8C71-9F6DC85F1005}">
          <p14:sldIdLst>
            <p14:sldId id="256"/>
            <p14:sldId id="354"/>
            <p14:sldId id="362"/>
            <p14:sldId id="258"/>
            <p14:sldId id="259"/>
            <p14:sldId id="375"/>
            <p14:sldId id="349"/>
            <p14:sldId id="332"/>
            <p14:sldId id="334"/>
            <p14:sldId id="335"/>
          </p14:sldIdLst>
        </p14:section>
        <p14:section name="初期解" id="{51D28241-A418-BA47-A09A-DE754D6941C7}">
          <p14:sldIdLst>
            <p14:sldId id="363"/>
            <p14:sldId id="336"/>
            <p14:sldId id="358"/>
            <p14:sldId id="379"/>
            <p14:sldId id="380"/>
            <p14:sldId id="356"/>
            <p14:sldId id="282"/>
            <p14:sldId id="372"/>
            <p14:sldId id="322"/>
            <p14:sldId id="338"/>
            <p14:sldId id="316"/>
            <p14:sldId id="339"/>
            <p14:sldId id="378"/>
            <p14:sldId id="359"/>
            <p14:sldId id="377"/>
            <p14:sldId id="341"/>
            <p14:sldId id="318"/>
            <p14:sldId id="317"/>
            <p14:sldId id="319"/>
            <p14:sldId id="305"/>
            <p14:sldId id="323"/>
            <p14:sldId id="306"/>
            <p14:sldId id="307"/>
          </p14:sldIdLst>
        </p14:section>
        <p14:section name="局所探索法" id="{30288620-A5A2-3348-84FC-45E04FD1A5B2}">
          <p14:sldIdLst>
            <p14:sldId id="364"/>
            <p14:sldId id="320"/>
            <p14:sldId id="342"/>
            <p14:sldId id="373"/>
            <p14:sldId id="343"/>
            <p14:sldId id="374"/>
            <p14:sldId id="310"/>
            <p14:sldId id="370"/>
          </p14:sldIdLst>
        </p14:section>
        <p14:section name="まとめ" id="{7F6C970A-3D84-2F45-AAE8-D6E9FE276CB1}">
          <p14:sldIdLst>
            <p14:sldId id="365"/>
            <p14:sldId id="264"/>
            <p14:sldId id="324"/>
            <p14:sldId id="344"/>
            <p14:sldId id="347"/>
            <p14:sldId id="368"/>
            <p14:sldId id="369"/>
            <p14:sldId id="32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nto" initials="k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F92"/>
    <a:srgbClr val="A8D683"/>
    <a:srgbClr val="FF9300"/>
    <a:srgbClr val="929000"/>
    <a:srgbClr val="000000"/>
    <a:srgbClr val="E902EB"/>
    <a:srgbClr val="FFC597"/>
    <a:srgbClr val="FE4800"/>
    <a:srgbClr val="FF00FF"/>
    <a:srgbClr val="00A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スタイル (淡色)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淡色スタイル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スタイル (淡色)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660B408-B3CF-4A94-85FC-2B1E0A45F4A2}" styleName="濃色スタイル 2 - アクセント 1/アクセント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テーマ スタイル 1 - アクセント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B301B821-A1FF-4177-AEE7-76D212191A09}" styleName="中間スタイル 1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99" autoAdjust="0"/>
    <p:restoredTop sz="88643" autoAdjust="0"/>
  </p:normalViewPr>
  <p:slideViewPr>
    <p:cSldViewPr snapToGrid="0">
      <p:cViewPr varScale="1">
        <p:scale>
          <a:sx n="103" d="100"/>
          <a:sy n="103" d="100"/>
        </p:scale>
        <p:origin x="2248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notesMaster" Target="notesMasters/notesMaster1.xml"/><Relationship Id="rId52" Type="http://schemas.openxmlformats.org/officeDocument/2006/relationships/handoutMaster" Target="handoutMasters/handoutMaster1.xml"/><Relationship Id="rId53" Type="http://schemas.openxmlformats.org/officeDocument/2006/relationships/commentAuthors" Target="commentAuthors.xml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704B7A-32AC-084D-AF06-CCECB5D65612}" type="datetimeFigureOut">
              <a:rPr kumimoji="1" lang="ja-JP" altLang="en-US" smtClean="0"/>
              <a:t>2018/9/19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548C7F-CDC0-7048-A361-9539E1B136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0146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6D508B-1B6B-4773-96C6-D9166384346E}" type="datetimeFigureOut">
              <a:rPr kumimoji="1" lang="ja-JP" altLang="en-US" smtClean="0"/>
              <a:t>2018/9/19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B009F1-188A-41C1-8AD0-3075176195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073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009F1-188A-41C1-8AD0-3075176195AF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22915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1</a:t>
            </a:r>
            <a:r>
              <a:rPr kumimoji="1" lang="ja-JP" altLang="en-US" dirty="0"/>
              <a:t>個の近傍の計算時間で一区切り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009F1-188A-41C1-8AD0-3075176195AF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4030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009F1-188A-41C1-8AD0-3075176195AF}" type="slidenum">
              <a:rPr kumimoji="1" lang="ja-JP" altLang="en-US" smtClean="0"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92004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チーム数</a:t>
            </a:r>
            <a:r>
              <a:rPr kumimoji="1" lang="en-US" altLang="ja-JP" dirty="0" smtClean="0"/>
              <a:t>30</a:t>
            </a:r>
            <a:r>
              <a:rPr kumimoji="1" lang="ja-JP" altLang="en-US" dirty="0" smtClean="0"/>
              <a:t>に対して，全ての近傍を計算に</a:t>
            </a:r>
            <a:r>
              <a:rPr kumimoji="1" lang="en-US" altLang="ja-JP" dirty="0" smtClean="0"/>
              <a:t>2</a:t>
            </a:r>
            <a:r>
              <a:rPr kumimoji="1" lang="ja-JP" altLang="en-US" smtClean="0"/>
              <a:t>ミリ秒程度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009F1-188A-41C1-8AD0-3075176195AF}" type="slidenum">
              <a:rPr kumimoji="1" lang="ja-JP" altLang="en-US" smtClean="0"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85733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009F1-188A-41C1-8AD0-3075176195AF}" type="slidenum">
              <a:rPr kumimoji="1" lang="ja-JP" altLang="en-US" smtClean="0"/>
              <a:t>45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0804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009F1-188A-41C1-8AD0-3075176195AF}" type="slidenum">
              <a:rPr kumimoji="1" lang="ja-JP" altLang="en-US" smtClean="0"/>
              <a:t>46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83806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009F1-188A-41C1-8AD0-3075176195AF}" type="slidenum">
              <a:rPr kumimoji="1" lang="ja-JP" altLang="en-US" smtClean="0"/>
              <a:t>49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6323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009F1-188A-41C1-8AD0-3075176195AF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8674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009F1-188A-41C1-8AD0-3075176195AF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617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009F1-188A-41C1-8AD0-3075176195AF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5937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009F1-188A-41C1-8AD0-3075176195AF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4539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009F1-188A-41C1-8AD0-3075176195AF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2272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009F1-188A-41C1-8AD0-3075176195AF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85196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009F1-188A-41C1-8AD0-3075176195AF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30324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注釈で</a:t>
            </a:r>
            <a:r>
              <a:rPr kumimoji="1" lang="en-US" altLang="ja-JP" dirty="0" err="1"/>
              <a:t>Atmost</a:t>
            </a:r>
            <a:r>
              <a:rPr kumimoji="1" lang="ja-JP" altLang="en-US" dirty="0"/>
              <a:t>について再度説明　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009F1-188A-41C1-8AD0-3075176195AF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3909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xmlns="" id="{2576D29F-2ABA-6440-88EA-597E22E7CE1D}"/>
              </a:ext>
            </a:extLst>
          </p:cNvPr>
          <p:cNvSpPr/>
          <p:nvPr userDrawn="1"/>
        </p:nvSpPr>
        <p:spPr>
          <a:xfrm>
            <a:off x="0" y="6607478"/>
            <a:ext cx="9144001" cy="25052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ja-JP" alt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クリックしてマスター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BAB81-D729-A847-8A30-0D3E8F8D9F5D}" type="datetime1">
              <a:rPr kumimoji="1" lang="ja-JP" altLang="en-US" smtClean="0"/>
              <a:t>2018/9/19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175CC626-9685-4B32-881A-61AE4462F4FA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B0F-F1DD-DE4C-9930-CAB60E81628F}" type="datetime1">
              <a:rPr kumimoji="1" lang="ja-JP" altLang="en-US" smtClean="0"/>
              <a:t>2018/9/19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CC626-9685-4B32-881A-61AE4462F4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19D32-83B9-EC4A-883C-1362984EB7FE}" type="datetime1">
              <a:rPr kumimoji="1" lang="ja-JP" altLang="en-US" smtClean="0"/>
              <a:t>2018/9/19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CC626-9685-4B32-881A-61AE4462F4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Clr>
                <a:schemeClr val="tx1"/>
              </a:buClr>
              <a:buSzPct val="70000"/>
              <a:buFont typeface="Wingdings" pitchFamily="2" charset="2"/>
              <a:buNone/>
              <a:defRPr/>
            </a:lvl1pPr>
            <a:lvl2pPr>
              <a:buSzPct val="75000"/>
              <a:defRPr/>
            </a:lvl2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 dirty="0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 dirty="0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 dirty="0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 dirty="0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87C02-A871-8E44-8962-3AFD2F9BB003}" type="datetime1">
              <a:rPr kumimoji="1" lang="ja-JP" altLang="en-US" smtClean="0"/>
              <a:t>2018/9/19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175CC626-9685-4B32-881A-61AE4462F4FA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xmlns="" id="{D57CA683-6616-C546-AA83-669FBC49ED6D}"/>
              </a:ext>
            </a:extLst>
          </p:cNvPr>
          <p:cNvSpPr/>
          <p:nvPr userDrawn="1"/>
        </p:nvSpPr>
        <p:spPr>
          <a:xfrm>
            <a:off x="0" y="6607478"/>
            <a:ext cx="9144001" cy="25052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ja-JP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4A5A-E37D-F548-9123-1DE02C36C886}" type="datetime1">
              <a:rPr kumimoji="1" lang="ja-JP" altLang="en-US" smtClean="0"/>
              <a:t>2018/9/19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CC626-9685-4B32-881A-61AE4462F4F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D1648-D0CE-5F4D-B06F-40AEF782E41D}" type="datetime1">
              <a:rPr kumimoji="1" lang="ja-JP" altLang="en-US" smtClean="0"/>
              <a:t>2018/9/19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CC626-9685-4B32-881A-61AE4462F4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484C-2BD4-C04D-885E-B0FBB1C50627}" type="datetime1">
              <a:rPr kumimoji="1" lang="ja-JP" altLang="en-US" smtClean="0"/>
              <a:t>2018/9/19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CC626-9685-4B32-881A-61AE4462F4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21A39-C459-874F-8AA5-F56DDE462923}" type="datetime1">
              <a:rPr kumimoji="1" lang="ja-JP" altLang="en-US" smtClean="0"/>
              <a:t>2018/9/19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CC626-9685-4B32-881A-61AE4462F4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xmlns="" id="{676FDD45-3379-C943-B4F5-5694D9DB1952}"/>
              </a:ext>
            </a:extLst>
          </p:cNvPr>
          <p:cNvSpPr/>
          <p:nvPr userDrawn="1"/>
        </p:nvSpPr>
        <p:spPr>
          <a:xfrm>
            <a:off x="0" y="6607478"/>
            <a:ext cx="9144001" cy="25052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ja-JP" alt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4DC4E-94AF-DC43-B6C2-05A0C81FB271}" type="datetime1">
              <a:rPr kumimoji="1" lang="ja-JP" altLang="en-US" smtClean="0"/>
              <a:t>2018/9/19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CC626-9685-4B32-881A-61AE4462F4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A642B4B-AE10-F247-9F50-6F52A5801DBB}" type="datetime1">
              <a:rPr kumimoji="1" lang="ja-JP" altLang="en-US" smtClean="0"/>
              <a:t>2018/9/19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75CC626-9685-4B32-881A-61AE4462F4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F6A3D-312C-0942-8288-A421265451A4}" type="datetime1">
              <a:rPr kumimoji="1" lang="ja-JP" altLang="en-US" smtClean="0"/>
              <a:t>2018/9/19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CC626-9685-4B32-881A-61AE4462F4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607478"/>
            <a:ext cx="9144001" cy="25052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ja-JP" alt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 dirty="0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 dirty="0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 dirty="0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 dirty="0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606993"/>
            <a:ext cx="1854203" cy="21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3D7DDC9-C3BE-1F4B-AF61-757235F2B091}" type="datetime1">
              <a:rPr kumimoji="1" lang="ja-JP" altLang="en-US" smtClean="0"/>
              <a:t>2018/9/19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606993"/>
            <a:ext cx="3617103" cy="21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455" y="6606993"/>
            <a:ext cx="730908" cy="21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FFFFF"/>
                </a:solidFill>
              </a:defRPr>
            </a:lvl1pPr>
          </a:lstStyle>
          <a:p>
            <a:fld id="{175CC626-9685-4B32-881A-61AE4462F4FA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775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kumimoji="1"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50000"/>
        <a:buFont typeface="Wingdings" pitchFamily="2" charset="2"/>
        <a:buChar char="l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410.png"/><Relationship Id="rId5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00.png"/><Relationship Id="rId5" Type="http://schemas.openxmlformats.org/officeDocument/2006/relationships/image" Target="../media/image110.png"/><Relationship Id="rId6" Type="http://schemas.openxmlformats.org/officeDocument/2006/relationships/image" Target="../media/image6.emf"/><Relationship Id="rId7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5" Type="http://schemas.openxmlformats.org/officeDocument/2006/relationships/image" Target="../media/image12.emf"/><Relationship Id="rId6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100.png"/><Relationship Id="rId5" Type="http://schemas.openxmlformats.org/officeDocument/2006/relationships/image" Target="../media/image110.png"/><Relationship Id="rId6" Type="http://schemas.openxmlformats.org/officeDocument/2006/relationships/image" Target="../media/image6.emf"/><Relationship Id="rId7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14.emf"/><Relationship Id="rId5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5" Type="http://schemas.openxmlformats.org/officeDocument/2006/relationships/image" Target="../media/image6.emf"/><Relationship Id="rId6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5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emf"/><Relationship Id="rId5" Type="http://schemas.openxmlformats.org/officeDocument/2006/relationships/image" Target="../media/image23.emf"/><Relationship Id="rId6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Relationship Id="rId3" Type="http://schemas.openxmlformats.org/officeDocument/2006/relationships/image" Target="../media/image27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30.emf"/><Relationship Id="rId5" Type="http://schemas.openxmlformats.org/officeDocument/2006/relationships/image" Target="../media/image31.emf"/><Relationship Id="rId6" Type="http://schemas.openxmlformats.org/officeDocument/2006/relationships/image" Target="../media/image32.emf"/><Relationship Id="rId7" Type="http://schemas.openxmlformats.org/officeDocument/2006/relationships/image" Target="../media/image33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4" Type="http://schemas.openxmlformats.org/officeDocument/2006/relationships/image" Target="../media/image33.emf"/><Relationship Id="rId5" Type="http://schemas.openxmlformats.org/officeDocument/2006/relationships/image" Target="../media/image34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3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4" Type="http://schemas.openxmlformats.org/officeDocument/2006/relationships/image" Target="../media/image32.emf"/><Relationship Id="rId5" Type="http://schemas.openxmlformats.org/officeDocument/2006/relationships/image" Target="../media/image36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7" Type="http://schemas.openxmlformats.org/officeDocument/2006/relationships/image" Target="../media/image43.png"/><Relationship Id="rId8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Relationship Id="rId3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emf"/><Relationship Id="rId3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emf"/><Relationship Id="rId3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91546" y="1112015"/>
            <a:ext cx="8652454" cy="2092657"/>
          </a:xfrm>
        </p:spPr>
        <p:txBody>
          <a:bodyPr>
            <a:noAutofit/>
          </a:bodyPr>
          <a:lstStyle/>
          <a:p>
            <a:r>
              <a:rPr lang="ja-JP" altLang="en-US" sz="4800" dirty="0"/>
              <a:t>二重総当たりリーグ戦における</a:t>
            </a:r>
            <a:r>
              <a:rPr lang="en-US" altLang="ja-JP" sz="4800" dirty="0"/>
              <a:t/>
            </a:r>
            <a:br>
              <a:rPr lang="en-US" altLang="ja-JP" sz="4800" dirty="0"/>
            </a:br>
            <a:r>
              <a:rPr lang="ja-JP" altLang="en-US" sz="4800" dirty="0"/>
              <a:t>移動距離の最小化</a:t>
            </a:r>
            <a:endParaRPr lang="ja-JP" altLang="en-US" sz="1800" dirty="0">
              <a:effectLst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ja-JP" altLang="en-US" sz="9600" u="sng" kern="100" dirty="0">
                <a:solidFill>
                  <a:schemeClr val="tx1"/>
                </a:solidFill>
                <a:latin typeface="Century" panose="02040604050505020304" pitchFamily="18" charset="0"/>
                <a:ea typeface="ＭＳ Ｐ明朝" panose="02020600040205080304" pitchFamily="18" charset="-128"/>
                <a:cs typeface="Times New Roman" panose="02020603050405020304" pitchFamily="18" charset="0"/>
              </a:rPr>
              <a:t>平野</a:t>
            </a:r>
            <a:r>
              <a:rPr lang="en-US" altLang="ja-JP" sz="9600" u="sng" kern="100" dirty="0">
                <a:solidFill>
                  <a:schemeClr val="tx1"/>
                </a:solidFill>
                <a:latin typeface="Century" panose="02040604050505020304" pitchFamily="18" charset="0"/>
                <a:ea typeface="ＭＳ Ｐ明朝" panose="02020600040205080304" pitchFamily="18" charset="-128"/>
                <a:cs typeface="Times New Roman" panose="02020603050405020304" pitchFamily="18" charset="0"/>
              </a:rPr>
              <a:t> </a:t>
            </a:r>
            <a:r>
              <a:rPr lang="ja-JP" altLang="en-US" sz="9600" u="sng" kern="100">
                <a:solidFill>
                  <a:schemeClr val="tx1"/>
                </a:solidFill>
                <a:latin typeface="Century" panose="02040604050505020304" pitchFamily="18" charset="0"/>
                <a:ea typeface="ＭＳ Ｐ明朝" panose="02020600040205080304" pitchFamily="18" charset="-128"/>
                <a:cs typeface="Times New Roman" panose="02020603050405020304" pitchFamily="18" charset="0"/>
              </a:rPr>
              <a:t>敬祐</a:t>
            </a:r>
            <a:r>
              <a:rPr lang="ja-JP" altLang="en-US" sz="9600" kern="100">
                <a:solidFill>
                  <a:schemeClr val="tx1"/>
                </a:solidFill>
                <a:latin typeface="Century" panose="02040604050505020304" pitchFamily="18" charset="0"/>
                <a:ea typeface="ＭＳ Ｐ明朝" panose="02020600040205080304" pitchFamily="18" charset="-128"/>
                <a:cs typeface="Times New Roman" panose="02020603050405020304" pitchFamily="18" charset="0"/>
              </a:rPr>
              <a:t>　阿部敬太　今堀慎治</a:t>
            </a:r>
            <a:r>
              <a:rPr lang="en-US" altLang="ja-JP" sz="9600" kern="100" dirty="0">
                <a:solidFill>
                  <a:schemeClr val="tx1"/>
                </a:solidFill>
                <a:latin typeface="Century" panose="02040604050505020304" pitchFamily="18" charset="0"/>
                <a:ea typeface="ＭＳ Ｐ明朝" panose="02020600040205080304" pitchFamily="18" charset="-128"/>
                <a:cs typeface="Times New Roman" panose="02020603050405020304" pitchFamily="18" charset="0"/>
              </a:rPr>
              <a:t> </a:t>
            </a:r>
            <a:endParaRPr lang="ja-JP" altLang="ja-JP" sz="9600" kern="100" dirty="0">
              <a:solidFill>
                <a:schemeClr val="tx1"/>
              </a:solidFill>
              <a:latin typeface="Century" panose="02040604050505020304" pitchFamily="18" charset="0"/>
              <a:ea typeface="ＭＳ Ｐ明朝" panose="02020600040205080304" pitchFamily="18" charset="-128"/>
              <a:cs typeface="Times New Roman" panose="02020603050405020304" pitchFamily="18" charset="0"/>
            </a:endParaRPr>
          </a:p>
          <a:p>
            <a:r>
              <a:rPr lang="ja-JP" altLang="ja-JP" sz="9600" kern="100">
                <a:solidFill>
                  <a:schemeClr val="tx1"/>
                </a:solidFill>
                <a:latin typeface="Century" panose="02040604050505020304" pitchFamily="18" charset="0"/>
                <a:ea typeface="ＭＳ Ｐ明朝" panose="02020600040205080304" pitchFamily="18" charset="-128"/>
                <a:cs typeface="Times New Roman" panose="02020603050405020304" pitchFamily="18" charset="0"/>
              </a:rPr>
              <a:t>中央大学</a:t>
            </a:r>
            <a:r>
              <a:rPr lang="ja-JP" altLang="en-US" sz="9600" kern="100">
                <a:solidFill>
                  <a:schemeClr val="tx1"/>
                </a:solidFill>
                <a:latin typeface="Century" panose="02040604050505020304" pitchFamily="18" charset="0"/>
                <a:ea typeface="ＭＳ Ｐ明朝" panose="02020600040205080304" pitchFamily="18" charset="-128"/>
                <a:cs typeface="Times New Roman" panose="02020603050405020304" pitchFamily="18" charset="0"/>
              </a:rPr>
              <a:t>大学院　理工学研究科</a:t>
            </a:r>
            <a:endParaRPr lang="en-US" altLang="ja-JP" sz="9600" kern="100" dirty="0">
              <a:solidFill>
                <a:schemeClr val="tx1"/>
              </a:solidFill>
              <a:latin typeface="Century" panose="02040604050505020304" pitchFamily="18" charset="0"/>
              <a:ea typeface="ＭＳ Ｐ明朝" panose="02020600040205080304" pitchFamily="18" charset="-128"/>
              <a:cs typeface="Times New Roman" panose="02020603050405020304" pitchFamily="18" charset="0"/>
            </a:endParaRPr>
          </a:p>
          <a:p>
            <a:r>
              <a:rPr lang="ja-JP" altLang="en-US" sz="9600" kern="100">
                <a:solidFill>
                  <a:schemeClr val="tx1"/>
                </a:solidFill>
                <a:latin typeface="Century" panose="02040604050505020304" pitchFamily="18" charset="0"/>
                <a:ea typeface="ＭＳ Ｐ明朝" panose="02020600040205080304" pitchFamily="18" charset="-128"/>
                <a:cs typeface="Times New Roman" panose="02020603050405020304" pitchFamily="18" charset="0"/>
              </a:rPr>
              <a:t>情報工学専攻</a:t>
            </a:r>
            <a:r>
              <a:rPr lang="en-US" altLang="ja-JP" sz="9600" kern="100" dirty="0">
                <a:solidFill>
                  <a:schemeClr val="tx1"/>
                </a:solidFill>
                <a:latin typeface="Century" panose="02040604050505020304" pitchFamily="18" charset="0"/>
                <a:ea typeface="ＭＳ Ｐ明朝" panose="02020600040205080304" pitchFamily="18" charset="-128"/>
                <a:cs typeface="Times New Roman" panose="02020603050405020304" pitchFamily="18" charset="0"/>
              </a:rPr>
              <a:t> </a:t>
            </a:r>
            <a:r>
              <a:rPr lang="ja-JP" altLang="en-US" sz="9600" kern="100">
                <a:solidFill>
                  <a:schemeClr val="tx1"/>
                </a:solidFill>
                <a:latin typeface="Century" panose="02040604050505020304" pitchFamily="18" charset="0"/>
                <a:ea typeface="ＭＳ Ｐ明朝" panose="02020600040205080304" pitchFamily="18" charset="-128"/>
                <a:cs typeface="Times New Roman" panose="02020603050405020304" pitchFamily="18" charset="0"/>
              </a:rPr>
              <a:t>修士</a:t>
            </a:r>
            <a:r>
              <a:rPr lang="en-US" altLang="ja-JP" sz="9600" kern="100" dirty="0">
                <a:solidFill>
                  <a:schemeClr val="tx1"/>
                </a:solidFill>
                <a:latin typeface="Century" panose="02040604050505020304" pitchFamily="18" charset="0"/>
                <a:ea typeface="ＭＳ Ｐ明朝" panose="02020600040205080304" pitchFamily="18" charset="-128"/>
                <a:cs typeface="Times New Roman" panose="02020603050405020304" pitchFamily="18" charset="0"/>
              </a:rPr>
              <a:t>1</a:t>
            </a:r>
            <a:r>
              <a:rPr lang="ja-JP" altLang="en-US" sz="9600" kern="100">
                <a:solidFill>
                  <a:schemeClr val="tx1"/>
                </a:solidFill>
                <a:latin typeface="Century" panose="02040604050505020304" pitchFamily="18" charset="0"/>
                <a:ea typeface="ＭＳ Ｐ明朝" panose="02020600040205080304" pitchFamily="18" charset="-128"/>
                <a:cs typeface="Times New Roman" panose="02020603050405020304" pitchFamily="18" charset="0"/>
              </a:rPr>
              <a:t>年</a:t>
            </a:r>
            <a:r>
              <a:rPr lang="ja-JP" altLang="ja-JP" sz="9600" kern="100">
                <a:solidFill>
                  <a:schemeClr val="tx1"/>
                </a:solidFill>
                <a:latin typeface="Century" panose="02040604050505020304" pitchFamily="18" charset="0"/>
                <a:ea typeface="ＭＳ Ｐ明朝" panose="02020600040205080304" pitchFamily="18" charset="-128"/>
                <a:cs typeface="Times New Roman" panose="02020603050405020304" pitchFamily="18" charset="0"/>
              </a:rPr>
              <a:t>　</a:t>
            </a:r>
            <a:endParaRPr lang="ja-JP" altLang="en-US" sz="9600" kern="100" dirty="0">
              <a:solidFill>
                <a:schemeClr val="tx1"/>
              </a:solidFill>
              <a:latin typeface="Century" panose="02040604050505020304" pitchFamily="18" charset="0"/>
              <a:ea typeface="ＭＳ Ｐ明朝" panose="02020600040205080304" pitchFamily="18" charset="-128"/>
              <a:cs typeface="Times New Roman" panose="02020603050405020304" pitchFamily="18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xmlns="" id="{536A8C9C-D59B-AF41-8FA5-B988CB99B2B3}"/>
              </a:ext>
            </a:extLst>
          </p:cNvPr>
          <p:cNvSpPr txBox="1"/>
          <p:nvPr/>
        </p:nvSpPr>
        <p:spPr>
          <a:xfrm>
            <a:off x="5098093" y="66450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xmlns="" id="{BAA4C3DF-4EEA-B04D-BACB-777386BDA001}"/>
              </a:ext>
            </a:extLst>
          </p:cNvPr>
          <p:cNvSpPr txBox="1"/>
          <p:nvPr/>
        </p:nvSpPr>
        <p:spPr>
          <a:xfrm>
            <a:off x="4578263" y="697699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92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xmlns="" id="{DCD59EA5-284B-4249-81F2-525144C6B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CC626-9685-4B32-881A-61AE4462F4FA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xmlns="" id="{6D998965-2192-A94E-A51E-E5BE46FF719B}"/>
              </a:ext>
            </a:extLst>
          </p:cNvPr>
          <p:cNvSpPr txBox="1">
            <a:spLocks/>
          </p:cNvSpPr>
          <p:nvPr/>
        </p:nvSpPr>
        <p:spPr>
          <a:xfrm>
            <a:off x="2016807" y="441754"/>
            <a:ext cx="5623133" cy="67907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/>
              <a:t>効率の良いツアー</a:t>
            </a:r>
            <a:endParaRPr lang="ja-JP" altLang="en-US" dirty="0"/>
          </a:p>
        </p:txBody>
      </p:sp>
      <p:sp>
        <p:nvSpPr>
          <p:cNvPr id="4" name="円/楕円 3">
            <a:extLst>
              <a:ext uri="{FF2B5EF4-FFF2-40B4-BE49-F238E27FC236}">
                <a16:creationId xmlns:a16="http://schemas.microsoft.com/office/drawing/2014/main" xmlns="" id="{62BEE4AB-AD30-A34E-8B52-A0452A941AC0}"/>
              </a:ext>
            </a:extLst>
          </p:cNvPr>
          <p:cNvSpPr>
            <a:spLocks noChangeAspect="1"/>
          </p:cNvSpPr>
          <p:nvPr/>
        </p:nvSpPr>
        <p:spPr>
          <a:xfrm>
            <a:off x="442119" y="5251900"/>
            <a:ext cx="650888" cy="65088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5400" dirty="0"/>
              <a:t>1</a:t>
            </a:r>
            <a:endParaRPr kumimoji="1" lang="ja-JP" altLang="en-US" sz="5400" dirty="0"/>
          </a:p>
        </p:txBody>
      </p:sp>
      <p:sp>
        <p:nvSpPr>
          <p:cNvPr id="5" name="円/楕円 4">
            <a:extLst>
              <a:ext uri="{FF2B5EF4-FFF2-40B4-BE49-F238E27FC236}">
                <a16:creationId xmlns:a16="http://schemas.microsoft.com/office/drawing/2014/main" xmlns="" id="{68BFBFF6-09A2-1044-A9C3-E6C4EFC1C054}"/>
              </a:ext>
            </a:extLst>
          </p:cNvPr>
          <p:cNvSpPr>
            <a:spLocks noChangeAspect="1"/>
          </p:cNvSpPr>
          <p:nvPr/>
        </p:nvSpPr>
        <p:spPr>
          <a:xfrm>
            <a:off x="3080974" y="1606693"/>
            <a:ext cx="650888" cy="65088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5400" dirty="0"/>
              <a:t>4</a:t>
            </a:r>
            <a:endParaRPr kumimoji="1" lang="ja-JP" altLang="en-US" sz="5400" dirty="0"/>
          </a:p>
        </p:txBody>
      </p:sp>
      <p:sp>
        <p:nvSpPr>
          <p:cNvPr id="6" name="円/楕円 5">
            <a:extLst>
              <a:ext uri="{FF2B5EF4-FFF2-40B4-BE49-F238E27FC236}">
                <a16:creationId xmlns:a16="http://schemas.microsoft.com/office/drawing/2014/main" xmlns="" id="{A926A0B9-8AD2-A54A-A53C-9A35C29F11F4}"/>
              </a:ext>
            </a:extLst>
          </p:cNvPr>
          <p:cNvSpPr>
            <a:spLocks noChangeAspect="1"/>
          </p:cNvSpPr>
          <p:nvPr/>
        </p:nvSpPr>
        <p:spPr>
          <a:xfrm>
            <a:off x="442119" y="1606693"/>
            <a:ext cx="650888" cy="65088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5400" dirty="0"/>
              <a:t>6</a:t>
            </a:r>
            <a:endParaRPr kumimoji="1" lang="ja-JP" altLang="en-US" sz="5400" dirty="0"/>
          </a:p>
        </p:txBody>
      </p:sp>
      <p:sp>
        <p:nvSpPr>
          <p:cNvPr id="7" name="円/楕円 6">
            <a:extLst>
              <a:ext uri="{FF2B5EF4-FFF2-40B4-BE49-F238E27FC236}">
                <a16:creationId xmlns:a16="http://schemas.microsoft.com/office/drawing/2014/main" xmlns="" id="{DD3CF486-DECE-7C40-8C51-AC22D93C0521}"/>
              </a:ext>
            </a:extLst>
          </p:cNvPr>
          <p:cNvSpPr>
            <a:spLocks noChangeAspect="1"/>
          </p:cNvSpPr>
          <p:nvPr/>
        </p:nvSpPr>
        <p:spPr>
          <a:xfrm>
            <a:off x="1731195" y="1606694"/>
            <a:ext cx="650888" cy="65088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5400" dirty="0"/>
              <a:t>5</a:t>
            </a:r>
            <a:endParaRPr kumimoji="1" lang="ja-JP" altLang="en-US" sz="5400" dirty="0"/>
          </a:p>
        </p:txBody>
      </p: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xmlns="" id="{5ED423F7-0BD9-B04E-8D40-589FCC7B6F41}"/>
              </a:ext>
            </a:extLst>
          </p:cNvPr>
          <p:cNvCxnSpPr>
            <a:cxnSpLocks/>
            <a:stCxn id="7" idx="2"/>
            <a:endCxn id="6" idx="6"/>
          </p:cNvCxnSpPr>
          <p:nvPr/>
        </p:nvCxnSpPr>
        <p:spPr>
          <a:xfrm flipH="1" flipV="1">
            <a:off x="1093007" y="1932137"/>
            <a:ext cx="638188" cy="1"/>
          </a:xfrm>
          <a:prstGeom prst="straightConnector1">
            <a:avLst/>
          </a:prstGeom>
          <a:ln w="889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xmlns="" id="{C97AE686-8E2D-5544-9665-968F81BE4E57}"/>
              </a:ext>
            </a:extLst>
          </p:cNvPr>
          <p:cNvCxnSpPr>
            <a:cxnSpLocks/>
            <a:stCxn id="31" idx="1"/>
            <a:endCxn id="7" idx="5"/>
          </p:cNvCxnSpPr>
          <p:nvPr/>
        </p:nvCxnSpPr>
        <p:spPr>
          <a:xfrm flipH="1" flipV="1">
            <a:off x="2286763" y="2162262"/>
            <a:ext cx="889530" cy="1957909"/>
          </a:xfrm>
          <a:prstGeom prst="straightConnector1">
            <a:avLst/>
          </a:prstGeom>
          <a:ln w="889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円/楕円 28">
            <a:extLst>
              <a:ext uri="{FF2B5EF4-FFF2-40B4-BE49-F238E27FC236}">
                <a16:creationId xmlns:a16="http://schemas.microsoft.com/office/drawing/2014/main" xmlns="" id="{299CD82E-A803-6044-84D2-46EE51ED34CC}"/>
              </a:ext>
            </a:extLst>
          </p:cNvPr>
          <p:cNvSpPr>
            <a:spLocks noChangeAspect="1"/>
          </p:cNvSpPr>
          <p:nvPr/>
        </p:nvSpPr>
        <p:spPr>
          <a:xfrm>
            <a:off x="3080973" y="5251900"/>
            <a:ext cx="650888" cy="65088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5400" dirty="0"/>
              <a:t>2</a:t>
            </a:r>
            <a:endParaRPr kumimoji="1" lang="ja-JP" altLang="en-US" sz="5400" dirty="0"/>
          </a:p>
        </p:txBody>
      </p:sp>
      <p:sp>
        <p:nvSpPr>
          <p:cNvPr id="31" name="円/楕円 30">
            <a:extLst>
              <a:ext uri="{FF2B5EF4-FFF2-40B4-BE49-F238E27FC236}">
                <a16:creationId xmlns:a16="http://schemas.microsoft.com/office/drawing/2014/main" xmlns="" id="{9D373AC7-C1DF-094D-A74C-7CD9BC317D3A}"/>
              </a:ext>
            </a:extLst>
          </p:cNvPr>
          <p:cNvSpPr>
            <a:spLocks noChangeAspect="1"/>
          </p:cNvSpPr>
          <p:nvPr/>
        </p:nvSpPr>
        <p:spPr>
          <a:xfrm>
            <a:off x="3080973" y="4024851"/>
            <a:ext cx="650888" cy="65088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5400" dirty="0"/>
              <a:t>3</a:t>
            </a:r>
            <a:endParaRPr kumimoji="1" lang="ja-JP" altLang="en-US" sz="5400" dirty="0"/>
          </a:p>
        </p:txBody>
      </p: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xmlns="" id="{65D650AF-BE47-254E-9CAD-46C08F6DEB9B}"/>
              </a:ext>
            </a:extLst>
          </p:cNvPr>
          <p:cNvCxnSpPr>
            <a:cxnSpLocks/>
            <a:stCxn id="4" idx="6"/>
            <a:endCxn id="29" idx="2"/>
          </p:cNvCxnSpPr>
          <p:nvPr/>
        </p:nvCxnSpPr>
        <p:spPr>
          <a:xfrm>
            <a:off x="1093007" y="5577344"/>
            <a:ext cx="1987966" cy="0"/>
          </a:xfrm>
          <a:prstGeom prst="straightConnector1">
            <a:avLst/>
          </a:prstGeom>
          <a:ln w="889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円/楕円 45">
            <a:extLst>
              <a:ext uri="{FF2B5EF4-FFF2-40B4-BE49-F238E27FC236}">
                <a16:creationId xmlns:a16="http://schemas.microsoft.com/office/drawing/2014/main" xmlns="" id="{FE70574A-C100-524C-A2F8-E221A59D338C}"/>
              </a:ext>
            </a:extLst>
          </p:cNvPr>
          <p:cNvSpPr>
            <a:spLocks noChangeAspect="1"/>
          </p:cNvSpPr>
          <p:nvPr/>
        </p:nvSpPr>
        <p:spPr>
          <a:xfrm>
            <a:off x="5296282" y="5251900"/>
            <a:ext cx="650888" cy="65088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5400" dirty="0"/>
              <a:t>1</a:t>
            </a:r>
            <a:endParaRPr kumimoji="1" lang="ja-JP" altLang="en-US" sz="5400" dirty="0"/>
          </a:p>
        </p:txBody>
      </p:sp>
      <p:sp>
        <p:nvSpPr>
          <p:cNvPr id="47" name="円/楕円 46">
            <a:extLst>
              <a:ext uri="{FF2B5EF4-FFF2-40B4-BE49-F238E27FC236}">
                <a16:creationId xmlns:a16="http://schemas.microsoft.com/office/drawing/2014/main" xmlns="" id="{15C6D6B9-00DF-7F42-A80E-171B61F99EBF}"/>
              </a:ext>
            </a:extLst>
          </p:cNvPr>
          <p:cNvSpPr>
            <a:spLocks noChangeAspect="1"/>
          </p:cNvSpPr>
          <p:nvPr/>
        </p:nvSpPr>
        <p:spPr>
          <a:xfrm>
            <a:off x="7867237" y="1606692"/>
            <a:ext cx="650888" cy="65088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5400" dirty="0"/>
              <a:t>4</a:t>
            </a:r>
            <a:endParaRPr kumimoji="1" lang="ja-JP" altLang="en-US" sz="5400" dirty="0"/>
          </a:p>
        </p:txBody>
      </p:sp>
      <p:sp>
        <p:nvSpPr>
          <p:cNvPr id="48" name="円/楕円 47">
            <a:extLst>
              <a:ext uri="{FF2B5EF4-FFF2-40B4-BE49-F238E27FC236}">
                <a16:creationId xmlns:a16="http://schemas.microsoft.com/office/drawing/2014/main" xmlns="" id="{B1BC1531-B0A6-ED4A-B3B4-6571422EA85D}"/>
              </a:ext>
            </a:extLst>
          </p:cNvPr>
          <p:cNvSpPr>
            <a:spLocks noChangeAspect="1"/>
          </p:cNvSpPr>
          <p:nvPr/>
        </p:nvSpPr>
        <p:spPr>
          <a:xfrm>
            <a:off x="5296282" y="1606693"/>
            <a:ext cx="650888" cy="65088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5400" dirty="0"/>
              <a:t>6</a:t>
            </a:r>
            <a:endParaRPr kumimoji="1" lang="ja-JP" altLang="en-US" sz="5400" dirty="0"/>
          </a:p>
        </p:txBody>
      </p:sp>
      <p:sp>
        <p:nvSpPr>
          <p:cNvPr id="49" name="円/楕円 48">
            <a:extLst>
              <a:ext uri="{FF2B5EF4-FFF2-40B4-BE49-F238E27FC236}">
                <a16:creationId xmlns:a16="http://schemas.microsoft.com/office/drawing/2014/main" xmlns="" id="{9A322C0C-73D5-614F-8DA9-7B66C3C67180}"/>
              </a:ext>
            </a:extLst>
          </p:cNvPr>
          <p:cNvSpPr>
            <a:spLocks noChangeAspect="1"/>
          </p:cNvSpPr>
          <p:nvPr/>
        </p:nvSpPr>
        <p:spPr>
          <a:xfrm>
            <a:off x="6581759" y="1611709"/>
            <a:ext cx="650888" cy="65088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5400" dirty="0"/>
              <a:t>5</a:t>
            </a:r>
            <a:endParaRPr kumimoji="1" lang="ja-JP" altLang="en-US" sz="5400" dirty="0"/>
          </a:p>
        </p:txBody>
      </p:sp>
      <p:cxnSp>
        <p:nvCxnSpPr>
          <p:cNvPr id="51" name="直線矢印コネクタ 50">
            <a:extLst>
              <a:ext uri="{FF2B5EF4-FFF2-40B4-BE49-F238E27FC236}">
                <a16:creationId xmlns:a16="http://schemas.microsoft.com/office/drawing/2014/main" xmlns="" id="{A77E3AED-F2B8-7847-852D-F5C5B4BA5AD2}"/>
              </a:ext>
            </a:extLst>
          </p:cNvPr>
          <p:cNvCxnSpPr>
            <a:cxnSpLocks/>
            <a:stCxn id="46" idx="7"/>
            <a:endCxn id="47" idx="3"/>
          </p:cNvCxnSpPr>
          <p:nvPr/>
        </p:nvCxnSpPr>
        <p:spPr>
          <a:xfrm flipV="1">
            <a:off x="5851850" y="2162260"/>
            <a:ext cx="2110707" cy="3184960"/>
          </a:xfrm>
          <a:prstGeom prst="straightConnector1">
            <a:avLst/>
          </a:prstGeom>
          <a:ln w="889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矢印コネクタ 51">
            <a:extLst>
              <a:ext uri="{FF2B5EF4-FFF2-40B4-BE49-F238E27FC236}">
                <a16:creationId xmlns:a16="http://schemas.microsoft.com/office/drawing/2014/main" xmlns="" id="{6C8EE6B7-FB1B-8B42-B3A2-5B0BAADB84BE}"/>
              </a:ext>
            </a:extLst>
          </p:cNvPr>
          <p:cNvCxnSpPr>
            <a:cxnSpLocks/>
            <a:stCxn id="49" idx="2"/>
            <a:endCxn id="48" idx="6"/>
          </p:cNvCxnSpPr>
          <p:nvPr/>
        </p:nvCxnSpPr>
        <p:spPr>
          <a:xfrm flipH="1" flipV="1">
            <a:off x="5947170" y="1932137"/>
            <a:ext cx="634589" cy="5016"/>
          </a:xfrm>
          <a:prstGeom prst="straightConnector1">
            <a:avLst/>
          </a:prstGeom>
          <a:ln w="889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>
            <a:extLst>
              <a:ext uri="{FF2B5EF4-FFF2-40B4-BE49-F238E27FC236}">
                <a16:creationId xmlns:a16="http://schemas.microsoft.com/office/drawing/2014/main" xmlns="" id="{D705A8D4-C98D-A54C-B6E5-DA7ED638D43B}"/>
              </a:ext>
            </a:extLst>
          </p:cNvPr>
          <p:cNvCxnSpPr>
            <a:cxnSpLocks/>
            <a:stCxn id="47" idx="2"/>
            <a:endCxn id="49" idx="6"/>
          </p:cNvCxnSpPr>
          <p:nvPr/>
        </p:nvCxnSpPr>
        <p:spPr>
          <a:xfrm flipH="1">
            <a:off x="7232647" y="1932136"/>
            <a:ext cx="634590" cy="5017"/>
          </a:xfrm>
          <a:prstGeom prst="straightConnector1">
            <a:avLst/>
          </a:prstGeom>
          <a:ln w="889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円/楕円 53">
            <a:extLst>
              <a:ext uri="{FF2B5EF4-FFF2-40B4-BE49-F238E27FC236}">
                <a16:creationId xmlns:a16="http://schemas.microsoft.com/office/drawing/2014/main" xmlns="" id="{F336BE56-6B6E-0040-94C0-86791EDA1249}"/>
              </a:ext>
            </a:extLst>
          </p:cNvPr>
          <p:cNvSpPr>
            <a:spLocks noChangeAspect="1"/>
          </p:cNvSpPr>
          <p:nvPr/>
        </p:nvSpPr>
        <p:spPr>
          <a:xfrm>
            <a:off x="7867236" y="5251899"/>
            <a:ext cx="650888" cy="65088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5400" dirty="0"/>
              <a:t>2</a:t>
            </a:r>
            <a:endParaRPr kumimoji="1" lang="ja-JP" altLang="en-US" sz="5400" dirty="0"/>
          </a:p>
        </p:txBody>
      </p:sp>
      <p:sp>
        <p:nvSpPr>
          <p:cNvPr id="55" name="円/楕円 54">
            <a:extLst>
              <a:ext uri="{FF2B5EF4-FFF2-40B4-BE49-F238E27FC236}">
                <a16:creationId xmlns:a16="http://schemas.microsoft.com/office/drawing/2014/main" xmlns="" id="{F2872533-CB6C-3A47-91E6-891ADD1C3C6C}"/>
              </a:ext>
            </a:extLst>
          </p:cNvPr>
          <p:cNvSpPr>
            <a:spLocks noChangeAspect="1"/>
          </p:cNvSpPr>
          <p:nvPr/>
        </p:nvSpPr>
        <p:spPr>
          <a:xfrm>
            <a:off x="7867236" y="4024850"/>
            <a:ext cx="650888" cy="65088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5400" dirty="0"/>
              <a:t>3</a:t>
            </a:r>
            <a:endParaRPr kumimoji="1" lang="ja-JP" altLang="en-US" sz="5400" dirty="0"/>
          </a:p>
        </p:txBody>
      </p:sp>
      <p:cxnSp>
        <p:nvCxnSpPr>
          <p:cNvPr id="56" name="直線矢印コネクタ 55">
            <a:extLst>
              <a:ext uri="{FF2B5EF4-FFF2-40B4-BE49-F238E27FC236}">
                <a16:creationId xmlns:a16="http://schemas.microsoft.com/office/drawing/2014/main" xmlns="" id="{B740B3E6-149C-014C-BEE7-85E42062EFDD}"/>
              </a:ext>
            </a:extLst>
          </p:cNvPr>
          <p:cNvCxnSpPr>
            <a:cxnSpLocks/>
            <a:stCxn id="46" idx="6"/>
            <a:endCxn id="54" idx="2"/>
          </p:cNvCxnSpPr>
          <p:nvPr/>
        </p:nvCxnSpPr>
        <p:spPr>
          <a:xfrm flipV="1">
            <a:off x="5947170" y="5577343"/>
            <a:ext cx="1920066" cy="1"/>
          </a:xfrm>
          <a:prstGeom prst="straightConnector1">
            <a:avLst/>
          </a:prstGeom>
          <a:ln w="889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矢印コネクタ 56">
            <a:extLst>
              <a:ext uri="{FF2B5EF4-FFF2-40B4-BE49-F238E27FC236}">
                <a16:creationId xmlns:a16="http://schemas.microsoft.com/office/drawing/2014/main" xmlns="" id="{5BF3CFEC-DEC7-3444-A3BB-6561EEC40BF7}"/>
              </a:ext>
            </a:extLst>
          </p:cNvPr>
          <p:cNvCxnSpPr>
            <a:cxnSpLocks/>
            <a:stCxn id="54" idx="0"/>
            <a:endCxn id="55" idx="4"/>
          </p:cNvCxnSpPr>
          <p:nvPr/>
        </p:nvCxnSpPr>
        <p:spPr>
          <a:xfrm flipV="1">
            <a:off x="8192680" y="4675738"/>
            <a:ext cx="0" cy="576161"/>
          </a:xfrm>
          <a:prstGeom prst="straightConnector1">
            <a:avLst/>
          </a:prstGeom>
          <a:ln w="889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矢印コネクタ 57">
            <a:extLst>
              <a:ext uri="{FF2B5EF4-FFF2-40B4-BE49-F238E27FC236}">
                <a16:creationId xmlns:a16="http://schemas.microsoft.com/office/drawing/2014/main" xmlns="" id="{3B602C17-D8F7-2A45-A228-BB7097E83A71}"/>
              </a:ext>
            </a:extLst>
          </p:cNvPr>
          <p:cNvCxnSpPr>
            <a:cxnSpLocks/>
            <a:stCxn id="55" idx="2"/>
            <a:endCxn id="46" idx="7"/>
          </p:cNvCxnSpPr>
          <p:nvPr/>
        </p:nvCxnSpPr>
        <p:spPr>
          <a:xfrm flipH="1">
            <a:off x="5851850" y="4350294"/>
            <a:ext cx="2015386" cy="996926"/>
          </a:xfrm>
          <a:prstGeom prst="straightConnector1">
            <a:avLst/>
          </a:prstGeom>
          <a:ln w="889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曲線コネクタ 58">
            <a:extLst>
              <a:ext uri="{FF2B5EF4-FFF2-40B4-BE49-F238E27FC236}">
                <a16:creationId xmlns:a16="http://schemas.microsoft.com/office/drawing/2014/main" xmlns="" id="{830F1229-EC97-F74D-9699-310343A2624A}"/>
              </a:ext>
            </a:extLst>
          </p:cNvPr>
          <p:cNvCxnSpPr>
            <a:cxnSpLocks/>
            <a:stCxn id="29" idx="6"/>
            <a:endCxn id="5" idx="6"/>
          </p:cNvCxnSpPr>
          <p:nvPr/>
        </p:nvCxnSpPr>
        <p:spPr>
          <a:xfrm flipV="1">
            <a:off x="3731861" y="1932137"/>
            <a:ext cx="1" cy="3645207"/>
          </a:xfrm>
          <a:prstGeom prst="curvedConnector3">
            <a:avLst>
              <a:gd name="adj1" fmla="val 22860100000"/>
            </a:avLst>
          </a:prstGeom>
          <a:ln w="889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矢印コネクタ 67">
            <a:extLst>
              <a:ext uri="{FF2B5EF4-FFF2-40B4-BE49-F238E27FC236}">
                <a16:creationId xmlns:a16="http://schemas.microsoft.com/office/drawing/2014/main" xmlns="" id="{8866A666-8093-D041-813D-66BF000236D2}"/>
              </a:ext>
            </a:extLst>
          </p:cNvPr>
          <p:cNvCxnSpPr>
            <a:cxnSpLocks/>
            <a:stCxn id="4" idx="7"/>
            <a:endCxn id="31" idx="2"/>
          </p:cNvCxnSpPr>
          <p:nvPr/>
        </p:nvCxnSpPr>
        <p:spPr>
          <a:xfrm flipV="1">
            <a:off x="997687" y="4350295"/>
            <a:ext cx="2083286" cy="996925"/>
          </a:xfrm>
          <a:prstGeom prst="straightConnector1">
            <a:avLst/>
          </a:prstGeom>
          <a:ln w="889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曲線コネクタ 78">
            <a:extLst>
              <a:ext uri="{FF2B5EF4-FFF2-40B4-BE49-F238E27FC236}">
                <a16:creationId xmlns:a16="http://schemas.microsoft.com/office/drawing/2014/main" xmlns="" id="{5EE4D48F-74A1-3442-BB74-418A31153366}"/>
              </a:ext>
            </a:extLst>
          </p:cNvPr>
          <p:cNvCxnSpPr>
            <a:cxnSpLocks/>
            <a:stCxn id="6" idx="2"/>
            <a:endCxn id="4" idx="2"/>
          </p:cNvCxnSpPr>
          <p:nvPr/>
        </p:nvCxnSpPr>
        <p:spPr>
          <a:xfrm rot="10800000" flipV="1">
            <a:off x="442119" y="1932136"/>
            <a:ext cx="12700" cy="3645207"/>
          </a:xfrm>
          <a:prstGeom prst="curvedConnector3">
            <a:avLst>
              <a:gd name="adj1" fmla="val 1800000"/>
            </a:avLst>
          </a:prstGeom>
          <a:ln w="889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曲線コネクタ 81">
            <a:extLst>
              <a:ext uri="{FF2B5EF4-FFF2-40B4-BE49-F238E27FC236}">
                <a16:creationId xmlns:a16="http://schemas.microsoft.com/office/drawing/2014/main" xmlns="" id="{F63A4725-B680-5443-9F1A-F8AA4E2807EA}"/>
              </a:ext>
            </a:extLst>
          </p:cNvPr>
          <p:cNvCxnSpPr>
            <a:cxnSpLocks/>
            <a:stCxn id="48" idx="2"/>
            <a:endCxn id="46" idx="2"/>
          </p:cNvCxnSpPr>
          <p:nvPr/>
        </p:nvCxnSpPr>
        <p:spPr>
          <a:xfrm rot="10800000" flipV="1">
            <a:off x="5296282" y="1932136"/>
            <a:ext cx="12700" cy="3645207"/>
          </a:xfrm>
          <a:prstGeom prst="curvedConnector3">
            <a:avLst>
              <a:gd name="adj1" fmla="val 1800000"/>
            </a:avLst>
          </a:prstGeom>
          <a:ln w="889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矢印コネクタ 91">
            <a:extLst>
              <a:ext uri="{FF2B5EF4-FFF2-40B4-BE49-F238E27FC236}">
                <a16:creationId xmlns:a16="http://schemas.microsoft.com/office/drawing/2014/main" xmlns="" id="{E55B5B5C-656B-F440-9E24-7908BA08D2FC}"/>
              </a:ext>
            </a:extLst>
          </p:cNvPr>
          <p:cNvCxnSpPr>
            <a:cxnSpLocks/>
            <a:stCxn id="5" idx="3"/>
            <a:endCxn id="4" idx="0"/>
          </p:cNvCxnSpPr>
          <p:nvPr/>
        </p:nvCxnSpPr>
        <p:spPr>
          <a:xfrm flipH="1">
            <a:off x="767563" y="2162261"/>
            <a:ext cx="2408731" cy="3089639"/>
          </a:xfrm>
          <a:prstGeom prst="straightConnector1">
            <a:avLst/>
          </a:prstGeom>
          <a:ln w="889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51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67E08B34-B495-5E47-AF0E-63965094B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目次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F696726E-4F61-9145-8EC2-E0BA9764BF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Clr>
                <a:schemeClr val="bg1">
                  <a:lumMod val="75000"/>
                </a:schemeClr>
              </a:buClr>
              <a:buSzPct val="100000"/>
              <a:buFont typeface="+mj-lt"/>
              <a:buAutoNum type="arabicPeriod"/>
            </a:pPr>
            <a:r>
              <a:rPr kumimoji="1" lang="ja-JP" altLang="en-US" sz="3200">
                <a:solidFill>
                  <a:schemeClr val="bg1">
                    <a:lumMod val="75000"/>
                  </a:schemeClr>
                </a:solidFill>
              </a:rPr>
              <a:t>問題の説明</a:t>
            </a:r>
            <a:endParaRPr kumimoji="1"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ja-JP" altLang="en-US" sz="3200"/>
              <a:t>初期解構築</a:t>
            </a:r>
            <a:endParaRPr lang="en-US" altLang="ja-JP" sz="3200" dirty="0"/>
          </a:p>
          <a:p>
            <a:pPr marL="457200" indent="-457200">
              <a:buClr>
                <a:schemeClr val="bg1">
                  <a:lumMod val="75000"/>
                </a:schemeClr>
              </a:buClr>
              <a:buSzPct val="100000"/>
              <a:buFont typeface="+mj-lt"/>
              <a:buAutoNum type="arabicPeriod"/>
            </a:pPr>
            <a:r>
              <a:rPr lang="ja-JP" altLang="en-US" sz="3200">
                <a:solidFill>
                  <a:schemeClr val="bg1">
                    <a:lumMod val="75000"/>
                  </a:schemeClr>
                </a:solidFill>
              </a:rPr>
              <a:t>局所探索法</a:t>
            </a:r>
            <a:endParaRPr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pPr marL="457200" indent="-457200">
              <a:buClr>
                <a:schemeClr val="bg1">
                  <a:lumMod val="75000"/>
                </a:schemeClr>
              </a:buClr>
              <a:buSzPct val="100000"/>
              <a:buFont typeface="+mj-lt"/>
              <a:buAutoNum type="arabicPeriod"/>
            </a:pPr>
            <a:r>
              <a:rPr kumimoji="1" lang="ja-JP" altLang="en-US" sz="3200">
                <a:solidFill>
                  <a:schemeClr val="bg1">
                    <a:lumMod val="75000"/>
                  </a:schemeClr>
                </a:solidFill>
              </a:rPr>
              <a:t>数値実験</a:t>
            </a:r>
            <a:endParaRPr kumimoji="1"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pPr marL="457200" indent="-457200">
              <a:buClr>
                <a:schemeClr val="bg1">
                  <a:lumMod val="75000"/>
                </a:schemeClr>
              </a:buClr>
              <a:buSzPct val="100000"/>
              <a:buFont typeface="+mj-lt"/>
              <a:buAutoNum type="arabicPeriod"/>
            </a:pPr>
            <a:r>
              <a:rPr lang="ja-JP" altLang="en-US" sz="3200">
                <a:solidFill>
                  <a:schemeClr val="bg1">
                    <a:lumMod val="75000"/>
                  </a:schemeClr>
                </a:solidFill>
              </a:rPr>
              <a:t>まとめ</a:t>
            </a:r>
            <a:endParaRPr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buSzPct val="100000"/>
            </a:pPr>
            <a:endParaRPr kumimoji="1" lang="en-US" altLang="ja-JP" sz="32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xmlns="" id="{A1A0B82F-1ED1-9940-BF60-1C295D4A7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CC626-9685-4B32-881A-61AE4462F4FA}" type="slidenum">
              <a:rPr lang="ja-JP" altLang="en-US" smtClean="0"/>
              <a:pPr/>
              <a:t>11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8742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0257D546-5C75-E640-8A16-F26B3B50C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効率が良いと思われる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/>
              <a:t>スケジュール</a:t>
            </a:r>
            <a:r>
              <a:rPr kumimoji="1" lang="ja-JP" altLang="en-US"/>
              <a:t>の性質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xmlns="" id="{D176A8DA-6EF3-DF43-ACD8-DBCA26A45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CC626-9685-4B32-881A-61AE4462F4FA}" type="slidenum">
              <a:rPr lang="ja-JP" altLang="en-US" smtClean="0"/>
              <a:pPr/>
              <a:t>12</a:t>
            </a:fld>
            <a:endParaRPr lang="ja-JP" altLang="en-US"/>
          </a:p>
        </p:txBody>
      </p:sp>
      <p:sp>
        <p:nvSpPr>
          <p:cNvPr id="5" name="角丸四角形 4">
            <a:extLst>
              <a:ext uri="{FF2B5EF4-FFF2-40B4-BE49-F238E27FC236}">
                <a16:creationId xmlns:a16="http://schemas.microsoft.com/office/drawing/2014/main" xmlns="" id="{B44F38A8-EC33-1A41-B638-2ADE5BE75826}"/>
              </a:ext>
            </a:extLst>
          </p:cNvPr>
          <p:cNvSpPr/>
          <p:nvPr/>
        </p:nvSpPr>
        <p:spPr>
          <a:xfrm>
            <a:off x="805285" y="1934166"/>
            <a:ext cx="7771608" cy="5768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/>
              <a:t>ツアーの長さはできるだけ長いと嬉しい</a:t>
            </a:r>
            <a:endParaRPr lang="en-US" altLang="ja-JP" sz="2800" dirty="0"/>
          </a:p>
        </p:txBody>
      </p:sp>
      <p:sp>
        <p:nvSpPr>
          <p:cNvPr id="6" name="角丸四角形 5">
            <a:extLst>
              <a:ext uri="{FF2B5EF4-FFF2-40B4-BE49-F238E27FC236}">
                <a16:creationId xmlns:a16="http://schemas.microsoft.com/office/drawing/2014/main" xmlns="" id="{27B8F359-335C-0347-ADEC-F1700202F075}"/>
              </a:ext>
            </a:extLst>
          </p:cNvPr>
          <p:cNvSpPr/>
          <p:nvPr/>
        </p:nvSpPr>
        <p:spPr>
          <a:xfrm>
            <a:off x="805285" y="2711772"/>
            <a:ext cx="7771608" cy="5768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800"/>
              <a:t>ツアーで経由するチーム間の距離は近いと嬉しい</a:t>
            </a:r>
          </a:p>
        </p:txBody>
      </p:sp>
      <p:sp>
        <p:nvSpPr>
          <p:cNvPr id="7" name="右矢印 6">
            <a:extLst>
              <a:ext uri="{FF2B5EF4-FFF2-40B4-BE49-F238E27FC236}">
                <a16:creationId xmlns:a16="http://schemas.microsoft.com/office/drawing/2014/main" xmlns="" id="{6CD88CE7-5E91-8F4F-A802-DC274E43C305}"/>
              </a:ext>
            </a:extLst>
          </p:cNvPr>
          <p:cNvSpPr/>
          <p:nvPr/>
        </p:nvSpPr>
        <p:spPr>
          <a:xfrm rot="5400000">
            <a:off x="4289522" y="3340445"/>
            <a:ext cx="610674" cy="908541"/>
          </a:xfrm>
          <a:prstGeom prst="rightArrow">
            <a:avLst>
              <a:gd name="adj1" fmla="val 46933"/>
              <a:gd name="adj2" fmla="val 679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角丸四角形 7">
            <a:extLst>
              <a:ext uri="{FF2B5EF4-FFF2-40B4-BE49-F238E27FC236}">
                <a16:creationId xmlns:a16="http://schemas.microsoft.com/office/drawing/2014/main" xmlns="" id="{F691FA57-BAAF-0A47-9B86-A5AA41F0F7DE}"/>
              </a:ext>
            </a:extLst>
          </p:cNvPr>
          <p:cNvSpPr/>
          <p:nvPr/>
        </p:nvSpPr>
        <p:spPr>
          <a:xfrm>
            <a:off x="724835" y="4300818"/>
            <a:ext cx="3458483" cy="1680657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dirty="0">
                <a:latin typeface="+mn-ea"/>
              </a:rPr>
              <a:t>TSP</a:t>
            </a:r>
            <a:r>
              <a:rPr lang="ja-JP" altLang="en-US" sz="2800">
                <a:latin typeface="+mn-ea"/>
              </a:rPr>
              <a:t>を利用</a:t>
            </a:r>
          </a:p>
        </p:txBody>
      </p:sp>
      <p:sp>
        <p:nvSpPr>
          <p:cNvPr id="9" name="角丸四角形 8">
            <a:extLst>
              <a:ext uri="{FF2B5EF4-FFF2-40B4-BE49-F238E27FC236}">
                <a16:creationId xmlns:a16="http://schemas.microsoft.com/office/drawing/2014/main" xmlns="" id="{4E666B5E-3E3A-454C-AE6F-BE3E8B086E29}"/>
              </a:ext>
            </a:extLst>
          </p:cNvPr>
          <p:cNvSpPr/>
          <p:nvPr/>
        </p:nvSpPr>
        <p:spPr>
          <a:xfrm>
            <a:off x="4951005" y="4300818"/>
            <a:ext cx="3677540" cy="1680657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>
                <a:latin typeface="+mn-ea"/>
              </a:rPr>
              <a:t>チーム間の距離が</a:t>
            </a:r>
            <a:r>
              <a:rPr lang="en-US" altLang="ja-JP" sz="2800" dirty="0">
                <a:latin typeface="+mn-ea"/>
              </a:rPr>
              <a:t/>
            </a:r>
            <a:br>
              <a:rPr lang="en-US" altLang="ja-JP" sz="2800" dirty="0">
                <a:latin typeface="+mn-ea"/>
              </a:rPr>
            </a:br>
            <a:r>
              <a:rPr lang="ja-JP" altLang="en-US" sz="2800">
                <a:latin typeface="+mn-ea"/>
              </a:rPr>
              <a:t>小さい</a:t>
            </a:r>
            <a:r>
              <a:rPr lang="en-US" altLang="ja-JP" sz="2800" dirty="0">
                <a:latin typeface="+mn-ea"/>
              </a:rPr>
              <a:t>3</a:t>
            </a:r>
            <a:r>
              <a:rPr lang="ja-JP" altLang="en-US" sz="2800">
                <a:latin typeface="+mn-ea"/>
              </a:rPr>
              <a:t>チームずつに</a:t>
            </a:r>
            <a:r>
              <a:rPr lang="en-US" altLang="ja-JP" sz="2800" dirty="0">
                <a:latin typeface="+mn-ea"/>
              </a:rPr>
              <a:t/>
            </a:r>
            <a:br>
              <a:rPr lang="en-US" altLang="ja-JP" sz="2800" dirty="0">
                <a:latin typeface="+mn-ea"/>
              </a:rPr>
            </a:br>
            <a:r>
              <a:rPr lang="ja-JP" altLang="en-US" sz="2800">
                <a:latin typeface="+mn-ea"/>
              </a:rPr>
              <a:t>グループ分け</a:t>
            </a:r>
          </a:p>
        </p:txBody>
      </p:sp>
    </p:spTree>
    <p:extLst>
      <p:ext uri="{BB962C8B-B14F-4D97-AF65-F5344CB8AC3E}">
        <p14:creationId xmlns:p14="http://schemas.microsoft.com/office/powerpoint/2010/main" val="274137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CC626-9685-4B32-881A-61AE4462F4FA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xmlns="" id="{3FA06D92-215F-43AF-967C-E594BA932F01}"/>
              </a:ext>
            </a:extLst>
          </p:cNvPr>
          <p:cNvSpPr txBox="1">
            <a:spLocks/>
          </p:cNvSpPr>
          <p:nvPr/>
        </p:nvSpPr>
        <p:spPr>
          <a:xfrm>
            <a:off x="792005" y="51110"/>
            <a:ext cx="7543800" cy="6122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4000" dirty="0">
                <a:solidFill>
                  <a:prstClr val="black"/>
                </a:solidFill>
                <a:latin typeface="+mj-ea"/>
              </a:rPr>
              <a:t>TSP</a:t>
            </a:r>
            <a:r>
              <a:rPr lang="ja-JP" altLang="en-US" sz="4000" dirty="0">
                <a:solidFill>
                  <a:prstClr val="black"/>
                </a:solidFill>
              </a:rPr>
              <a:t>を利用した初期解生成</a:t>
            </a:r>
            <a:r>
              <a:rPr lang="en-US" altLang="ja-JP" sz="4000" dirty="0" smtClean="0">
                <a:latin typeface="+mn-ea"/>
                <a:ea typeface="+mn-ea"/>
              </a:rPr>
              <a:t>[1] </a:t>
            </a:r>
            <a:endParaRPr lang="ja-JP" altLang="en-US" sz="4000" dirty="0">
              <a:latin typeface="+mn-ea"/>
              <a:ea typeface="+mn-ea"/>
            </a:endParaRPr>
          </a:p>
        </p:txBody>
      </p:sp>
      <p:grpSp>
        <p:nvGrpSpPr>
          <p:cNvPr id="169" name="グループ化 168">
            <a:extLst>
              <a:ext uri="{FF2B5EF4-FFF2-40B4-BE49-F238E27FC236}">
                <a16:creationId xmlns:a16="http://schemas.microsoft.com/office/drawing/2014/main" xmlns="" id="{430410D9-D996-D647-B178-ADFEDE48E562}"/>
              </a:ext>
            </a:extLst>
          </p:cNvPr>
          <p:cNvGrpSpPr/>
          <p:nvPr/>
        </p:nvGrpSpPr>
        <p:grpSpPr>
          <a:xfrm>
            <a:off x="1389137" y="840205"/>
            <a:ext cx="6411446" cy="1516693"/>
            <a:chOff x="1409888" y="1230639"/>
            <a:chExt cx="6411446" cy="1516693"/>
          </a:xfrm>
        </p:grpSpPr>
        <p:sp>
          <p:nvSpPr>
            <p:cNvPr id="158" name="円/楕円 157">
              <a:extLst>
                <a:ext uri="{FF2B5EF4-FFF2-40B4-BE49-F238E27FC236}">
                  <a16:creationId xmlns:a16="http://schemas.microsoft.com/office/drawing/2014/main" xmlns="" id="{DF3CDA83-6469-8948-B928-52172A4B633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60844" y="1779580"/>
              <a:ext cx="432000" cy="432000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100" dirty="0"/>
            </a:p>
          </p:txBody>
        </p:sp>
        <p:sp>
          <p:nvSpPr>
            <p:cNvPr id="161" name="テキスト ボックス 160">
              <a:extLst>
                <a:ext uri="{FF2B5EF4-FFF2-40B4-BE49-F238E27FC236}">
                  <a16:creationId xmlns:a16="http://schemas.microsoft.com/office/drawing/2014/main" xmlns="" id="{C3759F20-3CFF-BB4F-BDAA-CC825C6D11B4}"/>
                </a:ext>
              </a:extLst>
            </p:cNvPr>
            <p:cNvSpPr txBox="1"/>
            <p:nvPr/>
          </p:nvSpPr>
          <p:spPr>
            <a:xfrm>
              <a:off x="1409888" y="1795020"/>
              <a:ext cx="5279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000" dirty="0"/>
                <a:t>9</a:t>
              </a:r>
              <a:endParaRPr kumimoji="1" lang="ja-JP" altLang="en-US" sz="2000" dirty="0"/>
            </a:p>
          </p:txBody>
        </p:sp>
        <p:sp>
          <p:nvSpPr>
            <p:cNvPr id="152" name="円/楕円 151">
              <a:extLst>
                <a:ext uri="{FF2B5EF4-FFF2-40B4-BE49-F238E27FC236}">
                  <a16:creationId xmlns:a16="http://schemas.microsoft.com/office/drawing/2014/main" xmlns="" id="{13C44928-FFDE-254E-A8E4-AD8E08D28DB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34897" y="1779580"/>
              <a:ext cx="432000" cy="432000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100" dirty="0"/>
            </a:p>
          </p:txBody>
        </p:sp>
        <p:sp>
          <p:nvSpPr>
            <p:cNvPr id="154" name="テキスト ボックス 153">
              <a:extLst>
                <a:ext uri="{FF2B5EF4-FFF2-40B4-BE49-F238E27FC236}">
                  <a16:creationId xmlns:a16="http://schemas.microsoft.com/office/drawing/2014/main" xmlns="" id="{7EA8349A-ABF0-394B-9B37-E7C4B43244B0}"/>
                </a:ext>
              </a:extLst>
            </p:cNvPr>
            <p:cNvSpPr txBox="1"/>
            <p:nvPr/>
          </p:nvSpPr>
          <p:spPr>
            <a:xfrm>
              <a:off x="2283941" y="1795020"/>
              <a:ext cx="5279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000" dirty="0"/>
                <a:t>18</a:t>
              </a:r>
              <a:endParaRPr kumimoji="1" lang="ja-JP" altLang="en-US" sz="2000" dirty="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xmlns="" id="{5C999EA6-5B9E-B24B-91C2-E6488B22C3C0}"/>
                </a:ext>
              </a:extLst>
            </p:cNvPr>
            <p:cNvGrpSpPr/>
            <p:nvPr/>
          </p:nvGrpSpPr>
          <p:grpSpPr>
            <a:xfrm>
              <a:off x="2934172" y="1234029"/>
              <a:ext cx="527929" cy="1511412"/>
              <a:chOff x="6542153" y="3078921"/>
              <a:chExt cx="527929" cy="1511412"/>
            </a:xfrm>
          </p:grpSpPr>
          <p:sp>
            <p:nvSpPr>
              <p:cNvPr id="157" name="円/楕円 156">
                <a:extLst>
                  <a:ext uri="{FF2B5EF4-FFF2-40B4-BE49-F238E27FC236}">
                    <a16:creationId xmlns:a16="http://schemas.microsoft.com/office/drawing/2014/main" xmlns="" id="{776F0EC6-24F0-A045-9508-09547880984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93109" y="3078921"/>
                <a:ext cx="432000" cy="432000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100" dirty="0"/>
              </a:p>
            </p:txBody>
          </p:sp>
          <p:cxnSp>
            <p:nvCxnSpPr>
              <p:cNvPr id="159" name="直線矢印コネクタ 158">
                <a:extLst>
                  <a:ext uri="{FF2B5EF4-FFF2-40B4-BE49-F238E27FC236}">
                    <a16:creationId xmlns:a16="http://schemas.microsoft.com/office/drawing/2014/main" xmlns="" id="{14BD18A0-825D-214D-AF38-67BA16E097BD}"/>
                  </a:ext>
                </a:extLst>
              </p:cNvPr>
              <p:cNvCxnSpPr>
                <a:cxnSpLocks/>
                <a:stCxn id="57" idx="0"/>
                <a:endCxn id="157" idx="4"/>
              </p:cNvCxnSpPr>
              <p:nvPr/>
            </p:nvCxnSpPr>
            <p:spPr>
              <a:xfrm flipV="1">
                <a:off x="6806118" y="3510921"/>
                <a:ext cx="2991" cy="662852"/>
              </a:xfrm>
              <a:prstGeom prst="straightConnector1">
                <a:avLst/>
              </a:prstGeom>
              <a:ln w="444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0" name="テキスト ボックス 159">
                <a:extLst>
                  <a:ext uri="{FF2B5EF4-FFF2-40B4-BE49-F238E27FC236}">
                    <a16:creationId xmlns:a16="http://schemas.microsoft.com/office/drawing/2014/main" xmlns="" id="{C71A3A35-1CED-C44D-8983-81332BC5AA37}"/>
                  </a:ext>
                </a:extLst>
              </p:cNvPr>
              <p:cNvSpPr txBox="1"/>
              <p:nvPr/>
            </p:nvSpPr>
            <p:spPr>
              <a:xfrm>
                <a:off x="6542153" y="3094361"/>
                <a:ext cx="5279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dirty="0"/>
                  <a:t>1</a:t>
                </a:r>
                <a:endParaRPr kumimoji="1" lang="ja-JP" altLang="en-US" sz="2000" dirty="0"/>
              </a:p>
            </p:txBody>
          </p:sp>
          <p:sp>
            <p:nvSpPr>
              <p:cNvPr id="56" name="円/楕円 55">
                <a:extLst>
                  <a:ext uri="{FF2B5EF4-FFF2-40B4-BE49-F238E27FC236}">
                    <a16:creationId xmlns:a16="http://schemas.microsoft.com/office/drawing/2014/main" xmlns="" id="{D15F2290-E91C-4E47-AE38-8A511E2AE10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93109" y="4158333"/>
                <a:ext cx="432000" cy="432000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100" dirty="0"/>
              </a:p>
            </p:txBody>
          </p:sp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xmlns="" id="{998BA1F7-BEFD-FA44-A530-D3D5D423AA12}"/>
                  </a:ext>
                </a:extLst>
              </p:cNvPr>
              <p:cNvSpPr txBox="1"/>
              <p:nvPr/>
            </p:nvSpPr>
            <p:spPr>
              <a:xfrm>
                <a:off x="6542153" y="4173773"/>
                <a:ext cx="5279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dirty="0"/>
                  <a:t>17</a:t>
                </a:r>
                <a:endParaRPr kumimoji="1" lang="ja-JP" altLang="en-US" sz="2000" dirty="0"/>
              </a:p>
            </p:txBody>
          </p:sp>
        </p:grpSp>
        <p:grpSp>
          <p:nvGrpSpPr>
            <p:cNvPr id="61" name="グループ化 60">
              <a:extLst>
                <a:ext uri="{FF2B5EF4-FFF2-40B4-BE49-F238E27FC236}">
                  <a16:creationId xmlns:a16="http://schemas.microsoft.com/office/drawing/2014/main" xmlns="" id="{B628495D-F162-B143-9F83-7A06E2CAB0A5}"/>
                </a:ext>
              </a:extLst>
            </p:cNvPr>
            <p:cNvGrpSpPr/>
            <p:nvPr/>
          </p:nvGrpSpPr>
          <p:grpSpPr>
            <a:xfrm>
              <a:off x="3462101" y="1234029"/>
              <a:ext cx="527929" cy="1511412"/>
              <a:chOff x="6542153" y="3078921"/>
              <a:chExt cx="527929" cy="1511412"/>
            </a:xfrm>
          </p:grpSpPr>
          <p:sp>
            <p:nvSpPr>
              <p:cNvPr id="62" name="円/楕円 61">
                <a:extLst>
                  <a:ext uri="{FF2B5EF4-FFF2-40B4-BE49-F238E27FC236}">
                    <a16:creationId xmlns:a16="http://schemas.microsoft.com/office/drawing/2014/main" xmlns="" id="{7CE05958-BEB7-0A47-BDF7-8EE45CBB064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93109" y="3078921"/>
                <a:ext cx="432000" cy="432000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100" dirty="0"/>
              </a:p>
            </p:txBody>
          </p:sp>
          <p:cxnSp>
            <p:nvCxnSpPr>
              <p:cNvPr id="63" name="直線矢印コネクタ 62">
                <a:extLst>
                  <a:ext uri="{FF2B5EF4-FFF2-40B4-BE49-F238E27FC236}">
                    <a16:creationId xmlns:a16="http://schemas.microsoft.com/office/drawing/2014/main" xmlns="" id="{F9E19794-CA7D-2E49-A514-D92A7C4BF588}"/>
                  </a:ext>
                </a:extLst>
              </p:cNvPr>
              <p:cNvCxnSpPr>
                <a:cxnSpLocks/>
                <a:stCxn id="66" idx="0"/>
                <a:endCxn id="62" idx="4"/>
              </p:cNvCxnSpPr>
              <p:nvPr/>
            </p:nvCxnSpPr>
            <p:spPr>
              <a:xfrm flipV="1">
                <a:off x="6806118" y="3510921"/>
                <a:ext cx="2991" cy="662852"/>
              </a:xfrm>
              <a:prstGeom prst="straightConnector1">
                <a:avLst/>
              </a:prstGeom>
              <a:ln w="444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xmlns="" id="{DB5500AD-73D6-E64A-97E2-48E98EF3E90F}"/>
                  </a:ext>
                </a:extLst>
              </p:cNvPr>
              <p:cNvSpPr txBox="1"/>
              <p:nvPr/>
            </p:nvSpPr>
            <p:spPr>
              <a:xfrm>
                <a:off x="6542153" y="3094361"/>
                <a:ext cx="5279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dirty="0"/>
                  <a:t>10</a:t>
                </a:r>
                <a:endParaRPr kumimoji="1" lang="ja-JP" altLang="en-US" sz="2000" dirty="0"/>
              </a:p>
            </p:txBody>
          </p:sp>
          <p:sp>
            <p:nvSpPr>
              <p:cNvPr id="65" name="円/楕円 64">
                <a:extLst>
                  <a:ext uri="{FF2B5EF4-FFF2-40B4-BE49-F238E27FC236}">
                    <a16:creationId xmlns:a16="http://schemas.microsoft.com/office/drawing/2014/main" xmlns="" id="{C7D87170-969F-5C44-B676-82E85403CFD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93109" y="4158333"/>
                <a:ext cx="432000" cy="432000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100" dirty="0"/>
              </a:p>
            </p:txBody>
          </p:sp>
          <p:sp>
            <p:nvSpPr>
              <p:cNvPr id="66" name="テキスト ボックス 65">
                <a:extLst>
                  <a:ext uri="{FF2B5EF4-FFF2-40B4-BE49-F238E27FC236}">
                    <a16:creationId xmlns:a16="http://schemas.microsoft.com/office/drawing/2014/main" xmlns="" id="{9D0F170D-DA8E-FB4B-B174-2212AB17DD2F}"/>
                  </a:ext>
                </a:extLst>
              </p:cNvPr>
              <p:cNvSpPr txBox="1"/>
              <p:nvPr/>
            </p:nvSpPr>
            <p:spPr>
              <a:xfrm>
                <a:off x="6542153" y="4173773"/>
                <a:ext cx="5279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dirty="0"/>
                  <a:t>8</a:t>
                </a:r>
                <a:endParaRPr kumimoji="1" lang="ja-JP" altLang="en-US" sz="2000" dirty="0"/>
              </a:p>
            </p:txBody>
          </p:sp>
        </p:grpSp>
        <p:grpSp>
          <p:nvGrpSpPr>
            <p:cNvPr id="67" name="グループ化 66">
              <a:extLst>
                <a:ext uri="{FF2B5EF4-FFF2-40B4-BE49-F238E27FC236}">
                  <a16:creationId xmlns:a16="http://schemas.microsoft.com/office/drawing/2014/main" xmlns="" id="{735B3C9B-3976-5A48-97CE-EB2C838E1B15}"/>
                </a:ext>
              </a:extLst>
            </p:cNvPr>
            <p:cNvGrpSpPr/>
            <p:nvPr/>
          </p:nvGrpSpPr>
          <p:grpSpPr>
            <a:xfrm>
              <a:off x="5546929" y="1230639"/>
              <a:ext cx="527929" cy="1511412"/>
              <a:chOff x="6542153" y="3078921"/>
              <a:chExt cx="527929" cy="1511412"/>
            </a:xfrm>
          </p:grpSpPr>
          <p:sp>
            <p:nvSpPr>
              <p:cNvPr id="68" name="円/楕円 67">
                <a:extLst>
                  <a:ext uri="{FF2B5EF4-FFF2-40B4-BE49-F238E27FC236}">
                    <a16:creationId xmlns:a16="http://schemas.microsoft.com/office/drawing/2014/main" xmlns="" id="{2924B0C6-8383-7745-8745-13BCA0616FC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93109" y="3078921"/>
                <a:ext cx="432000" cy="432000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100" dirty="0"/>
              </a:p>
            </p:txBody>
          </p:sp>
          <p:cxnSp>
            <p:nvCxnSpPr>
              <p:cNvPr id="69" name="直線矢印コネクタ 68">
                <a:extLst>
                  <a:ext uri="{FF2B5EF4-FFF2-40B4-BE49-F238E27FC236}">
                    <a16:creationId xmlns:a16="http://schemas.microsoft.com/office/drawing/2014/main" xmlns="" id="{FEF4D982-B406-2748-AEA7-E45E066323DE}"/>
                  </a:ext>
                </a:extLst>
              </p:cNvPr>
              <p:cNvCxnSpPr>
                <a:cxnSpLocks/>
                <a:stCxn id="72" idx="0"/>
                <a:endCxn id="68" idx="4"/>
              </p:cNvCxnSpPr>
              <p:nvPr/>
            </p:nvCxnSpPr>
            <p:spPr>
              <a:xfrm flipV="1">
                <a:off x="6806118" y="3510921"/>
                <a:ext cx="2991" cy="662852"/>
              </a:xfrm>
              <a:prstGeom prst="straightConnector1">
                <a:avLst/>
              </a:prstGeom>
              <a:ln w="444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テキスト ボックス 69">
                <a:extLst>
                  <a:ext uri="{FF2B5EF4-FFF2-40B4-BE49-F238E27FC236}">
                    <a16:creationId xmlns:a16="http://schemas.microsoft.com/office/drawing/2014/main" xmlns="" id="{D3A499DB-224A-BC4C-9ED0-7F405DD426E7}"/>
                  </a:ext>
                </a:extLst>
              </p:cNvPr>
              <p:cNvSpPr txBox="1"/>
              <p:nvPr/>
            </p:nvSpPr>
            <p:spPr>
              <a:xfrm>
                <a:off x="6542153" y="3094361"/>
                <a:ext cx="5279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dirty="0"/>
                  <a:t>12</a:t>
                </a:r>
                <a:endParaRPr kumimoji="1" lang="ja-JP" altLang="en-US" sz="2000" dirty="0"/>
              </a:p>
            </p:txBody>
          </p:sp>
          <p:sp>
            <p:nvSpPr>
              <p:cNvPr id="71" name="円/楕円 70">
                <a:extLst>
                  <a:ext uri="{FF2B5EF4-FFF2-40B4-BE49-F238E27FC236}">
                    <a16:creationId xmlns:a16="http://schemas.microsoft.com/office/drawing/2014/main" xmlns="" id="{614713B6-EE97-E044-B248-AD114541335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93109" y="4158333"/>
                <a:ext cx="432000" cy="432000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100" dirty="0"/>
              </a:p>
            </p:txBody>
          </p:sp>
          <p:sp>
            <p:nvSpPr>
              <p:cNvPr id="72" name="テキスト ボックス 71">
                <a:extLst>
                  <a:ext uri="{FF2B5EF4-FFF2-40B4-BE49-F238E27FC236}">
                    <a16:creationId xmlns:a16="http://schemas.microsoft.com/office/drawing/2014/main" xmlns="" id="{EEA96017-B68C-8E45-9DC1-63B43FDB1FCA}"/>
                  </a:ext>
                </a:extLst>
              </p:cNvPr>
              <p:cNvSpPr txBox="1"/>
              <p:nvPr/>
            </p:nvSpPr>
            <p:spPr>
              <a:xfrm>
                <a:off x="6542153" y="4173773"/>
                <a:ext cx="5279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dirty="0"/>
                  <a:t>6</a:t>
                </a:r>
                <a:endParaRPr kumimoji="1" lang="ja-JP" altLang="en-US" sz="2000" dirty="0"/>
              </a:p>
            </p:txBody>
          </p:sp>
        </p:grpSp>
        <p:grpSp>
          <p:nvGrpSpPr>
            <p:cNvPr id="73" name="グループ化 72">
              <a:extLst>
                <a:ext uri="{FF2B5EF4-FFF2-40B4-BE49-F238E27FC236}">
                  <a16:creationId xmlns:a16="http://schemas.microsoft.com/office/drawing/2014/main" xmlns="" id="{4D63FD7C-D6E5-0847-81B0-DD6A90C631FB}"/>
                </a:ext>
              </a:extLst>
            </p:cNvPr>
            <p:cNvGrpSpPr/>
            <p:nvPr/>
          </p:nvGrpSpPr>
          <p:grpSpPr>
            <a:xfrm>
              <a:off x="6090849" y="1230639"/>
              <a:ext cx="527929" cy="1511412"/>
              <a:chOff x="6542153" y="3078921"/>
              <a:chExt cx="527929" cy="1511412"/>
            </a:xfrm>
          </p:grpSpPr>
          <p:sp>
            <p:nvSpPr>
              <p:cNvPr id="74" name="円/楕円 73">
                <a:extLst>
                  <a:ext uri="{FF2B5EF4-FFF2-40B4-BE49-F238E27FC236}">
                    <a16:creationId xmlns:a16="http://schemas.microsoft.com/office/drawing/2014/main" xmlns="" id="{6CEB206E-24D2-7A43-AF66-480B06C8068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93109" y="3078921"/>
                <a:ext cx="432000" cy="432000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100" dirty="0"/>
              </a:p>
            </p:txBody>
          </p:sp>
          <p:cxnSp>
            <p:nvCxnSpPr>
              <p:cNvPr id="75" name="直線矢印コネクタ 74">
                <a:extLst>
                  <a:ext uri="{FF2B5EF4-FFF2-40B4-BE49-F238E27FC236}">
                    <a16:creationId xmlns:a16="http://schemas.microsoft.com/office/drawing/2014/main" xmlns="" id="{C024DB0B-B46D-794E-839C-93F8B9B4756E}"/>
                  </a:ext>
                </a:extLst>
              </p:cNvPr>
              <p:cNvCxnSpPr>
                <a:cxnSpLocks/>
                <a:stCxn id="78" idx="0"/>
                <a:endCxn id="74" idx="4"/>
              </p:cNvCxnSpPr>
              <p:nvPr/>
            </p:nvCxnSpPr>
            <p:spPr>
              <a:xfrm flipV="1">
                <a:off x="6806118" y="3510921"/>
                <a:ext cx="2991" cy="662852"/>
              </a:xfrm>
              <a:prstGeom prst="straightConnector1">
                <a:avLst/>
              </a:prstGeom>
              <a:ln w="444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テキスト ボックス 75">
                <a:extLst>
                  <a:ext uri="{FF2B5EF4-FFF2-40B4-BE49-F238E27FC236}">
                    <a16:creationId xmlns:a16="http://schemas.microsoft.com/office/drawing/2014/main" xmlns="" id="{9BF55781-F93E-5B46-8EA7-E4D5590E0721}"/>
                  </a:ext>
                </a:extLst>
              </p:cNvPr>
              <p:cNvSpPr txBox="1"/>
              <p:nvPr/>
            </p:nvSpPr>
            <p:spPr>
              <a:xfrm>
                <a:off x="6542153" y="3094361"/>
                <a:ext cx="5279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dirty="0"/>
                  <a:t>4</a:t>
                </a:r>
                <a:endParaRPr kumimoji="1" lang="ja-JP" altLang="en-US" sz="2000" dirty="0"/>
              </a:p>
            </p:txBody>
          </p:sp>
          <p:sp>
            <p:nvSpPr>
              <p:cNvPr id="77" name="円/楕円 76">
                <a:extLst>
                  <a:ext uri="{FF2B5EF4-FFF2-40B4-BE49-F238E27FC236}">
                    <a16:creationId xmlns:a16="http://schemas.microsoft.com/office/drawing/2014/main" xmlns="" id="{7EE18A1A-927D-394F-BB17-7F337310935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93109" y="4158333"/>
                <a:ext cx="432000" cy="432000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100" dirty="0"/>
              </a:p>
            </p:txBody>
          </p:sp>
          <p:sp>
            <p:nvSpPr>
              <p:cNvPr id="78" name="テキスト ボックス 77">
                <a:extLst>
                  <a:ext uri="{FF2B5EF4-FFF2-40B4-BE49-F238E27FC236}">
                    <a16:creationId xmlns:a16="http://schemas.microsoft.com/office/drawing/2014/main" xmlns="" id="{E27A6D72-1069-E749-9850-509BCFEC234A}"/>
                  </a:ext>
                </a:extLst>
              </p:cNvPr>
              <p:cNvSpPr txBox="1"/>
              <p:nvPr/>
            </p:nvSpPr>
            <p:spPr>
              <a:xfrm>
                <a:off x="6542153" y="4173773"/>
                <a:ext cx="5279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dirty="0"/>
                  <a:t>14</a:t>
                </a:r>
                <a:endParaRPr kumimoji="1" lang="ja-JP" altLang="en-US" sz="2000" dirty="0"/>
              </a:p>
            </p:txBody>
          </p:sp>
        </p:grpSp>
        <p:grpSp>
          <p:nvGrpSpPr>
            <p:cNvPr id="79" name="グループ化 78">
              <a:extLst>
                <a:ext uri="{FF2B5EF4-FFF2-40B4-BE49-F238E27FC236}">
                  <a16:creationId xmlns:a16="http://schemas.microsoft.com/office/drawing/2014/main" xmlns="" id="{358B720E-5B69-8A40-9B0B-E8DDD3474673}"/>
                </a:ext>
              </a:extLst>
            </p:cNvPr>
            <p:cNvGrpSpPr/>
            <p:nvPr/>
          </p:nvGrpSpPr>
          <p:grpSpPr>
            <a:xfrm>
              <a:off x="6615787" y="1230639"/>
              <a:ext cx="527929" cy="1511412"/>
              <a:chOff x="6542153" y="3078921"/>
              <a:chExt cx="527929" cy="1511412"/>
            </a:xfrm>
          </p:grpSpPr>
          <p:sp>
            <p:nvSpPr>
              <p:cNvPr id="80" name="円/楕円 79">
                <a:extLst>
                  <a:ext uri="{FF2B5EF4-FFF2-40B4-BE49-F238E27FC236}">
                    <a16:creationId xmlns:a16="http://schemas.microsoft.com/office/drawing/2014/main" xmlns="" id="{297A5256-E712-FB44-B7BE-521798ECE46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93109" y="3078921"/>
                <a:ext cx="432000" cy="432000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100" dirty="0"/>
              </a:p>
            </p:txBody>
          </p:sp>
          <p:cxnSp>
            <p:nvCxnSpPr>
              <p:cNvPr id="81" name="直線矢印コネクタ 80">
                <a:extLst>
                  <a:ext uri="{FF2B5EF4-FFF2-40B4-BE49-F238E27FC236}">
                    <a16:creationId xmlns:a16="http://schemas.microsoft.com/office/drawing/2014/main" xmlns="" id="{17411474-4E75-DF4D-A981-0271595B89BC}"/>
                  </a:ext>
                </a:extLst>
              </p:cNvPr>
              <p:cNvCxnSpPr>
                <a:cxnSpLocks/>
                <a:stCxn id="84" idx="0"/>
                <a:endCxn id="80" idx="4"/>
              </p:cNvCxnSpPr>
              <p:nvPr/>
            </p:nvCxnSpPr>
            <p:spPr>
              <a:xfrm flipV="1">
                <a:off x="6806118" y="3510921"/>
                <a:ext cx="2991" cy="662852"/>
              </a:xfrm>
              <a:prstGeom prst="straightConnector1">
                <a:avLst/>
              </a:prstGeom>
              <a:ln w="444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テキスト ボックス 81">
                <a:extLst>
                  <a:ext uri="{FF2B5EF4-FFF2-40B4-BE49-F238E27FC236}">
                    <a16:creationId xmlns:a16="http://schemas.microsoft.com/office/drawing/2014/main" xmlns="" id="{09349E79-8BDE-2645-9E05-BDE0B0BCFF2C}"/>
                  </a:ext>
                </a:extLst>
              </p:cNvPr>
              <p:cNvSpPr txBox="1"/>
              <p:nvPr/>
            </p:nvSpPr>
            <p:spPr>
              <a:xfrm>
                <a:off x="6542153" y="3094361"/>
                <a:ext cx="5279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dirty="0"/>
                  <a:t>13</a:t>
                </a:r>
                <a:endParaRPr kumimoji="1" lang="ja-JP" altLang="en-US" sz="2000" dirty="0"/>
              </a:p>
            </p:txBody>
          </p:sp>
          <p:sp>
            <p:nvSpPr>
              <p:cNvPr id="83" name="円/楕円 82">
                <a:extLst>
                  <a:ext uri="{FF2B5EF4-FFF2-40B4-BE49-F238E27FC236}">
                    <a16:creationId xmlns:a16="http://schemas.microsoft.com/office/drawing/2014/main" xmlns="" id="{805DAF06-2DAE-EC42-BF8C-AFCACBC37FA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93109" y="4158333"/>
                <a:ext cx="432000" cy="432000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100" dirty="0"/>
              </a:p>
            </p:txBody>
          </p:sp>
          <p:sp>
            <p:nvSpPr>
              <p:cNvPr id="84" name="テキスト ボックス 83">
                <a:extLst>
                  <a:ext uri="{FF2B5EF4-FFF2-40B4-BE49-F238E27FC236}">
                    <a16:creationId xmlns:a16="http://schemas.microsoft.com/office/drawing/2014/main" xmlns="" id="{41805578-765C-F74F-A804-2C742047B452}"/>
                  </a:ext>
                </a:extLst>
              </p:cNvPr>
              <p:cNvSpPr txBox="1"/>
              <p:nvPr/>
            </p:nvSpPr>
            <p:spPr>
              <a:xfrm>
                <a:off x="6542153" y="4173773"/>
                <a:ext cx="5279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dirty="0"/>
                  <a:t>5</a:t>
                </a:r>
                <a:endParaRPr kumimoji="1" lang="ja-JP" altLang="en-US" sz="2000" dirty="0"/>
              </a:p>
            </p:txBody>
          </p:sp>
        </p:grpSp>
        <p:grpSp>
          <p:nvGrpSpPr>
            <p:cNvPr id="58" name="グループ化 57">
              <a:extLst>
                <a:ext uri="{FF2B5EF4-FFF2-40B4-BE49-F238E27FC236}">
                  <a16:creationId xmlns:a16="http://schemas.microsoft.com/office/drawing/2014/main" xmlns="" id="{C57FF16C-B747-9D47-992E-F7D0808A7B40}"/>
                </a:ext>
              </a:extLst>
            </p:cNvPr>
            <p:cNvGrpSpPr/>
            <p:nvPr/>
          </p:nvGrpSpPr>
          <p:grpSpPr>
            <a:xfrm>
              <a:off x="3987039" y="1234029"/>
              <a:ext cx="527929" cy="1511412"/>
              <a:chOff x="2900056" y="4035259"/>
              <a:chExt cx="527929" cy="1511412"/>
            </a:xfrm>
          </p:grpSpPr>
          <p:sp>
            <p:nvSpPr>
              <p:cNvPr id="86" name="円/楕円 85">
                <a:extLst>
                  <a:ext uri="{FF2B5EF4-FFF2-40B4-BE49-F238E27FC236}">
                    <a16:creationId xmlns:a16="http://schemas.microsoft.com/office/drawing/2014/main" xmlns="" id="{4DF7A830-A87A-144E-BBCC-86C8DD59B1D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51012" y="4035259"/>
                <a:ext cx="432000" cy="432000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100" dirty="0"/>
              </a:p>
            </p:txBody>
          </p:sp>
          <p:cxnSp>
            <p:nvCxnSpPr>
              <p:cNvPr id="87" name="直線矢印コネクタ 86">
                <a:extLst>
                  <a:ext uri="{FF2B5EF4-FFF2-40B4-BE49-F238E27FC236}">
                    <a16:creationId xmlns:a16="http://schemas.microsoft.com/office/drawing/2014/main" xmlns="" id="{EFE2E5C4-C997-774F-AB71-EED44DD33A38}"/>
                  </a:ext>
                </a:extLst>
              </p:cNvPr>
              <p:cNvCxnSpPr>
                <a:cxnSpLocks/>
                <a:stCxn id="86" idx="4"/>
                <a:endCxn id="90" idx="0"/>
              </p:cNvCxnSpPr>
              <p:nvPr/>
            </p:nvCxnSpPr>
            <p:spPr>
              <a:xfrm flipH="1">
                <a:off x="3164021" y="4467259"/>
                <a:ext cx="2991" cy="662852"/>
              </a:xfrm>
              <a:prstGeom prst="straightConnector1">
                <a:avLst/>
              </a:prstGeom>
              <a:ln w="444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テキスト ボックス 87">
                <a:extLst>
                  <a:ext uri="{FF2B5EF4-FFF2-40B4-BE49-F238E27FC236}">
                    <a16:creationId xmlns:a16="http://schemas.microsoft.com/office/drawing/2014/main" xmlns="" id="{1FE646C4-19E0-514B-8380-3C4712C9BA33}"/>
                  </a:ext>
                </a:extLst>
              </p:cNvPr>
              <p:cNvSpPr txBox="1"/>
              <p:nvPr/>
            </p:nvSpPr>
            <p:spPr>
              <a:xfrm>
                <a:off x="2900056" y="4050699"/>
                <a:ext cx="5279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dirty="0"/>
                  <a:t>2</a:t>
                </a:r>
                <a:endParaRPr kumimoji="1" lang="ja-JP" altLang="en-US" sz="2000" dirty="0"/>
              </a:p>
            </p:txBody>
          </p:sp>
          <p:sp>
            <p:nvSpPr>
              <p:cNvPr id="89" name="円/楕円 88">
                <a:extLst>
                  <a:ext uri="{FF2B5EF4-FFF2-40B4-BE49-F238E27FC236}">
                    <a16:creationId xmlns:a16="http://schemas.microsoft.com/office/drawing/2014/main" xmlns="" id="{0F243806-E397-5547-BB59-16B6E958FA2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51012" y="5114671"/>
                <a:ext cx="432000" cy="432000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100" dirty="0"/>
              </a:p>
            </p:txBody>
          </p:sp>
          <p:sp>
            <p:nvSpPr>
              <p:cNvPr id="90" name="テキスト ボックス 89">
                <a:extLst>
                  <a:ext uri="{FF2B5EF4-FFF2-40B4-BE49-F238E27FC236}">
                    <a16:creationId xmlns:a16="http://schemas.microsoft.com/office/drawing/2014/main" xmlns="" id="{B2E5B4A4-F49C-474B-AD9C-F4546FDD0D30}"/>
                  </a:ext>
                </a:extLst>
              </p:cNvPr>
              <p:cNvSpPr txBox="1"/>
              <p:nvPr/>
            </p:nvSpPr>
            <p:spPr>
              <a:xfrm>
                <a:off x="2900056" y="5130111"/>
                <a:ext cx="5279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dirty="0"/>
                  <a:t>16</a:t>
                </a:r>
                <a:endParaRPr kumimoji="1" lang="ja-JP" altLang="en-US" sz="2000" dirty="0"/>
              </a:p>
            </p:txBody>
          </p:sp>
        </p:grpSp>
        <p:grpSp>
          <p:nvGrpSpPr>
            <p:cNvPr id="91" name="グループ化 90">
              <a:extLst>
                <a:ext uri="{FF2B5EF4-FFF2-40B4-BE49-F238E27FC236}">
                  <a16:creationId xmlns:a16="http://schemas.microsoft.com/office/drawing/2014/main" xmlns="" id="{ED71226F-55A8-E149-9917-FD1F81FEB24B}"/>
                </a:ext>
              </a:extLst>
            </p:cNvPr>
            <p:cNvGrpSpPr/>
            <p:nvPr/>
          </p:nvGrpSpPr>
          <p:grpSpPr>
            <a:xfrm>
              <a:off x="4508986" y="1235920"/>
              <a:ext cx="527929" cy="1511412"/>
              <a:chOff x="2900056" y="4035259"/>
              <a:chExt cx="527929" cy="1511412"/>
            </a:xfrm>
          </p:grpSpPr>
          <p:sp>
            <p:nvSpPr>
              <p:cNvPr id="92" name="円/楕円 91">
                <a:extLst>
                  <a:ext uri="{FF2B5EF4-FFF2-40B4-BE49-F238E27FC236}">
                    <a16:creationId xmlns:a16="http://schemas.microsoft.com/office/drawing/2014/main" xmlns="" id="{E95265EF-52EA-6943-A613-50DD68A8CB3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51012" y="4035259"/>
                <a:ext cx="432000" cy="432000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100" dirty="0"/>
              </a:p>
            </p:txBody>
          </p:sp>
          <p:cxnSp>
            <p:nvCxnSpPr>
              <p:cNvPr id="93" name="直線矢印コネクタ 92">
                <a:extLst>
                  <a:ext uri="{FF2B5EF4-FFF2-40B4-BE49-F238E27FC236}">
                    <a16:creationId xmlns:a16="http://schemas.microsoft.com/office/drawing/2014/main" xmlns="" id="{B4182793-8564-AA40-AC67-CA2CAEB9A138}"/>
                  </a:ext>
                </a:extLst>
              </p:cNvPr>
              <p:cNvCxnSpPr>
                <a:cxnSpLocks/>
                <a:stCxn id="92" idx="4"/>
                <a:endCxn id="96" idx="0"/>
              </p:cNvCxnSpPr>
              <p:nvPr/>
            </p:nvCxnSpPr>
            <p:spPr>
              <a:xfrm flipH="1">
                <a:off x="3164021" y="4467259"/>
                <a:ext cx="2991" cy="662852"/>
              </a:xfrm>
              <a:prstGeom prst="straightConnector1">
                <a:avLst/>
              </a:prstGeom>
              <a:ln w="444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4" name="テキスト ボックス 93">
                <a:extLst>
                  <a:ext uri="{FF2B5EF4-FFF2-40B4-BE49-F238E27FC236}">
                    <a16:creationId xmlns:a16="http://schemas.microsoft.com/office/drawing/2014/main" xmlns="" id="{5C5E1B9F-5C04-BF4E-89D1-494C7C887A55}"/>
                  </a:ext>
                </a:extLst>
              </p:cNvPr>
              <p:cNvSpPr txBox="1"/>
              <p:nvPr/>
            </p:nvSpPr>
            <p:spPr>
              <a:xfrm>
                <a:off x="2900056" y="4050699"/>
                <a:ext cx="5279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dirty="0"/>
                  <a:t>11</a:t>
                </a:r>
                <a:endParaRPr kumimoji="1" lang="ja-JP" altLang="en-US" sz="2000" dirty="0"/>
              </a:p>
            </p:txBody>
          </p:sp>
          <p:sp>
            <p:nvSpPr>
              <p:cNvPr id="95" name="円/楕円 94">
                <a:extLst>
                  <a:ext uri="{FF2B5EF4-FFF2-40B4-BE49-F238E27FC236}">
                    <a16:creationId xmlns:a16="http://schemas.microsoft.com/office/drawing/2014/main" xmlns="" id="{E5B8E85E-3307-A94A-AFB6-3C8734BE3E3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51012" y="5114671"/>
                <a:ext cx="432000" cy="432000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100" dirty="0"/>
              </a:p>
            </p:txBody>
          </p:sp>
          <p:sp>
            <p:nvSpPr>
              <p:cNvPr id="96" name="テキスト ボックス 95">
                <a:extLst>
                  <a:ext uri="{FF2B5EF4-FFF2-40B4-BE49-F238E27FC236}">
                    <a16:creationId xmlns:a16="http://schemas.microsoft.com/office/drawing/2014/main" xmlns="" id="{3ACB72F2-ED3D-AD4F-8844-48D114574FFE}"/>
                  </a:ext>
                </a:extLst>
              </p:cNvPr>
              <p:cNvSpPr txBox="1"/>
              <p:nvPr/>
            </p:nvSpPr>
            <p:spPr>
              <a:xfrm>
                <a:off x="2900056" y="5130111"/>
                <a:ext cx="5279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dirty="0"/>
                  <a:t>7</a:t>
                </a:r>
                <a:endParaRPr kumimoji="1" lang="ja-JP" altLang="en-US" sz="2000" dirty="0"/>
              </a:p>
            </p:txBody>
          </p:sp>
        </p:grpSp>
        <p:grpSp>
          <p:nvGrpSpPr>
            <p:cNvPr id="97" name="グループ化 96">
              <a:extLst>
                <a:ext uri="{FF2B5EF4-FFF2-40B4-BE49-F238E27FC236}">
                  <a16:creationId xmlns:a16="http://schemas.microsoft.com/office/drawing/2014/main" xmlns="" id="{72A70F8A-CF75-FC44-9003-619A605BEA7E}"/>
                </a:ext>
              </a:extLst>
            </p:cNvPr>
            <p:cNvGrpSpPr/>
            <p:nvPr/>
          </p:nvGrpSpPr>
          <p:grpSpPr>
            <a:xfrm>
              <a:off x="5027942" y="1234029"/>
              <a:ext cx="527929" cy="1511412"/>
              <a:chOff x="2900056" y="4035259"/>
              <a:chExt cx="527929" cy="1511412"/>
            </a:xfrm>
          </p:grpSpPr>
          <p:sp>
            <p:nvSpPr>
              <p:cNvPr id="98" name="円/楕円 97">
                <a:extLst>
                  <a:ext uri="{FF2B5EF4-FFF2-40B4-BE49-F238E27FC236}">
                    <a16:creationId xmlns:a16="http://schemas.microsoft.com/office/drawing/2014/main" xmlns="" id="{10AD3246-F43C-2B42-A069-5B541375100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51012" y="4035259"/>
                <a:ext cx="432000" cy="432000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100" dirty="0"/>
              </a:p>
            </p:txBody>
          </p:sp>
          <p:cxnSp>
            <p:nvCxnSpPr>
              <p:cNvPr id="99" name="直線矢印コネクタ 98">
                <a:extLst>
                  <a:ext uri="{FF2B5EF4-FFF2-40B4-BE49-F238E27FC236}">
                    <a16:creationId xmlns:a16="http://schemas.microsoft.com/office/drawing/2014/main" xmlns="" id="{345C838D-90FB-CF46-BD2E-A6BFDDCCF153}"/>
                  </a:ext>
                </a:extLst>
              </p:cNvPr>
              <p:cNvCxnSpPr>
                <a:cxnSpLocks/>
                <a:stCxn id="98" idx="4"/>
                <a:endCxn id="102" idx="0"/>
              </p:cNvCxnSpPr>
              <p:nvPr/>
            </p:nvCxnSpPr>
            <p:spPr>
              <a:xfrm flipH="1">
                <a:off x="3164021" y="4467259"/>
                <a:ext cx="2991" cy="662852"/>
              </a:xfrm>
              <a:prstGeom prst="straightConnector1">
                <a:avLst/>
              </a:prstGeom>
              <a:ln w="444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テキスト ボックス 99">
                <a:extLst>
                  <a:ext uri="{FF2B5EF4-FFF2-40B4-BE49-F238E27FC236}">
                    <a16:creationId xmlns:a16="http://schemas.microsoft.com/office/drawing/2014/main" xmlns="" id="{436F2820-E6F5-FE47-BB0E-E4B68978DA5E}"/>
                  </a:ext>
                </a:extLst>
              </p:cNvPr>
              <p:cNvSpPr txBox="1"/>
              <p:nvPr/>
            </p:nvSpPr>
            <p:spPr>
              <a:xfrm>
                <a:off x="2900056" y="4050699"/>
                <a:ext cx="5279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dirty="0"/>
                  <a:t>3</a:t>
                </a:r>
                <a:endParaRPr kumimoji="1" lang="ja-JP" altLang="en-US" sz="2000" dirty="0"/>
              </a:p>
            </p:txBody>
          </p:sp>
          <p:sp>
            <p:nvSpPr>
              <p:cNvPr id="101" name="円/楕円 100">
                <a:extLst>
                  <a:ext uri="{FF2B5EF4-FFF2-40B4-BE49-F238E27FC236}">
                    <a16:creationId xmlns:a16="http://schemas.microsoft.com/office/drawing/2014/main" xmlns="" id="{69C4F559-CF86-2A47-8484-AE8DEE0C6D7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51012" y="5114671"/>
                <a:ext cx="432000" cy="432000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100" dirty="0"/>
              </a:p>
            </p:txBody>
          </p:sp>
          <p:sp>
            <p:nvSpPr>
              <p:cNvPr id="102" name="テキスト ボックス 101">
                <a:extLst>
                  <a:ext uri="{FF2B5EF4-FFF2-40B4-BE49-F238E27FC236}">
                    <a16:creationId xmlns:a16="http://schemas.microsoft.com/office/drawing/2014/main" xmlns="" id="{E8878F40-2C6C-4948-8994-6CA679B111E9}"/>
                  </a:ext>
                </a:extLst>
              </p:cNvPr>
              <p:cNvSpPr txBox="1"/>
              <p:nvPr/>
            </p:nvSpPr>
            <p:spPr>
              <a:xfrm>
                <a:off x="2900056" y="5130111"/>
                <a:ext cx="5279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dirty="0"/>
                  <a:t>15</a:t>
                </a:r>
                <a:endParaRPr kumimoji="1" lang="ja-JP" altLang="en-US" sz="2000" dirty="0"/>
              </a:p>
            </p:txBody>
          </p:sp>
        </p:grpSp>
        <p:cxnSp>
          <p:nvCxnSpPr>
            <p:cNvPr id="153" name="直線矢印コネクタ 152">
              <a:extLst>
                <a:ext uri="{FF2B5EF4-FFF2-40B4-BE49-F238E27FC236}">
                  <a16:creationId xmlns:a16="http://schemas.microsoft.com/office/drawing/2014/main" xmlns="" id="{8DC82B07-51F7-FA43-A474-E2DB85C7693C}"/>
                </a:ext>
              </a:extLst>
            </p:cNvPr>
            <p:cNvCxnSpPr>
              <a:cxnSpLocks/>
              <a:stCxn id="152" idx="2"/>
              <a:endCxn id="158" idx="6"/>
            </p:cNvCxnSpPr>
            <p:nvPr/>
          </p:nvCxnSpPr>
          <p:spPr>
            <a:xfrm flipH="1">
              <a:off x="1892844" y="1995580"/>
              <a:ext cx="442053" cy="0"/>
            </a:xfrm>
            <a:prstGeom prst="straightConnector1">
              <a:avLst/>
            </a:prstGeom>
            <a:ln w="444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2" name="右矢印 161">
              <a:extLst>
                <a:ext uri="{FF2B5EF4-FFF2-40B4-BE49-F238E27FC236}">
                  <a16:creationId xmlns:a16="http://schemas.microsoft.com/office/drawing/2014/main" xmlns="" id="{8151CEE8-6BB4-D241-8CE0-494412F57F45}"/>
                </a:ext>
              </a:extLst>
            </p:cNvPr>
            <p:cNvSpPr/>
            <p:nvPr/>
          </p:nvSpPr>
          <p:spPr>
            <a:xfrm rot="10800000">
              <a:off x="7204756" y="1267229"/>
              <a:ext cx="616578" cy="360000"/>
            </a:xfrm>
            <a:prstGeom prst="rightArrow">
              <a:avLst>
                <a:gd name="adj1" fmla="val 41254"/>
                <a:gd name="adj2" fmla="val 5000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" name="正方形/長方形 162">
              <a:extLst>
                <a:ext uri="{FF2B5EF4-FFF2-40B4-BE49-F238E27FC236}">
                  <a16:creationId xmlns:a16="http://schemas.microsoft.com/office/drawing/2014/main" xmlns="" id="{0F969B0B-FCB4-4A45-9442-AE181973CFA4}"/>
                </a:ext>
              </a:extLst>
            </p:cNvPr>
            <p:cNvSpPr/>
            <p:nvPr/>
          </p:nvSpPr>
          <p:spPr>
            <a:xfrm>
              <a:off x="7204757" y="2449799"/>
              <a:ext cx="616577" cy="15149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" name="正方形/長方形 163">
              <a:extLst>
                <a:ext uri="{FF2B5EF4-FFF2-40B4-BE49-F238E27FC236}">
                  <a16:creationId xmlns:a16="http://schemas.microsoft.com/office/drawing/2014/main" xmlns="" id="{2E295509-5B37-3846-BE93-1F8ED0AE2A3E}"/>
                </a:ext>
              </a:extLst>
            </p:cNvPr>
            <p:cNvSpPr/>
            <p:nvPr/>
          </p:nvSpPr>
          <p:spPr>
            <a:xfrm rot="5400000">
              <a:off x="7136419" y="1916377"/>
              <a:ext cx="1224546" cy="14528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" name="右矢印 164">
              <a:extLst>
                <a:ext uri="{FF2B5EF4-FFF2-40B4-BE49-F238E27FC236}">
                  <a16:creationId xmlns:a16="http://schemas.microsoft.com/office/drawing/2014/main" xmlns="" id="{ED192BF8-BE91-DD4C-BD07-593C623E263E}"/>
                </a:ext>
              </a:extLst>
            </p:cNvPr>
            <p:cNvSpPr/>
            <p:nvPr/>
          </p:nvSpPr>
          <p:spPr>
            <a:xfrm rot="5400000">
              <a:off x="1485359" y="1386274"/>
              <a:ext cx="376985" cy="360000"/>
            </a:xfrm>
            <a:prstGeom prst="rightArrow">
              <a:avLst>
                <a:gd name="adj1" fmla="val 41254"/>
                <a:gd name="adj2" fmla="val 5000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" name="右矢印 165">
              <a:extLst>
                <a:ext uri="{FF2B5EF4-FFF2-40B4-BE49-F238E27FC236}">
                  <a16:creationId xmlns:a16="http://schemas.microsoft.com/office/drawing/2014/main" xmlns="" id="{1A9A47A9-3BFD-124D-A05D-A220C343DA0D}"/>
                </a:ext>
              </a:extLst>
            </p:cNvPr>
            <p:cNvSpPr/>
            <p:nvPr/>
          </p:nvSpPr>
          <p:spPr>
            <a:xfrm>
              <a:off x="1609274" y="2345545"/>
              <a:ext cx="1327889" cy="360000"/>
            </a:xfrm>
            <a:prstGeom prst="rightArrow">
              <a:avLst>
                <a:gd name="adj1" fmla="val 41254"/>
                <a:gd name="adj2" fmla="val 5000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" name="正方形/長方形 166">
              <a:extLst>
                <a:ext uri="{FF2B5EF4-FFF2-40B4-BE49-F238E27FC236}">
                  <a16:creationId xmlns:a16="http://schemas.microsoft.com/office/drawing/2014/main" xmlns="" id="{E4CC7363-AE93-B74E-A7C1-D019ECF2543C}"/>
                </a:ext>
              </a:extLst>
            </p:cNvPr>
            <p:cNvSpPr/>
            <p:nvPr/>
          </p:nvSpPr>
          <p:spPr>
            <a:xfrm>
              <a:off x="1601524" y="1365927"/>
              <a:ext cx="1328243" cy="15149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" name="正方形/長方形 167">
              <a:extLst>
                <a:ext uri="{FF2B5EF4-FFF2-40B4-BE49-F238E27FC236}">
                  <a16:creationId xmlns:a16="http://schemas.microsoft.com/office/drawing/2014/main" xmlns="" id="{0FFBF399-E08E-7541-8D9D-C23051CDA49D}"/>
                </a:ext>
              </a:extLst>
            </p:cNvPr>
            <p:cNvSpPr/>
            <p:nvPr/>
          </p:nvSpPr>
          <p:spPr>
            <a:xfrm rot="5400000">
              <a:off x="1515731" y="2362465"/>
              <a:ext cx="332371" cy="14528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5" name="グループ化 84">
            <a:extLst>
              <a:ext uri="{FF2B5EF4-FFF2-40B4-BE49-F238E27FC236}">
                <a16:creationId xmlns:a16="http://schemas.microsoft.com/office/drawing/2014/main" xmlns="" id="{9004B87C-D123-F347-BFEF-66A737654C86}"/>
              </a:ext>
            </a:extLst>
          </p:cNvPr>
          <p:cNvGrpSpPr/>
          <p:nvPr/>
        </p:nvGrpSpPr>
        <p:grpSpPr>
          <a:xfrm>
            <a:off x="1389137" y="2626104"/>
            <a:ext cx="6411446" cy="1516693"/>
            <a:chOff x="1409888" y="1230639"/>
            <a:chExt cx="6411446" cy="1516693"/>
          </a:xfrm>
        </p:grpSpPr>
        <p:sp>
          <p:nvSpPr>
            <p:cNvPr id="103" name="円/楕円 102">
              <a:extLst>
                <a:ext uri="{FF2B5EF4-FFF2-40B4-BE49-F238E27FC236}">
                  <a16:creationId xmlns:a16="http://schemas.microsoft.com/office/drawing/2014/main" xmlns="" id="{3CC13CD6-8C0E-144F-BA29-2D655DD29C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60844" y="1779580"/>
              <a:ext cx="432000" cy="432000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100" dirty="0"/>
            </a:p>
          </p:txBody>
        </p:sp>
        <p:sp>
          <p:nvSpPr>
            <p:cNvPr id="104" name="テキスト ボックス 103">
              <a:extLst>
                <a:ext uri="{FF2B5EF4-FFF2-40B4-BE49-F238E27FC236}">
                  <a16:creationId xmlns:a16="http://schemas.microsoft.com/office/drawing/2014/main" xmlns="" id="{6C58A5E2-BAAB-0F4C-9815-EED38E41FD3B}"/>
                </a:ext>
              </a:extLst>
            </p:cNvPr>
            <p:cNvSpPr txBox="1"/>
            <p:nvPr/>
          </p:nvSpPr>
          <p:spPr>
            <a:xfrm>
              <a:off x="1409888" y="1795020"/>
              <a:ext cx="5279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000" dirty="0"/>
                <a:t>1</a:t>
              </a:r>
              <a:endParaRPr kumimoji="1" lang="ja-JP" altLang="en-US" sz="2000" dirty="0"/>
            </a:p>
          </p:txBody>
        </p:sp>
        <p:sp>
          <p:nvSpPr>
            <p:cNvPr id="105" name="円/楕円 104">
              <a:extLst>
                <a:ext uri="{FF2B5EF4-FFF2-40B4-BE49-F238E27FC236}">
                  <a16:creationId xmlns:a16="http://schemas.microsoft.com/office/drawing/2014/main" xmlns="" id="{BE0C3CDB-B989-7F40-8AE1-5633A7473F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34897" y="1779580"/>
              <a:ext cx="432000" cy="432000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100" dirty="0"/>
            </a:p>
          </p:txBody>
        </p:sp>
        <p:sp>
          <p:nvSpPr>
            <p:cNvPr id="106" name="テキスト ボックス 105">
              <a:extLst>
                <a:ext uri="{FF2B5EF4-FFF2-40B4-BE49-F238E27FC236}">
                  <a16:creationId xmlns:a16="http://schemas.microsoft.com/office/drawing/2014/main" xmlns="" id="{AC9AD111-C9E2-E64B-B2D3-2B0CF51E4B26}"/>
                </a:ext>
              </a:extLst>
            </p:cNvPr>
            <p:cNvSpPr txBox="1"/>
            <p:nvPr/>
          </p:nvSpPr>
          <p:spPr>
            <a:xfrm>
              <a:off x="2283941" y="1795020"/>
              <a:ext cx="5279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000" dirty="0"/>
                <a:t>18</a:t>
              </a:r>
              <a:endParaRPr kumimoji="1" lang="ja-JP" altLang="en-US" sz="2000" dirty="0"/>
            </a:p>
          </p:txBody>
        </p:sp>
        <p:grpSp>
          <p:nvGrpSpPr>
            <p:cNvPr id="107" name="グループ化 106">
              <a:extLst>
                <a:ext uri="{FF2B5EF4-FFF2-40B4-BE49-F238E27FC236}">
                  <a16:creationId xmlns:a16="http://schemas.microsoft.com/office/drawing/2014/main" xmlns="" id="{218DD11C-5935-9F49-9824-32D72B70EFB6}"/>
                </a:ext>
              </a:extLst>
            </p:cNvPr>
            <p:cNvGrpSpPr/>
            <p:nvPr/>
          </p:nvGrpSpPr>
          <p:grpSpPr>
            <a:xfrm>
              <a:off x="2934172" y="1234029"/>
              <a:ext cx="527929" cy="1511412"/>
              <a:chOff x="6542153" y="3078921"/>
              <a:chExt cx="527929" cy="1511412"/>
            </a:xfrm>
          </p:grpSpPr>
          <p:sp>
            <p:nvSpPr>
              <p:cNvPr id="174" name="円/楕円 173">
                <a:extLst>
                  <a:ext uri="{FF2B5EF4-FFF2-40B4-BE49-F238E27FC236}">
                    <a16:creationId xmlns:a16="http://schemas.microsoft.com/office/drawing/2014/main" xmlns="" id="{F1CBDE1D-DCB8-EC4D-87E5-AFE0F92C0B8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93109" y="3078921"/>
                <a:ext cx="432000" cy="432000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100" dirty="0"/>
              </a:p>
            </p:txBody>
          </p:sp>
          <p:cxnSp>
            <p:nvCxnSpPr>
              <p:cNvPr id="175" name="直線矢印コネクタ 174">
                <a:extLst>
                  <a:ext uri="{FF2B5EF4-FFF2-40B4-BE49-F238E27FC236}">
                    <a16:creationId xmlns:a16="http://schemas.microsoft.com/office/drawing/2014/main" xmlns="" id="{5164D0ED-EC28-8E4F-9190-D45842443807}"/>
                  </a:ext>
                </a:extLst>
              </p:cNvPr>
              <p:cNvCxnSpPr>
                <a:cxnSpLocks/>
                <a:stCxn id="178" idx="0"/>
                <a:endCxn id="174" idx="4"/>
              </p:cNvCxnSpPr>
              <p:nvPr/>
            </p:nvCxnSpPr>
            <p:spPr>
              <a:xfrm flipV="1">
                <a:off x="6806118" y="3510921"/>
                <a:ext cx="2991" cy="662852"/>
              </a:xfrm>
              <a:prstGeom prst="straightConnector1">
                <a:avLst/>
              </a:prstGeom>
              <a:ln w="444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6" name="テキスト ボックス 175">
                <a:extLst>
                  <a:ext uri="{FF2B5EF4-FFF2-40B4-BE49-F238E27FC236}">
                    <a16:creationId xmlns:a16="http://schemas.microsoft.com/office/drawing/2014/main" xmlns="" id="{08CBA172-C958-964D-BF0B-80873E91A7A4}"/>
                  </a:ext>
                </a:extLst>
              </p:cNvPr>
              <p:cNvSpPr txBox="1"/>
              <p:nvPr/>
            </p:nvSpPr>
            <p:spPr>
              <a:xfrm>
                <a:off x="6542153" y="3094361"/>
                <a:ext cx="5279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dirty="0"/>
                  <a:t>10</a:t>
                </a:r>
                <a:endParaRPr kumimoji="1" lang="ja-JP" altLang="en-US" sz="2000" dirty="0"/>
              </a:p>
            </p:txBody>
          </p:sp>
          <p:sp>
            <p:nvSpPr>
              <p:cNvPr id="177" name="円/楕円 176">
                <a:extLst>
                  <a:ext uri="{FF2B5EF4-FFF2-40B4-BE49-F238E27FC236}">
                    <a16:creationId xmlns:a16="http://schemas.microsoft.com/office/drawing/2014/main" xmlns="" id="{2603EE52-BB0B-5A4C-A8E3-5764036F870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93109" y="4158333"/>
                <a:ext cx="432000" cy="432000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100" dirty="0"/>
              </a:p>
            </p:txBody>
          </p:sp>
          <p:sp>
            <p:nvSpPr>
              <p:cNvPr id="178" name="テキスト ボックス 177">
                <a:extLst>
                  <a:ext uri="{FF2B5EF4-FFF2-40B4-BE49-F238E27FC236}">
                    <a16:creationId xmlns:a16="http://schemas.microsoft.com/office/drawing/2014/main" xmlns="" id="{D2FE46D2-11D9-F34E-A8EE-F48E98F97C05}"/>
                  </a:ext>
                </a:extLst>
              </p:cNvPr>
              <p:cNvSpPr txBox="1"/>
              <p:nvPr/>
            </p:nvSpPr>
            <p:spPr>
              <a:xfrm>
                <a:off x="6542153" y="4173773"/>
                <a:ext cx="5279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dirty="0"/>
                  <a:t>9</a:t>
                </a:r>
                <a:endParaRPr kumimoji="1" lang="ja-JP" altLang="en-US" sz="2000" dirty="0"/>
              </a:p>
            </p:txBody>
          </p:sp>
        </p:grpSp>
        <p:grpSp>
          <p:nvGrpSpPr>
            <p:cNvPr id="108" name="グループ化 107">
              <a:extLst>
                <a:ext uri="{FF2B5EF4-FFF2-40B4-BE49-F238E27FC236}">
                  <a16:creationId xmlns:a16="http://schemas.microsoft.com/office/drawing/2014/main" xmlns="" id="{14D132CC-58F2-DD48-9D73-75F0947258AC}"/>
                </a:ext>
              </a:extLst>
            </p:cNvPr>
            <p:cNvGrpSpPr/>
            <p:nvPr/>
          </p:nvGrpSpPr>
          <p:grpSpPr>
            <a:xfrm>
              <a:off x="3462101" y="1234029"/>
              <a:ext cx="527929" cy="1511412"/>
              <a:chOff x="6542153" y="3078921"/>
              <a:chExt cx="527929" cy="1511412"/>
            </a:xfrm>
          </p:grpSpPr>
          <p:sp>
            <p:nvSpPr>
              <p:cNvPr id="156" name="円/楕円 155">
                <a:extLst>
                  <a:ext uri="{FF2B5EF4-FFF2-40B4-BE49-F238E27FC236}">
                    <a16:creationId xmlns:a16="http://schemas.microsoft.com/office/drawing/2014/main" xmlns="" id="{255F459F-DC3B-C048-8CB5-CF183464C3B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93109" y="3078921"/>
                <a:ext cx="432000" cy="432000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100" dirty="0"/>
              </a:p>
            </p:txBody>
          </p:sp>
          <p:cxnSp>
            <p:nvCxnSpPr>
              <p:cNvPr id="170" name="直線矢印コネクタ 169">
                <a:extLst>
                  <a:ext uri="{FF2B5EF4-FFF2-40B4-BE49-F238E27FC236}">
                    <a16:creationId xmlns:a16="http://schemas.microsoft.com/office/drawing/2014/main" xmlns="" id="{3AC7E6D6-7DCD-5849-AA64-0FB3F48E23A9}"/>
                  </a:ext>
                </a:extLst>
              </p:cNvPr>
              <p:cNvCxnSpPr>
                <a:cxnSpLocks/>
                <a:stCxn id="173" idx="0"/>
                <a:endCxn id="156" idx="4"/>
              </p:cNvCxnSpPr>
              <p:nvPr/>
            </p:nvCxnSpPr>
            <p:spPr>
              <a:xfrm flipV="1">
                <a:off x="6806118" y="3510921"/>
                <a:ext cx="2991" cy="662852"/>
              </a:xfrm>
              <a:prstGeom prst="straightConnector1">
                <a:avLst/>
              </a:prstGeom>
              <a:ln w="444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1" name="テキスト ボックス 170">
                <a:extLst>
                  <a:ext uri="{FF2B5EF4-FFF2-40B4-BE49-F238E27FC236}">
                    <a16:creationId xmlns:a16="http://schemas.microsoft.com/office/drawing/2014/main" xmlns="" id="{ED550F35-ED3F-F84C-A1F8-751137711C67}"/>
                  </a:ext>
                </a:extLst>
              </p:cNvPr>
              <p:cNvSpPr txBox="1"/>
              <p:nvPr/>
            </p:nvSpPr>
            <p:spPr>
              <a:xfrm>
                <a:off x="6542153" y="3094361"/>
                <a:ext cx="5279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dirty="0"/>
                  <a:t>2</a:t>
                </a:r>
                <a:endParaRPr kumimoji="1" lang="ja-JP" altLang="en-US" sz="2000" dirty="0"/>
              </a:p>
            </p:txBody>
          </p:sp>
          <p:sp>
            <p:nvSpPr>
              <p:cNvPr id="172" name="円/楕円 171">
                <a:extLst>
                  <a:ext uri="{FF2B5EF4-FFF2-40B4-BE49-F238E27FC236}">
                    <a16:creationId xmlns:a16="http://schemas.microsoft.com/office/drawing/2014/main" xmlns="" id="{B6292C8C-0945-A940-8C78-C8B06A1FA14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93109" y="4158333"/>
                <a:ext cx="432000" cy="432000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100" dirty="0"/>
              </a:p>
            </p:txBody>
          </p:sp>
          <p:sp>
            <p:nvSpPr>
              <p:cNvPr id="173" name="テキスト ボックス 172">
                <a:extLst>
                  <a:ext uri="{FF2B5EF4-FFF2-40B4-BE49-F238E27FC236}">
                    <a16:creationId xmlns:a16="http://schemas.microsoft.com/office/drawing/2014/main" xmlns="" id="{69AF1F30-604F-6B41-8CF7-73F41B26A76A}"/>
                  </a:ext>
                </a:extLst>
              </p:cNvPr>
              <p:cNvSpPr txBox="1"/>
              <p:nvPr/>
            </p:nvSpPr>
            <p:spPr>
              <a:xfrm>
                <a:off x="6542153" y="4173773"/>
                <a:ext cx="5279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dirty="0"/>
                  <a:t>17</a:t>
                </a:r>
                <a:endParaRPr kumimoji="1" lang="ja-JP" altLang="en-US" sz="2000" dirty="0"/>
              </a:p>
            </p:txBody>
          </p:sp>
        </p:grpSp>
        <p:grpSp>
          <p:nvGrpSpPr>
            <p:cNvPr id="109" name="グループ化 108">
              <a:extLst>
                <a:ext uri="{FF2B5EF4-FFF2-40B4-BE49-F238E27FC236}">
                  <a16:creationId xmlns:a16="http://schemas.microsoft.com/office/drawing/2014/main" xmlns="" id="{4C6BA30D-7B2B-0342-B974-19B843DEFD71}"/>
                </a:ext>
              </a:extLst>
            </p:cNvPr>
            <p:cNvGrpSpPr/>
            <p:nvPr/>
          </p:nvGrpSpPr>
          <p:grpSpPr>
            <a:xfrm>
              <a:off x="5546929" y="1230639"/>
              <a:ext cx="527929" cy="1511412"/>
              <a:chOff x="6542153" y="3078921"/>
              <a:chExt cx="527929" cy="1511412"/>
            </a:xfrm>
          </p:grpSpPr>
          <p:sp>
            <p:nvSpPr>
              <p:cNvPr id="148" name="円/楕円 147">
                <a:extLst>
                  <a:ext uri="{FF2B5EF4-FFF2-40B4-BE49-F238E27FC236}">
                    <a16:creationId xmlns:a16="http://schemas.microsoft.com/office/drawing/2014/main" xmlns="" id="{82025368-D229-7B43-A7A6-9E6F83FA4EA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93109" y="3078921"/>
                <a:ext cx="432000" cy="432000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100" dirty="0"/>
              </a:p>
            </p:txBody>
          </p:sp>
          <p:cxnSp>
            <p:nvCxnSpPr>
              <p:cNvPr id="149" name="直線矢印コネクタ 148">
                <a:extLst>
                  <a:ext uri="{FF2B5EF4-FFF2-40B4-BE49-F238E27FC236}">
                    <a16:creationId xmlns:a16="http://schemas.microsoft.com/office/drawing/2014/main" xmlns="" id="{08608326-609A-7F41-8E96-BDD4E65E92A6}"/>
                  </a:ext>
                </a:extLst>
              </p:cNvPr>
              <p:cNvCxnSpPr>
                <a:cxnSpLocks/>
                <a:stCxn id="155" idx="0"/>
                <a:endCxn id="148" idx="4"/>
              </p:cNvCxnSpPr>
              <p:nvPr/>
            </p:nvCxnSpPr>
            <p:spPr>
              <a:xfrm flipV="1">
                <a:off x="6806118" y="3510921"/>
                <a:ext cx="2991" cy="662852"/>
              </a:xfrm>
              <a:prstGeom prst="straightConnector1">
                <a:avLst/>
              </a:prstGeom>
              <a:ln w="444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0" name="テキスト ボックス 149">
                <a:extLst>
                  <a:ext uri="{FF2B5EF4-FFF2-40B4-BE49-F238E27FC236}">
                    <a16:creationId xmlns:a16="http://schemas.microsoft.com/office/drawing/2014/main" xmlns="" id="{CA4E96E7-57E6-C840-A24F-6C27DEBB9A3E}"/>
                  </a:ext>
                </a:extLst>
              </p:cNvPr>
              <p:cNvSpPr txBox="1"/>
              <p:nvPr/>
            </p:nvSpPr>
            <p:spPr>
              <a:xfrm>
                <a:off x="6542153" y="3094361"/>
                <a:ext cx="5279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dirty="0"/>
                  <a:t>4</a:t>
                </a:r>
                <a:endParaRPr kumimoji="1" lang="ja-JP" altLang="en-US" sz="2000" dirty="0"/>
              </a:p>
            </p:txBody>
          </p:sp>
          <p:sp>
            <p:nvSpPr>
              <p:cNvPr id="151" name="円/楕円 150">
                <a:extLst>
                  <a:ext uri="{FF2B5EF4-FFF2-40B4-BE49-F238E27FC236}">
                    <a16:creationId xmlns:a16="http://schemas.microsoft.com/office/drawing/2014/main" xmlns="" id="{57CDC32A-1F46-424F-8042-2D49996CD61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93109" y="4158333"/>
                <a:ext cx="432000" cy="432000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100" dirty="0"/>
              </a:p>
            </p:txBody>
          </p:sp>
          <p:sp>
            <p:nvSpPr>
              <p:cNvPr id="155" name="テキスト ボックス 154">
                <a:extLst>
                  <a:ext uri="{FF2B5EF4-FFF2-40B4-BE49-F238E27FC236}">
                    <a16:creationId xmlns:a16="http://schemas.microsoft.com/office/drawing/2014/main" xmlns="" id="{A5525EA3-C59F-C344-9C0A-050A92CE06E0}"/>
                  </a:ext>
                </a:extLst>
              </p:cNvPr>
              <p:cNvSpPr txBox="1"/>
              <p:nvPr/>
            </p:nvSpPr>
            <p:spPr>
              <a:xfrm>
                <a:off x="6542153" y="4173773"/>
                <a:ext cx="5279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dirty="0"/>
                  <a:t>15</a:t>
                </a:r>
                <a:endParaRPr kumimoji="1" lang="ja-JP" altLang="en-US" sz="2000" dirty="0"/>
              </a:p>
            </p:txBody>
          </p:sp>
        </p:grpSp>
        <p:grpSp>
          <p:nvGrpSpPr>
            <p:cNvPr id="110" name="グループ化 109">
              <a:extLst>
                <a:ext uri="{FF2B5EF4-FFF2-40B4-BE49-F238E27FC236}">
                  <a16:creationId xmlns:a16="http://schemas.microsoft.com/office/drawing/2014/main" xmlns="" id="{3064B42A-332E-8645-80A2-F132101E48D5}"/>
                </a:ext>
              </a:extLst>
            </p:cNvPr>
            <p:cNvGrpSpPr/>
            <p:nvPr/>
          </p:nvGrpSpPr>
          <p:grpSpPr>
            <a:xfrm>
              <a:off x="6090849" y="1230639"/>
              <a:ext cx="527929" cy="1511412"/>
              <a:chOff x="6542153" y="3078921"/>
              <a:chExt cx="527929" cy="1511412"/>
            </a:xfrm>
          </p:grpSpPr>
          <p:sp>
            <p:nvSpPr>
              <p:cNvPr id="143" name="円/楕円 142">
                <a:extLst>
                  <a:ext uri="{FF2B5EF4-FFF2-40B4-BE49-F238E27FC236}">
                    <a16:creationId xmlns:a16="http://schemas.microsoft.com/office/drawing/2014/main" xmlns="" id="{9156B3C6-6CF3-2648-A746-DB1620B2CCD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93109" y="3078921"/>
                <a:ext cx="432000" cy="432000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100" dirty="0"/>
              </a:p>
            </p:txBody>
          </p:sp>
          <p:cxnSp>
            <p:nvCxnSpPr>
              <p:cNvPr id="144" name="直線矢印コネクタ 143">
                <a:extLst>
                  <a:ext uri="{FF2B5EF4-FFF2-40B4-BE49-F238E27FC236}">
                    <a16:creationId xmlns:a16="http://schemas.microsoft.com/office/drawing/2014/main" xmlns="" id="{7E3AD24B-2F07-2847-B38B-2DE5BFAE8423}"/>
                  </a:ext>
                </a:extLst>
              </p:cNvPr>
              <p:cNvCxnSpPr>
                <a:cxnSpLocks/>
                <a:stCxn id="147" idx="0"/>
                <a:endCxn id="143" idx="4"/>
              </p:cNvCxnSpPr>
              <p:nvPr/>
            </p:nvCxnSpPr>
            <p:spPr>
              <a:xfrm flipV="1">
                <a:off x="6806118" y="3510921"/>
                <a:ext cx="2991" cy="662852"/>
              </a:xfrm>
              <a:prstGeom prst="straightConnector1">
                <a:avLst/>
              </a:prstGeom>
              <a:ln w="444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5" name="テキスト ボックス 144">
                <a:extLst>
                  <a:ext uri="{FF2B5EF4-FFF2-40B4-BE49-F238E27FC236}">
                    <a16:creationId xmlns:a16="http://schemas.microsoft.com/office/drawing/2014/main" xmlns="" id="{7CA1631A-CCCD-2C4B-A4F4-8D1BD5A8B82D}"/>
                  </a:ext>
                </a:extLst>
              </p:cNvPr>
              <p:cNvSpPr txBox="1"/>
              <p:nvPr/>
            </p:nvSpPr>
            <p:spPr>
              <a:xfrm>
                <a:off x="6542153" y="3094361"/>
                <a:ext cx="5279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dirty="0"/>
                  <a:t>13</a:t>
                </a:r>
                <a:endParaRPr kumimoji="1" lang="ja-JP" altLang="en-US" sz="2000" dirty="0"/>
              </a:p>
            </p:txBody>
          </p:sp>
          <p:sp>
            <p:nvSpPr>
              <p:cNvPr id="146" name="円/楕円 145">
                <a:extLst>
                  <a:ext uri="{FF2B5EF4-FFF2-40B4-BE49-F238E27FC236}">
                    <a16:creationId xmlns:a16="http://schemas.microsoft.com/office/drawing/2014/main" xmlns="" id="{A6186AB9-F321-2647-B0DA-76C5E95C97C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93109" y="4158333"/>
                <a:ext cx="432000" cy="432000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100" dirty="0"/>
              </a:p>
            </p:txBody>
          </p:sp>
          <p:sp>
            <p:nvSpPr>
              <p:cNvPr id="147" name="テキスト ボックス 146">
                <a:extLst>
                  <a:ext uri="{FF2B5EF4-FFF2-40B4-BE49-F238E27FC236}">
                    <a16:creationId xmlns:a16="http://schemas.microsoft.com/office/drawing/2014/main" xmlns="" id="{7C2D0415-8502-A144-92DC-B50FA6C4E598}"/>
                  </a:ext>
                </a:extLst>
              </p:cNvPr>
              <p:cNvSpPr txBox="1"/>
              <p:nvPr/>
            </p:nvSpPr>
            <p:spPr>
              <a:xfrm>
                <a:off x="6542153" y="4173773"/>
                <a:ext cx="5279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dirty="0"/>
                  <a:t>6</a:t>
                </a:r>
                <a:endParaRPr kumimoji="1" lang="ja-JP" altLang="en-US" sz="2000" dirty="0"/>
              </a:p>
            </p:txBody>
          </p:sp>
        </p:grpSp>
        <p:grpSp>
          <p:nvGrpSpPr>
            <p:cNvPr id="111" name="グループ化 110">
              <a:extLst>
                <a:ext uri="{FF2B5EF4-FFF2-40B4-BE49-F238E27FC236}">
                  <a16:creationId xmlns:a16="http://schemas.microsoft.com/office/drawing/2014/main" xmlns="" id="{466992C3-85C0-E543-BED9-1A9526A07A25}"/>
                </a:ext>
              </a:extLst>
            </p:cNvPr>
            <p:cNvGrpSpPr/>
            <p:nvPr/>
          </p:nvGrpSpPr>
          <p:grpSpPr>
            <a:xfrm>
              <a:off x="6615787" y="1230639"/>
              <a:ext cx="527929" cy="1511412"/>
              <a:chOff x="6542153" y="3078921"/>
              <a:chExt cx="527929" cy="1511412"/>
            </a:xfrm>
          </p:grpSpPr>
          <p:sp>
            <p:nvSpPr>
              <p:cNvPr id="138" name="円/楕円 137">
                <a:extLst>
                  <a:ext uri="{FF2B5EF4-FFF2-40B4-BE49-F238E27FC236}">
                    <a16:creationId xmlns:a16="http://schemas.microsoft.com/office/drawing/2014/main" xmlns="" id="{C4DD1297-55EC-1C4E-B42F-6B98DEDAF4A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93109" y="3078921"/>
                <a:ext cx="432000" cy="432000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100" dirty="0"/>
              </a:p>
            </p:txBody>
          </p:sp>
          <p:cxnSp>
            <p:nvCxnSpPr>
              <p:cNvPr id="139" name="直線矢印コネクタ 138">
                <a:extLst>
                  <a:ext uri="{FF2B5EF4-FFF2-40B4-BE49-F238E27FC236}">
                    <a16:creationId xmlns:a16="http://schemas.microsoft.com/office/drawing/2014/main" xmlns="" id="{45DCFBDE-B9BC-3647-B621-20BC842C5BEF}"/>
                  </a:ext>
                </a:extLst>
              </p:cNvPr>
              <p:cNvCxnSpPr>
                <a:cxnSpLocks/>
                <a:stCxn id="142" idx="0"/>
                <a:endCxn id="138" idx="4"/>
              </p:cNvCxnSpPr>
              <p:nvPr/>
            </p:nvCxnSpPr>
            <p:spPr>
              <a:xfrm flipV="1">
                <a:off x="6806118" y="3510921"/>
                <a:ext cx="2991" cy="662852"/>
              </a:xfrm>
              <a:prstGeom prst="straightConnector1">
                <a:avLst/>
              </a:prstGeom>
              <a:ln w="444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" name="テキスト ボックス 139">
                <a:extLst>
                  <a:ext uri="{FF2B5EF4-FFF2-40B4-BE49-F238E27FC236}">
                    <a16:creationId xmlns:a16="http://schemas.microsoft.com/office/drawing/2014/main" xmlns="" id="{CB49E8E1-3891-3049-B55B-823475DB49DA}"/>
                  </a:ext>
                </a:extLst>
              </p:cNvPr>
              <p:cNvSpPr txBox="1"/>
              <p:nvPr/>
            </p:nvSpPr>
            <p:spPr>
              <a:xfrm>
                <a:off x="6542153" y="3094361"/>
                <a:ext cx="5279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dirty="0"/>
                  <a:t>5</a:t>
                </a:r>
                <a:endParaRPr kumimoji="1" lang="ja-JP" altLang="en-US" sz="2000" dirty="0"/>
              </a:p>
            </p:txBody>
          </p:sp>
          <p:sp>
            <p:nvSpPr>
              <p:cNvPr id="141" name="円/楕円 140">
                <a:extLst>
                  <a:ext uri="{FF2B5EF4-FFF2-40B4-BE49-F238E27FC236}">
                    <a16:creationId xmlns:a16="http://schemas.microsoft.com/office/drawing/2014/main" xmlns="" id="{873C2D4B-27D0-A848-9F3F-91E19EBE42A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93109" y="4158333"/>
                <a:ext cx="432000" cy="432000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100" dirty="0"/>
              </a:p>
            </p:txBody>
          </p:sp>
          <p:sp>
            <p:nvSpPr>
              <p:cNvPr id="142" name="テキスト ボックス 141">
                <a:extLst>
                  <a:ext uri="{FF2B5EF4-FFF2-40B4-BE49-F238E27FC236}">
                    <a16:creationId xmlns:a16="http://schemas.microsoft.com/office/drawing/2014/main" xmlns="" id="{C5DF566E-E0F3-D847-B1F3-6A019E9C99E0}"/>
                  </a:ext>
                </a:extLst>
              </p:cNvPr>
              <p:cNvSpPr txBox="1"/>
              <p:nvPr/>
            </p:nvSpPr>
            <p:spPr>
              <a:xfrm>
                <a:off x="6542153" y="4173773"/>
                <a:ext cx="5279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dirty="0"/>
                  <a:t>14</a:t>
                </a:r>
                <a:endParaRPr kumimoji="1" lang="ja-JP" altLang="en-US" sz="2000" dirty="0"/>
              </a:p>
            </p:txBody>
          </p:sp>
        </p:grpSp>
        <p:grpSp>
          <p:nvGrpSpPr>
            <p:cNvPr id="112" name="グループ化 111">
              <a:extLst>
                <a:ext uri="{FF2B5EF4-FFF2-40B4-BE49-F238E27FC236}">
                  <a16:creationId xmlns:a16="http://schemas.microsoft.com/office/drawing/2014/main" xmlns="" id="{7C8CEF5C-D397-F44E-9618-62C48C4980D0}"/>
                </a:ext>
              </a:extLst>
            </p:cNvPr>
            <p:cNvGrpSpPr/>
            <p:nvPr/>
          </p:nvGrpSpPr>
          <p:grpSpPr>
            <a:xfrm>
              <a:off x="3987039" y="1234029"/>
              <a:ext cx="527929" cy="1511412"/>
              <a:chOff x="2900056" y="4035259"/>
              <a:chExt cx="527929" cy="1511412"/>
            </a:xfrm>
          </p:grpSpPr>
          <p:sp>
            <p:nvSpPr>
              <p:cNvPr id="133" name="円/楕円 132">
                <a:extLst>
                  <a:ext uri="{FF2B5EF4-FFF2-40B4-BE49-F238E27FC236}">
                    <a16:creationId xmlns:a16="http://schemas.microsoft.com/office/drawing/2014/main" xmlns="" id="{E223D739-A1DE-CA4B-BF17-989A3AF7DB5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51012" y="4035259"/>
                <a:ext cx="432000" cy="432000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100" dirty="0"/>
              </a:p>
            </p:txBody>
          </p:sp>
          <p:cxnSp>
            <p:nvCxnSpPr>
              <p:cNvPr id="134" name="直線矢印コネクタ 133">
                <a:extLst>
                  <a:ext uri="{FF2B5EF4-FFF2-40B4-BE49-F238E27FC236}">
                    <a16:creationId xmlns:a16="http://schemas.microsoft.com/office/drawing/2014/main" xmlns="" id="{352F43FD-BB40-F548-B117-8E117DFAF8D7}"/>
                  </a:ext>
                </a:extLst>
              </p:cNvPr>
              <p:cNvCxnSpPr>
                <a:cxnSpLocks/>
                <a:stCxn id="133" idx="4"/>
                <a:endCxn id="137" idx="0"/>
              </p:cNvCxnSpPr>
              <p:nvPr/>
            </p:nvCxnSpPr>
            <p:spPr>
              <a:xfrm flipH="1">
                <a:off x="3164021" y="4467259"/>
                <a:ext cx="2991" cy="662852"/>
              </a:xfrm>
              <a:prstGeom prst="straightConnector1">
                <a:avLst/>
              </a:prstGeom>
              <a:ln w="444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5" name="テキスト ボックス 134">
                <a:extLst>
                  <a:ext uri="{FF2B5EF4-FFF2-40B4-BE49-F238E27FC236}">
                    <a16:creationId xmlns:a16="http://schemas.microsoft.com/office/drawing/2014/main" xmlns="" id="{AF54E1A6-4F78-9042-8F4B-0270C92B89BC}"/>
                  </a:ext>
                </a:extLst>
              </p:cNvPr>
              <p:cNvSpPr txBox="1"/>
              <p:nvPr/>
            </p:nvSpPr>
            <p:spPr>
              <a:xfrm>
                <a:off x="2900056" y="4050699"/>
                <a:ext cx="5279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dirty="0"/>
                  <a:t>11</a:t>
                </a:r>
                <a:endParaRPr kumimoji="1" lang="ja-JP" altLang="en-US" sz="2000" dirty="0"/>
              </a:p>
            </p:txBody>
          </p:sp>
          <p:sp>
            <p:nvSpPr>
              <p:cNvPr id="136" name="円/楕円 135">
                <a:extLst>
                  <a:ext uri="{FF2B5EF4-FFF2-40B4-BE49-F238E27FC236}">
                    <a16:creationId xmlns:a16="http://schemas.microsoft.com/office/drawing/2014/main" xmlns="" id="{16858ED7-C916-E448-9A87-20703B5DBC6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51012" y="5114671"/>
                <a:ext cx="432000" cy="432000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100" dirty="0"/>
              </a:p>
            </p:txBody>
          </p:sp>
          <p:sp>
            <p:nvSpPr>
              <p:cNvPr id="137" name="テキスト ボックス 136">
                <a:extLst>
                  <a:ext uri="{FF2B5EF4-FFF2-40B4-BE49-F238E27FC236}">
                    <a16:creationId xmlns:a16="http://schemas.microsoft.com/office/drawing/2014/main" xmlns="" id="{EDD73319-347B-5841-9BCF-B59D8D1ADB11}"/>
                  </a:ext>
                </a:extLst>
              </p:cNvPr>
              <p:cNvSpPr txBox="1"/>
              <p:nvPr/>
            </p:nvSpPr>
            <p:spPr>
              <a:xfrm>
                <a:off x="2900056" y="5130111"/>
                <a:ext cx="5279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dirty="0"/>
                  <a:t>8</a:t>
                </a:r>
                <a:endParaRPr kumimoji="1" lang="ja-JP" altLang="en-US" sz="2000" dirty="0"/>
              </a:p>
            </p:txBody>
          </p:sp>
        </p:grpSp>
        <p:grpSp>
          <p:nvGrpSpPr>
            <p:cNvPr id="113" name="グループ化 112">
              <a:extLst>
                <a:ext uri="{FF2B5EF4-FFF2-40B4-BE49-F238E27FC236}">
                  <a16:creationId xmlns:a16="http://schemas.microsoft.com/office/drawing/2014/main" xmlns="" id="{B4CE89B6-74B9-8745-9269-55391A813C33}"/>
                </a:ext>
              </a:extLst>
            </p:cNvPr>
            <p:cNvGrpSpPr/>
            <p:nvPr/>
          </p:nvGrpSpPr>
          <p:grpSpPr>
            <a:xfrm>
              <a:off x="4508986" y="1235920"/>
              <a:ext cx="527929" cy="1511412"/>
              <a:chOff x="2900056" y="4035259"/>
              <a:chExt cx="527929" cy="1511412"/>
            </a:xfrm>
          </p:grpSpPr>
          <p:sp>
            <p:nvSpPr>
              <p:cNvPr id="128" name="円/楕円 127">
                <a:extLst>
                  <a:ext uri="{FF2B5EF4-FFF2-40B4-BE49-F238E27FC236}">
                    <a16:creationId xmlns:a16="http://schemas.microsoft.com/office/drawing/2014/main" xmlns="" id="{32648EAD-179B-8F47-B5CB-290E76D938C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51012" y="4035259"/>
                <a:ext cx="432000" cy="432000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100" dirty="0"/>
              </a:p>
            </p:txBody>
          </p:sp>
          <p:cxnSp>
            <p:nvCxnSpPr>
              <p:cNvPr id="129" name="直線矢印コネクタ 128">
                <a:extLst>
                  <a:ext uri="{FF2B5EF4-FFF2-40B4-BE49-F238E27FC236}">
                    <a16:creationId xmlns:a16="http://schemas.microsoft.com/office/drawing/2014/main" xmlns="" id="{EDDA0A8D-31D2-7846-B121-5DC3EEBFB2F6}"/>
                  </a:ext>
                </a:extLst>
              </p:cNvPr>
              <p:cNvCxnSpPr>
                <a:cxnSpLocks/>
                <a:stCxn id="128" idx="4"/>
                <a:endCxn id="132" idx="0"/>
              </p:cNvCxnSpPr>
              <p:nvPr/>
            </p:nvCxnSpPr>
            <p:spPr>
              <a:xfrm flipH="1">
                <a:off x="3164021" y="4467259"/>
                <a:ext cx="2991" cy="662852"/>
              </a:xfrm>
              <a:prstGeom prst="straightConnector1">
                <a:avLst/>
              </a:prstGeom>
              <a:ln w="444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0" name="テキスト ボックス 129">
                <a:extLst>
                  <a:ext uri="{FF2B5EF4-FFF2-40B4-BE49-F238E27FC236}">
                    <a16:creationId xmlns:a16="http://schemas.microsoft.com/office/drawing/2014/main" xmlns="" id="{D91288B0-FD6C-1140-9F4A-5CE47FB03FB5}"/>
                  </a:ext>
                </a:extLst>
              </p:cNvPr>
              <p:cNvSpPr txBox="1"/>
              <p:nvPr/>
            </p:nvSpPr>
            <p:spPr>
              <a:xfrm>
                <a:off x="2900056" y="4050699"/>
                <a:ext cx="5279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dirty="0"/>
                  <a:t>3</a:t>
                </a:r>
                <a:endParaRPr kumimoji="1" lang="ja-JP" altLang="en-US" sz="2000" dirty="0"/>
              </a:p>
            </p:txBody>
          </p:sp>
          <p:sp>
            <p:nvSpPr>
              <p:cNvPr id="131" name="円/楕円 130">
                <a:extLst>
                  <a:ext uri="{FF2B5EF4-FFF2-40B4-BE49-F238E27FC236}">
                    <a16:creationId xmlns:a16="http://schemas.microsoft.com/office/drawing/2014/main" xmlns="" id="{75AE11C9-7F7F-1C4D-9DB3-74113B3EE9F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51012" y="5114671"/>
                <a:ext cx="432000" cy="432000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100" dirty="0"/>
              </a:p>
            </p:txBody>
          </p:sp>
          <p:sp>
            <p:nvSpPr>
              <p:cNvPr id="132" name="テキスト ボックス 131">
                <a:extLst>
                  <a:ext uri="{FF2B5EF4-FFF2-40B4-BE49-F238E27FC236}">
                    <a16:creationId xmlns:a16="http://schemas.microsoft.com/office/drawing/2014/main" xmlns="" id="{8BEAE898-E592-7341-A461-A0009FFAC24E}"/>
                  </a:ext>
                </a:extLst>
              </p:cNvPr>
              <p:cNvSpPr txBox="1"/>
              <p:nvPr/>
            </p:nvSpPr>
            <p:spPr>
              <a:xfrm>
                <a:off x="2900056" y="5130111"/>
                <a:ext cx="5279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dirty="0"/>
                  <a:t>16</a:t>
                </a:r>
                <a:endParaRPr kumimoji="1" lang="ja-JP" altLang="en-US" sz="2000" dirty="0"/>
              </a:p>
            </p:txBody>
          </p:sp>
        </p:grpSp>
        <p:grpSp>
          <p:nvGrpSpPr>
            <p:cNvPr id="114" name="グループ化 113">
              <a:extLst>
                <a:ext uri="{FF2B5EF4-FFF2-40B4-BE49-F238E27FC236}">
                  <a16:creationId xmlns:a16="http://schemas.microsoft.com/office/drawing/2014/main" xmlns="" id="{61FCFDB3-AF4C-DE42-BC3A-4AC6B054F920}"/>
                </a:ext>
              </a:extLst>
            </p:cNvPr>
            <p:cNvGrpSpPr/>
            <p:nvPr/>
          </p:nvGrpSpPr>
          <p:grpSpPr>
            <a:xfrm>
              <a:off x="5027942" y="1234029"/>
              <a:ext cx="527929" cy="1511412"/>
              <a:chOff x="2900056" y="4035259"/>
              <a:chExt cx="527929" cy="1511412"/>
            </a:xfrm>
          </p:grpSpPr>
          <p:sp>
            <p:nvSpPr>
              <p:cNvPr id="123" name="円/楕円 122">
                <a:extLst>
                  <a:ext uri="{FF2B5EF4-FFF2-40B4-BE49-F238E27FC236}">
                    <a16:creationId xmlns:a16="http://schemas.microsoft.com/office/drawing/2014/main" xmlns="" id="{5C0CBE6F-92CF-0A41-8552-5AC4D1D319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51012" y="4035259"/>
                <a:ext cx="432000" cy="432000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100" dirty="0"/>
              </a:p>
            </p:txBody>
          </p:sp>
          <p:cxnSp>
            <p:nvCxnSpPr>
              <p:cNvPr id="124" name="直線矢印コネクタ 123">
                <a:extLst>
                  <a:ext uri="{FF2B5EF4-FFF2-40B4-BE49-F238E27FC236}">
                    <a16:creationId xmlns:a16="http://schemas.microsoft.com/office/drawing/2014/main" xmlns="" id="{57324ED1-CA1D-7C4A-B859-BF3588DAE2A2}"/>
                  </a:ext>
                </a:extLst>
              </p:cNvPr>
              <p:cNvCxnSpPr>
                <a:cxnSpLocks/>
                <a:stCxn id="123" idx="4"/>
                <a:endCxn id="127" idx="0"/>
              </p:cNvCxnSpPr>
              <p:nvPr/>
            </p:nvCxnSpPr>
            <p:spPr>
              <a:xfrm flipH="1">
                <a:off x="3164021" y="4467259"/>
                <a:ext cx="2991" cy="662852"/>
              </a:xfrm>
              <a:prstGeom prst="straightConnector1">
                <a:avLst/>
              </a:prstGeom>
              <a:ln w="444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5" name="テキスト ボックス 124">
                <a:extLst>
                  <a:ext uri="{FF2B5EF4-FFF2-40B4-BE49-F238E27FC236}">
                    <a16:creationId xmlns:a16="http://schemas.microsoft.com/office/drawing/2014/main" xmlns="" id="{1BFCC5EE-13F6-834E-A624-6614B9DF191C}"/>
                  </a:ext>
                </a:extLst>
              </p:cNvPr>
              <p:cNvSpPr txBox="1"/>
              <p:nvPr/>
            </p:nvSpPr>
            <p:spPr>
              <a:xfrm>
                <a:off x="2900056" y="4050699"/>
                <a:ext cx="5279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dirty="0"/>
                  <a:t>12</a:t>
                </a:r>
                <a:endParaRPr kumimoji="1" lang="ja-JP" altLang="en-US" sz="2000" dirty="0"/>
              </a:p>
            </p:txBody>
          </p:sp>
          <p:sp>
            <p:nvSpPr>
              <p:cNvPr id="126" name="円/楕円 125">
                <a:extLst>
                  <a:ext uri="{FF2B5EF4-FFF2-40B4-BE49-F238E27FC236}">
                    <a16:creationId xmlns:a16="http://schemas.microsoft.com/office/drawing/2014/main" xmlns="" id="{7B1793C4-3A37-BD42-A599-51AD82DB1EF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51012" y="5114671"/>
                <a:ext cx="432000" cy="432000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100" dirty="0"/>
              </a:p>
            </p:txBody>
          </p:sp>
          <p:sp>
            <p:nvSpPr>
              <p:cNvPr id="127" name="テキスト ボックス 126">
                <a:extLst>
                  <a:ext uri="{FF2B5EF4-FFF2-40B4-BE49-F238E27FC236}">
                    <a16:creationId xmlns:a16="http://schemas.microsoft.com/office/drawing/2014/main" xmlns="" id="{5F09A97A-EB37-0244-B102-9B0007FD9125}"/>
                  </a:ext>
                </a:extLst>
              </p:cNvPr>
              <p:cNvSpPr txBox="1"/>
              <p:nvPr/>
            </p:nvSpPr>
            <p:spPr>
              <a:xfrm>
                <a:off x="2900056" y="5130111"/>
                <a:ext cx="5279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dirty="0"/>
                  <a:t>7</a:t>
                </a:r>
                <a:endParaRPr kumimoji="1" lang="ja-JP" altLang="en-US" sz="2000" dirty="0"/>
              </a:p>
            </p:txBody>
          </p:sp>
        </p:grpSp>
        <p:cxnSp>
          <p:nvCxnSpPr>
            <p:cNvPr id="115" name="直線矢印コネクタ 114">
              <a:extLst>
                <a:ext uri="{FF2B5EF4-FFF2-40B4-BE49-F238E27FC236}">
                  <a16:creationId xmlns:a16="http://schemas.microsoft.com/office/drawing/2014/main" xmlns="" id="{DC29DE52-4453-C849-87F9-2092721A2A42}"/>
                </a:ext>
              </a:extLst>
            </p:cNvPr>
            <p:cNvCxnSpPr>
              <a:cxnSpLocks/>
              <a:stCxn id="105" idx="2"/>
              <a:endCxn id="103" idx="6"/>
            </p:cNvCxnSpPr>
            <p:nvPr/>
          </p:nvCxnSpPr>
          <p:spPr>
            <a:xfrm flipH="1">
              <a:off x="1892844" y="1995580"/>
              <a:ext cx="442053" cy="0"/>
            </a:xfrm>
            <a:prstGeom prst="straightConnector1">
              <a:avLst/>
            </a:prstGeom>
            <a:ln w="444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右矢印 115">
              <a:extLst>
                <a:ext uri="{FF2B5EF4-FFF2-40B4-BE49-F238E27FC236}">
                  <a16:creationId xmlns:a16="http://schemas.microsoft.com/office/drawing/2014/main" xmlns="" id="{13C4C5CF-02C0-4D44-89EF-4F7374FA71A1}"/>
                </a:ext>
              </a:extLst>
            </p:cNvPr>
            <p:cNvSpPr/>
            <p:nvPr/>
          </p:nvSpPr>
          <p:spPr>
            <a:xfrm rot="10800000">
              <a:off x="7204756" y="1267229"/>
              <a:ext cx="616578" cy="360000"/>
            </a:xfrm>
            <a:prstGeom prst="rightArrow">
              <a:avLst>
                <a:gd name="adj1" fmla="val 41254"/>
                <a:gd name="adj2" fmla="val 5000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" name="正方形/長方形 116">
              <a:extLst>
                <a:ext uri="{FF2B5EF4-FFF2-40B4-BE49-F238E27FC236}">
                  <a16:creationId xmlns:a16="http://schemas.microsoft.com/office/drawing/2014/main" xmlns="" id="{9B75A618-EB98-C742-8155-8E5CA89836AA}"/>
                </a:ext>
              </a:extLst>
            </p:cNvPr>
            <p:cNvSpPr/>
            <p:nvPr/>
          </p:nvSpPr>
          <p:spPr>
            <a:xfrm>
              <a:off x="7204757" y="2449799"/>
              <a:ext cx="616577" cy="15149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" name="正方形/長方形 117">
              <a:extLst>
                <a:ext uri="{FF2B5EF4-FFF2-40B4-BE49-F238E27FC236}">
                  <a16:creationId xmlns:a16="http://schemas.microsoft.com/office/drawing/2014/main" xmlns="" id="{F3EDF15D-AC10-E349-9094-E1CEBAF81135}"/>
                </a:ext>
              </a:extLst>
            </p:cNvPr>
            <p:cNvSpPr/>
            <p:nvPr/>
          </p:nvSpPr>
          <p:spPr>
            <a:xfrm rot="5400000">
              <a:off x="7136419" y="1916377"/>
              <a:ext cx="1224546" cy="14528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" name="右矢印 118">
              <a:extLst>
                <a:ext uri="{FF2B5EF4-FFF2-40B4-BE49-F238E27FC236}">
                  <a16:creationId xmlns:a16="http://schemas.microsoft.com/office/drawing/2014/main" xmlns="" id="{944D81FC-57B3-8143-927E-5615C1861AFA}"/>
                </a:ext>
              </a:extLst>
            </p:cNvPr>
            <p:cNvSpPr/>
            <p:nvPr/>
          </p:nvSpPr>
          <p:spPr>
            <a:xfrm rot="5400000">
              <a:off x="1485359" y="1386274"/>
              <a:ext cx="376985" cy="360000"/>
            </a:xfrm>
            <a:prstGeom prst="rightArrow">
              <a:avLst>
                <a:gd name="adj1" fmla="val 41254"/>
                <a:gd name="adj2" fmla="val 5000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" name="右矢印 119">
              <a:extLst>
                <a:ext uri="{FF2B5EF4-FFF2-40B4-BE49-F238E27FC236}">
                  <a16:creationId xmlns:a16="http://schemas.microsoft.com/office/drawing/2014/main" xmlns="" id="{04C330C6-A861-B947-B40C-9FEA97311783}"/>
                </a:ext>
              </a:extLst>
            </p:cNvPr>
            <p:cNvSpPr/>
            <p:nvPr/>
          </p:nvSpPr>
          <p:spPr>
            <a:xfrm>
              <a:off x="1609274" y="2345545"/>
              <a:ext cx="1327889" cy="360000"/>
            </a:xfrm>
            <a:prstGeom prst="rightArrow">
              <a:avLst>
                <a:gd name="adj1" fmla="val 41254"/>
                <a:gd name="adj2" fmla="val 5000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" name="正方形/長方形 120">
              <a:extLst>
                <a:ext uri="{FF2B5EF4-FFF2-40B4-BE49-F238E27FC236}">
                  <a16:creationId xmlns:a16="http://schemas.microsoft.com/office/drawing/2014/main" xmlns="" id="{13740D05-69C6-1E43-973D-DF3F2E80D622}"/>
                </a:ext>
              </a:extLst>
            </p:cNvPr>
            <p:cNvSpPr/>
            <p:nvPr/>
          </p:nvSpPr>
          <p:spPr>
            <a:xfrm>
              <a:off x="1601524" y="1365927"/>
              <a:ext cx="1328243" cy="15149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" name="正方形/長方形 121">
              <a:extLst>
                <a:ext uri="{FF2B5EF4-FFF2-40B4-BE49-F238E27FC236}">
                  <a16:creationId xmlns:a16="http://schemas.microsoft.com/office/drawing/2014/main" xmlns="" id="{49E17F27-E1F5-1A49-BF2A-D7D6508B32EC}"/>
                </a:ext>
              </a:extLst>
            </p:cNvPr>
            <p:cNvSpPr/>
            <p:nvPr/>
          </p:nvSpPr>
          <p:spPr>
            <a:xfrm rot="5400000">
              <a:off x="1515731" y="2362465"/>
              <a:ext cx="332371" cy="14528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79" name="グループ化 178">
            <a:extLst>
              <a:ext uri="{FF2B5EF4-FFF2-40B4-BE49-F238E27FC236}">
                <a16:creationId xmlns:a16="http://schemas.microsoft.com/office/drawing/2014/main" xmlns="" id="{15176CEE-2AC4-E14B-834D-F3F499631F15}"/>
              </a:ext>
            </a:extLst>
          </p:cNvPr>
          <p:cNvGrpSpPr/>
          <p:nvPr/>
        </p:nvGrpSpPr>
        <p:grpSpPr>
          <a:xfrm>
            <a:off x="1389137" y="4425819"/>
            <a:ext cx="6411446" cy="1516693"/>
            <a:chOff x="1409888" y="1230639"/>
            <a:chExt cx="6411446" cy="1516693"/>
          </a:xfrm>
        </p:grpSpPr>
        <p:sp>
          <p:nvSpPr>
            <p:cNvPr id="180" name="円/楕円 179">
              <a:extLst>
                <a:ext uri="{FF2B5EF4-FFF2-40B4-BE49-F238E27FC236}">
                  <a16:creationId xmlns:a16="http://schemas.microsoft.com/office/drawing/2014/main" xmlns="" id="{413E89A9-0C25-4E43-AC84-7414C77ACAC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60844" y="1779580"/>
              <a:ext cx="432000" cy="432000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100" dirty="0"/>
            </a:p>
          </p:txBody>
        </p:sp>
        <p:sp>
          <p:nvSpPr>
            <p:cNvPr id="181" name="テキスト ボックス 180">
              <a:extLst>
                <a:ext uri="{FF2B5EF4-FFF2-40B4-BE49-F238E27FC236}">
                  <a16:creationId xmlns:a16="http://schemas.microsoft.com/office/drawing/2014/main" xmlns="" id="{CA3B6376-F487-5D47-9047-22E913170F71}"/>
                </a:ext>
              </a:extLst>
            </p:cNvPr>
            <p:cNvSpPr txBox="1"/>
            <p:nvPr/>
          </p:nvSpPr>
          <p:spPr>
            <a:xfrm>
              <a:off x="1409888" y="1795020"/>
              <a:ext cx="5279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000" dirty="0"/>
                <a:t>10</a:t>
              </a:r>
              <a:endParaRPr kumimoji="1" lang="ja-JP" altLang="en-US" sz="2000" dirty="0"/>
            </a:p>
          </p:txBody>
        </p:sp>
        <p:sp>
          <p:nvSpPr>
            <p:cNvPr id="182" name="円/楕円 181">
              <a:extLst>
                <a:ext uri="{FF2B5EF4-FFF2-40B4-BE49-F238E27FC236}">
                  <a16:creationId xmlns:a16="http://schemas.microsoft.com/office/drawing/2014/main" xmlns="" id="{87DE5C0A-6ABB-4A4C-A7E2-2B42E1504F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34897" y="1779580"/>
              <a:ext cx="432000" cy="432000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100" dirty="0"/>
            </a:p>
          </p:txBody>
        </p:sp>
        <p:sp>
          <p:nvSpPr>
            <p:cNvPr id="183" name="テキスト ボックス 182">
              <a:extLst>
                <a:ext uri="{FF2B5EF4-FFF2-40B4-BE49-F238E27FC236}">
                  <a16:creationId xmlns:a16="http://schemas.microsoft.com/office/drawing/2014/main" xmlns="" id="{D17C0C6A-7849-5D4E-A8BE-1D4470F9EF01}"/>
                </a:ext>
              </a:extLst>
            </p:cNvPr>
            <p:cNvSpPr txBox="1"/>
            <p:nvPr/>
          </p:nvSpPr>
          <p:spPr>
            <a:xfrm>
              <a:off x="2283941" y="1795020"/>
              <a:ext cx="5279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000" dirty="0"/>
                <a:t>18</a:t>
              </a:r>
              <a:endParaRPr kumimoji="1" lang="ja-JP" altLang="en-US" sz="2000" dirty="0"/>
            </a:p>
          </p:txBody>
        </p:sp>
        <p:grpSp>
          <p:nvGrpSpPr>
            <p:cNvPr id="184" name="グループ化 183">
              <a:extLst>
                <a:ext uri="{FF2B5EF4-FFF2-40B4-BE49-F238E27FC236}">
                  <a16:creationId xmlns:a16="http://schemas.microsoft.com/office/drawing/2014/main" xmlns="" id="{78C1AE07-80E2-9449-B99D-06ED405B5AAE}"/>
                </a:ext>
              </a:extLst>
            </p:cNvPr>
            <p:cNvGrpSpPr/>
            <p:nvPr/>
          </p:nvGrpSpPr>
          <p:grpSpPr>
            <a:xfrm>
              <a:off x="2934172" y="1234029"/>
              <a:ext cx="527929" cy="1511412"/>
              <a:chOff x="6542153" y="3078921"/>
              <a:chExt cx="527929" cy="1511412"/>
            </a:xfrm>
          </p:grpSpPr>
          <p:sp>
            <p:nvSpPr>
              <p:cNvPr id="235" name="円/楕円 234">
                <a:extLst>
                  <a:ext uri="{FF2B5EF4-FFF2-40B4-BE49-F238E27FC236}">
                    <a16:creationId xmlns:a16="http://schemas.microsoft.com/office/drawing/2014/main" xmlns="" id="{FF392482-ACAF-E74D-B856-970669FA2E2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93109" y="3078921"/>
                <a:ext cx="432000" cy="432000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100" dirty="0"/>
              </a:p>
            </p:txBody>
          </p:sp>
          <p:cxnSp>
            <p:nvCxnSpPr>
              <p:cNvPr id="236" name="直線矢印コネクタ 235">
                <a:extLst>
                  <a:ext uri="{FF2B5EF4-FFF2-40B4-BE49-F238E27FC236}">
                    <a16:creationId xmlns:a16="http://schemas.microsoft.com/office/drawing/2014/main" xmlns="" id="{24E88FBD-513B-BE4E-A5C5-AD9CE88A8458}"/>
                  </a:ext>
                </a:extLst>
              </p:cNvPr>
              <p:cNvCxnSpPr>
                <a:cxnSpLocks/>
                <a:stCxn id="239" idx="0"/>
                <a:endCxn id="235" idx="4"/>
              </p:cNvCxnSpPr>
              <p:nvPr/>
            </p:nvCxnSpPr>
            <p:spPr>
              <a:xfrm flipV="1">
                <a:off x="6806118" y="3510921"/>
                <a:ext cx="2991" cy="662852"/>
              </a:xfrm>
              <a:prstGeom prst="straightConnector1">
                <a:avLst/>
              </a:prstGeom>
              <a:ln w="444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7" name="テキスト ボックス 236">
                <a:extLst>
                  <a:ext uri="{FF2B5EF4-FFF2-40B4-BE49-F238E27FC236}">
                    <a16:creationId xmlns:a16="http://schemas.microsoft.com/office/drawing/2014/main" xmlns="" id="{4563F9F6-4D48-7C40-8C86-9BD007B52850}"/>
                  </a:ext>
                </a:extLst>
              </p:cNvPr>
              <p:cNvSpPr txBox="1"/>
              <p:nvPr/>
            </p:nvSpPr>
            <p:spPr>
              <a:xfrm>
                <a:off x="6542153" y="3094361"/>
                <a:ext cx="5279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dirty="0"/>
                  <a:t>2</a:t>
                </a:r>
                <a:endParaRPr kumimoji="1" lang="ja-JP" altLang="en-US" sz="2000" dirty="0"/>
              </a:p>
            </p:txBody>
          </p:sp>
          <p:sp>
            <p:nvSpPr>
              <p:cNvPr id="238" name="円/楕円 237">
                <a:extLst>
                  <a:ext uri="{FF2B5EF4-FFF2-40B4-BE49-F238E27FC236}">
                    <a16:creationId xmlns:a16="http://schemas.microsoft.com/office/drawing/2014/main" xmlns="" id="{BE40A76F-CC2F-A847-8012-2CDA25F0FF8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93109" y="4158333"/>
                <a:ext cx="432000" cy="432000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100" dirty="0"/>
              </a:p>
            </p:txBody>
          </p:sp>
          <p:sp>
            <p:nvSpPr>
              <p:cNvPr id="239" name="テキスト ボックス 238">
                <a:extLst>
                  <a:ext uri="{FF2B5EF4-FFF2-40B4-BE49-F238E27FC236}">
                    <a16:creationId xmlns:a16="http://schemas.microsoft.com/office/drawing/2014/main" xmlns="" id="{D5C766A0-41E9-6F46-9B85-167FCAA7B447}"/>
                  </a:ext>
                </a:extLst>
              </p:cNvPr>
              <p:cNvSpPr txBox="1"/>
              <p:nvPr/>
            </p:nvSpPr>
            <p:spPr>
              <a:xfrm>
                <a:off x="6542153" y="4173773"/>
                <a:ext cx="5279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dirty="0"/>
                  <a:t>1</a:t>
                </a:r>
                <a:endParaRPr kumimoji="1" lang="ja-JP" altLang="en-US" sz="2000" dirty="0"/>
              </a:p>
            </p:txBody>
          </p:sp>
        </p:grpSp>
        <p:grpSp>
          <p:nvGrpSpPr>
            <p:cNvPr id="185" name="グループ化 184">
              <a:extLst>
                <a:ext uri="{FF2B5EF4-FFF2-40B4-BE49-F238E27FC236}">
                  <a16:creationId xmlns:a16="http://schemas.microsoft.com/office/drawing/2014/main" xmlns="" id="{A9600521-748C-4640-8DB3-C26D0B932B35}"/>
                </a:ext>
              </a:extLst>
            </p:cNvPr>
            <p:cNvGrpSpPr/>
            <p:nvPr/>
          </p:nvGrpSpPr>
          <p:grpSpPr>
            <a:xfrm>
              <a:off x="3462101" y="1234029"/>
              <a:ext cx="527929" cy="1511412"/>
              <a:chOff x="6542153" y="3078921"/>
              <a:chExt cx="527929" cy="1511412"/>
            </a:xfrm>
          </p:grpSpPr>
          <p:sp>
            <p:nvSpPr>
              <p:cNvPr id="230" name="円/楕円 229">
                <a:extLst>
                  <a:ext uri="{FF2B5EF4-FFF2-40B4-BE49-F238E27FC236}">
                    <a16:creationId xmlns:a16="http://schemas.microsoft.com/office/drawing/2014/main" xmlns="" id="{32A049F3-EA72-F24C-9B97-345E243A6BE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93109" y="3078921"/>
                <a:ext cx="432000" cy="432000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100" dirty="0"/>
              </a:p>
            </p:txBody>
          </p:sp>
          <p:cxnSp>
            <p:nvCxnSpPr>
              <p:cNvPr id="231" name="直線矢印コネクタ 230">
                <a:extLst>
                  <a:ext uri="{FF2B5EF4-FFF2-40B4-BE49-F238E27FC236}">
                    <a16:creationId xmlns:a16="http://schemas.microsoft.com/office/drawing/2014/main" xmlns="" id="{635A8DF4-364F-814D-B65C-58ACE0E154AE}"/>
                  </a:ext>
                </a:extLst>
              </p:cNvPr>
              <p:cNvCxnSpPr>
                <a:cxnSpLocks/>
                <a:stCxn id="234" idx="0"/>
                <a:endCxn id="230" idx="4"/>
              </p:cNvCxnSpPr>
              <p:nvPr/>
            </p:nvCxnSpPr>
            <p:spPr>
              <a:xfrm flipV="1">
                <a:off x="6806118" y="3510921"/>
                <a:ext cx="2991" cy="662852"/>
              </a:xfrm>
              <a:prstGeom prst="straightConnector1">
                <a:avLst/>
              </a:prstGeom>
              <a:ln w="444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2" name="テキスト ボックス 231">
                <a:extLst>
                  <a:ext uri="{FF2B5EF4-FFF2-40B4-BE49-F238E27FC236}">
                    <a16:creationId xmlns:a16="http://schemas.microsoft.com/office/drawing/2014/main" xmlns="" id="{CD69851C-181D-E64B-9029-8C3293A9C4AD}"/>
                  </a:ext>
                </a:extLst>
              </p:cNvPr>
              <p:cNvSpPr txBox="1"/>
              <p:nvPr/>
            </p:nvSpPr>
            <p:spPr>
              <a:xfrm>
                <a:off x="6542153" y="3094361"/>
                <a:ext cx="5279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dirty="0"/>
                  <a:t>11</a:t>
                </a:r>
                <a:endParaRPr kumimoji="1" lang="ja-JP" altLang="en-US" sz="2000" dirty="0"/>
              </a:p>
            </p:txBody>
          </p:sp>
          <p:sp>
            <p:nvSpPr>
              <p:cNvPr id="233" name="円/楕円 232">
                <a:extLst>
                  <a:ext uri="{FF2B5EF4-FFF2-40B4-BE49-F238E27FC236}">
                    <a16:creationId xmlns:a16="http://schemas.microsoft.com/office/drawing/2014/main" xmlns="" id="{FD7C561B-2978-934F-8D56-3708E36F6CE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93109" y="4158333"/>
                <a:ext cx="432000" cy="432000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100" dirty="0"/>
              </a:p>
            </p:txBody>
          </p:sp>
          <p:sp>
            <p:nvSpPr>
              <p:cNvPr id="234" name="テキスト ボックス 233">
                <a:extLst>
                  <a:ext uri="{FF2B5EF4-FFF2-40B4-BE49-F238E27FC236}">
                    <a16:creationId xmlns:a16="http://schemas.microsoft.com/office/drawing/2014/main" xmlns="" id="{060E85EC-E1F8-E34B-B251-F6791E1119D4}"/>
                  </a:ext>
                </a:extLst>
              </p:cNvPr>
              <p:cNvSpPr txBox="1"/>
              <p:nvPr/>
            </p:nvSpPr>
            <p:spPr>
              <a:xfrm>
                <a:off x="6542153" y="4173773"/>
                <a:ext cx="5279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dirty="0"/>
                  <a:t>9</a:t>
                </a:r>
                <a:endParaRPr kumimoji="1" lang="ja-JP" altLang="en-US" sz="2000" dirty="0"/>
              </a:p>
            </p:txBody>
          </p:sp>
        </p:grpSp>
        <p:grpSp>
          <p:nvGrpSpPr>
            <p:cNvPr id="186" name="グループ化 185">
              <a:extLst>
                <a:ext uri="{FF2B5EF4-FFF2-40B4-BE49-F238E27FC236}">
                  <a16:creationId xmlns:a16="http://schemas.microsoft.com/office/drawing/2014/main" xmlns="" id="{44624066-8098-6541-8B81-F029A8F1A12E}"/>
                </a:ext>
              </a:extLst>
            </p:cNvPr>
            <p:cNvGrpSpPr/>
            <p:nvPr/>
          </p:nvGrpSpPr>
          <p:grpSpPr>
            <a:xfrm>
              <a:off x="5546929" y="1230639"/>
              <a:ext cx="527929" cy="1511412"/>
              <a:chOff x="6542153" y="3078921"/>
              <a:chExt cx="527929" cy="1511412"/>
            </a:xfrm>
          </p:grpSpPr>
          <p:sp>
            <p:nvSpPr>
              <p:cNvPr id="225" name="円/楕円 224">
                <a:extLst>
                  <a:ext uri="{FF2B5EF4-FFF2-40B4-BE49-F238E27FC236}">
                    <a16:creationId xmlns:a16="http://schemas.microsoft.com/office/drawing/2014/main" xmlns="" id="{89CBD8BE-06C3-2140-B33B-531B94C43E5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93109" y="3078921"/>
                <a:ext cx="432000" cy="432000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100" dirty="0"/>
              </a:p>
            </p:txBody>
          </p:sp>
          <p:cxnSp>
            <p:nvCxnSpPr>
              <p:cNvPr id="226" name="直線矢印コネクタ 225">
                <a:extLst>
                  <a:ext uri="{FF2B5EF4-FFF2-40B4-BE49-F238E27FC236}">
                    <a16:creationId xmlns:a16="http://schemas.microsoft.com/office/drawing/2014/main" xmlns="" id="{ACD227DF-4183-864F-B3C7-DDD4CAE66487}"/>
                  </a:ext>
                </a:extLst>
              </p:cNvPr>
              <p:cNvCxnSpPr>
                <a:cxnSpLocks/>
                <a:stCxn id="229" idx="0"/>
                <a:endCxn id="225" idx="4"/>
              </p:cNvCxnSpPr>
              <p:nvPr/>
            </p:nvCxnSpPr>
            <p:spPr>
              <a:xfrm flipV="1">
                <a:off x="6806118" y="3510921"/>
                <a:ext cx="2991" cy="662852"/>
              </a:xfrm>
              <a:prstGeom prst="straightConnector1">
                <a:avLst/>
              </a:prstGeom>
              <a:ln w="444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7" name="テキスト ボックス 226">
                <a:extLst>
                  <a:ext uri="{FF2B5EF4-FFF2-40B4-BE49-F238E27FC236}">
                    <a16:creationId xmlns:a16="http://schemas.microsoft.com/office/drawing/2014/main" xmlns="" id="{8A8B94BE-7A49-5743-9C08-44EBAD7DCD74}"/>
                  </a:ext>
                </a:extLst>
              </p:cNvPr>
              <p:cNvSpPr txBox="1"/>
              <p:nvPr/>
            </p:nvSpPr>
            <p:spPr>
              <a:xfrm>
                <a:off x="6542153" y="3094361"/>
                <a:ext cx="5279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dirty="0"/>
                  <a:t>13</a:t>
                </a:r>
                <a:endParaRPr kumimoji="1" lang="ja-JP" altLang="en-US" sz="2000" dirty="0"/>
              </a:p>
            </p:txBody>
          </p:sp>
          <p:sp>
            <p:nvSpPr>
              <p:cNvPr id="228" name="円/楕円 227">
                <a:extLst>
                  <a:ext uri="{FF2B5EF4-FFF2-40B4-BE49-F238E27FC236}">
                    <a16:creationId xmlns:a16="http://schemas.microsoft.com/office/drawing/2014/main" xmlns="" id="{0A59D29D-5CF6-AB46-A20C-001EB78C89B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93109" y="4158333"/>
                <a:ext cx="432000" cy="432000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100" dirty="0"/>
              </a:p>
            </p:txBody>
          </p:sp>
          <p:sp>
            <p:nvSpPr>
              <p:cNvPr id="229" name="テキスト ボックス 228">
                <a:extLst>
                  <a:ext uri="{FF2B5EF4-FFF2-40B4-BE49-F238E27FC236}">
                    <a16:creationId xmlns:a16="http://schemas.microsoft.com/office/drawing/2014/main" xmlns="" id="{E520554C-C283-444D-842D-DD342EA02062}"/>
                  </a:ext>
                </a:extLst>
              </p:cNvPr>
              <p:cNvSpPr txBox="1"/>
              <p:nvPr/>
            </p:nvSpPr>
            <p:spPr>
              <a:xfrm>
                <a:off x="6542153" y="4173773"/>
                <a:ext cx="5279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dirty="0"/>
                  <a:t>7</a:t>
                </a:r>
                <a:endParaRPr kumimoji="1" lang="ja-JP" altLang="en-US" sz="2000" dirty="0"/>
              </a:p>
            </p:txBody>
          </p:sp>
        </p:grpSp>
        <p:grpSp>
          <p:nvGrpSpPr>
            <p:cNvPr id="187" name="グループ化 186">
              <a:extLst>
                <a:ext uri="{FF2B5EF4-FFF2-40B4-BE49-F238E27FC236}">
                  <a16:creationId xmlns:a16="http://schemas.microsoft.com/office/drawing/2014/main" xmlns="" id="{59B39982-DD33-0B42-AEB6-A3CF11F75551}"/>
                </a:ext>
              </a:extLst>
            </p:cNvPr>
            <p:cNvGrpSpPr/>
            <p:nvPr/>
          </p:nvGrpSpPr>
          <p:grpSpPr>
            <a:xfrm>
              <a:off x="6090849" y="1230639"/>
              <a:ext cx="527929" cy="1511412"/>
              <a:chOff x="6542153" y="3078921"/>
              <a:chExt cx="527929" cy="1511412"/>
            </a:xfrm>
          </p:grpSpPr>
          <p:sp>
            <p:nvSpPr>
              <p:cNvPr id="220" name="円/楕円 219">
                <a:extLst>
                  <a:ext uri="{FF2B5EF4-FFF2-40B4-BE49-F238E27FC236}">
                    <a16:creationId xmlns:a16="http://schemas.microsoft.com/office/drawing/2014/main" xmlns="" id="{C0D602DD-2925-664E-9EFD-4DF8C9B7DAF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93109" y="3078921"/>
                <a:ext cx="432000" cy="432000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100" dirty="0"/>
              </a:p>
            </p:txBody>
          </p:sp>
          <p:cxnSp>
            <p:nvCxnSpPr>
              <p:cNvPr id="221" name="直線矢印コネクタ 220">
                <a:extLst>
                  <a:ext uri="{FF2B5EF4-FFF2-40B4-BE49-F238E27FC236}">
                    <a16:creationId xmlns:a16="http://schemas.microsoft.com/office/drawing/2014/main" xmlns="" id="{4B51CF38-288B-CC44-8774-846C7B4E662B}"/>
                  </a:ext>
                </a:extLst>
              </p:cNvPr>
              <p:cNvCxnSpPr>
                <a:cxnSpLocks/>
                <a:stCxn id="224" idx="0"/>
                <a:endCxn id="220" idx="4"/>
              </p:cNvCxnSpPr>
              <p:nvPr/>
            </p:nvCxnSpPr>
            <p:spPr>
              <a:xfrm flipV="1">
                <a:off x="6806118" y="3510921"/>
                <a:ext cx="2991" cy="662852"/>
              </a:xfrm>
              <a:prstGeom prst="straightConnector1">
                <a:avLst/>
              </a:prstGeom>
              <a:ln w="444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2" name="テキスト ボックス 221">
                <a:extLst>
                  <a:ext uri="{FF2B5EF4-FFF2-40B4-BE49-F238E27FC236}">
                    <a16:creationId xmlns:a16="http://schemas.microsoft.com/office/drawing/2014/main" xmlns="" id="{CAFC23A0-D152-724D-B2EC-5F72DB12431F}"/>
                  </a:ext>
                </a:extLst>
              </p:cNvPr>
              <p:cNvSpPr txBox="1"/>
              <p:nvPr/>
            </p:nvSpPr>
            <p:spPr>
              <a:xfrm>
                <a:off x="6542153" y="3094361"/>
                <a:ext cx="5279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dirty="0"/>
                  <a:t>5</a:t>
                </a:r>
                <a:endParaRPr kumimoji="1" lang="ja-JP" altLang="en-US" sz="2000" dirty="0"/>
              </a:p>
            </p:txBody>
          </p:sp>
          <p:sp>
            <p:nvSpPr>
              <p:cNvPr id="223" name="円/楕円 222">
                <a:extLst>
                  <a:ext uri="{FF2B5EF4-FFF2-40B4-BE49-F238E27FC236}">
                    <a16:creationId xmlns:a16="http://schemas.microsoft.com/office/drawing/2014/main" xmlns="" id="{3FECACC9-749B-674C-B37C-D6257BAECD4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93109" y="4158333"/>
                <a:ext cx="432000" cy="432000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100" dirty="0"/>
              </a:p>
            </p:txBody>
          </p:sp>
          <p:sp>
            <p:nvSpPr>
              <p:cNvPr id="224" name="テキスト ボックス 223">
                <a:extLst>
                  <a:ext uri="{FF2B5EF4-FFF2-40B4-BE49-F238E27FC236}">
                    <a16:creationId xmlns:a16="http://schemas.microsoft.com/office/drawing/2014/main" xmlns="" id="{2AB5E628-B3ED-164E-BB3C-BBEB2A89BC55}"/>
                  </a:ext>
                </a:extLst>
              </p:cNvPr>
              <p:cNvSpPr txBox="1"/>
              <p:nvPr/>
            </p:nvSpPr>
            <p:spPr>
              <a:xfrm>
                <a:off x="6542153" y="4173773"/>
                <a:ext cx="5279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dirty="0"/>
                  <a:t>15</a:t>
                </a:r>
                <a:endParaRPr kumimoji="1" lang="ja-JP" altLang="en-US" sz="2000" dirty="0"/>
              </a:p>
            </p:txBody>
          </p:sp>
        </p:grpSp>
        <p:grpSp>
          <p:nvGrpSpPr>
            <p:cNvPr id="188" name="グループ化 187">
              <a:extLst>
                <a:ext uri="{FF2B5EF4-FFF2-40B4-BE49-F238E27FC236}">
                  <a16:creationId xmlns:a16="http://schemas.microsoft.com/office/drawing/2014/main" xmlns="" id="{41C1E9A4-21BF-9240-9493-80BB809E2726}"/>
                </a:ext>
              </a:extLst>
            </p:cNvPr>
            <p:cNvGrpSpPr/>
            <p:nvPr/>
          </p:nvGrpSpPr>
          <p:grpSpPr>
            <a:xfrm>
              <a:off x="6615787" y="1230639"/>
              <a:ext cx="527929" cy="1511412"/>
              <a:chOff x="6542153" y="3078921"/>
              <a:chExt cx="527929" cy="1511412"/>
            </a:xfrm>
          </p:grpSpPr>
          <p:sp>
            <p:nvSpPr>
              <p:cNvPr id="215" name="円/楕円 214">
                <a:extLst>
                  <a:ext uri="{FF2B5EF4-FFF2-40B4-BE49-F238E27FC236}">
                    <a16:creationId xmlns:a16="http://schemas.microsoft.com/office/drawing/2014/main" xmlns="" id="{017799FD-9F92-1D4D-8F75-DA4F9C81849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93109" y="3078921"/>
                <a:ext cx="432000" cy="432000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100" dirty="0"/>
              </a:p>
            </p:txBody>
          </p:sp>
          <p:cxnSp>
            <p:nvCxnSpPr>
              <p:cNvPr id="216" name="直線矢印コネクタ 215">
                <a:extLst>
                  <a:ext uri="{FF2B5EF4-FFF2-40B4-BE49-F238E27FC236}">
                    <a16:creationId xmlns:a16="http://schemas.microsoft.com/office/drawing/2014/main" xmlns="" id="{2A792684-BE46-A64B-8A4E-A63E28C8690D}"/>
                  </a:ext>
                </a:extLst>
              </p:cNvPr>
              <p:cNvCxnSpPr>
                <a:cxnSpLocks/>
                <a:stCxn id="219" idx="0"/>
                <a:endCxn id="215" idx="4"/>
              </p:cNvCxnSpPr>
              <p:nvPr/>
            </p:nvCxnSpPr>
            <p:spPr>
              <a:xfrm flipV="1">
                <a:off x="6806118" y="3510921"/>
                <a:ext cx="2991" cy="662852"/>
              </a:xfrm>
              <a:prstGeom prst="straightConnector1">
                <a:avLst/>
              </a:prstGeom>
              <a:ln w="444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7" name="テキスト ボックス 216">
                <a:extLst>
                  <a:ext uri="{FF2B5EF4-FFF2-40B4-BE49-F238E27FC236}">
                    <a16:creationId xmlns:a16="http://schemas.microsoft.com/office/drawing/2014/main" xmlns="" id="{907801EF-D8D2-C24F-B51C-7C76D78EF60C}"/>
                  </a:ext>
                </a:extLst>
              </p:cNvPr>
              <p:cNvSpPr txBox="1"/>
              <p:nvPr/>
            </p:nvSpPr>
            <p:spPr>
              <a:xfrm>
                <a:off x="6542153" y="3094361"/>
                <a:ext cx="5279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dirty="0"/>
                  <a:t>14</a:t>
                </a:r>
                <a:endParaRPr kumimoji="1" lang="ja-JP" altLang="en-US" sz="2000" dirty="0"/>
              </a:p>
            </p:txBody>
          </p:sp>
          <p:sp>
            <p:nvSpPr>
              <p:cNvPr id="218" name="円/楕円 217">
                <a:extLst>
                  <a:ext uri="{FF2B5EF4-FFF2-40B4-BE49-F238E27FC236}">
                    <a16:creationId xmlns:a16="http://schemas.microsoft.com/office/drawing/2014/main" xmlns="" id="{5CCB0FC1-1B93-1247-AA2D-3DBDEC30571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93109" y="4158333"/>
                <a:ext cx="432000" cy="432000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100" dirty="0"/>
              </a:p>
            </p:txBody>
          </p:sp>
          <p:sp>
            <p:nvSpPr>
              <p:cNvPr id="219" name="テキスト ボックス 218">
                <a:extLst>
                  <a:ext uri="{FF2B5EF4-FFF2-40B4-BE49-F238E27FC236}">
                    <a16:creationId xmlns:a16="http://schemas.microsoft.com/office/drawing/2014/main" xmlns="" id="{B35309AF-BD18-264A-ACEB-86750030E5B8}"/>
                  </a:ext>
                </a:extLst>
              </p:cNvPr>
              <p:cNvSpPr txBox="1"/>
              <p:nvPr/>
            </p:nvSpPr>
            <p:spPr>
              <a:xfrm>
                <a:off x="6542153" y="4173773"/>
                <a:ext cx="5279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dirty="0"/>
                  <a:t>6</a:t>
                </a:r>
                <a:endParaRPr kumimoji="1" lang="ja-JP" altLang="en-US" sz="2000" dirty="0"/>
              </a:p>
            </p:txBody>
          </p:sp>
        </p:grpSp>
        <p:grpSp>
          <p:nvGrpSpPr>
            <p:cNvPr id="189" name="グループ化 188">
              <a:extLst>
                <a:ext uri="{FF2B5EF4-FFF2-40B4-BE49-F238E27FC236}">
                  <a16:creationId xmlns:a16="http://schemas.microsoft.com/office/drawing/2014/main" xmlns="" id="{122B822A-774F-2040-B4D8-7CDAA2D8F8E6}"/>
                </a:ext>
              </a:extLst>
            </p:cNvPr>
            <p:cNvGrpSpPr/>
            <p:nvPr/>
          </p:nvGrpSpPr>
          <p:grpSpPr>
            <a:xfrm>
              <a:off x="3987039" y="1234029"/>
              <a:ext cx="527929" cy="1511412"/>
              <a:chOff x="2900056" y="4035259"/>
              <a:chExt cx="527929" cy="1511412"/>
            </a:xfrm>
          </p:grpSpPr>
          <p:sp>
            <p:nvSpPr>
              <p:cNvPr id="210" name="円/楕円 209">
                <a:extLst>
                  <a:ext uri="{FF2B5EF4-FFF2-40B4-BE49-F238E27FC236}">
                    <a16:creationId xmlns:a16="http://schemas.microsoft.com/office/drawing/2014/main" xmlns="" id="{6A25CD03-E31B-5246-93D6-68C959E6032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51012" y="4035259"/>
                <a:ext cx="432000" cy="432000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100" dirty="0"/>
              </a:p>
            </p:txBody>
          </p:sp>
          <p:cxnSp>
            <p:nvCxnSpPr>
              <p:cNvPr id="211" name="直線矢印コネクタ 210">
                <a:extLst>
                  <a:ext uri="{FF2B5EF4-FFF2-40B4-BE49-F238E27FC236}">
                    <a16:creationId xmlns:a16="http://schemas.microsoft.com/office/drawing/2014/main" xmlns="" id="{78C70BCB-5890-134E-8137-9A806E6CFD7F}"/>
                  </a:ext>
                </a:extLst>
              </p:cNvPr>
              <p:cNvCxnSpPr>
                <a:cxnSpLocks/>
                <a:stCxn id="210" idx="4"/>
                <a:endCxn id="214" idx="0"/>
              </p:cNvCxnSpPr>
              <p:nvPr/>
            </p:nvCxnSpPr>
            <p:spPr>
              <a:xfrm flipH="1">
                <a:off x="3164021" y="4467259"/>
                <a:ext cx="2991" cy="662852"/>
              </a:xfrm>
              <a:prstGeom prst="straightConnector1">
                <a:avLst/>
              </a:prstGeom>
              <a:ln w="444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2" name="テキスト ボックス 211">
                <a:extLst>
                  <a:ext uri="{FF2B5EF4-FFF2-40B4-BE49-F238E27FC236}">
                    <a16:creationId xmlns:a16="http://schemas.microsoft.com/office/drawing/2014/main" xmlns="" id="{89146056-8901-E749-B9BB-3363B95E26FD}"/>
                  </a:ext>
                </a:extLst>
              </p:cNvPr>
              <p:cNvSpPr txBox="1"/>
              <p:nvPr/>
            </p:nvSpPr>
            <p:spPr>
              <a:xfrm>
                <a:off x="2900056" y="4050699"/>
                <a:ext cx="5279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dirty="0"/>
                  <a:t>3</a:t>
                </a:r>
                <a:endParaRPr kumimoji="1" lang="ja-JP" altLang="en-US" sz="2000" dirty="0"/>
              </a:p>
            </p:txBody>
          </p:sp>
          <p:sp>
            <p:nvSpPr>
              <p:cNvPr id="213" name="円/楕円 212">
                <a:extLst>
                  <a:ext uri="{FF2B5EF4-FFF2-40B4-BE49-F238E27FC236}">
                    <a16:creationId xmlns:a16="http://schemas.microsoft.com/office/drawing/2014/main" xmlns="" id="{FA7D794B-78E8-384A-8F50-BD8FCB425D1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51012" y="5114671"/>
                <a:ext cx="432000" cy="432000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100" dirty="0"/>
              </a:p>
            </p:txBody>
          </p:sp>
          <p:sp>
            <p:nvSpPr>
              <p:cNvPr id="214" name="テキスト ボックス 213">
                <a:extLst>
                  <a:ext uri="{FF2B5EF4-FFF2-40B4-BE49-F238E27FC236}">
                    <a16:creationId xmlns:a16="http://schemas.microsoft.com/office/drawing/2014/main" xmlns="" id="{4C07C64B-D088-FA44-A01C-A7DBEB5E7633}"/>
                  </a:ext>
                </a:extLst>
              </p:cNvPr>
              <p:cNvSpPr txBox="1"/>
              <p:nvPr/>
            </p:nvSpPr>
            <p:spPr>
              <a:xfrm>
                <a:off x="2900056" y="5130111"/>
                <a:ext cx="5279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dirty="0"/>
                  <a:t>17</a:t>
                </a:r>
                <a:endParaRPr kumimoji="1" lang="ja-JP" altLang="en-US" sz="2000" dirty="0"/>
              </a:p>
            </p:txBody>
          </p:sp>
        </p:grpSp>
        <p:grpSp>
          <p:nvGrpSpPr>
            <p:cNvPr id="190" name="グループ化 189">
              <a:extLst>
                <a:ext uri="{FF2B5EF4-FFF2-40B4-BE49-F238E27FC236}">
                  <a16:creationId xmlns:a16="http://schemas.microsoft.com/office/drawing/2014/main" xmlns="" id="{C80CA01B-F523-6C4B-B000-6585E7A17C37}"/>
                </a:ext>
              </a:extLst>
            </p:cNvPr>
            <p:cNvGrpSpPr/>
            <p:nvPr/>
          </p:nvGrpSpPr>
          <p:grpSpPr>
            <a:xfrm>
              <a:off x="4508986" y="1235920"/>
              <a:ext cx="527929" cy="1511412"/>
              <a:chOff x="2900056" y="4035259"/>
              <a:chExt cx="527929" cy="1511412"/>
            </a:xfrm>
          </p:grpSpPr>
          <p:sp>
            <p:nvSpPr>
              <p:cNvPr id="205" name="円/楕円 204">
                <a:extLst>
                  <a:ext uri="{FF2B5EF4-FFF2-40B4-BE49-F238E27FC236}">
                    <a16:creationId xmlns:a16="http://schemas.microsoft.com/office/drawing/2014/main" xmlns="" id="{E4598862-3DC6-6642-AD06-ACB8A69BBE4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51012" y="4035259"/>
                <a:ext cx="432000" cy="432000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100" dirty="0"/>
              </a:p>
            </p:txBody>
          </p:sp>
          <p:cxnSp>
            <p:nvCxnSpPr>
              <p:cNvPr id="206" name="直線矢印コネクタ 205">
                <a:extLst>
                  <a:ext uri="{FF2B5EF4-FFF2-40B4-BE49-F238E27FC236}">
                    <a16:creationId xmlns:a16="http://schemas.microsoft.com/office/drawing/2014/main" xmlns="" id="{51D4E7F2-B2BF-F44C-BC8B-03175B23016D}"/>
                  </a:ext>
                </a:extLst>
              </p:cNvPr>
              <p:cNvCxnSpPr>
                <a:cxnSpLocks/>
                <a:stCxn id="205" idx="4"/>
                <a:endCxn id="209" idx="0"/>
              </p:cNvCxnSpPr>
              <p:nvPr/>
            </p:nvCxnSpPr>
            <p:spPr>
              <a:xfrm flipH="1">
                <a:off x="3164021" y="4467259"/>
                <a:ext cx="2991" cy="662852"/>
              </a:xfrm>
              <a:prstGeom prst="straightConnector1">
                <a:avLst/>
              </a:prstGeom>
              <a:ln w="444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7" name="テキスト ボックス 206">
                <a:extLst>
                  <a:ext uri="{FF2B5EF4-FFF2-40B4-BE49-F238E27FC236}">
                    <a16:creationId xmlns:a16="http://schemas.microsoft.com/office/drawing/2014/main" xmlns="" id="{79A50702-44D5-724B-9026-D5157537C881}"/>
                  </a:ext>
                </a:extLst>
              </p:cNvPr>
              <p:cNvSpPr txBox="1"/>
              <p:nvPr/>
            </p:nvSpPr>
            <p:spPr>
              <a:xfrm>
                <a:off x="2900056" y="4050699"/>
                <a:ext cx="5279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2000" dirty="0"/>
                  <a:t>12</a:t>
                </a:r>
                <a:endParaRPr kumimoji="1" lang="ja-JP" altLang="en-US" sz="2000" dirty="0"/>
              </a:p>
            </p:txBody>
          </p:sp>
          <p:sp>
            <p:nvSpPr>
              <p:cNvPr id="208" name="円/楕円 207">
                <a:extLst>
                  <a:ext uri="{FF2B5EF4-FFF2-40B4-BE49-F238E27FC236}">
                    <a16:creationId xmlns:a16="http://schemas.microsoft.com/office/drawing/2014/main" xmlns="" id="{C9186B2A-F283-F240-AE57-2265A154DBD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51012" y="5114671"/>
                <a:ext cx="432000" cy="432000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100" dirty="0"/>
              </a:p>
            </p:txBody>
          </p:sp>
          <p:sp>
            <p:nvSpPr>
              <p:cNvPr id="209" name="テキスト ボックス 208">
                <a:extLst>
                  <a:ext uri="{FF2B5EF4-FFF2-40B4-BE49-F238E27FC236}">
                    <a16:creationId xmlns:a16="http://schemas.microsoft.com/office/drawing/2014/main" xmlns="" id="{67E162F4-7491-8946-BA6B-6C23D014D8C0}"/>
                  </a:ext>
                </a:extLst>
              </p:cNvPr>
              <p:cNvSpPr txBox="1"/>
              <p:nvPr/>
            </p:nvSpPr>
            <p:spPr>
              <a:xfrm>
                <a:off x="2900056" y="5130111"/>
                <a:ext cx="5279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dirty="0"/>
                  <a:t>8</a:t>
                </a:r>
                <a:endParaRPr kumimoji="1" lang="ja-JP" altLang="en-US" sz="2000" dirty="0"/>
              </a:p>
            </p:txBody>
          </p:sp>
        </p:grpSp>
        <p:grpSp>
          <p:nvGrpSpPr>
            <p:cNvPr id="191" name="グループ化 190">
              <a:extLst>
                <a:ext uri="{FF2B5EF4-FFF2-40B4-BE49-F238E27FC236}">
                  <a16:creationId xmlns:a16="http://schemas.microsoft.com/office/drawing/2014/main" xmlns="" id="{3ACBC74C-B57B-9647-B879-AA24979D7A36}"/>
                </a:ext>
              </a:extLst>
            </p:cNvPr>
            <p:cNvGrpSpPr/>
            <p:nvPr/>
          </p:nvGrpSpPr>
          <p:grpSpPr>
            <a:xfrm>
              <a:off x="5027942" y="1234029"/>
              <a:ext cx="527929" cy="1511412"/>
              <a:chOff x="2900056" y="4035259"/>
              <a:chExt cx="527929" cy="1511412"/>
            </a:xfrm>
          </p:grpSpPr>
          <p:sp>
            <p:nvSpPr>
              <p:cNvPr id="200" name="円/楕円 199">
                <a:extLst>
                  <a:ext uri="{FF2B5EF4-FFF2-40B4-BE49-F238E27FC236}">
                    <a16:creationId xmlns:a16="http://schemas.microsoft.com/office/drawing/2014/main" xmlns="" id="{3CF54A40-D49D-9F47-8F33-78FC9901DC1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51012" y="4035259"/>
                <a:ext cx="432000" cy="432000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100" dirty="0"/>
              </a:p>
            </p:txBody>
          </p:sp>
          <p:cxnSp>
            <p:nvCxnSpPr>
              <p:cNvPr id="201" name="直線矢印コネクタ 200">
                <a:extLst>
                  <a:ext uri="{FF2B5EF4-FFF2-40B4-BE49-F238E27FC236}">
                    <a16:creationId xmlns:a16="http://schemas.microsoft.com/office/drawing/2014/main" xmlns="" id="{25EE0369-20D4-544D-94AE-FF35C8AB9739}"/>
                  </a:ext>
                </a:extLst>
              </p:cNvPr>
              <p:cNvCxnSpPr>
                <a:cxnSpLocks/>
                <a:stCxn id="200" idx="4"/>
                <a:endCxn id="204" idx="0"/>
              </p:cNvCxnSpPr>
              <p:nvPr/>
            </p:nvCxnSpPr>
            <p:spPr>
              <a:xfrm flipH="1">
                <a:off x="3164021" y="4467259"/>
                <a:ext cx="2991" cy="662852"/>
              </a:xfrm>
              <a:prstGeom prst="straightConnector1">
                <a:avLst/>
              </a:prstGeom>
              <a:ln w="444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2" name="テキスト ボックス 201">
                <a:extLst>
                  <a:ext uri="{FF2B5EF4-FFF2-40B4-BE49-F238E27FC236}">
                    <a16:creationId xmlns:a16="http://schemas.microsoft.com/office/drawing/2014/main" xmlns="" id="{C354F529-C00B-F94F-A1FD-8CE5D8C7200E}"/>
                  </a:ext>
                </a:extLst>
              </p:cNvPr>
              <p:cNvSpPr txBox="1"/>
              <p:nvPr/>
            </p:nvSpPr>
            <p:spPr>
              <a:xfrm>
                <a:off x="2900056" y="4050699"/>
                <a:ext cx="5279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dirty="0"/>
                  <a:t>4</a:t>
                </a:r>
                <a:endParaRPr kumimoji="1" lang="ja-JP" altLang="en-US" sz="2000" dirty="0"/>
              </a:p>
            </p:txBody>
          </p:sp>
          <p:sp>
            <p:nvSpPr>
              <p:cNvPr id="203" name="円/楕円 202">
                <a:extLst>
                  <a:ext uri="{FF2B5EF4-FFF2-40B4-BE49-F238E27FC236}">
                    <a16:creationId xmlns:a16="http://schemas.microsoft.com/office/drawing/2014/main" xmlns="" id="{F042F76B-3184-B049-B53F-69572793D5B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51012" y="5114671"/>
                <a:ext cx="432000" cy="432000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100" dirty="0"/>
              </a:p>
            </p:txBody>
          </p:sp>
          <p:sp>
            <p:nvSpPr>
              <p:cNvPr id="204" name="テキスト ボックス 203">
                <a:extLst>
                  <a:ext uri="{FF2B5EF4-FFF2-40B4-BE49-F238E27FC236}">
                    <a16:creationId xmlns:a16="http://schemas.microsoft.com/office/drawing/2014/main" xmlns="" id="{D4E66BDB-89E2-4E45-8973-385FCA020A81}"/>
                  </a:ext>
                </a:extLst>
              </p:cNvPr>
              <p:cNvSpPr txBox="1"/>
              <p:nvPr/>
            </p:nvSpPr>
            <p:spPr>
              <a:xfrm>
                <a:off x="2900056" y="5130111"/>
                <a:ext cx="5279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dirty="0"/>
                  <a:t>16</a:t>
                </a:r>
                <a:endParaRPr kumimoji="1" lang="ja-JP" altLang="en-US" sz="2000" dirty="0"/>
              </a:p>
            </p:txBody>
          </p:sp>
        </p:grpSp>
        <p:cxnSp>
          <p:nvCxnSpPr>
            <p:cNvPr id="192" name="直線矢印コネクタ 191">
              <a:extLst>
                <a:ext uri="{FF2B5EF4-FFF2-40B4-BE49-F238E27FC236}">
                  <a16:creationId xmlns:a16="http://schemas.microsoft.com/office/drawing/2014/main" xmlns="" id="{1CA039C3-AA3D-3E4A-8E9D-F0E6594A7ABD}"/>
                </a:ext>
              </a:extLst>
            </p:cNvPr>
            <p:cNvCxnSpPr>
              <a:cxnSpLocks/>
              <a:stCxn id="182" idx="2"/>
              <a:endCxn id="180" idx="6"/>
            </p:cNvCxnSpPr>
            <p:nvPr/>
          </p:nvCxnSpPr>
          <p:spPr>
            <a:xfrm flipH="1">
              <a:off x="1892844" y="1995580"/>
              <a:ext cx="442053" cy="0"/>
            </a:xfrm>
            <a:prstGeom prst="straightConnector1">
              <a:avLst/>
            </a:prstGeom>
            <a:ln w="444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3" name="右矢印 192">
              <a:extLst>
                <a:ext uri="{FF2B5EF4-FFF2-40B4-BE49-F238E27FC236}">
                  <a16:creationId xmlns:a16="http://schemas.microsoft.com/office/drawing/2014/main" xmlns="" id="{AF7138D0-DE92-5E4D-B3DD-E49584F04D6B}"/>
                </a:ext>
              </a:extLst>
            </p:cNvPr>
            <p:cNvSpPr/>
            <p:nvPr/>
          </p:nvSpPr>
          <p:spPr>
            <a:xfrm rot="10800000">
              <a:off x="7204756" y="1267229"/>
              <a:ext cx="616578" cy="360000"/>
            </a:xfrm>
            <a:prstGeom prst="rightArrow">
              <a:avLst>
                <a:gd name="adj1" fmla="val 41254"/>
                <a:gd name="adj2" fmla="val 5000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4" name="正方形/長方形 193">
              <a:extLst>
                <a:ext uri="{FF2B5EF4-FFF2-40B4-BE49-F238E27FC236}">
                  <a16:creationId xmlns:a16="http://schemas.microsoft.com/office/drawing/2014/main" xmlns="" id="{2563BA6C-4990-D149-B595-257066CEFDDF}"/>
                </a:ext>
              </a:extLst>
            </p:cNvPr>
            <p:cNvSpPr/>
            <p:nvPr/>
          </p:nvSpPr>
          <p:spPr>
            <a:xfrm>
              <a:off x="7204757" y="2449799"/>
              <a:ext cx="616577" cy="15149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5" name="正方形/長方形 194">
              <a:extLst>
                <a:ext uri="{FF2B5EF4-FFF2-40B4-BE49-F238E27FC236}">
                  <a16:creationId xmlns:a16="http://schemas.microsoft.com/office/drawing/2014/main" xmlns="" id="{292E93AF-1C11-0745-88DD-6AF7F3DDE1C0}"/>
                </a:ext>
              </a:extLst>
            </p:cNvPr>
            <p:cNvSpPr/>
            <p:nvPr/>
          </p:nvSpPr>
          <p:spPr>
            <a:xfrm rot="5400000">
              <a:off x="7136419" y="1916377"/>
              <a:ext cx="1224546" cy="14528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6" name="右矢印 195">
              <a:extLst>
                <a:ext uri="{FF2B5EF4-FFF2-40B4-BE49-F238E27FC236}">
                  <a16:creationId xmlns:a16="http://schemas.microsoft.com/office/drawing/2014/main" xmlns="" id="{2E16A342-2FB1-EF4D-AC4D-95D9DD385B9C}"/>
                </a:ext>
              </a:extLst>
            </p:cNvPr>
            <p:cNvSpPr/>
            <p:nvPr/>
          </p:nvSpPr>
          <p:spPr>
            <a:xfrm rot="5400000">
              <a:off x="1485359" y="1386274"/>
              <a:ext cx="376985" cy="360000"/>
            </a:xfrm>
            <a:prstGeom prst="rightArrow">
              <a:avLst>
                <a:gd name="adj1" fmla="val 41254"/>
                <a:gd name="adj2" fmla="val 5000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7" name="右矢印 196">
              <a:extLst>
                <a:ext uri="{FF2B5EF4-FFF2-40B4-BE49-F238E27FC236}">
                  <a16:creationId xmlns:a16="http://schemas.microsoft.com/office/drawing/2014/main" xmlns="" id="{07FBCB4F-A28C-6A48-AA5C-D97412FE2BB7}"/>
                </a:ext>
              </a:extLst>
            </p:cNvPr>
            <p:cNvSpPr/>
            <p:nvPr/>
          </p:nvSpPr>
          <p:spPr>
            <a:xfrm>
              <a:off x="1609274" y="2345545"/>
              <a:ext cx="1327889" cy="360000"/>
            </a:xfrm>
            <a:prstGeom prst="rightArrow">
              <a:avLst>
                <a:gd name="adj1" fmla="val 41254"/>
                <a:gd name="adj2" fmla="val 5000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8" name="正方形/長方形 197">
              <a:extLst>
                <a:ext uri="{FF2B5EF4-FFF2-40B4-BE49-F238E27FC236}">
                  <a16:creationId xmlns:a16="http://schemas.microsoft.com/office/drawing/2014/main" xmlns="" id="{44A840DD-F0B3-0948-9E76-AC4328A2E303}"/>
                </a:ext>
              </a:extLst>
            </p:cNvPr>
            <p:cNvSpPr/>
            <p:nvPr/>
          </p:nvSpPr>
          <p:spPr>
            <a:xfrm>
              <a:off x="1601524" y="1365927"/>
              <a:ext cx="1328243" cy="15149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9" name="正方形/長方形 198">
              <a:extLst>
                <a:ext uri="{FF2B5EF4-FFF2-40B4-BE49-F238E27FC236}">
                  <a16:creationId xmlns:a16="http://schemas.microsoft.com/office/drawing/2014/main" xmlns="" id="{77FDF366-55F4-6847-8B69-FCF9B1A11185}"/>
                </a:ext>
              </a:extLst>
            </p:cNvPr>
            <p:cNvSpPr/>
            <p:nvPr/>
          </p:nvSpPr>
          <p:spPr>
            <a:xfrm rot="5400000">
              <a:off x="1515731" y="2362465"/>
              <a:ext cx="332371" cy="14528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xmlns="" id="{B6146B04-51FF-C543-B508-6BA828FCEF2F}"/>
              </a:ext>
            </a:extLst>
          </p:cNvPr>
          <p:cNvSpPr txBox="1"/>
          <p:nvPr/>
        </p:nvSpPr>
        <p:spPr>
          <a:xfrm>
            <a:off x="8022921" y="1374313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1</a:t>
            </a:r>
            <a:r>
              <a:rPr lang="ja-JP" altLang="en-US" sz="2400"/>
              <a:t>日目</a:t>
            </a:r>
            <a:endParaRPr kumimoji="1" lang="ja-JP" altLang="en-US" sz="2400"/>
          </a:p>
        </p:txBody>
      </p:sp>
      <p:sp>
        <p:nvSpPr>
          <p:cNvPr id="242" name="テキスト ボックス 241">
            <a:extLst>
              <a:ext uri="{FF2B5EF4-FFF2-40B4-BE49-F238E27FC236}">
                <a16:creationId xmlns:a16="http://schemas.microsoft.com/office/drawing/2014/main" xmlns="" id="{EC340E30-35FB-F245-A998-B29F288C6110}"/>
              </a:ext>
            </a:extLst>
          </p:cNvPr>
          <p:cNvSpPr txBox="1"/>
          <p:nvPr/>
        </p:nvSpPr>
        <p:spPr>
          <a:xfrm>
            <a:off x="8039767" y="3164017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2</a:t>
            </a:r>
            <a:r>
              <a:rPr lang="ja-JP" altLang="en-US" sz="2400"/>
              <a:t>日目</a:t>
            </a:r>
            <a:endParaRPr kumimoji="1" lang="ja-JP" altLang="en-US" sz="2400"/>
          </a:p>
        </p:txBody>
      </p:sp>
      <p:sp>
        <p:nvSpPr>
          <p:cNvPr id="243" name="テキスト ボックス 242">
            <a:extLst>
              <a:ext uri="{FF2B5EF4-FFF2-40B4-BE49-F238E27FC236}">
                <a16:creationId xmlns:a16="http://schemas.microsoft.com/office/drawing/2014/main" xmlns="" id="{D8183488-A789-F842-AB03-A91204E5B002}"/>
              </a:ext>
            </a:extLst>
          </p:cNvPr>
          <p:cNvSpPr txBox="1"/>
          <p:nvPr/>
        </p:nvSpPr>
        <p:spPr>
          <a:xfrm>
            <a:off x="8039767" y="4959927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3</a:t>
            </a:r>
            <a:r>
              <a:rPr lang="ja-JP" altLang="en-US" sz="2400"/>
              <a:t>日目</a:t>
            </a:r>
            <a:endParaRPr kumimoji="1" lang="ja-JP" altLang="en-US" sz="2400"/>
          </a:p>
        </p:txBody>
      </p:sp>
      <p:grpSp>
        <p:nvGrpSpPr>
          <p:cNvPr id="244" name="グループ化 243">
            <a:extLst>
              <a:ext uri="{FF2B5EF4-FFF2-40B4-BE49-F238E27FC236}">
                <a16:creationId xmlns:a16="http://schemas.microsoft.com/office/drawing/2014/main" xmlns="" id="{22FA701F-1DD3-3C4C-A839-42782A6207E5}"/>
              </a:ext>
            </a:extLst>
          </p:cNvPr>
          <p:cNvGrpSpPr>
            <a:grpSpLocks noChangeAspect="1"/>
          </p:cNvGrpSpPr>
          <p:nvPr/>
        </p:nvGrpSpPr>
        <p:grpSpPr>
          <a:xfrm>
            <a:off x="209898" y="2082016"/>
            <a:ext cx="847181" cy="2425405"/>
            <a:chOff x="6542153" y="3078921"/>
            <a:chExt cx="527929" cy="1511412"/>
          </a:xfrm>
        </p:grpSpPr>
        <p:sp>
          <p:nvSpPr>
            <p:cNvPr id="245" name="円/楕円 244">
              <a:extLst>
                <a:ext uri="{FF2B5EF4-FFF2-40B4-BE49-F238E27FC236}">
                  <a16:creationId xmlns:a16="http://schemas.microsoft.com/office/drawing/2014/main" xmlns="" id="{29DD6B11-9EB1-BE40-8D91-8F579C74555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93109" y="3078921"/>
              <a:ext cx="432000" cy="432000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100" dirty="0"/>
            </a:p>
          </p:txBody>
        </p:sp>
        <p:cxnSp>
          <p:nvCxnSpPr>
            <p:cNvPr id="246" name="直線矢印コネクタ 245">
              <a:extLst>
                <a:ext uri="{FF2B5EF4-FFF2-40B4-BE49-F238E27FC236}">
                  <a16:creationId xmlns:a16="http://schemas.microsoft.com/office/drawing/2014/main" xmlns="" id="{1BCD8A52-AF1D-4F41-8C2C-74516A401452}"/>
                </a:ext>
              </a:extLst>
            </p:cNvPr>
            <p:cNvCxnSpPr>
              <a:cxnSpLocks/>
              <a:stCxn id="249" idx="0"/>
              <a:endCxn id="245" idx="4"/>
            </p:cNvCxnSpPr>
            <p:nvPr/>
          </p:nvCxnSpPr>
          <p:spPr>
            <a:xfrm flipV="1">
              <a:off x="6806118" y="3510921"/>
              <a:ext cx="2992" cy="668365"/>
            </a:xfrm>
            <a:prstGeom prst="straightConnector1">
              <a:avLst/>
            </a:prstGeom>
            <a:ln w="444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7" name="テキスト ボックス 246">
              <a:extLst>
                <a:ext uri="{FF2B5EF4-FFF2-40B4-BE49-F238E27FC236}">
                  <a16:creationId xmlns:a16="http://schemas.microsoft.com/office/drawing/2014/main" xmlns="" id="{35AFA32F-6894-7944-9104-0566A406B481}"/>
                </a:ext>
              </a:extLst>
            </p:cNvPr>
            <p:cNvSpPr txBox="1"/>
            <p:nvPr/>
          </p:nvSpPr>
          <p:spPr>
            <a:xfrm>
              <a:off x="6542153" y="3099873"/>
              <a:ext cx="527929" cy="38909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kumimoji="1" lang="en-US" altLang="ja-JP" sz="4400" dirty="0"/>
                <a:t>A</a:t>
              </a:r>
              <a:endParaRPr kumimoji="1" lang="ja-JP" altLang="en-US" sz="4400" dirty="0"/>
            </a:p>
          </p:txBody>
        </p:sp>
        <p:sp>
          <p:nvSpPr>
            <p:cNvPr id="248" name="円/楕円 247">
              <a:extLst>
                <a:ext uri="{FF2B5EF4-FFF2-40B4-BE49-F238E27FC236}">
                  <a16:creationId xmlns:a16="http://schemas.microsoft.com/office/drawing/2014/main" xmlns="" id="{35B1B642-DF9C-184B-9C3D-6260800B42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93109" y="4158333"/>
              <a:ext cx="432000" cy="432000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100" dirty="0"/>
            </a:p>
          </p:txBody>
        </p:sp>
        <p:sp>
          <p:nvSpPr>
            <p:cNvPr id="249" name="テキスト ボックス 248">
              <a:extLst>
                <a:ext uri="{FF2B5EF4-FFF2-40B4-BE49-F238E27FC236}">
                  <a16:creationId xmlns:a16="http://schemas.microsoft.com/office/drawing/2014/main" xmlns="" id="{664AF481-0BD5-D84D-9036-570DAB44AC19}"/>
                </a:ext>
              </a:extLst>
            </p:cNvPr>
            <p:cNvSpPr txBox="1"/>
            <p:nvPr/>
          </p:nvSpPr>
          <p:spPr>
            <a:xfrm>
              <a:off x="6542153" y="4179286"/>
              <a:ext cx="527929" cy="38909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kumimoji="1" lang="en-US" altLang="ja-JP" sz="4400" dirty="0"/>
                <a:t>H</a:t>
              </a:r>
              <a:endParaRPr kumimoji="1" lang="ja-JP" altLang="en-US" sz="4400" dirty="0"/>
            </a:p>
          </p:txBody>
        </p:sp>
      </p:grp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xmlns="" id="{D4BF8396-09E0-1A43-941C-FF33CECD1035}"/>
              </a:ext>
            </a:extLst>
          </p:cNvPr>
          <p:cNvSpPr txBox="1"/>
          <p:nvPr/>
        </p:nvSpPr>
        <p:spPr>
          <a:xfrm>
            <a:off x="291668" y="6009564"/>
            <a:ext cx="5498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[1]: S</a:t>
            </a:r>
            <a:r>
              <a:rPr lang="en-US" altLang="ja-JP" dirty="0"/>
              <a:t>. </a:t>
            </a:r>
            <a:r>
              <a:rPr lang="en-US" altLang="ja-JP" dirty="0" err="1"/>
              <a:t>Westphal</a:t>
            </a:r>
            <a:r>
              <a:rPr lang="en-US" altLang="ja-JP" dirty="0"/>
              <a:t>, K. </a:t>
            </a:r>
            <a:r>
              <a:rPr lang="en-US" altLang="ja-JP" dirty="0" err="1"/>
              <a:t>Noparlik</a:t>
            </a:r>
            <a:r>
              <a:rPr lang="en-US" altLang="ja-JP" dirty="0"/>
              <a:t>: </a:t>
            </a:r>
            <a:endParaRPr lang="en-US" altLang="ja-JP" dirty="0" smtClean="0"/>
          </a:p>
          <a:p>
            <a:r>
              <a:rPr lang="en-US" altLang="ja-JP" dirty="0" smtClean="0"/>
              <a:t>Annals </a:t>
            </a:r>
            <a:r>
              <a:rPr lang="en-US" altLang="ja-JP" dirty="0"/>
              <a:t>of Operations Research 218, pp.347-360 (2014). </a:t>
            </a:r>
            <a:endParaRPr lang="en-US" altLang="ja-JP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191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xmlns="" id="{62EDD574-6519-B24B-BA80-945CED97928A}"/>
              </a:ext>
            </a:extLst>
          </p:cNvPr>
          <p:cNvSpPr/>
          <p:nvPr/>
        </p:nvSpPr>
        <p:spPr>
          <a:xfrm>
            <a:off x="6591724" y="789675"/>
            <a:ext cx="540000" cy="16259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" name="正方形/長方形 239">
            <a:extLst>
              <a:ext uri="{FF2B5EF4-FFF2-40B4-BE49-F238E27FC236}">
                <a16:creationId xmlns:a16="http://schemas.microsoft.com/office/drawing/2014/main" xmlns="" id="{699B3FD3-6CA5-E447-A868-1DCC5C10E121}"/>
              </a:ext>
            </a:extLst>
          </p:cNvPr>
          <p:cNvSpPr/>
          <p:nvPr/>
        </p:nvSpPr>
        <p:spPr>
          <a:xfrm>
            <a:off x="6068187" y="2578095"/>
            <a:ext cx="540000" cy="16259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" name="正方形/長方形 240">
            <a:extLst>
              <a:ext uri="{FF2B5EF4-FFF2-40B4-BE49-F238E27FC236}">
                <a16:creationId xmlns:a16="http://schemas.microsoft.com/office/drawing/2014/main" xmlns="" id="{F87D1CD0-4558-3541-A468-C40905BFC320}"/>
              </a:ext>
            </a:extLst>
          </p:cNvPr>
          <p:cNvSpPr/>
          <p:nvPr/>
        </p:nvSpPr>
        <p:spPr>
          <a:xfrm>
            <a:off x="5526587" y="4371249"/>
            <a:ext cx="540000" cy="16259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CC626-9685-4B32-881A-61AE4462F4FA}" type="slidenum">
              <a:rPr kumimoji="1" lang="ja-JP" altLang="en-US" smtClean="0"/>
              <a:t>14</a:t>
            </a:fld>
            <a:endParaRPr kumimoji="1" lang="ja-JP" altLang="en-US"/>
          </a:p>
        </p:txBody>
      </p:sp>
      <p:grpSp>
        <p:nvGrpSpPr>
          <p:cNvPr id="169" name="グループ化 168">
            <a:extLst>
              <a:ext uri="{FF2B5EF4-FFF2-40B4-BE49-F238E27FC236}">
                <a16:creationId xmlns:a16="http://schemas.microsoft.com/office/drawing/2014/main" xmlns="" id="{430410D9-D996-D647-B178-ADFEDE48E562}"/>
              </a:ext>
            </a:extLst>
          </p:cNvPr>
          <p:cNvGrpSpPr/>
          <p:nvPr/>
        </p:nvGrpSpPr>
        <p:grpSpPr>
          <a:xfrm>
            <a:off x="1389137" y="840205"/>
            <a:ext cx="6411446" cy="1516693"/>
            <a:chOff x="1409888" y="1230639"/>
            <a:chExt cx="6411446" cy="1516693"/>
          </a:xfrm>
        </p:grpSpPr>
        <p:sp>
          <p:nvSpPr>
            <p:cNvPr id="158" name="円/楕円 157">
              <a:extLst>
                <a:ext uri="{FF2B5EF4-FFF2-40B4-BE49-F238E27FC236}">
                  <a16:creationId xmlns:a16="http://schemas.microsoft.com/office/drawing/2014/main" xmlns="" id="{DF3CDA83-6469-8948-B928-52172A4B633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60844" y="1779580"/>
              <a:ext cx="432000" cy="432000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100" dirty="0"/>
            </a:p>
          </p:txBody>
        </p:sp>
        <p:sp>
          <p:nvSpPr>
            <p:cNvPr id="161" name="テキスト ボックス 160">
              <a:extLst>
                <a:ext uri="{FF2B5EF4-FFF2-40B4-BE49-F238E27FC236}">
                  <a16:creationId xmlns:a16="http://schemas.microsoft.com/office/drawing/2014/main" xmlns="" id="{C3759F20-3CFF-BB4F-BDAA-CC825C6D11B4}"/>
                </a:ext>
              </a:extLst>
            </p:cNvPr>
            <p:cNvSpPr txBox="1"/>
            <p:nvPr/>
          </p:nvSpPr>
          <p:spPr>
            <a:xfrm>
              <a:off x="1409888" y="1795020"/>
              <a:ext cx="5279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000" dirty="0"/>
                <a:t>9</a:t>
              </a:r>
              <a:endParaRPr kumimoji="1" lang="ja-JP" altLang="en-US" sz="2000" dirty="0"/>
            </a:p>
          </p:txBody>
        </p:sp>
        <p:sp>
          <p:nvSpPr>
            <p:cNvPr id="152" name="円/楕円 151">
              <a:extLst>
                <a:ext uri="{FF2B5EF4-FFF2-40B4-BE49-F238E27FC236}">
                  <a16:creationId xmlns:a16="http://schemas.microsoft.com/office/drawing/2014/main" xmlns="" id="{13C44928-FFDE-254E-A8E4-AD8E08D28DB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34897" y="1779580"/>
              <a:ext cx="432000" cy="432000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100" dirty="0"/>
            </a:p>
          </p:txBody>
        </p:sp>
        <p:sp>
          <p:nvSpPr>
            <p:cNvPr id="154" name="テキスト ボックス 153">
              <a:extLst>
                <a:ext uri="{FF2B5EF4-FFF2-40B4-BE49-F238E27FC236}">
                  <a16:creationId xmlns:a16="http://schemas.microsoft.com/office/drawing/2014/main" xmlns="" id="{7EA8349A-ABF0-394B-9B37-E7C4B43244B0}"/>
                </a:ext>
              </a:extLst>
            </p:cNvPr>
            <p:cNvSpPr txBox="1"/>
            <p:nvPr/>
          </p:nvSpPr>
          <p:spPr>
            <a:xfrm>
              <a:off x="2283941" y="1795020"/>
              <a:ext cx="5279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000" dirty="0"/>
                <a:t>18</a:t>
              </a:r>
              <a:endParaRPr kumimoji="1" lang="ja-JP" altLang="en-US" sz="2000" dirty="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xmlns="" id="{5C999EA6-5B9E-B24B-91C2-E6488B22C3C0}"/>
                </a:ext>
              </a:extLst>
            </p:cNvPr>
            <p:cNvGrpSpPr/>
            <p:nvPr/>
          </p:nvGrpSpPr>
          <p:grpSpPr>
            <a:xfrm>
              <a:off x="2934172" y="1234029"/>
              <a:ext cx="527929" cy="1511412"/>
              <a:chOff x="6542153" y="3078921"/>
              <a:chExt cx="527929" cy="1511412"/>
            </a:xfrm>
          </p:grpSpPr>
          <p:sp>
            <p:nvSpPr>
              <p:cNvPr id="157" name="円/楕円 156">
                <a:extLst>
                  <a:ext uri="{FF2B5EF4-FFF2-40B4-BE49-F238E27FC236}">
                    <a16:creationId xmlns:a16="http://schemas.microsoft.com/office/drawing/2014/main" xmlns="" id="{776F0EC6-24F0-A045-9508-09547880984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93109" y="3078921"/>
                <a:ext cx="432000" cy="432000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100" dirty="0"/>
              </a:p>
            </p:txBody>
          </p:sp>
          <p:cxnSp>
            <p:nvCxnSpPr>
              <p:cNvPr id="159" name="直線矢印コネクタ 158">
                <a:extLst>
                  <a:ext uri="{FF2B5EF4-FFF2-40B4-BE49-F238E27FC236}">
                    <a16:creationId xmlns:a16="http://schemas.microsoft.com/office/drawing/2014/main" xmlns="" id="{14BD18A0-825D-214D-AF38-67BA16E097BD}"/>
                  </a:ext>
                </a:extLst>
              </p:cNvPr>
              <p:cNvCxnSpPr>
                <a:cxnSpLocks/>
                <a:stCxn id="57" idx="0"/>
                <a:endCxn id="157" idx="4"/>
              </p:cNvCxnSpPr>
              <p:nvPr/>
            </p:nvCxnSpPr>
            <p:spPr>
              <a:xfrm flipV="1">
                <a:off x="6806118" y="3510921"/>
                <a:ext cx="2991" cy="662852"/>
              </a:xfrm>
              <a:prstGeom prst="straightConnector1">
                <a:avLst/>
              </a:prstGeom>
              <a:ln w="444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0" name="テキスト ボックス 159">
                <a:extLst>
                  <a:ext uri="{FF2B5EF4-FFF2-40B4-BE49-F238E27FC236}">
                    <a16:creationId xmlns:a16="http://schemas.microsoft.com/office/drawing/2014/main" xmlns="" id="{C71A3A35-1CED-C44D-8983-81332BC5AA37}"/>
                  </a:ext>
                </a:extLst>
              </p:cNvPr>
              <p:cNvSpPr txBox="1"/>
              <p:nvPr/>
            </p:nvSpPr>
            <p:spPr>
              <a:xfrm>
                <a:off x="6542153" y="3094361"/>
                <a:ext cx="5279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dirty="0"/>
                  <a:t>1</a:t>
                </a:r>
                <a:endParaRPr kumimoji="1" lang="ja-JP" altLang="en-US" sz="2000" dirty="0"/>
              </a:p>
            </p:txBody>
          </p:sp>
          <p:sp>
            <p:nvSpPr>
              <p:cNvPr id="56" name="円/楕円 55">
                <a:extLst>
                  <a:ext uri="{FF2B5EF4-FFF2-40B4-BE49-F238E27FC236}">
                    <a16:creationId xmlns:a16="http://schemas.microsoft.com/office/drawing/2014/main" xmlns="" id="{D15F2290-E91C-4E47-AE38-8A511E2AE10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93109" y="4158333"/>
                <a:ext cx="432000" cy="432000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100" dirty="0"/>
              </a:p>
            </p:txBody>
          </p:sp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xmlns="" id="{998BA1F7-BEFD-FA44-A530-D3D5D423AA12}"/>
                  </a:ext>
                </a:extLst>
              </p:cNvPr>
              <p:cNvSpPr txBox="1"/>
              <p:nvPr/>
            </p:nvSpPr>
            <p:spPr>
              <a:xfrm>
                <a:off x="6542153" y="4173773"/>
                <a:ext cx="5279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dirty="0"/>
                  <a:t>17</a:t>
                </a:r>
                <a:endParaRPr kumimoji="1" lang="ja-JP" altLang="en-US" sz="2000" dirty="0"/>
              </a:p>
            </p:txBody>
          </p:sp>
        </p:grpSp>
        <p:grpSp>
          <p:nvGrpSpPr>
            <p:cNvPr id="61" name="グループ化 60">
              <a:extLst>
                <a:ext uri="{FF2B5EF4-FFF2-40B4-BE49-F238E27FC236}">
                  <a16:creationId xmlns:a16="http://schemas.microsoft.com/office/drawing/2014/main" xmlns="" id="{B628495D-F162-B143-9F83-7A06E2CAB0A5}"/>
                </a:ext>
              </a:extLst>
            </p:cNvPr>
            <p:cNvGrpSpPr/>
            <p:nvPr/>
          </p:nvGrpSpPr>
          <p:grpSpPr>
            <a:xfrm>
              <a:off x="3462101" y="1234029"/>
              <a:ext cx="527929" cy="1511412"/>
              <a:chOff x="6542153" y="3078921"/>
              <a:chExt cx="527929" cy="1511412"/>
            </a:xfrm>
          </p:grpSpPr>
          <p:sp>
            <p:nvSpPr>
              <p:cNvPr id="62" name="円/楕円 61">
                <a:extLst>
                  <a:ext uri="{FF2B5EF4-FFF2-40B4-BE49-F238E27FC236}">
                    <a16:creationId xmlns:a16="http://schemas.microsoft.com/office/drawing/2014/main" xmlns="" id="{7CE05958-BEB7-0A47-BDF7-8EE45CBB064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93109" y="3078921"/>
                <a:ext cx="432000" cy="432000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100" dirty="0"/>
              </a:p>
            </p:txBody>
          </p:sp>
          <p:cxnSp>
            <p:nvCxnSpPr>
              <p:cNvPr id="63" name="直線矢印コネクタ 62">
                <a:extLst>
                  <a:ext uri="{FF2B5EF4-FFF2-40B4-BE49-F238E27FC236}">
                    <a16:creationId xmlns:a16="http://schemas.microsoft.com/office/drawing/2014/main" xmlns="" id="{F9E19794-CA7D-2E49-A514-D92A7C4BF588}"/>
                  </a:ext>
                </a:extLst>
              </p:cNvPr>
              <p:cNvCxnSpPr>
                <a:cxnSpLocks/>
                <a:stCxn id="66" idx="0"/>
                <a:endCxn id="62" idx="4"/>
              </p:cNvCxnSpPr>
              <p:nvPr/>
            </p:nvCxnSpPr>
            <p:spPr>
              <a:xfrm flipV="1">
                <a:off x="6806118" y="3510921"/>
                <a:ext cx="2991" cy="662852"/>
              </a:xfrm>
              <a:prstGeom prst="straightConnector1">
                <a:avLst/>
              </a:prstGeom>
              <a:ln w="444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xmlns="" id="{DB5500AD-73D6-E64A-97E2-48E98EF3E90F}"/>
                  </a:ext>
                </a:extLst>
              </p:cNvPr>
              <p:cNvSpPr txBox="1"/>
              <p:nvPr/>
            </p:nvSpPr>
            <p:spPr>
              <a:xfrm>
                <a:off x="6542153" y="3094361"/>
                <a:ext cx="5279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dirty="0"/>
                  <a:t>10</a:t>
                </a:r>
                <a:endParaRPr kumimoji="1" lang="ja-JP" altLang="en-US" sz="2000" dirty="0"/>
              </a:p>
            </p:txBody>
          </p:sp>
          <p:sp>
            <p:nvSpPr>
              <p:cNvPr id="65" name="円/楕円 64">
                <a:extLst>
                  <a:ext uri="{FF2B5EF4-FFF2-40B4-BE49-F238E27FC236}">
                    <a16:creationId xmlns:a16="http://schemas.microsoft.com/office/drawing/2014/main" xmlns="" id="{C7D87170-969F-5C44-B676-82E85403CFD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93109" y="4158333"/>
                <a:ext cx="432000" cy="432000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100" dirty="0"/>
              </a:p>
            </p:txBody>
          </p:sp>
          <p:sp>
            <p:nvSpPr>
              <p:cNvPr id="66" name="テキスト ボックス 65">
                <a:extLst>
                  <a:ext uri="{FF2B5EF4-FFF2-40B4-BE49-F238E27FC236}">
                    <a16:creationId xmlns:a16="http://schemas.microsoft.com/office/drawing/2014/main" xmlns="" id="{9D0F170D-DA8E-FB4B-B174-2212AB17DD2F}"/>
                  </a:ext>
                </a:extLst>
              </p:cNvPr>
              <p:cNvSpPr txBox="1"/>
              <p:nvPr/>
            </p:nvSpPr>
            <p:spPr>
              <a:xfrm>
                <a:off x="6542153" y="4173773"/>
                <a:ext cx="5279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dirty="0"/>
                  <a:t>8</a:t>
                </a:r>
                <a:endParaRPr kumimoji="1" lang="ja-JP" altLang="en-US" sz="2000" dirty="0"/>
              </a:p>
            </p:txBody>
          </p:sp>
        </p:grpSp>
        <p:grpSp>
          <p:nvGrpSpPr>
            <p:cNvPr id="67" name="グループ化 66">
              <a:extLst>
                <a:ext uri="{FF2B5EF4-FFF2-40B4-BE49-F238E27FC236}">
                  <a16:creationId xmlns:a16="http://schemas.microsoft.com/office/drawing/2014/main" xmlns="" id="{735B3C9B-3976-5A48-97CE-EB2C838E1B15}"/>
                </a:ext>
              </a:extLst>
            </p:cNvPr>
            <p:cNvGrpSpPr/>
            <p:nvPr/>
          </p:nvGrpSpPr>
          <p:grpSpPr>
            <a:xfrm>
              <a:off x="5546929" y="1230639"/>
              <a:ext cx="527929" cy="1511412"/>
              <a:chOff x="6542153" y="3078921"/>
              <a:chExt cx="527929" cy="1511412"/>
            </a:xfrm>
          </p:grpSpPr>
          <p:sp>
            <p:nvSpPr>
              <p:cNvPr id="68" name="円/楕円 67">
                <a:extLst>
                  <a:ext uri="{FF2B5EF4-FFF2-40B4-BE49-F238E27FC236}">
                    <a16:creationId xmlns:a16="http://schemas.microsoft.com/office/drawing/2014/main" xmlns="" id="{2924B0C6-8383-7745-8745-13BCA0616FC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93109" y="3078921"/>
                <a:ext cx="432000" cy="432000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100" dirty="0"/>
              </a:p>
            </p:txBody>
          </p:sp>
          <p:cxnSp>
            <p:nvCxnSpPr>
              <p:cNvPr id="69" name="直線矢印コネクタ 68">
                <a:extLst>
                  <a:ext uri="{FF2B5EF4-FFF2-40B4-BE49-F238E27FC236}">
                    <a16:creationId xmlns:a16="http://schemas.microsoft.com/office/drawing/2014/main" xmlns="" id="{FEF4D982-B406-2748-AEA7-E45E066323DE}"/>
                  </a:ext>
                </a:extLst>
              </p:cNvPr>
              <p:cNvCxnSpPr>
                <a:cxnSpLocks/>
                <a:stCxn id="72" idx="0"/>
                <a:endCxn id="68" idx="4"/>
              </p:cNvCxnSpPr>
              <p:nvPr/>
            </p:nvCxnSpPr>
            <p:spPr>
              <a:xfrm flipV="1">
                <a:off x="6806118" y="3510921"/>
                <a:ext cx="2991" cy="662852"/>
              </a:xfrm>
              <a:prstGeom prst="straightConnector1">
                <a:avLst/>
              </a:prstGeom>
              <a:ln w="444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テキスト ボックス 69">
                <a:extLst>
                  <a:ext uri="{FF2B5EF4-FFF2-40B4-BE49-F238E27FC236}">
                    <a16:creationId xmlns:a16="http://schemas.microsoft.com/office/drawing/2014/main" xmlns="" id="{D3A499DB-224A-BC4C-9ED0-7F405DD426E7}"/>
                  </a:ext>
                </a:extLst>
              </p:cNvPr>
              <p:cNvSpPr txBox="1"/>
              <p:nvPr/>
            </p:nvSpPr>
            <p:spPr>
              <a:xfrm>
                <a:off x="6542153" y="3094361"/>
                <a:ext cx="5279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dirty="0"/>
                  <a:t>12</a:t>
                </a:r>
                <a:endParaRPr kumimoji="1" lang="ja-JP" altLang="en-US" sz="2000" dirty="0"/>
              </a:p>
            </p:txBody>
          </p:sp>
          <p:sp>
            <p:nvSpPr>
              <p:cNvPr id="71" name="円/楕円 70">
                <a:extLst>
                  <a:ext uri="{FF2B5EF4-FFF2-40B4-BE49-F238E27FC236}">
                    <a16:creationId xmlns:a16="http://schemas.microsoft.com/office/drawing/2014/main" xmlns="" id="{614713B6-EE97-E044-B248-AD114541335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93109" y="4158333"/>
                <a:ext cx="432000" cy="432000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100" dirty="0"/>
              </a:p>
            </p:txBody>
          </p:sp>
          <p:sp>
            <p:nvSpPr>
              <p:cNvPr id="72" name="テキスト ボックス 71">
                <a:extLst>
                  <a:ext uri="{FF2B5EF4-FFF2-40B4-BE49-F238E27FC236}">
                    <a16:creationId xmlns:a16="http://schemas.microsoft.com/office/drawing/2014/main" xmlns="" id="{EEA96017-B68C-8E45-9DC1-63B43FDB1FCA}"/>
                  </a:ext>
                </a:extLst>
              </p:cNvPr>
              <p:cNvSpPr txBox="1"/>
              <p:nvPr/>
            </p:nvSpPr>
            <p:spPr>
              <a:xfrm>
                <a:off x="6542153" y="4173773"/>
                <a:ext cx="5279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dirty="0"/>
                  <a:t>6</a:t>
                </a:r>
                <a:endParaRPr kumimoji="1" lang="ja-JP" altLang="en-US" sz="2000" dirty="0"/>
              </a:p>
            </p:txBody>
          </p:sp>
        </p:grpSp>
        <p:grpSp>
          <p:nvGrpSpPr>
            <p:cNvPr id="73" name="グループ化 72">
              <a:extLst>
                <a:ext uri="{FF2B5EF4-FFF2-40B4-BE49-F238E27FC236}">
                  <a16:creationId xmlns:a16="http://schemas.microsoft.com/office/drawing/2014/main" xmlns="" id="{4D63FD7C-D6E5-0847-81B0-DD6A90C631FB}"/>
                </a:ext>
              </a:extLst>
            </p:cNvPr>
            <p:cNvGrpSpPr/>
            <p:nvPr/>
          </p:nvGrpSpPr>
          <p:grpSpPr>
            <a:xfrm>
              <a:off x="6090849" y="1230639"/>
              <a:ext cx="527929" cy="1511412"/>
              <a:chOff x="6542153" y="3078921"/>
              <a:chExt cx="527929" cy="1511412"/>
            </a:xfrm>
          </p:grpSpPr>
          <p:sp>
            <p:nvSpPr>
              <p:cNvPr id="74" name="円/楕円 73">
                <a:extLst>
                  <a:ext uri="{FF2B5EF4-FFF2-40B4-BE49-F238E27FC236}">
                    <a16:creationId xmlns:a16="http://schemas.microsoft.com/office/drawing/2014/main" xmlns="" id="{6CEB206E-24D2-7A43-AF66-480B06C8068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93109" y="3078921"/>
                <a:ext cx="432000" cy="432000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100" dirty="0"/>
              </a:p>
            </p:txBody>
          </p:sp>
          <p:cxnSp>
            <p:nvCxnSpPr>
              <p:cNvPr id="75" name="直線矢印コネクタ 74">
                <a:extLst>
                  <a:ext uri="{FF2B5EF4-FFF2-40B4-BE49-F238E27FC236}">
                    <a16:creationId xmlns:a16="http://schemas.microsoft.com/office/drawing/2014/main" xmlns="" id="{C024DB0B-B46D-794E-839C-93F8B9B4756E}"/>
                  </a:ext>
                </a:extLst>
              </p:cNvPr>
              <p:cNvCxnSpPr>
                <a:cxnSpLocks/>
                <a:stCxn id="78" idx="0"/>
                <a:endCxn id="74" idx="4"/>
              </p:cNvCxnSpPr>
              <p:nvPr/>
            </p:nvCxnSpPr>
            <p:spPr>
              <a:xfrm flipV="1">
                <a:off x="6806118" y="3510921"/>
                <a:ext cx="2991" cy="662852"/>
              </a:xfrm>
              <a:prstGeom prst="straightConnector1">
                <a:avLst/>
              </a:prstGeom>
              <a:ln w="444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テキスト ボックス 75">
                <a:extLst>
                  <a:ext uri="{FF2B5EF4-FFF2-40B4-BE49-F238E27FC236}">
                    <a16:creationId xmlns:a16="http://schemas.microsoft.com/office/drawing/2014/main" xmlns="" id="{9BF55781-F93E-5B46-8EA7-E4D5590E0721}"/>
                  </a:ext>
                </a:extLst>
              </p:cNvPr>
              <p:cNvSpPr txBox="1"/>
              <p:nvPr/>
            </p:nvSpPr>
            <p:spPr>
              <a:xfrm>
                <a:off x="6542153" y="3094361"/>
                <a:ext cx="5279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dirty="0"/>
                  <a:t>4</a:t>
                </a:r>
                <a:endParaRPr kumimoji="1" lang="ja-JP" altLang="en-US" sz="2000" dirty="0"/>
              </a:p>
            </p:txBody>
          </p:sp>
          <p:sp>
            <p:nvSpPr>
              <p:cNvPr id="77" name="円/楕円 76">
                <a:extLst>
                  <a:ext uri="{FF2B5EF4-FFF2-40B4-BE49-F238E27FC236}">
                    <a16:creationId xmlns:a16="http://schemas.microsoft.com/office/drawing/2014/main" xmlns="" id="{7EE18A1A-927D-394F-BB17-7F337310935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93109" y="4158333"/>
                <a:ext cx="432000" cy="432000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100" dirty="0"/>
              </a:p>
            </p:txBody>
          </p:sp>
          <p:sp>
            <p:nvSpPr>
              <p:cNvPr id="78" name="テキスト ボックス 77">
                <a:extLst>
                  <a:ext uri="{FF2B5EF4-FFF2-40B4-BE49-F238E27FC236}">
                    <a16:creationId xmlns:a16="http://schemas.microsoft.com/office/drawing/2014/main" xmlns="" id="{E27A6D72-1069-E749-9850-509BCFEC234A}"/>
                  </a:ext>
                </a:extLst>
              </p:cNvPr>
              <p:cNvSpPr txBox="1"/>
              <p:nvPr/>
            </p:nvSpPr>
            <p:spPr>
              <a:xfrm>
                <a:off x="6542153" y="4173773"/>
                <a:ext cx="5279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dirty="0"/>
                  <a:t>14</a:t>
                </a:r>
                <a:endParaRPr kumimoji="1" lang="ja-JP" altLang="en-US" sz="2000" dirty="0"/>
              </a:p>
            </p:txBody>
          </p:sp>
        </p:grpSp>
        <p:grpSp>
          <p:nvGrpSpPr>
            <p:cNvPr id="79" name="グループ化 78">
              <a:extLst>
                <a:ext uri="{FF2B5EF4-FFF2-40B4-BE49-F238E27FC236}">
                  <a16:creationId xmlns:a16="http://schemas.microsoft.com/office/drawing/2014/main" xmlns="" id="{358B720E-5B69-8A40-9B0B-E8DDD3474673}"/>
                </a:ext>
              </a:extLst>
            </p:cNvPr>
            <p:cNvGrpSpPr/>
            <p:nvPr/>
          </p:nvGrpSpPr>
          <p:grpSpPr>
            <a:xfrm>
              <a:off x="6615787" y="1230639"/>
              <a:ext cx="527929" cy="1511412"/>
              <a:chOff x="6542153" y="3078921"/>
              <a:chExt cx="527929" cy="1511412"/>
            </a:xfrm>
          </p:grpSpPr>
          <p:sp>
            <p:nvSpPr>
              <p:cNvPr id="80" name="円/楕円 79">
                <a:extLst>
                  <a:ext uri="{FF2B5EF4-FFF2-40B4-BE49-F238E27FC236}">
                    <a16:creationId xmlns:a16="http://schemas.microsoft.com/office/drawing/2014/main" xmlns="" id="{297A5256-E712-FB44-B7BE-521798ECE46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93109" y="3078921"/>
                <a:ext cx="432000" cy="432000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100" dirty="0"/>
              </a:p>
            </p:txBody>
          </p:sp>
          <p:cxnSp>
            <p:nvCxnSpPr>
              <p:cNvPr id="81" name="直線矢印コネクタ 80">
                <a:extLst>
                  <a:ext uri="{FF2B5EF4-FFF2-40B4-BE49-F238E27FC236}">
                    <a16:creationId xmlns:a16="http://schemas.microsoft.com/office/drawing/2014/main" xmlns="" id="{17411474-4E75-DF4D-A981-0271595B89BC}"/>
                  </a:ext>
                </a:extLst>
              </p:cNvPr>
              <p:cNvCxnSpPr>
                <a:cxnSpLocks/>
                <a:stCxn id="84" idx="0"/>
                <a:endCxn id="80" idx="4"/>
              </p:cNvCxnSpPr>
              <p:nvPr/>
            </p:nvCxnSpPr>
            <p:spPr>
              <a:xfrm flipV="1">
                <a:off x="6806118" y="3510921"/>
                <a:ext cx="2991" cy="662852"/>
              </a:xfrm>
              <a:prstGeom prst="straightConnector1">
                <a:avLst/>
              </a:prstGeom>
              <a:ln w="444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テキスト ボックス 81">
                <a:extLst>
                  <a:ext uri="{FF2B5EF4-FFF2-40B4-BE49-F238E27FC236}">
                    <a16:creationId xmlns:a16="http://schemas.microsoft.com/office/drawing/2014/main" xmlns="" id="{09349E79-8BDE-2645-9E05-BDE0B0BCFF2C}"/>
                  </a:ext>
                </a:extLst>
              </p:cNvPr>
              <p:cNvSpPr txBox="1"/>
              <p:nvPr/>
            </p:nvSpPr>
            <p:spPr>
              <a:xfrm>
                <a:off x="6542153" y="3094361"/>
                <a:ext cx="5279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dirty="0"/>
                  <a:t>13</a:t>
                </a:r>
                <a:endParaRPr kumimoji="1" lang="ja-JP" altLang="en-US" sz="2000" dirty="0"/>
              </a:p>
            </p:txBody>
          </p:sp>
          <p:sp>
            <p:nvSpPr>
              <p:cNvPr id="83" name="円/楕円 82">
                <a:extLst>
                  <a:ext uri="{FF2B5EF4-FFF2-40B4-BE49-F238E27FC236}">
                    <a16:creationId xmlns:a16="http://schemas.microsoft.com/office/drawing/2014/main" xmlns="" id="{805DAF06-2DAE-EC42-BF8C-AFCACBC37FA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93109" y="4158333"/>
                <a:ext cx="432000" cy="432000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100" dirty="0"/>
              </a:p>
            </p:txBody>
          </p:sp>
          <p:sp>
            <p:nvSpPr>
              <p:cNvPr id="84" name="テキスト ボックス 83">
                <a:extLst>
                  <a:ext uri="{FF2B5EF4-FFF2-40B4-BE49-F238E27FC236}">
                    <a16:creationId xmlns:a16="http://schemas.microsoft.com/office/drawing/2014/main" xmlns="" id="{41805578-765C-F74F-A804-2C742047B452}"/>
                  </a:ext>
                </a:extLst>
              </p:cNvPr>
              <p:cNvSpPr txBox="1"/>
              <p:nvPr/>
            </p:nvSpPr>
            <p:spPr>
              <a:xfrm>
                <a:off x="6542153" y="4173773"/>
                <a:ext cx="5279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dirty="0"/>
                  <a:t>5</a:t>
                </a:r>
                <a:endParaRPr kumimoji="1" lang="ja-JP" altLang="en-US" sz="2000" dirty="0"/>
              </a:p>
            </p:txBody>
          </p:sp>
        </p:grpSp>
        <p:grpSp>
          <p:nvGrpSpPr>
            <p:cNvPr id="58" name="グループ化 57">
              <a:extLst>
                <a:ext uri="{FF2B5EF4-FFF2-40B4-BE49-F238E27FC236}">
                  <a16:creationId xmlns:a16="http://schemas.microsoft.com/office/drawing/2014/main" xmlns="" id="{C57FF16C-B747-9D47-992E-F7D0808A7B40}"/>
                </a:ext>
              </a:extLst>
            </p:cNvPr>
            <p:cNvGrpSpPr/>
            <p:nvPr/>
          </p:nvGrpSpPr>
          <p:grpSpPr>
            <a:xfrm>
              <a:off x="3987039" y="1234029"/>
              <a:ext cx="527929" cy="1511412"/>
              <a:chOff x="2900056" y="4035259"/>
              <a:chExt cx="527929" cy="1511412"/>
            </a:xfrm>
          </p:grpSpPr>
          <p:sp>
            <p:nvSpPr>
              <p:cNvPr id="86" name="円/楕円 85">
                <a:extLst>
                  <a:ext uri="{FF2B5EF4-FFF2-40B4-BE49-F238E27FC236}">
                    <a16:creationId xmlns:a16="http://schemas.microsoft.com/office/drawing/2014/main" xmlns="" id="{4DF7A830-A87A-144E-BBCC-86C8DD59B1D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51012" y="4035259"/>
                <a:ext cx="432000" cy="432000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100" dirty="0"/>
              </a:p>
            </p:txBody>
          </p:sp>
          <p:cxnSp>
            <p:nvCxnSpPr>
              <p:cNvPr id="87" name="直線矢印コネクタ 86">
                <a:extLst>
                  <a:ext uri="{FF2B5EF4-FFF2-40B4-BE49-F238E27FC236}">
                    <a16:creationId xmlns:a16="http://schemas.microsoft.com/office/drawing/2014/main" xmlns="" id="{EFE2E5C4-C997-774F-AB71-EED44DD33A38}"/>
                  </a:ext>
                </a:extLst>
              </p:cNvPr>
              <p:cNvCxnSpPr>
                <a:cxnSpLocks/>
                <a:stCxn id="86" idx="4"/>
                <a:endCxn id="90" idx="0"/>
              </p:cNvCxnSpPr>
              <p:nvPr/>
            </p:nvCxnSpPr>
            <p:spPr>
              <a:xfrm flipH="1">
                <a:off x="3164021" y="4467259"/>
                <a:ext cx="2991" cy="662852"/>
              </a:xfrm>
              <a:prstGeom prst="straightConnector1">
                <a:avLst/>
              </a:prstGeom>
              <a:ln w="444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テキスト ボックス 87">
                <a:extLst>
                  <a:ext uri="{FF2B5EF4-FFF2-40B4-BE49-F238E27FC236}">
                    <a16:creationId xmlns:a16="http://schemas.microsoft.com/office/drawing/2014/main" xmlns="" id="{1FE646C4-19E0-514B-8380-3C4712C9BA33}"/>
                  </a:ext>
                </a:extLst>
              </p:cNvPr>
              <p:cNvSpPr txBox="1"/>
              <p:nvPr/>
            </p:nvSpPr>
            <p:spPr>
              <a:xfrm>
                <a:off x="2900056" y="4050699"/>
                <a:ext cx="5279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dirty="0"/>
                  <a:t>2</a:t>
                </a:r>
                <a:endParaRPr kumimoji="1" lang="ja-JP" altLang="en-US" sz="2000" dirty="0"/>
              </a:p>
            </p:txBody>
          </p:sp>
          <p:sp>
            <p:nvSpPr>
              <p:cNvPr id="89" name="円/楕円 88">
                <a:extLst>
                  <a:ext uri="{FF2B5EF4-FFF2-40B4-BE49-F238E27FC236}">
                    <a16:creationId xmlns:a16="http://schemas.microsoft.com/office/drawing/2014/main" xmlns="" id="{0F243806-E397-5547-BB59-16B6E958FA2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51012" y="5114671"/>
                <a:ext cx="432000" cy="432000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100" dirty="0"/>
              </a:p>
            </p:txBody>
          </p:sp>
          <p:sp>
            <p:nvSpPr>
              <p:cNvPr id="90" name="テキスト ボックス 89">
                <a:extLst>
                  <a:ext uri="{FF2B5EF4-FFF2-40B4-BE49-F238E27FC236}">
                    <a16:creationId xmlns:a16="http://schemas.microsoft.com/office/drawing/2014/main" xmlns="" id="{B2E5B4A4-F49C-474B-AD9C-F4546FDD0D30}"/>
                  </a:ext>
                </a:extLst>
              </p:cNvPr>
              <p:cNvSpPr txBox="1"/>
              <p:nvPr/>
            </p:nvSpPr>
            <p:spPr>
              <a:xfrm>
                <a:off x="2900056" y="5130111"/>
                <a:ext cx="5279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dirty="0"/>
                  <a:t>16</a:t>
                </a:r>
                <a:endParaRPr kumimoji="1" lang="ja-JP" altLang="en-US" sz="2000" dirty="0"/>
              </a:p>
            </p:txBody>
          </p:sp>
        </p:grpSp>
        <p:grpSp>
          <p:nvGrpSpPr>
            <p:cNvPr id="91" name="グループ化 90">
              <a:extLst>
                <a:ext uri="{FF2B5EF4-FFF2-40B4-BE49-F238E27FC236}">
                  <a16:creationId xmlns:a16="http://schemas.microsoft.com/office/drawing/2014/main" xmlns="" id="{ED71226F-55A8-E149-9917-FD1F81FEB24B}"/>
                </a:ext>
              </a:extLst>
            </p:cNvPr>
            <p:cNvGrpSpPr/>
            <p:nvPr/>
          </p:nvGrpSpPr>
          <p:grpSpPr>
            <a:xfrm>
              <a:off x="4508986" y="1235920"/>
              <a:ext cx="527929" cy="1511412"/>
              <a:chOff x="2900056" y="4035259"/>
              <a:chExt cx="527929" cy="1511412"/>
            </a:xfrm>
          </p:grpSpPr>
          <p:sp>
            <p:nvSpPr>
              <p:cNvPr id="92" name="円/楕円 91">
                <a:extLst>
                  <a:ext uri="{FF2B5EF4-FFF2-40B4-BE49-F238E27FC236}">
                    <a16:creationId xmlns:a16="http://schemas.microsoft.com/office/drawing/2014/main" xmlns="" id="{E95265EF-52EA-6943-A613-50DD68A8CB3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51012" y="4035259"/>
                <a:ext cx="432000" cy="432000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100" dirty="0"/>
              </a:p>
            </p:txBody>
          </p:sp>
          <p:cxnSp>
            <p:nvCxnSpPr>
              <p:cNvPr id="93" name="直線矢印コネクタ 92">
                <a:extLst>
                  <a:ext uri="{FF2B5EF4-FFF2-40B4-BE49-F238E27FC236}">
                    <a16:creationId xmlns:a16="http://schemas.microsoft.com/office/drawing/2014/main" xmlns="" id="{B4182793-8564-AA40-AC67-CA2CAEB9A138}"/>
                  </a:ext>
                </a:extLst>
              </p:cNvPr>
              <p:cNvCxnSpPr>
                <a:cxnSpLocks/>
                <a:stCxn id="92" idx="4"/>
                <a:endCxn id="96" idx="0"/>
              </p:cNvCxnSpPr>
              <p:nvPr/>
            </p:nvCxnSpPr>
            <p:spPr>
              <a:xfrm flipH="1">
                <a:off x="3164021" y="4467259"/>
                <a:ext cx="2991" cy="662852"/>
              </a:xfrm>
              <a:prstGeom prst="straightConnector1">
                <a:avLst/>
              </a:prstGeom>
              <a:ln w="444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4" name="テキスト ボックス 93">
                <a:extLst>
                  <a:ext uri="{FF2B5EF4-FFF2-40B4-BE49-F238E27FC236}">
                    <a16:creationId xmlns:a16="http://schemas.microsoft.com/office/drawing/2014/main" xmlns="" id="{5C5E1B9F-5C04-BF4E-89D1-494C7C887A55}"/>
                  </a:ext>
                </a:extLst>
              </p:cNvPr>
              <p:cNvSpPr txBox="1"/>
              <p:nvPr/>
            </p:nvSpPr>
            <p:spPr>
              <a:xfrm>
                <a:off x="2900056" y="4050699"/>
                <a:ext cx="5279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dirty="0"/>
                  <a:t>11</a:t>
                </a:r>
                <a:endParaRPr kumimoji="1" lang="ja-JP" altLang="en-US" sz="2000" dirty="0"/>
              </a:p>
            </p:txBody>
          </p:sp>
          <p:sp>
            <p:nvSpPr>
              <p:cNvPr id="95" name="円/楕円 94">
                <a:extLst>
                  <a:ext uri="{FF2B5EF4-FFF2-40B4-BE49-F238E27FC236}">
                    <a16:creationId xmlns:a16="http://schemas.microsoft.com/office/drawing/2014/main" xmlns="" id="{E5B8E85E-3307-A94A-AFB6-3C8734BE3E3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51012" y="5114671"/>
                <a:ext cx="432000" cy="432000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100" dirty="0"/>
              </a:p>
            </p:txBody>
          </p:sp>
          <p:sp>
            <p:nvSpPr>
              <p:cNvPr id="96" name="テキスト ボックス 95">
                <a:extLst>
                  <a:ext uri="{FF2B5EF4-FFF2-40B4-BE49-F238E27FC236}">
                    <a16:creationId xmlns:a16="http://schemas.microsoft.com/office/drawing/2014/main" xmlns="" id="{3ACB72F2-ED3D-AD4F-8844-48D114574FFE}"/>
                  </a:ext>
                </a:extLst>
              </p:cNvPr>
              <p:cNvSpPr txBox="1"/>
              <p:nvPr/>
            </p:nvSpPr>
            <p:spPr>
              <a:xfrm>
                <a:off x="2900056" y="5130111"/>
                <a:ext cx="5279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dirty="0"/>
                  <a:t>7</a:t>
                </a:r>
                <a:endParaRPr kumimoji="1" lang="ja-JP" altLang="en-US" sz="2000" dirty="0"/>
              </a:p>
            </p:txBody>
          </p:sp>
        </p:grpSp>
        <p:grpSp>
          <p:nvGrpSpPr>
            <p:cNvPr id="97" name="グループ化 96">
              <a:extLst>
                <a:ext uri="{FF2B5EF4-FFF2-40B4-BE49-F238E27FC236}">
                  <a16:creationId xmlns:a16="http://schemas.microsoft.com/office/drawing/2014/main" xmlns="" id="{72A70F8A-CF75-FC44-9003-619A605BEA7E}"/>
                </a:ext>
              </a:extLst>
            </p:cNvPr>
            <p:cNvGrpSpPr/>
            <p:nvPr/>
          </p:nvGrpSpPr>
          <p:grpSpPr>
            <a:xfrm>
              <a:off x="5027942" y="1234029"/>
              <a:ext cx="527929" cy="1511412"/>
              <a:chOff x="2900056" y="4035259"/>
              <a:chExt cx="527929" cy="1511412"/>
            </a:xfrm>
          </p:grpSpPr>
          <p:sp>
            <p:nvSpPr>
              <p:cNvPr id="98" name="円/楕円 97">
                <a:extLst>
                  <a:ext uri="{FF2B5EF4-FFF2-40B4-BE49-F238E27FC236}">
                    <a16:creationId xmlns:a16="http://schemas.microsoft.com/office/drawing/2014/main" xmlns="" id="{10AD3246-F43C-2B42-A069-5B541375100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51012" y="4035259"/>
                <a:ext cx="432000" cy="432000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100" dirty="0"/>
              </a:p>
            </p:txBody>
          </p:sp>
          <p:cxnSp>
            <p:nvCxnSpPr>
              <p:cNvPr id="99" name="直線矢印コネクタ 98">
                <a:extLst>
                  <a:ext uri="{FF2B5EF4-FFF2-40B4-BE49-F238E27FC236}">
                    <a16:creationId xmlns:a16="http://schemas.microsoft.com/office/drawing/2014/main" xmlns="" id="{345C838D-90FB-CF46-BD2E-A6BFDDCCF153}"/>
                  </a:ext>
                </a:extLst>
              </p:cNvPr>
              <p:cNvCxnSpPr>
                <a:cxnSpLocks/>
                <a:stCxn id="98" idx="4"/>
                <a:endCxn id="102" idx="0"/>
              </p:cNvCxnSpPr>
              <p:nvPr/>
            </p:nvCxnSpPr>
            <p:spPr>
              <a:xfrm flipH="1">
                <a:off x="3164021" y="4467259"/>
                <a:ext cx="2991" cy="662852"/>
              </a:xfrm>
              <a:prstGeom prst="straightConnector1">
                <a:avLst/>
              </a:prstGeom>
              <a:ln w="444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テキスト ボックス 99">
                <a:extLst>
                  <a:ext uri="{FF2B5EF4-FFF2-40B4-BE49-F238E27FC236}">
                    <a16:creationId xmlns:a16="http://schemas.microsoft.com/office/drawing/2014/main" xmlns="" id="{436F2820-E6F5-FE47-BB0E-E4B68978DA5E}"/>
                  </a:ext>
                </a:extLst>
              </p:cNvPr>
              <p:cNvSpPr txBox="1"/>
              <p:nvPr/>
            </p:nvSpPr>
            <p:spPr>
              <a:xfrm>
                <a:off x="2900056" y="4050699"/>
                <a:ext cx="5279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dirty="0"/>
                  <a:t>3</a:t>
                </a:r>
                <a:endParaRPr kumimoji="1" lang="ja-JP" altLang="en-US" sz="2000" dirty="0"/>
              </a:p>
            </p:txBody>
          </p:sp>
          <p:sp>
            <p:nvSpPr>
              <p:cNvPr id="101" name="円/楕円 100">
                <a:extLst>
                  <a:ext uri="{FF2B5EF4-FFF2-40B4-BE49-F238E27FC236}">
                    <a16:creationId xmlns:a16="http://schemas.microsoft.com/office/drawing/2014/main" xmlns="" id="{69C4F559-CF86-2A47-8484-AE8DEE0C6D7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51012" y="5114671"/>
                <a:ext cx="432000" cy="432000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100" dirty="0"/>
              </a:p>
            </p:txBody>
          </p:sp>
          <p:sp>
            <p:nvSpPr>
              <p:cNvPr id="102" name="テキスト ボックス 101">
                <a:extLst>
                  <a:ext uri="{FF2B5EF4-FFF2-40B4-BE49-F238E27FC236}">
                    <a16:creationId xmlns:a16="http://schemas.microsoft.com/office/drawing/2014/main" xmlns="" id="{E8878F40-2C6C-4948-8994-6CA679B111E9}"/>
                  </a:ext>
                </a:extLst>
              </p:cNvPr>
              <p:cNvSpPr txBox="1"/>
              <p:nvPr/>
            </p:nvSpPr>
            <p:spPr>
              <a:xfrm>
                <a:off x="2900056" y="5130111"/>
                <a:ext cx="5279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dirty="0"/>
                  <a:t>15</a:t>
                </a:r>
                <a:endParaRPr kumimoji="1" lang="ja-JP" altLang="en-US" sz="2000" dirty="0"/>
              </a:p>
            </p:txBody>
          </p:sp>
        </p:grpSp>
        <p:cxnSp>
          <p:nvCxnSpPr>
            <p:cNvPr id="153" name="直線矢印コネクタ 152">
              <a:extLst>
                <a:ext uri="{FF2B5EF4-FFF2-40B4-BE49-F238E27FC236}">
                  <a16:creationId xmlns:a16="http://schemas.microsoft.com/office/drawing/2014/main" xmlns="" id="{8DC82B07-51F7-FA43-A474-E2DB85C7693C}"/>
                </a:ext>
              </a:extLst>
            </p:cNvPr>
            <p:cNvCxnSpPr>
              <a:cxnSpLocks/>
              <a:stCxn id="152" idx="2"/>
              <a:endCxn id="158" idx="6"/>
            </p:cNvCxnSpPr>
            <p:nvPr/>
          </p:nvCxnSpPr>
          <p:spPr>
            <a:xfrm flipH="1">
              <a:off x="1892844" y="1995580"/>
              <a:ext cx="442053" cy="0"/>
            </a:xfrm>
            <a:prstGeom prst="straightConnector1">
              <a:avLst/>
            </a:prstGeom>
            <a:ln w="444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2" name="右矢印 161">
              <a:extLst>
                <a:ext uri="{FF2B5EF4-FFF2-40B4-BE49-F238E27FC236}">
                  <a16:creationId xmlns:a16="http://schemas.microsoft.com/office/drawing/2014/main" xmlns="" id="{8151CEE8-6BB4-D241-8CE0-494412F57F45}"/>
                </a:ext>
              </a:extLst>
            </p:cNvPr>
            <p:cNvSpPr/>
            <p:nvPr/>
          </p:nvSpPr>
          <p:spPr>
            <a:xfrm rot="10800000">
              <a:off x="7204756" y="1267229"/>
              <a:ext cx="616578" cy="360000"/>
            </a:xfrm>
            <a:prstGeom prst="rightArrow">
              <a:avLst>
                <a:gd name="adj1" fmla="val 41254"/>
                <a:gd name="adj2" fmla="val 5000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" name="正方形/長方形 162">
              <a:extLst>
                <a:ext uri="{FF2B5EF4-FFF2-40B4-BE49-F238E27FC236}">
                  <a16:creationId xmlns:a16="http://schemas.microsoft.com/office/drawing/2014/main" xmlns="" id="{0F969B0B-FCB4-4A45-9442-AE181973CFA4}"/>
                </a:ext>
              </a:extLst>
            </p:cNvPr>
            <p:cNvSpPr/>
            <p:nvPr/>
          </p:nvSpPr>
          <p:spPr>
            <a:xfrm>
              <a:off x="7204757" y="2449799"/>
              <a:ext cx="616577" cy="15149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" name="正方形/長方形 163">
              <a:extLst>
                <a:ext uri="{FF2B5EF4-FFF2-40B4-BE49-F238E27FC236}">
                  <a16:creationId xmlns:a16="http://schemas.microsoft.com/office/drawing/2014/main" xmlns="" id="{2E295509-5B37-3846-BE93-1F8ED0AE2A3E}"/>
                </a:ext>
              </a:extLst>
            </p:cNvPr>
            <p:cNvSpPr/>
            <p:nvPr/>
          </p:nvSpPr>
          <p:spPr>
            <a:xfrm rot="5400000">
              <a:off x="7136419" y="1916377"/>
              <a:ext cx="1224546" cy="14528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" name="右矢印 164">
              <a:extLst>
                <a:ext uri="{FF2B5EF4-FFF2-40B4-BE49-F238E27FC236}">
                  <a16:creationId xmlns:a16="http://schemas.microsoft.com/office/drawing/2014/main" xmlns="" id="{ED192BF8-BE91-DD4C-BD07-593C623E263E}"/>
                </a:ext>
              </a:extLst>
            </p:cNvPr>
            <p:cNvSpPr/>
            <p:nvPr/>
          </p:nvSpPr>
          <p:spPr>
            <a:xfrm rot="5400000">
              <a:off x="1485359" y="1386274"/>
              <a:ext cx="376985" cy="360000"/>
            </a:xfrm>
            <a:prstGeom prst="rightArrow">
              <a:avLst>
                <a:gd name="adj1" fmla="val 41254"/>
                <a:gd name="adj2" fmla="val 5000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" name="右矢印 165">
              <a:extLst>
                <a:ext uri="{FF2B5EF4-FFF2-40B4-BE49-F238E27FC236}">
                  <a16:creationId xmlns:a16="http://schemas.microsoft.com/office/drawing/2014/main" xmlns="" id="{1A9A47A9-3BFD-124D-A05D-A220C343DA0D}"/>
                </a:ext>
              </a:extLst>
            </p:cNvPr>
            <p:cNvSpPr/>
            <p:nvPr/>
          </p:nvSpPr>
          <p:spPr>
            <a:xfrm>
              <a:off x="1609274" y="2345545"/>
              <a:ext cx="1327889" cy="360000"/>
            </a:xfrm>
            <a:prstGeom prst="rightArrow">
              <a:avLst>
                <a:gd name="adj1" fmla="val 41254"/>
                <a:gd name="adj2" fmla="val 5000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" name="正方形/長方形 166">
              <a:extLst>
                <a:ext uri="{FF2B5EF4-FFF2-40B4-BE49-F238E27FC236}">
                  <a16:creationId xmlns:a16="http://schemas.microsoft.com/office/drawing/2014/main" xmlns="" id="{E4CC7363-AE93-B74E-A7C1-D019ECF2543C}"/>
                </a:ext>
              </a:extLst>
            </p:cNvPr>
            <p:cNvSpPr/>
            <p:nvPr/>
          </p:nvSpPr>
          <p:spPr>
            <a:xfrm>
              <a:off x="1601524" y="1365927"/>
              <a:ext cx="1328243" cy="15149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" name="正方形/長方形 167">
              <a:extLst>
                <a:ext uri="{FF2B5EF4-FFF2-40B4-BE49-F238E27FC236}">
                  <a16:creationId xmlns:a16="http://schemas.microsoft.com/office/drawing/2014/main" xmlns="" id="{0FFBF399-E08E-7541-8D9D-C23051CDA49D}"/>
                </a:ext>
              </a:extLst>
            </p:cNvPr>
            <p:cNvSpPr/>
            <p:nvPr/>
          </p:nvSpPr>
          <p:spPr>
            <a:xfrm rot="5400000">
              <a:off x="1515731" y="2362465"/>
              <a:ext cx="332371" cy="14528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5" name="グループ化 84">
            <a:extLst>
              <a:ext uri="{FF2B5EF4-FFF2-40B4-BE49-F238E27FC236}">
                <a16:creationId xmlns:a16="http://schemas.microsoft.com/office/drawing/2014/main" xmlns="" id="{9004B87C-D123-F347-BFEF-66A737654C86}"/>
              </a:ext>
            </a:extLst>
          </p:cNvPr>
          <p:cNvGrpSpPr/>
          <p:nvPr/>
        </p:nvGrpSpPr>
        <p:grpSpPr>
          <a:xfrm>
            <a:off x="1389137" y="2626104"/>
            <a:ext cx="6411446" cy="1516693"/>
            <a:chOff x="1409888" y="1230639"/>
            <a:chExt cx="6411446" cy="1516693"/>
          </a:xfrm>
        </p:grpSpPr>
        <p:sp>
          <p:nvSpPr>
            <p:cNvPr id="103" name="円/楕円 102">
              <a:extLst>
                <a:ext uri="{FF2B5EF4-FFF2-40B4-BE49-F238E27FC236}">
                  <a16:creationId xmlns:a16="http://schemas.microsoft.com/office/drawing/2014/main" xmlns="" id="{3CC13CD6-8C0E-144F-BA29-2D655DD29C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60844" y="1779580"/>
              <a:ext cx="432000" cy="432000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100" dirty="0"/>
            </a:p>
          </p:txBody>
        </p:sp>
        <p:sp>
          <p:nvSpPr>
            <p:cNvPr id="104" name="テキスト ボックス 103">
              <a:extLst>
                <a:ext uri="{FF2B5EF4-FFF2-40B4-BE49-F238E27FC236}">
                  <a16:creationId xmlns:a16="http://schemas.microsoft.com/office/drawing/2014/main" xmlns="" id="{6C58A5E2-BAAB-0F4C-9815-EED38E41FD3B}"/>
                </a:ext>
              </a:extLst>
            </p:cNvPr>
            <p:cNvSpPr txBox="1"/>
            <p:nvPr/>
          </p:nvSpPr>
          <p:spPr>
            <a:xfrm>
              <a:off x="1409888" y="1795020"/>
              <a:ext cx="5279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000" dirty="0"/>
                <a:t>1</a:t>
              </a:r>
              <a:endParaRPr kumimoji="1" lang="ja-JP" altLang="en-US" sz="2000" dirty="0"/>
            </a:p>
          </p:txBody>
        </p:sp>
        <p:sp>
          <p:nvSpPr>
            <p:cNvPr id="105" name="円/楕円 104">
              <a:extLst>
                <a:ext uri="{FF2B5EF4-FFF2-40B4-BE49-F238E27FC236}">
                  <a16:creationId xmlns:a16="http://schemas.microsoft.com/office/drawing/2014/main" xmlns="" id="{BE0C3CDB-B989-7F40-8AE1-5633A7473F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34897" y="1779580"/>
              <a:ext cx="432000" cy="432000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100" dirty="0"/>
            </a:p>
          </p:txBody>
        </p:sp>
        <p:sp>
          <p:nvSpPr>
            <p:cNvPr id="106" name="テキスト ボックス 105">
              <a:extLst>
                <a:ext uri="{FF2B5EF4-FFF2-40B4-BE49-F238E27FC236}">
                  <a16:creationId xmlns:a16="http://schemas.microsoft.com/office/drawing/2014/main" xmlns="" id="{AC9AD111-C9E2-E64B-B2D3-2B0CF51E4B26}"/>
                </a:ext>
              </a:extLst>
            </p:cNvPr>
            <p:cNvSpPr txBox="1"/>
            <p:nvPr/>
          </p:nvSpPr>
          <p:spPr>
            <a:xfrm>
              <a:off x="2283941" y="1795020"/>
              <a:ext cx="5279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000" dirty="0"/>
                <a:t>18</a:t>
              </a:r>
              <a:endParaRPr kumimoji="1" lang="ja-JP" altLang="en-US" sz="2000" dirty="0"/>
            </a:p>
          </p:txBody>
        </p:sp>
        <p:grpSp>
          <p:nvGrpSpPr>
            <p:cNvPr id="107" name="グループ化 106">
              <a:extLst>
                <a:ext uri="{FF2B5EF4-FFF2-40B4-BE49-F238E27FC236}">
                  <a16:creationId xmlns:a16="http://schemas.microsoft.com/office/drawing/2014/main" xmlns="" id="{218DD11C-5935-9F49-9824-32D72B70EFB6}"/>
                </a:ext>
              </a:extLst>
            </p:cNvPr>
            <p:cNvGrpSpPr/>
            <p:nvPr/>
          </p:nvGrpSpPr>
          <p:grpSpPr>
            <a:xfrm>
              <a:off x="2934172" y="1234029"/>
              <a:ext cx="527929" cy="1511412"/>
              <a:chOff x="6542153" y="3078921"/>
              <a:chExt cx="527929" cy="1511412"/>
            </a:xfrm>
          </p:grpSpPr>
          <p:sp>
            <p:nvSpPr>
              <p:cNvPr id="174" name="円/楕円 173">
                <a:extLst>
                  <a:ext uri="{FF2B5EF4-FFF2-40B4-BE49-F238E27FC236}">
                    <a16:creationId xmlns:a16="http://schemas.microsoft.com/office/drawing/2014/main" xmlns="" id="{F1CBDE1D-DCB8-EC4D-87E5-AFE0F92C0B8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93109" y="3078921"/>
                <a:ext cx="432000" cy="432000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100" dirty="0"/>
              </a:p>
            </p:txBody>
          </p:sp>
          <p:cxnSp>
            <p:nvCxnSpPr>
              <p:cNvPr id="175" name="直線矢印コネクタ 174">
                <a:extLst>
                  <a:ext uri="{FF2B5EF4-FFF2-40B4-BE49-F238E27FC236}">
                    <a16:creationId xmlns:a16="http://schemas.microsoft.com/office/drawing/2014/main" xmlns="" id="{5164D0ED-EC28-8E4F-9190-D45842443807}"/>
                  </a:ext>
                </a:extLst>
              </p:cNvPr>
              <p:cNvCxnSpPr>
                <a:cxnSpLocks/>
                <a:stCxn id="178" idx="0"/>
                <a:endCxn id="174" idx="4"/>
              </p:cNvCxnSpPr>
              <p:nvPr/>
            </p:nvCxnSpPr>
            <p:spPr>
              <a:xfrm flipV="1">
                <a:off x="6806118" y="3510921"/>
                <a:ext cx="2991" cy="662852"/>
              </a:xfrm>
              <a:prstGeom prst="straightConnector1">
                <a:avLst/>
              </a:prstGeom>
              <a:ln w="444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6" name="テキスト ボックス 175">
                <a:extLst>
                  <a:ext uri="{FF2B5EF4-FFF2-40B4-BE49-F238E27FC236}">
                    <a16:creationId xmlns:a16="http://schemas.microsoft.com/office/drawing/2014/main" xmlns="" id="{08CBA172-C958-964D-BF0B-80873E91A7A4}"/>
                  </a:ext>
                </a:extLst>
              </p:cNvPr>
              <p:cNvSpPr txBox="1"/>
              <p:nvPr/>
            </p:nvSpPr>
            <p:spPr>
              <a:xfrm>
                <a:off x="6542153" y="3094361"/>
                <a:ext cx="5279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dirty="0"/>
                  <a:t>10</a:t>
                </a:r>
                <a:endParaRPr kumimoji="1" lang="ja-JP" altLang="en-US" sz="2000" dirty="0"/>
              </a:p>
            </p:txBody>
          </p:sp>
          <p:sp>
            <p:nvSpPr>
              <p:cNvPr id="177" name="円/楕円 176">
                <a:extLst>
                  <a:ext uri="{FF2B5EF4-FFF2-40B4-BE49-F238E27FC236}">
                    <a16:creationId xmlns:a16="http://schemas.microsoft.com/office/drawing/2014/main" xmlns="" id="{2603EE52-BB0B-5A4C-A8E3-5764036F870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93109" y="4158333"/>
                <a:ext cx="432000" cy="432000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100" dirty="0"/>
              </a:p>
            </p:txBody>
          </p:sp>
          <p:sp>
            <p:nvSpPr>
              <p:cNvPr id="178" name="テキスト ボックス 177">
                <a:extLst>
                  <a:ext uri="{FF2B5EF4-FFF2-40B4-BE49-F238E27FC236}">
                    <a16:creationId xmlns:a16="http://schemas.microsoft.com/office/drawing/2014/main" xmlns="" id="{D2FE46D2-11D9-F34E-A8EE-F48E98F97C05}"/>
                  </a:ext>
                </a:extLst>
              </p:cNvPr>
              <p:cNvSpPr txBox="1"/>
              <p:nvPr/>
            </p:nvSpPr>
            <p:spPr>
              <a:xfrm>
                <a:off x="6542153" y="4173773"/>
                <a:ext cx="5279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dirty="0"/>
                  <a:t>9</a:t>
                </a:r>
                <a:endParaRPr kumimoji="1" lang="ja-JP" altLang="en-US" sz="2000" dirty="0"/>
              </a:p>
            </p:txBody>
          </p:sp>
        </p:grpSp>
        <p:grpSp>
          <p:nvGrpSpPr>
            <p:cNvPr id="108" name="グループ化 107">
              <a:extLst>
                <a:ext uri="{FF2B5EF4-FFF2-40B4-BE49-F238E27FC236}">
                  <a16:creationId xmlns:a16="http://schemas.microsoft.com/office/drawing/2014/main" xmlns="" id="{14D132CC-58F2-DD48-9D73-75F0947258AC}"/>
                </a:ext>
              </a:extLst>
            </p:cNvPr>
            <p:cNvGrpSpPr/>
            <p:nvPr/>
          </p:nvGrpSpPr>
          <p:grpSpPr>
            <a:xfrm>
              <a:off x="3462101" y="1234029"/>
              <a:ext cx="527929" cy="1511412"/>
              <a:chOff x="6542153" y="3078921"/>
              <a:chExt cx="527929" cy="1511412"/>
            </a:xfrm>
          </p:grpSpPr>
          <p:sp>
            <p:nvSpPr>
              <p:cNvPr id="156" name="円/楕円 155">
                <a:extLst>
                  <a:ext uri="{FF2B5EF4-FFF2-40B4-BE49-F238E27FC236}">
                    <a16:creationId xmlns:a16="http://schemas.microsoft.com/office/drawing/2014/main" xmlns="" id="{255F459F-DC3B-C048-8CB5-CF183464C3B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93109" y="3078921"/>
                <a:ext cx="432000" cy="432000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100" dirty="0"/>
              </a:p>
            </p:txBody>
          </p:sp>
          <p:cxnSp>
            <p:nvCxnSpPr>
              <p:cNvPr id="170" name="直線矢印コネクタ 169">
                <a:extLst>
                  <a:ext uri="{FF2B5EF4-FFF2-40B4-BE49-F238E27FC236}">
                    <a16:creationId xmlns:a16="http://schemas.microsoft.com/office/drawing/2014/main" xmlns="" id="{3AC7E6D6-7DCD-5849-AA64-0FB3F48E23A9}"/>
                  </a:ext>
                </a:extLst>
              </p:cNvPr>
              <p:cNvCxnSpPr>
                <a:cxnSpLocks/>
                <a:stCxn id="173" idx="0"/>
                <a:endCxn id="156" idx="4"/>
              </p:cNvCxnSpPr>
              <p:nvPr/>
            </p:nvCxnSpPr>
            <p:spPr>
              <a:xfrm flipV="1">
                <a:off x="6806118" y="3510921"/>
                <a:ext cx="2991" cy="662852"/>
              </a:xfrm>
              <a:prstGeom prst="straightConnector1">
                <a:avLst/>
              </a:prstGeom>
              <a:ln w="444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1" name="テキスト ボックス 170">
                <a:extLst>
                  <a:ext uri="{FF2B5EF4-FFF2-40B4-BE49-F238E27FC236}">
                    <a16:creationId xmlns:a16="http://schemas.microsoft.com/office/drawing/2014/main" xmlns="" id="{ED550F35-ED3F-F84C-A1F8-751137711C67}"/>
                  </a:ext>
                </a:extLst>
              </p:cNvPr>
              <p:cNvSpPr txBox="1"/>
              <p:nvPr/>
            </p:nvSpPr>
            <p:spPr>
              <a:xfrm>
                <a:off x="6542153" y="3094361"/>
                <a:ext cx="5279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dirty="0"/>
                  <a:t>2</a:t>
                </a:r>
                <a:endParaRPr kumimoji="1" lang="ja-JP" altLang="en-US" sz="2000" dirty="0"/>
              </a:p>
            </p:txBody>
          </p:sp>
          <p:sp>
            <p:nvSpPr>
              <p:cNvPr id="172" name="円/楕円 171">
                <a:extLst>
                  <a:ext uri="{FF2B5EF4-FFF2-40B4-BE49-F238E27FC236}">
                    <a16:creationId xmlns:a16="http://schemas.microsoft.com/office/drawing/2014/main" xmlns="" id="{B6292C8C-0945-A940-8C78-C8B06A1FA14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93109" y="4158333"/>
                <a:ext cx="432000" cy="432000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100" dirty="0"/>
              </a:p>
            </p:txBody>
          </p:sp>
          <p:sp>
            <p:nvSpPr>
              <p:cNvPr id="173" name="テキスト ボックス 172">
                <a:extLst>
                  <a:ext uri="{FF2B5EF4-FFF2-40B4-BE49-F238E27FC236}">
                    <a16:creationId xmlns:a16="http://schemas.microsoft.com/office/drawing/2014/main" xmlns="" id="{69AF1F30-604F-6B41-8CF7-73F41B26A76A}"/>
                  </a:ext>
                </a:extLst>
              </p:cNvPr>
              <p:cNvSpPr txBox="1"/>
              <p:nvPr/>
            </p:nvSpPr>
            <p:spPr>
              <a:xfrm>
                <a:off x="6542153" y="4173773"/>
                <a:ext cx="5279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dirty="0"/>
                  <a:t>17</a:t>
                </a:r>
                <a:endParaRPr kumimoji="1" lang="ja-JP" altLang="en-US" sz="2000" dirty="0"/>
              </a:p>
            </p:txBody>
          </p:sp>
        </p:grpSp>
        <p:grpSp>
          <p:nvGrpSpPr>
            <p:cNvPr id="109" name="グループ化 108">
              <a:extLst>
                <a:ext uri="{FF2B5EF4-FFF2-40B4-BE49-F238E27FC236}">
                  <a16:creationId xmlns:a16="http://schemas.microsoft.com/office/drawing/2014/main" xmlns="" id="{4C6BA30D-7B2B-0342-B974-19B843DEFD71}"/>
                </a:ext>
              </a:extLst>
            </p:cNvPr>
            <p:cNvGrpSpPr/>
            <p:nvPr/>
          </p:nvGrpSpPr>
          <p:grpSpPr>
            <a:xfrm>
              <a:off x="5546929" y="1230639"/>
              <a:ext cx="527929" cy="1511412"/>
              <a:chOff x="6542153" y="3078921"/>
              <a:chExt cx="527929" cy="1511412"/>
            </a:xfrm>
          </p:grpSpPr>
          <p:sp>
            <p:nvSpPr>
              <p:cNvPr id="148" name="円/楕円 147">
                <a:extLst>
                  <a:ext uri="{FF2B5EF4-FFF2-40B4-BE49-F238E27FC236}">
                    <a16:creationId xmlns:a16="http://schemas.microsoft.com/office/drawing/2014/main" xmlns="" id="{82025368-D229-7B43-A7A6-9E6F83FA4EA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93109" y="3078921"/>
                <a:ext cx="432000" cy="432000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100" dirty="0"/>
              </a:p>
            </p:txBody>
          </p:sp>
          <p:cxnSp>
            <p:nvCxnSpPr>
              <p:cNvPr id="149" name="直線矢印コネクタ 148">
                <a:extLst>
                  <a:ext uri="{FF2B5EF4-FFF2-40B4-BE49-F238E27FC236}">
                    <a16:creationId xmlns:a16="http://schemas.microsoft.com/office/drawing/2014/main" xmlns="" id="{08608326-609A-7F41-8E96-BDD4E65E92A6}"/>
                  </a:ext>
                </a:extLst>
              </p:cNvPr>
              <p:cNvCxnSpPr>
                <a:cxnSpLocks/>
                <a:stCxn id="155" idx="0"/>
                <a:endCxn id="148" idx="4"/>
              </p:cNvCxnSpPr>
              <p:nvPr/>
            </p:nvCxnSpPr>
            <p:spPr>
              <a:xfrm flipV="1">
                <a:off x="6806118" y="3510921"/>
                <a:ext cx="2991" cy="662852"/>
              </a:xfrm>
              <a:prstGeom prst="straightConnector1">
                <a:avLst/>
              </a:prstGeom>
              <a:ln w="444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0" name="テキスト ボックス 149">
                <a:extLst>
                  <a:ext uri="{FF2B5EF4-FFF2-40B4-BE49-F238E27FC236}">
                    <a16:creationId xmlns:a16="http://schemas.microsoft.com/office/drawing/2014/main" xmlns="" id="{CA4E96E7-57E6-C840-A24F-6C27DEBB9A3E}"/>
                  </a:ext>
                </a:extLst>
              </p:cNvPr>
              <p:cNvSpPr txBox="1"/>
              <p:nvPr/>
            </p:nvSpPr>
            <p:spPr>
              <a:xfrm>
                <a:off x="6542153" y="3094361"/>
                <a:ext cx="5279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dirty="0"/>
                  <a:t>4</a:t>
                </a:r>
                <a:endParaRPr kumimoji="1" lang="ja-JP" altLang="en-US" sz="2000" dirty="0"/>
              </a:p>
            </p:txBody>
          </p:sp>
          <p:sp>
            <p:nvSpPr>
              <p:cNvPr id="151" name="円/楕円 150">
                <a:extLst>
                  <a:ext uri="{FF2B5EF4-FFF2-40B4-BE49-F238E27FC236}">
                    <a16:creationId xmlns:a16="http://schemas.microsoft.com/office/drawing/2014/main" xmlns="" id="{57CDC32A-1F46-424F-8042-2D49996CD61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93109" y="4158333"/>
                <a:ext cx="432000" cy="432000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100" dirty="0"/>
              </a:p>
            </p:txBody>
          </p:sp>
          <p:sp>
            <p:nvSpPr>
              <p:cNvPr id="155" name="テキスト ボックス 154">
                <a:extLst>
                  <a:ext uri="{FF2B5EF4-FFF2-40B4-BE49-F238E27FC236}">
                    <a16:creationId xmlns:a16="http://schemas.microsoft.com/office/drawing/2014/main" xmlns="" id="{A5525EA3-C59F-C344-9C0A-050A92CE06E0}"/>
                  </a:ext>
                </a:extLst>
              </p:cNvPr>
              <p:cNvSpPr txBox="1"/>
              <p:nvPr/>
            </p:nvSpPr>
            <p:spPr>
              <a:xfrm>
                <a:off x="6542153" y="4173773"/>
                <a:ext cx="5279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dirty="0"/>
                  <a:t>15</a:t>
                </a:r>
                <a:endParaRPr kumimoji="1" lang="ja-JP" altLang="en-US" sz="2000" dirty="0"/>
              </a:p>
            </p:txBody>
          </p:sp>
        </p:grpSp>
        <p:grpSp>
          <p:nvGrpSpPr>
            <p:cNvPr id="110" name="グループ化 109">
              <a:extLst>
                <a:ext uri="{FF2B5EF4-FFF2-40B4-BE49-F238E27FC236}">
                  <a16:creationId xmlns:a16="http://schemas.microsoft.com/office/drawing/2014/main" xmlns="" id="{3064B42A-332E-8645-80A2-F132101E48D5}"/>
                </a:ext>
              </a:extLst>
            </p:cNvPr>
            <p:cNvGrpSpPr/>
            <p:nvPr/>
          </p:nvGrpSpPr>
          <p:grpSpPr>
            <a:xfrm>
              <a:off x="6090849" y="1230639"/>
              <a:ext cx="527929" cy="1511412"/>
              <a:chOff x="6542153" y="3078921"/>
              <a:chExt cx="527929" cy="1511412"/>
            </a:xfrm>
          </p:grpSpPr>
          <p:sp>
            <p:nvSpPr>
              <p:cNvPr id="143" name="円/楕円 142">
                <a:extLst>
                  <a:ext uri="{FF2B5EF4-FFF2-40B4-BE49-F238E27FC236}">
                    <a16:creationId xmlns:a16="http://schemas.microsoft.com/office/drawing/2014/main" xmlns="" id="{9156B3C6-6CF3-2648-A746-DB1620B2CCD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93109" y="3078921"/>
                <a:ext cx="432000" cy="432000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100" dirty="0"/>
              </a:p>
            </p:txBody>
          </p:sp>
          <p:cxnSp>
            <p:nvCxnSpPr>
              <p:cNvPr id="144" name="直線矢印コネクタ 143">
                <a:extLst>
                  <a:ext uri="{FF2B5EF4-FFF2-40B4-BE49-F238E27FC236}">
                    <a16:creationId xmlns:a16="http://schemas.microsoft.com/office/drawing/2014/main" xmlns="" id="{7E3AD24B-2F07-2847-B38B-2DE5BFAE8423}"/>
                  </a:ext>
                </a:extLst>
              </p:cNvPr>
              <p:cNvCxnSpPr>
                <a:cxnSpLocks/>
                <a:stCxn id="147" idx="0"/>
                <a:endCxn id="143" idx="4"/>
              </p:cNvCxnSpPr>
              <p:nvPr/>
            </p:nvCxnSpPr>
            <p:spPr>
              <a:xfrm flipV="1">
                <a:off x="6806118" y="3510921"/>
                <a:ext cx="2991" cy="662852"/>
              </a:xfrm>
              <a:prstGeom prst="straightConnector1">
                <a:avLst/>
              </a:prstGeom>
              <a:ln w="444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5" name="テキスト ボックス 144">
                <a:extLst>
                  <a:ext uri="{FF2B5EF4-FFF2-40B4-BE49-F238E27FC236}">
                    <a16:creationId xmlns:a16="http://schemas.microsoft.com/office/drawing/2014/main" xmlns="" id="{7CA1631A-CCCD-2C4B-A4F4-8D1BD5A8B82D}"/>
                  </a:ext>
                </a:extLst>
              </p:cNvPr>
              <p:cNvSpPr txBox="1"/>
              <p:nvPr/>
            </p:nvSpPr>
            <p:spPr>
              <a:xfrm>
                <a:off x="6542153" y="3094361"/>
                <a:ext cx="5279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dirty="0"/>
                  <a:t>13</a:t>
                </a:r>
                <a:endParaRPr kumimoji="1" lang="ja-JP" altLang="en-US" sz="2000" dirty="0"/>
              </a:p>
            </p:txBody>
          </p:sp>
          <p:sp>
            <p:nvSpPr>
              <p:cNvPr id="146" name="円/楕円 145">
                <a:extLst>
                  <a:ext uri="{FF2B5EF4-FFF2-40B4-BE49-F238E27FC236}">
                    <a16:creationId xmlns:a16="http://schemas.microsoft.com/office/drawing/2014/main" xmlns="" id="{A6186AB9-F321-2647-B0DA-76C5E95C97C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93109" y="4158333"/>
                <a:ext cx="432000" cy="432000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100" dirty="0"/>
              </a:p>
            </p:txBody>
          </p:sp>
          <p:sp>
            <p:nvSpPr>
              <p:cNvPr id="147" name="テキスト ボックス 146">
                <a:extLst>
                  <a:ext uri="{FF2B5EF4-FFF2-40B4-BE49-F238E27FC236}">
                    <a16:creationId xmlns:a16="http://schemas.microsoft.com/office/drawing/2014/main" xmlns="" id="{7C2D0415-8502-A144-92DC-B50FA6C4E598}"/>
                  </a:ext>
                </a:extLst>
              </p:cNvPr>
              <p:cNvSpPr txBox="1"/>
              <p:nvPr/>
            </p:nvSpPr>
            <p:spPr>
              <a:xfrm>
                <a:off x="6542153" y="4173773"/>
                <a:ext cx="5279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dirty="0"/>
                  <a:t>6</a:t>
                </a:r>
                <a:endParaRPr kumimoji="1" lang="ja-JP" altLang="en-US" sz="2000" dirty="0"/>
              </a:p>
            </p:txBody>
          </p:sp>
        </p:grpSp>
        <p:grpSp>
          <p:nvGrpSpPr>
            <p:cNvPr id="111" name="グループ化 110">
              <a:extLst>
                <a:ext uri="{FF2B5EF4-FFF2-40B4-BE49-F238E27FC236}">
                  <a16:creationId xmlns:a16="http://schemas.microsoft.com/office/drawing/2014/main" xmlns="" id="{466992C3-85C0-E543-BED9-1A9526A07A25}"/>
                </a:ext>
              </a:extLst>
            </p:cNvPr>
            <p:cNvGrpSpPr/>
            <p:nvPr/>
          </p:nvGrpSpPr>
          <p:grpSpPr>
            <a:xfrm>
              <a:off x="6615787" y="1230639"/>
              <a:ext cx="527929" cy="1511412"/>
              <a:chOff x="6542153" y="3078921"/>
              <a:chExt cx="527929" cy="1511412"/>
            </a:xfrm>
          </p:grpSpPr>
          <p:sp>
            <p:nvSpPr>
              <p:cNvPr id="138" name="円/楕円 137">
                <a:extLst>
                  <a:ext uri="{FF2B5EF4-FFF2-40B4-BE49-F238E27FC236}">
                    <a16:creationId xmlns:a16="http://schemas.microsoft.com/office/drawing/2014/main" xmlns="" id="{C4DD1297-55EC-1C4E-B42F-6B98DEDAF4A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93109" y="3078921"/>
                <a:ext cx="432000" cy="432000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100" dirty="0"/>
              </a:p>
            </p:txBody>
          </p:sp>
          <p:cxnSp>
            <p:nvCxnSpPr>
              <p:cNvPr id="139" name="直線矢印コネクタ 138">
                <a:extLst>
                  <a:ext uri="{FF2B5EF4-FFF2-40B4-BE49-F238E27FC236}">
                    <a16:creationId xmlns:a16="http://schemas.microsoft.com/office/drawing/2014/main" xmlns="" id="{45DCFBDE-B9BC-3647-B621-20BC842C5BEF}"/>
                  </a:ext>
                </a:extLst>
              </p:cNvPr>
              <p:cNvCxnSpPr>
                <a:cxnSpLocks/>
                <a:stCxn id="142" idx="0"/>
                <a:endCxn id="138" idx="4"/>
              </p:cNvCxnSpPr>
              <p:nvPr/>
            </p:nvCxnSpPr>
            <p:spPr>
              <a:xfrm flipV="1">
                <a:off x="6806118" y="3510921"/>
                <a:ext cx="2991" cy="662852"/>
              </a:xfrm>
              <a:prstGeom prst="straightConnector1">
                <a:avLst/>
              </a:prstGeom>
              <a:ln w="444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" name="テキスト ボックス 139">
                <a:extLst>
                  <a:ext uri="{FF2B5EF4-FFF2-40B4-BE49-F238E27FC236}">
                    <a16:creationId xmlns:a16="http://schemas.microsoft.com/office/drawing/2014/main" xmlns="" id="{CB49E8E1-3891-3049-B55B-823475DB49DA}"/>
                  </a:ext>
                </a:extLst>
              </p:cNvPr>
              <p:cNvSpPr txBox="1"/>
              <p:nvPr/>
            </p:nvSpPr>
            <p:spPr>
              <a:xfrm>
                <a:off x="6542153" y="3094361"/>
                <a:ext cx="5279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dirty="0"/>
                  <a:t>5</a:t>
                </a:r>
                <a:endParaRPr kumimoji="1" lang="ja-JP" altLang="en-US" sz="2000" dirty="0"/>
              </a:p>
            </p:txBody>
          </p:sp>
          <p:sp>
            <p:nvSpPr>
              <p:cNvPr id="141" name="円/楕円 140">
                <a:extLst>
                  <a:ext uri="{FF2B5EF4-FFF2-40B4-BE49-F238E27FC236}">
                    <a16:creationId xmlns:a16="http://schemas.microsoft.com/office/drawing/2014/main" xmlns="" id="{873C2D4B-27D0-A848-9F3F-91E19EBE42A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93109" y="4158333"/>
                <a:ext cx="432000" cy="432000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100" dirty="0"/>
              </a:p>
            </p:txBody>
          </p:sp>
          <p:sp>
            <p:nvSpPr>
              <p:cNvPr id="142" name="テキスト ボックス 141">
                <a:extLst>
                  <a:ext uri="{FF2B5EF4-FFF2-40B4-BE49-F238E27FC236}">
                    <a16:creationId xmlns:a16="http://schemas.microsoft.com/office/drawing/2014/main" xmlns="" id="{C5DF566E-E0F3-D847-B1F3-6A019E9C99E0}"/>
                  </a:ext>
                </a:extLst>
              </p:cNvPr>
              <p:cNvSpPr txBox="1"/>
              <p:nvPr/>
            </p:nvSpPr>
            <p:spPr>
              <a:xfrm>
                <a:off x="6542153" y="4173773"/>
                <a:ext cx="5279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dirty="0"/>
                  <a:t>14</a:t>
                </a:r>
                <a:endParaRPr kumimoji="1" lang="ja-JP" altLang="en-US" sz="2000" dirty="0"/>
              </a:p>
            </p:txBody>
          </p:sp>
        </p:grpSp>
        <p:grpSp>
          <p:nvGrpSpPr>
            <p:cNvPr id="112" name="グループ化 111">
              <a:extLst>
                <a:ext uri="{FF2B5EF4-FFF2-40B4-BE49-F238E27FC236}">
                  <a16:creationId xmlns:a16="http://schemas.microsoft.com/office/drawing/2014/main" xmlns="" id="{7C8CEF5C-D397-F44E-9618-62C48C4980D0}"/>
                </a:ext>
              </a:extLst>
            </p:cNvPr>
            <p:cNvGrpSpPr/>
            <p:nvPr/>
          </p:nvGrpSpPr>
          <p:grpSpPr>
            <a:xfrm>
              <a:off x="3987039" y="1234029"/>
              <a:ext cx="527929" cy="1511412"/>
              <a:chOff x="2900056" y="4035259"/>
              <a:chExt cx="527929" cy="1511412"/>
            </a:xfrm>
          </p:grpSpPr>
          <p:sp>
            <p:nvSpPr>
              <p:cNvPr id="133" name="円/楕円 132">
                <a:extLst>
                  <a:ext uri="{FF2B5EF4-FFF2-40B4-BE49-F238E27FC236}">
                    <a16:creationId xmlns:a16="http://schemas.microsoft.com/office/drawing/2014/main" xmlns="" id="{E223D739-A1DE-CA4B-BF17-989A3AF7DB5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51012" y="4035259"/>
                <a:ext cx="432000" cy="432000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100" dirty="0"/>
              </a:p>
            </p:txBody>
          </p:sp>
          <p:cxnSp>
            <p:nvCxnSpPr>
              <p:cNvPr id="134" name="直線矢印コネクタ 133">
                <a:extLst>
                  <a:ext uri="{FF2B5EF4-FFF2-40B4-BE49-F238E27FC236}">
                    <a16:creationId xmlns:a16="http://schemas.microsoft.com/office/drawing/2014/main" xmlns="" id="{352F43FD-BB40-F548-B117-8E117DFAF8D7}"/>
                  </a:ext>
                </a:extLst>
              </p:cNvPr>
              <p:cNvCxnSpPr>
                <a:cxnSpLocks/>
                <a:stCxn id="133" idx="4"/>
                <a:endCxn id="137" idx="0"/>
              </p:cNvCxnSpPr>
              <p:nvPr/>
            </p:nvCxnSpPr>
            <p:spPr>
              <a:xfrm flipH="1">
                <a:off x="3164021" y="4467259"/>
                <a:ext cx="2991" cy="662852"/>
              </a:xfrm>
              <a:prstGeom prst="straightConnector1">
                <a:avLst/>
              </a:prstGeom>
              <a:ln w="444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5" name="テキスト ボックス 134">
                <a:extLst>
                  <a:ext uri="{FF2B5EF4-FFF2-40B4-BE49-F238E27FC236}">
                    <a16:creationId xmlns:a16="http://schemas.microsoft.com/office/drawing/2014/main" xmlns="" id="{AF54E1A6-4F78-9042-8F4B-0270C92B89BC}"/>
                  </a:ext>
                </a:extLst>
              </p:cNvPr>
              <p:cNvSpPr txBox="1"/>
              <p:nvPr/>
            </p:nvSpPr>
            <p:spPr>
              <a:xfrm>
                <a:off x="2900056" y="4050699"/>
                <a:ext cx="5279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dirty="0"/>
                  <a:t>11</a:t>
                </a:r>
                <a:endParaRPr kumimoji="1" lang="ja-JP" altLang="en-US" sz="2000" dirty="0"/>
              </a:p>
            </p:txBody>
          </p:sp>
          <p:sp>
            <p:nvSpPr>
              <p:cNvPr id="136" name="円/楕円 135">
                <a:extLst>
                  <a:ext uri="{FF2B5EF4-FFF2-40B4-BE49-F238E27FC236}">
                    <a16:creationId xmlns:a16="http://schemas.microsoft.com/office/drawing/2014/main" xmlns="" id="{16858ED7-C916-E448-9A87-20703B5DBC6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51012" y="5114671"/>
                <a:ext cx="432000" cy="432000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100" dirty="0"/>
              </a:p>
            </p:txBody>
          </p:sp>
          <p:sp>
            <p:nvSpPr>
              <p:cNvPr id="137" name="テキスト ボックス 136">
                <a:extLst>
                  <a:ext uri="{FF2B5EF4-FFF2-40B4-BE49-F238E27FC236}">
                    <a16:creationId xmlns:a16="http://schemas.microsoft.com/office/drawing/2014/main" xmlns="" id="{EDD73319-347B-5841-9BCF-B59D8D1ADB11}"/>
                  </a:ext>
                </a:extLst>
              </p:cNvPr>
              <p:cNvSpPr txBox="1"/>
              <p:nvPr/>
            </p:nvSpPr>
            <p:spPr>
              <a:xfrm>
                <a:off x="2900056" y="5130111"/>
                <a:ext cx="5279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dirty="0"/>
                  <a:t>8</a:t>
                </a:r>
                <a:endParaRPr kumimoji="1" lang="ja-JP" altLang="en-US" sz="2000" dirty="0"/>
              </a:p>
            </p:txBody>
          </p:sp>
        </p:grpSp>
        <p:grpSp>
          <p:nvGrpSpPr>
            <p:cNvPr id="113" name="グループ化 112">
              <a:extLst>
                <a:ext uri="{FF2B5EF4-FFF2-40B4-BE49-F238E27FC236}">
                  <a16:creationId xmlns:a16="http://schemas.microsoft.com/office/drawing/2014/main" xmlns="" id="{B4CE89B6-74B9-8745-9269-55391A813C33}"/>
                </a:ext>
              </a:extLst>
            </p:cNvPr>
            <p:cNvGrpSpPr/>
            <p:nvPr/>
          </p:nvGrpSpPr>
          <p:grpSpPr>
            <a:xfrm>
              <a:off x="4508986" y="1235920"/>
              <a:ext cx="527929" cy="1511412"/>
              <a:chOff x="2900056" y="4035259"/>
              <a:chExt cx="527929" cy="1511412"/>
            </a:xfrm>
          </p:grpSpPr>
          <p:sp>
            <p:nvSpPr>
              <p:cNvPr id="128" name="円/楕円 127">
                <a:extLst>
                  <a:ext uri="{FF2B5EF4-FFF2-40B4-BE49-F238E27FC236}">
                    <a16:creationId xmlns:a16="http://schemas.microsoft.com/office/drawing/2014/main" xmlns="" id="{32648EAD-179B-8F47-B5CB-290E76D938C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51012" y="4035259"/>
                <a:ext cx="432000" cy="432000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100" dirty="0"/>
              </a:p>
            </p:txBody>
          </p:sp>
          <p:cxnSp>
            <p:nvCxnSpPr>
              <p:cNvPr id="129" name="直線矢印コネクタ 128">
                <a:extLst>
                  <a:ext uri="{FF2B5EF4-FFF2-40B4-BE49-F238E27FC236}">
                    <a16:creationId xmlns:a16="http://schemas.microsoft.com/office/drawing/2014/main" xmlns="" id="{EDDA0A8D-31D2-7846-B121-5DC3EEBFB2F6}"/>
                  </a:ext>
                </a:extLst>
              </p:cNvPr>
              <p:cNvCxnSpPr>
                <a:cxnSpLocks/>
                <a:stCxn id="128" idx="4"/>
                <a:endCxn id="132" idx="0"/>
              </p:cNvCxnSpPr>
              <p:nvPr/>
            </p:nvCxnSpPr>
            <p:spPr>
              <a:xfrm flipH="1">
                <a:off x="3164021" y="4467259"/>
                <a:ext cx="2991" cy="662852"/>
              </a:xfrm>
              <a:prstGeom prst="straightConnector1">
                <a:avLst/>
              </a:prstGeom>
              <a:ln w="444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0" name="テキスト ボックス 129">
                <a:extLst>
                  <a:ext uri="{FF2B5EF4-FFF2-40B4-BE49-F238E27FC236}">
                    <a16:creationId xmlns:a16="http://schemas.microsoft.com/office/drawing/2014/main" xmlns="" id="{D91288B0-FD6C-1140-9F4A-5CE47FB03FB5}"/>
                  </a:ext>
                </a:extLst>
              </p:cNvPr>
              <p:cNvSpPr txBox="1"/>
              <p:nvPr/>
            </p:nvSpPr>
            <p:spPr>
              <a:xfrm>
                <a:off x="2900056" y="4050699"/>
                <a:ext cx="5279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dirty="0"/>
                  <a:t>3</a:t>
                </a:r>
                <a:endParaRPr kumimoji="1" lang="ja-JP" altLang="en-US" sz="2000" dirty="0"/>
              </a:p>
            </p:txBody>
          </p:sp>
          <p:sp>
            <p:nvSpPr>
              <p:cNvPr id="131" name="円/楕円 130">
                <a:extLst>
                  <a:ext uri="{FF2B5EF4-FFF2-40B4-BE49-F238E27FC236}">
                    <a16:creationId xmlns:a16="http://schemas.microsoft.com/office/drawing/2014/main" xmlns="" id="{75AE11C9-7F7F-1C4D-9DB3-74113B3EE9F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51012" y="5114671"/>
                <a:ext cx="432000" cy="432000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100" dirty="0"/>
              </a:p>
            </p:txBody>
          </p:sp>
          <p:sp>
            <p:nvSpPr>
              <p:cNvPr id="132" name="テキスト ボックス 131">
                <a:extLst>
                  <a:ext uri="{FF2B5EF4-FFF2-40B4-BE49-F238E27FC236}">
                    <a16:creationId xmlns:a16="http://schemas.microsoft.com/office/drawing/2014/main" xmlns="" id="{8BEAE898-E592-7341-A461-A0009FFAC24E}"/>
                  </a:ext>
                </a:extLst>
              </p:cNvPr>
              <p:cNvSpPr txBox="1"/>
              <p:nvPr/>
            </p:nvSpPr>
            <p:spPr>
              <a:xfrm>
                <a:off x="2900056" y="5130111"/>
                <a:ext cx="5279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dirty="0"/>
                  <a:t>16</a:t>
                </a:r>
                <a:endParaRPr kumimoji="1" lang="ja-JP" altLang="en-US" sz="2000" dirty="0"/>
              </a:p>
            </p:txBody>
          </p:sp>
        </p:grpSp>
        <p:grpSp>
          <p:nvGrpSpPr>
            <p:cNvPr id="114" name="グループ化 113">
              <a:extLst>
                <a:ext uri="{FF2B5EF4-FFF2-40B4-BE49-F238E27FC236}">
                  <a16:creationId xmlns:a16="http://schemas.microsoft.com/office/drawing/2014/main" xmlns="" id="{61FCFDB3-AF4C-DE42-BC3A-4AC6B054F920}"/>
                </a:ext>
              </a:extLst>
            </p:cNvPr>
            <p:cNvGrpSpPr/>
            <p:nvPr/>
          </p:nvGrpSpPr>
          <p:grpSpPr>
            <a:xfrm>
              <a:off x="5027942" y="1234029"/>
              <a:ext cx="527929" cy="1511412"/>
              <a:chOff x="2900056" y="4035259"/>
              <a:chExt cx="527929" cy="1511412"/>
            </a:xfrm>
          </p:grpSpPr>
          <p:sp>
            <p:nvSpPr>
              <p:cNvPr id="123" name="円/楕円 122">
                <a:extLst>
                  <a:ext uri="{FF2B5EF4-FFF2-40B4-BE49-F238E27FC236}">
                    <a16:creationId xmlns:a16="http://schemas.microsoft.com/office/drawing/2014/main" xmlns="" id="{5C0CBE6F-92CF-0A41-8552-5AC4D1D319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51012" y="4035259"/>
                <a:ext cx="432000" cy="432000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100" dirty="0"/>
              </a:p>
            </p:txBody>
          </p:sp>
          <p:cxnSp>
            <p:nvCxnSpPr>
              <p:cNvPr id="124" name="直線矢印コネクタ 123">
                <a:extLst>
                  <a:ext uri="{FF2B5EF4-FFF2-40B4-BE49-F238E27FC236}">
                    <a16:creationId xmlns:a16="http://schemas.microsoft.com/office/drawing/2014/main" xmlns="" id="{57324ED1-CA1D-7C4A-B859-BF3588DAE2A2}"/>
                  </a:ext>
                </a:extLst>
              </p:cNvPr>
              <p:cNvCxnSpPr>
                <a:cxnSpLocks/>
                <a:stCxn id="123" idx="4"/>
                <a:endCxn id="127" idx="0"/>
              </p:cNvCxnSpPr>
              <p:nvPr/>
            </p:nvCxnSpPr>
            <p:spPr>
              <a:xfrm flipH="1">
                <a:off x="3164021" y="4467259"/>
                <a:ext cx="2991" cy="662852"/>
              </a:xfrm>
              <a:prstGeom prst="straightConnector1">
                <a:avLst/>
              </a:prstGeom>
              <a:ln w="444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5" name="テキスト ボックス 124">
                <a:extLst>
                  <a:ext uri="{FF2B5EF4-FFF2-40B4-BE49-F238E27FC236}">
                    <a16:creationId xmlns:a16="http://schemas.microsoft.com/office/drawing/2014/main" xmlns="" id="{1BFCC5EE-13F6-834E-A624-6614B9DF191C}"/>
                  </a:ext>
                </a:extLst>
              </p:cNvPr>
              <p:cNvSpPr txBox="1"/>
              <p:nvPr/>
            </p:nvSpPr>
            <p:spPr>
              <a:xfrm>
                <a:off x="2900056" y="4050699"/>
                <a:ext cx="5279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dirty="0"/>
                  <a:t>12</a:t>
                </a:r>
                <a:endParaRPr kumimoji="1" lang="ja-JP" altLang="en-US" sz="2000" dirty="0"/>
              </a:p>
            </p:txBody>
          </p:sp>
          <p:sp>
            <p:nvSpPr>
              <p:cNvPr id="126" name="円/楕円 125">
                <a:extLst>
                  <a:ext uri="{FF2B5EF4-FFF2-40B4-BE49-F238E27FC236}">
                    <a16:creationId xmlns:a16="http://schemas.microsoft.com/office/drawing/2014/main" xmlns="" id="{7B1793C4-3A37-BD42-A599-51AD82DB1EF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51012" y="5114671"/>
                <a:ext cx="432000" cy="432000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100" dirty="0"/>
              </a:p>
            </p:txBody>
          </p:sp>
          <p:sp>
            <p:nvSpPr>
              <p:cNvPr id="127" name="テキスト ボックス 126">
                <a:extLst>
                  <a:ext uri="{FF2B5EF4-FFF2-40B4-BE49-F238E27FC236}">
                    <a16:creationId xmlns:a16="http://schemas.microsoft.com/office/drawing/2014/main" xmlns="" id="{5F09A97A-EB37-0244-B102-9B0007FD9125}"/>
                  </a:ext>
                </a:extLst>
              </p:cNvPr>
              <p:cNvSpPr txBox="1"/>
              <p:nvPr/>
            </p:nvSpPr>
            <p:spPr>
              <a:xfrm>
                <a:off x="2900056" y="5130111"/>
                <a:ext cx="5279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dirty="0"/>
                  <a:t>7</a:t>
                </a:r>
                <a:endParaRPr kumimoji="1" lang="ja-JP" altLang="en-US" sz="2000" dirty="0"/>
              </a:p>
            </p:txBody>
          </p:sp>
        </p:grpSp>
        <p:cxnSp>
          <p:nvCxnSpPr>
            <p:cNvPr id="115" name="直線矢印コネクタ 114">
              <a:extLst>
                <a:ext uri="{FF2B5EF4-FFF2-40B4-BE49-F238E27FC236}">
                  <a16:creationId xmlns:a16="http://schemas.microsoft.com/office/drawing/2014/main" xmlns="" id="{DC29DE52-4453-C849-87F9-2092721A2A42}"/>
                </a:ext>
              </a:extLst>
            </p:cNvPr>
            <p:cNvCxnSpPr>
              <a:cxnSpLocks/>
              <a:stCxn id="105" idx="2"/>
              <a:endCxn id="103" idx="6"/>
            </p:cNvCxnSpPr>
            <p:nvPr/>
          </p:nvCxnSpPr>
          <p:spPr>
            <a:xfrm flipH="1">
              <a:off x="1892844" y="1995580"/>
              <a:ext cx="442053" cy="0"/>
            </a:xfrm>
            <a:prstGeom prst="straightConnector1">
              <a:avLst/>
            </a:prstGeom>
            <a:ln w="444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右矢印 115">
              <a:extLst>
                <a:ext uri="{FF2B5EF4-FFF2-40B4-BE49-F238E27FC236}">
                  <a16:creationId xmlns:a16="http://schemas.microsoft.com/office/drawing/2014/main" xmlns="" id="{13C4C5CF-02C0-4D44-89EF-4F7374FA71A1}"/>
                </a:ext>
              </a:extLst>
            </p:cNvPr>
            <p:cNvSpPr/>
            <p:nvPr/>
          </p:nvSpPr>
          <p:spPr>
            <a:xfrm rot="10800000">
              <a:off x="7204756" y="1267229"/>
              <a:ext cx="616578" cy="360000"/>
            </a:xfrm>
            <a:prstGeom prst="rightArrow">
              <a:avLst>
                <a:gd name="adj1" fmla="val 41254"/>
                <a:gd name="adj2" fmla="val 5000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" name="正方形/長方形 116">
              <a:extLst>
                <a:ext uri="{FF2B5EF4-FFF2-40B4-BE49-F238E27FC236}">
                  <a16:creationId xmlns:a16="http://schemas.microsoft.com/office/drawing/2014/main" xmlns="" id="{9B75A618-EB98-C742-8155-8E5CA89836AA}"/>
                </a:ext>
              </a:extLst>
            </p:cNvPr>
            <p:cNvSpPr/>
            <p:nvPr/>
          </p:nvSpPr>
          <p:spPr>
            <a:xfrm>
              <a:off x="7204757" y="2449799"/>
              <a:ext cx="616577" cy="15149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" name="正方形/長方形 117">
              <a:extLst>
                <a:ext uri="{FF2B5EF4-FFF2-40B4-BE49-F238E27FC236}">
                  <a16:creationId xmlns:a16="http://schemas.microsoft.com/office/drawing/2014/main" xmlns="" id="{F3EDF15D-AC10-E349-9094-E1CEBAF81135}"/>
                </a:ext>
              </a:extLst>
            </p:cNvPr>
            <p:cNvSpPr/>
            <p:nvPr/>
          </p:nvSpPr>
          <p:spPr>
            <a:xfrm rot="5400000">
              <a:off x="7136419" y="1916377"/>
              <a:ext cx="1224546" cy="14528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" name="右矢印 118">
              <a:extLst>
                <a:ext uri="{FF2B5EF4-FFF2-40B4-BE49-F238E27FC236}">
                  <a16:creationId xmlns:a16="http://schemas.microsoft.com/office/drawing/2014/main" xmlns="" id="{944D81FC-57B3-8143-927E-5615C1861AFA}"/>
                </a:ext>
              </a:extLst>
            </p:cNvPr>
            <p:cNvSpPr/>
            <p:nvPr/>
          </p:nvSpPr>
          <p:spPr>
            <a:xfrm rot="5400000">
              <a:off x="1485359" y="1386274"/>
              <a:ext cx="376985" cy="360000"/>
            </a:xfrm>
            <a:prstGeom prst="rightArrow">
              <a:avLst>
                <a:gd name="adj1" fmla="val 41254"/>
                <a:gd name="adj2" fmla="val 5000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" name="右矢印 119">
              <a:extLst>
                <a:ext uri="{FF2B5EF4-FFF2-40B4-BE49-F238E27FC236}">
                  <a16:creationId xmlns:a16="http://schemas.microsoft.com/office/drawing/2014/main" xmlns="" id="{04C330C6-A861-B947-B40C-9FEA97311783}"/>
                </a:ext>
              </a:extLst>
            </p:cNvPr>
            <p:cNvSpPr/>
            <p:nvPr/>
          </p:nvSpPr>
          <p:spPr>
            <a:xfrm>
              <a:off x="1609274" y="2345545"/>
              <a:ext cx="1327889" cy="360000"/>
            </a:xfrm>
            <a:prstGeom prst="rightArrow">
              <a:avLst>
                <a:gd name="adj1" fmla="val 41254"/>
                <a:gd name="adj2" fmla="val 5000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" name="正方形/長方形 120">
              <a:extLst>
                <a:ext uri="{FF2B5EF4-FFF2-40B4-BE49-F238E27FC236}">
                  <a16:creationId xmlns:a16="http://schemas.microsoft.com/office/drawing/2014/main" xmlns="" id="{13740D05-69C6-1E43-973D-DF3F2E80D622}"/>
                </a:ext>
              </a:extLst>
            </p:cNvPr>
            <p:cNvSpPr/>
            <p:nvPr/>
          </p:nvSpPr>
          <p:spPr>
            <a:xfrm>
              <a:off x="1601524" y="1365927"/>
              <a:ext cx="1328243" cy="15149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" name="正方形/長方形 121">
              <a:extLst>
                <a:ext uri="{FF2B5EF4-FFF2-40B4-BE49-F238E27FC236}">
                  <a16:creationId xmlns:a16="http://schemas.microsoft.com/office/drawing/2014/main" xmlns="" id="{49E17F27-E1F5-1A49-BF2A-D7D6508B32EC}"/>
                </a:ext>
              </a:extLst>
            </p:cNvPr>
            <p:cNvSpPr/>
            <p:nvPr/>
          </p:nvSpPr>
          <p:spPr>
            <a:xfrm rot="5400000">
              <a:off x="1515731" y="2362465"/>
              <a:ext cx="332371" cy="14528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79" name="グループ化 178">
            <a:extLst>
              <a:ext uri="{FF2B5EF4-FFF2-40B4-BE49-F238E27FC236}">
                <a16:creationId xmlns:a16="http://schemas.microsoft.com/office/drawing/2014/main" xmlns="" id="{15176CEE-2AC4-E14B-834D-F3F499631F15}"/>
              </a:ext>
            </a:extLst>
          </p:cNvPr>
          <p:cNvGrpSpPr/>
          <p:nvPr/>
        </p:nvGrpSpPr>
        <p:grpSpPr>
          <a:xfrm>
            <a:off x="1389137" y="4425819"/>
            <a:ext cx="6411446" cy="1516693"/>
            <a:chOff x="1409888" y="1230639"/>
            <a:chExt cx="6411446" cy="1516693"/>
          </a:xfrm>
        </p:grpSpPr>
        <p:sp>
          <p:nvSpPr>
            <p:cNvPr id="180" name="円/楕円 179">
              <a:extLst>
                <a:ext uri="{FF2B5EF4-FFF2-40B4-BE49-F238E27FC236}">
                  <a16:creationId xmlns:a16="http://schemas.microsoft.com/office/drawing/2014/main" xmlns="" id="{413E89A9-0C25-4E43-AC84-7414C77ACAC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60844" y="1779580"/>
              <a:ext cx="432000" cy="432000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100" dirty="0"/>
            </a:p>
          </p:txBody>
        </p:sp>
        <p:sp>
          <p:nvSpPr>
            <p:cNvPr id="181" name="テキスト ボックス 180">
              <a:extLst>
                <a:ext uri="{FF2B5EF4-FFF2-40B4-BE49-F238E27FC236}">
                  <a16:creationId xmlns:a16="http://schemas.microsoft.com/office/drawing/2014/main" xmlns="" id="{CA3B6376-F487-5D47-9047-22E913170F71}"/>
                </a:ext>
              </a:extLst>
            </p:cNvPr>
            <p:cNvSpPr txBox="1"/>
            <p:nvPr/>
          </p:nvSpPr>
          <p:spPr>
            <a:xfrm>
              <a:off x="1409888" y="1795020"/>
              <a:ext cx="5279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000" dirty="0"/>
                <a:t>10</a:t>
              </a:r>
              <a:endParaRPr kumimoji="1" lang="ja-JP" altLang="en-US" sz="2000" dirty="0"/>
            </a:p>
          </p:txBody>
        </p:sp>
        <p:sp>
          <p:nvSpPr>
            <p:cNvPr id="182" name="円/楕円 181">
              <a:extLst>
                <a:ext uri="{FF2B5EF4-FFF2-40B4-BE49-F238E27FC236}">
                  <a16:creationId xmlns:a16="http://schemas.microsoft.com/office/drawing/2014/main" xmlns="" id="{87DE5C0A-6ABB-4A4C-A7E2-2B42E1504F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34897" y="1779580"/>
              <a:ext cx="432000" cy="432000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100" dirty="0"/>
            </a:p>
          </p:txBody>
        </p:sp>
        <p:sp>
          <p:nvSpPr>
            <p:cNvPr id="183" name="テキスト ボックス 182">
              <a:extLst>
                <a:ext uri="{FF2B5EF4-FFF2-40B4-BE49-F238E27FC236}">
                  <a16:creationId xmlns:a16="http://schemas.microsoft.com/office/drawing/2014/main" xmlns="" id="{D17C0C6A-7849-5D4E-A8BE-1D4470F9EF01}"/>
                </a:ext>
              </a:extLst>
            </p:cNvPr>
            <p:cNvSpPr txBox="1"/>
            <p:nvPr/>
          </p:nvSpPr>
          <p:spPr>
            <a:xfrm>
              <a:off x="2283941" y="1795020"/>
              <a:ext cx="5279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000" dirty="0"/>
                <a:t>18</a:t>
              </a:r>
              <a:endParaRPr kumimoji="1" lang="ja-JP" altLang="en-US" sz="2000" dirty="0"/>
            </a:p>
          </p:txBody>
        </p:sp>
        <p:grpSp>
          <p:nvGrpSpPr>
            <p:cNvPr id="184" name="グループ化 183">
              <a:extLst>
                <a:ext uri="{FF2B5EF4-FFF2-40B4-BE49-F238E27FC236}">
                  <a16:creationId xmlns:a16="http://schemas.microsoft.com/office/drawing/2014/main" xmlns="" id="{78C1AE07-80E2-9449-B99D-06ED405B5AAE}"/>
                </a:ext>
              </a:extLst>
            </p:cNvPr>
            <p:cNvGrpSpPr/>
            <p:nvPr/>
          </p:nvGrpSpPr>
          <p:grpSpPr>
            <a:xfrm>
              <a:off x="2934172" y="1234029"/>
              <a:ext cx="527929" cy="1511412"/>
              <a:chOff x="6542153" y="3078921"/>
              <a:chExt cx="527929" cy="1511412"/>
            </a:xfrm>
          </p:grpSpPr>
          <p:sp>
            <p:nvSpPr>
              <p:cNvPr id="235" name="円/楕円 234">
                <a:extLst>
                  <a:ext uri="{FF2B5EF4-FFF2-40B4-BE49-F238E27FC236}">
                    <a16:creationId xmlns:a16="http://schemas.microsoft.com/office/drawing/2014/main" xmlns="" id="{FF392482-ACAF-E74D-B856-970669FA2E2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93109" y="3078921"/>
                <a:ext cx="432000" cy="432000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100" dirty="0"/>
              </a:p>
            </p:txBody>
          </p:sp>
          <p:cxnSp>
            <p:nvCxnSpPr>
              <p:cNvPr id="236" name="直線矢印コネクタ 235">
                <a:extLst>
                  <a:ext uri="{FF2B5EF4-FFF2-40B4-BE49-F238E27FC236}">
                    <a16:creationId xmlns:a16="http://schemas.microsoft.com/office/drawing/2014/main" xmlns="" id="{24E88FBD-513B-BE4E-A5C5-AD9CE88A8458}"/>
                  </a:ext>
                </a:extLst>
              </p:cNvPr>
              <p:cNvCxnSpPr>
                <a:cxnSpLocks/>
                <a:stCxn id="239" idx="0"/>
                <a:endCxn id="235" idx="4"/>
              </p:cNvCxnSpPr>
              <p:nvPr/>
            </p:nvCxnSpPr>
            <p:spPr>
              <a:xfrm flipV="1">
                <a:off x="6806118" y="3510921"/>
                <a:ext cx="2991" cy="662852"/>
              </a:xfrm>
              <a:prstGeom prst="straightConnector1">
                <a:avLst/>
              </a:prstGeom>
              <a:ln w="444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7" name="テキスト ボックス 236">
                <a:extLst>
                  <a:ext uri="{FF2B5EF4-FFF2-40B4-BE49-F238E27FC236}">
                    <a16:creationId xmlns:a16="http://schemas.microsoft.com/office/drawing/2014/main" xmlns="" id="{4563F9F6-4D48-7C40-8C86-9BD007B52850}"/>
                  </a:ext>
                </a:extLst>
              </p:cNvPr>
              <p:cNvSpPr txBox="1"/>
              <p:nvPr/>
            </p:nvSpPr>
            <p:spPr>
              <a:xfrm>
                <a:off x="6542153" y="3094361"/>
                <a:ext cx="5279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dirty="0"/>
                  <a:t>2</a:t>
                </a:r>
                <a:endParaRPr kumimoji="1" lang="ja-JP" altLang="en-US" sz="2000" dirty="0"/>
              </a:p>
            </p:txBody>
          </p:sp>
          <p:sp>
            <p:nvSpPr>
              <p:cNvPr id="238" name="円/楕円 237">
                <a:extLst>
                  <a:ext uri="{FF2B5EF4-FFF2-40B4-BE49-F238E27FC236}">
                    <a16:creationId xmlns:a16="http://schemas.microsoft.com/office/drawing/2014/main" xmlns="" id="{BE40A76F-CC2F-A847-8012-2CDA25F0FF8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93109" y="4158333"/>
                <a:ext cx="432000" cy="432000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100" dirty="0"/>
              </a:p>
            </p:txBody>
          </p:sp>
          <p:sp>
            <p:nvSpPr>
              <p:cNvPr id="239" name="テキスト ボックス 238">
                <a:extLst>
                  <a:ext uri="{FF2B5EF4-FFF2-40B4-BE49-F238E27FC236}">
                    <a16:creationId xmlns:a16="http://schemas.microsoft.com/office/drawing/2014/main" xmlns="" id="{D5C766A0-41E9-6F46-9B85-167FCAA7B447}"/>
                  </a:ext>
                </a:extLst>
              </p:cNvPr>
              <p:cNvSpPr txBox="1"/>
              <p:nvPr/>
            </p:nvSpPr>
            <p:spPr>
              <a:xfrm>
                <a:off x="6542153" y="4173773"/>
                <a:ext cx="5279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dirty="0"/>
                  <a:t>1</a:t>
                </a:r>
                <a:endParaRPr kumimoji="1" lang="ja-JP" altLang="en-US" sz="2000" dirty="0"/>
              </a:p>
            </p:txBody>
          </p:sp>
        </p:grpSp>
        <p:grpSp>
          <p:nvGrpSpPr>
            <p:cNvPr id="185" name="グループ化 184">
              <a:extLst>
                <a:ext uri="{FF2B5EF4-FFF2-40B4-BE49-F238E27FC236}">
                  <a16:creationId xmlns:a16="http://schemas.microsoft.com/office/drawing/2014/main" xmlns="" id="{A9600521-748C-4640-8DB3-C26D0B932B35}"/>
                </a:ext>
              </a:extLst>
            </p:cNvPr>
            <p:cNvGrpSpPr/>
            <p:nvPr/>
          </p:nvGrpSpPr>
          <p:grpSpPr>
            <a:xfrm>
              <a:off x="3462101" y="1234029"/>
              <a:ext cx="527929" cy="1511412"/>
              <a:chOff x="6542153" y="3078921"/>
              <a:chExt cx="527929" cy="1511412"/>
            </a:xfrm>
          </p:grpSpPr>
          <p:sp>
            <p:nvSpPr>
              <p:cNvPr id="230" name="円/楕円 229">
                <a:extLst>
                  <a:ext uri="{FF2B5EF4-FFF2-40B4-BE49-F238E27FC236}">
                    <a16:creationId xmlns:a16="http://schemas.microsoft.com/office/drawing/2014/main" xmlns="" id="{32A049F3-EA72-F24C-9B97-345E243A6BE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93109" y="3078921"/>
                <a:ext cx="432000" cy="432000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100" dirty="0"/>
              </a:p>
            </p:txBody>
          </p:sp>
          <p:cxnSp>
            <p:nvCxnSpPr>
              <p:cNvPr id="231" name="直線矢印コネクタ 230">
                <a:extLst>
                  <a:ext uri="{FF2B5EF4-FFF2-40B4-BE49-F238E27FC236}">
                    <a16:creationId xmlns:a16="http://schemas.microsoft.com/office/drawing/2014/main" xmlns="" id="{635A8DF4-364F-814D-B65C-58ACE0E154AE}"/>
                  </a:ext>
                </a:extLst>
              </p:cNvPr>
              <p:cNvCxnSpPr>
                <a:cxnSpLocks/>
                <a:stCxn id="234" idx="0"/>
                <a:endCxn id="230" idx="4"/>
              </p:cNvCxnSpPr>
              <p:nvPr/>
            </p:nvCxnSpPr>
            <p:spPr>
              <a:xfrm flipV="1">
                <a:off x="6806118" y="3510921"/>
                <a:ext cx="2991" cy="662852"/>
              </a:xfrm>
              <a:prstGeom prst="straightConnector1">
                <a:avLst/>
              </a:prstGeom>
              <a:ln w="444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2" name="テキスト ボックス 231">
                <a:extLst>
                  <a:ext uri="{FF2B5EF4-FFF2-40B4-BE49-F238E27FC236}">
                    <a16:creationId xmlns:a16="http://schemas.microsoft.com/office/drawing/2014/main" xmlns="" id="{CD69851C-181D-E64B-9029-8C3293A9C4AD}"/>
                  </a:ext>
                </a:extLst>
              </p:cNvPr>
              <p:cNvSpPr txBox="1"/>
              <p:nvPr/>
            </p:nvSpPr>
            <p:spPr>
              <a:xfrm>
                <a:off x="6542153" y="3094361"/>
                <a:ext cx="5279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dirty="0"/>
                  <a:t>11</a:t>
                </a:r>
                <a:endParaRPr kumimoji="1" lang="ja-JP" altLang="en-US" sz="2000" dirty="0"/>
              </a:p>
            </p:txBody>
          </p:sp>
          <p:sp>
            <p:nvSpPr>
              <p:cNvPr id="233" name="円/楕円 232">
                <a:extLst>
                  <a:ext uri="{FF2B5EF4-FFF2-40B4-BE49-F238E27FC236}">
                    <a16:creationId xmlns:a16="http://schemas.microsoft.com/office/drawing/2014/main" xmlns="" id="{FD7C561B-2978-934F-8D56-3708E36F6CE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93109" y="4158333"/>
                <a:ext cx="432000" cy="432000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100" dirty="0"/>
              </a:p>
            </p:txBody>
          </p:sp>
          <p:sp>
            <p:nvSpPr>
              <p:cNvPr id="234" name="テキスト ボックス 233">
                <a:extLst>
                  <a:ext uri="{FF2B5EF4-FFF2-40B4-BE49-F238E27FC236}">
                    <a16:creationId xmlns:a16="http://schemas.microsoft.com/office/drawing/2014/main" xmlns="" id="{060E85EC-E1F8-E34B-B251-F6791E1119D4}"/>
                  </a:ext>
                </a:extLst>
              </p:cNvPr>
              <p:cNvSpPr txBox="1"/>
              <p:nvPr/>
            </p:nvSpPr>
            <p:spPr>
              <a:xfrm>
                <a:off x="6542153" y="4173773"/>
                <a:ext cx="5279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dirty="0"/>
                  <a:t>9</a:t>
                </a:r>
                <a:endParaRPr kumimoji="1" lang="ja-JP" altLang="en-US" sz="2000" dirty="0"/>
              </a:p>
            </p:txBody>
          </p:sp>
        </p:grpSp>
        <p:grpSp>
          <p:nvGrpSpPr>
            <p:cNvPr id="186" name="グループ化 185">
              <a:extLst>
                <a:ext uri="{FF2B5EF4-FFF2-40B4-BE49-F238E27FC236}">
                  <a16:creationId xmlns:a16="http://schemas.microsoft.com/office/drawing/2014/main" xmlns="" id="{44624066-8098-6541-8B81-F029A8F1A12E}"/>
                </a:ext>
              </a:extLst>
            </p:cNvPr>
            <p:cNvGrpSpPr/>
            <p:nvPr/>
          </p:nvGrpSpPr>
          <p:grpSpPr>
            <a:xfrm>
              <a:off x="5546929" y="1230639"/>
              <a:ext cx="527929" cy="1511412"/>
              <a:chOff x="6542153" y="3078921"/>
              <a:chExt cx="527929" cy="1511412"/>
            </a:xfrm>
          </p:grpSpPr>
          <p:sp>
            <p:nvSpPr>
              <p:cNvPr id="225" name="円/楕円 224">
                <a:extLst>
                  <a:ext uri="{FF2B5EF4-FFF2-40B4-BE49-F238E27FC236}">
                    <a16:creationId xmlns:a16="http://schemas.microsoft.com/office/drawing/2014/main" xmlns="" id="{89CBD8BE-06C3-2140-B33B-531B94C43E5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93109" y="3078921"/>
                <a:ext cx="432000" cy="432000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100" dirty="0"/>
              </a:p>
            </p:txBody>
          </p:sp>
          <p:cxnSp>
            <p:nvCxnSpPr>
              <p:cNvPr id="226" name="直線矢印コネクタ 225">
                <a:extLst>
                  <a:ext uri="{FF2B5EF4-FFF2-40B4-BE49-F238E27FC236}">
                    <a16:creationId xmlns:a16="http://schemas.microsoft.com/office/drawing/2014/main" xmlns="" id="{ACD227DF-4183-864F-B3C7-DDD4CAE66487}"/>
                  </a:ext>
                </a:extLst>
              </p:cNvPr>
              <p:cNvCxnSpPr>
                <a:cxnSpLocks/>
                <a:stCxn id="229" idx="0"/>
                <a:endCxn id="225" idx="4"/>
              </p:cNvCxnSpPr>
              <p:nvPr/>
            </p:nvCxnSpPr>
            <p:spPr>
              <a:xfrm flipV="1">
                <a:off x="6806118" y="3510921"/>
                <a:ext cx="2991" cy="662852"/>
              </a:xfrm>
              <a:prstGeom prst="straightConnector1">
                <a:avLst/>
              </a:prstGeom>
              <a:ln w="444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7" name="テキスト ボックス 226">
                <a:extLst>
                  <a:ext uri="{FF2B5EF4-FFF2-40B4-BE49-F238E27FC236}">
                    <a16:creationId xmlns:a16="http://schemas.microsoft.com/office/drawing/2014/main" xmlns="" id="{8A8B94BE-7A49-5743-9C08-44EBAD7DCD74}"/>
                  </a:ext>
                </a:extLst>
              </p:cNvPr>
              <p:cNvSpPr txBox="1"/>
              <p:nvPr/>
            </p:nvSpPr>
            <p:spPr>
              <a:xfrm>
                <a:off x="6542153" y="3094361"/>
                <a:ext cx="5279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dirty="0"/>
                  <a:t>13</a:t>
                </a:r>
                <a:endParaRPr kumimoji="1" lang="ja-JP" altLang="en-US" sz="2000" dirty="0"/>
              </a:p>
            </p:txBody>
          </p:sp>
          <p:sp>
            <p:nvSpPr>
              <p:cNvPr id="228" name="円/楕円 227">
                <a:extLst>
                  <a:ext uri="{FF2B5EF4-FFF2-40B4-BE49-F238E27FC236}">
                    <a16:creationId xmlns:a16="http://schemas.microsoft.com/office/drawing/2014/main" xmlns="" id="{0A59D29D-5CF6-AB46-A20C-001EB78C89B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93109" y="4158333"/>
                <a:ext cx="432000" cy="432000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100" dirty="0"/>
              </a:p>
            </p:txBody>
          </p:sp>
          <p:sp>
            <p:nvSpPr>
              <p:cNvPr id="229" name="テキスト ボックス 228">
                <a:extLst>
                  <a:ext uri="{FF2B5EF4-FFF2-40B4-BE49-F238E27FC236}">
                    <a16:creationId xmlns:a16="http://schemas.microsoft.com/office/drawing/2014/main" xmlns="" id="{E520554C-C283-444D-842D-DD342EA02062}"/>
                  </a:ext>
                </a:extLst>
              </p:cNvPr>
              <p:cNvSpPr txBox="1"/>
              <p:nvPr/>
            </p:nvSpPr>
            <p:spPr>
              <a:xfrm>
                <a:off x="6542153" y="4173773"/>
                <a:ext cx="5279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dirty="0"/>
                  <a:t>7</a:t>
                </a:r>
                <a:endParaRPr kumimoji="1" lang="ja-JP" altLang="en-US" sz="2000" dirty="0"/>
              </a:p>
            </p:txBody>
          </p:sp>
        </p:grpSp>
        <p:grpSp>
          <p:nvGrpSpPr>
            <p:cNvPr id="187" name="グループ化 186">
              <a:extLst>
                <a:ext uri="{FF2B5EF4-FFF2-40B4-BE49-F238E27FC236}">
                  <a16:creationId xmlns:a16="http://schemas.microsoft.com/office/drawing/2014/main" xmlns="" id="{59B39982-DD33-0B42-AEB6-A3CF11F75551}"/>
                </a:ext>
              </a:extLst>
            </p:cNvPr>
            <p:cNvGrpSpPr/>
            <p:nvPr/>
          </p:nvGrpSpPr>
          <p:grpSpPr>
            <a:xfrm>
              <a:off x="6090849" y="1230639"/>
              <a:ext cx="527929" cy="1511412"/>
              <a:chOff x="6542153" y="3078921"/>
              <a:chExt cx="527929" cy="1511412"/>
            </a:xfrm>
          </p:grpSpPr>
          <p:sp>
            <p:nvSpPr>
              <p:cNvPr id="220" name="円/楕円 219">
                <a:extLst>
                  <a:ext uri="{FF2B5EF4-FFF2-40B4-BE49-F238E27FC236}">
                    <a16:creationId xmlns:a16="http://schemas.microsoft.com/office/drawing/2014/main" xmlns="" id="{C0D602DD-2925-664E-9EFD-4DF8C9B7DAF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93109" y="3078921"/>
                <a:ext cx="432000" cy="432000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100" dirty="0"/>
              </a:p>
            </p:txBody>
          </p:sp>
          <p:cxnSp>
            <p:nvCxnSpPr>
              <p:cNvPr id="221" name="直線矢印コネクタ 220">
                <a:extLst>
                  <a:ext uri="{FF2B5EF4-FFF2-40B4-BE49-F238E27FC236}">
                    <a16:creationId xmlns:a16="http://schemas.microsoft.com/office/drawing/2014/main" xmlns="" id="{4B51CF38-288B-CC44-8774-846C7B4E662B}"/>
                  </a:ext>
                </a:extLst>
              </p:cNvPr>
              <p:cNvCxnSpPr>
                <a:cxnSpLocks/>
                <a:stCxn id="224" idx="0"/>
                <a:endCxn id="220" idx="4"/>
              </p:cNvCxnSpPr>
              <p:nvPr/>
            </p:nvCxnSpPr>
            <p:spPr>
              <a:xfrm flipV="1">
                <a:off x="6806118" y="3510921"/>
                <a:ext cx="2991" cy="662852"/>
              </a:xfrm>
              <a:prstGeom prst="straightConnector1">
                <a:avLst/>
              </a:prstGeom>
              <a:ln w="444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2" name="テキスト ボックス 221">
                <a:extLst>
                  <a:ext uri="{FF2B5EF4-FFF2-40B4-BE49-F238E27FC236}">
                    <a16:creationId xmlns:a16="http://schemas.microsoft.com/office/drawing/2014/main" xmlns="" id="{CAFC23A0-D152-724D-B2EC-5F72DB12431F}"/>
                  </a:ext>
                </a:extLst>
              </p:cNvPr>
              <p:cNvSpPr txBox="1"/>
              <p:nvPr/>
            </p:nvSpPr>
            <p:spPr>
              <a:xfrm>
                <a:off x="6542153" y="3094361"/>
                <a:ext cx="5279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dirty="0"/>
                  <a:t>5</a:t>
                </a:r>
                <a:endParaRPr kumimoji="1" lang="ja-JP" altLang="en-US" sz="2000" dirty="0"/>
              </a:p>
            </p:txBody>
          </p:sp>
          <p:sp>
            <p:nvSpPr>
              <p:cNvPr id="223" name="円/楕円 222">
                <a:extLst>
                  <a:ext uri="{FF2B5EF4-FFF2-40B4-BE49-F238E27FC236}">
                    <a16:creationId xmlns:a16="http://schemas.microsoft.com/office/drawing/2014/main" xmlns="" id="{3FECACC9-749B-674C-B37C-D6257BAECD4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93109" y="4158333"/>
                <a:ext cx="432000" cy="432000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100" dirty="0"/>
              </a:p>
            </p:txBody>
          </p:sp>
          <p:sp>
            <p:nvSpPr>
              <p:cNvPr id="224" name="テキスト ボックス 223">
                <a:extLst>
                  <a:ext uri="{FF2B5EF4-FFF2-40B4-BE49-F238E27FC236}">
                    <a16:creationId xmlns:a16="http://schemas.microsoft.com/office/drawing/2014/main" xmlns="" id="{2AB5E628-B3ED-164E-BB3C-BBEB2A89BC55}"/>
                  </a:ext>
                </a:extLst>
              </p:cNvPr>
              <p:cNvSpPr txBox="1"/>
              <p:nvPr/>
            </p:nvSpPr>
            <p:spPr>
              <a:xfrm>
                <a:off x="6542153" y="4173773"/>
                <a:ext cx="5279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dirty="0"/>
                  <a:t>15</a:t>
                </a:r>
                <a:endParaRPr kumimoji="1" lang="ja-JP" altLang="en-US" sz="2000" dirty="0"/>
              </a:p>
            </p:txBody>
          </p:sp>
        </p:grpSp>
        <p:grpSp>
          <p:nvGrpSpPr>
            <p:cNvPr id="188" name="グループ化 187">
              <a:extLst>
                <a:ext uri="{FF2B5EF4-FFF2-40B4-BE49-F238E27FC236}">
                  <a16:creationId xmlns:a16="http://schemas.microsoft.com/office/drawing/2014/main" xmlns="" id="{41C1E9A4-21BF-9240-9493-80BB809E2726}"/>
                </a:ext>
              </a:extLst>
            </p:cNvPr>
            <p:cNvGrpSpPr/>
            <p:nvPr/>
          </p:nvGrpSpPr>
          <p:grpSpPr>
            <a:xfrm>
              <a:off x="6615787" y="1230639"/>
              <a:ext cx="527929" cy="1511412"/>
              <a:chOff x="6542153" y="3078921"/>
              <a:chExt cx="527929" cy="1511412"/>
            </a:xfrm>
          </p:grpSpPr>
          <p:sp>
            <p:nvSpPr>
              <p:cNvPr id="215" name="円/楕円 214">
                <a:extLst>
                  <a:ext uri="{FF2B5EF4-FFF2-40B4-BE49-F238E27FC236}">
                    <a16:creationId xmlns:a16="http://schemas.microsoft.com/office/drawing/2014/main" xmlns="" id="{017799FD-9F92-1D4D-8F75-DA4F9C81849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93109" y="3078921"/>
                <a:ext cx="432000" cy="432000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100" dirty="0"/>
              </a:p>
            </p:txBody>
          </p:sp>
          <p:cxnSp>
            <p:nvCxnSpPr>
              <p:cNvPr id="216" name="直線矢印コネクタ 215">
                <a:extLst>
                  <a:ext uri="{FF2B5EF4-FFF2-40B4-BE49-F238E27FC236}">
                    <a16:creationId xmlns:a16="http://schemas.microsoft.com/office/drawing/2014/main" xmlns="" id="{2A792684-BE46-A64B-8A4E-A63E28C8690D}"/>
                  </a:ext>
                </a:extLst>
              </p:cNvPr>
              <p:cNvCxnSpPr>
                <a:cxnSpLocks/>
                <a:stCxn id="219" idx="0"/>
                <a:endCxn id="215" idx="4"/>
              </p:cNvCxnSpPr>
              <p:nvPr/>
            </p:nvCxnSpPr>
            <p:spPr>
              <a:xfrm flipV="1">
                <a:off x="6806118" y="3510921"/>
                <a:ext cx="2991" cy="662852"/>
              </a:xfrm>
              <a:prstGeom prst="straightConnector1">
                <a:avLst/>
              </a:prstGeom>
              <a:ln w="444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7" name="テキスト ボックス 216">
                <a:extLst>
                  <a:ext uri="{FF2B5EF4-FFF2-40B4-BE49-F238E27FC236}">
                    <a16:creationId xmlns:a16="http://schemas.microsoft.com/office/drawing/2014/main" xmlns="" id="{907801EF-D8D2-C24F-B51C-7C76D78EF60C}"/>
                  </a:ext>
                </a:extLst>
              </p:cNvPr>
              <p:cNvSpPr txBox="1"/>
              <p:nvPr/>
            </p:nvSpPr>
            <p:spPr>
              <a:xfrm>
                <a:off x="6542153" y="3094361"/>
                <a:ext cx="5279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dirty="0"/>
                  <a:t>14</a:t>
                </a:r>
                <a:endParaRPr kumimoji="1" lang="ja-JP" altLang="en-US" sz="2000" dirty="0"/>
              </a:p>
            </p:txBody>
          </p:sp>
          <p:sp>
            <p:nvSpPr>
              <p:cNvPr id="218" name="円/楕円 217">
                <a:extLst>
                  <a:ext uri="{FF2B5EF4-FFF2-40B4-BE49-F238E27FC236}">
                    <a16:creationId xmlns:a16="http://schemas.microsoft.com/office/drawing/2014/main" xmlns="" id="{5CCB0FC1-1B93-1247-AA2D-3DBDEC30571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93109" y="4158333"/>
                <a:ext cx="432000" cy="432000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100" dirty="0"/>
              </a:p>
            </p:txBody>
          </p:sp>
          <p:sp>
            <p:nvSpPr>
              <p:cNvPr id="219" name="テキスト ボックス 218">
                <a:extLst>
                  <a:ext uri="{FF2B5EF4-FFF2-40B4-BE49-F238E27FC236}">
                    <a16:creationId xmlns:a16="http://schemas.microsoft.com/office/drawing/2014/main" xmlns="" id="{B35309AF-BD18-264A-ACEB-86750030E5B8}"/>
                  </a:ext>
                </a:extLst>
              </p:cNvPr>
              <p:cNvSpPr txBox="1"/>
              <p:nvPr/>
            </p:nvSpPr>
            <p:spPr>
              <a:xfrm>
                <a:off x="6542153" y="4173773"/>
                <a:ext cx="5279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dirty="0"/>
                  <a:t>6</a:t>
                </a:r>
                <a:endParaRPr kumimoji="1" lang="ja-JP" altLang="en-US" sz="2000" dirty="0"/>
              </a:p>
            </p:txBody>
          </p:sp>
        </p:grpSp>
        <p:grpSp>
          <p:nvGrpSpPr>
            <p:cNvPr id="189" name="グループ化 188">
              <a:extLst>
                <a:ext uri="{FF2B5EF4-FFF2-40B4-BE49-F238E27FC236}">
                  <a16:creationId xmlns:a16="http://schemas.microsoft.com/office/drawing/2014/main" xmlns="" id="{122B822A-774F-2040-B4D8-7CDAA2D8F8E6}"/>
                </a:ext>
              </a:extLst>
            </p:cNvPr>
            <p:cNvGrpSpPr/>
            <p:nvPr/>
          </p:nvGrpSpPr>
          <p:grpSpPr>
            <a:xfrm>
              <a:off x="3987039" y="1234029"/>
              <a:ext cx="527929" cy="1511412"/>
              <a:chOff x="2900056" y="4035259"/>
              <a:chExt cx="527929" cy="1511412"/>
            </a:xfrm>
          </p:grpSpPr>
          <p:sp>
            <p:nvSpPr>
              <p:cNvPr id="210" name="円/楕円 209">
                <a:extLst>
                  <a:ext uri="{FF2B5EF4-FFF2-40B4-BE49-F238E27FC236}">
                    <a16:creationId xmlns:a16="http://schemas.microsoft.com/office/drawing/2014/main" xmlns="" id="{6A25CD03-E31B-5246-93D6-68C959E6032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51012" y="4035259"/>
                <a:ext cx="432000" cy="432000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100" dirty="0"/>
              </a:p>
            </p:txBody>
          </p:sp>
          <p:cxnSp>
            <p:nvCxnSpPr>
              <p:cNvPr id="211" name="直線矢印コネクタ 210">
                <a:extLst>
                  <a:ext uri="{FF2B5EF4-FFF2-40B4-BE49-F238E27FC236}">
                    <a16:creationId xmlns:a16="http://schemas.microsoft.com/office/drawing/2014/main" xmlns="" id="{78C70BCB-5890-134E-8137-9A806E6CFD7F}"/>
                  </a:ext>
                </a:extLst>
              </p:cNvPr>
              <p:cNvCxnSpPr>
                <a:cxnSpLocks/>
                <a:stCxn id="210" idx="4"/>
                <a:endCxn id="214" idx="0"/>
              </p:cNvCxnSpPr>
              <p:nvPr/>
            </p:nvCxnSpPr>
            <p:spPr>
              <a:xfrm flipH="1">
                <a:off x="3164021" y="4467259"/>
                <a:ext cx="2991" cy="662852"/>
              </a:xfrm>
              <a:prstGeom prst="straightConnector1">
                <a:avLst/>
              </a:prstGeom>
              <a:ln w="444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2" name="テキスト ボックス 211">
                <a:extLst>
                  <a:ext uri="{FF2B5EF4-FFF2-40B4-BE49-F238E27FC236}">
                    <a16:creationId xmlns:a16="http://schemas.microsoft.com/office/drawing/2014/main" xmlns="" id="{89146056-8901-E749-B9BB-3363B95E26FD}"/>
                  </a:ext>
                </a:extLst>
              </p:cNvPr>
              <p:cNvSpPr txBox="1"/>
              <p:nvPr/>
            </p:nvSpPr>
            <p:spPr>
              <a:xfrm>
                <a:off x="2900056" y="4050699"/>
                <a:ext cx="5279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dirty="0"/>
                  <a:t>3</a:t>
                </a:r>
                <a:endParaRPr kumimoji="1" lang="ja-JP" altLang="en-US" sz="2000" dirty="0"/>
              </a:p>
            </p:txBody>
          </p:sp>
          <p:sp>
            <p:nvSpPr>
              <p:cNvPr id="213" name="円/楕円 212">
                <a:extLst>
                  <a:ext uri="{FF2B5EF4-FFF2-40B4-BE49-F238E27FC236}">
                    <a16:creationId xmlns:a16="http://schemas.microsoft.com/office/drawing/2014/main" xmlns="" id="{FA7D794B-78E8-384A-8F50-BD8FCB425D1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51012" y="5114671"/>
                <a:ext cx="432000" cy="432000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100" dirty="0"/>
              </a:p>
            </p:txBody>
          </p:sp>
          <p:sp>
            <p:nvSpPr>
              <p:cNvPr id="214" name="テキスト ボックス 213">
                <a:extLst>
                  <a:ext uri="{FF2B5EF4-FFF2-40B4-BE49-F238E27FC236}">
                    <a16:creationId xmlns:a16="http://schemas.microsoft.com/office/drawing/2014/main" xmlns="" id="{4C07C64B-D088-FA44-A01C-A7DBEB5E7633}"/>
                  </a:ext>
                </a:extLst>
              </p:cNvPr>
              <p:cNvSpPr txBox="1"/>
              <p:nvPr/>
            </p:nvSpPr>
            <p:spPr>
              <a:xfrm>
                <a:off x="2900056" y="5130111"/>
                <a:ext cx="5279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dirty="0"/>
                  <a:t>17</a:t>
                </a:r>
                <a:endParaRPr kumimoji="1" lang="ja-JP" altLang="en-US" sz="2000" dirty="0"/>
              </a:p>
            </p:txBody>
          </p:sp>
        </p:grpSp>
        <p:grpSp>
          <p:nvGrpSpPr>
            <p:cNvPr id="190" name="グループ化 189">
              <a:extLst>
                <a:ext uri="{FF2B5EF4-FFF2-40B4-BE49-F238E27FC236}">
                  <a16:creationId xmlns:a16="http://schemas.microsoft.com/office/drawing/2014/main" xmlns="" id="{C80CA01B-F523-6C4B-B000-6585E7A17C37}"/>
                </a:ext>
              </a:extLst>
            </p:cNvPr>
            <p:cNvGrpSpPr/>
            <p:nvPr/>
          </p:nvGrpSpPr>
          <p:grpSpPr>
            <a:xfrm>
              <a:off x="4508986" y="1235920"/>
              <a:ext cx="527929" cy="1511412"/>
              <a:chOff x="2900056" y="4035259"/>
              <a:chExt cx="527929" cy="1511412"/>
            </a:xfrm>
          </p:grpSpPr>
          <p:sp>
            <p:nvSpPr>
              <p:cNvPr id="205" name="円/楕円 204">
                <a:extLst>
                  <a:ext uri="{FF2B5EF4-FFF2-40B4-BE49-F238E27FC236}">
                    <a16:creationId xmlns:a16="http://schemas.microsoft.com/office/drawing/2014/main" xmlns="" id="{E4598862-3DC6-6642-AD06-ACB8A69BBE4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51012" y="4035259"/>
                <a:ext cx="432000" cy="432000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100" dirty="0"/>
              </a:p>
            </p:txBody>
          </p:sp>
          <p:cxnSp>
            <p:nvCxnSpPr>
              <p:cNvPr id="206" name="直線矢印コネクタ 205">
                <a:extLst>
                  <a:ext uri="{FF2B5EF4-FFF2-40B4-BE49-F238E27FC236}">
                    <a16:creationId xmlns:a16="http://schemas.microsoft.com/office/drawing/2014/main" xmlns="" id="{51D4E7F2-B2BF-F44C-BC8B-03175B23016D}"/>
                  </a:ext>
                </a:extLst>
              </p:cNvPr>
              <p:cNvCxnSpPr>
                <a:cxnSpLocks/>
                <a:stCxn id="205" idx="4"/>
                <a:endCxn id="209" idx="0"/>
              </p:cNvCxnSpPr>
              <p:nvPr/>
            </p:nvCxnSpPr>
            <p:spPr>
              <a:xfrm flipH="1">
                <a:off x="3164021" y="4467259"/>
                <a:ext cx="2991" cy="662852"/>
              </a:xfrm>
              <a:prstGeom prst="straightConnector1">
                <a:avLst/>
              </a:prstGeom>
              <a:ln w="444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7" name="テキスト ボックス 206">
                <a:extLst>
                  <a:ext uri="{FF2B5EF4-FFF2-40B4-BE49-F238E27FC236}">
                    <a16:creationId xmlns:a16="http://schemas.microsoft.com/office/drawing/2014/main" xmlns="" id="{79A50702-44D5-724B-9026-D5157537C881}"/>
                  </a:ext>
                </a:extLst>
              </p:cNvPr>
              <p:cNvSpPr txBox="1"/>
              <p:nvPr/>
            </p:nvSpPr>
            <p:spPr>
              <a:xfrm>
                <a:off x="2900056" y="4050699"/>
                <a:ext cx="5279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2000" dirty="0"/>
                  <a:t>12</a:t>
                </a:r>
                <a:endParaRPr kumimoji="1" lang="ja-JP" altLang="en-US" sz="2000" dirty="0"/>
              </a:p>
            </p:txBody>
          </p:sp>
          <p:sp>
            <p:nvSpPr>
              <p:cNvPr id="208" name="円/楕円 207">
                <a:extLst>
                  <a:ext uri="{FF2B5EF4-FFF2-40B4-BE49-F238E27FC236}">
                    <a16:creationId xmlns:a16="http://schemas.microsoft.com/office/drawing/2014/main" xmlns="" id="{C9186B2A-F283-F240-AE57-2265A154DBD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51012" y="5114671"/>
                <a:ext cx="432000" cy="432000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100" dirty="0"/>
              </a:p>
            </p:txBody>
          </p:sp>
          <p:sp>
            <p:nvSpPr>
              <p:cNvPr id="209" name="テキスト ボックス 208">
                <a:extLst>
                  <a:ext uri="{FF2B5EF4-FFF2-40B4-BE49-F238E27FC236}">
                    <a16:creationId xmlns:a16="http://schemas.microsoft.com/office/drawing/2014/main" xmlns="" id="{67E162F4-7491-8946-BA6B-6C23D014D8C0}"/>
                  </a:ext>
                </a:extLst>
              </p:cNvPr>
              <p:cNvSpPr txBox="1"/>
              <p:nvPr/>
            </p:nvSpPr>
            <p:spPr>
              <a:xfrm>
                <a:off x="2900056" y="5130111"/>
                <a:ext cx="5279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dirty="0"/>
                  <a:t>8</a:t>
                </a:r>
                <a:endParaRPr kumimoji="1" lang="ja-JP" altLang="en-US" sz="2000" dirty="0"/>
              </a:p>
            </p:txBody>
          </p:sp>
        </p:grpSp>
        <p:grpSp>
          <p:nvGrpSpPr>
            <p:cNvPr id="191" name="グループ化 190">
              <a:extLst>
                <a:ext uri="{FF2B5EF4-FFF2-40B4-BE49-F238E27FC236}">
                  <a16:creationId xmlns:a16="http://schemas.microsoft.com/office/drawing/2014/main" xmlns="" id="{3ACBC74C-B57B-9647-B879-AA24979D7A36}"/>
                </a:ext>
              </a:extLst>
            </p:cNvPr>
            <p:cNvGrpSpPr/>
            <p:nvPr/>
          </p:nvGrpSpPr>
          <p:grpSpPr>
            <a:xfrm>
              <a:off x="5027942" y="1234029"/>
              <a:ext cx="527929" cy="1511412"/>
              <a:chOff x="2900056" y="4035259"/>
              <a:chExt cx="527929" cy="1511412"/>
            </a:xfrm>
          </p:grpSpPr>
          <p:sp>
            <p:nvSpPr>
              <p:cNvPr id="200" name="円/楕円 199">
                <a:extLst>
                  <a:ext uri="{FF2B5EF4-FFF2-40B4-BE49-F238E27FC236}">
                    <a16:creationId xmlns:a16="http://schemas.microsoft.com/office/drawing/2014/main" xmlns="" id="{3CF54A40-D49D-9F47-8F33-78FC9901DC1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51012" y="4035259"/>
                <a:ext cx="432000" cy="432000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100" dirty="0"/>
              </a:p>
            </p:txBody>
          </p:sp>
          <p:cxnSp>
            <p:nvCxnSpPr>
              <p:cNvPr id="201" name="直線矢印コネクタ 200">
                <a:extLst>
                  <a:ext uri="{FF2B5EF4-FFF2-40B4-BE49-F238E27FC236}">
                    <a16:creationId xmlns:a16="http://schemas.microsoft.com/office/drawing/2014/main" xmlns="" id="{25EE0369-20D4-544D-94AE-FF35C8AB9739}"/>
                  </a:ext>
                </a:extLst>
              </p:cNvPr>
              <p:cNvCxnSpPr>
                <a:cxnSpLocks/>
                <a:stCxn id="200" idx="4"/>
                <a:endCxn id="204" idx="0"/>
              </p:cNvCxnSpPr>
              <p:nvPr/>
            </p:nvCxnSpPr>
            <p:spPr>
              <a:xfrm flipH="1">
                <a:off x="3164021" y="4467259"/>
                <a:ext cx="2991" cy="662852"/>
              </a:xfrm>
              <a:prstGeom prst="straightConnector1">
                <a:avLst/>
              </a:prstGeom>
              <a:ln w="444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2" name="テキスト ボックス 201">
                <a:extLst>
                  <a:ext uri="{FF2B5EF4-FFF2-40B4-BE49-F238E27FC236}">
                    <a16:creationId xmlns:a16="http://schemas.microsoft.com/office/drawing/2014/main" xmlns="" id="{C354F529-C00B-F94F-A1FD-8CE5D8C7200E}"/>
                  </a:ext>
                </a:extLst>
              </p:cNvPr>
              <p:cNvSpPr txBox="1"/>
              <p:nvPr/>
            </p:nvSpPr>
            <p:spPr>
              <a:xfrm>
                <a:off x="2900056" y="4050699"/>
                <a:ext cx="5279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dirty="0"/>
                  <a:t>4</a:t>
                </a:r>
                <a:endParaRPr kumimoji="1" lang="ja-JP" altLang="en-US" sz="2000" dirty="0"/>
              </a:p>
            </p:txBody>
          </p:sp>
          <p:sp>
            <p:nvSpPr>
              <p:cNvPr id="203" name="円/楕円 202">
                <a:extLst>
                  <a:ext uri="{FF2B5EF4-FFF2-40B4-BE49-F238E27FC236}">
                    <a16:creationId xmlns:a16="http://schemas.microsoft.com/office/drawing/2014/main" xmlns="" id="{F042F76B-3184-B049-B53F-69572793D5B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51012" y="5114671"/>
                <a:ext cx="432000" cy="432000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100" dirty="0"/>
              </a:p>
            </p:txBody>
          </p:sp>
          <p:sp>
            <p:nvSpPr>
              <p:cNvPr id="204" name="テキスト ボックス 203">
                <a:extLst>
                  <a:ext uri="{FF2B5EF4-FFF2-40B4-BE49-F238E27FC236}">
                    <a16:creationId xmlns:a16="http://schemas.microsoft.com/office/drawing/2014/main" xmlns="" id="{D4E66BDB-89E2-4E45-8973-385FCA020A81}"/>
                  </a:ext>
                </a:extLst>
              </p:cNvPr>
              <p:cNvSpPr txBox="1"/>
              <p:nvPr/>
            </p:nvSpPr>
            <p:spPr>
              <a:xfrm>
                <a:off x="2900056" y="5130111"/>
                <a:ext cx="5279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dirty="0"/>
                  <a:t>16</a:t>
                </a:r>
                <a:endParaRPr kumimoji="1" lang="ja-JP" altLang="en-US" sz="2000" dirty="0"/>
              </a:p>
            </p:txBody>
          </p:sp>
        </p:grpSp>
        <p:cxnSp>
          <p:nvCxnSpPr>
            <p:cNvPr id="192" name="直線矢印コネクタ 191">
              <a:extLst>
                <a:ext uri="{FF2B5EF4-FFF2-40B4-BE49-F238E27FC236}">
                  <a16:creationId xmlns:a16="http://schemas.microsoft.com/office/drawing/2014/main" xmlns="" id="{1CA039C3-AA3D-3E4A-8E9D-F0E6594A7ABD}"/>
                </a:ext>
              </a:extLst>
            </p:cNvPr>
            <p:cNvCxnSpPr>
              <a:cxnSpLocks/>
              <a:stCxn id="182" idx="2"/>
              <a:endCxn id="180" idx="6"/>
            </p:cNvCxnSpPr>
            <p:nvPr/>
          </p:nvCxnSpPr>
          <p:spPr>
            <a:xfrm flipH="1">
              <a:off x="1892844" y="1995580"/>
              <a:ext cx="442053" cy="0"/>
            </a:xfrm>
            <a:prstGeom prst="straightConnector1">
              <a:avLst/>
            </a:prstGeom>
            <a:ln w="444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3" name="右矢印 192">
              <a:extLst>
                <a:ext uri="{FF2B5EF4-FFF2-40B4-BE49-F238E27FC236}">
                  <a16:creationId xmlns:a16="http://schemas.microsoft.com/office/drawing/2014/main" xmlns="" id="{AF7138D0-DE92-5E4D-B3DD-E49584F04D6B}"/>
                </a:ext>
              </a:extLst>
            </p:cNvPr>
            <p:cNvSpPr/>
            <p:nvPr/>
          </p:nvSpPr>
          <p:spPr>
            <a:xfrm rot="10800000">
              <a:off x="7204756" y="1267229"/>
              <a:ext cx="616578" cy="360000"/>
            </a:xfrm>
            <a:prstGeom prst="rightArrow">
              <a:avLst>
                <a:gd name="adj1" fmla="val 41254"/>
                <a:gd name="adj2" fmla="val 5000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4" name="正方形/長方形 193">
              <a:extLst>
                <a:ext uri="{FF2B5EF4-FFF2-40B4-BE49-F238E27FC236}">
                  <a16:creationId xmlns:a16="http://schemas.microsoft.com/office/drawing/2014/main" xmlns="" id="{2563BA6C-4990-D149-B595-257066CEFDDF}"/>
                </a:ext>
              </a:extLst>
            </p:cNvPr>
            <p:cNvSpPr/>
            <p:nvPr/>
          </p:nvSpPr>
          <p:spPr>
            <a:xfrm>
              <a:off x="7204757" y="2449799"/>
              <a:ext cx="616577" cy="15149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5" name="正方形/長方形 194">
              <a:extLst>
                <a:ext uri="{FF2B5EF4-FFF2-40B4-BE49-F238E27FC236}">
                  <a16:creationId xmlns:a16="http://schemas.microsoft.com/office/drawing/2014/main" xmlns="" id="{292E93AF-1C11-0745-88DD-6AF7F3DDE1C0}"/>
                </a:ext>
              </a:extLst>
            </p:cNvPr>
            <p:cNvSpPr/>
            <p:nvPr/>
          </p:nvSpPr>
          <p:spPr>
            <a:xfrm rot="5400000">
              <a:off x="7136419" y="1916377"/>
              <a:ext cx="1224546" cy="14528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6" name="右矢印 195">
              <a:extLst>
                <a:ext uri="{FF2B5EF4-FFF2-40B4-BE49-F238E27FC236}">
                  <a16:creationId xmlns:a16="http://schemas.microsoft.com/office/drawing/2014/main" xmlns="" id="{2E16A342-2FB1-EF4D-AC4D-95D9DD385B9C}"/>
                </a:ext>
              </a:extLst>
            </p:cNvPr>
            <p:cNvSpPr/>
            <p:nvPr/>
          </p:nvSpPr>
          <p:spPr>
            <a:xfrm rot="5400000">
              <a:off x="1485359" y="1386274"/>
              <a:ext cx="376985" cy="360000"/>
            </a:xfrm>
            <a:prstGeom prst="rightArrow">
              <a:avLst>
                <a:gd name="adj1" fmla="val 41254"/>
                <a:gd name="adj2" fmla="val 5000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7" name="右矢印 196">
              <a:extLst>
                <a:ext uri="{FF2B5EF4-FFF2-40B4-BE49-F238E27FC236}">
                  <a16:creationId xmlns:a16="http://schemas.microsoft.com/office/drawing/2014/main" xmlns="" id="{07FBCB4F-A28C-6A48-AA5C-D97412FE2BB7}"/>
                </a:ext>
              </a:extLst>
            </p:cNvPr>
            <p:cNvSpPr/>
            <p:nvPr/>
          </p:nvSpPr>
          <p:spPr>
            <a:xfrm>
              <a:off x="1609274" y="2345545"/>
              <a:ext cx="1327889" cy="360000"/>
            </a:xfrm>
            <a:prstGeom prst="rightArrow">
              <a:avLst>
                <a:gd name="adj1" fmla="val 41254"/>
                <a:gd name="adj2" fmla="val 5000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8" name="正方形/長方形 197">
              <a:extLst>
                <a:ext uri="{FF2B5EF4-FFF2-40B4-BE49-F238E27FC236}">
                  <a16:creationId xmlns:a16="http://schemas.microsoft.com/office/drawing/2014/main" xmlns="" id="{44A840DD-F0B3-0948-9E76-AC4328A2E303}"/>
                </a:ext>
              </a:extLst>
            </p:cNvPr>
            <p:cNvSpPr/>
            <p:nvPr/>
          </p:nvSpPr>
          <p:spPr>
            <a:xfrm>
              <a:off x="1601524" y="1365927"/>
              <a:ext cx="1328243" cy="15149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9" name="正方形/長方形 198">
              <a:extLst>
                <a:ext uri="{FF2B5EF4-FFF2-40B4-BE49-F238E27FC236}">
                  <a16:creationId xmlns:a16="http://schemas.microsoft.com/office/drawing/2014/main" xmlns="" id="{77FDF366-55F4-6847-8B69-FCF9B1A11185}"/>
                </a:ext>
              </a:extLst>
            </p:cNvPr>
            <p:cNvSpPr/>
            <p:nvPr/>
          </p:nvSpPr>
          <p:spPr>
            <a:xfrm rot="5400000">
              <a:off x="1515731" y="2362465"/>
              <a:ext cx="332371" cy="14528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xmlns="" id="{B6146B04-51FF-C543-B508-6BA828FCEF2F}"/>
              </a:ext>
            </a:extLst>
          </p:cNvPr>
          <p:cNvSpPr txBox="1"/>
          <p:nvPr/>
        </p:nvSpPr>
        <p:spPr>
          <a:xfrm>
            <a:off x="8022921" y="1374313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1</a:t>
            </a:r>
            <a:r>
              <a:rPr lang="ja-JP" altLang="en-US" sz="2400"/>
              <a:t>日目</a:t>
            </a:r>
            <a:endParaRPr kumimoji="1" lang="ja-JP" altLang="en-US" sz="2400"/>
          </a:p>
        </p:txBody>
      </p:sp>
      <p:sp>
        <p:nvSpPr>
          <p:cNvPr id="242" name="テキスト ボックス 241">
            <a:extLst>
              <a:ext uri="{FF2B5EF4-FFF2-40B4-BE49-F238E27FC236}">
                <a16:creationId xmlns:a16="http://schemas.microsoft.com/office/drawing/2014/main" xmlns="" id="{EC340E30-35FB-F245-A998-B29F288C6110}"/>
              </a:ext>
            </a:extLst>
          </p:cNvPr>
          <p:cNvSpPr txBox="1"/>
          <p:nvPr/>
        </p:nvSpPr>
        <p:spPr>
          <a:xfrm>
            <a:off x="8039767" y="3164017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2</a:t>
            </a:r>
            <a:r>
              <a:rPr lang="ja-JP" altLang="en-US" sz="2400"/>
              <a:t>日目</a:t>
            </a:r>
            <a:endParaRPr kumimoji="1" lang="ja-JP" altLang="en-US" sz="2400"/>
          </a:p>
        </p:txBody>
      </p:sp>
      <p:sp>
        <p:nvSpPr>
          <p:cNvPr id="243" name="テキスト ボックス 242">
            <a:extLst>
              <a:ext uri="{FF2B5EF4-FFF2-40B4-BE49-F238E27FC236}">
                <a16:creationId xmlns:a16="http://schemas.microsoft.com/office/drawing/2014/main" xmlns="" id="{D8183488-A789-F842-AB03-A91204E5B002}"/>
              </a:ext>
            </a:extLst>
          </p:cNvPr>
          <p:cNvSpPr txBox="1"/>
          <p:nvPr/>
        </p:nvSpPr>
        <p:spPr>
          <a:xfrm>
            <a:off x="8039767" y="4959927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3</a:t>
            </a:r>
            <a:r>
              <a:rPr lang="ja-JP" altLang="en-US" sz="2400"/>
              <a:t>日目</a:t>
            </a:r>
            <a:endParaRPr kumimoji="1" lang="ja-JP" altLang="en-US" sz="240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xmlns="" id="{D4BF8396-09E0-1A43-941C-FF33CECD1035}"/>
              </a:ext>
            </a:extLst>
          </p:cNvPr>
          <p:cNvSpPr txBox="1"/>
          <p:nvPr/>
        </p:nvSpPr>
        <p:spPr>
          <a:xfrm>
            <a:off x="291668" y="6009564"/>
            <a:ext cx="5498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[1]: S</a:t>
            </a:r>
            <a:r>
              <a:rPr lang="en-US" altLang="ja-JP" dirty="0"/>
              <a:t>. </a:t>
            </a:r>
            <a:r>
              <a:rPr lang="en-US" altLang="ja-JP" dirty="0" err="1"/>
              <a:t>Westphal</a:t>
            </a:r>
            <a:r>
              <a:rPr lang="en-US" altLang="ja-JP" dirty="0"/>
              <a:t>, K. </a:t>
            </a:r>
            <a:r>
              <a:rPr lang="en-US" altLang="ja-JP" dirty="0" err="1"/>
              <a:t>Noparlik</a:t>
            </a:r>
            <a:r>
              <a:rPr lang="en-US" altLang="ja-JP" dirty="0"/>
              <a:t>: </a:t>
            </a:r>
            <a:endParaRPr lang="en-US" altLang="ja-JP" dirty="0" smtClean="0"/>
          </a:p>
          <a:p>
            <a:r>
              <a:rPr lang="en-US" altLang="ja-JP" dirty="0" smtClean="0"/>
              <a:t>Annals </a:t>
            </a:r>
            <a:r>
              <a:rPr lang="en-US" altLang="ja-JP" dirty="0"/>
              <a:t>of Operations Research 218, pp.347-360 (2014). </a:t>
            </a:r>
            <a:endParaRPr lang="en-US" altLang="ja-JP" dirty="0">
              <a:effectLst/>
            </a:endParaRPr>
          </a:p>
        </p:txBody>
      </p:sp>
      <p:sp>
        <p:nvSpPr>
          <p:cNvPr id="259" name="正方形/長方形 258"/>
          <p:cNvSpPr/>
          <p:nvPr/>
        </p:nvSpPr>
        <p:spPr>
          <a:xfrm>
            <a:off x="69330" y="677614"/>
            <a:ext cx="4988817" cy="534436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" name="正方形/長方形 259"/>
          <p:cNvSpPr/>
          <p:nvPr/>
        </p:nvSpPr>
        <p:spPr>
          <a:xfrm>
            <a:off x="1781927" y="1803317"/>
            <a:ext cx="3185631" cy="292392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261" name="正方形/長方形 260"/>
          <p:cNvSpPr/>
          <p:nvPr/>
        </p:nvSpPr>
        <p:spPr>
          <a:xfrm>
            <a:off x="279804" y="1060715"/>
            <a:ext cx="4565373" cy="6230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/>
              <a:t>　チーム</a:t>
            </a:r>
            <a:r>
              <a:rPr kumimoji="1" lang="en-US" altLang="ja-JP" sz="2400" dirty="0" smtClean="0"/>
              <a:t>13</a:t>
            </a:r>
            <a:r>
              <a:rPr kumimoji="1" lang="ja-JP" altLang="en-US" sz="2400" dirty="0" smtClean="0"/>
              <a:t>の移動経路</a:t>
            </a:r>
            <a:endParaRPr kumimoji="1" lang="ja-JP" altLang="en-US" sz="2400" dirty="0"/>
          </a:p>
        </p:txBody>
      </p:sp>
      <p:sp>
        <p:nvSpPr>
          <p:cNvPr id="262" name="角丸四角形 261"/>
          <p:cNvSpPr/>
          <p:nvPr/>
        </p:nvSpPr>
        <p:spPr>
          <a:xfrm>
            <a:off x="279806" y="2917324"/>
            <a:ext cx="1227859" cy="6230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/>
              <a:t>2</a:t>
            </a:r>
            <a:r>
              <a:rPr kumimoji="1" lang="ja-JP" altLang="en-US" sz="2400" dirty="0" smtClean="0"/>
              <a:t>日目</a:t>
            </a:r>
            <a:endParaRPr kumimoji="1" lang="ja-JP" altLang="en-US" sz="2400" dirty="0"/>
          </a:p>
        </p:txBody>
      </p:sp>
      <p:sp>
        <p:nvSpPr>
          <p:cNvPr id="263" name="角丸四角形 262"/>
          <p:cNvSpPr/>
          <p:nvPr/>
        </p:nvSpPr>
        <p:spPr>
          <a:xfrm>
            <a:off x="279806" y="3936003"/>
            <a:ext cx="1227859" cy="6230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/>
              <a:t>3</a:t>
            </a:r>
            <a:r>
              <a:rPr kumimoji="1" lang="ja-JP" altLang="en-US" sz="2400" dirty="0" smtClean="0"/>
              <a:t>日目</a:t>
            </a:r>
            <a:endParaRPr kumimoji="1" lang="ja-JP" altLang="en-US" sz="2400" dirty="0"/>
          </a:p>
        </p:txBody>
      </p:sp>
      <p:sp>
        <p:nvSpPr>
          <p:cNvPr id="264" name="角丸四角形 263"/>
          <p:cNvSpPr/>
          <p:nvPr/>
        </p:nvSpPr>
        <p:spPr>
          <a:xfrm>
            <a:off x="279805" y="1898645"/>
            <a:ext cx="1227859" cy="6230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1</a:t>
            </a:r>
            <a:r>
              <a:rPr kumimoji="1" lang="ja-JP" altLang="en-US" sz="2400" dirty="0" smtClean="0"/>
              <a:t>日目</a:t>
            </a:r>
            <a:endParaRPr kumimoji="1" lang="ja-JP" altLang="en-US" sz="2400" dirty="0"/>
          </a:p>
        </p:txBody>
      </p:sp>
      <p:sp>
        <p:nvSpPr>
          <p:cNvPr id="265" name="正方形/長方形 264"/>
          <p:cNvSpPr/>
          <p:nvPr/>
        </p:nvSpPr>
        <p:spPr>
          <a:xfrm>
            <a:off x="1915435" y="1898645"/>
            <a:ext cx="2273643" cy="62309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　</a:t>
            </a:r>
            <a:r>
              <a:rPr kumimoji="1" lang="ja-JP" altLang="en-US" b="1" dirty="0" smtClean="0"/>
              <a:t>チーム</a:t>
            </a:r>
            <a:r>
              <a:rPr lang="en-US" altLang="ja-JP" sz="2400" b="1" dirty="0"/>
              <a:t>5</a:t>
            </a:r>
            <a:r>
              <a:rPr kumimoji="1" lang="ja-JP" altLang="en-US" dirty="0" smtClean="0"/>
              <a:t>の本拠地</a:t>
            </a:r>
            <a:endParaRPr kumimoji="1" lang="en-US" altLang="ja-JP" dirty="0" smtClean="0"/>
          </a:p>
          <a:p>
            <a:pPr algn="ctr"/>
            <a:r>
              <a:rPr lang="ja-JP" altLang="en-US" dirty="0" smtClean="0"/>
              <a:t>（アウェイゲーム）</a:t>
            </a:r>
            <a:endParaRPr lang="ja-JP" altLang="en-US" dirty="0"/>
          </a:p>
        </p:txBody>
      </p:sp>
      <p:sp>
        <p:nvSpPr>
          <p:cNvPr id="266" name="正方形/長方形 265"/>
          <p:cNvSpPr/>
          <p:nvPr/>
        </p:nvSpPr>
        <p:spPr>
          <a:xfrm>
            <a:off x="1915436" y="2917324"/>
            <a:ext cx="2273643" cy="62309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/>
              <a:t>　チーム</a:t>
            </a:r>
            <a:r>
              <a:rPr lang="en-US" altLang="ja-JP" sz="2400" b="1" dirty="0"/>
              <a:t>6</a:t>
            </a:r>
            <a:r>
              <a:rPr kumimoji="1" lang="ja-JP" altLang="en-US" dirty="0" smtClean="0"/>
              <a:t>の本拠地</a:t>
            </a:r>
            <a:endParaRPr kumimoji="1" lang="en-US" altLang="ja-JP" dirty="0" smtClean="0"/>
          </a:p>
          <a:p>
            <a:pPr algn="ctr"/>
            <a:r>
              <a:rPr lang="ja-JP" altLang="en-US" dirty="0"/>
              <a:t>（</a:t>
            </a:r>
            <a:r>
              <a:rPr lang="ja-JP" altLang="en-US" dirty="0" smtClean="0"/>
              <a:t>アウェイ</a:t>
            </a:r>
            <a:r>
              <a:rPr lang="ja-JP" altLang="en-US" dirty="0"/>
              <a:t>ゲーム</a:t>
            </a:r>
            <a:r>
              <a:rPr lang="ja-JP" altLang="en-US" dirty="0" smtClean="0"/>
              <a:t>）</a:t>
            </a:r>
            <a:endParaRPr lang="ja-JP" altLang="en-US" dirty="0"/>
          </a:p>
        </p:txBody>
      </p:sp>
      <p:sp>
        <p:nvSpPr>
          <p:cNvPr id="267" name="正方形/長方形 266"/>
          <p:cNvSpPr/>
          <p:nvPr/>
        </p:nvSpPr>
        <p:spPr>
          <a:xfrm>
            <a:off x="1915436" y="3936003"/>
            <a:ext cx="2273643" cy="62309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/>
              <a:t>　チーム</a:t>
            </a:r>
            <a:r>
              <a:rPr lang="en-US" altLang="ja-JP" sz="2400" b="1" dirty="0" smtClean="0"/>
              <a:t>7</a:t>
            </a:r>
            <a:r>
              <a:rPr kumimoji="1" lang="ja-JP" altLang="en-US" dirty="0" smtClean="0"/>
              <a:t>の本拠地</a:t>
            </a:r>
            <a:endParaRPr kumimoji="1" lang="en-US" altLang="ja-JP" dirty="0" smtClean="0"/>
          </a:p>
          <a:p>
            <a:pPr algn="ctr"/>
            <a:r>
              <a:rPr lang="ja-JP" altLang="en-US" dirty="0" smtClean="0"/>
              <a:t>（アウェイ</a:t>
            </a:r>
            <a:r>
              <a:rPr lang="ja-JP" altLang="en-US" dirty="0"/>
              <a:t>ゲーム</a:t>
            </a:r>
            <a:r>
              <a:rPr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268" name="正方形/長方形 267"/>
          <p:cNvSpPr/>
          <p:nvPr/>
        </p:nvSpPr>
        <p:spPr>
          <a:xfrm>
            <a:off x="1915436" y="4966449"/>
            <a:ext cx="2273643" cy="62309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　チーム</a:t>
            </a:r>
            <a:r>
              <a:rPr lang="en-US" altLang="ja-JP" dirty="0" smtClean="0"/>
              <a:t>13</a:t>
            </a:r>
            <a:r>
              <a:rPr kumimoji="1" lang="ja-JP" altLang="en-US" dirty="0" smtClean="0"/>
              <a:t>の本拠地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 smtClean="0"/>
              <a:t>（</a:t>
            </a:r>
            <a:r>
              <a:rPr kumimoji="1" lang="ja-JP" altLang="en-US" dirty="0" smtClean="0"/>
              <a:t>ホーム</a:t>
            </a:r>
            <a:r>
              <a:rPr lang="ja-JP" altLang="en-US" dirty="0"/>
              <a:t>ゲーム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269" name="角丸四角形 268"/>
          <p:cNvSpPr/>
          <p:nvPr/>
        </p:nvSpPr>
        <p:spPr>
          <a:xfrm>
            <a:off x="279807" y="4954682"/>
            <a:ext cx="1227859" cy="6230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/>
              <a:t>4</a:t>
            </a:r>
            <a:r>
              <a:rPr kumimoji="1" lang="ja-JP" altLang="en-US" sz="2400" dirty="0" smtClean="0"/>
              <a:t>日目</a:t>
            </a:r>
            <a:endParaRPr kumimoji="1" lang="ja-JP" altLang="en-US" sz="2400" dirty="0"/>
          </a:p>
        </p:txBody>
      </p:sp>
      <p:cxnSp>
        <p:nvCxnSpPr>
          <p:cNvPr id="270" name="直線矢印コネクタ 269"/>
          <p:cNvCxnSpPr>
            <a:stCxn id="271" idx="2"/>
            <a:endCxn id="272" idx="0"/>
          </p:cNvCxnSpPr>
          <p:nvPr/>
        </p:nvCxnSpPr>
        <p:spPr>
          <a:xfrm>
            <a:off x="3052257" y="2521737"/>
            <a:ext cx="1" cy="39558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直線矢印コネクタ 270"/>
          <p:cNvCxnSpPr>
            <a:stCxn id="272" idx="2"/>
            <a:endCxn id="273" idx="0"/>
          </p:cNvCxnSpPr>
          <p:nvPr/>
        </p:nvCxnSpPr>
        <p:spPr>
          <a:xfrm>
            <a:off x="3052258" y="3540416"/>
            <a:ext cx="0" cy="39558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直線矢印コネクタ 271"/>
          <p:cNvCxnSpPr>
            <a:stCxn id="273" idx="2"/>
            <a:endCxn id="274" idx="0"/>
          </p:cNvCxnSpPr>
          <p:nvPr/>
        </p:nvCxnSpPr>
        <p:spPr>
          <a:xfrm>
            <a:off x="3052258" y="4559095"/>
            <a:ext cx="0" cy="40735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3" name="テキスト ボックス 272"/>
          <p:cNvSpPr txBox="1"/>
          <p:nvPr/>
        </p:nvSpPr>
        <p:spPr>
          <a:xfrm>
            <a:off x="4383512" y="2767536"/>
            <a:ext cx="461665" cy="187166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dirty="0" smtClean="0"/>
              <a:t>の</a:t>
            </a:r>
            <a:r>
              <a:rPr lang="ja-JP" altLang="en-US" dirty="0"/>
              <a:t>解の経路の</a:t>
            </a:r>
            <a:r>
              <a:rPr lang="ja-JP" altLang="en-US" dirty="0" smtClean="0"/>
              <a:t>一部</a:t>
            </a:r>
            <a:endParaRPr lang="ja-JP" altLang="en-US" dirty="0"/>
          </a:p>
        </p:txBody>
      </p:sp>
      <p:sp>
        <p:nvSpPr>
          <p:cNvPr id="274" name="テキスト ボックス 273"/>
          <p:cNvSpPr txBox="1"/>
          <p:nvPr/>
        </p:nvSpPr>
        <p:spPr>
          <a:xfrm>
            <a:off x="4463340" y="2172317"/>
            <a:ext cx="303288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500"/>
              </a:lnSpc>
            </a:pPr>
            <a:r>
              <a:rPr kumimoji="1" lang="en-US" altLang="ja-JP" dirty="0" smtClean="0"/>
              <a:t>T</a:t>
            </a:r>
            <a:br>
              <a:rPr kumimoji="1" lang="en-US" altLang="ja-JP" dirty="0" smtClean="0"/>
            </a:br>
            <a:r>
              <a:rPr kumimoji="1" lang="en-US" altLang="ja-JP" dirty="0" smtClean="0"/>
              <a:t>S</a:t>
            </a:r>
          </a:p>
          <a:p>
            <a:pPr>
              <a:lnSpc>
                <a:spcPts val="1500"/>
              </a:lnSpc>
            </a:pPr>
            <a:r>
              <a:rPr lang="en-US" altLang="ja-JP" dirty="0" smtClean="0"/>
              <a:t>P</a:t>
            </a:r>
          </a:p>
        </p:txBody>
      </p:sp>
      <p:sp>
        <p:nvSpPr>
          <p:cNvPr id="275" name="タイトル 1">
            <a:extLst>
              <a:ext uri="{FF2B5EF4-FFF2-40B4-BE49-F238E27FC236}">
                <a16:creationId xmlns:a16="http://schemas.microsoft.com/office/drawing/2014/main" xmlns="" id="{3FA06D92-215F-43AF-967C-E594BA932F01}"/>
              </a:ext>
            </a:extLst>
          </p:cNvPr>
          <p:cNvSpPr txBox="1">
            <a:spLocks/>
          </p:cNvSpPr>
          <p:nvPr/>
        </p:nvSpPr>
        <p:spPr>
          <a:xfrm>
            <a:off x="792005" y="51110"/>
            <a:ext cx="7543800" cy="6122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4000" dirty="0">
                <a:solidFill>
                  <a:prstClr val="black"/>
                </a:solidFill>
                <a:latin typeface="+mj-ea"/>
              </a:rPr>
              <a:t>TSP</a:t>
            </a:r>
            <a:r>
              <a:rPr lang="ja-JP" altLang="en-US" sz="4000" dirty="0">
                <a:solidFill>
                  <a:prstClr val="black"/>
                </a:solidFill>
              </a:rPr>
              <a:t>を利用した初期解生成</a:t>
            </a:r>
            <a:r>
              <a:rPr lang="en-US" altLang="ja-JP" sz="4000" dirty="0" smtClean="0">
                <a:latin typeface="+mn-ea"/>
                <a:ea typeface="+mn-ea"/>
              </a:rPr>
              <a:t>[1] </a:t>
            </a:r>
            <a:endParaRPr lang="ja-JP" altLang="en-US" sz="40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1477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CC626-9685-4B32-881A-61AE4462F4FA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xmlns="" id="{3FA06D92-215F-43AF-967C-E594BA932F01}"/>
              </a:ext>
            </a:extLst>
          </p:cNvPr>
          <p:cNvSpPr txBox="1">
            <a:spLocks/>
          </p:cNvSpPr>
          <p:nvPr/>
        </p:nvSpPr>
        <p:spPr>
          <a:xfrm>
            <a:off x="792005" y="51110"/>
            <a:ext cx="7543800" cy="6122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4000" dirty="0">
                <a:solidFill>
                  <a:prstClr val="black"/>
                </a:solidFill>
                <a:latin typeface="+mj-ea"/>
              </a:rPr>
              <a:t>TSP</a:t>
            </a:r>
            <a:r>
              <a:rPr lang="ja-JP" altLang="en-US" sz="4000" dirty="0">
                <a:solidFill>
                  <a:prstClr val="black"/>
                </a:solidFill>
              </a:rPr>
              <a:t>を利用した初期解生成</a:t>
            </a:r>
            <a:r>
              <a:rPr lang="en-US" altLang="ja-JP" sz="4000" dirty="0" smtClean="0">
                <a:latin typeface="+mn-ea"/>
                <a:ea typeface="+mn-ea"/>
              </a:rPr>
              <a:t>[1] </a:t>
            </a:r>
            <a:endParaRPr lang="ja-JP" altLang="en-US" sz="4000" dirty="0">
              <a:latin typeface="+mn-ea"/>
              <a:ea typeface="+mn-ea"/>
            </a:endParaRPr>
          </a:p>
        </p:txBody>
      </p:sp>
      <p:grpSp>
        <p:nvGrpSpPr>
          <p:cNvPr id="169" name="グループ化 168">
            <a:extLst>
              <a:ext uri="{FF2B5EF4-FFF2-40B4-BE49-F238E27FC236}">
                <a16:creationId xmlns:a16="http://schemas.microsoft.com/office/drawing/2014/main" xmlns="" id="{430410D9-D996-D647-B178-ADFEDE48E562}"/>
              </a:ext>
            </a:extLst>
          </p:cNvPr>
          <p:cNvGrpSpPr/>
          <p:nvPr/>
        </p:nvGrpSpPr>
        <p:grpSpPr>
          <a:xfrm>
            <a:off x="1389137" y="840205"/>
            <a:ext cx="6411446" cy="1516693"/>
            <a:chOff x="1409888" y="1230639"/>
            <a:chExt cx="6411446" cy="1516693"/>
          </a:xfrm>
        </p:grpSpPr>
        <p:sp>
          <p:nvSpPr>
            <p:cNvPr id="158" name="円/楕円 157">
              <a:extLst>
                <a:ext uri="{FF2B5EF4-FFF2-40B4-BE49-F238E27FC236}">
                  <a16:creationId xmlns:a16="http://schemas.microsoft.com/office/drawing/2014/main" xmlns="" id="{DF3CDA83-6469-8948-B928-52172A4B633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60844" y="1779580"/>
              <a:ext cx="432000" cy="432000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100" dirty="0"/>
            </a:p>
          </p:txBody>
        </p:sp>
        <p:sp>
          <p:nvSpPr>
            <p:cNvPr id="161" name="テキスト ボックス 160">
              <a:extLst>
                <a:ext uri="{FF2B5EF4-FFF2-40B4-BE49-F238E27FC236}">
                  <a16:creationId xmlns:a16="http://schemas.microsoft.com/office/drawing/2014/main" xmlns="" id="{C3759F20-3CFF-BB4F-BDAA-CC825C6D11B4}"/>
                </a:ext>
              </a:extLst>
            </p:cNvPr>
            <p:cNvSpPr txBox="1"/>
            <p:nvPr/>
          </p:nvSpPr>
          <p:spPr>
            <a:xfrm>
              <a:off x="1409888" y="1795020"/>
              <a:ext cx="5279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000" dirty="0"/>
                <a:t>9</a:t>
              </a:r>
              <a:endParaRPr kumimoji="1" lang="ja-JP" altLang="en-US" sz="2000" dirty="0"/>
            </a:p>
          </p:txBody>
        </p:sp>
        <p:sp>
          <p:nvSpPr>
            <p:cNvPr id="152" name="円/楕円 151">
              <a:extLst>
                <a:ext uri="{FF2B5EF4-FFF2-40B4-BE49-F238E27FC236}">
                  <a16:creationId xmlns:a16="http://schemas.microsoft.com/office/drawing/2014/main" xmlns="" id="{13C44928-FFDE-254E-A8E4-AD8E08D28DB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34897" y="1779580"/>
              <a:ext cx="432000" cy="432000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100" dirty="0"/>
            </a:p>
          </p:txBody>
        </p:sp>
        <p:sp>
          <p:nvSpPr>
            <p:cNvPr id="154" name="テキスト ボックス 153">
              <a:extLst>
                <a:ext uri="{FF2B5EF4-FFF2-40B4-BE49-F238E27FC236}">
                  <a16:creationId xmlns:a16="http://schemas.microsoft.com/office/drawing/2014/main" xmlns="" id="{7EA8349A-ABF0-394B-9B37-E7C4B43244B0}"/>
                </a:ext>
              </a:extLst>
            </p:cNvPr>
            <p:cNvSpPr txBox="1"/>
            <p:nvPr/>
          </p:nvSpPr>
          <p:spPr>
            <a:xfrm>
              <a:off x="2283941" y="1795020"/>
              <a:ext cx="5279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000" dirty="0"/>
                <a:t>18</a:t>
              </a:r>
              <a:endParaRPr kumimoji="1" lang="ja-JP" altLang="en-US" sz="2000" dirty="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xmlns="" id="{5C999EA6-5B9E-B24B-91C2-E6488B22C3C0}"/>
                </a:ext>
              </a:extLst>
            </p:cNvPr>
            <p:cNvGrpSpPr/>
            <p:nvPr/>
          </p:nvGrpSpPr>
          <p:grpSpPr>
            <a:xfrm>
              <a:off x="2934172" y="1234029"/>
              <a:ext cx="527929" cy="1511412"/>
              <a:chOff x="6542153" y="3078921"/>
              <a:chExt cx="527929" cy="1511412"/>
            </a:xfrm>
          </p:grpSpPr>
          <p:sp>
            <p:nvSpPr>
              <p:cNvPr id="157" name="円/楕円 156">
                <a:extLst>
                  <a:ext uri="{FF2B5EF4-FFF2-40B4-BE49-F238E27FC236}">
                    <a16:creationId xmlns:a16="http://schemas.microsoft.com/office/drawing/2014/main" xmlns="" id="{776F0EC6-24F0-A045-9508-09547880984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93109" y="3078921"/>
                <a:ext cx="432000" cy="432000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100" dirty="0"/>
              </a:p>
            </p:txBody>
          </p:sp>
          <p:cxnSp>
            <p:nvCxnSpPr>
              <p:cNvPr id="159" name="直線矢印コネクタ 158">
                <a:extLst>
                  <a:ext uri="{FF2B5EF4-FFF2-40B4-BE49-F238E27FC236}">
                    <a16:creationId xmlns:a16="http://schemas.microsoft.com/office/drawing/2014/main" xmlns="" id="{14BD18A0-825D-214D-AF38-67BA16E097BD}"/>
                  </a:ext>
                </a:extLst>
              </p:cNvPr>
              <p:cNvCxnSpPr>
                <a:cxnSpLocks/>
                <a:stCxn id="57" idx="0"/>
                <a:endCxn id="157" idx="4"/>
              </p:cNvCxnSpPr>
              <p:nvPr/>
            </p:nvCxnSpPr>
            <p:spPr>
              <a:xfrm flipV="1">
                <a:off x="6806118" y="3510921"/>
                <a:ext cx="2991" cy="662852"/>
              </a:xfrm>
              <a:prstGeom prst="straightConnector1">
                <a:avLst/>
              </a:prstGeom>
              <a:ln w="444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0" name="テキスト ボックス 159">
                <a:extLst>
                  <a:ext uri="{FF2B5EF4-FFF2-40B4-BE49-F238E27FC236}">
                    <a16:creationId xmlns:a16="http://schemas.microsoft.com/office/drawing/2014/main" xmlns="" id="{C71A3A35-1CED-C44D-8983-81332BC5AA37}"/>
                  </a:ext>
                </a:extLst>
              </p:cNvPr>
              <p:cNvSpPr txBox="1"/>
              <p:nvPr/>
            </p:nvSpPr>
            <p:spPr>
              <a:xfrm>
                <a:off x="6542153" y="3094361"/>
                <a:ext cx="5279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dirty="0"/>
                  <a:t>1</a:t>
                </a:r>
                <a:endParaRPr kumimoji="1" lang="ja-JP" altLang="en-US" sz="2000" dirty="0"/>
              </a:p>
            </p:txBody>
          </p:sp>
          <p:sp>
            <p:nvSpPr>
              <p:cNvPr id="56" name="円/楕円 55">
                <a:extLst>
                  <a:ext uri="{FF2B5EF4-FFF2-40B4-BE49-F238E27FC236}">
                    <a16:creationId xmlns:a16="http://schemas.microsoft.com/office/drawing/2014/main" xmlns="" id="{D15F2290-E91C-4E47-AE38-8A511E2AE10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93109" y="4158333"/>
                <a:ext cx="432000" cy="432000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100" dirty="0"/>
              </a:p>
            </p:txBody>
          </p:sp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xmlns="" id="{998BA1F7-BEFD-FA44-A530-D3D5D423AA12}"/>
                  </a:ext>
                </a:extLst>
              </p:cNvPr>
              <p:cNvSpPr txBox="1"/>
              <p:nvPr/>
            </p:nvSpPr>
            <p:spPr>
              <a:xfrm>
                <a:off x="6542153" y="4173773"/>
                <a:ext cx="5279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dirty="0"/>
                  <a:t>17</a:t>
                </a:r>
                <a:endParaRPr kumimoji="1" lang="ja-JP" altLang="en-US" sz="2000" dirty="0"/>
              </a:p>
            </p:txBody>
          </p:sp>
        </p:grpSp>
        <p:grpSp>
          <p:nvGrpSpPr>
            <p:cNvPr id="61" name="グループ化 60">
              <a:extLst>
                <a:ext uri="{FF2B5EF4-FFF2-40B4-BE49-F238E27FC236}">
                  <a16:creationId xmlns:a16="http://schemas.microsoft.com/office/drawing/2014/main" xmlns="" id="{B628495D-F162-B143-9F83-7A06E2CAB0A5}"/>
                </a:ext>
              </a:extLst>
            </p:cNvPr>
            <p:cNvGrpSpPr/>
            <p:nvPr/>
          </p:nvGrpSpPr>
          <p:grpSpPr>
            <a:xfrm>
              <a:off x="3462101" y="1234029"/>
              <a:ext cx="527929" cy="1511412"/>
              <a:chOff x="6542153" y="3078921"/>
              <a:chExt cx="527929" cy="1511412"/>
            </a:xfrm>
          </p:grpSpPr>
          <p:sp>
            <p:nvSpPr>
              <p:cNvPr id="62" name="円/楕円 61">
                <a:extLst>
                  <a:ext uri="{FF2B5EF4-FFF2-40B4-BE49-F238E27FC236}">
                    <a16:creationId xmlns:a16="http://schemas.microsoft.com/office/drawing/2014/main" xmlns="" id="{7CE05958-BEB7-0A47-BDF7-8EE45CBB064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93109" y="3078921"/>
                <a:ext cx="432000" cy="432000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100" dirty="0"/>
              </a:p>
            </p:txBody>
          </p:sp>
          <p:cxnSp>
            <p:nvCxnSpPr>
              <p:cNvPr id="63" name="直線矢印コネクタ 62">
                <a:extLst>
                  <a:ext uri="{FF2B5EF4-FFF2-40B4-BE49-F238E27FC236}">
                    <a16:creationId xmlns:a16="http://schemas.microsoft.com/office/drawing/2014/main" xmlns="" id="{F9E19794-CA7D-2E49-A514-D92A7C4BF588}"/>
                  </a:ext>
                </a:extLst>
              </p:cNvPr>
              <p:cNvCxnSpPr>
                <a:cxnSpLocks/>
                <a:stCxn id="66" idx="0"/>
                <a:endCxn id="62" idx="4"/>
              </p:cNvCxnSpPr>
              <p:nvPr/>
            </p:nvCxnSpPr>
            <p:spPr>
              <a:xfrm flipV="1">
                <a:off x="6806118" y="3510921"/>
                <a:ext cx="2991" cy="662852"/>
              </a:xfrm>
              <a:prstGeom prst="straightConnector1">
                <a:avLst/>
              </a:prstGeom>
              <a:ln w="444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xmlns="" id="{DB5500AD-73D6-E64A-97E2-48E98EF3E90F}"/>
                  </a:ext>
                </a:extLst>
              </p:cNvPr>
              <p:cNvSpPr txBox="1"/>
              <p:nvPr/>
            </p:nvSpPr>
            <p:spPr>
              <a:xfrm>
                <a:off x="6542153" y="3094361"/>
                <a:ext cx="5279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dirty="0"/>
                  <a:t>10</a:t>
                </a:r>
                <a:endParaRPr kumimoji="1" lang="ja-JP" altLang="en-US" sz="2000" dirty="0"/>
              </a:p>
            </p:txBody>
          </p:sp>
          <p:sp>
            <p:nvSpPr>
              <p:cNvPr id="65" name="円/楕円 64">
                <a:extLst>
                  <a:ext uri="{FF2B5EF4-FFF2-40B4-BE49-F238E27FC236}">
                    <a16:creationId xmlns:a16="http://schemas.microsoft.com/office/drawing/2014/main" xmlns="" id="{C7D87170-969F-5C44-B676-82E85403CFD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93109" y="4158333"/>
                <a:ext cx="432000" cy="432000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100" dirty="0"/>
              </a:p>
            </p:txBody>
          </p:sp>
          <p:sp>
            <p:nvSpPr>
              <p:cNvPr id="66" name="テキスト ボックス 65">
                <a:extLst>
                  <a:ext uri="{FF2B5EF4-FFF2-40B4-BE49-F238E27FC236}">
                    <a16:creationId xmlns:a16="http://schemas.microsoft.com/office/drawing/2014/main" xmlns="" id="{9D0F170D-DA8E-FB4B-B174-2212AB17DD2F}"/>
                  </a:ext>
                </a:extLst>
              </p:cNvPr>
              <p:cNvSpPr txBox="1"/>
              <p:nvPr/>
            </p:nvSpPr>
            <p:spPr>
              <a:xfrm>
                <a:off x="6542153" y="4173773"/>
                <a:ext cx="5279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dirty="0"/>
                  <a:t>8</a:t>
                </a:r>
                <a:endParaRPr kumimoji="1" lang="ja-JP" altLang="en-US" sz="2000" dirty="0"/>
              </a:p>
            </p:txBody>
          </p:sp>
        </p:grpSp>
        <p:grpSp>
          <p:nvGrpSpPr>
            <p:cNvPr id="67" name="グループ化 66">
              <a:extLst>
                <a:ext uri="{FF2B5EF4-FFF2-40B4-BE49-F238E27FC236}">
                  <a16:creationId xmlns:a16="http://schemas.microsoft.com/office/drawing/2014/main" xmlns="" id="{735B3C9B-3976-5A48-97CE-EB2C838E1B15}"/>
                </a:ext>
              </a:extLst>
            </p:cNvPr>
            <p:cNvGrpSpPr/>
            <p:nvPr/>
          </p:nvGrpSpPr>
          <p:grpSpPr>
            <a:xfrm>
              <a:off x="5546929" y="1230639"/>
              <a:ext cx="527929" cy="1511412"/>
              <a:chOff x="6542153" y="3078921"/>
              <a:chExt cx="527929" cy="1511412"/>
            </a:xfrm>
          </p:grpSpPr>
          <p:sp>
            <p:nvSpPr>
              <p:cNvPr id="68" name="円/楕円 67">
                <a:extLst>
                  <a:ext uri="{FF2B5EF4-FFF2-40B4-BE49-F238E27FC236}">
                    <a16:creationId xmlns:a16="http://schemas.microsoft.com/office/drawing/2014/main" xmlns="" id="{2924B0C6-8383-7745-8745-13BCA0616FC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93109" y="3078921"/>
                <a:ext cx="432000" cy="432000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100" dirty="0"/>
              </a:p>
            </p:txBody>
          </p:sp>
          <p:cxnSp>
            <p:nvCxnSpPr>
              <p:cNvPr id="69" name="直線矢印コネクタ 68">
                <a:extLst>
                  <a:ext uri="{FF2B5EF4-FFF2-40B4-BE49-F238E27FC236}">
                    <a16:creationId xmlns:a16="http://schemas.microsoft.com/office/drawing/2014/main" xmlns="" id="{FEF4D982-B406-2748-AEA7-E45E066323DE}"/>
                  </a:ext>
                </a:extLst>
              </p:cNvPr>
              <p:cNvCxnSpPr>
                <a:cxnSpLocks/>
                <a:stCxn id="72" idx="0"/>
                <a:endCxn id="68" idx="4"/>
              </p:cNvCxnSpPr>
              <p:nvPr/>
            </p:nvCxnSpPr>
            <p:spPr>
              <a:xfrm flipV="1">
                <a:off x="6806118" y="3510921"/>
                <a:ext cx="2991" cy="662852"/>
              </a:xfrm>
              <a:prstGeom prst="straightConnector1">
                <a:avLst/>
              </a:prstGeom>
              <a:ln w="444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テキスト ボックス 69">
                <a:extLst>
                  <a:ext uri="{FF2B5EF4-FFF2-40B4-BE49-F238E27FC236}">
                    <a16:creationId xmlns:a16="http://schemas.microsoft.com/office/drawing/2014/main" xmlns="" id="{D3A499DB-224A-BC4C-9ED0-7F405DD426E7}"/>
                  </a:ext>
                </a:extLst>
              </p:cNvPr>
              <p:cNvSpPr txBox="1"/>
              <p:nvPr/>
            </p:nvSpPr>
            <p:spPr>
              <a:xfrm>
                <a:off x="6542153" y="3094361"/>
                <a:ext cx="5279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dirty="0"/>
                  <a:t>12</a:t>
                </a:r>
                <a:endParaRPr kumimoji="1" lang="ja-JP" altLang="en-US" sz="2000" dirty="0"/>
              </a:p>
            </p:txBody>
          </p:sp>
          <p:sp>
            <p:nvSpPr>
              <p:cNvPr id="71" name="円/楕円 70">
                <a:extLst>
                  <a:ext uri="{FF2B5EF4-FFF2-40B4-BE49-F238E27FC236}">
                    <a16:creationId xmlns:a16="http://schemas.microsoft.com/office/drawing/2014/main" xmlns="" id="{614713B6-EE97-E044-B248-AD114541335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93109" y="4158333"/>
                <a:ext cx="432000" cy="432000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100" dirty="0"/>
              </a:p>
            </p:txBody>
          </p:sp>
          <p:sp>
            <p:nvSpPr>
              <p:cNvPr id="72" name="テキスト ボックス 71">
                <a:extLst>
                  <a:ext uri="{FF2B5EF4-FFF2-40B4-BE49-F238E27FC236}">
                    <a16:creationId xmlns:a16="http://schemas.microsoft.com/office/drawing/2014/main" xmlns="" id="{EEA96017-B68C-8E45-9DC1-63B43FDB1FCA}"/>
                  </a:ext>
                </a:extLst>
              </p:cNvPr>
              <p:cNvSpPr txBox="1"/>
              <p:nvPr/>
            </p:nvSpPr>
            <p:spPr>
              <a:xfrm>
                <a:off x="6542153" y="4173773"/>
                <a:ext cx="5279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dirty="0"/>
                  <a:t>6</a:t>
                </a:r>
                <a:endParaRPr kumimoji="1" lang="ja-JP" altLang="en-US" sz="2000" dirty="0"/>
              </a:p>
            </p:txBody>
          </p:sp>
        </p:grpSp>
        <p:grpSp>
          <p:nvGrpSpPr>
            <p:cNvPr id="73" name="グループ化 72">
              <a:extLst>
                <a:ext uri="{FF2B5EF4-FFF2-40B4-BE49-F238E27FC236}">
                  <a16:creationId xmlns:a16="http://schemas.microsoft.com/office/drawing/2014/main" xmlns="" id="{4D63FD7C-D6E5-0847-81B0-DD6A90C631FB}"/>
                </a:ext>
              </a:extLst>
            </p:cNvPr>
            <p:cNvGrpSpPr/>
            <p:nvPr/>
          </p:nvGrpSpPr>
          <p:grpSpPr>
            <a:xfrm>
              <a:off x="6090849" y="1230639"/>
              <a:ext cx="527929" cy="1511412"/>
              <a:chOff x="6542153" y="3078921"/>
              <a:chExt cx="527929" cy="1511412"/>
            </a:xfrm>
          </p:grpSpPr>
          <p:sp>
            <p:nvSpPr>
              <p:cNvPr id="74" name="円/楕円 73">
                <a:extLst>
                  <a:ext uri="{FF2B5EF4-FFF2-40B4-BE49-F238E27FC236}">
                    <a16:creationId xmlns:a16="http://schemas.microsoft.com/office/drawing/2014/main" xmlns="" id="{6CEB206E-24D2-7A43-AF66-480B06C8068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93109" y="3078921"/>
                <a:ext cx="432000" cy="432000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100" dirty="0"/>
              </a:p>
            </p:txBody>
          </p:sp>
          <p:cxnSp>
            <p:nvCxnSpPr>
              <p:cNvPr id="75" name="直線矢印コネクタ 74">
                <a:extLst>
                  <a:ext uri="{FF2B5EF4-FFF2-40B4-BE49-F238E27FC236}">
                    <a16:creationId xmlns:a16="http://schemas.microsoft.com/office/drawing/2014/main" xmlns="" id="{C024DB0B-B46D-794E-839C-93F8B9B4756E}"/>
                  </a:ext>
                </a:extLst>
              </p:cNvPr>
              <p:cNvCxnSpPr>
                <a:cxnSpLocks/>
                <a:stCxn id="78" idx="0"/>
                <a:endCxn id="74" idx="4"/>
              </p:cNvCxnSpPr>
              <p:nvPr/>
            </p:nvCxnSpPr>
            <p:spPr>
              <a:xfrm flipV="1">
                <a:off x="6806118" y="3510921"/>
                <a:ext cx="2991" cy="662852"/>
              </a:xfrm>
              <a:prstGeom prst="straightConnector1">
                <a:avLst/>
              </a:prstGeom>
              <a:ln w="444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テキスト ボックス 75">
                <a:extLst>
                  <a:ext uri="{FF2B5EF4-FFF2-40B4-BE49-F238E27FC236}">
                    <a16:creationId xmlns:a16="http://schemas.microsoft.com/office/drawing/2014/main" xmlns="" id="{9BF55781-F93E-5B46-8EA7-E4D5590E0721}"/>
                  </a:ext>
                </a:extLst>
              </p:cNvPr>
              <p:cNvSpPr txBox="1"/>
              <p:nvPr/>
            </p:nvSpPr>
            <p:spPr>
              <a:xfrm>
                <a:off x="6542153" y="3094361"/>
                <a:ext cx="5279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dirty="0"/>
                  <a:t>4</a:t>
                </a:r>
                <a:endParaRPr kumimoji="1" lang="ja-JP" altLang="en-US" sz="2000" dirty="0"/>
              </a:p>
            </p:txBody>
          </p:sp>
          <p:sp>
            <p:nvSpPr>
              <p:cNvPr id="77" name="円/楕円 76">
                <a:extLst>
                  <a:ext uri="{FF2B5EF4-FFF2-40B4-BE49-F238E27FC236}">
                    <a16:creationId xmlns:a16="http://schemas.microsoft.com/office/drawing/2014/main" xmlns="" id="{7EE18A1A-927D-394F-BB17-7F337310935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93109" y="4158333"/>
                <a:ext cx="432000" cy="432000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100" dirty="0"/>
              </a:p>
            </p:txBody>
          </p:sp>
          <p:sp>
            <p:nvSpPr>
              <p:cNvPr id="78" name="テキスト ボックス 77">
                <a:extLst>
                  <a:ext uri="{FF2B5EF4-FFF2-40B4-BE49-F238E27FC236}">
                    <a16:creationId xmlns:a16="http://schemas.microsoft.com/office/drawing/2014/main" xmlns="" id="{E27A6D72-1069-E749-9850-509BCFEC234A}"/>
                  </a:ext>
                </a:extLst>
              </p:cNvPr>
              <p:cNvSpPr txBox="1"/>
              <p:nvPr/>
            </p:nvSpPr>
            <p:spPr>
              <a:xfrm>
                <a:off x="6542153" y="4173773"/>
                <a:ext cx="5279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dirty="0"/>
                  <a:t>14</a:t>
                </a:r>
                <a:endParaRPr kumimoji="1" lang="ja-JP" altLang="en-US" sz="2000" dirty="0"/>
              </a:p>
            </p:txBody>
          </p:sp>
        </p:grpSp>
        <p:grpSp>
          <p:nvGrpSpPr>
            <p:cNvPr id="79" name="グループ化 78">
              <a:extLst>
                <a:ext uri="{FF2B5EF4-FFF2-40B4-BE49-F238E27FC236}">
                  <a16:creationId xmlns:a16="http://schemas.microsoft.com/office/drawing/2014/main" xmlns="" id="{358B720E-5B69-8A40-9B0B-E8DDD3474673}"/>
                </a:ext>
              </a:extLst>
            </p:cNvPr>
            <p:cNvGrpSpPr/>
            <p:nvPr/>
          </p:nvGrpSpPr>
          <p:grpSpPr>
            <a:xfrm>
              <a:off x="6615787" y="1230639"/>
              <a:ext cx="527929" cy="1511412"/>
              <a:chOff x="6542153" y="3078921"/>
              <a:chExt cx="527929" cy="1511412"/>
            </a:xfrm>
          </p:grpSpPr>
          <p:sp>
            <p:nvSpPr>
              <p:cNvPr id="80" name="円/楕円 79">
                <a:extLst>
                  <a:ext uri="{FF2B5EF4-FFF2-40B4-BE49-F238E27FC236}">
                    <a16:creationId xmlns:a16="http://schemas.microsoft.com/office/drawing/2014/main" xmlns="" id="{297A5256-E712-FB44-B7BE-521798ECE46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93109" y="3078921"/>
                <a:ext cx="432000" cy="432000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100" dirty="0"/>
              </a:p>
            </p:txBody>
          </p:sp>
          <p:cxnSp>
            <p:nvCxnSpPr>
              <p:cNvPr id="81" name="直線矢印コネクタ 80">
                <a:extLst>
                  <a:ext uri="{FF2B5EF4-FFF2-40B4-BE49-F238E27FC236}">
                    <a16:creationId xmlns:a16="http://schemas.microsoft.com/office/drawing/2014/main" xmlns="" id="{17411474-4E75-DF4D-A981-0271595B89BC}"/>
                  </a:ext>
                </a:extLst>
              </p:cNvPr>
              <p:cNvCxnSpPr>
                <a:cxnSpLocks/>
                <a:stCxn id="84" idx="0"/>
                <a:endCxn id="80" idx="4"/>
              </p:cNvCxnSpPr>
              <p:nvPr/>
            </p:nvCxnSpPr>
            <p:spPr>
              <a:xfrm flipV="1">
                <a:off x="6806118" y="3510921"/>
                <a:ext cx="2991" cy="662852"/>
              </a:xfrm>
              <a:prstGeom prst="straightConnector1">
                <a:avLst/>
              </a:prstGeom>
              <a:ln w="444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テキスト ボックス 81">
                <a:extLst>
                  <a:ext uri="{FF2B5EF4-FFF2-40B4-BE49-F238E27FC236}">
                    <a16:creationId xmlns:a16="http://schemas.microsoft.com/office/drawing/2014/main" xmlns="" id="{09349E79-8BDE-2645-9E05-BDE0B0BCFF2C}"/>
                  </a:ext>
                </a:extLst>
              </p:cNvPr>
              <p:cNvSpPr txBox="1"/>
              <p:nvPr/>
            </p:nvSpPr>
            <p:spPr>
              <a:xfrm>
                <a:off x="6542153" y="3094361"/>
                <a:ext cx="5279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dirty="0"/>
                  <a:t>13</a:t>
                </a:r>
                <a:endParaRPr kumimoji="1" lang="ja-JP" altLang="en-US" sz="2000" dirty="0"/>
              </a:p>
            </p:txBody>
          </p:sp>
          <p:sp>
            <p:nvSpPr>
              <p:cNvPr id="83" name="円/楕円 82">
                <a:extLst>
                  <a:ext uri="{FF2B5EF4-FFF2-40B4-BE49-F238E27FC236}">
                    <a16:creationId xmlns:a16="http://schemas.microsoft.com/office/drawing/2014/main" xmlns="" id="{805DAF06-2DAE-EC42-BF8C-AFCACBC37FA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93109" y="4158333"/>
                <a:ext cx="432000" cy="432000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100" dirty="0"/>
              </a:p>
            </p:txBody>
          </p:sp>
          <p:sp>
            <p:nvSpPr>
              <p:cNvPr id="84" name="テキスト ボックス 83">
                <a:extLst>
                  <a:ext uri="{FF2B5EF4-FFF2-40B4-BE49-F238E27FC236}">
                    <a16:creationId xmlns:a16="http://schemas.microsoft.com/office/drawing/2014/main" xmlns="" id="{41805578-765C-F74F-A804-2C742047B452}"/>
                  </a:ext>
                </a:extLst>
              </p:cNvPr>
              <p:cNvSpPr txBox="1"/>
              <p:nvPr/>
            </p:nvSpPr>
            <p:spPr>
              <a:xfrm>
                <a:off x="6542153" y="4173773"/>
                <a:ext cx="5279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dirty="0"/>
                  <a:t>5</a:t>
                </a:r>
                <a:endParaRPr kumimoji="1" lang="ja-JP" altLang="en-US" sz="2000" dirty="0"/>
              </a:p>
            </p:txBody>
          </p:sp>
        </p:grpSp>
        <p:grpSp>
          <p:nvGrpSpPr>
            <p:cNvPr id="58" name="グループ化 57">
              <a:extLst>
                <a:ext uri="{FF2B5EF4-FFF2-40B4-BE49-F238E27FC236}">
                  <a16:creationId xmlns:a16="http://schemas.microsoft.com/office/drawing/2014/main" xmlns="" id="{C57FF16C-B747-9D47-992E-F7D0808A7B40}"/>
                </a:ext>
              </a:extLst>
            </p:cNvPr>
            <p:cNvGrpSpPr/>
            <p:nvPr/>
          </p:nvGrpSpPr>
          <p:grpSpPr>
            <a:xfrm>
              <a:off x="3987039" y="1234029"/>
              <a:ext cx="527929" cy="1511412"/>
              <a:chOff x="2900056" y="4035259"/>
              <a:chExt cx="527929" cy="1511412"/>
            </a:xfrm>
          </p:grpSpPr>
          <p:sp>
            <p:nvSpPr>
              <p:cNvPr id="86" name="円/楕円 85">
                <a:extLst>
                  <a:ext uri="{FF2B5EF4-FFF2-40B4-BE49-F238E27FC236}">
                    <a16:creationId xmlns:a16="http://schemas.microsoft.com/office/drawing/2014/main" xmlns="" id="{4DF7A830-A87A-144E-BBCC-86C8DD59B1D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51012" y="4035259"/>
                <a:ext cx="432000" cy="432000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100" dirty="0"/>
              </a:p>
            </p:txBody>
          </p:sp>
          <p:cxnSp>
            <p:nvCxnSpPr>
              <p:cNvPr id="87" name="直線矢印コネクタ 86">
                <a:extLst>
                  <a:ext uri="{FF2B5EF4-FFF2-40B4-BE49-F238E27FC236}">
                    <a16:creationId xmlns:a16="http://schemas.microsoft.com/office/drawing/2014/main" xmlns="" id="{EFE2E5C4-C997-774F-AB71-EED44DD33A38}"/>
                  </a:ext>
                </a:extLst>
              </p:cNvPr>
              <p:cNvCxnSpPr>
                <a:cxnSpLocks/>
                <a:stCxn id="86" idx="4"/>
                <a:endCxn id="90" idx="0"/>
              </p:cNvCxnSpPr>
              <p:nvPr/>
            </p:nvCxnSpPr>
            <p:spPr>
              <a:xfrm flipH="1">
                <a:off x="3164021" y="4467259"/>
                <a:ext cx="2991" cy="662852"/>
              </a:xfrm>
              <a:prstGeom prst="straightConnector1">
                <a:avLst/>
              </a:prstGeom>
              <a:ln w="444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テキスト ボックス 87">
                <a:extLst>
                  <a:ext uri="{FF2B5EF4-FFF2-40B4-BE49-F238E27FC236}">
                    <a16:creationId xmlns:a16="http://schemas.microsoft.com/office/drawing/2014/main" xmlns="" id="{1FE646C4-19E0-514B-8380-3C4712C9BA33}"/>
                  </a:ext>
                </a:extLst>
              </p:cNvPr>
              <p:cNvSpPr txBox="1"/>
              <p:nvPr/>
            </p:nvSpPr>
            <p:spPr>
              <a:xfrm>
                <a:off x="2900056" y="4050699"/>
                <a:ext cx="5279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dirty="0"/>
                  <a:t>2</a:t>
                </a:r>
                <a:endParaRPr kumimoji="1" lang="ja-JP" altLang="en-US" sz="2000" dirty="0"/>
              </a:p>
            </p:txBody>
          </p:sp>
          <p:sp>
            <p:nvSpPr>
              <p:cNvPr id="89" name="円/楕円 88">
                <a:extLst>
                  <a:ext uri="{FF2B5EF4-FFF2-40B4-BE49-F238E27FC236}">
                    <a16:creationId xmlns:a16="http://schemas.microsoft.com/office/drawing/2014/main" xmlns="" id="{0F243806-E397-5547-BB59-16B6E958FA2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51012" y="5114671"/>
                <a:ext cx="432000" cy="432000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100" dirty="0"/>
              </a:p>
            </p:txBody>
          </p:sp>
          <p:sp>
            <p:nvSpPr>
              <p:cNvPr id="90" name="テキスト ボックス 89">
                <a:extLst>
                  <a:ext uri="{FF2B5EF4-FFF2-40B4-BE49-F238E27FC236}">
                    <a16:creationId xmlns:a16="http://schemas.microsoft.com/office/drawing/2014/main" xmlns="" id="{B2E5B4A4-F49C-474B-AD9C-F4546FDD0D30}"/>
                  </a:ext>
                </a:extLst>
              </p:cNvPr>
              <p:cNvSpPr txBox="1"/>
              <p:nvPr/>
            </p:nvSpPr>
            <p:spPr>
              <a:xfrm>
                <a:off x="2900056" y="5130111"/>
                <a:ext cx="5279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dirty="0"/>
                  <a:t>16</a:t>
                </a:r>
                <a:endParaRPr kumimoji="1" lang="ja-JP" altLang="en-US" sz="2000" dirty="0"/>
              </a:p>
            </p:txBody>
          </p:sp>
        </p:grpSp>
        <p:grpSp>
          <p:nvGrpSpPr>
            <p:cNvPr id="91" name="グループ化 90">
              <a:extLst>
                <a:ext uri="{FF2B5EF4-FFF2-40B4-BE49-F238E27FC236}">
                  <a16:creationId xmlns:a16="http://schemas.microsoft.com/office/drawing/2014/main" xmlns="" id="{ED71226F-55A8-E149-9917-FD1F81FEB24B}"/>
                </a:ext>
              </a:extLst>
            </p:cNvPr>
            <p:cNvGrpSpPr/>
            <p:nvPr/>
          </p:nvGrpSpPr>
          <p:grpSpPr>
            <a:xfrm>
              <a:off x="4508986" y="1235920"/>
              <a:ext cx="527929" cy="1511412"/>
              <a:chOff x="2900056" y="4035259"/>
              <a:chExt cx="527929" cy="1511412"/>
            </a:xfrm>
          </p:grpSpPr>
          <p:sp>
            <p:nvSpPr>
              <p:cNvPr id="92" name="円/楕円 91">
                <a:extLst>
                  <a:ext uri="{FF2B5EF4-FFF2-40B4-BE49-F238E27FC236}">
                    <a16:creationId xmlns:a16="http://schemas.microsoft.com/office/drawing/2014/main" xmlns="" id="{E95265EF-52EA-6943-A613-50DD68A8CB3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51012" y="4035259"/>
                <a:ext cx="432000" cy="432000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100" dirty="0"/>
              </a:p>
            </p:txBody>
          </p:sp>
          <p:cxnSp>
            <p:nvCxnSpPr>
              <p:cNvPr id="93" name="直線矢印コネクタ 92">
                <a:extLst>
                  <a:ext uri="{FF2B5EF4-FFF2-40B4-BE49-F238E27FC236}">
                    <a16:creationId xmlns:a16="http://schemas.microsoft.com/office/drawing/2014/main" xmlns="" id="{B4182793-8564-AA40-AC67-CA2CAEB9A138}"/>
                  </a:ext>
                </a:extLst>
              </p:cNvPr>
              <p:cNvCxnSpPr>
                <a:cxnSpLocks/>
                <a:stCxn id="92" idx="4"/>
                <a:endCxn id="96" idx="0"/>
              </p:cNvCxnSpPr>
              <p:nvPr/>
            </p:nvCxnSpPr>
            <p:spPr>
              <a:xfrm flipH="1">
                <a:off x="3164021" y="4467259"/>
                <a:ext cx="2991" cy="662852"/>
              </a:xfrm>
              <a:prstGeom prst="straightConnector1">
                <a:avLst/>
              </a:prstGeom>
              <a:ln w="444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4" name="テキスト ボックス 93">
                <a:extLst>
                  <a:ext uri="{FF2B5EF4-FFF2-40B4-BE49-F238E27FC236}">
                    <a16:creationId xmlns:a16="http://schemas.microsoft.com/office/drawing/2014/main" xmlns="" id="{5C5E1B9F-5C04-BF4E-89D1-494C7C887A55}"/>
                  </a:ext>
                </a:extLst>
              </p:cNvPr>
              <p:cNvSpPr txBox="1"/>
              <p:nvPr/>
            </p:nvSpPr>
            <p:spPr>
              <a:xfrm>
                <a:off x="2900056" y="4050699"/>
                <a:ext cx="5279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dirty="0"/>
                  <a:t>11</a:t>
                </a:r>
                <a:endParaRPr kumimoji="1" lang="ja-JP" altLang="en-US" sz="2000" dirty="0"/>
              </a:p>
            </p:txBody>
          </p:sp>
          <p:sp>
            <p:nvSpPr>
              <p:cNvPr id="95" name="円/楕円 94">
                <a:extLst>
                  <a:ext uri="{FF2B5EF4-FFF2-40B4-BE49-F238E27FC236}">
                    <a16:creationId xmlns:a16="http://schemas.microsoft.com/office/drawing/2014/main" xmlns="" id="{E5B8E85E-3307-A94A-AFB6-3C8734BE3E3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51012" y="5114671"/>
                <a:ext cx="432000" cy="432000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100" dirty="0"/>
              </a:p>
            </p:txBody>
          </p:sp>
          <p:sp>
            <p:nvSpPr>
              <p:cNvPr id="96" name="テキスト ボックス 95">
                <a:extLst>
                  <a:ext uri="{FF2B5EF4-FFF2-40B4-BE49-F238E27FC236}">
                    <a16:creationId xmlns:a16="http://schemas.microsoft.com/office/drawing/2014/main" xmlns="" id="{3ACB72F2-ED3D-AD4F-8844-48D114574FFE}"/>
                  </a:ext>
                </a:extLst>
              </p:cNvPr>
              <p:cNvSpPr txBox="1"/>
              <p:nvPr/>
            </p:nvSpPr>
            <p:spPr>
              <a:xfrm>
                <a:off x="2900056" y="5130111"/>
                <a:ext cx="5279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dirty="0"/>
                  <a:t>7</a:t>
                </a:r>
                <a:endParaRPr kumimoji="1" lang="ja-JP" altLang="en-US" sz="2000" dirty="0"/>
              </a:p>
            </p:txBody>
          </p:sp>
        </p:grpSp>
        <p:grpSp>
          <p:nvGrpSpPr>
            <p:cNvPr id="97" name="グループ化 96">
              <a:extLst>
                <a:ext uri="{FF2B5EF4-FFF2-40B4-BE49-F238E27FC236}">
                  <a16:creationId xmlns:a16="http://schemas.microsoft.com/office/drawing/2014/main" xmlns="" id="{72A70F8A-CF75-FC44-9003-619A605BEA7E}"/>
                </a:ext>
              </a:extLst>
            </p:cNvPr>
            <p:cNvGrpSpPr/>
            <p:nvPr/>
          </p:nvGrpSpPr>
          <p:grpSpPr>
            <a:xfrm>
              <a:off x="5027942" y="1234029"/>
              <a:ext cx="527929" cy="1511412"/>
              <a:chOff x="2900056" y="4035259"/>
              <a:chExt cx="527929" cy="1511412"/>
            </a:xfrm>
          </p:grpSpPr>
          <p:sp>
            <p:nvSpPr>
              <p:cNvPr id="98" name="円/楕円 97">
                <a:extLst>
                  <a:ext uri="{FF2B5EF4-FFF2-40B4-BE49-F238E27FC236}">
                    <a16:creationId xmlns:a16="http://schemas.microsoft.com/office/drawing/2014/main" xmlns="" id="{10AD3246-F43C-2B42-A069-5B541375100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51012" y="4035259"/>
                <a:ext cx="432000" cy="432000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100" dirty="0"/>
              </a:p>
            </p:txBody>
          </p:sp>
          <p:cxnSp>
            <p:nvCxnSpPr>
              <p:cNvPr id="99" name="直線矢印コネクタ 98">
                <a:extLst>
                  <a:ext uri="{FF2B5EF4-FFF2-40B4-BE49-F238E27FC236}">
                    <a16:creationId xmlns:a16="http://schemas.microsoft.com/office/drawing/2014/main" xmlns="" id="{345C838D-90FB-CF46-BD2E-A6BFDDCCF153}"/>
                  </a:ext>
                </a:extLst>
              </p:cNvPr>
              <p:cNvCxnSpPr>
                <a:cxnSpLocks/>
                <a:stCxn id="98" idx="4"/>
                <a:endCxn id="102" idx="0"/>
              </p:cNvCxnSpPr>
              <p:nvPr/>
            </p:nvCxnSpPr>
            <p:spPr>
              <a:xfrm flipH="1">
                <a:off x="3164021" y="4467259"/>
                <a:ext cx="2991" cy="662852"/>
              </a:xfrm>
              <a:prstGeom prst="straightConnector1">
                <a:avLst/>
              </a:prstGeom>
              <a:ln w="444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テキスト ボックス 99">
                <a:extLst>
                  <a:ext uri="{FF2B5EF4-FFF2-40B4-BE49-F238E27FC236}">
                    <a16:creationId xmlns:a16="http://schemas.microsoft.com/office/drawing/2014/main" xmlns="" id="{436F2820-E6F5-FE47-BB0E-E4B68978DA5E}"/>
                  </a:ext>
                </a:extLst>
              </p:cNvPr>
              <p:cNvSpPr txBox="1"/>
              <p:nvPr/>
            </p:nvSpPr>
            <p:spPr>
              <a:xfrm>
                <a:off x="2900056" y="4050699"/>
                <a:ext cx="5279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dirty="0"/>
                  <a:t>3</a:t>
                </a:r>
                <a:endParaRPr kumimoji="1" lang="ja-JP" altLang="en-US" sz="2000" dirty="0"/>
              </a:p>
            </p:txBody>
          </p:sp>
          <p:sp>
            <p:nvSpPr>
              <p:cNvPr id="101" name="円/楕円 100">
                <a:extLst>
                  <a:ext uri="{FF2B5EF4-FFF2-40B4-BE49-F238E27FC236}">
                    <a16:creationId xmlns:a16="http://schemas.microsoft.com/office/drawing/2014/main" xmlns="" id="{69C4F559-CF86-2A47-8484-AE8DEE0C6D7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51012" y="5114671"/>
                <a:ext cx="432000" cy="432000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100" dirty="0"/>
              </a:p>
            </p:txBody>
          </p:sp>
          <p:sp>
            <p:nvSpPr>
              <p:cNvPr id="102" name="テキスト ボックス 101">
                <a:extLst>
                  <a:ext uri="{FF2B5EF4-FFF2-40B4-BE49-F238E27FC236}">
                    <a16:creationId xmlns:a16="http://schemas.microsoft.com/office/drawing/2014/main" xmlns="" id="{E8878F40-2C6C-4948-8994-6CA679B111E9}"/>
                  </a:ext>
                </a:extLst>
              </p:cNvPr>
              <p:cNvSpPr txBox="1"/>
              <p:nvPr/>
            </p:nvSpPr>
            <p:spPr>
              <a:xfrm>
                <a:off x="2900056" y="5130111"/>
                <a:ext cx="5279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dirty="0"/>
                  <a:t>15</a:t>
                </a:r>
                <a:endParaRPr kumimoji="1" lang="ja-JP" altLang="en-US" sz="2000" dirty="0"/>
              </a:p>
            </p:txBody>
          </p:sp>
        </p:grpSp>
        <p:cxnSp>
          <p:nvCxnSpPr>
            <p:cNvPr id="153" name="直線矢印コネクタ 152">
              <a:extLst>
                <a:ext uri="{FF2B5EF4-FFF2-40B4-BE49-F238E27FC236}">
                  <a16:creationId xmlns:a16="http://schemas.microsoft.com/office/drawing/2014/main" xmlns="" id="{8DC82B07-51F7-FA43-A474-E2DB85C7693C}"/>
                </a:ext>
              </a:extLst>
            </p:cNvPr>
            <p:cNvCxnSpPr>
              <a:cxnSpLocks/>
              <a:stCxn id="152" idx="2"/>
              <a:endCxn id="158" idx="6"/>
            </p:cNvCxnSpPr>
            <p:nvPr/>
          </p:nvCxnSpPr>
          <p:spPr>
            <a:xfrm flipH="1">
              <a:off x="1892844" y="1995580"/>
              <a:ext cx="442053" cy="0"/>
            </a:xfrm>
            <a:prstGeom prst="straightConnector1">
              <a:avLst/>
            </a:prstGeom>
            <a:ln w="444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2" name="右矢印 161">
              <a:extLst>
                <a:ext uri="{FF2B5EF4-FFF2-40B4-BE49-F238E27FC236}">
                  <a16:creationId xmlns:a16="http://schemas.microsoft.com/office/drawing/2014/main" xmlns="" id="{8151CEE8-6BB4-D241-8CE0-494412F57F45}"/>
                </a:ext>
              </a:extLst>
            </p:cNvPr>
            <p:cNvSpPr/>
            <p:nvPr/>
          </p:nvSpPr>
          <p:spPr>
            <a:xfrm rot="10800000">
              <a:off x="7204756" y="1267229"/>
              <a:ext cx="616578" cy="360000"/>
            </a:xfrm>
            <a:prstGeom prst="rightArrow">
              <a:avLst>
                <a:gd name="adj1" fmla="val 41254"/>
                <a:gd name="adj2" fmla="val 5000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" name="正方形/長方形 162">
              <a:extLst>
                <a:ext uri="{FF2B5EF4-FFF2-40B4-BE49-F238E27FC236}">
                  <a16:creationId xmlns:a16="http://schemas.microsoft.com/office/drawing/2014/main" xmlns="" id="{0F969B0B-FCB4-4A45-9442-AE181973CFA4}"/>
                </a:ext>
              </a:extLst>
            </p:cNvPr>
            <p:cNvSpPr/>
            <p:nvPr/>
          </p:nvSpPr>
          <p:spPr>
            <a:xfrm>
              <a:off x="7204757" y="2449799"/>
              <a:ext cx="616577" cy="15149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" name="正方形/長方形 163">
              <a:extLst>
                <a:ext uri="{FF2B5EF4-FFF2-40B4-BE49-F238E27FC236}">
                  <a16:creationId xmlns:a16="http://schemas.microsoft.com/office/drawing/2014/main" xmlns="" id="{2E295509-5B37-3846-BE93-1F8ED0AE2A3E}"/>
                </a:ext>
              </a:extLst>
            </p:cNvPr>
            <p:cNvSpPr/>
            <p:nvPr/>
          </p:nvSpPr>
          <p:spPr>
            <a:xfrm rot="5400000">
              <a:off x="7136419" y="1916377"/>
              <a:ext cx="1224546" cy="14528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" name="右矢印 164">
              <a:extLst>
                <a:ext uri="{FF2B5EF4-FFF2-40B4-BE49-F238E27FC236}">
                  <a16:creationId xmlns:a16="http://schemas.microsoft.com/office/drawing/2014/main" xmlns="" id="{ED192BF8-BE91-DD4C-BD07-593C623E263E}"/>
                </a:ext>
              </a:extLst>
            </p:cNvPr>
            <p:cNvSpPr/>
            <p:nvPr/>
          </p:nvSpPr>
          <p:spPr>
            <a:xfrm rot="5400000">
              <a:off x="1485359" y="1386274"/>
              <a:ext cx="376985" cy="360000"/>
            </a:xfrm>
            <a:prstGeom prst="rightArrow">
              <a:avLst>
                <a:gd name="adj1" fmla="val 41254"/>
                <a:gd name="adj2" fmla="val 5000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" name="右矢印 165">
              <a:extLst>
                <a:ext uri="{FF2B5EF4-FFF2-40B4-BE49-F238E27FC236}">
                  <a16:creationId xmlns:a16="http://schemas.microsoft.com/office/drawing/2014/main" xmlns="" id="{1A9A47A9-3BFD-124D-A05D-A220C343DA0D}"/>
                </a:ext>
              </a:extLst>
            </p:cNvPr>
            <p:cNvSpPr/>
            <p:nvPr/>
          </p:nvSpPr>
          <p:spPr>
            <a:xfrm>
              <a:off x="1609274" y="2345545"/>
              <a:ext cx="1327889" cy="360000"/>
            </a:xfrm>
            <a:prstGeom prst="rightArrow">
              <a:avLst>
                <a:gd name="adj1" fmla="val 41254"/>
                <a:gd name="adj2" fmla="val 5000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" name="正方形/長方形 166">
              <a:extLst>
                <a:ext uri="{FF2B5EF4-FFF2-40B4-BE49-F238E27FC236}">
                  <a16:creationId xmlns:a16="http://schemas.microsoft.com/office/drawing/2014/main" xmlns="" id="{E4CC7363-AE93-B74E-A7C1-D019ECF2543C}"/>
                </a:ext>
              </a:extLst>
            </p:cNvPr>
            <p:cNvSpPr/>
            <p:nvPr/>
          </p:nvSpPr>
          <p:spPr>
            <a:xfrm>
              <a:off x="1601524" y="1365927"/>
              <a:ext cx="1328243" cy="15149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" name="正方形/長方形 167">
              <a:extLst>
                <a:ext uri="{FF2B5EF4-FFF2-40B4-BE49-F238E27FC236}">
                  <a16:creationId xmlns:a16="http://schemas.microsoft.com/office/drawing/2014/main" xmlns="" id="{0FFBF399-E08E-7541-8D9D-C23051CDA49D}"/>
                </a:ext>
              </a:extLst>
            </p:cNvPr>
            <p:cNvSpPr/>
            <p:nvPr/>
          </p:nvSpPr>
          <p:spPr>
            <a:xfrm rot="5400000">
              <a:off x="1515731" y="2362465"/>
              <a:ext cx="332371" cy="14528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5" name="グループ化 84">
            <a:extLst>
              <a:ext uri="{FF2B5EF4-FFF2-40B4-BE49-F238E27FC236}">
                <a16:creationId xmlns:a16="http://schemas.microsoft.com/office/drawing/2014/main" xmlns="" id="{9004B87C-D123-F347-BFEF-66A737654C86}"/>
              </a:ext>
            </a:extLst>
          </p:cNvPr>
          <p:cNvGrpSpPr/>
          <p:nvPr/>
        </p:nvGrpSpPr>
        <p:grpSpPr>
          <a:xfrm>
            <a:off x="1389137" y="2626104"/>
            <a:ext cx="6411446" cy="1516693"/>
            <a:chOff x="1409888" y="1230639"/>
            <a:chExt cx="6411446" cy="1516693"/>
          </a:xfrm>
        </p:grpSpPr>
        <p:sp>
          <p:nvSpPr>
            <p:cNvPr id="103" name="円/楕円 102">
              <a:extLst>
                <a:ext uri="{FF2B5EF4-FFF2-40B4-BE49-F238E27FC236}">
                  <a16:creationId xmlns:a16="http://schemas.microsoft.com/office/drawing/2014/main" xmlns="" id="{3CC13CD6-8C0E-144F-BA29-2D655DD29C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60844" y="1779580"/>
              <a:ext cx="432000" cy="432000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100" dirty="0"/>
            </a:p>
          </p:txBody>
        </p:sp>
        <p:sp>
          <p:nvSpPr>
            <p:cNvPr id="104" name="テキスト ボックス 103">
              <a:extLst>
                <a:ext uri="{FF2B5EF4-FFF2-40B4-BE49-F238E27FC236}">
                  <a16:creationId xmlns:a16="http://schemas.microsoft.com/office/drawing/2014/main" xmlns="" id="{6C58A5E2-BAAB-0F4C-9815-EED38E41FD3B}"/>
                </a:ext>
              </a:extLst>
            </p:cNvPr>
            <p:cNvSpPr txBox="1"/>
            <p:nvPr/>
          </p:nvSpPr>
          <p:spPr>
            <a:xfrm>
              <a:off x="1409888" y="1795020"/>
              <a:ext cx="5279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000" dirty="0"/>
                <a:t>1</a:t>
              </a:r>
              <a:endParaRPr kumimoji="1" lang="ja-JP" altLang="en-US" sz="2000" dirty="0"/>
            </a:p>
          </p:txBody>
        </p:sp>
        <p:sp>
          <p:nvSpPr>
            <p:cNvPr id="105" name="円/楕円 104">
              <a:extLst>
                <a:ext uri="{FF2B5EF4-FFF2-40B4-BE49-F238E27FC236}">
                  <a16:creationId xmlns:a16="http://schemas.microsoft.com/office/drawing/2014/main" xmlns="" id="{BE0C3CDB-B989-7F40-8AE1-5633A7473F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34897" y="1779580"/>
              <a:ext cx="432000" cy="432000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100" dirty="0"/>
            </a:p>
          </p:txBody>
        </p:sp>
        <p:sp>
          <p:nvSpPr>
            <p:cNvPr id="106" name="テキスト ボックス 105">
              <a:extLst>
                <a:ext uri="{FF2B5EF4-FFF2-40B4-BE49-F238E27FC236}">
                  <a16:creationId xmlns:a16="http://schemas.microsoft.com/office/drawing/2014/main" xmlns="" id="{AC9AD111-C9E2-E64B-B2D3-2B0CF51E4B26}"/>
                </a:ext>
              </a:extLst>
            </p:cNvPr>
            <p:cNvSpPr txBox="1"/>
            <p:nvPr/>
          </p:nvSpPr>
          <p:spPr>
            <a:xfrm>
              <a:off x="2283941" y="1795020"/>
              <a:ext cx="5279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000" dirty="0"/>
                <a:t>18</a:t>
              </a:r>
              <a:endParaRPr kumimoji="1" lang="ja-JP" altLang="en-US" sz="2000" dirty="0"/>
            </a:p>
          </p:txBody>
        </p:sp>
        <p:grpSp>
          <p:nvGrpSpPr>
            <p:cNvPr id="107" name="グループ化 106">
              <a:extLst>
                <a:ext uri="{FF2B5EF4-FFF2-40B4-BE49-F238E27FC236}">
                  <a16:creationId xmlns:a16="http://schemas.microsoft.com/office/drawing/2014/main" xmlns="" id="{218DD11C-5935-9F49-9824-32D72B70EFB6}"/>
                </a:ext>
              </a:extLst>
            </p:cNvPr>
            <p:cNvGrpSpPr/>
            <p:nvPr/>
          </p:nvGrpSpPr>
          <p:grpSpPr>
            <a:xfrm>
              <a:off x="2934172" y="1234029"/>
              <a:ext cx="527929" cy="1511412"/>
              <a:chOff x="6542153" y="3078921"/>
              <a:chExt cx="527929" cy="1511412"/>
            </a:xfrm>
          </p:grpSpPr>
          <p:sp>
            <p:nvSpPr>
              <p:cNvPr id="174" name="円/楕円 173">
                <a:extLst>
                  <a:ext uri="{FF2B5EF4-FFF2-40B4-BE49-F238E27FC236}">
                    <a16:creationId xmlns:a16="http://schemas.microsoft.com/office/drawing/2014/main" xmlns="" id="{F1CBDE1D-DCB8-EC4D-87E5-AFE0F92C0B8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93109" y="3078921"/>
                <a:ext cx="432000" cy="432000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100" dirty="0"/>
              </a:p>
            </p:txBody>
          </p:sp>
          <p:cxnSp>
            <p:nvCxnSpPr>
              <p:cNvPr id="175" name="直線矢印コネクタ 174">
                <a:extLst>
                  <a:ext uri="{FF2B5EF4-FFF2-40B4-BE49-F238E27FC236}">
                    <a16:creationId xmlns:a16="http://schemas.microsoft.com/office/drawing/2014/main" xmlns="" id="{5164D0ED-EC28-8E4F-9190-D45842443807}"/>
                  </a:ext>
                </a:extLst>
              </p:cNvPr>
              <p:cNvCxnSpPr>
                <a:cxnSpLocks/>
                <a:stCxn id="178" idx="0"/>
                <a:endCxn id="174" idx="4"/>
              </p:cNvCxnSpPr>
              <p:nvPr/>
            </p:nvCxnSpPr>
            <p:spPr>
              <a:xfrm flipV="1">
                <a:off x="6806118" y="3510921"/>
                <a:ext cx="2991" cy="662852"/>
              </a:xfrm>
              <a:prstGeom prst="straightConnector1">
                <a:avLst/>
              </a:prstGeom>
              <a:ln w="444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6" name="テキスト ボックス 175">
                <a:extLst>
                  <a:ext uri="{FF2B5EF4-FFF2-40B4-BE49-F238E27FC236}">
                    <a16:creationId xmlns:a16="http://schemas.microsoft.com/office/drawing/2014/main" xmlns="" id="{08CBA172-C958-964D-BF0B-80873E91A7A4}"/>
                  </a:ext>
                </a:extLst>
              </p:cNvPr>
              <p:cNvSpPr txBox="1"/>
              <p:nvPr/>
            </p:nvSpPr>
            <p:spPr>
              <a:xfrm>
                <a:off x="6542153" y="3094361"/>
                <a:ext cx="5279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dirty="0"/>
                  <a:t>10</a:t>
                </a:r>
                <a:endParaRPr kumimoji="1" lang="ja-JP" altLang="en-US" sz="2000" dirty="0"/>
              </a:p>
            </p:txBody>
          </p:sp>
          <p:sp>
            <p:nvSpPr>
              <p:cNvPr id="177" name="円/楕円 176">
                <a:extLst>
                  <a:ext uri="{FF2B5EF4-FFF2-40B4-BE49-F238E27FC236}">
                    <a16:creationId xmlns:a16="http://schemas.microsoft.com/office/drawing/2014/main" xmlns="" id="{2603EE52-BB0B-5A4C-A8E3-5764036F870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93109" y="4158333"/>
                <a:ext cx="432000" cy="432000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100" dirty="0"/>
              </a:p>
            </p:txBody>
          </p:sp>
          <p:sp>
            <p:nvSpPr>
              <p:cNvPr id="178" name="テキスト ボックス 177">
                <a:extLst>
                  <a:ext uri="{FF2B5EF4-FFF2-40B4-BE49-F238E27FC236}">
                    <a16:creationId xmlns:a16="http://schemas.microsoft.com/office/drawing/2014/main" xmlns="" id="{D2FE46D2-11D9-F34E-A8EE-F48E98F97C05}"/>
                  </a:ext>
                </a:extLst>
              </p:cNvPr>
              <p:cNvSpPr txBox="1"/>
              <p:nvPr/>
            </p:nvSpPr>
            <p:spPr>
              <a:xfrm>
                <a:off x="6542153" y="4173773"/>
                <a:ext cx="5279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dirty="0"/>
                  <a:t>9</a:t>
                </a:r>
                <a:endParaRPr kumimoji="1" lang="ja-JP" altLang="en-US" sz="2000" dirty="0"/>
              </a:p>
            </p:txBody>
          </p:sp>
        </p:grpSp>
        <p:grpSp>
          <p:nvGrpSpPr>
            <p:cNvPr id="108" name="グループ化 107">
              <a:extLst>
                <a:ext uri="{FF2B5EF4-FFF2-40B4-BE49-F238E27FC236}">
                  <a16:creationId xmlns:a16="http://schemas.microsoft.com/office/drawing/2014/main" xmlns="" id="{14D132CC-58F2-DD48-9D73-75F0947258AC}"/>
                </a:ext>
              </a:extLst>
            </p:cNvPr>
            <p:cNvGrpSpPr/>
            <p:nvPr/>
          </p:nvGrpSpPr>
          <p:grpSpPr>
            <a:xfrm>
              <a:off x="3462101" y="1234029"/>
              <a:ext cx="527929" cy="1511412"/>
              <a:chOff x="6542153" y="3078921"/>
              <a:chExt cx="527929" cy="1511412"/>
            </a:xfrm>
          </p:grpSpPr>
          <p:sp>
            <p:nvSpPr>
              <p:cNvPr id="156" name="円/楕円 155">
                <a:extLst>
                  <a:ext uri="{FF2B5EF4-FFF2-40B4-BE49-F238E27FC236}">
                    <a16:creationId xmlns:a16="http://schemas.microsoft.com/office/drawing/2014/main" xmlns="" id="{255F459F-DC3B-C048-8CB5-CF183464C3B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93109" y="3078921"/>
                <a:ext cx="432000" cy="432000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100" dirty="0"/>
              </a:p>
            </p:txBody>
          </p:sp>
          <p:cxnSp>
            <p:nvCxnSpPr>
              <p:cNvPr id="170" name="直線矢印コネクタ 169">
                <a:extLst>
                  <a:ext uri="{FF2B5EF4-FFF2-40B4-BE49-F238E27FC236}">
                    <a16:creationId xmlns:a16="http://schemas.microsoft.com/office/drawing/2014/main" xmlns="" id="{3AC7E6D6-7DCD-5849-AA64-0FB3F48E23A9}"/>
                  </a:ext>
                </a:extLst>
              </p:cNvPr>
              <p:cNvCxnSpPr>
                <a:cxnSpLocks/>
                <a:stCxn id="173" idx="0"/>
                <a:endCxn id="156" idx="4"/>
              </p:cNvCxnSpPr>
              <p:nvPr/>
            </p:nvCxnSpPr>
            <p:spPr>
              <a:xfrm flipV="1">
                <a:off x="6806118" y="3510921"/>
                <a:ext cx="2991" cy="662852"/>
              </a:xfrm>
              <a:prstGeom prst="straightConnector1">
                <a:avLst/>
              </a:prstGeom>
              <a:ln w="444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1" name="テキスト ボックス 170">
                <a:extLst>
                  <a:ext uri="{FF2B5EF4-FFF2-40B4-BE49-F238E27FC236}">
                    <a16:creationId xmlns:a16="http://schemas.microsoft.com/office/drawing/2014/main" xmlns="" id="{ED550F35-ED3F-F84C-A1F8-751137711C67}"/>
                  </a:ext>
                </a:extLst>
              </p:cNvPr>
              <p:cNvSpPr txBox="1"/>
              <p:nvPr/>
            </p:nvSpPr>
            <p:spPr>
              <a:xfrm>
                <a:off x="6542153" y="3094361"/>
                <a:ext cx="5279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dirty="0"/>
                  <a:t>2</a:t>
                </a:r>
                <a:endParaRPr kumimoji="1" lang="ja-JP" altLang="en-US" sz="2000" dirty="0"/>
              </a:p>
            </p:txBody>
          </p:sp>
          <p:sp>
            <p:nvSpPr>
              <p:cNvPr id="172" name="円/楕円 171">
                <a:extLst>
                  <a:ext uri="{FF2B5EF4-FFF2-40B4-BE49-F238E27FC236}">
                    <a16:creationId xmlns:a16="http://schemas.microsoft.com/office/drawing/2014/main" xmlns="" id="{B6292C8C-0945-A940-8C78-C8B06A1FA14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93109" y="4158333"/>
                <a:ext cx="432000" cy="432000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100" dirty="0"/>
              </a:p>
            </p:txBody>
          </p:sp>
          <p:sp>
            <p:nvSpPr>
              <p:cNvPr id="173" name="テキスト ボックス 172">
                <a:extLst>
                  <a:ext uri="{FF2B5EF4-FFF2-40B4-BE49-F238E27FC236}">
                    <a16:creationId xmlns:a16="http://schemas.microsoft.com/office/drawing/2014/main" xmlns="" id="{69AF1F30-604F-6B41-8CF7-73F41B26A76A}"/>
                  </a:ext>
                </a:extLst>
              </p:cNvPr>
              <p:cNvSpPr txBox="1"/>
              <p:nvPr/>
            </p:nvSpPr>
            <p:spPr>
              <a:xfrm>
                <a:off x="6542153" y="4173773"/>
                <a:ext cx="5279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dirty="0"/>
                  <a:t>17</a:t>
                </a:r>
                <a:endParaRPr kumimoji="1" lang="ja-JP" altLang="en-US" sz="2000" dirty="0"/>
              </a:p>
            </p:txBody>
          </p:sp>
        </p:grpSp>
        <p:grpSp>
          <p:nvGrpSpPr>
            <p:cNvPr id="109" name="グループ化 108">
              <a:extLst>
                <a:ext uri="{FF2B5EF4-FFF2-40B4-BE49-F238E27FC236}">
                  <a16:creationId xmlns:a16="http://schemas.microsoft.com/office/drawing/2014/main" xmlns="" id="{4C6BA30D-7B2B-0342-B974-19B843DEFD71}"/>
                </a:ext>
              </a:extLst>
            </p:cNvPr>
            <p:cNvGrpSpPr/>
            <p:nvPr/>
          </p:nvGrpSpPr>
          <p:grpSpPr>
            <a:xfrm>
              <a:off x="5546929" y="1230639"/>
              <a:ext cx="527929" cy="1511412"/>
              <a:chOff x="6542153" y="3078921"/>
              <a:chExt cx="527929" cy="1511412"/>
            </a:xfrm>
          </p:grpSpPr>
          <p:sp>
            <p:nvSpPr>
              <p:cNvPr id="148" name="円/楕円 147">
                <a:extLst>
                  <a:ext uri="{FF2B5EF4-FFF2-40B4-BE49-F238E27FC236}">
                    <a16:creationId xmlns:a16="http://schemas.microsoft.com/office/drawing/2014/main" xmlns="" id="{82025368-D229-7B43-A7A6-9E6F83FA4EA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93109" y="3078921"/>
                <a:ext cx="432000" cy="432000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100" dirty="0"/>
              </a:p>
            </p:txBody>
          </p:sp>
          <p:cxnSp>
            <p:nvCxnSpPr>
              <p:cNvPr id="149" name="直線矢印コネクタ 148">
                <a:extLst>
                  <a:ext uri="{FF2B5EF4-FFF2-40B4-BE49-F238E27FC236}">
                    <a16:creationId xmlns:a16="http://schemas.microsoft.com/office/drawing/2014/main" xmlns="" id="{08608326-609A-7F41-8E96-BDD4E65E92A6}"/>
                  </a:ext>
                </a:extLst>
              </p:cNvPr>
              <p:cNvCxnSpPr>
                <a:cxnSpLocks/>
                <a:stCxn id="155" idx="0"/>
                <a:endCxn id="148" idx="4"/>
              </p:cNvCxnSpPr>
              <p:nvPr/>
            </p:nvCxnSpPr>
            <p:spPr>
              <a:xfrm flipV="1">
                <a:off x="6806118" y="3510921"/>
                <a:ext cx="2991" cy="662852"/>
              </a:xfrm>
              <a:prstGeom prst="straightConnector1">
                <a:avLst/>
              </a:prstGeom>
              <a:ln w="444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0" name="テキスト ボックス 149">
                <a:extLst>
                  <a:ext uri="{FF2B5EF4-FFF2-40B4-BE49-F238E27FC236}">
                    <a16:creationId xmlns:a16="http://schemas.microsoft.com/office/drawing/2014/main" xmlns="" id="{CA4E96E7-57E6-C840-A24F-6C27DEBB9A3E}"/>
                  </a:ext>
                </a:extLst>
              </p:cNvPr>
              <p:cNvSpPr txBox="1"/>
              <p:nvPr/>
            </p:nvSpPr>
            <p:spPr>
              <a:xfrm>
                <a:off x="6542153" y="3094361"/>
                <a:ext cx="5279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dirty="0"/>
                  <a:t>4</a:t>
                </a:r>
                <a:endParaRPr kumimoji="1" lang="ja-JP" altLang="en-US" sz="2000" dirty="0"/>
              </a:p>
            </p:txBody>
          </p:sp>
          <p:sp>
            <p:nvSpPr>
              <p:cNvPr id="151" name="円/楕円 150">
                <a:extLst>
                  <a:ext uri="{FF2B5EF4-FFF2-40B4-BE49-F238E27FC236}">
                    <a16:creationId xmlns:a16="http://schemas.microsoft.com/office/drawing/2014/main" xmlns="" id="{57CDC32A-1F46-424F-8042-2D49996CD61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93109" y="4158333"/>
                <a:ext cx="432000" cy="432000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100" dirty="0"/>
              </a:p>
            </p:txBody>
          </p:sp>
          <p:sp>
            <p:nvSpPr>
              <p:cNvPr id="155" name="テキスト ボックス 154">
                <a:extLst>
                  <a:ext uri="{FF2B5EF4-FFF2-40B4-BE49-F238E27FC236}">
                    <a16:creationId xmlns:a16="http://schemas.microsoft.com/office/drawing/2014/main" xmlns="" id="{A5525EA3-C59F-C344-9C0A-050A92CE06E0}"/>
                  </a:ext>
                </a:extLst>
              </p:cNvPr>
              <p:cNvSpPr txBox="1"/>
              <p:nvPr/>
            </p:nvSpPr>
            <p:spPr>
              <a:xfrm>
                <a:off x="6542153" y="4173773"/>
                <a:ext cx="5279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dirty="0"/>
                  <a:t>15</a:t>
                </a:r>
                <a:endParaRPr kumimoji="1" lang="ja-JP" altLang="en-US" sz="2000" dirty="0"/>
              </a:p>
            </p:txBody>
          </p:sp>
        </p:grpSp>
        <p:grpSp>
          <p:nvGrpSpPr>
            <p:cNvPr id="110" name="グループ化 109">
              <a:extLst>
                <a:ext uri="{FF2B5EF4-FFF2-40B4-BE49-F238E27FC236}">
                  <a16:creationId xmlns:a16="http://schemas.microsoft.com/office/drawing/2014/main" xmlns="" id="{3064B42A-332E-8645-80A2-F132101E48D5}"/>
                </a:ext>
              </a:extLst>
            </p:cNvPr>
            <p:cNvGrpSpPr/>
            <p:nvPr/>
          </p:nvGrpSpPr>
          <p:grpSpPr>
            <a:xfrm>
              <a:off x="6090849" y="1230639"/>
              <a:ext cx="527929" cy="1511412"/>
              <a:chOff x="6542153" y="3078921"/>
              <a:chExt cx="527929" cy="1511412"/>
            </a:xfrm>
          </p:grpSpPr>
          <p:sp>
            <p:nvSpPr>
              <p:cNvPr id="143" name="円/楕円 142">
                <a:extLst>
                  <a:ext uri="{FF2B5EF4-FFF2-40B4-BE49-F238E27FC236}">
                    <a16:creationId xmlns:a16="http://schemas.microsoft.com/office/drawing/2014/main" xmlns="" id="{9156B3C6-6CF3-2648-A746-DB1620B2CCD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93109" y="3078921"/>
                <a:ext cx="432000" cy="432000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100" dirty="0"/>
              </a:p>
            </p:txBody>
          </p:sp>
          <p:cxnSp>
            <p:nvCxnSpPr>
              <p:cNvPr id="144" name="直線矢印コネクタ 143">
                <a:extLst>
                  <a:ext uri="{FF2B5EF4-FFF2-40B4-BE49-F238E27FC236}">
                    <a16:creationId xmlns:a16="http://schemas.microsoft.com/office/drawing/2014/main" xmlns="" id="{7E3AD24B-2F07-2847-B38B-2DE5BFAE8423}"/>
                  </a:ext>
                </a:extLst>
              </p:cNvPr>
              <p:cNvCxnSpPr>
                <a:cxnSpLocks/>
                <a:stCxn id="147" idx="0"/>
                <a:endCxn id="143" idx="4"/>
              </p:cNvCxnSpPr>
              <p:nvPr/>
            </p:nvCxnSpPr>
            <p:spPr>
              <a:xfrm flipV="1">
                <a:off x="6806118" y="3510921"/>
                <a:ext cx="2991" cy="662852"/>
              </a:xfrm>
              <a:prstGeom prst="straightConnector1">
                <a:avLst/>
              </a:prstGeom>
              <a:ln w="444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5" name="テキスト ボックス 144">
                <a:extLst>
                  <a:ext uri="{FF2B5EF4-FFF2-40B4-BE49-F238E27FC236}">
                    <a16:creationId xmlns:a16="http://schemas.microsoft.com/office/drawing/2014/main" xmlns="" id="{7CA1631A-CCCD-2C4B-A4F4-8D1BD5A8B82D}"/>
                  </a:ext>
                </a:extLst>
              </p:cNvPr>
              <p:cNvSpPr txBox="1"/>
              <p:nvPr/>
            </p:nvSpPr>
            <p:spPr>
              <a:xfrm>
                <a:off x="6542153" y="3094361"/>
                <a:ext cx="5279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dirty="0"/>
                  <a:t>13</a:t>
                </a:r>
                <a:endParaRPr kumimoji="1" lang="ja-JP" altLang="en-US" sz="2000" dirty="0"/>
              </a:p>
            </p:txBody>
          </p:sp>
          <p:sp>
            <p:nvSpPr>
              <p:cNvPr id="146" name="円/楕円 145">
                <a:extLst>
                  <a:ext uri="{FF2B5EF4-FFF2-40B4-BE49-F238E27FC236}">
                    <a16:creationId xmlns:a16="http://schemas.microsoft.com/office/drawing/2014/main" xmlns="" id="{A6186AB9-F321-2647-B0DA-76C5E95C97C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93109" y="4158333"/>
                <a:ext cx="432000" cy="432000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100" dirty="0"/>
              </a:p>
            </p:txBody>
          </p:sp>
          <p:sp>
            <p:nvSpPr>
              <p:cNvPr id="147" name="テキスト ボックス 146">
                <a:extLst>
                  <a:ext uri="{FF2B5EF4-FFF2-40B4-BE49-F238E27FC236}">
                    <a16:creationId xmlns:a16="http://schemas.microsoft.com/office/drawing/2014/main" xmlns="" id="{7C2D0415-8502-A144-92DC-B50FA6C4E598}"/>
                  </a:ext>
                </a:extLst>
              </p:cNvPr>
              <p:cNvSpPr txBox="1"/>
              <p:nvPr/>
            </p:nvSpPr>
            <p:spPr>
              <a:xfrm>
                <a:off x="6542153" y="4173773"/>
                <a:ext cx="5279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dirty="0"/>
                  <a:t>6</a:t>
                </a:r>
                <a:endParaRPr kumimoji="1" lang="ja-JP" altLang="en-US" sz="2000" dirty="0"/>
              </a:p>
            </p:txBody>
          </p:sp>
        </p:grpSp>
        <p:grpSp>
          <p:nvGrpSpPr>
            <p:cNvPr id="111" name="グループ化 110">
              <a:extLst>
                <a:ext uri="{FF2B5EF4-FFF2-40B4-BE49-F238E27FC236}">
                  <a16:creationId xmlns:a16="http://schemas.microsoft.com/office/drawing/2014/main" xmlns="" id="{466992C3-85C0-E543-BED9-1A9526A07A25}"/>
                </a:ext>
              </a:extLst>
            </p:cNvPr>
            <p:cNvGrpSpPr/>
            <p:nvPr/>
          </p:nvGrpSpPr>
          <p:grpSpPr>
            <a:xfrm>
              <a:off x="6615787" y="1230639"/>
              <a:ext cx="527929" cy="1511412"/>
              <a:chOff x="6542153" y="3078921"/>
              <a:chExt cx="527929" cy="1511412"/>
            </a:xfrm>
          </p:grpSpPr>
          <p:sp>
            <p:nvSpPr>
              <p:cNvPr id="138" name="円/楕円 137">
                <a:extLst>
                  <a:ext uri="{FF2B5EF4-FFF2-40B4-BE49-F238E27FC236}">
                    <a16:creationId xmlns:a16="http://schemas.microsoft.com/office/drawing/2014/main" xmlns="" id="{C4DD1297-55EC-1C4E-B42F-6B98DEDAF4A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93109" y="3078921"/>
                <a:ext cx="432000" cy="432000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100" dirty="0"/>
              </a:p>
            </p:txBody>
          </p:sp>
          <p:cxnSp>
            <p:nvCxnSpPr>
              <p:cNvPr id="139" name="直線矢印コネクタ 138">
                <a:extLst>
                  <a:ext uri="{FF2B5EF4-FFF2-40B4-BE49-F238E27FC236}">
                    <a16:creationId xmlns:a16="http://schemas.microsoft.com/office/drawing/2014/main" xmlns="" id="{45DCFBDE-B9BC-3647-B621-20BC842C5BEF}"/>
                  </a:ext>
                </a:extLst>
              </p:cNvPr>
              <p:cNvCxnSpPr>
                <a:cxnSpLocks/>
                <a:stCxn id="142" idx="0"/>
                <a:endCxn id="138" idx="4"/>
              </p:cNvCxnSpPr>
              <p:nvPr/>
            </p:nvCxnSpPr>
            <p:spPr>
              <a:xfrm flipV="1">
                <a:off x="6806118" y="3510921"/>
                <a:ext cx="2991" cy="662852"/>
              </a:xfrm>
              <a:prstGeom prst="straightConnector1">
                <a:avLst/>
              </a:prstGeom>
              <a:ln w="444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" name="テキスト ボックス 139">
                <a:extLst>
                  <a:ext uri="{FF2B5EF4-FFF2-40B4-BE49-F238E27FC236}">
                    <a16:creationId xmlns:a16="http://schemas.microsoft.com/office/drawing/2014/main" xmlns="" id="{CB49E8E1-3891-3049-B55B-823475DB49DA}"/>
                  </a:ext>
                </a:extLst>
              </p:cNvPr>
              <p:cNvSpPr txBox="1"/>
              <p:nvPr/>
            </p:nvSpPr>
            <p:spPr>
              <a:xfrm>
                <a:off x="6542153" y="3094361"/>
                <a:ext cx="5279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dirty="0"/>
                  <a:t>5</a:t>
                </a:r>
                <a:endParaRPr kumimoji="1" lang="ja-JP" altLang="en-US" sz="2000" dirty="0"/>
              </a:p>
            </p:txBody>
          </p:sp>
          <p:sp>
            <p:nvSpPr>
              <p:cNvPr id="141" name="円/楕円 140">
                <a:extLst>
                  <a:ext uri="{FF2B5EF4-FFF2-40B4-BE49-F238E27FC236}">
                    <a16:creationId xmlns:a16="http://schemas.microsoft.com/office/drawing/2014/main" xmlns="" id="{873C2D4B-27D0-A848-9F3F-91E19EBE42A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93109" y="4158333"/>
                <a:ext cx="432000" cy="432000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100" dirty="0"/>
              </a:p>
            </p:txBody>
          </p:sp>
          <p:sp>
            <p:nvSpPr>
              <p:cNvPr id="142" name="テキスト ボックス 141">
                <a:extLst>
                  <a:ext uri="{FF2B5EF4-FFF2-40B4-BE49-F238E27FC236}">
                    <a16:creationId xmlns:a16="http://schemas.microsoft.com/office/drawing/2014/main" xmlns="" id="{C5DF566E-E0F3-D847-B1F3-6A019E9C99E0}"/>
                  </a:ext>
                </a:extLst>
              </p:cNvPr>
              <p:cNvSpPr txBox="1"/>
              <p:nvPr/>
            </p:nvSpPr>
            <p:spPr>
              <a:xfrm>
                <a:off x="6542153" y="4173773"/>
                <a:ext cx="5279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dirty="0"/>
                  <a:t>14</a:t>
                </a:r>
                <a:endParaRPr kumimoji="1" lang="ja-JP" altLang="en-US" sz="2000" dirty="0"/>
              </a:p>
            </p:txBody>
          </p:sp>
        </p:grpSp>
        <p:grpSp>
          <p:nvGrpSpPr>
            <p:cNvPr id="112" name="グループ化 111">
              <a:extLst>
                <a:ext uri="{FF2B5EF4-FFF2-40B4-BE49-F238E27FC236}">
                  <a16:creationId xmlns:a16="http://schemas.microsoft.com/office/drawing/2014/main" xmlns="" id="{7C8CEF5C-D397-F44E-9618-62C48C4980D0}"/>
                </a:ext>
              </a:extLst>
            </p:cNvPr>
            <p:cNvGrpSpPr/>
            <p:nvPr/>
          </p:nvGrpSpPr>
          <p:grpSpPr>
            <a:xfrm>
              <a:off x="3987039" y="1234029"/>
              <a:ext cx="527929" cy="1511412"/>
              <a:chOff x="2900056" y="4035259"/>
              <a:chExt cx="527929" cy="1511412"/>
            </a:xfrm>
          </p:grpSpPr>
          <p:sp>
            <p:nvSpPr>
              <p:cNvPr id="133" name="円/楕円 132">
                <a:extLst>
                  <a:ext uri="{FF2B5EF4-FFF2-40B4-BE49-F238E27FC236}">
                    <a16:creationId xmlns:a16="http://schemas.microsoft.com/office/drawing/2014/main" xmlns="" id="{E223D739-A1DE-CA4B-BF17-989A3AF7DB5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51012" y="4035259"/>
                <a:ext cx="432000" cy="432000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100" dirty="0"/>
              </a:p>
            </p:txBody>
          </p:sp>
          <p:cxnSp>
            <p:nvCxnSpPr>
              <p:cNvPr id="134" name="直線矢印コネクタ 133">
                <a:extLst>
                  <a:ext uri="{FF2B5EF4-FFF2-40B4-BE49-F238E27FC236}">
                    <a16:creationId xmlns:a16="http://schemas.microsoft.com/office/drawing/2014/main" xmlns="" id="{352F43FD-BB40-F548-B117-8E117DFAF8D7}"/>
                  </a:ext>
                </a:extLst>
              </p:cNvPr>
              <p:cNvCxnSpPr>
                <a:cxnSpLocks/>
                <a:stCxn id="133" idx="4"/>
                <a:endCxn id="137" idx="0"/>
              </p:cNvCxnSpPr>
              <p:nvPr/>
            </p:nvCxnSpPr>
            <p:spPr>
              <a:xfrm flipH="1">
                <a:off x="3164021" y="4467259"/>
                <a:ext cx="2991" cy="662852"/>
              </a:xfrm>
              <a:prstGeom prst="straightConnector1">
                <a:avLst/>
              </a:prstGeom>
              <a:ln w="444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5" name="テキスト ボックス 134">
                <a:extLst>
                  <a:ext uri="{FF2B5EF4-FFF2-40B4-BE49-F238E27FC236}">
                    <a16:creationId xmlns:a16="http://schemas.microsoft.com/office/drawing/2014/main" xmlns="" id="{AF54E1A6-4F78-9042-8F4B-0270C92B89BC}"/>
                  </a:ext>
                </a:extLst>
              </p:cNvPr>
              <p:cNvSpPr txBox="1"/>
              <p:nvPr/>
            </p:nvSpPr>
            <p:spPr>
              <a:xfrm>
                <a:off x="2900056" y="4050699"/>
                <a:ext cx="5279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dirty="0"/>
                  <a:t>11</a:t>
                </a:r>
                <a:endParaRPr kumimoji="1" lang="ja-JP" altLang="en-US" sz="2000" dirty="0"/>
              </a:p>
            </p:txBody>
          </p:sp>
          <p:sp>
            <p:nvSpPr>
              <p:cNvPr id="136" name="円/楕円 135">
                <a:extLst>
                  <a:ext uri="{FF2B5EF4-FFF2-40B4-BE49-F238E27FC236}">
                    <a16:creationId xmlns:a16="http://schemas.microsoft.com/office/drawing/2014/main" xmlns="" id="{16858ED7-C916-E448-9A87-20703B5DBC6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51012" y="5114671"/>
                <a:ext cx="432000" cy="432000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100" dirty="0"/>
              </a:p>
            </p:txBody>
          </p:sp>
          <p:sp>
            <p:nvSpPr>
              <p:cNvPr id="137" name="テキスト ボックス 136">
                <a:extLst>
                  <a:ext uri="{FF2B5EF4-FFF2-40B4-BE49-F238E27FC236}">
                    <a16:creationId xmlns:a16="http://schemas.microsoft.com/office/drawing/2014/main" xmlns="" id="{EDD73319-347B-5841-9BCF-B59D8D1ADB11}"/>
                  </a:ext>
                </a:extLst>
              </p:cNvPr>
              <p:cNvSpPr txBox="1"/>
              <p:nvPr/>
            </p:nvSpPr>
            <p:spPr>
              <a:xfrm>
                <a:off x="2900056" y="5130111"/>
                <a:ext cx="5279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dirty="0"/>
                  <a:t>8</a:t>
                </a:r>
                <a:endParaRPr kumimoji="1" lang="ja-JP" altLang="en-US" sz="2000" dirty="0"/>
              </a:p>
            </p:txBody>
          </p:sp>
        </p:grpSp>
        <p:grpSp>
          <p:nvGrpSpPr>
            <p:cNvPr id="113" name="グループ化 112">
              <a:extLst>
                <a:ext uri="{FF2B5EF4-FFF2-40B4-BE49-F238E27FC236}">
                  <a16:creationId xmlns:a16="http://schemas.microsoft.com/office/drawing/2014/main" xmlns="" id="{B4CE89B6-74B9-8745-9269-55391A813C33}"/>
                </a:ext>
              </a:extLst>
            </p:cNvPr>
            <p:cNvGrpSpPr/>
            <p:nvPr/>
          </p:nvGrpSpPr>
          <p:grpSpPr>
            <a:xfrm>
              <a:off x="4508986" y="1235920"/>
              <a:ext cx="527929" cy="1511412"/>
              <a:chOff x="2900056" y="4035259"/>
              <a:chExt cx="527929" cy="1511412"/>
            </a:xfrm>
          </p:grpSpPr>
          <p:sp>
            <p:nvSpPr>
              <p:cNvPr id="128" name="円/楕円 127">
                <a:extLst>
                  <a:ext uri="{FF2B5EF4-FFF2-40B4-BE49-F238E27FC236}">
                    <a16:creationId xmlns:a16="http://schemas.microsoft.com/office/drawing/2014/main" xmlns="" id="{32648EAD-179B-8F47-B5CB-290E76D938C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51012" y="4035259"/>
                <a:ext cx="432000" cy="432000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100" dirty="0"/>
              </a:p>
            </p:txBody>
          </p:sp>
          <p:cxnSp>
            <p:nvCxnSpPr>
              <p:cNvPr id="129" name="直線矢印コネクタ 128">
                <a:extLst>
                  <a:ext uri="{FF2B5EF4-FFF2-40B4-BE49-F238E27FC236}">
                    <a16:creationId xmlns:a16="http://schemas.microsoft.com/office/drawing/2014/main" xmlns="" id="{EDDA0A8D-31D2-7846-B121-5DC3EEBFB2F6}"/>
                  </a:ext>
                </a:extLst>
              </p:cNvPr>
              <p:cNvCxnSpPr>
                <a:cxnSpLocks/>
                <a:stCxn id="128" idx="4"/>
                <a:endCxn id="132" idx="0"/>
              </p:cNvCxnSpPr>
              <p:nvPr/>
            </p:nvCxnSpPr>
            <p:spPr>
              <a:xfrm flipH="1">
                <a:off x="3164021" y="4467259"/>
                <a:ext cx="2991" cy="662852"/>
              </a:xfrm>
              <a:prstGeom prst="straightConnector1">
                <a:avLst/>
              </a:prstGeom>
              <a:ln w="444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0" name="テキスト ボックス 129">
                <a:extLst>
                  <a:ext uri="{FF2B5EF4-FFF2-40B4-BE49-F238E27FC236}">
                    <a16:creationId xmlns:a16="http://schemas.microsoft.com/office/drawing/2014/main" xmlns="" id="{D91288B0-FD6C-1140-9F4A-5CE47FB03FB5}"/>
                  </a:ext>
                </a:extLst>
              </p:cNvPr>
              <p:cNvSpPr txBox="1"/>
              <p:nvPr/>
            </p:nvSpPr>
            <p:spPr>
              <a:xfrm>
                <a:off x="2900056" y="4050699"/>
                <a:ext cx="5279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dirty="0"/>
                  <a:t>3</a:t>
                </a:r>
                <a:endParaRPr kumimoji="1" lang="ja-JP" altLang="en-US" sz="2000" dirty="0"/>
              </a:p>
            </p:txBody>
          </p:sp>
          <p:sp>
            <p:nvSpPr>
              <p:cNvPr id="131" name="円/楕円 130">
                <a:extLst>
                  <a:ext uri="{FF2B5EF4-FFF2-40B4-BE49-F238E27FC236}">
                    <a16:creationId xmlns:a16="http://schemas.microsoft.com/office/drawing/2014/main" xmlns="" id="{75AE11C9-7F7F-1C4D-9DB3-74113B3EE9F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51012" y="5114671"/>
                <a:ext cx="432000" cy="432000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100" dirty="0"/>
              </a:p>
            </p:txBody>
          </p:sp>
          <p:sp>
            <p:nvSpPr>
              <p:cNvPr id="132" name="テキスト ボックス 131">
                <a:extLst>
                  <a:ext uri="{FF2B5EF4-FFF2-40B4-BE49-F238E27FC236}">
                    <a16:creationId xmlns:a16="http://schemas.microsoft.com/office/drawing/2014/main" xmlns="" id="{8BEAE898-E592-7341-A461-A0009FFAC24E}"/>
                  </a:ext>
                </a:extLst>
              </p:cNvPr>
              <p:cNvSpPr txBox="1"/>
              <p:nvPr/>
            </p:nvSpPr>
            <p:spPr>
              <a:xfrm>
                <a:off x="2900056" y="5130111"/>
                <a:ext cx="5279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dirty="0"/>
                  <a:t>16</a:t>
                </a:r>
                <a:endParaRPr kumimoji="1" lang="ja-JP" altLang="en-US" sz="2000" dirty="0"/>
              </a:p>
            </p:txBody>
          </p:sp>
        </p:grpSp>
        <p:grpSp>
          <p:nvGrpSpPr>
            <p:cNvPr id="114" name="グループ化 113">
              <a:extLst>
                <a:ext uri="{FF2B5EF4-FFF2-40B4-BE49-F238E27FC236}">
                  <a16:creationId xmlns:a16="http://schemas.microsoft.com/office/drawing/2014/main" xmlns="" id="{61FCFDB3-AF4C-DE42-BC3A-4AC6B054F920}"/>
                </a:ext>
              </a:extLst>
            </p:cNvPr>
            <p:cNvGrpSpPr/>
            <p:nvPr/>
          </p:nvGrpSpPr>
          <p:grpSpPr>
            <a:xfrm>
              <a:off x="5027942" y="1234029"/>
              <a:ext cx="527929" cy="1511412"/>
              <a:chOff x="2900056" y="4035259"/>
              <a:chExt cx="527929" cy="1511412"/>
            </a:xfrm>
          </p:grpSpPr>
          <p:sp>
            <p:nvSpPr>
              <p:cNvPr id="123" name="円/楕円 122">
                <a:extLst>
                  <a:ext uri="{FF2B5EF4-FFF2-40B4-BE49-F238E27FC236}">
                    <a16:creationId xmlns:a16="http://schemas.microsoft.com/office/drawing/2014/main" xmlns="" id="{5C0CBE6F-92CF-0A41-8552-5AC4D1D319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51012" y="4035259"/>
                <a:ext cx="432000" cy="432000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100" dirty="0"/>
              </a:p>
            </p:txBody>
          </p:sp>
          <p:cxnSp>
            <p:nvCxnSpPr>
              <p:cNvPr id="124" name="直線矢印コネクタ 123">
                <a:extLst>
                  <a:ext uri="{FF2B5EF4-FFF2-40B4-BE49-F238E27FC236}">
                    <a16:creationId xmlns:a16="http://schemas.microsoft.com/office/drawing/2014/main" xmlns="" id="{57324ED1-CA1D-7C4A-B859-BF3588DAE2A2}"/>
                  </a:ext>
                </a:extLst>
              </p:cNvPr>
              <p:cNvCxnSpPr>
                <a:cxnSpLocks/>
                <a:stCxn id="123" idx="4"/>
                <a:endCxn id="127" idx="0"/>
              </p:cNvCxnSpPr>
              <p:nvPr/>
            </p:nvCxnSpPr>
            <p:spPr>
              <a:xfrm flipH="1">
                <a:off x="3164021" y="4467259"/>
                <a:ext cx="2991" cy="662852"/>
              </a:xfrm>
              <a:prstGeom prst="straightConnector1">
                <a:avLst/>
              </a:prstGeom>
              <a:ln w="444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5" name="テキスト ボックス 124">
                <a:extLst>
                  <a:ext uri="{FF2B5EF4-FFF2-40B4-BE49-F238E27FC236}">
                    <a16:creationId xmlns:a16="http://schemas.microsoft.com/office/drawing/2014/main" xmlns="" id="{1BFCC5EE-13F6-834E-A624-6614B9DF191C}"/>
                  </a:ext>
                </a:extLst>
              </p:cNvPr>
              <p:cNvSpPr txBox="1"/>
              <p:nvPr/>
            </p:nvSpPr>
            <p:spPr>
              <a:xfrm>
                <a:off x="2900056" y="4050699"/>
                <a:ext cx="5279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dirty="0"/>
                  <a:t>12</a:t>
                </a:r>
                <a:endParaRPr kumimoji="1" lang="ja-JP" altLang="en-US" sz="2000" dirty="0"/>
              </a:p>
            </p:txBody>
          </p:sp>
          <p:sp>
            <p:nvSpPr>
              <p:cNvPr id="126" name="円/楕円 125">
                <a:extLst>
                  <a:ext uri="{FF2B5EF4-FFF2-40B4-BE49-F238E27FC236}">
                    <a16:creationId xmlns:a16="http://schemas.microsoft.com/office/drawing/2014/main" xmlns="" id="{7B1793C4-3A37-BD42-A599-51AD82DB1EF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51012" y="5114671"/>
                <a:ext cx="432000" cy="432000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100" dirty="0"/>
              </a:p>
            </p:txBody>
          </p:sp>
          <p:sp>
            <p:nvSpPr>
              <p:cNvPr id="127" name="テキスト ボックス 126">
                <a:extLst>
                  <a:ext uri="{FF2B5EF4-FFF2-40B4-BE49-F238E27FC236}">
                    <a16:creationId xmlns:a16="http://schemas.microsoft.com/office/drawing/2014/main" xmlns="" id="{5F09A97A-EB37-0244-B102-9B0007FD9125}"/>
                  </a:ext>
                </a:extLst>
              </p:cNvPr>
              <p:cNvSpPr txBox="1"/>
              <p:nvPr/>
            </p:nvSpPr>
            <p:spPr>
              <a:xfrm>
                <a:off x="2900056" y="5130111"/>
                <a:ext cx="5279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dirty="0"/>
                  <a:t>7</a:t>
                </a:r>
                <a:endParaRPr kumimoji="1" lang="ja-JP" altLang="en-US" sz="2000" dirty="0"/>
              </a:p>
            </p:txBody>
          </p:sp>
        </p:grpSp>
        <p:cxnSp>
          <p:nvCxnSpPr>
            <p:cNvPr id="115" name="直線矢印コネクタ 114">
              <a:extLst>
                <a:ext uri="{FF2B5EF4-FFF2-40B4-BE49-F238E27FC236}">
                  <a16:creationId xmlns:a16="http://schemas.microsoft.com/office/drawing/2014/main" xmlns="" id="{DC29DE52-4453-C849-87F9-2092721A2A42}"/>
                </a:ext>
              </a:extLst>
            </p:cNvPr>
            <p:cNvCxnSpPr>
              <a:cxnSpLocks/>
              <a:stCxn id="105" idx="2"/>
              <a:endCxn id="103" idx="6"/>
            </p:cNvCxnSpPr>
            <p:nvPr/>
          </p:nvCxnSpPr>
          <p:spPr>
            <a:xfrm flipH="1">
              <a:off x="1892844" y="1995580"/>
              <a:ext cx="442053" cy="0"/>
            </a:xfrm>
            <a:prstGeom prst="straightConnector1">
              <a:avLst/>
            </a:prstGeom>
            <a:ln w="444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右矢印 115">
              <a:extLst>
                <a:ext uri="{FF2B5EF4-FFF2-40B4-BE49-F238E27FC236}">
                  <a16:creationId xmlns:a16="http://schemas.microsoft.com/office/drawing/2014/main" xmlns="" id="{13C4C5CF-02C0-4D44-89EF-4F7374FA71A1}"/>
                </a:ext>
              </a:extLst>
            </p:cNvPr>
            <p:cNvSpPr/>
            <p:nvPr/>
          </p:nvSpPr>
          <p:spPr>
            <a:xfrm rot="10800000">
              <a:off x="7204756" y="1267229"/>
              <a:ext cx="616578" cy="360000"/>
            </a:xfrm>
            <a:prstGeom prst="rightArrow">
              <a:avLst>
                <a:gd name="adj1" fmla="val 41254"/>
                <a:gd name="adj2" fmla="val 5000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" name="正方形/長方形 116">
              <a:extLst>
                <a:ext uri="{FF2B5EF4-FFF2-40B4-BE49-F238E27FC236}">
                  <a16:creationId xmlns:a16="http://schemas.microsoft.com/office/drawing/2014/main" xmlns="" id="{9B75A618-EB98-C742-8155-8E5CA89836AA}"/>
                </a:ext>
              </a:extLst>
            </p:cNvPr>
            <p:cNvSpPr/>
            <p:nvPr/>
          </p:nvSpPr>
          <p:spPr>
            <a:xfrm>
              <a:off x="7204757" y="2449799"/>
              <a:ext cx="616577" cy="15149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" name="正方形/長方形 117">
              <a:extLst>
                <a:ext uri="{FF2B5EF4-FFF2-40B4-BE49-F238E27FC236}">
                  <a16:creationId xmlns:a16="http://schemas.microsoft.com/office/drawing/2014/main" xmlns="" id="{F3EDF15D-AC10-E349-9094-E1CEBAF81135}"/>
                </a:ext>
              </a:extLst>
            </p:cNvPr>
            <p:cNvSpPr/>
            <p:nvPr/>
          </p:nvSpPr>
          <p:spPr>
            <a:xfrm rot="5400000">
              <a:off x="7136419" y="1916377"/>
              <a:ext cx="1224546" cy="14528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" name="右矢印 118">
              <a:extLst>
                <a:ext uri="{FF2B5EF4-FFF2-40B4-BE49-F238E27FC236}">
                  <a16:creationId xmlns:a16="http://schemas.microsoft.com/office/drawing/2014/main" xmlns="" id="{944D81FC-57B3-8143-927E-5615C1861AFA}"/>
                </a:ext>
              </a:extLst>
            </p:cNvPr>
            <p:cNvSpPr/>
            <p:nvPr/>
          </p:nvSpPr>
          <p:spPr>
            <a:xfrm rot="5400000">
              <a:off x="1485359" y="1386274"/>
              <a:ext cx="376985" cy="360000"/>
            </a:xfrm>
            <a:prstGeom prst="rightArrow">
              <a:avLst>
                <a:gd name="adj1" fmla="val 41254"/>
                <a:gd name="adj2" fmla="val 5000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" name="右矢印 119">
              <a:extLst>
                <a:ext uri="{FF2B5EF4-FFF2-40B4-BE49-F238E27FC236}">
                  <a16:creationId xmlns:a16="http://schemas.microsoft.com/office/drawing/2014/main" xmlns="" id="{04C330C6-A861-B947-B40C-9FEA97311783}"/>
                </a:ext>
              </a:extLst>
            </p:cNvPr>
            <p:cNvSpPr/>
            <p:nvPr/>
          </p:nvSpPr>
          <p:spPr>
            <a:xfrm>
              <a:off x="1609274" y="2345545"/>
              <a:ext cx="1327889" cy="360000"/>
            </a:xfrm>
            <a:prstGeom prst="rightArrow">
              <a:avLst>
                <a:gd name="adj1" fmla="val 41254"/>
                <a:gd name="adj2" fmla="val 5000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" name="正方形/長方形 120">
              <a:extLst>
                <a:ext uri="{FF2B5EF4-FFF2-40B4-BE49-F238E27FC236}">
                  <a16:creationId xmlns:a16="http://schemas.microsoft.com/office/drawing/2014/main" xmlns="" id="{13740D05-69C6-1E43-973D-DF3F2E80D622}"/>
                </a:ext>
              </a:extLst>
            </p:cNvPr>
            <p:cNvSpPr/>
            <p:nvPr/>
          </p:nvSpPr>
          <p:spPr>
            <a:xfrm>
              <a:off x="1601524" y="1365927"/>
              <a:ext cx="1328243" cy="15149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" name="正方形/長方形 121">
              <a:extLst>
                <a:ext uri="{FF2B5EF4-FFF2-40B4-BE49-F238E27FC236}">
                  <a16:creationId xmlns:a16="http://schemas.microsoft.com/office/drawing/2014/main" xmlns="" id="{49E17F27-E1F5-1A49-BF2A-D7D6508B32EC}"/>
                </a:ext>
              </a:extLst>
            </p:cNvPr>
            <p:cNvSpPr/>
            <p:nvPr/>
          </p:nvSpPr>
          <p:spPr>
            <a:xfrm rot="5400000">
              <a:off x="1515731" y="2362465"/>
              <a:ext cx="332371" cy="14528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79" name="グループ化 178">
            <a:extLst>
              <a:ext uri="{FF2B5EF4-FFF2-40B4-BE49-F238E27FC236}">
                <a16:creationId xmlns:a16="http://schemas.microsoft.com/office/drawing/2014/main" xmlns="" id="{15176CEE-2AC4-E14B-834D-F3F499631F15}"/>
              </a:ext>
            </a:extLst>
          </p:cNvPr>
          <p:cNvGrpSpPr/>
          <p:nvPr/>
        </p:nvGrpSpPr>
        <p:grpSpPr>
          <a:xfrm>
            <a:off x="1389137" y="4425819"/>
            <a:ext cx="6411446" cy="1516693"/>
            <a:chOff x="1409888" y="1230639"/>
            <a:chExt cx="6411446" cy="1516693"/>
          </a:xfrm>
        </p:grpSpPr>
        <p:sp>
          <p:nvSpPr>
            <p:cNvPr id="180" name="円/楕円 179">
              <a:extLst>
                <a:ext uri="{FF2B5EF4-FFF2-40B4-BE49-F238E27FC236}">
                  <a16:creationId xmlns:a16="http://schemas.microsoft.com/office/drawing/2014/main" xmlns="" id="{413E89A9-0C25-4E43-AC84-7414C77ACAC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60844" y="1779580"/>
              <a:ext cx="432000" cy="432000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100" dirty="0"/>
            </a:p>
          </p:txBody>
        </p:sp>
        <p:sp>
          <p:nvSpPr>
            <p:cNvPr id="181" name="テキスト ボックス 180">
              <a:extLst>
                <a:ext uri="{FF2B5EF4-FFF2-40B4-BE49-F238E27FC236}">
                  <a16:creationId xmlns:a16="http://schemas.microsoft.com/office/drawing/2014/main" xmlns="" id="{CA3B6376-F487-5D47-9047-22E913170F71}"/>
                </a:ext>
              </a:extLst>
            </p:cNvPr>
            <p:cNvSpPr txBox="1"/>
            <p:nvPr/>
          </p:nvSpPr>
          <p:spPr>
            <a:xfrm>
              <a:off x="1409888" y="1795020"/>
              <a:ext cx="5279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000" dirty="0"/>
                <a:t>10</a:t>
              </a:r>
              <a:endParaRPr kumimoji="1" lang="ja-JP" altLang="en-US" sz="2000" dirty="0"/>
            </a:p>
          </p:txBody>
        </p:sp>
        <p:sp>
          <p:nvSpPr>
            <p:cNvPr id="182" name="円/楕円 181">
              <a:extLst>
                <a:ext uri="{FF2B5EF4-FFF2-40B4-BE49-F238E27FC236}">
                  <a16:creationId xmlns:a16="http://schemas.microsoft.com/office/drawing/2014/main" xmlns="" id="{87DE5C0A-6ABB-4A4C-A7E2-2B42E1504F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34897" y="1779580"/>
              <a:ext cx="432000" cy="432000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100" dirty="0"/>
            </a:p>
          </p:txBody>
        </p:sp>
        <p:sp>
          <p:nvSpPr>
            <p:cNvPr id="183" name="テキスト ボックス 182">
              <a:extLst>
                <a:ext uri="{FF2B5EF4-FFF2-40B4-BE49-F238E27FC236}">
                  <a16:creationId xmlns:a16="http://schemas.microsoft.com/office/drawing/2014/main" xmlns="" id="{D17C0C6A-7849-5D4E-A8BE-1D4470F9EF01}"/>
                </a:ext>
              </a:extLst>
            </p:cNvPr>
            <p:cNvSpPr txBox="1"/>
            <p:nvPr/>
          </p:nvSpPr>
          <p:spPr>
            <a:xfrm>
              <a:off x="2283941" y="1795020"/>
              <a:ext cx="5279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000" dirty="0"/>
                <a:t>18</a:t>
              </a:r>
              <a:endParaRPr kumimoji="1" lang="ja-JP" altLang="en-US" sz="2000" dirty="0"/>
            </a:p>
          </p:txBody>
        </p:sp>
        <p:grpSp>
          <p:nvGrpSpPr>
            <p:cNvPr id="184" name="グループ化 183">
              <a:extLst>
                <a:ext uri="{FF2B5EF4-FFF2-40B4-BE49-F238E27FC236}">
                  <a16:creationId xmlns:a16="http://schemas.microsoft.com/office/drawing/2014/main" xmlns="" id="{78C1AE07-80E2-9449-B99D-06ED405B5AAE}"/>
                </a:ext>
              </a:extLst>
            </p:cNvPr>
            <p:cNvGrpSpPr/>
            <p:nvPr/>
          </p:nvGrpSpPr>
          <p:grpSpPr>
            <a:xfrm>
              <a:off x="2934172" y="1234029"/>
              <a:ext cx="527929" cy="1511412"/>
              <a:chOff x="6542153" y="3078921"/>
              <a:chExt cx="527929" cy="1511412"/>
            </a:xfrm>
          </p:grpSpPr>
          <p:sp>
            <p:nvSpPr>
              <p:cNvPr id="235" name="円/楕円 234">
                <a:extLst>
                  <a:ext uri="{FF2B5EF4-FFF2-40B4-BE49-F238E27FC236}">
                    <a16:creationId xmlns:a16="http://schemas.microsoft.com/office/drawing/2014/main" xmlns="" id="{FF392482-ACAF-E74D-B856-970669FA2E2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93109" y="3078921"/>
                <a:ext cx="432000" cy="432000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100" dirty="0"/>
              </a:p>
            </p:txBody>
          </p:sp>
          <p:cxnSp>
            <p:nvCxnSpPr>
              <p:cNvPr id="236" name="直線矢印コネクタ 235">
                <a:extLst>
                  <a:ext uri="{FF2B5EF4-FFF2-40B4-BE49-F238E27FC236}">
                    <a16:creationId xmlns:a16="http://schemas.microsoft.com/office/drawing/2014/main" xmlns="" id="{24E88FBD-513B-BE4E-A5C5-AD9CE88A8458}"/>
                  </a:ext>
                </a:extLst>
              </p:cNvPr>
              <p:cNvCxnSpPr>
                <a:cxnSpLocks/>
                <a:stCxn id="239" idx="0"/>
                <a:endCxn id="235" idx="4"/>
              </p:cNvCxnSpPr>
              <p:nvPr/>
            </p:nvCxnSpPr>
            <p:spPr>
              <a:xfrm flipV="1">
                <a:off x="6806118" y="3510921"/>
                <a:ext cx="2991" cy="662852"/>
              </a:xfrm>
              <a:prstGeom prst="straightConnector1">
                <a:avLst/>
              </a:prstGeom>
              <a:ln w="444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7" name="テキスト ボックス 236">
                <a:extLst>
                  <a:ext uri="{FF2B5EF4-FFF2-40B4-BE49-F238E27FC236}">
                    <a16:creationId xmlns:a16="http://schemas.microsoft.com/office/drawing/2014/main" xmlns="" id="{4563F9F6-4D48-7C40-8C86-9BD007B52850}"/>
                  </a:ext>
                </a:extLst>
              </p:cNvPr>
              <p:cNvSpPr txBox="1"/>
              <p:nvPr/>
            </p:nvSpPr>
            <p:spPr>
              <a:xfrm>
                <a:off x="6542153" y="3094361"/>
                <a:ext cx="5279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dirty="0"/>
                  <a:t>2</a:t>
                </a:r>
                <a:endParaRPr kumimoji="1" lang="ja-JP" altLang="en-US" sz="2000" dirty="0"/>
              </a:p>
            </p:txBody>
          </p:sp>
          <p:sp>
            <p:nvSpPr>
              <p:cNvPr id="238" name="円/楕円 237">
                <a:extLst>
                  <a:ext uri="{FF2B5EF4-FFF2-40B4-BE49-F238E27FC236}">
                    <a16:creationId xmlns:a16="http://schemas.microsoft.com/office/drawing/2014/main" xmlns="" id="{BE40A76F-CC2F-A847-8012-2CDA25F0FF8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93109" y="4158333"/>
                <a:ext cx="432000" cy="432000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100" dirty="0"/>
              </a:p>
            </p:txBody>
          </p:sp>
          <p:sp>
            <p:nvSpPr>
              <p:cNvPr id="239" name="テキスト ボックス 238">
                <a:extLst>
                  <a:ext uri="{FF2B5EF4-FFF2-40B4-BE49-F238E27FC236}">
                    <a16:creationId xmlns:a16="http://schemas.microsoft.com/office/drawing/2014/main" xmlns="" id="{D5C766A0-41E9-6F46-9B85-167FCAA7B447}"/>
                  </a:ext>
                </a:extLst>
              </p:cNvPr>
              <p:cNvSpPr txBox="1"/>
              <p:nvPr/>
            </p:nvSpPr>
            <p:spPr>
              <a:xfrm>
                <a:off x="6542153" y="4173773"/>
                <a:ext cx="5279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dirty="0"/>
                  <a:t>1</a:t>
                </a:r>
                <a:endParaRPr kumimoji="1" lang="ja-JP" altLang="en-US" sz="2000" dirty="0"/>
              </a:p>
            </p:txBody>
          </p:sp>
        </p:grpSp>
        <p:grpSp>
          <p:nvGrpSpPr>
            <p:cNvPr id="185" name="グループ化 184">
              <a:extLst>
                <a:ext uri="{FF2B5EF4-FFF2-40B4-BE49-F238E27FC236}">
                  <a16:creationId xmlns:a16="http://schemas.microsoft.com/office/drawing/2014/main" xmlns="" id="{A9600521-748C-4640-8DB3-C26D0B932B35}"/>
                </a:ext>
              </a:extLst>
            </p:cNvPr>
            <p:cNvGrpSpPr/>
            <p:nvPr/>
          </p:nvGrpSpPr>
          <p:grpSpPr>
            <a:xfrm>
              <a:off x="3462101" y="1234029"/>
              <a:ext cx="527929" cy="1511412"/>
              <a:chOff x="6542153" y="3078921"/>
              <a:chExt cx="527929" cy="1511412"/>
            </a:xfrm>
          </p:grpSpPr>
          <p:sp>
            <p:nvSpPr>
              <p:cNvPr id="230" name="円/楕円 229">
                <a:extLst>
                  <a:ext uri="{FF2B5EF4-FFF2-40B4-BE49-F238E27FC236}">
                    <a16:creationId xmlns:a16="http://schemas.microsoft.com/office/drawing/2014/main" xmlns="" id="{32A049F3-EA72-F24C-9B97-345E243A6BE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93109" y="3078921"/>
                <a:ext cx="432000" cy="432000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100" dirty="0"/>
              </a:p>
            </p:txBody>
          </p:sp>
          <p:cxnSp>
            <p:nvCxnSpPr>
              <p:cNvPr id="231" name="直線矢印コネクタ 230">
                <a:extLst>
                  <a:ext uri="{FF2B5EF4-FFF2-40B4-BE49-F238E27FC236}">
                    <a16:creationId xmlns:a16="http://schemas.microsoft.com/office/drawing/2014/main" xmlns="" id="{635A8DF4-364F-814D-B65C-58ACE0E154AE}"/>
                  </a:ext>
                </a:extLst>
              </p:cNvPr>
              <p:cNvCxnSpPr>
                <a:cxnSpLocks/>
                <a:stCxn id="234" idx="0"/>
                <a:endCxn id="230" idx="4"/>
              </p:cNvCxnSpPr>
              <p:nvPr/>
            </p:nvCxnSpPr>
            <p:spPr>
              <a:xfrm flipV="1">
                <a:off x="6806118" y="3510921"/>
                <a:ext cx="2991" cy="662852"/>
              </a:xfrm>
              <a:prstGeom prst="straightConnector1">
                <a:avLst/>
              </a:prstGeom>
              <a:ln w="444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2" name="テキスト ボックス 231">
                <a:extLst>
                  <a:ext uri="{FF2B5EF4-FFF2-40B4-BE49-F238E27FC236}">
                    <a16:creationId xmlns:a16="http://schemas.microsoft.com/office/drawing/2014/main" xmlns="" id="{CD69851C-181D-E64B-9029-8C3293A9C4AD}"/>
                  </a:ext>
                </a:extLst>
              </p:cNvPr>
              <p:cNvSpPr txBox="1"/>
              <p:nvPr/>
            </p:nvSpPr>
            <p:spPr>
              <a:xfrm>
                <a:off x="6542153" y="3094361"/>
                <a:ext cx="5279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dirty="0"/>
                  <a:t>11</a:t>
                </a:r>
                <a:endParaRPr kumimoji="1" lang="ja-JP" altLang="en-US" sz="2000" dirty="0"/>
              </a:p>
            </p:txBody>
          </p:sp>
          <p:sp>
            <p:nvSpPr>
              <p:cNvPr id="233" name="円/楕円 232">
                <a:extLst>
                  <a:ext uri="{FF2B5EF4-FFF2-40B4-BE49-F238E27FC236}">
                    <a16:creationId xmlns:a16="http://schemas.microsoft.com/office/drawing/2014/main" xmlns="" id="{FD7C561B-2978-934F-8D56-3708E36F6CE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93109" y="4158333"/>
                <a:ext cx="432000" cy="432000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100" dirty="0"/>
              </a:p>
            </p:txBody>
          </p:sp>
          <p:sp>
            <p:nvSpPr>
              <p:cNvPr id="234" name="テキスト ボックス 233">
                <a:extLst>
                  <a:ext uri="{FF2B5EF4-FFF2-40B4-BE49-F238E27FC236}">
                    <a16:creationId xmlns:a16="http://schemas.microsoft.com/office/drawing/2014/main" xmlns="" id="{060E85EC-E1F8-E34B-B251-F6791E1119D4}"/>
                  </a:ext>
                </a:extLst>
              </p:cNvPr>
              <p:cNvSpPr txBox="1"/>
              <p:nvPr/>
            </p:nvSpPr>
            <p:spPr>
              <a:xfrm>
                <a:off x="6542153" y="4173773"/>
                <a:ext cx="5279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dirty="0"/>
                  <a:t>9</a:t>
                </a:r>
                <a:endParaRPr kumimoji="1" lang="ja-JP" altLang="en-US" sz="2000" dirty="0"/>
              </a:p>
            </p:txBody>
          </p:sp>
        </p:grpSp>
        <p:grpSp>
          <p:nvGrpSpPr>
            <p:cNvPr id="186" name="グループ化 185">
              <a:extLst>
                <a:ext uri="{FF2B5EF4-FFF2-40B4-BE49-F238E27FC236}">
                  <a16:creationId xmlns:a16="http://schemas.microsoft.com/office/drawing/2014/main" xmlns="" id="{44624066-8098-6541-8B81-F029A8F1A12E}"/>
                </a:ext>
              </a:extLst>
            </p:cNvPr>
            <p:cNvGrpSpPr/>
            <p:nvPr/>
          </p:nvGrpSpPr>
          <p:grpSpPr>
            <a:xfrm>
              <a:off x="5546929" y="1230639"/>
              <a:ext cx="527929" cy="1511412"/>
              <a:chOff x="6542153" y="3078921"/>
              <a:chExt cx="527929" cy="1511412"/>
            </a:xfrm>
          </p:grpSpPr>
          <p:sp>
            <p:nvSpPr>
              <p:cNvPr id="225" name="円/楕円 224">
                <a:extLst>
                  <a:ext uri="{FF2B5EF4-FFF2-40B4-BE49-F238E27FC236}">
                    <a16:creationId xmlns:a16="http://schemas.microsoft.com/office/drawing/2014/main" xmlns="" id="{89CBD8BE-06C3-2140-B33B-531B94C43E5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93109" y="3078921"/>
                <a:ext cx="432000" cy="432000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100" dirty="0"/>
              </a:p>
            </p:txBody>
          </p:sp>
          <p:cxnSp>
            <p:nvCxnSpPr>
              <p:cNvPr id="226" name="直線矢印コネクタ 225">
                <a:extLst>
                  <a:ext uri="{FF2B5EF4-FFF2-40B4-BE49-F238E27FC236}">
                    <a16:creationId xmlns:a16="http://schemas.microsoft.com/office/drawing/2014/main" xmlns="" id="{ACD227DF-4183-864F-B3C7-DDD4CAE66487}"/>
                  </a:ext>
                </a:extLst>
              </p:cNvPr>
              <p:cNvCxnSpPr>
                <a:cxnSpLocks/>
                <a:stCxn id="229" idx="0"/>
                <a:endCxn id="225" idx="4"/>
              </p:cNvCxnSpPr>
              <p:nvPr/>
            </p:nvCxnSpPr>
            <p:spPr>
              <a:xfrm flipV="1">
                <a:off x="6806118" y="3510921"/>
                <a:ext cx="2991" cy="662852"/>
              </a:xfrm>
              <a:prstGeom prst="straightConnector1">
                <a:avLst/>
              </a:prstGeom>
              <a:ln w="444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7" name="テキスト ボックス 226">
                <a:extLst>
                  <a:ext uri="{FF2B5EF4-FFF2-40B4-BE49-F238E27FC236}">
                    <a16:creationId xmlns:a16="http://schemas.microsoft.com/office/drawing/2014/main" xmlns="" id="{8A8B94BE-7A49-5743-9C08-44EBAD7DCD74}"/>
                  </a:ext>
                </a:extLst>
              </p:cNvPr>
              <p:cNvSpPr txBox="1"/>
              <p:nvPr/>
            </p:nvSpPr>
            <p:spPr>
              <a:xfrm>
                <a:off x="6542153" y="3094361"/>
                <a:ext cx="5279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dirty="0"/>
                  <a:t>13</a:t>
                </a:r>
                <a:endParaRPr kumimoji="1" lang="ja-JP" altLang="en-US" sz="2000" dirty="0"/>
              </a:p>
            </p:txBody>
          </p:sp>
          <p:sp>
            <p:nvSpPr>
              <p:cNvPr id="228" name="円/楕円 227">
                <a:extLst>
                  <a:ext uri="{FF2B5EF4-FFF2-40B4-BE49-F238E27FC236}">
                    <a16:creationId xmlns:a16="http://schemas.microsoft.com/office/drawing/2014/main" xmlns="" id="{0A59D29D-5CF6-AB46-A20C-001EB78C89B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93109" y="4158333"/>
                <a:ext cx="432000" cy="432000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100" dirty="0"/>
              </a:p>
            </p:txBody>
          </p:sp>
          <p:sp>
            <p:nvSpPr>
              <p:cNvPr id="229" name="テキスト ボックス 228">
                <a:extLst>
                  <a:ext uri="{FF2B5EF4-FFF2-40B4-BE49-F238E27FC236}">
                    <a16:creationId xmlns:a16="http://schemas.microsoft.com/office/drawing/2014/main" xmlns="" id="{E520554C-C283-444D-842D-DD342EA02062}"/>
                  </a:ext>
                </a:extLst>
              </p:cNvPr>
              <p:cNvSpPr txBox="1"/>
              <p:nvPr/>
            </p:nvSpPr>
            <p:spPr>
              <a:xfrm>
                <a:off x="6542153" y="4173773"/>
                <a:ext cx="5279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dirty="0"/>
                  <a:t>7</a:t>
                </a:r>
                <a:endParaRPr kumimoji="1" lang="ja-JP" altLang="en-US" sz="2000" dirty="0"/>
              </a:p>
            </p:txBody>
          </p:sp>
        </p:grpSp>
        <p:grpSp>
          <p:nvGrpSpPr>
            <p:cNvPr id="187" name="グループ化 186">
              <a:extLst>
                <a:ext uri="{FF2B5EF4-FFF2-40B4-BE49-F238E27FC236}">
                  <a16:creationId xmlns:a16="http://schemas.microsoft.com/office/drawing/2014/main" xmlns="" id="{59B39982-DD33-0B42-AEB6-A3CF11F75551}"/>
                </a:ext>
              </a:extLst>
            </p:cNvPr>
            <p:cNvGrpSpPr/>
            <p:nvPr/>
          </p:nvGrpSpPr>
          <p:grpSpPr>
            <a:xfrm>
              <a:off x="6090849" y="1230639"/>
              <a:ext cx="527929" cy="1511412"/>
              <a:chOff x="6542153" y="3078921"/>
              <a:chExt cx="527929" cy="1511412"/>
            </a:xfrm>
          </p:grpSpPr>
          <p:sp>
            <p:nvSpPr>
              <p:cNvPr id="220" name="円/楕円 219">
                <a:extLst>
                  <a:ext uri="{FF2B5EF4-FFF2-40B4-BE49-F238E27FC236}">
                    <a16:creationId xmlns:a16="http://schemas.microsoft.com/office/drawing/2014/main" xmlns="" id="{C0D602DD-2925-664E-9EFD-4DF8C9B7DAF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93109" y="3078921"/>
                <a:ext cx="432000" cy="432000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100" dirty="0"/>
              </a:p>
            </p:txBody>
          </p:sp>
          <p:cxnSp>
            <p:nvCxnSpPr>
              <p:cNvPr id="221" name="直線矢印コネクタ 220">
                <a:extLst>
                  <a:ext uri="{FF2B5EF4-FFF2-40B4-BE49-F238E27FC236}">
                    <a16:creationId xmlns:a16="http://schemas.microsoft.com/office/drawing/2014/main" xmlns="" id="{4B51CF38-288B-CC44-8774-846C7B4E662B}"/>
                  </a:ext>
                </a:extLst>
              </p:cNvPr>
              <p:cNvCxnSpPr>
                <a:cxnSpLocks/>
                <a:stCxn id="224" idx="0"/>
                <a:endCxn id="220" idx="4"/>
              </p:cNvCxnSpPr>
              <p:nvPr/>
            </p:nvCxnSpPr>
            <p:spPr>
              <a:xfrm flipV="1">
                <a:off x="6806118" y="3510921"/>
                <a:ext cx="2991" cy="662852"/>
              </a:xfrm>
              <a:prstGeom prst="straightConnector1">
                <a:avLst/>
              </a:prstGeom>
              <a:ln w="444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2" name="テキスト ボックス 221">
                <a:extLst>
                  <a:ext uri="{FF2B5EF4-FFF2-40B4-BE49-F238E27FC236}">
                    <a16:creationId xmlns:a16="http://schemas.microsoft.com/office/drawing/2014/main" xmlns="" id="{CAFC23A0-D152-724D-B2EC-5F72DB12431F}"/>
                  </a:ext>
                </a:extLst>
              </p:cNvPr>
              <p:cNvSpPr txBox="1"/>
              <p:nvPr/>
            </p:nvSpPr>
            <p:spPr>
              <a:xfrm>
                <a:off x="6542153" y="3094361"/>
                <a:ext cx="5279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dirty="0"/>
                  <a:t>5</a:t>
                </a:r>
                <a:endParaRPr kumimoji="1" lang="ja-JP" altLang="en-US" sz="2000" dirty="0"/>
              </a:p>
            </p:txBody>
          </p:sp>
          <p:sp>
            <p:nvSpPr>
              <p:cNvPr id="223" name="円/楕円 222">
                <a:extLst>
                  <a:ext uri="{FF2B5EF4-FFF2-40B4-BE49-F238E27FC236}">
                    <a16:creationId xmlns:a16="http://schemas.microsoft.com/office/drawing/2014/main" xmlns="" id="{3FECACC9-749B-674C-B37C-D6257BAECD4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93109" y="4158333"/>
                <a:ext cx="432000" cy="432000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100" dirty="0"/>
              </a:p>
            </p:txBody>
          </p:sp>
          <p:sp>
            <p:nvSpPr>
              <p:cNvPr id="224" name="テキスト ボックス 223">
                <a:extLst>
                  <a:ext uri="{FF2B5EF4-FFF2-40B4-BE49-F238E27FC236}">
                    <a16:creationId xmlns:a16="http://schemas.microsoft.com/office/drawing/2014/main" xmlns="" id="{2AB5E628-B3ED-164E-BB3C-BBEB2A89BC55}"/>
                  </a:ext>
                </a:extLst>
              </p:cNvPr>
              <p:cNvSpPr txBox="1"/>
              <p:nvPr/>
            </p:nvSpPr>
            <p:spPr>
              <a:xfrm>
                <a:off x="6542153" y="4173773"/>
                <a:ext cx="5279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dirty="0"/>
                  <a:t>15</a:t>
                </a:r>
                <a:endParaRPr kumimoji="1" lang="ja-JP" altLang="en-US" sz="2000" dirty="0"/>
              </a:p>
            </p:txBody>
          </p:sp>
        </p:grpSp>
        <p:grpSp>
          <p:nvGrpSpPr>
            <p:cNvPr id="188" name="グループ化 187">
              <a:extLst>
                <a:ext uri="{FF2B5EF4-FFF2-40B4-BE49-F238E27FC236}">
                  <a16:creationId xmlns:a16="http://schemas.microsoft.com/office/drawing/2014/main" xmlns="" id="{41C1E9A4-21BF-9240-9493-80BB809E2726}"/>
                </a:ext>
              </a:extLst>
            </p:cNvPr>
            <p:cNvGrpSpPr/>
            <p:nvPr/>
          </p:nvGrpSpPr>
          <p:grpSpPr>
            <a:xfrm>
              <a:off x="6615787" y="1230639"/>
              <a:ext cx="527929" cy="1511412"/>
              <a:chOff x="6542153" y="3078921"/>
              <a:chExt cx="527929" cy="1511412"/>
            </a:xfrm>
          </p:grpSpPr>
          <p:sp>
            <p:nvSpPr>
              <p:cNvPr id="215" name="円/楕円 214">
                <a:extLst>
                  <a:ext uri="{FF2B5EF4-FFF2-40B4-BE49-F238E27FC236}">
                    <a16:creationId xmlns:a16="http://schemas.microsoft.com/office/drawing/2014/main" xmlns="" id="{017799FD-9F92-1D4D-8F75-DA4F9C81849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93109" y="3078921"/>
                <a:ext cx="432000" cy="432000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100" dirty="0"/>
              </a:p>
            </p:txBody>
          </p:sp>
          <p:cxnSp>
            <p:nvCxnSpPr>
              <p:cNvPr id="216" name="直線矢印コネクタ 215">
                <a:extLst>
                  <a:ext uri="{FF2B5EF4-FFF2-40B4-BE49-F238E27FC236}">
                    <a16:creationId xmlns:a16="http://schemas.microsoft.com/office/drawing/2014/main" xmlns="" id="{2A792684-BE46-A64B-8A4E-A63E28C8690D}"/>
                  </a:ext>
                </a:extLst>
              </p:cNvPr>
              <p:cNvCxnSpPr>
                <a:cxnSpLocks/>
                <a:stCxn id="219" idx="0"/>
                <a:endCxn id="215" idx="4"/>
              </p:cNvCxnSpPr>
              <p:nvPr/>
            </p:nvCxnSpPr>
            <p:spPr>
              <a:xfrm flipV="1">
                <a:off x="6806118" y="3510921"/>
                <a:ext cx="2991" cy="662852"/>
              </a:xfrm>
              <a:prstGeom prst="straightConnector1">
                <a:avLst/>
              </a:prstGeom>
              <a:ln w="444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7" name="テキスト ボックス 216">
                <a:extLst>
                  <a:ext uri="{FF2B5EF4-FFF2-40B4-BE49-F238E27FC236}">
                    <a16:creationId xmlns:a16="http://schemas.microsoft.com/office/drawing/2014/main" xmlns="" id="{907801EF-D8D2-C24F-B51C-7C76D78EF60C}"/>
                  </a:ext>
                </a:extLst>
              </p:cNvPr>
              <p:cNvSpPr txBox="1"/>
              <p:nvPr/>
            </p:nvSpPr>
            <p:spPr>
              <a:xfrm>
                <a:off x="6542153" y="3094361"/>
                <a:ext cx="5279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dirty="0"/>
                  <a:t>14</a:t>
                </a:r>
                <a:endParaRPr kumimoji="1" lang="ja-JP" altLang="en-US" sz="2000" dirty="0"/>
              </a:p>
            </p:txBody>
          </p:sp>
          <p:sp>
            <p:nvSpPr>
              <p:cNvPr id="218" name="円/楕円 217">
                <a:extLst>
                  <a:ext uri="{FF2B5EF4-FFF2-40B4-BE49-F238E27FC236}">
                    <a16:creationId xmlns:a16="http://schemas.microsoft.com/office/drawing/2014/main" xmlns="" id="{5CCB0FC1-1B93-1247-AA2D-3DBDEC30571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93109" y="4158333"/>
                <a:ext cx="432000" cy="432000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100" dirty="0"/>
              </a:p>
            </p:txBody>
          </p:sp>
          <p:sp>
            <p:nvSpPr>
              <p:cNvPr id="219" name="テキスト ボックス 218">
                <a:extLst>
                  <a:ext uri="{FF2B5EF4-FFF2-40B4-BE49-F238E27FC236}">
                    <a16:creationId xmlns:a16="http://schemas.microsoft.com/office/drawing/2014/main" xmlns="" id="{B35309AF-BD18-264A-ACEB-86750030E5B8}"/>
                  </a:ext>
                </a:extLst>
              </p:cNvPr>
              <p:cNvSpPr txBox="1"/>
              <p:nvPr/>
            </p:nvSpPr>
            <p:spPr>
              <a:xfrm>
                <a:off x="6542153" y="4173773"/>
                <a:ext cx="5279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dirty="0"/>
                  <a:t>6</a:t>
                </a:r>
                <a:endParaRPr kumimoji="1" lang="ja-JP" altLang="en-US" sz="2000" dirty="0"/>
              </a:p>
            </p:txBody>
          </p:sp>
        </p:grpSp>
        <p:grpSp>
          <p:nvGrpSpPr>
            <p:cNvPr id="189" name="グループ化 188">
              <a:extLst>
                <a:ext uri="{FF2B5EF4-FFF2-40B4-BE49-F238E27FC236}">
                  <a16:creationId xmlns:a16="http://schemas.microsoft.com/office/drawing/2014/main" xmlns="" id="{122B822A-774F-2040-B4D8-7CDAA2D8F8E6}"/>
                </a:ext>
              </a:extLst>
            </p:cNvPr>
            <p:cNvGrpSpPr/>
            <p:nvPr/>
          </p:nvGrpSpPr>
          <p:grpSpPr>
            <a:xfrm>
              <a:off x="3987039" y="1234029"/>
              <a:ext cx="527929" cy="1511412"/>
              <a:chOff x="2900056" y="4035259"/>
              <a:chExt cx="527929" cy="1511412"/>
            </a:xfrm>
          </p:grpSpPr>
          <p:sp>
            <p:nvSpPr>
              <p:cNvPr id="210" name="円/楕円 209">
                <a:extLst>
                  <a:ext uri="{FF2B5EF4-FFF2-40B4-BE49-F238E27FC236}">
                    <a16:creationId xmlns:a16="http://schemas.microsoft.com/office/drawing/2014/main" xmlns="" id="{6A25CD03-E31B-5246-93D6-68C959E6032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51012" y="4035259"/>
                <a:ext cx="432000" cy="432000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100" dirty="0"/>
              </a:p>
            </p:txBody>
          </p:sp>
          <p:cxnSp>
            <p:nvCxnSpPr>
              <p:cNvPr id="211" name="直線矢印コネクタ 210">
                <a:extLst>
                  <a:ext uri="{FF2B5EF4-FFF2-40B4-BE49-F238E27FC236}">
                    <a16:creationId xmlns:a16="http://schemas.microsoft.com/office/drawing/2014/main" xmlns="" id="{78C70BCB-5890-134E-8137-9A806E6CFD7F}"/>
                  </a:ext>
                </a:extLst>
              </p:cNvPr>
              <p:cNvCxnSpPr>
                <a:cxnSpLocks/>
                <a:stCxn id="210" idx="4"/>
                <a:endCxn id="214" idx="0"/>
              </p:cNvCxnSpPr>
              <p:nvPr/>
            </p:nvCxnSpPr>
            <p:spPr>
              <a:xfrm flipH="1">
                <a:off x="3164021" y="4467259"/>
                <a:ext cx="2991" cy="662852"/>
              </a:xfrm>
              <a:prstGeom prst="straightConnector1">
                <a:avLst/>
              </a:prstGeom>
              <a:ln w="444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2" name="テキスト ボックス 211">
                <a:extLst>
                  <a:ext uri="{FF2B5EF4-FFF2-40B4-BE49-F238E27FC236}">
                    <a16:creationId xmlns:a16="http://schemas.microsoft.com/office/drawing/2014/main" xmlns="" id="{89146056-8901-E749-B9BB-3363B95E26FD}"/>
                  </a:ext>
                </a:extLst>
              </p:cNvPr>
              <p:cNvSpPr txBox="1"/>
              <p:nvPr/>
            </p:nvSpPr>
            <p:spPr>
              <a:xfrm>
                <a:off x="2900056" y="4050699"/>
                <a:ext cx="5279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dirty="0"/>
                  <a:t>3</a:t>
                </a:r>
                <a:endParaRPr kumimoji="1" lang="ja-JP" altLang="en-US" sz="2000" dirty="0"/>
              </a:p>
            </p:txBody>
          </p:sp>
          <p:sp>
            <p:nvSpPr>
              <p:cNvPr id="213" name="円/楕円 212">
                <a:extLst>
                  <a:ext uri="{FF2B5EF4-FFF2-40B4-BE49-F238E27FC236}">
                    <a16:creationId xmlns:a16="http://schemas.microsoft.com/office/drawing/2014/main" xmlns="" id="{FA7D794B-78E8-384A-8F50-BD8FCB425D1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51012" y="5114671"/>
                <a:ext cx="432000" cy="432000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100" dirty="0"/>
              </a:p>
            </p:txBody>
          </p:sp>
          <p:sp>
            <p:nvSpPr>
              <p:cNvPr id="214" name="テキスト ボックス 213">
                <a:extLst>
                  <a:ext uri="{FF2B5EF4-FFF2-40B4-BE49-F238E27FC236}">
                    <a16:creationId xmlns:a16="http://schemas.microsoft.com/office/drawing/2014/main" xmlns="" id="{4C07C64B-D088-FA44-A01C-A7DBEB5E7633}"/>
                  </a:ext>
                </a:extLst>
              </p:cNvPr>
              <p:cNvSpPr txBox="1"/>
              <p:nvPr/>
            </p:nvSpPr>
            <p:spPr>
              <a:xfrm>
                <a:off x="2900056" y="5130111"/>
                <a:ext cx="5279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dirty="0"/>
                  <a:t>17</a:t>
                </a:r>
                <a:endParaRPr kumimoji="1" lang="ja-JP" altLang="en-US" sz="2000" dirty="0"/>
              </a:p>
            </p:txBody>
          </p:sp>
        </p:grpSp>
        <p:grpSp>
          <p:nvGrpSpPr>
            <p:cNvPr id="190" name="グループ化 189">
              <a:extLst>
                <a:ext uri="{FF2B5EF4-FFF2-40B4-BE49-F238E27FC236}">
                  <a16:creationId xmlns:a16="http://schemas.microsoft.com/office/drawing/2014/main" xmlns="" id="{C80CA01B-F523-6C4B-B000-6585E7A17C37}"/>
                </a:ext>
              </a:extLst>
            </p:cNvPr>
            <p:cNvGrpSpPr/>
            <p:nvPr/>
          </p:nvGrpSpPr>
          <p:grpSpPr>
            <a:xfrm>
              <a:off x="4508986" y="1235920"/>
              <a:ext cx="527929" cy="1511412"/>
              <a:chOff x="2900056" y="4035259"/>
              <a:chExt cx="527929" cy="1511412"/>
            </a:xfrm>
          </p:grpSpPr>
          <p:sp>
            <p:nvSpPr>
              <p:cNvPr id="205" name="円/楕円 204">
                <a:extLst>
                  <a:ext uri="{FF2B5EF4-FFF2-40B4-BE49-F238E27FC236}">
                    <a16:creationId xmlns:a16="http://schemas.microsoft.com/office/drawing/2014/main" xmlns="" id="{E4598862-3DC6-6642-AD06-ACB8A69BBE4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51012" y="4035259"/>
                <a:ext cx="432000" cy="432000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100" dirty="0"/>
              </a:p>
            </p:txBody>
          </p:sp>
          <p:cxnSp>
            <p:nvCxnSpPr>
              <p:cNvPr id="206" name="直線矢印コネクタ 205">
                <a:extLst>
                  <a:ext uri="{FF2B5EF4-FFF2-40B4-BE49-F238E27FC236}">
                    <a16:creationId xmlns:a16="http://schemas.microsoft.com/office/drawing/2014/main" xmlns="" id="{51D4E7F2-B2BF-F44C-BC8B-03175B23016D}"/>
                  </a:ext>
                </a:extLst>
              </p:cNvPr>
              <p:cNvCxnSpPr>
                <a:cxnSpLocks/>
                <a:stCxn id="205" idx="4"/>
                <a:endCxn id="209" idx="0"/>
              </p:cNvCxnSpPr>
              <p:nvPr/>
            </p:nvCxnSpPr>
            <p:spPr>
              <a:xfrm flipH="1">
                <a:off x="3164021" y="4467259"/>
                <a:ext cx="2991" cy="662852"/>
              </a:xfrm>
              <a:prstGeom prst="straightConnector1">
                <a:avLst/>
              </a:prstGeom>
              <a:ln w="444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7" name="テキスト ボックス 206">
                <a:extLst>
                  <a:ext uri="{FF2B5EF4-FFF2-40B4-BE49-F238E27FC236}">
                    <a16:creationId xmlns:a16="http://schemas.microsoft.com/office/drawing/2014/main" xmlns="" id="{79A50702-44D5-724B-9026-D5157537C881}"/>
                  </a:ext>
                </a:extLst>
              </p:cNvPr>
              <p:cNvSpPr txBox="1"/>
              <p:nvPr/>
            </p:nvSpPr>
            <p:spPr>
              <a:xfrm>
                <a:off x="2900056" y="4050699"/>
                <a:ext cx="5279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2000" dirty="0"/>
                  <a:t>12</a:t>
                </a:r>
                <a:endParaRPr kumimoji="1" lang="ja-JP" altLang="en-US" sz="2000" dirty="0"/>
              </a:p>
            </p:txBody>
          </p:sp>
          <p:sp>
            <p:nvSpPr>
              <p:cNvPr id="208" name="円/楕円 207">
                <a:extLst>
                  <a:ext uri="{FF2B5EF4-FFF2-40B4-BE49-F238E27FC236}">
                    <a16:creationId xmlns:a16="http://schemas.microsoft.com/office/drawing/2014/main" xmlns="" id="{C9186B2A-F283-F240-AE57-2265A154DBD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51012" y="5114671"/>
                <a:ext cx="432000" cy="432000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100" dirty="0"/>
              </a:p>
            </p:txBody>
          </p:sp>
          <p:sp>
            <p:nvSpPr>
              <p:cNvPr id="209" name="テキスト ボックス 208">
                <a:extLst>
                  <a:ext uri="{FF2B5EF4-FFF2-40B4-BE49-F238E27FC236}">
                    <a16:creationId xmlns:a16="http://schemas.microsoft.com/office/drawing/2014/main" xmlns="" id="{67E162F4-7491-8946-BA6B-6C23D014D8C0}"/>
                  </a:ext>
                </a:extLst>
              </p:cNvPr>
              <p:cNvSpPr txBox="1"/>
              <p:nvPr/>
            </p:nvSpPr>
            <p:spPr>
              <a:xfrm>
                <a:off x="2900056" y="5130111"/>
                <a:ext cx="5279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dirty="0"/>
                  <a:t>8</a:t>
                </a:r>
                <a:endParaRPr kumimoji="1" lang="ja-JP" altLang="en-US" sz="2000" dirty="0"/>
              </a:p>
            </p:txBody>
          </p:sp>
        </p:grpSp>
        <p:grpSp>
          <p:nvGrpSpPr>
            <p:cNvPr id="191" name="グループ化 190">
              <a:extLst>
                <a:ext uri="{FF2B5EF4-FFF2-40B4-BE49-F238E27FC236}">
                  <a16:creationId xmlns:a16="http://schemas.microsoft.com/office/drawing/2014/main" xmlns="" id="{3ACBC74C-B57B-9647-B879-AA24979D7A36}"/>
                </a:ext>
              </a:extLst>
            </p:cNvPr>
            <p:cNvGrpSpPr/>
            <p:nvPr/>
          </p:nvGrpSpPr>
          <p:grpSpPr>
            <a:xfrm>
              <a:off x="5027942" y="1234029"/>
              <a:ext cx="527929" cy="1511412"/>
              <a:chOff x="2900056" y="4035259"/>
              <a:chExt cx="527929" cy="1511412"/>
            </a:xfrm>
          </p:grpSpPr>
          <p:sp>
            <p:nvSpPr>
              <p:cNvPr id="200" name="円/楕円 199">
                <a:extLst>
                  <a:ext uri="{FF2B5EF4-FFF2-40B4-BE49-F238E27FC236}">
                    <a16:creationId xmlns:a16="http://schemas.microsoft.com/office/drawing/2014/main" xmlns="" id="{3CF54A40-D49D-9F47-8F33-78FC9901DC1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51012" y="4035259"/>
                <a:ext cx="432000" cy="432000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100" dirty="0"/>
              </a:p>
            </p:txBody>
          </p:sp>
          <p:cxnSp>
            <p:nvCxnSpPr>
              <p:cNvPr id="201" name="直線矢印コネクタ 200">
                <a:extLst>
                  <a:ext uri="{FF2B5EF4-FFF2-40B4-BE49-F238E27FC236}">
                    <a16:creationId xmlns:a16="http://schemas.microsoft.com/office/drawing/2014/main" xmlns="" id="{25EE0369-20D4-544D-94AE-FF35C8AB9739}"/>
                  </a:ext>
                </a:extLst>
              </p:cNvPr>
              <p:cNvCxnSpPr>
                <a:cxnSpLocks/>
                <a:stCxn id="200" idx="4"/>
                <a:endCxn id="204" idx="0"/>
              </p:cNvCxnSpPr>
              <p:nvPr/>
            </p:nvCxnSpPr>
            <p:spPr>
              <a:xfrm flipH="1">
                <a:off x="3164021" y="4467259"/>
                <a:ext cx="2991" cy="662852"/>
              </a:xfrm>
              <a:prstGeom prst="straightConnector1">
                <a:avLst/>
              </a:prstGeom>
              <a:ln w="444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2" name="テキスト ボックス 201">
                <a:extLst>
                  <a:ext uri="{FF2B5EF4-FFF2-40B4-BE49-F238E27FC236}">
                    <a16:creationId xmlns:a16="http://schemas.microsoft.com/office/drawing/2014/main" xmlns="" id="{C354F529-C00B-F94F-A1FD-8CE5D8C7200E}"/>
                  </a:ext>
                </a:extLst>
              </p:cNvPr>
              <p:cNvSpPr txBox="1"/>
              <p:nvPr/>
            </p:nvSpPr>
            <p:spPr>
              <a:xfrm>
                <a:off x="2900056" y="4050699"/>
                <a:ext cx="5279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dirty="0"/>
                  <a:t>4</a:t>
                </a:r>
                <a:endParaRPr kumimoji="1" lang="ja-JP" altLang="en-US" sz="2000" dirty="0"/>
              </a:p>
            </p:txBody>
          </p:sp>
          <p:sp>
            <p:nvSpPr>
              <p:cNvPr id="203" name="円/楕円 202">
                <a:extLst>
                  <a:ext uri="{FF2B5EF4-FFF2-40B4-BE49-F238E27FC236}">
                    <a16:creationId xmlns:a16="http://schemas.microsoft.com/office/drawing/2014/main" xmlns="" id="{F042F76B-3184-B049-B53F-69572793D5B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51012" y="5114671"/>
                <a:ext cx="432000" cy="432000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100" dirty="0"/>
              </a:p>
            </p:txBody>
          </p:sp>
          <p:sp>
            <p:nvSpPr>
              <p:cNvPr id="204" name="テキスト ボックス 203">
                <a:extLst>
                  <a:ext uri="{FF2B5EF4-FFF2-40B4-BE49-F238E27FC236}">
                    <a16:creationId xmlns:a16="http://schemas.microsoft.com/office/drawing/2014/main" xmlns="" id="{D4E66BDB-89E2-4E45-8973-385FCA020A81}"/>
                  </a:ext>
                </a:extLst>
              </p:cNvPr>
              <p:cNvSpPr txBox="1"/>
              <p:nvPr/>
            </p:nvSpPr>
            <p:spPr>
              <a:xfrm>
                <a:off x="2900056" y="5130111"/>
                <a:ext cx="5279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dirty="0"/>
                  <a:t>16</a:t>
                </a:r>
                <a:endParaRPr kumimoji="1" lang="ja-JP" altLang="en-US" sz="2000" dirty="0"/>
              </a:p>
            </p:txBody>
          </p:sp>
        </p:grpSp>
        <p:cxnSp>
          <p:nvCxnSpPr>
            <p:cNvPr id="192" name="直線矢印コネクタ 191">
              <a:extLst>
                <a:ext uri="{FF2B5EF4-FFF2-40B4-BE49-F238E27FC236}">
                  <a16:creationId xmlns:a16="http://schemas.microsoft.com/office/drawing/2014/main" xmlns="" id="{1CA039C3-AA3D-3E4A-8E9D-F0E6594A7ABD}"/>
                </a:ext>
              </a:extLst>
            </p:cNvPr>
            <p:cNvCxnSpPr>
              <a:cxnSpLocks/>
              <a:stCxn id="182" idx="2"/>
              <a:endCxn id="180" idx="6"/>
            </p:cNvCxnSpPr>
            <p:nvPr/>
          </p:nvCxnSpPr>
          <p:spPr>
            <a:xfrm flipH="1">
              <a:off x="1892844" y="1995580"/>
              <a:ext cx="442053" cy="0"/>
            </a:xfrm>
            <a:prstGeom prst="straightConnector1">
              <a:avLst/>
            </a:prstGeom>
            <a:ln w="444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3" name="右矢印 192">
              <a:extLst>
                <a:ext uri="{FF2B5EF4-FFF2-40B4-BE49-F238E27FC236}">
                  <a16:creationId xmlns:a16="http://schemas.microsoft.com/office/drawing/2014/main" xmlns="" id="{AF7138D0-DE92-5E4D-B3DD-E49584F04D6B}"/>
                </a:ext>
              </a:extLst>
            </p:cNvPr>
            <p:cNvSpPr/>
            <p:nvPr/>
          </p:nvSpPr>
          <p:spPr>
            <a:xfrm rot="10800000">
              <a:off x="7204756" y="1267229"/>
              <a:ext cx="616578" cy="360000"/>
            </a:xfrm>
            <a:prstGeom prst="rightArrow">
              <a:avLst>
                <a:gd name="adj1" fmla="val 41254"/>
                <a:gd name="adj2" fmla="val 5000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4" name="正方形/長方形 193">
              <a:extLst>
                <a:ext uri="{FF2B5EF4-FFF2-40B4-BE49-F238E27FC236}">
                  <a16:creationId xmlns:a16="http://schemas.microsoft.com/office/drawing/2014/main" xmlns="" id="{2563BA6C-4990-D149-B595-257066CEFDDF}"/>
                </a:ext>
              </a:extLst>
            </p:cNvPr>
            <p:cNvSpPr/>
            <p:nvPr/>
          </p:nvSpPr>
          <p:spPr>
            <a:xfrm>
              <a:off x="7204757" y="2449799"/>
              <a:ext cx="616577" cy="15149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5" name="正方形/長方形 194">
              <a:extLst>
                <a:ext uri="{FF2B5EF4-FFF2-40B4-BE49-F238E27FC236}">
                  <a16:creationId xmlns:a16="http://schemas.microsoft.com/office/drawing/2014/main" xmlns="" id="{292E93AF-1C11-0745-88DD-6AF7F3DDE1C0}"/>
                </a:ext>
              </a:extLst>
            </p:cNvPr>
            <p:cNvSpPr/>
            <p:nvPr/>
          </p:nvSpPr>
          <p:spPr>
            <a:xfrm rot="5400000">
              <a:off x="7136419" y="1916377"/>
              <a:ext cx="1224546" cy="14528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6" name="右矢印 195">
              <a:extLst>
                <a:ext uri="{FF2B5EF4-FFF2-40B4-BE49-F238E27FC236}">
                  <a16:creationId xmlns:a16="http://schemas.microsoft.com/office/drawing/2014/main" xmlns="" id="{2E16A342-2FB1-EF4D-AC4D-95D9DD385B9C}"/>
                </a:ext>
              </a:extLst>
            </p:cNvPr>
            <p:cNvSpPr/>
            <p:nvPr/>
          </p:nvSpPr>
          <p:spPr>
            <a:xfrm rot="5400000">
              <a:off x="1485359" y="1386274"/>
              <a:ext cx="376985" cy="360000"/>
            </a:xfrm>
            <a:prstGeom prst="rightArrow">
              <a:avLst>
                <a:gd name="adj1" fmla="val 41254"/>
                <a:gd name="adj2" fmla="val 5000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7" name="右矢印 196">
              <a:extLst>
                <a:ext uri="{FF2B5EF4-FFF2-40B4-BE49-F238E27FC236}">
                  <a16:creationId xmlns:a16="http://schemas.microsoft.com/office/drawing/2014/main" xmlns="" id="{07FBCB4F-A28C-6A48-AA5C-D97412FE2BB7}"/>
                </a:ext>
              </a:extLst>
            </p:cNvPr>
            <p:cNvSpPr/>
            <p:nvPr/>
          </p:nvSpPr>
          <p:spPr>
            <a:xfrm>
              <a:off x="1609274" y="2345545"/>
              <a:ext cx="1327889" cy="360000"/>
            </a:xfrm>
            <a:prstGeom prst="rightArrow">
              <a:avLst>
                <a:gd name="adj1" fmla="val 41254"/>
                <a:gd name="adj2" fmla="val 5000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8" name="正方形/長方形 197">
              <a:extLst>
                <a:ext uri="{FF2B5EF4-FFF2-40B4-BE49-F238E27FC236}">
                  <a16:creationId xmlns:a16="http://schemas.microsoft.com/office/drawing/2014/main" xmlns="" id="{44A840DD-F0B3-0948-9E76-AC4328A2E303}"/>
                </a:ext>
              </a:extLst>
            </p:cNvPr>
            <p:cNvSpPr/>
            <p:nvPr/>
          </p:nvSpPr>
          <p:spPr>
            <a:xfrm>
              <a:off x="1601524" y="1365927"/>
              <a:ext cx="1328243" cy="15149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9" name="正方形/長方形 198">
              <a:extLst>
                <a:ext uri="{FF2B5EF4-FFF2-40B4-BE49-F238E27FC236}">
                  <a16:creationId xmlns:a16="http://schemas.microsoft.com/office/drawing/2014/main" xmlns="" id="{77FDF366-55F4-6847-8B69-FCF9B1A11185}"/>
                </a:ext>
              </a:extLst>
            </p:cNvPr>
            <p:cNvSpPr/>
            <p:nvPr/>
          </p:nvSpPr>
          <p:spPr>
            <a:xfrm rot="5400000">
              <a:off x="1515731" y="2362465"/>
              <a:ext cx="332371" cy="14528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xmlns="" id="{B6146B04-51FF-C543-B508-6BA828FCEF2F}"/>
              </a:ext>
            </a:extLst>
          </p:cNvPr>
          <p:cNvSpPr txBox="1"/>
          <p:nvPr/>
        </p:nvSpPr>
        <p:spPr>
          <a:xfrm>
            <a:off x="8022921" y="1374313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1</a:t>
            </a:r>
            <a:r>
              <a:rPr lang="ja-JP" altLang="en-US" sz="2400"/>
              <a:t>日目</a:t>
            </a:r>
            <a:endParaRPr kumimoji="1" lang="ja-JP" altLang="en-US" sz="2400"/>
          </a:p>
        </p:txBody>
      </p:sp>
      <p:sp>
        <p:nvSpPr>
          <p:cNvPr id="242" name="テキスト ボックス 241">
            <a:extLst>
              <a:ext uri="{FF2B5EF4-FFF2-40B4-BE49-F238E27FC236}">
                <a16:creationId xmlns:a16="http://schemas.microsoft.com/office/drawing/2014/main" xmlns="" id="{EC340E30-35FB-F245-A998-B29F288C6110}"/>
              </a:ext>
            </a:extLst>
          </p:cNvPr>
          <p:cNvSpPr txBox="1"/>
          <p:nvPr/>
        </p:nvSpPr>
        <p:spPr>
          <a:xfrm>
            <a:off x="8039767" y="3164017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2</a:t>
            </a:r>
            <a:r>
              <a:rPr lang="ja-JP" altLang="en-US" sz="2400"/>
              <a:t>日目</a:t>
            </a:r>
            <a:endParaRPr kumimoji="1" lang="ja-JP" altLang="en-US" sz="2400"/>
          </a:p>
        </p:txBody>
      </p:sp>
      <p:sp>
        <p:nvSpPr>
          <p:cNvPr id="243" name="テキスト ボックス 242">
            <a:extLst>
              <a:ext uri="{FF2B5EF4-FFF2-40B4-BE49-F238E27FC236}">
                <a16:creationId xmlns:a16="http://schemas.microsoft.com/office/drawing/2014/main" xmlns="" id="{D8183488-A789-F842-AB03-A91204E5B002}"/>
              </a:ext>
            </a:extLst>
          </p:cNvPr>
          <p:cNvSpPr txBox="1"/>
          <p:nvPr/>
        </p:nvSpPr>
        <p:spPr>
          <a:xfrm>
            <a:off x="8039767" y="4959927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3</a:t>
            </a:r>
            <a:r>
              <a:rPr lang="ja-JP" altLang="en-US" sz="2400"/>
              <a:t>日目</a:t>
            </a:r>
            <a:endParaRPr kumimoji="1" lang="ja-JP" altLang="en-US" sz="2400"/>
          </a:p>
        </p:txBody>
      </p:sp>
      <p:grpSp>
        <p:nvGrpSpPr>
          <p:cNvPr id="244" name="グループ化 243">
            <a:extLst>
              <a:ext uri="{FF2B5EF4-FFF2-40B4-BE49-F238E27FC236}">
                <a16:creationId xmlns:a16="http://schemas.microsoft.com/office/drawing/2014/main" xmlns="" id="{22FA701F-1DD3-3C4C-A839-42782A6207E5}"/>
              </a:ext>
            </a:extLst>
          </p:cNvPr>
          <p:cNvGrpSpPr>
            <a:grpSpLocks noChangeAspect="1"/>
          </p:cNvGrpSpPr>
          <p:nvPr/>
        </p:nvGrpSpPr>
        <p:grpSpPr>
          <a:xfrm>
            <a:off x="209898" y="2082016"/>
            <a:ext cx="847181" cy="2425405"/>
            <a:chOff x="6542153" y="3078921"/>
            <a:chExt cx="527929" cy="1511412"/>
          </a:xfrm>
        </p:grpSpPr>
        <p:sp>
          <p:nvSpPr>
            <p:cNvPr id="245" name="円/楕円 244">
              <a:extLst>
                <a:ext uri="{FF2B5EF4-FFF2-40B4-BE49-F238E27FC236}">
                  <a16:creationId xmlns:a16="http://schemas.microsoft.com/office/drawing/2014/main" xmlns="" id="{29DD6B11-9EB1-BE40-8D91-8F579C74555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93109" y="3078921"/>
              <a:ext cx="432000" cy="432000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100" dirty="0"/>
            </a:p>
          </p:txBody>
        </p:sp>
        <p:cxnSp>
          <p:nvCxnSpPr>
            <p:cNvPr id="246" name="直線矢印コネクタ 245">
              <a:extLst>
                <a:ext uri="{FF2B5EF4-FFF2-40B4-BE49-F238E27FC236}">
                  <a16:creationId xmlns:a16="http://schemas.microsoft.com/office/drawing/2014/main" xmlns="" id="{1BCD8A52-AF1D-4F41-8C2C-74516A401452}"/>
                </a:ext>
              </a:extLst>
            </p:cNvPr>
            <p:cNvCxnSpPr>
              <a:cxnSpLocks/>
              <a:stCxn id="249" idx="0"/>
              <a:endCxn id="245" idx="4"/>
            </p:cNvCxnSpPr>
            <p:nvPr/>
          </p:nvCxnSpPr>
          <p:spPr>
            <a:xfrm flipV="1">
              <a:off x="6806118" y="3510921"/>
              <a:ext cx="2992" cy="668365"/>
            </a:xfrm>
            <a:prstGeom prst="straightConnector1">
              <a:avLst/>
            </a:prstGeom>
            <a:ln w="444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7" name="テキスト ボックス 246">
              <a:extLst>
                <a:ext uri="{FF2B5EF4-FFF2-40B4-BE49-F238E27FC236}">
                  <a16:creationId xmlns:a16="http://schemas.microsoft.com/office/drawing/2014/main" xmlns="" id="{35AFA32F-6894-7944-9104-0566A406B481}"/>
                </a:ext>
              </a:extLst>
            </p:cNvPr>
            <p:cNvSpPr txBox="1"/>
            <p:nvPr/>
          </p:nvSpPr>
          <p:spPr>
            <a:xfrm>
              <a:off x="6542153" y="3099873"/>
              <a:ext cx="527929" cy="38909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kumimoji="1" lang="en-US" altLang="ja-JP" sz="4400" dirty="0"/>
                <a:t>A</a:t>
              </a:r>
              <a:endParaRPr kumimoji="1" lang="ja-JP" altLang="en-US" sz="4400" dirty="0"/>
            </a:p>
          </p:txBody>
        </p:sp>
        <p:sp>
          <p:nvSpPr>
            <p:cNvPr id="248" name="円/楕円 247">
              <a:extLst>
                <a:ext uri="{FF2B5EF4-FFF2-40B4-BE49-F238E27FC236}">
                  <a16:creationId xmlns:a16="http://schemas.microsoft.com/office/drawing/2014/main" xmlns="" id="{35B1B642-DF9C-184B-9C3D-6260800B42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93109" y="4158333"/>
              <a:ext cx="432000" cy="432000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100" dirty="0"/>
            </a:p>
          </p:txBody>
        </p:sp>
        <p:sp>
          <p:nvSpPr>
            <p:cNvPr id="249" name="テキスト ボックス 248">
              <a:extLst>
                <a:ext uri="{FF2B5EF4-FFF2-40B4-BE49-F238E27FC236}">
                  <a16:creationId xmlns:a16="http://schemas.microsoft.com/office/drawing/2014/main" xmlns="" id="{664AF481-0BD5-D84D-9036-570DAB44AC19}"/>
                </a:ext>
              </a:extLst>
            </p:cNvPr>
            <p:cNvSpPr txBox="1"/>
            <p:nvPr/>
          </p:nvSpPr>
          <p:spPr>
            <a:xfrm>
              <a:off x="6542153" y="4179286"/>
              <a:ext cx="527929" cy="38909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kumimoji="1" lang="en-US" altLang="ja-JP" sz="4400" dirty="0"/>
                <a:t>H</a:t>
              </a:r>
              <a:endParaRPr kumimoji="1" lang="ja-JP" altLang="en-US" sz="4400" dirty="0"/>
            </a:p>
          </p:txBody>
        </p:sp>
      </p:grp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xmlns="" id="{D4BF8396-09E0-1A43-941C-FF33CECD1035}"/>
              </a:ext>
            </a:extLst>
          </p:cNvPr>
          <p:cNvSpPr txBox="1"/>
          <p:nvPr/>
        </p:nvSpPr>
        <p:spPr>
          <a:xfrm>
            <a:off x="291668" y="6009564"/>
            <a:ext cx="5498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[1]: S</a:t>
            </a:r>
            <a:r>
              <a:rPr lang="en-US" altLang="ja-JP" dirty="0"/>
              <a:t>. </a:t>
            </a:r>
            <a:r>
              <a:rPr lang="en-US" altLang="ja-JP" dirty="0" err="1"/>
              <a:t>Westphal</a:t>
            </a:r>
            <a:r>
              <a:rPr lang="en-US" altLang="ja-JP" dirty="0"/>
              <a:t>, K. </a:t>
            </a:r>
            <a:r>
              <a:rPr lang="en-US" altLang="ja-JP" dirty="0" err="1"/>
              <a:t>Noparlik</a:t>
            </a:r>
            <a:r>
              <a:rPr lang="en-US" altLang="ja-JP" dirty="0"/>
              <a:t>: </a:t>
            </a:r>
            <a:endParaRPr lang="en-US" altLang="ja-JP" dirty="0" smtClean="0"/>
          </a:p>
          <a:p>
            <a:r>
              <a:rPr lang="en-US" altLang="ja-JP" dirty="0" smtClean="0"/>
              <a:t>Annals </a:t>
            </a:r>
            <a:r>
              <a:rPr lang="en-US" altLang="ja-JP" dirty="0"/>
              <a:t>of Operations Research 218, pp.347-360 (2014). </a:t>
            </a:r>
            <a:endParaRPr lang="en-US" altLang="ja-JP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9478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0257D546-5C75-E640-8A16-F26B3B50C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効率が良いと思われる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/>
              <a:t>スケジュール</a:t>
            </a:r>
            <a:r>
              <a:rPr kumimoji="1" lang="ja-JP" altLang="en-US"/>
              <a:t>の性質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xmlns="" id="{D176A8DA-6EF3-DF43-ACD8-DBCA26A45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CC626-9685-4B32-881A-61AE4462F4FA}" type="slidenum">
              <a:rPr lang="ja-JP" altLang="en-US" smtClean="0"/>
              <a:pPr/>
              <a:t>16</a:t>
            </a:fld>
            <a:endParaRPr lang="ja-JP" altLang="en-US"/>
          </a:p>
        </p:txBody>
      </p:sp>
      <p:sp>
        <p:nvSpPr>
          <p:cNvPr id="5" name="角丸四角形 4">
            <a:extLst>
              <a:ext uri="{FF2B5EF4-FFF2-40B4-BE49-F238E27FC236}">
                <a16:creationId xmlns:a16="http://schemas.microsoft.com/office/drawing/2014/main" xmlns="" id="{B44F38A8-EC33-1A41-B638-2ADE5BE75826}"/>
              </a:ext>
            </a:extLst>
          </p:cNvPr>
          <p:cNvSpPr/>
          <p:nvPr/>
        </p:nvSpPr>
        <p:spPr>
          <a:xfrm>
            <a:off x="805285" y="1934166"/>
            <a:ext cx="7771608" cy="5768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/>
              <a:t>ツアーの長さはできるだけ長いと嬉しい</a:t>
            </a:r>
            <a:endParaRPr lang="en-US" altLang="ja-JP" sz="2800" dirty="0"/>
          </a:p>
        </p:txBody>
      </p:sp>
      <p:sp>
        <p:nvSpPr>
          <p:cNvPr id="6" name="角丸四角形 5">
            <a:extLst>
              <a:ext uri="{FF2B5EF4-FFF2-40B4-BE49-F238E27FC236}">
                <a16:creationId xmlns:a16="http://schemas.microsoft.com/office/drawing/2014/main" xmlns="" id="{27B8F359-335C-0347-ADEC-F1700202F075}"/>
              </a:ext>
            </a:extLst>
          </p:cNvPr>
          <p:cNvSpPr/>
          <p:nvPr/>
        </p:nvSpPr>
        <p:spPr>
          <a:xfrm>
            <a:off x="805285" y="2711772"/>
            <a:ext cx="7771608" cy="5768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800"/>
              <a:t>ツアーで経由するチーム間の距離は近いと嬉しい</a:t>
            </a:r>
          </a:p>
        </p:txBody>
      </p:sp>
      <p:sp>
        <p:nvSpPr>
          <p:cNvPr id="7" name="右矢印 6">
            <a:extLst>
              <a:ext uri="{FF2B5EF4-FFF2-40B4-BE49-F238E27FC236}">
                <a16:creationId xmlns:a16="http://schemas.microsoft.com/office/drawing/2014/main" xmlns="" id="{6CD88CE7-5E91-8F4F-A802-DC274E43C305}"/>
              </a:ext>
            </a:extLst>
          </p:cNvPr>
          <p:cNvSpPr/>
          <p:nvPr/>
        </p:nvSpPr>
        <p:spPr>
          <a:xfrm rot="5400000">
            <a:off x="4289522" y="3340445"/>
            <a:ext cx="610674" cy="908541"/>
          </a:xfrm>
          <a:prstGeom prst="rightArrow">
            <a:avLst>
              <a:gd name="adj1" fmla="val 46933"/>
              <a:gd name="adj2" fmla="val 679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角丸四角形 7">
            <a:extLst>
              <a:ext uri="{FF2B5EF4-FFF2-40B4-BE49-F238E27FC236}">
                <a16:creationId xmlns:a16="http://schemas.microsoft.com/office/drawing/2014/main" xmlns="" id="{F691FA57-BAAF-0A47-9B86-A5AA41F0F7DE}"/>
              </a:ext>
            </a:extLst>
          </p:cNvPr>
          <p:cNvSpPr/>
          <p:nvPr/>
        </p:nvSpPr>
        <p:spPr>
          <a:xfrm>
            <a:off x="724835" y="4300818"/>
            <a:ext cx="3458483" cy="16806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dirty="0"/>
              <a:t>TSP</a:t>
            </a:r>
            <a:r>
              <a:rPr lang="ja-JP" altLang="en-US" sz="2800"/>
              <a:t>を利用</a:t>
            </a:r>
          </a:p>
        </p:txBody>
      </p:sp>
      <p:sp>
        <p:nvSpPr>
          <p:cNvPr id="9" name="角丸四角形 8">
            <a:extLst>
              <a:ext uri="{FF2B5EF4-FFF2-40B4-BE49-F238E27FC236}">
                <a16:creationId xmlns:a16="http://schemas.microsoft.com/office/drawing/2014/main" xmlns="" id="{4E666B5E-3E3A-454C-AE6F-BE3E8B086E29}"/>
              </a:ext>
            </a:extLst>
          </p:cNvPr>
          <p:cNvSpPr/>
          <p:nvPr/>
        </p:nvSpPr>
        <p:spPr>
          <a:xfrm>
            <a:off x="4951005" y="4300818"/>
            <a:ext cx="3677540" cy="1680657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/>
              <a:t>チーム間の距離が</a:t>
            </a:r>
            <a:r>
              <a:rPr lang="en-US" altLang="ja-JP" sz="2800" dirty="0"/>
              <a:t/>
            </a:r>
            <a:br>
              <a:rPr lang="en-US" altLang="ja-JP" sz="2800" dirty="0"/>
            </a:br>
            <a:r>
              <a:rPr lang="ja-JP" altLang="en-US" sz="2800"/>
              <a:t>小さい</a:t>
            </a:r>
            <a:r>
              <a:rPr lang="en-US" altLang="ja-JP" sz="2800" dirty="0"/>
              <a:t>3</a:t>
            </a:r>
            <a:r>
              <a:rPr lang="ja-JP" altLang="en-US" sz="2800"/>
              <a:t>チームずつに</a:t>
            </a:r>
            <a:r>
              <a:rPr lang="en-US" altLang="ja-JP" sz="2800" dirty="0"/>
              <a:t/>
            </a:r>
            <a:br>
              <a:rPr lang="en-US" altLang="ja-JP" sz="2800" dirty="0"/>
            </a:br>
            <a:r>
              <a:rPr lang="ja-JP" altLang="en-US" sz="2800"/>
              <a:t>グループ分け</a:t>
            </a:r>
          </a:p>
        </p:txBody>
      </p:sp>
    </p:spTree>
    <p:extLst>
      <p:ext uri="{BB962C8B-B14F-4D97-AF65-F5344CB8AC3E}">
        <p14:creationId xmlns:p14="http://schemas.microsoft.com/office/powerpoint/2010/main" val="390832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xmlns="" id="{94FF9406-9246-7F45-B4A0-C7EA0911290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ja-JP" dirty="0">
                    <a:latin typeface="+mn-ea"/>
                  </a:rPr>
                  <a:t>-Packing</a:t>
                </a:r>
                <a:endParaRPr kumimoji="1" lang="ja-JP" altLang="en-US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94FF9406-9246-7F45-B4A0-C7EA091129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513" b="-1826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799ABC01-D6E2-774E-AACF-5EA8CD826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1278466"/>
          </a:xfrm>
        </p:spPr>
        <p:txBody>
          <a:bodyPr>
            <a:normAutofit fontScale="92500"/>
          </a:bodyPr>
          <a:lstStyle/>
          <a:p>
            <a:r>
              <a:rPr lang="ja-JP" altLang="en-US" sz="2800" dirty="0"/>
              <a:t>与えられた点の集合</a:t>
            </a:r>
            <a:r>
              <a:rPr lang="ja-JP" altLang="en-US" sz="2800"/>
              <a:t>を</a:t>
            </a:r>
            <a:r>
              <a:rPr lang="en-US" altLang="ja-JP" sz="2800" dirty="0"/>
              <a:t>3</a:t>
            </a:r>
            <a:r>
              <a:rPr lang="ja-JP" altLang="en-US" sz="2800"/>
              <a:t>点ずつの</a:t>
            </a:r>
            <a:r>
              <a:rPr lang="ja-JP" altLang="en-US" sz="2800" dirty="0"/>
              <a:t>グループに分け</a:t>
            </a:r>
            <a:r>
              <a:rPr lang="en-US" altLang="ja-JP" sz="2800" dirty="0"/>
              <a:t/>
            </a:r>
            <a:br>
              <a:rPr lang="en-US" altLang="ja-JP" sz="2800" dirty="0"/>
            </a:br>
            <a:r>
              <a:rPr kumimoji="1" lang="ja-JP" altLang="en-US" sz="2800" dirty="0"/>
              <a:t>各グループ内で</a:t>
            </a:r>
            <a:r>
              <a:rPr kumimoji="1" lang="ja-JP" altLang="en-US" sz="2800"/>
              <a:t>作る</a:t>
            </a:r>
            <a:r>
              <a:rPr kumimoji="1" lang="ja-JP" altLang="en-US" sz="2800">
                <a:solidFill>
                  <a:srgbClr val="FF0000"/>
                </a:solidFill>
              </a:rPr>
              <a:t>パスの重みの総和</a:t>
            </a:r>
            <a:r>
              <a:rPr kumimoji="1" lang="ja-JP" altLang="en-US" sz="2800" dirty="0"/>
              <a:t>を最小化する</a:t>
            </a:r>
            <a:r>
              <a:rPr kumimoji="1" lang="en-US" altLang="ja-JP" sz="2800" dirty="0"/>
              <a:t/>
            </a:r>
            <a:br>
              <a:rPr kumimoji="1" lang="en-US" altLang="ja-JP" sz="2800" dirty="0"/>
            </a:br>
            <a:r>
              <a:rPr kumimoji="1" lang="ja-JP" altLang="en-US" sz="2800"/>
              <a:t>組合せ</a:t>
            </a:r>
            <a:r>
              <a:rPr kumimoji="1" lang="ja-JP" altLang="en-US" sz="2800" dirty="0"/>
              <a:t>最適化問題</a:t>
            </a:r>
            <a:endParaRPr kumimoji="1" lang="en-US" altLang="ja-JP" sz="2800" dirty="0"/>
          </a:p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xmlns="" id="{EE284482-D12F-9341-809B-4AFAE003C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CC626-9685-4B32-881A-61AE4462F4FA}" type="slidenum">
              <a:rPr lang="ja-JP" altLang="en-US" smtClean="0"/>
              <a:pPr/>
              <a:t>17</a:t>
            </a:fld>
            <a:endParaRPr lang="ja-JP" altLang="en-US"/>
          </a:p>
        </p:txBody>
      </p:sp>
      <p:sp>
        <p:nvSpPr>
          <p:cNvPr id="29" name="円/楕円 28">
            <a:extLst>
              <a:ext uri="{FF2B5EF4-FFF2-40B4-BE49-F238E27FC236}">
                <a16:creationId xmlns:a16="http://schemas.microsoft.com/office/drawing/2014/main" xmlns="" id="{FCCA1CF4-4691-3C46-B42C-5858B8EA5BE3}"/>
              </a:ext>
            </a:extLst>
          </p:cNvPr>
          <p:cNvSpPr>
            <a:spLocks noChangeAspect="1"/>
          </p:cNvSpPr>
          <p:nvPr/>
        </p:nvSpPr>
        <p:spPr>
          <a:xfrm>
            <a:off x="1219200" y="3728016"/>
            <a:ext cx="288000" cy="28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円/楕円 29">
            <a:extLst>
              <a:ext uri="{FF2B5EF4-FFF2-40B4-BE49-F238E27FC236}">
                <a16:creationId xmlns:a16="http://schemas.microsoft.com/office/drawing/2014/main" xmlns="" id="{66496EE5-C428-C04B-8FFB-CEF7D93E8ED0}"/>
              </a:ext>
            </a:extLst>
          </p:cNvPr>
          <p:cNvSpPr>
            <a:spLocks noChangeAspect="1"/>
          </p:cNvSpPr>
          <p:nvPr/>
        </p:nvSpPr>
        <p:spPr>
          <a:xfrm>
            <a:off x="838199" y="4322376"/>
            <a:ext cx="288000" cy="28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>
            <a:extLst>
              <a:ext uri="{FF2B5EF4-FFF2-40B4-BE49-F238E27FC236}">
                <a16:creationId xmlns:a16="http://schemas.microsoft.com/office/drawing/2014/main" xmlns="" id="{17ECF308-5A12-114D-B4E3-B9EE3F052FA3}"/>
              </a:ext>
            </a:extLst>
          </p:cNvPr>
          <p:cNvSpPr>
            <a:spLocks noChangeAspect="1"/>
          </p:cNvSpPr>
          <p:nvPr/>
        </p:nvSpPr>
        <p:spPr>
          <a:xfrm>
            <a:off x="1507200" y="4886049"/>
            <a:ext cx="288000" cy="28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/楕円 32">
            <a:extLst>
              <a:ext uri="{FF2B5EF4-FFF2-40B4-BE49-F238E27FC236}">
                <a16:creationId xmlns:a16="http://schemas.microsoft.com/office/drawing/2014/main" xmlns="" id="{88DD2D26-11B4-8443-A174-94E73FBB9FAC}"/>
              </a:ext>
            </a:extLst>
          </p:cNvPr>
          <p:cNvSpPr>
            <a:spLocks noChangeAspect="1"/>
          </p:cNvSpPr>
          <p:nvPr/>
        </p:nvSpPr>
        <p:spPr>
          <a:xfrm>
            <a:off x="3185771" y="3608345"/>
            <a:ext cx="288000" cy="28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/楕円 33">
            <a:extLst>
              <a:ext uri="{FF2B5EF4-FFF2-40B4-BE49-F238E27FC236}">
                <a16:creationId xmlns:a16="http://schemas.microsoft.com/office/drawing/2014/main" xmlns="" id="{2DD48A39-FAE7-6642-B653-C1E1A3231692}"/>
              </a:ext>
            </a:extLst>
          </p:cNvPr>
          <p:cNvSpPr>
            <a:spLocks noChangeAspect="1"/>
          </p:cNvSpPr>
          <p:nvPr/>
        </p:nvSpPr>
        <p:spPr>
          <a:xfrm>
            <a:off x="2665990" y="4468668"/>
            <a:ext cx="288000" cy="28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35">
            <a:extLst>
              <a:ext uri="{FF2B5EF4-FFF2-40B4-BE49-F238E27FC236}">
                <a16:creationId xmlns:a16="http://schemas.microsoft.com/office/drawing/2014/main" xmlns="" id="{23FB4EC3-F500-AB43-B009-21C3B62360BF}"/>
              </a:ext>
            </a:extLst>
          </p:cNvPr>
          <p:cNvSpPr>
            <a:spLocks noChangeAspect="1"/>
          </p:cNvSpPr>
          <p:nvPr/>
        </p:nvSpPr>
        <p:spPr>
          <a:xfrm>
            <a:off x="3870011" y="3867292"/>
            <a:ext cx="288000" cy="28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>
            <a:extLst>
              <a:ext uri="{FF2B5EF4-FFF2-40B4-BE49-F238E27FC236}">
                <a16:creationId xmlns:a16="http://schemas.microsoft.com/office/drawing/2014/main" xmlns="" id="{5162C16C-3302-FC4F-9073-7B53B2B85B6A}"/>
              </a:ext>
            </a:extLst>
          </p:cNvPr>
          <p:cNvSpPr>
            <a:spLocks noChangeAspect="1"/>
          </p:cNvSpPr>
          <p:nvPr/>
        </p:nvSpPr>
        <p:spPr>
          <a:xfrm>
            <a:off x="3764280" y="5647221"/>
            <a:ext cx="288000" cy="28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>
            <a:extLst>
              <a:ext uri="{FF2B5EF4-FFF2-40B4-BE49-F238E27FC236}">
                <a16:creationId xmlns:a16="http://schemas.microsoft.com/office/drawing/2014/main" xmlns="" id="{D9D95FA2-5C83-8B4D-AA63-2190CFDE0ACD}"/>
              </a:ext>
            </a:extLst>
          </p:cNvPr>
          <p:cNvSpPr>
            <a:spLocks noChangeAspect="1"/>
          </p:cNvSpPr>
          <p:nvPr/>
        </p:nvSpPr>
        <p:spPr>
          <a:xfrm>
            <a:off x="4800599" y="5336409"/>
            <a:ext cx="288000" cy="28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>
            <a:extLst>
              <a:ext uri="{FF2B5EF4-FFF2-40B4-BE49-F238E27FC236}">
                <a16:creationId xmlns:a16="http://schemas.microsoft.com/office/drawing/2014/main" xmlns="" id="{CFC57C0D-10CA-D248-8EFD-80CA8DA36AD4}"/>
              </a:ext>
            </a:extLst>
          </p:cNvPr>
          <p:cNvSpPr>
            <a:spLocks noChangeAspect="1"/>
          </p:cNvSpPr>
          <p:nvPr/>
        </p:nvSpPr>
        <p:spPr>
          <a:xfrm>
            <a:off x="5195280" y="4756668"/>
            <a:ext cx="288000" cy="28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>
            <a:extLst>
              <a:ext uri="{FF2B5EF4-FFF2-40B4-BE49-F238E27FC236}">
                <a16:creationId xmlns:a16="http://schemas.microsoft.com/office/drawing/2014/main" xmlns="" id="{DBD7B521-42E5-8F40-9EEE-C4A359AD3334}"/>
              </a:ext>
            </a:extLst>
          </p:cNvPr>
          <p:cNvSpPr>
            <a:spLocks noChangeAspect="1"/>
          </p:cNvSpPr>
          <p:nvPr/>
        </p:nvSpPr>
        <p:spPr>
          <a:xfrm>
            <a:off x="6597360" y="3919429"/>
            <a:ext cx="288000" cy="28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>
            <a:extLst>
              <a:ext uri="{FF2B5EF4-FFF2-40B4-BE49-F238E27FC236}">
                <a16:creationId xmlns:a16="http://schemas.microsoft.com/office/drawing/2014/main" xmlns="" id="{8848F9CB-8041-734E-8571-4CF18645CEEE}"/>
              </a:ext>
            </a:extLst>
          </p:cNvPr>
          <p:cNvSpPr>
            <a:spLocks noChangeAspect="1"/>
          </p:cNvSpPr>
          <p:nvPr/>
        </p:nvSpPr>
        <p:spPr>
          <a:xfrm>
            <a:off x="7726682" y="5192409"/>
            <a:ext cx="288000" cy="28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>
            <a:extLst>
              <a:ext uri="{FF2B5EF4-FFF2-40B4-BE49-F238E27FC236}">
                <a16:creationId xmlns:a16="http://schemas.microsoft.com/office/drawing/2014/main" xmlns="" id="{E43111F7-F6CB-254F-B1D2-C13A0F9A465D}"/>
              </a:ext>
            </a:extLst>
          </p:cNvPr>
          <p:cNvSpPr>
            <a:spLocks noChangeAspect="1"/>
          </p:cNvSpPr>
          <p:nvPr/>
        </p:nvSpPr>
        <p:spPr>
          <a:xfrm>
            <a:off x="6885360" y="5359221"/>
            <a:ext cx="288000" cy="28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xmlns="" id="{B9312279-61F8-AE47-AF91-D8D95C199D1F}"/>
              </a:ext>
            </a:extLst>
          </p:cNvPr>
          <p:cNvCxnSpPr>
            <a:stCxn id="29" idx="3"/>
            <a:endCxn id="30" idx="7"/>
          </p:cNvCxnSpPr>
          <p:nvPr/>
        </p:nvCxnSpPr>
        <p:spPr>
          <a:xfrm flipH="1">
            <a:off x="1084022" y="3973839"/>
            <a:ext cx="177355" cy="390714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xmlns="" id="{2A1F65ED-3B58-5A40-B73F-173A10D765C5}"/>
              </a:ext>
            </a:extLst>
          </p:cNvPr>
          <p:cNvCxnSpPr>
            <a:stCxn id="31" idx="1"/>
            <a:endCxn id="30" idx="5"/>
          </p:cNvCxnSpPr>
          <p:nvPr/>
        </p:nvCxnSpPr>
        <p:spPr>
          <a:xfrm flipH="1" flipV="1">
            <a:off x="1084022" y="4568199"/>
            <a:ext cx="465355" cy="360027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xmlns="" id="{9A59DA69-4002-6A49-9A09-A3E57AD8D46B}"/>
              </a:ext>
            </a:extLst>
          </p:cNvPr>
          <p:cNvCxnSpPr>
            <a:cxnSpLocks/>
            <a:stCxn id="33" idx="3"/>
            <a:endCxn id="34" idx="7"/>
          </p:cNvCxnSpPr>
          <p:nvPr/>
        </p:nvCxnSpPr>
        <p:spPr>
          <a:xfrm flipH="1">
            <a:off x="2911813" y="3854168"/>
            <a:ext cx="316135" cy="656677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xmlns="" id="{5818005E-EFD9-7940-838A-B13DAF604280}"/>
              </a:ext>
            </a:extLst>
          </p:cNvPr>
          <p:cNvCxnSpPr>
            <a:endCxn id="36" idx="2"/>
          </p:cNvCxnSpPr>
          <p:nvPr/>
        </p:nvCxnSpPr>
        <p:spPr>
          <a:xfrm>
            <a:off x="3473772" y="3786235"/>
            <a:ext cx="396239" cy="225057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xmlns="" id="{7FECC753-7F90-8B42-8190-2EFEB35C5EAB}"/>
              </a:ext>
            </a:extLst>
          </p:cNvPr>
          <p:cNvCxnSpPr>
            <a:stCxn id="40" idx="3"/>
            <a:endCxn id="38" idx="7"/>
          </p:cNvCxnSpPr>
          <p:nvPr/>
        </p:nvCxnSpPr>
        <p:spPr>
          <a:xfrm flipH="1">
            <a:off x="5046422" y="5002491"/>
            <a:ext cx="191035" cy="376095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xmlns="" id="{3BA52B49-1943-A240-BDFE-3B0D725DAB1E}"/>
              </a:ext>
            </a:extLst>
          </p:cNvPr>
          <p:cNvCxnSpPr>
            <a:stCxn id="37" idx="6"/>
            <a:endCxn id="38" idx="3"/>
          </p:cNvCxnSpPr>
          <p:nvPr/>
        </p:nvCxnSpPr>
        <p:spPr>
          <a:xfrm flipV="1">
            <a:off x="4052280" y="5582232"/>
            <a:ext cx="790496" cy="208989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xmlns="" id="{DBFC4358-7006-BA42-9B86-62D6E6A4D8ED}"/>
              </a:ext>
            </a:extLst>
          </p:cNvPr>
          <p:cNvCxnSpPr>
            <a:stCxn id="41" idx="4"/>
            <a:endCxn id="43" idx="0"/>
          </p:cNvCxnSpPr>
          <p:nvPr/>
        </p:nvCxnSpPr>
        <p:spPr>
          <a:xfrm>
            <a:off x="6741360" y="4207429"/>
            <a:ext cx="288000" cy="1151792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>
            <a:extLst>
              <a:ext uri="{FF2B5EF4-FFF2-40B4-BE49-F238E27FC236}">
                <a16:creationId xmlns:a16="http://schemas.microsoft.com/office/drawing/2014/main" xmlns="" id="{3CD37A97-2C5F-6249-9E69-B57E7874426A}"/>
              </a:ext>
            </a:extLst>
          </p:cNvPr>
          <p:cNvCxnSpPr>
            <a:stCxn id="42" idx="2"/>
            <a:endCxn id="43" idx="6"/>
          </p:cNvCxnSpPr>
          <p:nvPr/>
        </p:nvCxnSpPr>
        <p:spPr>
          <a:xfrm flipH="1">
            <a:off x="7173360" y="5336409"/>
            <a:ext cx="553322" cy="166812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円/楕円 53">
            <a:extLst>
              <a:ext uri="{FF2B5EF4-FFF2-40B4-BE49-F238E27FC236}">
                <a16:creationId xmlns:a16="http://schemas.microsoft.com/office/drawing/2014/main" xmlns="" id="{F666301D-9351-0C46-A390-884C62D8216C}"/>
              </a:ext>
            </a:extLst>
          </p:cNvPr>
          <p:cNvSpPr/>
          <p:nvPr/>
        </p:nvSpPr>
        <p:spPr>
          <a:xfrm>
            <a:off x="579119" y="3469069"/>
            <a:ext cx="1676399" cy="2113163"/>
          </a:xfrm>
          <a:prstGeom prst="ellipse">
            <a:avLst/>
          </a:prstGeom>
          <a:noFill/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58">
            <a:extLst>
              <a:ext uri="{FF2B5EF4-FFF2-40B4-BE49-F238E27FC236}">
                <a16:creationId xmlns:a16="http://schemas.microsoft.com/office/drawing/2014/main" xmlns="" id="{8EAB69CB-6003-AB4F-8403-2E586D7C9390}"/>
              </a:ext>
            </a:extLst>
          </p:cNvPr>
          <p:cNvSpPr/>
          <p:nvPr/>
        </p:nvSpPr>
        <p:spPr>
          <a:xfrm>
            <a:off x="2390696" y="3415215"/>
            <a:ext cx="1939633" cy="1587276"/>
          </a:xfrm>
          <a:prstGeom prst="ellipse">
            <a:avLst/>
          </a:prstGeom>
          <a:noFill/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>
            <a:extLst>
              <a:ext uri="{FF2B5EF4-FFF2-40B4-BE49-F238E27FC236}">
                <a16:creationId xmlns:a16="http://schemas.microsoft.com/office/drawing/2014/main" xmlns="" id="{0EF8ADE6-594B-AC4E-BB19-655410048255}"/>
              </a:ext>
            </a:extLst>
          </p:cNvPr>
          <p:cNvSpPr/>
          <p:nvPr/>
        </p:nvSpPr>
        <p:spPr>
          <a:xfrm rot="20015647">
            <a:off x="3460654" y="4594659"/>
            <a:ext cx="2442186" cy="1366060"/>
          </a:xfrm>
          <a:prstGeom prst="ellipse">
            <a:avLst/>
          </a:prstGeom>
          <a:noFill/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円/楕円 60">
            <a:extLst>
              <a:ext uri="{FF2B5EF4-FFF2-40B4-BE49-F238E27FC236}">
                <a16:creationId xmlns:a16="http://schemas.microsoft.com/office/drawing/2014/main" xmlns="" id="{531765D5-37B5-5149-92C1-F6BF6DEAC88C}"/>
              </a:ext>
            </a:extLst>
          </p:cNvPr>
          <p:cNvSpPr/>
          <p:nvPr/>
        </p:nvSpPr>
        <p:spPr>
          <a:xfrm rot="20512209">
            <a:off x="6345922" y="3497560"/>
            <a:ext cx="1834938" cy="2572965"/>
          </a:xfrm>
          <a:prstGeom prst="ellipse">
            <a:avLst/>
          </a:prstGeom>
          <a:noFill/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920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xmlns="" id="{078D112A-2B7C-8D46-B456-CDF6AF45B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CC626-9685-4B32-881A-61AE4462F4FA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3" name="円/楕円 2">
            <a:extLst>
              <a:ext uri="{FF2B5EF4-FFF2-40B4-BE49-F238E27FC236}">
                <a16:creationId xmlns:a16="http://schemas.microsoft.com/office/drawing/2014/main" xmlns="" id="{DBD0020B-DED3-4A4B-8363-7D334A9CF250}"/>
              </a:ext>
            </a:extLst>
          </p:cNvPr>
          <p:cNvSpPr>
            <a:spLocks noChangeAspect="1"/>
          </p:cNvSpPr>
          <p:nvPr/>
        </p:nvSpPr>
        <p:spPr>
          <a:xfrm>
            <a:off x="1219200" y="3728016"/>
            <a:ext cx="288000" cy="28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円/楕円 3">
            <a:extLst>
              <a:ext uri="{FF2B5EF4-FFF2-40B4-BE49-F238E27FC236}">
                <a16:creationId xmlns:a16="http://schemas.microsoft.com/office/drawing/2014/main" xmlns="" id="{A3666F8B-9067-C246-A362-EAFAFD910C82}"/>
              </a:ext>
            </a:extLst>
          </p:cNvPr>
          <p:cNvSpPr>
            <a:spLocks noChangeAspect="1"/>
          </p:cNvSpPr>
          <p:nvPr/>
        </p:nvSpPr>
        <p:spPr>
          <a:xfrm>
            <a:off x="838199" y="4322376"/>
            <a:ext cx="288000" cy="28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>
            <a:extLst>
              <a:ext uri="{FF2B5EF4-FFF2-40B4-BE49-F238E27FC236}">
                <a16:creationId xmlns:a16="http://schemas.microsoft.com/office/drawing/2014/main" xmlns="" id="{7B1908BF-F867-414D-A610-857DB5834562}"/>
              </a:ext>
            </a:extLst>
          </p:cNvPr>
          <p:cNvSpPr>
            <a:spLocks noChangeAspect="1"/>
          </p:cNvSpPr>
          <p:nvPr/>
        </p:nvSpPr>
        <p:spPr>
          <a:xfrm>
            <a:off x="1507200" y="4886049"/>
            <a:ext cx="288000" cy="28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>
            <a:extLst>
              <a:ext uri="{FF2B5EF4-FFF2-40B4-BE49-F238E27FC236}">
                <a16:creationId xmlns:a16="http://schemas.microsoft.com/office/drawing/2014/main" xmlns="" id="{A4305818-DD1D-7C4B-ABF9-D89E16ED9DEB}"/>
              </a:ext>
            </a:extLst>
          </p:cNvPr>
          <p:cNvSpPr>
            <a:spLocks noChangeAspect="1"/>
          </p:cNvSpPr>
          <p:nvPr/>
        </p:nvSpPr>
        <p:spPr>
          <a:xfrm>
            <a:off x="3185771" y="3608345"/>
            <a:ext cx="288000" cy="28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>
            <a:extLst>
              <a:ext uri="{FF2B5EF4-FFF2-40B4-BE49-F238E27FC236}">
                <a16:creationId xmlns:a16="http://schemas.microsoft.com/office/drawing/2014/main" xmlns="" id="{DDE724B4-2B82-3A42-9B8D-918D65442D0B}"/>
              </a:ext>
            </a:extLst>
          </p:cNvPr>
          <p:cNvSpPr>
            <a:spLocks noChangeAspect="1"/>
          </p:cNvSpPr>
          <p:nvPr/>
        </p:nvSpPr>
        <p:spPr>
          <a:xfrm>
            <a:off x="2665990" y="4468668"/>
            <a:ext cx="288000" cy="28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>
            <a:extLst>
              <a:ext uri="{FF2B5EF4-FFF2-40B4-BE49-F238E27FC236}">
                <a16:creationId xmlns:a16="http://schemas.microsoft.com/office/drawing/2014/main" xmlns="" id="{B7FB9B38-25F4-924A-B5F4-FB22B0C27CDD}"/>
              </a:ext>
            </a:extLst>
          </p:cNvPr>
          <p:cNvSpPr>
            <a:spLocks noChangeAspect="1"/>
          </p:cNvSpPr>
          <p:nvPr/>
        </p:nvSpPr>
        <p:spPr>
          <a:xfrm>
            <a:off x="3870011" y="3867292"/>
            <a:ext cx="288000" cy="28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xmlns="" id="{A91205B3-B5D3-544D-A919-BAA9648B1FBF}"/>
              </a:ext>
            </a:extLst>
          </p:cNvPr>
          <p:cNvSpPr>
            <a:spLocks noChangeAspect="1"/>
          </p:cNvSpPr>
          <p:nvPr/>
        </p:nvSpPr>
        <p:spPr>
          <a:xfrm>
            <a:off x="3764280" y="5647221"/>
            <a:ext cx="288000" cy="28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>
            <a:extLst>
              <a:ext uri="{FF2B5EF4-FFF2-40B4-BE49-F238E27FC236}">
                <a16:creationId xmlns:a16="http://schemas.microsoft.com/office/drawing/2014/main" xmlns="" id="{81AF79DD-5014-7145-A8B9-B8B2CF9E5CB6}"/>
              </a:ext>
            </a:extLst>
          </p:cNvPr>
          <p:cNvSpPr>
            <a:spLocks noChangeAspect="1"/>
          </p:cNvSpPr>
          <p:nvPr/>
        </p:nvSpPr>
        <p:spPr>
          <a:xfrm>
            <a:off x="4800599" y="5336409"/>
            <a:ext cx="288000" cy="28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>
            <a:extLst>
              <a:ext uri="{FF2B5EF4-FFF2-40B4-BE49-F238E27FC236}">
                <a16:creationId xmlns:a16="http://schemas.microsoft.com/office/drawing/2014/main" xmlns="" id="{4C7D77E3-2391-5941-B157-2B4333B4998A}"/>
              </a:ext>
            </a:extLst>
          </p:cNvPr>
          <p:cNvSpPr>
            <a:spLocks noChangeAspect="1"/>
          </p:cNvSpPr>
          <p:nvPr/>
        </p:nvSpPr>
        <p:spPr>
          <a:xfrm>
            <a:off x="5195280" y="4756668"/>
            <a:ext cx="288000" cy="28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>
            <a:extLst>
              <a:ext uri="{FF2B5EF4-FFF2-40B4-BE49-F238E27FC236}">
                <a16:creationId xmlns:a16="http://schemas.microsoft.com/office/drawing/2014/main" xmlns="" id="{FD7AEF67-8587-7D48-9606-AAEBA8150F23}"/>
              </a:ext>
            </a:extLst>
          </p:cNvPr>
          <p:cNvSpPr>
            <a:spLocks noChangeAspect="1"/>
          </p:cNvSpPr>
          <p:nvPr/>
        </p:nvSpPr>
        <p:spPr>
          <a:xfrm>
            <a:off x="6597360" y="3919429"/>
            <a:ext cx="288000" cy="28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>
            <a:extLst>
              <a:ext uri="{FF2B5EF4-FFF2-40B4-BE49-F238E27FC236}">
                <a16:creationId xmlns:a16="http://schemas.microsoft.com/office/drawing/2014/main" xmlns="" id="{68CCF974-A6E7-F341-8624-0029F5E96876}"/>
              </a:ext>
            </a:extLst>
          </p:cNvPr>
          <p:cNvSpPr>
            <a:spLocks noChangeAspect="1"/>
          </p:cNvSpPr>
          <p:nvPr/>
        </p:nvSpPr>
        <p:spPr>
          <a:xfrm>
            <a:off x="7726682" y="5192409"/>
            <a:ext cx="288000" cy="28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>
            <a:extLst>
              <a:ext uri="{FF2B5EF4-FFF2-40B4-BE49-F238E27FC236}">
                <a16:creationId xmlns:a16="http://schemas.microsoft.com/office/drawing/2014/main" xmlns="" id="{8AE14DFD-7AA2-F24C-8D81-9580ED0DFB2A}"/>
              </a:ext>
            </a:extLst>
          </p:cNvPr>
          <p:cNvSpPr>
            <a:spLocks noChangeAspect="1"/>
          </p:cNvSpPr>
          <p:nvPr/>
        </p:nvSpPr>
        <p:spPr>
          <a:xfrm>
            <a:off x="6885360" y="5359221"/>
            <a:ext cx="288000" cy="28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xmlns="" id="{C81FA9CE-4AC8-134E-84BB-FB736C4CEE63}"/>
              </a:ext>
            </a:extLst>
          </p:cNvPr>
          <p:cNvCxnSpPr>
            <a:stCxn id="3" idx="3"/>
            <a:endCxn id="4" idx="7"/>
          </p:cNvCxnSpPr>
          <p:nvPr/>
        </p:nvCxnSpPr>
        <p:spPr>
          <a:xfrm flipH="1">
            <a:off x="1084022" y="3973839"/>
            <a:ext cx="177355" cy="390714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xmlns="" id="{66871520-7DFC-A24E-BAF6-F5A8F0C4C422}"/>
              </a:ext>
            </a:extLst>
          </p:cNvPr>
          <p:cNvCxnSpPr>
            <a:stCxn id="5" idx="1"/>
            <a:endCxn id="4" idx="5"/>
          </p:cNvCxnSpPr>
          <p:nvPr/>
        </p:nvCxnSpPr>
        <p:spPr>
          <a:xfrm flipH="1" flipV="1">
            <a:off x="1084022" y="4568199"/>
            <a:ext cx="465355" cy="360027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xmlns="" id="{E1387BEB-6FA7-0F4C-9C4B-A77906DCB357}"/>
              </a:ext>
            </a:extLst>
          </p:cNvPr>
          <p:cNvCxnSpPr>
            <a:cxnSpLocks/>
            <a:stCxn id="6" idx="3"/>
            <a:endCxn id="7" idx="7"/>
          </p:cNvCxnSpPr>
          <p:nvPr/>
        </p:nvCxnSpPr>
        <p:spPr>
          <a:xfrm flipH="1">
            <a:off x="2911813" y="3854168"/>
            <a:ext cx="316135" cy="656677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xmlns="" id="{5F3AD0A5-03D6-0D4D-B530-4AD1AF28EF33}"/>
              </a:ext>
            </a:extLst>
          </p:cNvPr>
          <p:cNvCxnSpPr>
            <a:endCxn id="8" idx="2"/>
          </p:cNvCxnSpPr>
          <p:nvPr/>
        </p:nvCxnSpPr>
        <p:spPr>
          <a:xfrm>
            <a:off x="3473772" y="3786235"/>
            <a:ext cx="396239" cy="225057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xmlns="" id="{59DD07A9-797C-9548-ADD5-42E0F078D9C4}"/>
              </a:ext>
            </a:extLst>
          </p:cNvPr>
          <p:cNvCxnSpPr>
            <a:stCxn id="11" idx="3"/>
            <a:endCxn id="10" idx="7"/>
          </p:cNvCxnSpPr>
          <p:nvPr/>
        </p:nvCxnSpPr>
        <p:spPr>
          <a:xfrm flipH="1">
            <a:off x="5046422" y="5002491"/>
            <a:ext cx="191035" cy="376095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xmlns="" id="{FB86DD19-22E2-5340-84F4-B9580A6D8545}"/>
              </a:ext>
            </a:extLst>
          </p:cNvPr>
          <p:cNvCxnSpPr>
            <a:stCxn id="9" idx="6"/>
            <a:endCxn id="10" idx="3"/>
          </p:cNvCxnSpPr>
          <p:nvPr/>
        </p:nvCxnSpPr>
        <p:spPr>
          <a:xfrm flipV="1">
            <a:off x="4052280" y="5582232"/>
            <a:ext cx="790496" cy="208989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xmlns="" id="{3B277BEE-AFCB-EF48-ADA5-B82CE545C9DB}"/>
              </a:ext>
            </a:extLst>
          </p:cNvPr>
          <p:cNvCxnSpPr>
            <a:stCxn id="12" idx="4"/>
            <a:endCxn id="14" idx="0"/>
          </p:cNvCxnSpPr>
          <p:nvPr/>
        </p:nvCxnSpPr>
        <p:spPr>
          <a:xfrm>
            <a:off x="6741360" y="4207429"/>
            <a:ext cx="288000" cy="1151792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xmlns="" id="{665AB3B8-4A78-3841-AC6E-6B485B0608DF}"/>
              </a:ext>
            </a:extLst>
          </p:cNvPr>
          <p:cNvCxnSpPr>
            <a:stCxn id="13" idx="2"/>
            <a:endCxn id="14" idx="6"/>
          </p:cNvCxnSpPr>
          <p:nvPr/>
        </p:nvCxnSpPr>
        <p:spPr>
          <a:xfrm flipH="1">
            <a:off x="7173360" y="5336409"/>
            <a:ext cx="553322" cy="166812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円/楕円 22">
            <a:extLst>
              <a:ext uri="{FF2B5EF4-FFF2-40B4-BE49-F238E27FC236}">
                <a16:creationId xmlns:a16="http://schemas.microsoft.com/office/drawing/2014/main" xmlns="" id="{15DC8FF7-D7A8-B140-9848-9A51F0EEF825}"/>
              </a:ext>
            </a:extLst>
          </p:cNvPr>
          <p:cNvSpPr/>
          <p:nvPr/>
        </p:nvSpPr>
        <p:spPr>
          <a:xfrm>
            <a:off x="579119" y="3469069"/>
            <a:ext cx="1676399" cy="2113163"/>
          </a:xfrm>
          <a:prstGeom prst="ellipse">
            <a:avLst/>
          </a:prstGeom>
          <a:noFill/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>
            <a:extLst>
              <a:ext uri="{FF2B5EF4-FFF2-40B4-BE49-F238E27FC236}">
                <a16:creationId xmlns:a16="http://schemas.microsoft.com/office/drawing/2014/main" xmlns="" id="{C8337459-C2CB-6C47-BA98-A337B289C8B1}"/>
              </a:ext>
            </a:extLst>
          </p:cNvPr>
          <p:cNvSpPr/>
          <p:nvPr/>
        </p:nvSpPr>
        <p:spPr>
          <a:xfrm>
            <a:off x="2390696" y="3415215"/>
            <a:ext cx="1939633" cy="1587276"/>
          </a:xfrm>
          <a:prstGeom prst="ellipse">
            <a:avLst/>
          </a:prstGeom>
          <a:noFill/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>
            <a:extLst>
              <a:ext uri="{FF2B5EF4-FFF2-40B4-BE49-F238E27FC236}">
                <a16:creationId xmlns:a16="http://schemas.microsoft.com/office/drawing/2014/main" xmlns="" id="{E550848D-CDAC-CD41-AD88-33B70C32C41B}"/>
              </a:ext>
            </a:extLst>
          </p:cNvPr>
          <p:cNvSpPr/>
          <p:nvPr/>
        </p:nvSpPr>
        <p:spPr>
          <a:xfrm rot="20015647">
            <a:off x="3460654" y="4594659"/>
            <a:ext cx="2442186" cy="1366060"/>
          </a:xfrm>
          <a:prstGeom prst="ellipse">
            <a:avLst/>
          </a:prstGeom>
          <a:noFill/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>
            <a:extLst>
              <a:ext uri="{FF2B5EF4-FFF2-40B4-BE49-F238E27FC236}">
                <a16:creationId xmlns:a16="http://schemas.microsoft.com/office/drawing/2014/main" xmlns="" id="{F95903DA-A80D-A441-AE7D-5A8B45FD7B43}"/>
              </a:ext>
            </a:extLst>
          </p:cNvPr>
          <p:cNvSpPr/>
          <p:nvPr/>
        </p:nvSpPr>
        <p:spPr>
          <a:xfrm rot="20512209">
            <a:off x="6345922" y="3497560"/>
            <a:ext cx="1834938" cy="2572965"/>
          </a:xfrm>
          <a:prstGeom prst="ellipse">
            <a:avLst/>
          </a:prstGeom>
          <a:noFill/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/楕円 26">
            <a:extLst>
              <a:ext uri="{FF2B5EF4-FFF2-40B4-BE49-F238E27FC236}">
                <a16:creationId xmlns:a16="http://schemas.microsoft.com/office/drawing/2014/main" xmlns="" id="{C614EF9B-9976-DB47-9297-64AD142874C5}"/>
              </a:ext>
            </a:extLst>
          </p:cNvPr>
          <p:cNvSpPr>
            <a:spLocks noChangeAspect="1"/>
          </p:cNvSpPr>
          <p:nvPr/>
        </p:nvSpPr>
        <p:spPr>
          <a:xfrm>
            <a:off x="1219200" y="587666"/>
            <a:ext cx="288000" cy="28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>
            <a:extLst>
              <a:ext uri="{FF2B5EF4-FFF2-40B4-BE49-F238E27FC236}">
                <a16:creationId xmlns:a16="http://schemas.microsoft.com/office/drawing/2014/main" xmlns="" id="{C9DAB8AA-4799-6840-86D6-52F86B8CC20F}"/>
              </a:ext>
            </a:extLst>
          </p:cNvPr>
          <p:cNvSpPr>
            <a:spLocks noChangeAspect="1"/>
          </p:cNvSpPr>
          <p:nvPr/>
        </p:nvSpPr>
        <p:spPr>
          <a:xfrm>
            <a:off x="838199" y="1182026"/>
            <a:ext cx="288000" cy="28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円/楕円 28">
            <a:extLst>
              <a:ext uri="{FF2B5EF4-FFF2-40B4-BE49-F238E27FC236}">
                <a16:creationId xmlns:a16="http://schemas.microsoft.com/office/drawing/2014/main" xmlns="" id="{17BBE3B1-D05B-1F42-BC22-266917ECFE83}"/>
              </a:ext>
            </a:extLst>
          </p:cNvPr>
          <p:cNvSpPr>
            <a:spLocks noChangeAspect="1"/>
          </p:cNvSpPr>
          <p:nvPr/>
        </p:nvSpPr>
        <p:spPr>
          <a:xfrm>
            <a:off x="1507200" y="1745699"/>
            <a:ext cx="288000" cy="28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円/楕円 29">
            <a:extLst>
              <a:ext uri="{FF2B5EF4-FFF2-40B4-BE49-F238E27FC236}">
                <a16:creationId xmlns:a16="http://schemas.microsoft.com/office/drawing/2014/main" xmlns="" id="{ADB55A71-EBAC-FB49-8AFF-89CF99A2860B}"/>
              </a:ext>
            </a:extLst>
          </p:cNvPr>
          <p:cNvSpPr>
            <a:spLocks noChangeAspect="1"/>
          </p:cNvSpPr>
          <p:nvPr/>
        </p:nvSpPr>
        <p:spPr>
          <a:xfrm>
            <a:off x="3185771" y="467995"/>
            <a:ext cx="288000" cy="28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>
            <a:extLst>
              <a:ext uri="{FF2B5EF4-FFF2-40B4-BE49-F238E27FC236}">
                <a16:creationId xmlns:a16="http://schemas.microsoft.com/office/drawing/2014/main" xmlns="" id="{202AFCAC-7421-E34F-8048-13DB47E5290B}"/>
              </a:ext>
            </a:extLst>
          </p:cNvPr>
          <p:cNvSpPr>
            <a:spLocks noChangeAspect="1"/>
          </p:cNvSpPr>
          <p:nvPr/>
        </p:nvSpPr>
        <p:spPr>
          <a:xfrm>
            <a:off x="2665990" y="1328318"/>
            <a:ext cx="288000" cy="28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/楕円 31">
            <a:extLst>
              <a:ext uri="{FF2B5EF4-FFF2-40B4-BE49-F238E27FC236}">
                <a16:creationId xmlns:a16="http://schemas.microsoft.com/office/drawing/2014/main" xmlns="" id="{14FC4530-07F1-7F4E-8AFC-441B12FE70F1}"/>
              </a:ext>
            </a:extLst>
          </p:cNvPr>
          <p:cNvSpPr>
            <a:spLocks noChangeAspect="1"/>
          </p:cNvSpPr>
          <p:nvPr/>
        </p:nvSpPr>
        <p:spPr>
          <a:xfrm>
            <a:off x="3870011" y="726942"/>
            <a:ext cx="288000" cy="28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/楕円 32">
            <a:extLst>
              <a:ext uri="{FF2B5EF4-FFF2-40B4-BE49-F238E27FC236}">
                <a16:creationId xmlns:a16="http://schemas.microsoft.com/office/drawing/2014/main" xmlns="" id="{B86C866E-CFEB-0148-BAFE-82B4E90C778B}"/>
              </a:ext>
            </a:extLst>
          </p:cNvPr>
          <p:cNvSpPr>
            <a:spLocks noChangeAspect="1"/>
          </p:cNvSpPr>
          <p:nvPr/>
        </p:nvSpPr>
        <p:spPr>
          <a:xfrm>
            <a:off x="3764280" y="2506871"/>
            <a:ext cx="288000" cy="28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/楕円 33">
            <a:extLst>
              <a:ext uri="{FF2B5EF4-FFF2-40B4-BE49-F238E27FC236}">
                <a16:creationId xmlns:a16="http://schemas.microsoft.com/office/drawing/2014/main" xmlns="" id="{14C9A08A-7FD5-164B-8788-93FC946C3E77}"/>
              </a:ext>
            </a:extLst>
          </p:cNvPr>
          <p:cNvSpPr>
            <a:spLocks noChangeAspect="1"/>
          </p:cNvSpPr>
          <p:nvPr/>
        </p:nvSpPr>
        <p:spPr>
          <a:xfrm>
            <a:off x="4800599" y="2196059"/>
            <a:ext cx="288000" cy="28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34">
            <a:extLst>
              <a:ext uri="{FF2B5EF4-FFF2-40B4-BE49-F238E27FC236}">
                <a16:creationId xmlns:a16="http://schemas.microsoft.com/office/drawing/2014/main" xmlns="" id="{B185A9DB-D81F-0948-9919-8632A6E1AFBC}"/>
              </a:ext>
            </a:extLst>
          </p:cNvPr>
          <p:cNvSpPr>
            <a:spLocks noChangeAspect="1"/>
          </p:cNvSpPr>
          <p:nvPr/>
        </p:nvSpPr>
        <p:spPr>
          <a:xfrm>
            <a:off x="5195280" y="1616318"/>
            <a:ext cx="288000" cy="28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35">
            <a:extLst>
              <a:ext uri="{FF2B5EF4-FFF2-40B4-BE49-F238E27FC236}">
                <a16:creationId xmlns:a16="http://schemas.microsoft.com/office/drawing/2014/main" xmlns="" id="{D886654C-C4D4-7744-A44C-554B74A028B3}"/>
              </a:ext>
            </a:extLst>
          </p:cNvPr>
          <p:cNvSpPr>
            <a:spLocks noChangeAspect="1"/>
          </p:cNvSpPr>
          <p:nvPr/>
        </p:nvSpPr>
        <p:spPr>
          <a:xfrm>
            <a:off x="6597360" y="779079"/>
            <a:ext cx="288000" cy="28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>
            <a:extLst>
              <a:ext uri="{FF2B5EF4-FFF2-40B4-BE49-F238E27FC236}">
                <a16:creationId xmlns:a16="http://schemas.microsoft.com/office/drawing/2014/main" xmlns="" id="{31043094-0F67-1745-AAA0-2B7239589434}"/>
              </a:ext>
            </a:extLst>
          </p:cNvPr>
          <p:cNvSpPr>
            <a:spLocks noChangeAspect="1"/>
          </p:cNvSpPr>
          <p:nvPr/>
        </p:nvSpPr>
        <p:spPr>
          <a:xfrm>
            <a:off x="7726682" y="2052059"/>
            <a:ext cx="288000" cy="28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>
            <a:extLst>
              <a:ext uri="{FF2B5EF4-FFF2-40B4-BE49-F238E27FC236}">
                <a16:creationId xmlns:a16="http://schemas.microsoft.com/office/drawing/2014/main" xmlns="" id="{9CEC894F-0B49-0943-9D88-AFC118408E6E}"/>
              </a:ext>
            </a:extLst>
          </p:cNvPr>
          <p:cNvSpPr>
            <a:spLocks noChangeAspect="1"/>
          </p:cNvSpPr>
          <p:nvPr/>
        </p:nvSpPr>
        <p:spPr>
          <a:xfrm>
            <a:off x="6885360" y="2218871"/>
            <a:ext cx="288000" cy="28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xmlns="" id="{79845C72-1FF4-3B40-80FF-D49C74967A82}"/>
              </a:ext>
            </a:extLst>
          </p:cNvPr>
          <p:cNvCxnSpPr>
            <a:cxnSpLocks/>
            <a:stCxn id="29" idx="1"/>
            <a:endCxn id="28" idx="5"/>
          </p:cNvCxnSpPr>
          <p:nvPr/>
        </p:nvCxnSpPr>
        <p:spPr>
          <a:xfrm flipH="1" flipV="1">
            <a:off x="1084022" y="1427849"/>
            <a:ext cx="465355" cy="360027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xmlns="" id="{CBCE5C25-512B-BC4E-BB56-1516636A2B4A}"/>
              </a:ext>
            </a:extLst>
          </p:cNvPr>
          <p:cNvCxnSpPr>
            <a:cxnSpLocks/>
            <a:stCxn id="29" idx="6"/>
            <a:endCxn id="31" idx="3"/>
          </p:cNvCxnSpPr>
          <p:nvPr/>
        </p:nvCxnSpPr>
        <p:spPr>
          <a:xfrm flipV="1">
            <a:off x="1795200" y="1574141"/>
            <a:ext cx="912967" cy="315558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xmlns="" id="{4B52E2D1-6011-6942-93AA-022273709AF2}"/>
              </a:ext>
            </a:extLst>
          </p:cNvPr>
          <p:cNvCxnSpPr>
            <a:cxnSpLocks/>
            <a:stCxn id="30" idx="2"/>
            <a:endCxn id="27" idx="6"/>
          </p:cNvCxnSpPr>
          <p:nvPr/>
        </p:nvCxnSpPr>
        <p:spPr>
          <a:xfrm flipH="1">
            <a:off x="1507200" y="611995"/>
            <a:ext cx="1678571" cy="119671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xmlns="" id="{79B27452-2450-4447-8FB6-4F1B31FA0A45}"/>
              </a:ext>
            </a:extLst>
          </p:cNvPr>
          <p:cNvCxnSpPr>
            <a:endCxn id="32" idx="2"/>
          </p:cNvCxnSpPr>
          <p:nvPr/>
        </p:nvCxnSpPr>
        <p:spPr>
          <a:xfrm>
            <a:off x="3473772" y="645885"/>
            <a:ext cx="396239" cy="225057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xmlns="" id="{934B56D9-042E-304D-B185-284D20B0C8B0}"/>
              </a:ext>
            </a:extLst>
          </p:cNvPr>
          <p:cNvCxnSpPr>
            <a:stCxn id="35" idx="3"/>
            <a:endCxn id="34" idx="7"/>
          </p:cNvCxnSpPr>
          <p:nvPr/>
        </p:nvCxnSpPr>
        <p:spPr>
          <a:xfrm flipH="1">
            <a:off x="5046422" y="1862141"/>
            <a:ext cx="191035" cy="376095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xmlns="" id="{80D19470-8130-F045-A64E-B5EBD55BD916}"/>
              </a:ext>
            </a:extLst>
          </p:cNvPr>
          <p:cNvCxnSpPr>
            <a:stCxn id="33" idx="6"/>
            <a:endCxn id="34" idx="3"/>
          </p:cNvCxnSpPr>
          <p:nvPr/>
        </p:nvCxnSpPr>
        <p:spPr>
          <a:xfrm flipV="1">
            <a:off x="4052280" y="2441882"/>
            <a:ext cx="790496" cy="208989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xmlns="" id="{E547F315-BE26-5C45-AB13-596F3CC64908}"/>
              </a:ext>
            </a:extLst>
          </p:cNvPr>
          <p:cNvCxnSpPr>
            <a:stCxn id="36" idx="4"/>
            <a:endCxn id="38" idx="0"/>
          </p:cNvCxnSpPr>
          <p:nvPr/>
        </p:nvCxnSpPr>
        <p:spPr>
          <a:xfrm>
            <a:off x="6741360" y="1067079"/>
            <a:ext cx="288000" cy="1151792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xmlns="" id="{AEA31623-B491-0A42-AF06-082BEEAC361B}"/>
              </a:ext>
            </a:extLst>
          </p:cNvPr>
          <p:cNvCxnSpPr>
            <a:cxnSpLocks/>
            <a:stCxn id="37" idx="1"/>
            <a:endCxn id="36" idx="5"/>
          </p:cNvCxnSpPr>
          <p:nvPr/>
        </p:nvCxnSpPr>
        <p:spPr>
          <a:xfrm flipH="1" flipV="1">
            <a:off x="6843183" y="1024902"/>
            <a:ext cx="925676" cy="1069334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円/楕円 46">
            <a:extLst>
              <a:ext uri="{FF2B5EF4-FFF2-40B4-BE49-F238E27FC236}">
                <a16:creationId xmlns:a16="http://schemas.microsoft.com/office/drawing/2014/main" xmlns="" id="{418FD68A-9018-6A47-8697-227DA8A6BD49}"/>
              </a:ext>
            </a:extLst>
          </p:cNvPr>
          <p:cNvSpPr/>
          <p:nvPr/>
        </p:nvSpPr>
        <p:spPr>
          <a:xfrm rot="16385716">
            <a:off x="1322500" y="96941"/>
            <a:ext cx="953765" cy="2923557"/>
          </a:xfrm>
          <a:prstGeom prst="ellipse">
            <a:avLst/>
          </a:prstGeom>
          <a:noFill/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>
            <a:extLst>
              <a:ext uri="{FF2B5EF4-FFF2-40B4-BE49-F238E27FC236}">
                <a16:creationId xmlns:a16="http://schemas.microsoft.com/office/drawing/2014/main" xmlns="" id="{F3B1D9BF-3CFD-4549-8632-211133275710}"/>
              </a:ext>
            </a:extLst>
          </p:cNvPr>
          <p:cNvSpPr/>
          <p:nvPr/>
        </p:nvSpPr>
        <p:spPr>
          <a:xfrm rot="274748">
            <a:off x="391126" y="264400"/>
            <a:ext cx="4383806" cy="818287"/>
          </a:xfrm>
          <a:prstGeom prst="ellipse">
            <a:avLst/>
          </a:prstGeom>
          <a:noFill/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>
            <a:extLst>
              <a:ext uri="{FF2B5EF4-FFF2-40B4-BE49-F238E27FC236}">
                <a16:creationId xmlns:a16="http://schemas.microsoft.com/office/drawing/2014/main" xmlns="" id="{83ACBA32-DBD5-C74E-9E94-E633B91CAF41}"/>
              </a:ext>
            </a:extLst>
          </p:cNvPr>
          <p:cNvSpPr/>
          <p:nvPr/>
        </p:nvSpPr>
        <p:spPr>
          <a:xfrm rot="20015647">
            <a:off x="3460654" y="1555205"/>
            <a:ext cx="2442186" cy="1366060"/>
          </a:xfrm>
          <a:prstGeom prst="ellipse">
            <a:avLst/>
          </a:prstGeom>
          <a:noFill/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>
            <a:extLst>
              <a:ext uri="{FF2B5EF4-FFF2-40B4-BE49-F238E27FC236}">
                <a16:creationId xmlns:a16="http://schemas.microsoft.com/office/drawing/2014/main" xmlns="" id="{4256F9A8-1546-244F-93EE-679355E4464F}"/>
              </a:ext>
            </a:extLst>
          </p:cNvPr>
          <p:cNvSpPr/>
          <p:nvPr/>
        </p:nvSpPr>
        <p:spPr>
          <a:xfrm rot="20512209">
            <a:off x="6345922" y="357210"/>
            <a:ext cx="1834938" cy="2572965"/>
          </a:xfrm>
          <a:prstGeom prst="ellipse">
            <a:avLst/>
          </a:prstGeom>
          <a:noFill/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1" name="直線コネクタ 90">
            <a:extLst>
              <a:ext uri="{FF2B5EF4-FFF2-40B4-BE49-F238E27FC236}">
                <a16:creationId xmlns:a16="http://schemas.microsoft.com/office/drawing/2014/main" xmlns="" id="{A0680702-CFD6-3F40-B79B-59EAD167F3C8}"/>
              </a:ext>
            </a:extLst>
          </p:cNvPr>
          <p:cNvCxnSpPr>
            <a:cxnSpLocks/>
          </p:cNvCxnSpPr>
          <p:nvPr/>
        </p:nvCxnSpPr>
        <p:spPr>
          <a:xfrm flipH="1">
            <a:off x="166327" y="3210451"/>
            <a:ext cx="877587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785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ja-JP" dirty="0">
                    <a:latin typeface="+mn-ea"/>
                  </a:rPr>
                  <a:t>-Packing</a:t>
                </a:r>
                <a:r>
                  <a:rPr lang="ja-JP" altLang="en-US" dirty="0"/>
                  <a:t>の定式化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513" b="-1826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50937" y="2264928"/>
                <a:ext cx="728705" cy="513242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charset="0"/>
                      </a:rPr>
                      <m:t>𝑠</m:t>
                    </m:r>
                    <m:r>
                      <a:rPr kumimoji="1" lang="en-US" altLang="ja-JP" sz="2800" b="0" i="1" smtClean="0">
                        <a:latin typeface="Cambria Math" charset="0"/>
                      </a:rPr>
                      <m:t>.</m:t>
                    </m:r>
                    <m:r>
                      <a:rPr kumimoji="1" lang="en-US" altLang="ja-JP" sz="2800" b="0" i="1" smtClean="0">
                        <a:latin typeface="Cambria Math" charset="0"/>
                      </a:rPr>
                      <m:t>𝑡</m:t>
                    </m:r>
                    <m:r>
                      <a:rPr kumimoji="1" lang="en-US" altLang="ja-JP" sz="2800" b="0" i="1" smtClean="0">
                        <a:latin typeface="Cambria Math" charset="0"/>
                      </a:rPr>
                      <m:t>.</m:t>
                    </m:r>
                  </m:oMath>
                </a14:m>
                <a:r>
                  <a:rPr lang="en-US" altLang="ja-JP" sz="2800" b="0" i="1" dirty="0">
                    <a:latin typeface="Cambria Math" charset="0"/>
                  </a:rPr>
                  <a:t> </a:t>
                </a:r>
              </a:p>
              <a:p>
                <a:endParaRPr kumimoji="1" lang="en-US" altLang="ja-JP" sz="2800" b="0" i="1" dirty="0">
                  <a:latin typeface="Cambria Math" charset="0"/>
                </a:endParaRPr>
              </a:p>
              <a:p>
                <a:endParaRPr lang="en-US" altLang="ja-JP" sz="2800" i="1" dirty="0">
                  <a:latin typeface="Cambria Math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0937" y="2264928"/>
                <a:ext cx="728705" cy="513242"/>
              </a:xfrm>
              <a:blipFill>
                <a:blip r:embed="rId3"/>
                <a:stretch>
                  <a:fillRect l="-1403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CC626-9685-4B32-881A-61AE4462F4FA}" type="slidenum">
              <a:rPr lang="ja-JP" altLang="en-US" smtClean="0"/>
              <a:pPr/>
              <a:t>19</a:t>
            </a:fld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表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46103099"/>
                  </p:ext>
                </p:extLst>
              </p:nvPr>
            </p:nvGraphicFramePr>
            <p:xfrm>
              <a:off x="942725" y="2256084"/>
              <a:ext cx="8201275" cy="410647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651893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826718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3076721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645943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</a:tblGrid>
                  <a:tr h="849076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ctrlPr>
                                    <a:rPr lang="is-IS" altLang="ja-JP" sz="2400" i="1" smtClean="0">
                                      <a:latin typeface="Cambria Math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altLang="ja-JP" sz="2400" i="1">
                                      <a:latin typeface="Cambria Math" charset="0"/>
                                    </a:rPr>
                                    <m:t>𝑗</m:t>
                                  </m:r>
                                  <m:r>
                                    <a:rPr lang="en-US" altLang="ja-JP" sz="2400" i="1">
                                      <a:latin typeface="Cambria Math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altLang="ja-JP" sz="2400" i="1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altLang="ja-JP" sz="2400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400" b="0" i="1" smtClean="0">
                                          <a:latin typeface="Cambria Math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ja-JP" sz="2400" i="1">
                                          <a:latin typeface="Cambria Math" charset="0"/>
                                        </a:rPr>
                                        <m:t>𝑖</m:t>
                                      </m:r>
                                      <m:r>
                                        <a:rPr lang="en-US" altLang="ja-JP" sz="2400" i="1">
                                          <a:latin typeface="Cambria Math" charset="0"/>
                                        </a:rPr>
                                        <m:t>,</m:t>
                                      </m:r>
                                      <m:r>
                                        <a:rPr lang="en-US" altLang="ja-JP" sz="2400" i="1">
                                          <a:latin typeface="Cambria Math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US" altLang="ja-JP" sz="2400" b="0" i="1" smtClean="0">
                                  <a:latin typeface="Cambria Math" charset="0"/>
                                </a:rPr>
                                <m:t>=3 </m:t>
                              </m:r>
                            </m:oMath>
                          </a14:m>
                          <a:r>
                            <a:rPr lang="en-US" altLang="ja-JP" sz="2400" b="0" i="1" dirty="0">
                              <a:latin typeface="Cambria Math" charset="0"/>
                            </a:rPr>
                            <a:t> </a:t>
                          </a:r>
                        </a:p>
                        <a:p>
                          <a:pPr algn="r"/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altLang="ja-JP" sz="1800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1800" b="0" i="1" smtClean="0">
                                      <a:latin typeface="Cambria Math" charset="0"/>
                                    </a:rPr>
                                    <m:t>∀</m:t>
                                  </m:r>
                                  <m:r>
                                    <a:rPr lang="en-US" altLang="ja-JP" sz="1800" b="0" i="1" smtClean="0">
                                      <a:latin typeface="Cambria Math" charset="0"/>
                                    </a:rPr>
                                    <m:t>𝑖</m:t>
                                  </m:r>
                                  <m:r>
                                    <a:rPr lang="en-US" altLang="ja-JP" sz="1800" b="0" i="1" smtClean="0">
                                      <a:latin typeface="Cambria Math" charset="0"/>
                                    </a:rPr>
                                    <m:t>∈</m:t>
                                  </m:r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altLang="ja-JP" sz="1800" b="0" i="1" smtClean="0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1800" b="0" i="1" smtClean="0">
                                          <a:latin typeface="Cambria Math" charset="0"/>
                                        </a:rPr>
                                        <m:t>1,2,…,</m:t>
                                      </m:r>
                                      <m:r>
                                        <a:rPr lang="en-US" altLang="ja-JP" sz="1800" b="0" i="1" smtClean="0">
                                          <a:latin typeface="Cambria Math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</m:e>
                              </m:d>
                            </m:oMath>
                          </a14:m>
                          <a:r>
                            <a:rPr kumimoji="1" lang="en-US" altLang="ja-JP" sz="2400" dirty="0"/>
                            <a:t> 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dirty="0"/>
                            <a:t>(1)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ja-JP" sz="240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i="1" smtClean="0"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ja-JP" sz="2400" i="1" smtClean="0">
                                      <a:latin typeface="Cambria Math" charset="0"/>
                                    </a:rPr>
                                    <m:t>𝑖</m:t>
                                  </m:r>
                                  <m:r>
                                    <a:rPr lang="en-US" altLang="ja-JP" sz="2400" i="1" smtClean="0">
                                      <a:latin typeface="Cambria Math" charset="0"/>
                                    </a:rPr>
                                    <m:t>,</m:t>
                                  </m:r>
                                  <m:r>
                                    <a:rPr lang="en-US" altLang="ja-JP" sz="2400" i="1" smtClean="0"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ja-JP" sz="2400" i="1" smtClean="0">
                                  <a:latin typeface="Cambria Math" charset="0"/>
                                </a:rPr>
                                <m:t>=1</m:t>
                              </m:r>
                            </m:oMath>
                          </a14:m>
                          <a:r>
                            <a:rPr lang="en-US" altLang="ja-JP" sz="2400" i="1" dirty="0">
                              <a:latin typeface="Cambria Math" charset="0"/>
                            </a:rPr>
                            <a:t> </a:t>
                          </a:r>
                        </a:p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altLang="ja-JP" sz="1800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1800" b="0" i="1" smtClean="0">
                                      <a:latin typeface="Cambria Math" charset="0"/>
                                    </a:rPr>
                                    <m:t>∀</m:t>
                                  </m:r>
                                  <m:r>
                                    <a:rPr lang="en-US" altLang="ja-JP" sz="1800" b="0" i="1" smtClean="0">
                                      <a:latin typeface="Cambria Math" charset="0"/>
                                    </a:rPr>
                                    <m:t>𝑖</m:t>
                                  </m:r>
                                  <m:r>
                                    <a:rPr lang="en-US" altLang="ja-JP" sz="1800" b="0" i="1" smtClean="0">
                                      <a:latin typeface="Cambria Math" charset="0"/>
                                    </a:rPr>
                                    <m:t>∈</m:t>
                                  </m:r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altLang="ja-JP" sz="1800" b="0" i="1" smtClean="0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1800" b="0" i="1" smtClean="0">
                                          <a:latin typeface="Cambria Math" charset="0"/>
                                        </a:rPr>
                                        <m:t>1,2,…,</m:t>
                                      </m:r>
                                      <m:r>
                                        <a:rPr lang="en-US" altLang="ja-JP" sz="1800" b="0" i="1" smtClean="0">
                                          <a:latin typeface="Cambria Math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</m:e>
                              </m:d>
                            </m:oMath>
                          </a14:m>
                          <a:r>
                            <a:rPr lang="en-US" altLang="ja-JP" sz="1800" i="1" dirty="0">
                              <a:latin typeface="Cambria Math" charset="0"/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dirty="0"/>
                            <a:t>(6)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746429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1" lang="en-US" altLang="ja-JP" sz="24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400" b="0" i="1" smtClean="0"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1" lang="en-US" altLang="ja-JP" sz="2400" b="0" i="1" smtClean="0">
                                      <a:latin typeface="Cambria Math" charset="0"/>
                                    </a:rPr>
                                    <m:t>𝑗</m:t>
                                  </m:r>
                                  <m:r>
                                    <a:rPr kumimoji="1" lang="en-US" altLang="ja-JP" sz="2400" b="0" i="1" smtClean="0">
                                      <a:latin typeface="Cambria Math" charset="0"/>
                                    </a:rPr>
                                    <m:t>,</m:t>
                                  </m:r>
                                  <m:r>
                                    <a:rPr kumimoji="1" lang="en-US" altLang="ja-JP" sz="2400" b="0" i="1" smtClean="0">
                                      <a:latin typeface="Cambria Math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kumimoji="1" lang="en-US" altLang="ja-JP" sz="2400" b="0" i="1" smtClean="0">
                                  <a:latin typeface="Cambria Math" charset="0"/>
                                </a:rPr>
                                <m:t>≥</m:t>
                              </m:r>
                              <m:sSub>
                                <m:sSubPr>
                                  <m:ctrlPr>
                                    <a:rPr kumimoji="1" lang="en-US" altLang="ja-JP" sz="24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400" b="0" i="1" smtClean="0"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1" lang="en-US" altLang="ja-JP" sz="2400" b="0" i="1" smtClean="0">
                                      <a:latin typeface="Cambria Math" charset="0"/>
                                    </a:rPr>
                                    <m:t>𝑖</m:t>
                                  </m:r>
                                  <m:r>
                                    <a:rPr kumimoji="1" lang="en-US" altLang="ja-JP" sz="2400" b="0" i="1" smtClean="0">
                                      <a:latin typeface="Cambria Math" charset="0"/>
                                    </a:rPr>
                                    <m:t>,</m:t>
                                  </m:r>
                                  <m:r>
                                    <a:rPr kumimoji="1" lang="en-US" altLang="ja-JP" sz="2400" b="0" i="1" smtClean="0">
                                      <a:latin typeface="Cambria Math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kumimoji="1" lang="en-US" altLang="ja-JP" sz="2400" b="0" i="1" smtClean="0">
                                  <a:latin typeface="Cambria Math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kumimoji="1" lang="en-US" altLang="ja-JP" sz="24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400" b="0" i="1" smtClean="0"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1" lang="en-US" altLang="ja-JP" sz="2400" b="0" i="1" smtClean="0">
                                      <a:latin typeface="Cambria Math" charset="0"/>
                                    </a:rPr>
                                    <m:t>𝑖</m:t>
                                  </m:r>
                                  <m:r>
                                    <a:rPr kumimoji="1" lang="en-US" altLang="ja-JP" sz="2400" b="0" i="1" smtClean="0">
                                      <a:latin typeface="Cambria Math" charset="0"/>
                                    </a:rPr>
                                    <m:t>,</m:t>
                                  </m:r>
                                  <m:r>
                                    <a:rPr kumimoji="1" lang="en-US" altLang="ja-JP" sz="2400" b="0" i="1" smtClean="0">
                                      <a:latin typeface="Cambria Math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kumimoji="1" lang="en-US" altLang="ja-JP" sz="2400" b="0" i="1" smtClean="0">
                                  <a:latin typeface="Cambria Math" charset="0"/>
                                </a:rPr>
                                <m:t>−1</m:t>
                              </m:r>
                            </m:oMath>
                          </a14:m>
                          <a:r>
                            <a:rPr kumimoji="1" lang="en-US" altLang="ja-JP" sz="2400" b="0" i="1" dirty="0">
                              <a:latin typeface="Cambria Math" charset="0"/>
                            </a:rPr>
                            <a:t> </a:t>
                          </a:r>
                        </a:p>
                        <a:p>
                          <a:pPr algn="r"/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altLang="ja-JP" sz="1800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1800" b="0" i="1" smtClean="0">
                                      <a:latin typeface="Cambria Math" charset="0"/>
                                    </a:rPr>
                                    <m:t>∀</m:t>
                                  </m:r>
                                  <m:r>
                                    <a:rPr lang="en-US" altLang="ja-JP" sz="1800" b="0" i="1" smtClean="0">
                                      <a:latin typeface="Cambria Math" charset="0"/>
                                    </a:rPr>
                                    <m:t>𝑖</m:t>
                                  </m:r>
                                  <m:r>
                                    <a:rPr lang="en-US" altLang="ja-JP" sz="1800" b="0" i="1" smtClean="0">
                                      <a:latin typeface="Cambria Math" charset="0"/>
                                    </a:rPr>
                                    <m:t>,</m:t>
                                  </m:r>
                                  <m:r>
                                    <a:rPr lang="en-US" altLang="ja-JP" sz="1800" b="0" i="1" smtClean="0">
                                      <a:latin typeface="Cambria Math" charset="0"/>
                                    </a:rPr>
                                    <m:t>𝑗</m:t>
                                  </m:r>
                                  <m:r>
                                    <a:rPr lang="en-US" altLang="ja-JP" sz="1800" b="0" i="1" smtClean="0">
                                      <a:latin typeface="Cambria Math" charset="0"/>
                                    </a:rPr>
                                    <m:t>,</m:t>
                                  </m:r>
                                  <m:r>
                                    <a:rPr lang="en-US" altLang="ja-JP" sz="1800" b="0" i="1" smtClean="0">
                                      <a:latin typeface="Cambria Math" charset="0"/>
                                    </a:rPr>
                                    <m:t>𝑘</m:t>
                                  </m:r>
                                  <m:r>
                                    <a:rPr lang="en-US" altLang="ja-JP" sz="1800" b="0" i="1" smtClean="0">
                                      <a:latin typeface="Cambria Math" charset="0"/>
                                    </a:rPr>
                                    <m:t>∈</m:t>
                                  </m:r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altLang="ja-JP" sz="1800" b="0" i="1" smtClean="0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1800" b="0" i="1" smtClean="0">
                                          <a:latin typeface="Cambria Math" charset="0"/>
                                        </a:rPr>
                                        <m:t>1,2,…,</m:t>
                                      </m:r>
                                      <m:r>
                                        <a:rPr lang="en-US" altLang="ja-JP" sz="1800" b="0" i="1" smtClean="0">
                                          <a:latin typeface="Cambria Math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</m:e>
                              </m:d>
                            </m:oMath>
                          </a14:m>
                          <a:r>
                            <a:rPr kumimoji="1" lang="en-US" altLang="ja-JP" sz="1800" b="0" i="1" dirty="0">
                              <a:latin typeface="Cambria Math" charset="0"/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dirty="0"/>
                            <a:t>(2)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ja-JP" sz="240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i="1" smtClean="0">
                                      <a:latin typeface="Cambria Math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ja-JP" sz="2400" i="1" smtClean="0">
                                      <a:latin typeface="Cambria Math" charset="0"/>
                                    </a:rPr>
                                    <m:t>𝑖</m:t>
                                  </m:r>
                                  <m:r>
                                    <a:rPr lang="en-US" altLang="ja-JP" sz="2400" i="1" smtClean="0">
                                      <a:latin typeface="Cambria Math" charset="0"/>
                                    </a:rPr>
                                    <m:t>,</m:t>
                                  </m:r>
                                  <m:r>
                                    <a:rPr lang="en-US" altLang="ja-JP" sz="2400" i="1" smtClean="0"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ja-JP" sz="2400" i="1" smtClean="0">
                                  <a:latin typeface="Cambria Math" charset="0"/>
                                </a:rPr>
                                <m:t>=0</m:t>
                              </m:r>
                            </m:oMath>
                          </a14:m>
                          <a:r>
                            <a:rPr lang="en-US" altLang="ja-JP" sz="2400" i="1" dirty="0">
                              <a:latin typeface="Cambria Math" charset="0"/>
                            </a:rPr>
                            <a:t> </a:t>
                          </a:r>
                        </a:p>
                        <a:p>
                          <a:pPr algn="r"/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altLang="ja-JP" sz="1800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1800" b="0" i="1" smtClean="0">
                                      <a:latin typeface="Cambria Math" charset="0"/>
                                    </a:rPr>
                                    <m:t>∀</m:t>
                                  </m:r>
                                  <m:r>
                                    <a:rPr lang="en-US" altLang="ja-JP" sz="1800" b="0" i="1" smtClean="0">
                                      <a:latin typeface="Cambria Math" charset="0"/>
                                    </a:rPr>
                                    <m:t>𝑖</m:t>
                                  </m:r>
                                  <m:r>
                                    <a:rPr lang="en-US" altLang="ja-JP" sz="1800" b="0" i="1" smtClean="0">
                                      <a:latin typeface="Cambria Math" charset="0"/>
                                    </a:rPr>
                                    <m:t>∈</m:t>
                                  </m:r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altLang="ja-JP" sz="1800" b="0" i="1" smtClean="0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1800" b="0" i="1" smtClean="0">
                                          <a:latin typeface="Cambria Math" charset="0"/>
                                        </a:rPr>
                                        <m:t>1,2,…,</m:t>
                                      </m:r>
                                      <m:r>
                                        <a:rPr lang="en-US" altLang="ja-JP" sz="1800" b="0" i="1" smtClean="0">
                                          <a:latin typeface="Cambria Math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</m:e>
                              </m:d>
                            </m:oMath>
                          </a14:m>
                          <a:r>
                            <a:rPr lang="en-US" altLang="ja-JP" sz="1800" i="1" dirty="0">
                              <a:latin typeface="Cambria Math" charset="0"/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dirty="0"/>
                            <a:t>(7)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83612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1" lang="en-US" altLang="ja-JP" sz="24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400" b="0" i="1" smtClean="0"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1" lang="en-US" altLang="ja-JP" sz="2400" b="0" i="1" smtClean="0">
                                      <a:latin typeface="Cambria Math" charset="0"/>
                                    </a:rPr>
                                    <m:t>𝑖</m:t>
                                  </m:r>
                                  <m:r>
                                    <a:rPr kumimoji="1" lang="en-US" altLang="ja-JP" sz="2400" b="0" i="1" smtClean="0">
                                      <a:latin typeface="Cambria Math" charset="0"/>
                                    </a:rPr>
                                    <m:t>,</m:t>
                                  </m:r>
                                  <m:r>
                                    <a:rPr kumimoji="1" lang="en-US" altLang="ja-JP" sz="2400" b="0" i="1" smtClean="0">
                                      <a:latin typeface="Cambria Math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kumimoji="1" lang="en-US" altLang="ja-JP" sz="2400" b="0" i="1" smtClean="0">
                                  <a:latin typeface="Cambria Math" charset="0"/>
                                </a:rPr>
                                <m:t>≥</m:t>
                              </m:r>
                              <m:sSub>
                                <m:sSubPr>
                                  <m:ctrlPr>
                                    <a:rPr kumimoji="1" lang="en-US" altLang="ja-JP" sz="24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400" b="0" i="1" smtClean="0">
                                      <a:latin typeface="Cambria Math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kumimoji="1" lang="en-US" altLang="ja-JP" sz="2400" b="0" i="1" smtClean="0">
                                      <a:latin typeface="Cambria Math" charset="0"/>
                                    </a:rPr>
                                    <m:t>𝑖</m:t>
                                  </m:r>
                                  <m:r>
                                    <a:rPr kumimoji="1" lang="en-US" altLang="ja-JP" sz="2400" b="0" i="1" smtClean="0">
                                      <a:latin typeface="Cambria Math" charset="0"/>
                                    </a:rPr>
                                    <m:t>,</m:t>
                                  </m:r>
                                  <m:r>
                                    <a:rPr kumimoji="1" lang="en-US" altLang="ja-JP" sz="2400" b="0" i="1" smtClean="0">
                                      <a:latin typeface="Cambria Math" charset="0"/>
                                    </a:rPr>
                                    <m:t>𝑗</m:t>
                                  </m:r>
                                </m:sub>
                              </m:sSub>
                            </m:oMath>
                          </a14:m>
                          <a:r>
                            <a:rPr kumimoji="1" lang="en-US" altLang="ja-JP" sz="2400" b="0" i="1" dirty="0">
                              <a:latin typeface="Cambria Math" charset="0"/>
                            </a:rPr>
                            <a:t> </a:t>
                          </a:r>
                        </a:p>
                        <a:p>
                          <a:pPr algn="r"/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altLang="ja-JP" sz="1800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1800" b="0" i="1" smtClean="0">
                                      <a:latin typeface="Cambria Math" charset="0"/>
                                    </a:rPr>
                                    <m:t>∀</m:t>
                                  </m:r>
                                  <m:r>
                                    <a:rPr lang="en-US" altLang="ja-JP" sz="1800" b="0" i="1" smtClean="0">
                                      <a:latin typeface="Cambria Math" charset="0"/>
                                    </a:rPr>
                                    <m:t>𝑖</m:t>
                                  </m:r>
                                  <m:r>
                                    <a:rPr lang="en-US" altLang="ja-JP" sz="1800" b="0" i="1" smtClean="0">
                                      <a:latin typeface="Cambria Math" charset="0"/>
                                    </a:rPr>
                                    <m:t>,</m:t>
                                  </m:r>
                                  <m:r>
                                    <a:rPr lang="en-US" altLang="ja-JP" sz="1800" b="0" i="1" smtClean="0">
                                      <a:latin typeface="Cambria Math" charset="0"/>
                                    </a:rPr>
                                    <m:t>𝑗</m:t>
                                  </m:r>
                                  <m:r>
                                    <a:rPr lang="en-US" altLang="ja-JP" sz="1800" b="0" i="1" smtClean="0">
                                      <a:latin typeface="Cambria Math" charset="0"/>
                                    </a:rPr>
                                    <m:t>∈</m:t>
                                  </m:r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altLang="ja-JP" sz="1800" b="0" i="1" smtClean="0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1800" b="0" i="1" smtClean="0">
                                          <a:latin typeface="Cambria Math" charset="0"/>
                                        </a:rPr>
                                        <m:t>1,2,…,</m:t>
                                      </m:r>
                                      <m:r>
                                        <a:rPr lang="en-US" altLang="ja-JP" sz="1800" b="0" i="1" smtClean="0">
                                          <a:latin typeface="Cambria Math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</m:e>
                              </m:d>
                            </m:oMath>
                          </a14:m>
                          <a:r>
                            <a:rPr kumimoji="1" lang="en-US" altLang="ja-JP" sz="1800" dirty="0"/>
                            <a:t> </a:t>
                          </a:r>
                          <a:endParaRPr kumimoji="1" lang="ja-JP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dirty="0"/>
                            <a:t>(3)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ja-JP" sz="240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i="1" smtClean="0">
                                      <a:latin typeface="Cambria Math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ja-JP" sz="2400" i="1" smtClean="0">
                                      <a:latin typeface="Cambria Math" charset="0"/>
                                    </a:rPr>
                                    <m:t>𝑖</m:t>
                                  </m:r>
                                  <m:r>
                                    <a:rPr lang="en-US" altLang="ja-JP" sz="2400" i="1" smtClean="0">
                                      <a:latin typeface="Cambria Math" charset="0"/>
                                    </a:rPr>
                                    <m:t>,</m:t>
                                  </m:r>
                                  <m:r>
                                    <a:rPr lang="en-US" altLang="ja-JP" sz="2400" i="1" smtClean="0">
                                      <a:latin typeface="Cambria Math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altLang="ja-JP" sz="2400" i="1" smtClean="0">
                                  <a:latin typeface="Cambria Math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altLang="ja-JP" sz="240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i="1" smtClean="0">
                                      <a:latin typeface="Cambria Math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ja-JP" sz="2400" i="1" smtClean="0">
                                      <a:latin typeface="Cambria Math" charset="0"/>
                                    </a:rPr>
                                    <m:t>𝑗</m:t>
                                  </m:r>
                                  <m:r>
                                    <a:rPr lang="en-US" altLang="ja-JP" sz="2400" i="1" smtClean="0">
                                      <a:latin typeface="Cambria Math" charset="0"/>
                                    </a:rPr>
                                    <m:t>,</m:t>
                                  </m:r>
                                  <m:r>
                                    <a:rPr lang="en-US" altLang="ja-JP" sz="2400" i="1" smtClean="0"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ja-JP" sz="2400" i="1" dirty="0">
                              <a:latin typeface="Cambria Math" charset="0"/>
                            </a:rPr>
                            <a:t> </a:t>
                          </a:r>
                        </a:p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altLang="ja-JP" sz="1800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1800" b="0" i="1" smtClean="0">
                                      <a:latin typeface="Cambria Math" charset="0"/>
                                    </a:rPr>
                                    <m:t>∀</m:t>
                                  </m:r>
                                  <m:r>
                                    <a:rPr lang="en-US" altLang="ja-JP" sz="1800" b="0" i="1" smtClean="0">
                                      <a:latin typeface="Cambria Math" charset="0"/>
                                    </a:rPr>
                                    <m:t>𝑖</m:t>
                                  </m:r>
                                  <m:r>
                                    <a:rPr lang="en-US" altLang="ja-JP" sz="1800" b="0" i="1" smtClean="0">
                                      <a:latin typeface="Cambria Math" charset="0"/>
                                    </a:rPr>
                                    <m:t>,</m:t>
                                  </m:r>
                                  <m:r>
                                    <a:rPr lang="en-US" altLang="ja-JP" sz="1800" b="0" i="1" smtClean="0">
                                      <a:latin typeface="Cambria Math" charset="0"/>
                                    </a:rPr>
                                    <m:t>𝑗</m:t>
                                  </m:r>
                                  <m:r>
                                    <a:rPr lang="en-US" altLang="ja-JP" sz="1800" b="0" i="1" smtClean="0">
                                      <a:latin typeface="Cambria Math" charset="0"/>
                                    </a:rPr>
                                    <m:t>∈</m:t>
                                  </m:r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altLang="ja-JP" sz="1800" b="0" i="1" smtClean="0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1800" b="0" i="1" smtClean="0">
                                          <a:latin typeface="Cambria Math" charset="0"/>
                                        </a:rPr>
                                        <m:t>1,2,…,</m:t>
                                      </m:r>
                                      <m:r>
                                        <a:rPr lang="en-US" altLang="ja-JP" sz="1800" b="0" i="1" smtClean="0">
                                          <a:latin typeface="Cambria Math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</m:e>
                              </m:d>
                            </m:oMath>
                          </a14:m>
                          <a:r>
                            <a:rPr lang="en-US" altLang="ja-JP" sz="2400" i="1" dirty="0">
                              <a:latin typeface="Cambria Math" charset="0"/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dirty="0"/>
                            <a:t>(8)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746429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ja-JP" sz="240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b="0" i="1" smtClean="0">
                                      <a:latin typeface="Cambria Math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latin typeface="Cambria Math" charset="0"/>
                                    </a:rPr>
                                    <m:t>𝑖</m:t>
                                  </m:r>
                                  <m:r>
                                    <a:rPr lang="en-US" altLang="ja-JP" sz="2400" i="1">
                                      <a:latin typeface="Cambria Math" charset="0"/>
                                    </a:rPr>
                                    <m:t>,</m:t>
                                  </m:r>
                                  <m:r>
                                    <a:rPr lang="en-US" altLang="ja-JP" sz="2400" i="1">
                                      <a:latin typeface="Cambria Math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altLang="ja-JP" sz="2400" i="1">
                                  <a:latin typeface="Cambria Math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ja-JP" sz="24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i="1">
                                      <a:latin typeface="Cambria Math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latin typeface="Cambria Math" charset="0"/>
                                    </a:rPr>
                                    <m:t>𝑗</m:t>
                                  </m:r>
                                  <m:r>
                                    <a:rPr lang="en-US" altLang="ja-JP" sz="2400" i="1">
                                      <a:latin typeface="Cambria Math" charset="0"/>
                                    </a:rPr>
                                    <m:t>,</m:t>
                                  </m:r>
                                  <m:r>
                                    <a:rPr lang="en-US" altLang="ja-JP" sz="2400" i="1">
                                      <a:latin typeface="Cambria Math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altLang="ja-JP" sz="2400" b="0" i="1" smtClean="0">
                                  <a:latin typeface="Cambria Math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ja-JP" sz="24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b="0" i="1" smtClean="0">
                                      <a:latin typeface="Cambria Math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latin typeface="Cambria Math" charset="0"/>
                                    </a:rPr>
                                    <m:t>𝑖</m:t>
                                  </m:r>
                                  <m:r>
                                    <a:rPr lang="en-US" altLang="ja-JP" sz="2400" i="1">
                                      <a:latin typeface="Cambria Math" charset="0"/>
                                    </a:rPr>
                                    <m:t>,</m:t>
                                  </m:r>
                                  <m:r>
                                    <a:rPr lang="en-US" altLang="ja-JP" sz="2400" i="1">
                                      <a:latin typeface="Cambria Math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altLang="ja-JP" sz="2400" b="0" i="1" smtClean="0">
                                  <a:latin typeface="Cambria Math" charset="0"/>
                                </a:rPr>
                                <m:t>≤2</m:t>
                              </m:r>
                            </m:oMath>
                          </a14:m>
                          <a:r>
                            <a:rPr lang="en-US" altLang="ja-JP" sz="2400" i="1" dirty="0">
                              <a:latin typeface="Cambria Math" charset="0"/>
                            </a:rPr>
                            <a:t> </a:t>
                          </a:r>
                        </a:p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altLang="ja-JP" sz="1800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1800" b="0" i="1" smtClean="0">
                                      <a:latin typeface="Cambria Math" charset="0"/>
                                    </a:rPr>
                                    <m:t>∀</m:t>
                                  </m:r>
                                  <m:r>
                                    <a:rPr lang="en-US" altLang="ja-JP" sz="1800" b="0" i="1" smtClean="0">
                                      <a:latin typeface="Cambria Math" charset="0"/>
                                    </a:rPr>
                                    <m:t>𝑖</m:t>
                                  </m:r>
                                  <m:r>
                                    <a:rPr lang="en-US" altLang="ja-JP" sz="1800" b="0" i="1" smtClean="0">
                                      <a:latin typeface="Cambria Math" charset="0"/>
                                    </a:rPr>
                                    <m:t>,</m:t>
                                  </m:r>
                                  <m:r>
                                    <a:rPr lang="en-US" altLang="ja-JP" sz="1800" b="0" i="1" smtClean="0">
                                      <a:latin typeface="Cambria Math" charset="0"/>
                                    </a:rPr>
                                    <m:t>𝑗</m:t>
                                  </m:r>
                                  <m:r>
                                    <a:rPr lang="en-US" altLang="ja-JP" sz="1800" b="0" i="1" smtClean="0">
                                      <a:latin typeface="Cambria Math" charset="0"/>
                                    </a:rPr>
                                    <m:t>,</m:t>
                                  </m:r>
                                  <m:r>
                                    <a:rPr lang="en-US" altLang="ja-JP" sz="1800" b="0" i="1" smtClean="0">
                                      <a:latin typeface="Cambria Math" charset="0"/>
                                    </a:rPr>
                                    <m:t>𝑘</m:t>
                                  </m:r>
                                  <m:r>
                                    <a:rPr lang="en-US" altLang="ja-JP" sz="1800" b="0" i="1" smtClean="0">
                                      <a:latin typeface="Cambria Math" charset="0"/>
                                    </a:rPr>
                                    <m:t>∈</m:t>
                                  </m:r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altLang="ja-JP" sz="1800" b="0" i="1" smtClean="0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1800" b="0" i="1" smtClean="0">
                                          <a:latin typeface="Cambria Math" charset="0"/>
                                        </a:rPr>
                                        <m:t>1,2,…,</m:t>
                                      </m:r>
                                      <m:r>
                                        <a:rPr lang="en-US" altLang="ja-JP" sz="1800" b="0" i="1" smtClean="0">
                                          <a:latin typeface="Cambria Math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</m:e>
                              </m:d>
                            </m:oMath>
                          </a14:m>
                          <a:r>
                            <a:rPr lang="en-US" altLang="ja-JP" sz="1800" i="1" dirty="0">
                              <a:latin typeface="Cambria Math" charset="0"/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dirty="0"/>
                            <a:t>(4)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ja-JP" sz="240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i="1" smtClean="0"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latin typeface="Cambria Math" charset="0"/>
                                    </a:rPr>
                                    <m:t>𝑖</m:t>
                                  </m:r>
                                  <m:r>
                                    <a:rPr lang="en-US" altLang="ja-JP" sz="2400" i="1">
                                      <a:latin typeface="Cambria Math" charset="0"/>
                                    </a:rPr>
                                    <m:t>,</m:t>
                                  </m:r>
                                  <m:r>
                                    <a:rPr lang="en-US" altLang="ja-JP" sz="2400" i="1">
                                      <a:latin typeface="Cambria Math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altLang="ja-JP" sz="2400" i="1">
                                  <a:latin typeface="Cambria Math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altLang="ja-JP" sz="24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i="1" smtClean="0"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latin typeface="Cambria Math" charset="0"/>
                                    </a:rPr>
                                    <m:t>𝑗</m:t>
                                  </m:r>
                                  <m:r>
                                    <a:rPr lang="en-US" altLang="ja-JP" sz="2400" i="1">
                                      <a:latin typeface="Cambria Math" charset="0"/>
                                    </a:rPr>
                                    <m:t>,</m:t>
                                  </m:r>
                                  <m:r>
                                    <a:rPr lang="en-US" altLang="ja-JP" sz="2400" i="1"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ja-JP" sz="2400" i="1" dirty="0">
                              <a:latin typeface="Cambria Math" charset="0"/>
                            </a:rPr>
                            <a:t> </a:t>
                          </a:r>
                        </a:p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altLang="ja-JP" sz="1800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1800" b="0" i="1" smtClean="0">
                                      <a:latin typeface="Cambria Math" charset="0"/>
                                    </a:rPr>
                                    <m:t>∀</m:t>
                                  </m:r>
                                  <m:r>
                                    <a:rPr lang="en-US" altLang="ja-JP" sz="1800" b="0" i="1" smtClean="0">
                                      <a:latin typeface="Cambria Math" charset="0"/>
                                    </a:rPr>
                                    <m:t>𝑖</m:t>
                                  </m:r>
                                  <m:r>
                                    <a:rPr lang="en-US" altLang="ja-JP" sz="1800" b="0" i="1" smtClean="0">
                                      <a:latin typeface="Cambria Math" charset="0"/>
                                    </a:rPr>
                                    <m:t>,</m:t>
                                  </m:r>
                                  <m:r>
                                    <a:rPr lang="en-US" altLang="ja-JP" sz="1800" b="0" i="1" smtClean="0">
                                      <a:latin typeface="Cambria Math" charset="0"/>
                                    </a:rPr>
                                    <m:t>𝑗</m:t>
                                  </m:r>
                                  <m:r>
                                    <a:rPr lang="en-US" altLang="ja-JP" sz="1800" b="0" i="1" smtClean="0">
                                      <a:latin typeface="Cambria Math" charset="0"/>
                                    </a:rPr>
                                    <m:t>∈</m:t>
                                  </m:r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altLang="ja-JP" sz="1800" b="0" i="1" smtClean="0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1800" b="0" i="1" smtClean="0">
                                          <a:latin typeface="Cambria Math" charset="0"/>
                                        </a:rPr>
                                        <m:t>1,2,…,</m:t>
                                      </m:r>
                                      <m:r>
                                        <a:rPr lang="en-US" altLang="ja-JP" sz="1800" b="0" i="1" smtClean="0">
                                          <a:latin typeface="Cambria Math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</m:e>
                              </m:d>
                            </m:oMath>
                          </a14:m>
                          <a:r>
                            <a:rPr lang="en-US" altLang="ja-JP" sz="1800" i="1" dirty="0">
                              <a:latin typeface="Cambria Math" charset="0"/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dirty="0"/>
                            <a:t>(9)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  <a:tr h="866454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ctrlPr>
                                    <a:rPr lang="is-IS" altLang="ja-JP" sz="2400" i="1" smtClean="0">
                                      <a:latin typeface="Cambria Math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altLang="ja-JP" sz="2400" b="0" i="1" smtClean="0">
                                      <a:latin typeface="Cambria Math" charset="0"/>
                                    </a:rPr>
                                    <m:t>𝑖</m:t>
                                  </m:r>
                                  <m:r>
                                    <a:rPr lang="en-US" altLang="ja-JP" sz="2400" b="0" i="1" smtClean="0">
                                      <a:latin typeface="Cambria Math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altLang="ja-JP" sz="2400" b="0" i="1" smtClean="0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  <m:e>
                                  <m:nary>
                                    <m:naryPr>
                                      <m:chr m:val="∑"/>
                                      <m:ctrlPr>
                                        <a:rPr lang="is-IS" altLang="ja-JP" sz="2400" i="1" smtClean="0">
                                          <a:latin typeface="Cambria Math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altLang="ja-JP" sz="2400" i="1">
                                          <a:latin typeface="Cambria Math" charset="0"/>
                                        </a:rPr>
                                        <m:t>𝑗</m:t>
                                      </m:r>
                                      <m:r>
                                        <a:rPr lang="en-US" altLang="ja-JP" sz="2400" i="1">
                                          <a:latin typeface="Cambria Math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altLang="ja-JP" sz="2400" i="1">
                                          <a:latin typeface="Cambria Math" charset="0"/>
                                        </a:rPr>
                                        <m:t>𝑛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US" altLang="ja-JP" sz="2400" i="1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ja-JP" sz="2400" b="0" i="1" smtClean="0">
                                              <a:latin typeface="Cambria Math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altLang="ja-JP" sz="2400" i="1">
                                              <a:latin typeface="Cambria Math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altLang="ja-JP" sz="2400" i="1">
                                              <a:latin typeface="Cambria Math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altLang="ja-JP" sz="2400" i="1">
                                              <a:latin typeface="Cambria Math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nary>
                                </m:e>
                              </m:nary>
                              <m:r>
                                <a:rPr lang="en-US" altLang="ja-JP" sz="2400" b="0" i="1" smtClean="0">
                                  <a:latin typeface="Cambria Math" charset="0"/>
                                </a:rPr>
                                <m:t>≥</m:t>
                              </m:r>
                              <m:f>
                                <m:fPr>
                                  <m:ctrlPr>
                                    <a:rPr lang="en-US" altLang="ja-JP" sz="2400" b="0" i="1" smtClean="0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sz="2400" b="0" i="1" smtClean="0">
                                      <a:latin typeface="Cambria Math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altLang="ja-JP" sz="2400" b="0" i="1" smtClean="0">
                                      <a:latin typeface="Cambria Math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altLang="ja-JP" sz="2400" b="0" i="1" smtClean="0">
                                  <a:latin typeface="Cambria Math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altLang="ja-JP" sz="2400" b="0" i="1" dirty="0">
                              <a:latin typeface="Cambria Math" charset="0"/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dirty="0"/>
                            <a:t>(5)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kumimoji="1" lang="ja-JP" alt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表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46103099"/>
                  </p:ext>
                </p:extLst>
              </p:nvPr>
            </p:nvGraphicFramePr>
            <p:xfrm>
              <a:off x="942725" y="2256084"/>
              <a:ext cx="8201275" cy="410647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651893"/>
                    <a:gridCol w="826718"/>
                    <a:gridCol w="3076721"/>
                    <a:gridCol w="645943"/>
                  </a:tblGrid>
                  <a:tr h="865632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t="-66197" r="-124708" b="-3746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dirty="0" smtClean="0"/>
                            <a:t>(1)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5545" t="-66197" r="-20990" b="-3746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dirty="0" smtClean="0"/>
                            <a:t>(6)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</a:tr>
                  <a:tr h="760984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t="-188800" r="-124708" b="-3256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dirty="0" smtClean="0"/>
                            <a:t>(2)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5545" t="-188800" r="-20990" b="-3256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dirty="0" smtClean="0"/>
                            <a:t>(7)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</a:tr>
                  <a:tr h="852424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t="-257857" r="-124708" b="-190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dirty="0" smtClean="0"/>
                            <a:t>(3)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5545" t="-257857" r="-20990" b="-190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dirty="0" smtClean="0"/>
                            <a:t>(8)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</a:tr>
                  <a:tr h="760984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t="-400800" r="-124708" b="-1136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dirty="0" smtClean="0"/>
                            <a:t>(4)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5545" t="-400800" r="-20990" b="-1136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dirty="0" smtClean="0"/>
                            <a:t>(9)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</a:tr>
                  <a:tr h="866454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t="-440845" r="-1247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dirty="0" smtClean="0"/>
                            <a:t>(5)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kumimoji="1" lang="ja-JP" altLang="en-US" sz="2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/>
              <p:cNvSpPr/>
              <p:nvPr/>
            </p:nvSpPr>
            <p:spPr>
              <a:xfrm>
                <a:off x="299061" y="1785226"/>
                <a:ext cx="3859580" cy="5047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charset="0"/>
                      </a:rPr>
                      <m:t>𝑚𝑖𝑛</m:t>
                    </m:r>
                    <m:r>
                      <a:rPr lang="en-US" altLang="ja-JP" sz="2400" i="1">
                        <a:latin typeface="Cambria Math" charset="0"/>
                      </a:rPr>
                      <m:t>. </m:t>
                    </m:r>
                    <m:nary>
                      <m:naryPr>
                        <m:chr m:val="∑"/>
                        <m:ctrlPr>
                          <a:rPr lang="is-IS" altLang="ja-JP" sz="2400" i="1"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ja-JP" sz="2400" i="1">
                            <a:latin typeface="Cambria Math" charset="0"/>
                          </a:rPr>
                          <m:t>𝑖</m:t>
                        </m:r>
                        <m:r>
                          <a:rPr lang="en-US" altLang="ja-JP" sz="2400" i="1">
                            <a:latin typeface="Cambria Math" charset="0"/>
                          </a:rPr>
                          <m:t>=1</m:t>
                        </m:r>
                      </m:sub>
                      <m:sup>
                        <m:r>
                          <a:rPr lang="en-US" altLang="ja-JP" sz="2400" i="1">
                            <a:latin typeface="Cambria Math" charset="0"/>
                          </a:rPr>
                          <m:t>𝑛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lang="is-IS" altLang="ja-JP" sz="2400" i="1">
                                <a:latin typeface="Cambria Math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ja-JP" sz="2400" i="1">
                                <a:latin typeface="Cambria Math" charset="0"/>
                              </a:rPr>
                              <m:t>𝑗</m:t>
                            </m:r>
                            <m:r>
                              <a:rPr lang="en-US" altLang="ja-JP" sz="2400" i="1">
                                <a:latin typeface="Cambria Math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ja-JP" sz="2400" i="1">
                                <a:latin typeface="Cambria Math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altLang="ja-JP" sz="24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>
                                    <a:latin typeface="Cambria Math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altLang="ja-JP" sz="2400" i="1">
                                    <a:latin typeface="Cambria Math" charset="0"/>
                                  </a:rPr>
                                  <m:t>𝑖𝑗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ja-JP" sz="24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>
                                    <a:latin typeface="Cambria Math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ja-JP" sz="2400" i="1">
                                    <a:latin typeface="Cambria Math" charset="0"/>
                                  </a:rPr>
                                  <m:t>𝑖</m:t>
                                </m:r>
                                <m:r>
                                  <a:rPr lang="en-US" altLang="ja-JP" sz="2400" i="1">
                                    <a:latin typeface="Cambria Math" charset="0"/>
                                  </a:rPr>
                                  <m:t>,</m:t>
                                </m:r>
                                <m:r>
                                  <a:rPr lang="en-US" altLang="ja-JP" sz="2400" i="1">
                                    <a:latin typeface="Cambria Math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nary>
                      </m:e>
                    </m:nary>
                  </m:oMath>
                </a14:m>
                <a:r>
                  <a:rPr lang="en-US" altLang="ja-JP" sz="2400" i="1" dirty="0">
                    <a:latin typeface="Cambria Math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正方形/長方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061" y="1785226"/>
                <a:ext cx="3859580" cy="504754"/>
              </a:xfrm>
              <a:prstGeom prst="rect">
                <a:avLst/>
              </a:prstGeom>
              <a:blipFill rotWithShape="0">
                <a:blip r:embed="rId5"/>
                <a:stretch>
                  <a:fillRect l="-316" t="-113253" b="-16747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331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67E08B34-B495-5E47-AF0E-63965094B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目次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F696726E-4F61-9145-8EC2-E0BA9764BF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SzPct val="100000"/>
              <a:buFont typeface="+mj-lt"/>
              <a:buAutoNum type="arabicPeriod"/>
            </a:pPr>
            <a:r>
              <a:rPr kumimoji="1" lang="ja-JP" altLang="en-US" sz="3200"/>
              <a:t>問題の説明</a:t>
            </a:r>
            <a:endParaRPr kumimoji="1" lang="en-US" altLang="ja-JP" sz="3200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ja-JP" altLang="en-US" sz="3200"/>
              <a:t>初期解構築</a:t>
            </a:r>
            <a:endParaRPr lang="en-US" altLang="ja-JP" sz="3200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ja-JP" altLang="en-US" sz="3200"/>
              <a:t>局所探索法</a:t>
            </a:r>
            <a:endParaRPr lang="en-US" altLang="ja-JP" sz="3200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kumimoji="1" lang="ja-JP" altLang="en-US" sz="3200"/>
              <a:t>数値実験</a:t>
            </a:r>
            <a:endParaRPr kumimoji="1" lang="en-US" altLang="ja-JP" sz="3200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ja-JP" altLang="en-US" sz="3200"/>
              <a:t>まとめ</a:t>
            </a:r>
            <a:endParaRPr lang="en-US" altLang="ja-JP" sz="3200" dirty="0"/>
          </a:p>
          <a:p>
            <a:pPr>
              <a:buSzPct val="100000"/>
            </a:pPr>
            <a:endParaRPr kumimoji="1" lang="en-US" altLang="ja-JP" sz="32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xmlns="" id="{A1A0B82F-1ED1-9940-BF60-1C295D4A7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CC626-9685-4B32-881A-61AE4462F4FA}" type="slidenum">
              <a:rPr lang="ja-JP" altLang="en-US" smtClean="0"/>
              <a:pPr/>
              <a:t>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8556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36FF1404-56E1-034F-8BB3-06D89484D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初期解生成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xmlns="" id="{7334E13B-358F-314F-B023-CE7AC0064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CC626-9685-4B32-881A-61AE4462F4FA}" type="slidenum">
              <a:rPr lang="ja-JP" altLang="en-US" smtClean="0"/>
              <a:pPr/>
              <a:t>20</a:t>
            </a:fld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角丸四角形 4">
                <a:extLst>
                  <a:ext uri="{FF2B5EF4-FFF2-40B4-BE49-F238E27FC236}">
                    <a16:creationId xmlns:a16="http://schemas.microsoft.com/office/drawing/2014/main" xmlns="" id="{9598F126-E7CA-B346-A84D-58C7E384EB44}"/>
                  </a:ext>
                </a:extLst>
              </p:cNvPr>
              <p:cNvSpPr/>
              <p:nvPr/>
            </p:nvSpPr>
            <p:spPr>
              <a:xfrm>
                <a:off x="5190954" y="2183343"/>
                <a:ext cx="3460096" cy="914818"/>
              </a:xfrm>
              <a:prstGeom prst="roundRect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2800" dirty="0"/>
                  <a:t>チーム数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r>
                  <a:rPr lang="ja-JP" altLang="en-US" sz="2800" dirty="0" smtClean="0"/>
                  <a:t>の</a:t>
                </a:r>
                <a:endParaRPr lang="en-US" altLang="ja-JP" sz="2800" dirty="0" smtClean="0"/>
              </a:p>
              <a:p>
                <a:pPr algn="ctr"/>
                <a:r>
                  <a:rPr lang="ja-JP" altLang="en-US" sz="2800" dirty="0" smtClean="0"/>
                  <a:t>問題</a:t>
                </a:r>
                <a:r>
                  <a:rPr lang="ja-JP" altLang="en-US" sz="2800" dirty="0"/>
                  <a:t>（先行研究</a:t>
                </a:r>
                <a:r>
                  <a:rPr lang="en-US" altLang="ja-JP" sz="2800" dirty="0" smtClean="0"/>
                  <a:t>[2]</a:t>
                </a:r>
                <a:r>
                  <a:rPr lang="ja-JP" altLang="en-US" sz="2800" dirty="0"/>
                  <a:t>）</a:t>
                </a:r>
              </a:p>
            </p:txBody>
          </p:sp>
        </mc:Choice>
        <mc:Fallback xmlns="">
          <p:sp>
            <p:nvSpPr>
              <p:cNvPr id="5" name="角丸四角形 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598F126-E7CA-B346-A84D-58C7E384EB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0954" y="2183343"/>
                <a:ext cx="3460096" cy="914818"/>
              </a:xfrm>
              <a:prstGeom prst="roundRect">
                <a:avLst/>
              </a:prstGeom>
              <a:blipFill rotWithShape="0">
                <a:blip r:embed="rId3"/>
                <a:stretch>
                  <a:fillRect t="-8974" b="-19231"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角丸四角形 6">
                <a:extLst>
                  <a:ext uri="{FF2B5EF4-FFF2-40B4-BE49-F238E27FC236}">
                    <a16:creationId xmlns:a16="http://schemas.microsoft.com/office/drawing/2014/main" xmlns="" id="{3E320E30-118C-7347-91AE-E8CB1AD97749}"/>
                  </a:ext>
                </a:extLst>
              </p:cNvPr>
              <p:cNvSpPr/>
              <p:nvPr/>
            </p:nvSpPr>
            <p:spPr>
              <a:xfrm>
                <a:off x="5190954" y="4111465"/>
                <a:ext cx="3460096" cy="91481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2800" dirty="0" smtClean="0"/>
                  <a:t>チーム数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ja-JP" altLang="en-US" sz="2800" dirty="0" smtClean="0"/>
                  <a:t>の</a:t>
                </a:r>
                <a:endParaRPr lang="en-US" altLang="ja-JP" sz="2800" dirty="0" smtClean="0"/>
              </a:p>
              <a:p>
                <a:pPr algn="ctr"/>
                <a:r>
                  <a:rPr lang="ja-JP" altLang="en-US" sz="2800" dirty="0" smtClean="0"/>
                  <a:t>問題（</a:t>
                </a:r>
                <a:r>
                  <a:rPr lang="ja-JP" altLang="en-US" sz="2800" dirty="0"/>
                  <a:t>提案手法）</a:t>
                </a:r>
                <a:endParaRPr lang="en-US" altLang="ja-JP" sz="2800" dirty="0"/>
              </a:p>
            </p:txBody>
          </p:sp>
        </mc:Choice>
        <mc:Fallback xmlns="">
          <p:sp>
            <p:nvSpPr>
              <p:cNvPr id="7" name="角丸四角形 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E320E30-118C-7347-91AE-E8CB1AD977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0954" y="4111465"/>
                <a:ext cx="3460096" cy="914818"/>
              </a:xfrm>
              <a:prstGeom prst="roundRect">
                <a:avLst/>
              </a:prstGeom>
              <a:blipFill rotWithShape="0">
                <a:blip r:embed="rId4"/>
                <a:stretch>
                  <a:fillRect t="-10390" b="-1558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角丸四角形 7">
                <a:extLst>
                  <a:ext uri="{FF2B5EF4-FFF2-40B4-BE49-F238E27FC236}">
                    <a16:creationId xmlns:a16="http://schemas.microsoft.com/office/drawing/2014/main" xmlns="" id="{710BA02D-95C5-4147-887F-C3BABF637149}"/>
                  </a:ext>
                </a:extLst>
              </p:cNvPr>
              <p:cNvSpPr/>
              <p:nvPr/>
            </p:nvSpPr>
            <p:spPr>
              <a:xfrm>
                <a:off x="876821" y="2152028"/>
                <a:ext cx="3035689" cy="290557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ja-JP" sz="2800" dirty="0">
                    <a:latin typeface="+mn-ea"/>
                  </a:rPr>
                  <a:t>-Packing</a:t>
                </a:r>
                <a:r>
                  <a:rPr lang="ja-JP" altLang="en-US" sz="2800">
                    <a:latin typeface="+mn-ea"/>
                  </a:rPr>
                  <a:t>の解</a:t>
                </a:r>
                <a:endParaRPr lang="ja-JP" altLang="en-US" sz="2800" dirty="0">
                  <a:latin typeface="+mn-ea"/>
                </a:endParaRPr>
              </a:p>
            </p:txBody>
          </p:sp>
        </mc:Choice>
        <mc:Fallback xmlns="">
          <p:sp>
            <p:nvSpPr>
              <p:cNvPr id="8" name="角丸四角形 7">
                <a:extLst>
                  <a:ext uri="{FF2B5EF4-FFF2-40B4-BE49-F238E27FC236}">
                    <a16:creationId xmlns:a16="http://schemas.microsoft.com/office/drawing/2014/main" id="{710BA02D-95C5-4147-887F-C3BABF6371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821" y="2152028"/>
                <a:ext cx="3035689" cy="290557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右矢印 8">
            <a:extLst>
              <a:ext uri="{FF2B5EF4-FFF2-40B4-BE49-F238E27FC236}">
                <a16:creationId xmlns:a16="http://schemas.microsoft.com/office/drawing/2014/main" xmlns="" id="{5D426B26-B0BC-3149-BB81-9D01176E6E2E}"/>
              </a:ext>
            </a:extLst>
          </p:cNvPr>
          <p:cNvSpPr/>
          <p:nvPr/>
        </p:nvSpPr>
        <p:spPr>
          <a:xfrm>
            <a:off x="4026166" y="2427107"/>
            <a:ext cx="1051132" cy="4272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右矢印 9">
            <a:extLst>
              <a:ext uri="{FF2B5EF4-FFF2-40B4-BE49-F238E27FC236}">
                <a16:creationId xmlns:a16="http://schemas.microsoft.com/office/drawing/2014/main" xmlns="" id="{AFB9F501-7F0D-B64D-B4FD-7653DCB2C21D}"/>
              </a:ext>
            </a:extLst>
          </p:cNvPr>
          <p:cNvSpPr/>
          <p:nvPr/>
        </p:nvSpPr>
        <p:spPr>
          <a:xfrm>
            <a:off x="4026166" y="4355229"/>
            <a:ext cx="1051132" cy="4272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xmlns="" id="{E6373F72-0894-7C47-AF13-C81585585991}"/>
              </a:ext>
            </a:extLst>
          </p:cNvPr>
          <p:cNvSpPr/>
          <p:nvPr/>
        </p:nvSpPr>
        <p:spPr>
          <a:xfrm>
            <a:off x="3623703" y="5880785"/>
            <a:ext cx="50570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dirty="0" smtClean="0">
                <a:latin typeface="+mn-ea"/>
              </a:rPr>
              <a:t>[</a:t>
            </a:r>
            <a:r>
              <a:rPr lang="en-US" altLang="ja-JP" dirty="0" smtClean="0">
                <a:latin typeface="+mn-ea"/>
              </a:rPr>
              <a:t>2</a:t>
            </a:r>
            <a:r>
              <a:rPr lang="en" altLang="ja-JP" dirty="0" smtClean="0">
                <a:latin typeface="+mn-ea"/>
              </a:rPr>
              <a:t>] </a:t>
            </a:r>
            <a:r>
              <a:rPr lang="en-US" altLang="ja-JP" dirty="0" err="1">
                <a:latin typeface="+mn-ea"/>
              </a:rPr>
              <a:t>Goerigk</a:t>
            </a:r>
            <a:r>
              <a:rPr lang="en-US" altLang="ja-JP" dirty="0">
                <a:latin typeface="+mn-ea"/>
              </a:rPr>
              <a:t>, Hoshino, </a:t>
            </a:r>
            <a:r>
              <a:rPr lang="en-US" altLang="ja-JP" dirty="0" err="1">
                <a:latin typeface="+mn-ea"/>
              </a:rPr>
              <a:t>Kawarabayashi</a:t>
            </a:r>
            <a:r>
              <a:rPr lang="en-US" altLang="ja-JP" dirty="0">
                <a:latin typeface="+mn-ea"/>
              </a:rPr>
              <a:t>, and </a:t>
            </a:r>
            <a:r>
              <a:rPr lang="en-US" altLang="ja-JP" dirty="0" err="1">
                <a:latin typeface="+mn-ea"/>
              </a:rPr>
              <a:t>Westphal</a:t>
            </a:r>
            <a:r>
              <a:rPr lang="en-US" altLang="ja-JP" dirty="0">
                <a:latin typeface="+mn-ea"/>
              </a:rPr>
              <a:t> </a:t>
            </a:r>
          </a:p>
          <a:p>
            <a:r>
              <a:rPr lang="en-US" altLang="ja-JP" dirty="0">
                <a:latin typeface="+mn-ea"/>
              </a:rPr>
              <a:t>28</a:t>
            </a:r>
            <a:r>
              <a:rPr lang="en-US" altLang="ja-JP" baseline="30000" dirty="0">
                <a:latin typeface="+mn-ea"/>
              </a:rPr>
              <a:t>th</a:t>
            </a:r>
            <a:r>
              <a:rPr lang="en-US" altLang="ja-JP" dirty="0">
                <a:latin typeface="+mn-ea"/>
              </a:rPr>
              <a:t> </a:t>
            </a:r>
            <a:r>
              <a:rPr lang="en" altLang="ja-JP" dirty="0">
                <a:latin typeface="+mn-ea"/>
              </a:rPr>
              <a:t>AAAI Conference</a:t>
            </a:r>
            <a:r>
              <a:rPr lang="en-US" altLang="ja-JP" dirty="0">
                <a:latin typeface="+mn-ea"/>
              </a:rPr>
              <a:t>,</a:t>
            </a:r>
            <a:r>
              <a:rPr lang="en" altLang="ja-JP" dirty="0">
                <a:latin typeface="+mn-ea"/>
              </a:rPr>
              <a:t> pp 2271-2277</a:t>
            </a:r>
          </a:p>
        </p:txBody>
      </p:sp>
    </p:spTree>
    <p:extLst>
      <p:ext uri="{BB962C8B-B14F-4D97-AF65-F5344CB8AC3E}">
        <p14:creationId xmlns:p14="http://schemas.microsoft.com/office/powerpoint/2010/main" val="56212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822959" y="292542"/>
                <a:ext cx="7917279" cy="1450757"/>
              </a:xfrm>
            </p:spPr>
            <p:txBody>
              <a:bodyPr>
                <a:normAutofit fontScale="90000"/>
              </a:bodyPr>
              <a:lstStyle/>
              <a:p>
                <a:r>
                  <a:rPr lang="ja-JP" altLang="en-US" dirty="0"/>
                  <a:t>チーム数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r>
                  <a:rPr lang="ja-JP" altLang="en-US" dirty="0"/>
                  <a:t>の問題に対する</a:t>
                </a:r>
                <a:r>
                  <a:rPr lang="en-US" altLang="ja-JP" dirty="0"/>
                  <a:t/>
                </a:r>
                <a:br>
                  <a:rPr lang="en-US" altLang="ja-JP" dirty="0"/>
                </a:br>
                <a:r>
                  <a:rPr lang="ja-JP" altLang="en-US" dirty="0"/>
                  <a:t>初期解生成法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22959" y="292542"/>
                <a:ext cx="7917279" cy="1450757"/>
              </a:xfrm>
              <a:blipFill>
                <a:blip r:embed="rId3"/>
                <a:stretch>
                  <a:fillRect l="-3045" t="-870" b="-1652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CC626-9685-4B32-881A-61AE4462F4FA}" type="slidenum">
              <a:rPr lang="ja-JP" altLang="en-US" smtClean="0"/>
              <a:pPr/>
              <a:t>21</a:t>
            </a:fld>
            <a:endParaRPr lang="ja-JP" altLang="en-US"/>
          </a:p>
        </p:txBody>
      </p:sp>
      <p:sp>
        <p:nvSpPr>
          <p:cNvPr id="6" name="角丸四角形 5">
            <a:extLst>
              <a:ext uri="{FF2B5EF4-FFF2-40B4-BE49-F238E27FC236}">
                <a16:creationId xmlns:a16="http://schemas.microsoft.com/office/drawing/2014/main" xmlns="" id="{9598F126-E7CA-B346-A84D-58C7E384EB44}"/>
              </a:ext>
            </a:extLst>
          </p:cNvPr>
          <p:cNvSpPr/>
          <p:nvPr/>
        </p:nvSpPr>
        <p:spPr>
          <a:xfrm>
            <a:off x="1211220" y="1838403"/>
            <a:ext cx="6888790" cy="914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dirty="0"/>
              <a:t>3</a:t>
            </a:r>
            <a:r>
              <a:rPr lang="ja-JP" altLang="en-US" sz="2800" dirty="0"/>
              <a:t>チーム</a:t>
            </a:r>
            <a:r>
              <a:rPr lang="en-US" altLang="ja-JP" sz="2800" dirty="0"/>
              <a:t> vs 3</a:t>
            </a:r>
            <a:r>
              <a:rPr lang="ja-JP" altLang="en-US" sz="2800" dirty="0"/>
              <a:t>チーム</a:t>
            </a:r>
            <a:r>
              <a:rPr lang="ja-JP" altLang="en-US" sz="2800"/>
              <a:t>　の小対戦表</a:t>
            </a:r>
            <a:endParaRPr lang="en-US" altLang="ja-JP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/>
              <p:cNvSpPr txBox="1"/>
              <p:nvPr/>
            </p:nvSpPr>
            <p:spPr>
              <a:xfrm>
                <a:off x="0" y="5955122"/>
                <a:ext cx="2474780" cy="4049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1" lang="en-US" altLang="ja-JP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charset="0"/>
                            </a:rPr>
                            <m:t>𝑎</m:t>
                          </m:r>
                          <m:r>
                            <a:rPr kumimoji="1" lang="en-US" altLang="ja-JP" b="0" i="1" smtClean="0">
                              <a:latin typeface="Cambria Math" charset="0"/>
                            </a:rPr>
                            <m:t>,</m:t>
                          </m:r>
                          <m:r>
                            <a:rPr kumimoji="1" lang="en-US" altLang="ja-JP" b="0" i="1" smtClean="0">
                              <a:latin typeface="Cambria Math" charset="0"/>
                            </a:rPr>
                            <m:t>𝑏</m:t>
                          </m:r>
                          <m:r>
                            <a:rPr kumimoji="1" lang="en-US" altLang="ja-JP" b="0" i="1" smtClean="0">
                              <a:latin typeface="Cambria Math" charset="0"/>
                            </a:rPr>
                            <m:t>,</m:t>
                          </m:r>
                          <m:r>
                            <a:rPr kumimoji="1" lang="en-US" altLang="ja-JP" b="0" i="1" smtClean="0">
                              <a:latin typeface="Cambria Math" charset="0"/>
                            </a:rPr>
                            <m:t>𝑐</m:t>
                          </m:r>
                        </m:e>
                      </m:d>
                      <m:r>
                        <a:rPr kumimoji="1" lang="en-US" altLang="ja-JP" b="0" i="1" smtClean="0">
                          <a:latin typeface="Cambria Math" charset="0"/>
                        </a:rPr>
                        <m:t>∈</m:t>
                      </m:r>
                      <m:d>
                        <m:dPr>
                          <m:ctrlPr>
                            <a:rPr kumimoji="1" lang="en-US" altLang="ja-JP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ja-JP" altLang="en-US" i="1" smtClean="0">
                              <a:latin typeface="Cambria Math" charset="0"/>
                            </a:rPr>
                            <m:t>グループ</m:t>
                          </m:r>
                          <m:r>
                            <a:rPr lang="en-US" altLang="ja-JP" b="0" i="1" smtClean="0">
                              <a:latin typeface="Cambria Math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0" name="テキスト ボックス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955122"/>
                <a:ext cx="2474780" cy="404983"/>
              </a:xfrm>
              <a:prstGeom prst="rect">
                <a:avLst/>
              </a:prstGeom>
              <a:blipFill rotWithShape="0">
                <a:blip r:embed="rId4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/>
              <p:cNvSpPr txBox="1"/>
              <p:nvPr/>
            </p:nvSpPr>
            <p:spPr>
              <a:xfrm>
                <a:off x="2474780" y="5955122"/>
                <a:ext cx="2465227" cy="4049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1" lang="en-US" altLang="ja-JP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charset="0"/>
                            </a:rPr>
                            <m:t>𝑝</m:t>
                          </m:r>
                          <m:r>
                            <a:rPr kumimoji="1" lang="en-US" altLang="ja-JP" b="0" i="1" smtClean="0">
                              <a:latin typeface="Cambria Math" charset="0"/>
                            </a:rPr>
                            <m:t>,</m:t>
                          </m:r>
                          <m:r>
                            <a:rPr kumimoji="1" lang="en-US" altLang="ja-JP" b="0" i="1" smtClean="0">
                              <a:latin typeface="Cambria Math" charset="0"/>
                            </a:rPr>
                            <m:t>𝑞</m:t>
                          </m:r>
                          <m:r>
                            <a:rPr kumimoji="1" lang="en-US" altLang="ja-JP" b="0" i="1" smtClean="0">
                              <a:latin typeface="Cambria Math" charset="0"/>
                            </a:rPr>
                            <m:t>,</m:t>
                          </m:r>
                          <m:r>
                            <a:rPr kumimoji="1" lang="en-US" altLang="ja-JP" b="0" i="1" smtClean="0">
                              <a:latin typeface="Cambria Math" charset="0"/>
                            </a:rPr>
                            <m:t>𝑟</m:t>
                          </m:r>
                        </m:e>
                      </m:d>
                      <m:r>
                        <a:rPr kumimoji="1" lang="en-US" altLang="ja-JP" b="0" i="1" smtClean="0">
                          <a:latin typeface="Cambria Math" charset="0"/>
                        </a:rPr>
                        <m:t>∈</m:t>
                      </m:r>
                      <m:d>
                        <m:dPr>
                          <m:ctrlPr>
                            <a:rPr kumimoji="1" lang="en-US" altLang="ja-JP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ja-JP" altLang="en-US" i="1" smtClean="0">
                              <a:latin typeface="Cambria Math" charset="0"/>
                            </a:rPr>
                            <m:t>グループ</m:t>
                          </m:r>
                          <m:r>
                            <a:rPr lang="en-US" altLang="ja-JP" b="0" i="1" smtClean="0">
                              <a:latin typeface="Cambria Math" charset="0"/>
                            </a:rPr>
                            <m:t>𝑌</m:t>
                          </m:r>
                        </m:e>
                      </m:d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1" name="テキスト ボックス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4780" y="5955122"/>
                <a:ext cx="2465227" cy="404983"/>
              </a:xfrm>
              <a:prstGeom prst="rect">
                <a:avLst/>
              </a:prstGeom>
              <a:blipFill rotWithShape="0">
                <a:blip r:embed="rId5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図 28">
            <a:extLst>
              <a:ext uri="{FF2B5EF4-FFF2-40B4-BE49-F238E27FC236}">
                <a16:creationId xmlns:a16="http://schemas.microsoft.com/office/drawing/2014/main" xmlns="" id="{6D0B60EF-4BD8-2344-AF4B-C140C965F0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0633" y="2898889"/>
            <a:ext cx="2821520" cy="1508384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xmlns="" id="{51B94CC2-62EF-8A4C-B16B-F321306BBF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80632" y="4766439"/>
            <a:ext cx="2817702" cy="1508384"/>
          </a:xfrm>
          <a:prstGeom prst="rect">
            <a:avLst/>
          </a:prstGeom>
        </p:spPr>
      </p:pic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xmlns="" id="{35C6B9B7-9850-417F-9FBA-C5AC8B56396F}"/>
              </a:ext>
            </a:extLst>
          </p:cNvPr>
          <p:cNvSpPr/>
          <p:nvPr/>
        </p:nvSpPr>
        <p:spPr>
          <a:xfrm>
            <a:off x="476244" y="4881794"/>
            <a:ext cx="3231150" cy="1079877"/>
          </a:xfrm>
          <a:prstGeom prst="rect">
            <a:avLst/>
          </a:prstGeom>
          <a:solidFill>
            <a:srgbClr val="FF93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xmlns="" id="{35C6B9B7-9850-417F-9FBA-C5AC8B56396F}"/>
              </a:ext>
            </a:extLst>
          </p:cNvPr>
          <p:cNvSpPr/>
          <p:nvPr/>
        </p:nvSpPr>
        <p:spPr>
          <a:xfrm>
            <a:off x="476244" y="2854263"/>
            <a:ext cx="3231150" cy="1079877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楕円 6">
            <a:extLst>
              <a:ext uri="{FF2B5EF4-FFF2-40B4-BE49-F238E27FC236}">
                <a16:creationId xmlns:a16="http://schemas.microsoft.com/office/drawing/2014/main" xmlns="" id="{D763F620-8A77-4FB5-917B-81D3B99815DA}"/>
              </a:ext>
            </a:extLst>
          </p:cNvPr>
          <p:cNvSpPr>
            <a:spLocks noChangeAspect="1"/>
          </p:cNvSpPr>
          <p:nvPr/>
        </p:nvSpPr>
        <p:spPr>
          <a:xfrm>
            <a:off x="711267" y="2986998"/>
            <a:ext cx="720000" cy="720000"/>
          </a:xfrm>
          <a:prstGeom prst="ellipse">
            <a:avLst/>
          </a:prstGeom>
          <a:ln w="38100">
            <a:solidFill>
              <a:srgbClr val="FF2F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400" dirty="0"/>
              <a:t>p</a:t>
            </a:r>
            <a:endParaRPr kumimoji="1" lang="ja-JP" altLang="en-US" sz="4400" dirty="0"/>
          </a:p>
        </p:txBody>
      </p:sp>
      <p:sp>
        <p:nvSpPr>
          <p:cNvPr id="34" name="楕円 7">
            <a:extLst>
              <a:ext uri="{FF2B5EF4-FFF2-40B4-BE49-F238E27FC236}">
                <a16:creationId xmlns:a16="http://schemas.microsoft.com/office/drawing/2014/main" xmlns="" id="{228EDEC8-6976-4767-BF98-9775E6730EF7}"/>
              </a:ext>
            </a:extLst>
          </p:cNvPr>
          <p:cNvSpPr>
            <a:spLocks noChangeAspect="1"/>
          </p:cNvSpPr>
          <p:nvPr/>
        </p:nvSpPr>
        <p:spPr>
          <a:xfrm>
            <a:off x="2783741" y="3015084"/>
            <a:ext cx="720000" cy="720000"/>
          </a:xfrm>
          <a:prstGeom prst="ellips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400" dirty="0"/>
              <a:t>r</a:t>
            </a:r>
            <a:endParaRPr kumimoji="1" lang="ja-JP" altLang="en-US" sz="4400" dirty="0"/>
          </a:p>
        </p:txBody>
      </p:sp>
      <p:sp>
        <p:nvSpPr>
          <p:cNvPr id="35" name="楕円 8">
            <a:extLst>
              <a:ext uri="{FF2B5EF4-FFF2-40B4-BE49-F238E27FC236}">
                <a16:creationId xmlns:a16="http://schemas.microsoft.com/office/drawing/2014/main" xmlns="" id="{35BB9DDC-7EDB-4A18-8627-083A2FA2463F}"/>
              </a:ext>
            </a:extLst>
          </p:cNvPr>
          <p:cNvSpPr>
            <a:spLocks noChangeAspect="1"/>
          </p:cNvSpPr>
          <p:nvPr/>
        </p:nvSpPr>
        <p:spPr>
          <a:xfrm>
            <a:off x="1747504" y="2986998"/>
            <a:ext cx="720000" cy="720000"/>
          </a:xfrm>
          <a:prstGeom prst="ellipse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400" dirty="0"/>
              <a:t>q</a:t>
            </a:r>
            <a:endParaRPr kumimoji="1" lang="ja-JP" altLang="en-US" sz="4400" dirty="0"/>
          </a:p>
        </p:txBody>
      </p:sp>
      <p:sp>
        <p:nvSpPr>
          <p:cNvPr id="36" name="楕円 6">
            <a:extLst>
              <a:ext uri="{FF2B5EF4-FFF2-40B4-BE49-F238E27FC236}">
                <a16:creationId xmlns:a16="http://schemas.microsoft.com/office/drawing/2014/main" xmlns="" id="{D763F620-8A77-4FB5-917B-81D3B99815DA}"/>
              </a:ext>
            </a:extLst>
          </p:cNvPr>
          <p:cNvSpPr>
            <a:spLocks noChangeAspect="1"/>
          </p:cNvSpPr>
          <p:nvPr/>
        </p:nvSpPr>
        <p:spPr>
          <a:xfrm>
            <a:off x="711267" y="505829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400" dirty="0"/>
              <a:t>a</a:t>
            </a:r>
            <a:endParaRPr kumimoji="1" lang="ja-JP" altLang="en-US" sz="4400" dirty="0"/>
          </a:p>
        </p:txBody>
      </p:sp>
      <p:sp>
        <p:nvSpPr>
          <p:cNvPr id="37" name="楕円 7">
            <a:extLst>
              <a:ext uri="{FF2B5EF4-FFF2-40B4-BE49-F238E27FC236}">
                <a16:creationId xmlns:a16="http://schemas.microsoft.com/office/drawing/2014/main" xmlns="" id="{228EDEC8-6976-4767-BF98-9775E6730EF7}"/>
              </a:ext>
            </a:extLst>
          </p:cNvPr>
          <p:cNvSpPr>
            <a:spLocks noChangeAspect="1"/>
          </p:cNvSpPr>
          <p:nvPr/>
        </p:nvSpPr>
        <p:spPr>
          <a:xfrm>
            <a:off x="2783741" y="505829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400" dirty="0"/>
              <a:t>c</a:t>
            </a:r>
            <a:endParaRPr kumimoji="1" lang="ja-JP" altLang="en-US" sz="4400" dirty="0"/>
          </a:p>
        </p:txBody>
      </p:sp>
      <p:sp>
        <p:nvSpPr>
          <p:cNvPr id="38" name="楕円 8">
            <a:extLst>
              <a:ext uri="{FF2B5EF4-FFF2-40B4-BE49-F238E27FC236}">
                <a16:creationId xmlns:a16="http://schemas.microsoft.com/office/drawing/2014/main" xmlns="" id="{35BB9DDC-7EDB-4A18-8627-083A2FA2463F}"/>
              </a:ext>
            </a:extLst>
          </p:cNvPr>
          <p:cNvSpPr>
            <a:spLocks noChangeAspect="1"/>
          </p:cNvSpPr>
          <p:nvPr/>
        </p:nvSpPr>
        <p:spPr>
          <a:xfrm>
            <a:off x="1747504" y="505829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400" dirty="0"/>
              <a:t>b</a:t>
            </a:r>
            <a:endParaRPr kumimoji="1" lang="ja-JP" altLang="en-US" sz="4400" dirty="0"/>
          </a:p>
        </p:txBody>
      </p:sp>
      <p:cxnSp>
        <p:nvCxnSpPr>
          <p:cNvPr id="39" name="直線矢印コネクタ 38">
            <a:extLst>
              <a:ext uri="{FF2B5EF4-FFF2-40B4-BE49-F238E27FC236}">
                <a16:creationId xmlns:a16="http://schemas.microsoft.com/office/drawing/2014/main" xmlns="" id="{8F3B8647-CD6D-4555-91DE-2B98D449CB0D}"/>
              </a:ext>
            </a:extLst>
          </p:cNvPr>
          <p:cNvCxnSpPr>
            <a:cxnSpLocks/>
            <a:endCxn id="43" idx="4"/>
          </p:cNvCxnSpPr>
          <p:nvPr/>
        </p:nvCxnSpPr>
        <p:spPr>
          <a:xfrm flipV="1">
            <a:off x="1071267" y="3706998"/>
            <a:ext cx="0" cy="1351296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コネクタ 39">
            <a:extLst>
              <a:ext uri="{FF2B5EF4-FFF2-40B4-BE49-F238E27FC236}">
                <a16:creationId xmlns:a16="http://schemas.microsoft.com/office/drawing/2014/main" xmlns="" id="{8F3B8647-CD6D-4555-91DE-2B98D449CB0D}"/>
              </a:ext>
            </a:extLst>
          </p:cNvPr>
          <p:cNvCxnSpPr>
            <a:cxnSpLocks/>
            <a:stCxn id="43" idx="4"/>
          </p:cNvCxnSpPr>
          <p:nvPr/>
        </p:nvCxnSpPr>
        <p:spPr>
          <a:xfrm>
            <a:off x="1071267" y="3706998"/>
            <a:ext cx="2072474" cy="1351296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xmlns="" id="{AD1DEE14-57CB-CC4B-AE99-2A54BCA09FE3}"/>
              </a:ext>
            </a:extLst>
          </p:cNvPr>
          <p:cNvCxnSpPr>
            <a:cxnSpLocks/>
          </p:cNvCxnSpPr>
          <p:nvPr/>
        </p:nvCxnSpPr>
        <p:spPr>
          <a:xfrm flipH="1">
            <a:off x="2444208" y="5438152"/>
            <a:ext cx="339533" cy="0"/>
          </a:xfrm>
          <a:prstGeom prst="straightConnector1">
            <a:avLst/>
          </a:prstGeom>
          <a:ln w="539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>
            <a:extLst>
              <a:ext uri="{FF2B5EF4-FFF2-40B4-BE49-F238E27FC236}">
                <a16:creationId xmlns:a16="http://schemas.microsoft.com/office/drawing/2014/main" xmlns="" id="{7EF671DB-8342-3D4E-A3F2-59C6AE171DC4}"/>
              </a:ext>
            </a:extLst>
          </p:cNvPr>
          <p:cNvCxnSpPr>
            <a:cxnSpLocks/>
          </p:cNvCxnSpPr>
          <p:nvPr/>
        </p:nvCxnSpPr>
        <p:spPr>
          <a:xfrm flipH="1">
            <a:off x="2444209" y="5241920"/>
            <a:ext cx="339532" cy="0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>
            <a:extLst>
              <a:ext uri="{FF2B5EF4-FFF2-40B4-BE49-F238E27FC236}">
                <a16:creationId xmlns:a16="http://schemas.microsoft.com/office/drawing/2014/main" xmlns="" id="{4431FF12-B493-364F-8CF9-C70D3AAD3967}"/>
              </a:ext>
            </a:extLst>
          </p:cNvPr>
          <p:cNvCxnSpPr>
            <a:cxnSpLocks/>
          </p:cNvCxnSpPr>
          <p:nvPr/>
        </p:nvCxnSpPr>
        <p:spPr>
          <a:xfrm flipH="1">
            <a:off x="2444208" y="5628364"/>
            <a:ext cx="339533" cy="0"/>
          </a:xfrm>
          <a:prstGeom prst="straightConnector1">
            <a:avLst/>
          </a:prstGeom>
          <a:ln w="53975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44">
            <a:extLst>
              <a:ext uri="{FF2B5EF4-FFF2-40B4-BE49-F238E27FC236}">
                <a16:creationId xmlns:a16="http://schemas.microsoft.com/office/drawing/2014/main" xmlns="" id="{6C3E9B99-25A6-5744-B95F-E76F1C59EE3B}"/>
              </a:ext>
            </a:extLst>
          </p:cNvPr>
          <p:cNvCxnSpPr>
            <a:cxnSpLocks/>
            <a:stCxn id="46" idx="4"/>
          </p:cNvCxnSpPr>
          <p:nvPr/>
        </p:nvCxnSpPr>
        <p:spPr>
          <a:xfrm>
            <a:off x="2107504" y="3706998"/>
            <a:ext cx="1036237" cy="1351296"/>
          </a:xfrm>
          <a:prstGeom prst="straightConnector1">
            <a:avLst/>
          </a:prstGeom>
          <a:ln w="539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矢印コネクタ 45">
            <a:extLst>
              <a:ext uri="{FF2B5EF4-FFF2-40B4-BE49-F238E27FC236}">
                <a16:creationId xmlns:a16="http://schemas.microsoft.com/office/drawing/2014/main" xmlns="" id="{85F1FE67-2BB1-2947-9161-1385EA9EE85B}"/>
              </a:ext>
            </a:extLst>
          </p:cNvPr>
          <p:cNvCxnSpPr>
            <a:cxnSpLocks/>
            <a:endCxn id="46" idx="4"/>
          </p:cNvCxnSpPr>
          <p:nvPr/>
        </p:nvCxnSpPr>
        <p:spPr>
          <a:xfrm flipV="1">
            <a:off x="1071267" y="3706998"/>
            <a:ext cx="1036237" cy="1351296"/>
          </a:xfrm>
          <a:prstGeom prst="straightConnector1">
            <a:avLst/>
          </a:prstGeom>
          <a:ln w="539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矢印コネクタ 49">
            <a:extLst>
              <a:ext uri="{FF2B5EF4-FFF2-40B4-BE49-F238E27FC236}">
                <a16:creationId xmlns:a16="http://schemas.microsoft.com/office/drawing/2014/main" xmlns="" id="{D14E45D8-CF38-9041-8A5D-14B4BB773FD6}"/>
              </a:ext>
            </a:extLst>
          </p:cNvPr>
          <p:cNvCxnSpPr>
            <a:cxnSpLocks/>
            <a:endCxn id="45" idx="4"/>
          </p:cNvCxnSpPr>
          <p:nvPr/>
        </p:nvCxnSpPr>
        <p:spPr>
          <a:xfrm flipV="1">
            <a:off x="1071267" y="3735084"/>
            <a:ext cx="2072474" cy="1323210"/>
          </a:xfrm>
          <a:prstGeom prst="straightConnector1">
            <a:avLst/>
          </a:prstGeom>
          <a:ln w="53975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>
            <a:extLst>
              <a:ext uri="{FF2B5EF4-FFF2-40B4-BE49-F238E27FC236}">
                <a16:creationId xmlns:a16="http://schemas.microsoft.com/office/drawing/2014/main" xmlns="" id="{8195BFE4-83FD-4C45-869C-D36F25209F96}"/>
              </a:ext>
            </a:extLst>
          </p:cNvPr>
          <p:cNvCxnSpPr>
            <a:cxnSpLocks/>
            <a:stCxn id="45" idx="4"/>
          </p:cNvCxnSpPr>
          <p:nvPr/>
        </p:nvCxnSpPr>
        <p:spPr>
          <a:xfrm>
            <a:off x="3143741" y="3735084"/>
            <a:ext cx="0" cy="1323210"/>
          </a:xfrm>
          <a:prstGeom prst="straightConnector1">
            <a:avLst/>
          </a:prstGeom>
          <a:ln w="53975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矢印コネクタ 54">
            <a:extLst>
              <a:ext uri="{FF2B5EF4-FFF2-40B4-BE49-F238E27FC236}">
                <a16:creationId xmlns:a16="http://schemas.microsoft.com/office/drawing/2014/main" xmlns="" id="{68449F3B-8A28-1045-B2D6-AC8E8B784448}"/>
              </a:ext>
            </a:extLst>
          </p:cNvPr>
          <p:cNvCxnSpPr>
            <a:cxnSpLocks/>
          </p:cNvCxnSpPr>
          <p:nvPr/>
        </p:nvCxnSpPr>
        <p:spPr>
          <a:xfrm flipH="1">
            <a:off x="1401621" y="5412752"/>
            <a:ext cx="339533" cy="0"/>
          </a:xfrm>
          <a:prstGeom prst="straightConnector1">
            <a:avLst/>
          </a:prstGeom>
          <a:ln w="539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>
            <a:extLst>
              <a:ext uri="{FF2B5EF4-FFF2-40B4-BE49-F238E27FC236}">
                <a16:creationId xmlns:a16="http://schemas.microsoft.com/office/drawing/2014/main" xmlns="" id="{828DAAA5-9E1E-C44D-9DD9-F120379EBD80}"/>
              </a:ext>
            </a:extLst>
          </p:cNvPr>
          <p:cNvCxnSpPr>
            <a:cxnSpLocks/>
          </p:cNvCxnSpPr>
          <p:nvPr/>
        </p:nvCxnSpPr>
        <p:spPr>
          <a:xfrm flipH="1">
            <a:off x="1401622" y="5216520"/>
            <a:ext cx="339532" cy="0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矢印コネクタ 59">
            <a:extLst>
              <a:ext uri="{FF2B5EF4-FFF2-40B4-BE49-F238E27FC236}">
                <a16:creationId xmlns:a16="http://schemas.microsoft.com/office/drawing/2014/main" xmlns="" id="{1B6E1F8A-50BD-7C4E-BED6-59292BDE0023}"/>
              </a:ext>
            </a:extLst>
          </p:cNvPr>
          <p:cNvCxnSpPr>
            <a:cxnSpLocks/>
          </p:cNvCxnSpPr>
          <p:nvPr/>
        </p:nvCxnSpPr>
        <p:spPr>
          <a:xfrm flipH="1">
            <a:off x="1401621" y="5602964"/>
            <a:ext cx="339533" cy="0"/>
          </a:xfrm>
          <a:prstGeom prst="straightConnector1">
            <a:avLst/>
          </a:prstGeom>
          <a:ln w="53975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393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822960" y="286604"/>
                <a:ext cx="7869778" cy="1450757"/>
              </a:xfrm>
            </p:spPr>
            <p:txBody>
              <a:bodyPr>
                <a:normAutofit fontScale="90000"/>
              </a:bodyPr>
              <a:lstStyle/>
              <a:p>
                <a:r>
                  <a:rPr lang="ja-JP" altLang="en-US" dirty="0"/>
                  <a:t>チーム数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r>
                  <a:rPr lang="ja-JP" altLang="en-US" dirty="0"/>
                  <a:t>の問題に対する</a:t>
                </a:r>
                <a:r>
                  <a:rPr lang="en-US" altLang="ja-JP" dirty="0"/>
                  <a:t/>
                </a:r>
                <a:br>
                  <a:rPr lang="en-US" altLang="ja-JP" dirty="0"/>
                </a:br>
                <a:r>
                  <a:rPr lang="ja-JP" altLang="en-US" dirty="0"/>
                  <a:t>初期解生成法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22960" y="286604"/>
                <a:ext cx="7869778" cy="1450757"/>
              </a:xfrm>
              <a:blipFill>
                <a:blip r:embed="rId2"/>
                <a:stretch>
                  <a:fillRect l="-3065" t="-870" b="-156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CC626-9685-4B32-881A-61AE4462F4FA}" type="slidenum">
              <a:rPr lang="ja-JP" altLang="en-US" smtClean="0"/>
              <a:pPr/>
              <a:t>22</a:t>
            </a:fld>
            <a:endParaRPr lang="ja-JP" altLang="en-US"/>
          </a:p>
        </p:txBody>
      </p:sp>
      <p:sp>
        <p:nvSpPr>
          <p:cNvPr id="6" name="角丸四角形 5">
            <a:extLst>
              <a:ext uri="{FF2B5EF4-FFF2-40B4-BE49-F238E27FC236}">
                <a16:creationId xmlns:a16="http://schemas.microsoft.com/office/drawing/2014/main" xmlns="" id="{9598F126-E7CA-B346-A84D-58C7E384EB44}"/>
              </a:ext>
            </a:extLst>
          </p:cNvPr>
          <p:cNvSpPr/>
          <p:nvPr/>
        </p:nvSpPr>
        <p:spPr>
          <a:xfrm>
            <a:off x="1209432" y="1839655"/>
            <a:ext cx="6888790" cy="914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/>
              <a:t>あまりの</a:t>
            </a:r>
            <a:r>
              <a:rPr lang="en-US" altLang="ja-JP" sz="2800" dirty="0"/>
              <a:t>1</a:t>
            </a:r>
            <a:r>
              <a:rPr lang="ja-JP" altLang="en-US" sz="2800" dirty="0"/>
              <a:t>チームを混ぜた対戦表</a:t>
            </a:r>
            <a:endParaRPr lang="en-US" altLang="ja-JP" sz="2800" dirty="0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xmlns="" id="{35C6B9B7-9850-417F-9FBA-C5AC8B56396F}"/>
              </a:ext>
            </a:extLst>
          </p:cNvPr>
          <p:cNvSpPr/>
          <p:nvPr/>
        </p:nvSpPr>
        <p:spPr>
          <a:xfrm>
            <a:off x="476244" y="5051042"/>
            <a:ext cx="3231150" cy="1079877"/>
          </a:xfrm>
          <a:prstGeom prst="rect">
            <a:avLst/>
          </a:prstGeom>
          <a:solidFill>
            <a:srgbClr val="FF93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xmlns="" id="{35C6B9B7-9850-417F-9FBA-C5AC8B56396F}"/>
              </a:ext>
            </a:extLst>
          </p:cNvPr>
          <p:cNvSpPr/>
          <p:nvPr/>
        </p:nvSpPr>
        <p:spPr>
          <a:xfrm>
            <a:off x="476244" y="2854263"/>
            <a:ext cx="3231150" cy="219677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楕円 6">
            <a:extLst>
              <a:ext uri="{FF2B5EF4-FFF2-40B4-BE49-F238E27FC236}">
                <a16:creationId xmlns:a16="http://schemas.microsoft.com/office/drawing/2014/main" xmlns="" id="{D763F620-8A77-4FB5-917B-81D3B99815DA}"/>
              </a:ext>
            </a:extLst>
          </p:cNvPr>
          <p:cNvSpPr>
            <a:spLocks noChangeAspect="1"/>
          </p:cNvSpPr>
          <p:nvPr/>
        </p:nvSpPr>
        <p:spPr>
          <a:xfrm>
            <a:off x="711267" y="3365281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400" dirty="0"/>
              <a:t>a</a:t>
            </a:r>
            <a:endParaRPr kumimoji="1" lang="ja-JP" altLang="en-US" sz="4400" dirty="0"/>
          </a:p>
        </p:txBody>
      </p:sp>
      <p:sp>
        <p:nvSpPr>
          <p:cNvPr id="22" name="楕円 7">
            <a:extLst>
              <a:ext uri="{FF2B5EF4-FFF2-40B4-BE49-F238E27FC236}">
                <a16:creationId xmlns:a16="http://schemas.microsoft.com/office/drawing/2014/main" xmlns="" id="{228EDEC8-6976-4767-BF98-9775E6730EF7}"/>
              </a:ext>
            </a:extLst>
          </p:cNvPr>
          <p:cNvSpPr>
            <a:spLocks noChangeAspect="1"/>
          </p:cNvSpPr>
          <p:nvPr/>
        </p:nvSpPr>
        <p:spPr>
          <a:xfrm>
            <a:off x="2783741" y="3365281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400" dirty="0"/>
              <a:t>c</a:t>
            </a:r>
            <a:endParaRPr kumimoji="1" lang="ja-JP" altLang="en-US" sz="4400" dirty="0"/>
          </a:p>
        </p:txBody>
      </p:sp>
      <p:sp>
        <p:nvSpPr>
          <p:cNvPr id="23" name="楕円 8">
            <a:extLst>
              <a:ext uri="{FF2B5EF4-FFF2-40B4-BE49-F238E27FC236}">
                <a16:creationId xmlns:a16="http://schemas.microsoft.com/office/drawing/2014/main" xmlns="" id="{35BB9DDC-7EDB-4A18-8627-083A2FA2463F}"/>
              </a:ext>
            </a:extLst>
          </p:cNvPr>
          <p:cNvSpPr>
            <a:spLocks noChangeAspect="1"/>
          </p:cNvSpPr>
          <p:nvPr/>
        </p:nvSpPr>
        <p:spPr>
          <a:xfrm>
            <a:off x="1747504" y="3375084"/>
            <a:ext cx="720000" cy="720000"/>
          </a:xfrm>
          <a:prstGeom prst="ellipse">
            <a:avLst/>
          </a:prstGeom>
          <a:ln w="38100">
            <a:solidFill>
              <a:srgbClr val="FF2F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400" dirty="0"/>
              <a:t>b</a:t>
            </a:r>
            <a:endParaRPr kumimoji="1" lang="ja-JP" altLang="en-US" sz="4400" dirty="0"/>
          </a:p>
        </p:txBody>
      </p: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xmlns="" id="{8F3B8647-CD6D-4555-91DE-2B98D449CB0D}"/>
              </a:ext>
            </a:extLst>
          </p:cNvPr>
          <p:cNvCxnSpPr>
            <a:cxnSpLocks/>
            <a:stCxn id="23" idx="4"/>
            <a:endCxn id="26" idx="0"/>
          </p:cNvCxnSpPr>
          <p:nvPr/>
        </p:nvCxnSpPr>
        <p:spPr>
          <a:xfrm>
            <a:off x="2107504" y="4095084"/>
            <a:ext cx="0" cy="1135896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楕円 7">
            <a:extLst>
              <a:ext uri="{FF2B5EF4-FFF2-40B4-BE49-F238E27FC236}">
                <a16:creationId xmlns:a16="http://schemas.microsoft.com/office/drawing/2014/main" xmlns="" id="{228EDEC8-6976-4767-BF98-9775E6730EF7}"/>
              </a:ext>
            </a:extLst>
          </p:cNvPr>
          <p:cNvSpPr>
            <a:spLocks noChangeAspect="1"/>
          </p:cNvSpPr>
          <p:nvPr/>
        </p:nvSpPr>
        <p:spPr>
          <a:xfrm>
            <a:off x="1747504" y="5230980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400" dirty="0"/>
              <a:t>x</a:t>
            </a:r>
            <a:endParaRPr kumimoji="1" lang="ja-JP" altLang="en-US" sz="4400" dirty="0"/>
          </a:p>
        </p:txBody>
      </p: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xmlns="" id="{8F3B8647-CD6D-4555-91DE-2B98D449CB0D}"/>
              </a:ext>
            </a:extLst>
          </p:cNvPr>
          <p:cNvCxnSpPr>
            <a:cxnSpLocks/>
            <a:stCxn id="26" idx="1"/>
            <a:endCxn id="19" idx="4"/>
          </p:cNvCxnSpPr>
          <p:nvPr/>
        </p:nvCxnSpPr>
        <p:spPr>
          <a:xfrm flipH="1" flipV="1">
            <a:off x="1071267" y="4085281"/>
            <a:ext cx="781679" cy="1251141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曲線コネクタ 39"/>
          <p:cNvCxnSpPr>
            <a:stCxn id="19" idx="0"/>
            <a:endCxn id="22" idx="0"/>
          </p:cNvCxnSpPr>
          <p:nvPr/>
        </p:nvCxnSpPr>
        <p:spPr>
          <a:xfrm rot="5400000" flipH="1" flipV="1">
            <a:off x="2107504" y="2329044"/>
            <a:ext cx="12700" cy="2072474"/>
          </a:xfrm>
          <a:prstGeom prst="curvedConnector3">
            <a:avLst>
              <a:gd name="adj1" fmla="val 180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矢印コネクタ 43">
            <a:extLst>
              <a:ext uri="{FF2B5EF4-FFF2-40B4-BE49-F238E27FC236}">
                <a16:creationId xmlns:a16="http://schemas.microsoft.com/office/drawing/2014/main" xmlns="" id="{8F3B8647-CD6D-4555-91DE-2B98D449CB0D}"/>
              </a:ext>
            </a:extLst>
          </p:cNvPr>
          <p:cNvCxnSpPr>
            <a:cxnSpLocks/>
            <a:stCxn id="22" idx="2"/>
            <a:endCxn id="23" idx="6"/>
          </p:cNvCxnSpPr>
          <p:nvPr/>
        </p:nvCxnSpPr>
        <p:spPr>
          <a:xfrm flipH="1">
            <a:off x="2467504" y="3725281"/>
            <a:ext cx="316237" cy="9803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図 26">
            <a:extLst>
              <a:ext uri="{FF2B5EF4-FFF2-40B4-BE49-F238E27FC236}">
                <a16:creationId xmlns:a16="http://schemas.microsoft.com/office/drawing/2014/main" xmlns="" id="{02B1BE53-D409-354C-A4A9-6617746E39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483" y="2898888"/>
            <a:ext cx="2818800" cy="1855898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xmlns="" id="{5EBECE70-1468-E64A-963B-F716C84DCA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2334" y="4770349"/>
            <a:ext cx="2808856" cy="18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77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4400" dirty="0"/>
              <a:t>グループ単位の</a:t>
            </a:r>
            <a:r>
              <a:rPr lang="ja-JP" altLang="en-US" sz="4400" dirty="0" smtClean="0"/>
              <a:t>対戦表</a:t>
            </a:r>
            <a:endParaRPr kumimoji="1" lang="ja-JP" altLang="en-US" sz="4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CC626-9685-4B32-881A-61AE4462F4FA}" type="slidenum">
              <a:rPr lang="ja-JP" altLang="en-US" smtClean="0"/>
              <a:pPr/>
              <a:t>23</a:t>
            </a:fld>
            <a:endParaRPr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xmlns="" id="{51B94CC2-62EF-8A4C-B16B-F321306BBF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6745" y="1985177"/>
            <a:ext cx="3192618" cy="1709085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xmlns="" id="{68F4FE68-D734-DD4B-B6B4-F385979DAF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0063" y="4621212"/>
            <a:ext cx="3960000" cy="1904609"/>
          </a:xfrm>
          <a:prstGeom prst="rect">
            <a:avLst/>
          </a:prstGeom>
        </p:spPr>
      </p:pic>
      <p:sp>
        <p:nvSpPr>
          <p:cNvPr id="7" name="下矢印 6">
            <a:extLst>
              <a:ext uri="{FF2B5EF4-FFF2-40B4-BE49-F238E27FC236}">
                <a16:creationId xmlns:a16="http://schemas.microsoft.com/office/drawing/2014/main" xmlns="" id="{E7A7552A-0D5E-6E44-9269-0EA661D94662}"/>
              </a:ext>
            </a:extLst>
          </p:cNvPr>
          <p:cNvSpPr/>
          <p:nvPr/>
        </p:nvSpPr>
        <p:spPr>
          <a:xfrm>
            <a:off x="1921783" y="3942079"/>
            <a:ext cx="593388" cy="5756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下矢印 7">
            <a:extLst>
              <a:ext uri="{FF2B5EF4-FFF2-40B4-BE49-F238E27FC236}">
                <a16:creationId xmlns:a16="http://schemas.microsoft.com/office/drawing/2014/main" xmlns="" id="{E7EA87B1-BDFC-8E49-A383-5709FAE9AC08}"/>
              </a:ext>
            </a:extLst>
          </p:cNvPr>
          <p:cNvSpPr/>
          <p:nvPr/>
        </p:nvSpPr>
        <p:spPr>
          <a:xfrm rot="16200000">
            <a:off x="4279188" y="5420869"/>
            <a:ext cx="593388" cy="6273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xmlns="" id="{7F8AD1A5-04C3-BB48-B36D-B4B4D63F72BF}"/>
              </a:ext>
            </a:extLst>
          </p:cNvPr>
          <p:cNvCxnSpPr>
            <a:cxnSpLocks/>
          </p:cNvCxnSpPr>
          <p:nvPr/>
        </p:nvCxnSpPr>
        <p:spPr>
          <a:xfrm flipH="1">
            <a:off x="7803627" y="3655840"/>
            <a:ext cx="592916" cy="221769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xmlns="" id="{81455831-A277-0843-ACED-4064BE4FE44D}"/>
              </a:ext>
            </a:extLst>
          </p:cNvPr>
          <p:cNvCxnSpPr>
            <a:cxnSpLocks/>
          </p:cNvCxnSpPr>
          <p:nvPr/>
        </p:nvCxnSpPr>
        <p:spPr>
          <a:xfrm>
            <a:off x="5956663" y="3655840"/>
            <a:ext cx="683530" cy="221769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xmlns="" id="{862BBAA1-B19E-844A-BB77-A42692AB83F8}"/>
              </a:ext>
            </a:extLst>
          </p:cNvPr>
          <p:cNvSpPr/>
          <p:nvPr/>
        </p:nvSpPr>
        <p:spPr>
          <a:xfrm>
            <a:off x="6640193" y="5384332"/>
            <a:ext cx="1163434" cy="489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xmlns="" id="{6529751E-8BF8-DA43-B985-FD78206980DB}"/>
              </a:ext>
            </a:extLst>
          </p:cNvPr>
          <p:cNvSpPr/>
          <p:nvPr/>
        </p:nvSpPr>
        <p:spPr>
          <a:xfrm>
            <a:off x="5956663" y="2643470"/>
            <a:ext cx="2439880" cy="10123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xmlns="" id="{721E86D9-D32E-1341-AAE0-D284C17960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701" y="4621212"/>
            <a:ext cx="3960000" cy="1904610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xmlns="" id="{A090C867-245E-F04F-AC9E-6EB0667B28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350" y="4925749"/>
            <a:ext cx="3420000" cy="1596000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64579EC6-E375-074A-A6FD-28C30EDE4F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1701" y="1910325"/>
            <a:ext cx="3944649" cy="185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1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36FF1404-56E1-034F-8BB3-06D89484D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初期解生成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xmlns="" id="{7334E13B-358F-314F-B023-CE7AC0064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CC626-9685-4B32-881A-61AE4462F4FA}" type="slidenum">
              <a:rPr lang="ja-JP" altLang="en-US" smtClean="0"/>
              <a:pPr/>
              <a:t>24</a:t>
            </a:fld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角丸四角形 4">
                <a:extLst>
                  <a:ext uri="{FF2B5EF4-FFF2-40B4-BE49-F238E27FC236}">
                    <a16:creationId xmlns:a16="http://schemas.microsoft.com/office/drawing/2014/main" xmlns="" id="{9598F126-E7CA-B346-A84D-58C7E384EB44}"/>
                  </a:ext>
                </a:extLst>
              </p:cNvPr>
              <p:cNvSpPr/>
              <p:nvPr/>
            </p:nvSpPr>
            <p:spPr>
              <a:xfrm>
                <a:off x="5190954" y="2183343"/>
                <a:ext cx="3460096" cy="914818"/>
              </a:xfrm>
              <a:prstGeom prst="roundRect">
                <a:avLst/>
              </a:pr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2800" dirty="0" smtClean="0"/>
                  <a:t>チーム数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ja-JP" sz="2800" b="0" i="1" smtClean="0">
                        <a:latin typeface="Cambria Math" charset="0"/>
                      </a:rPr>
                      <m:t>+4</m:t>
                    </m:r>
                  </m:oMath>
                </a14:m>
                <a:r>
                  <a:rPr lang="ja-JP" altLang="en-US" sz="2800" dirty="0" smtClean="0"/>
                  <a:t>の</a:t>
                </a:r>
                <a:endParaRPr lang="en-US" altLang="ja-JP" sz="2800" dirty="0" smtClean="0"/>
              </a:p>
              <a:p>
                <a:pPr algn="ctr"/>
                <a:r>
                  <a:rPr lang="ja-JP" altLang="en-US" sz="2800" dirty="0" smtClean="0"/>
                  <a:t>問題</a:t>
                </a:r>
                <a:r>
                  <a:rPr lang="ja-JP" altLang="en-US" sz="2800" dirty="0"/>
                  <a:t>（先行研究</a:t>
                </a:r>
                <a:r>
                  <a:rPr lang="en-US" altLang="ja-JP" sz="2800" dirty="0" smtClean="0"/>
                  <a:t>[2]</a:t>
                </a:r>
                <a:r>
                  <a:rPr lang="ja-JP" altLang="en-US" sz="2800" dirty="0"/>
                  <a:t>）</a:t>
                </a:r>
              </a:p>
            </p:txBody>
          </p:sp>
        </mc:Choice>
        <mc:Fallback xmlns="">
          <p:sp>
            <p:nvSpPr>
              <p:cNvPr id="5" name="角丸四角形 4">
                <a:extLst>
                  <a:ext uri="{FF2B5EF4-FFF2-40B4-BE49-F238E27FC236}">
                    <a16:creationId xmlns:a16="http://schemas.microsoft.com/office/drawing/2014/main" xmlns="" id="{9598F126-E7CA-B346-A84D-58C7E384EB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0954" y="2183343"/>
                <a:ext cx="3460096" cy="914818"/>
              </a:xfrm>
              <a:prstGeom prst="roundRect">
                <a:avLst/>
              </a:prstGeom>
              <a:blipFill rotWithShape="0">
                <a:blip r:embed="rId3"/>
                <a:stretch>
                  <a:fillRect t="-10458" b="-20261"/>
                </a:stretch>
              </a:blipFill>
              <a:ln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角丸四角形 6">
                <a:extLst>
                  <a:ext uri="{FF2B5EF4-FFF2-40B4-BE49-F238E27FC236}">
                    <a16:creationId xmlns:a16="http://schemas.microsoft.com/office/drawing/2014/main" xmlns="" id="{3E320E30-118C-7347-91AE-E8CB1AD97749}"/>
                  </a:ext>
                </a:extLst>
              </p:cNvPr>
              <p:cNvSpPr/>
              <p:nvPr/>
            </p:nvSpPr>
            <p:spPr>
              <a:xfrm>
                <a:off x="5190954" y="4111465"/>
                <a:ext cx="3460096" cy="914818"/>
              </a:xfrm>
              <a:prstGeom prst="roundRect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2800" dirty="0" smtClean="0"/>
                  <a:t>チーム数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ja-JP" altLang="en-US" sz="2800" dirty="0" smtClean="0"/>
                  <a:t>の</a:t>
                </a:r>
                <a:endParaRPr lang="en-US" altLang="ja-JP" sz="2800" dirty="0" smtClean="0"/>
              </a:p>
              <a:p>
                <a:pPr algn="ctr"/>
                <a:r>
                  <a:rPr lang="ja-JP" altLang="en-US" sz="2800" dirty="0" smtClean="0"/>
                  <a:t>問題（提案手法）</a:t>
                </a:r>
                <a:endParaRPr lang="en-US" altLang="ja-JP" sz="2800" dirty="0"/>
              </a:p>
            </p:txBody>
          </p:sp>
        </mc:Choice>
        <mc:Fallback xmlns="">
          <p:sp>
            <p:nvSpPr>
              <p:cNvPr id="7" name="角丸四角形 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E320E30-118C-7347-91AE-E8CB1AD977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0954" y="4111465"/>
                <a:ext cx="3460096" cy="914818"/>
              </a:xfrm>
              <a:prstGeom prst="roundRect">
                <a:avLst/>
              </a:prstGeom>
              <a:blipFill rotWithShape="0">
                <a:blip r:embed="rId4"/>
                <a:stretch>
                  <a:fillRect t="-8917" b="-14650"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角丸四角形 7">
                <a:extLst>
                  <a:ext uri="{FF2B5EF4-FFF2-40B4-BE49-F238E27FC236}">
                    <a16:creationId xmlns:a16="http://schemas.microsoft.com/office/drawing/2014/main" xmlns="" id="{710BA02D-95C5-4147-887F-C3BABF637149}"/>
                  </a:ext>
                </a:extLst>
              </p:cNvPr>
              <p:cNvSpPr/>
              <p:nvPr/>
            </p:nvSpPr>
            <p:spPr>
              <a:xfrm>
                <a:off x="876821" y="2152028"/>
                <a:ext cx="3035689" cy="290557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ja-JP" sz="2800" dirty="0">
                    <a:latin typeface="+mn-ea"/>
                  </a:rPr>
                  <a:t>-Packing</a:t>
                </a:r>
                <a:r>
                  <a:rPr lang="ja-JP" altLang="en-US" sz="2800" dirty="0">
                    <a:latin typeface="+mn-ea"/>
                  </a:rPr>
                  <a:t>の解</a:t>
                </a:r>
              </a:p>
            </p:txBody>
          </p:sp>
        </mc:Choice>
        <mc:Fallback xmlns="">
          <p:sp>
            <p:nvSpPr>
              <p:cNvPr id="8" name="角丸四角形 7">
                <a:extLst>
                  <a:ext uri="{FF2B5EF4-FFF2-40B4-BE49-F238E27FC236}">
                    <a16:creationId xmlns:a16="http://schemas.microsoft.com/office/drawing/2014/main" id="{710BA02D-95C5-4147-887F-C3BABF6371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821" y="2152028"/>
                <a:ext cx="3035689" cy="290557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右矢印 8">
            <a:extLst>
              <a:ext uri="{FF2B5EF4-FFF2-40B4-BE49-F238E27FC236}">
                <a16:creationId xmlns:a16="http://schemas.microsoft.com/office/drawing/2014/main" xmlns="" id="{5D426B26-B0BC-3149-BB81-9D01176E6E2E}"/>
              </a:ext>
            </a:extLst>
          </p:cNvPr>
          <p:cNvSpPr/>
          <p:nvPr/>
        </p:nvSpPr>
        <p:spPr>
          <a:xfrm>
            <a:off x="4026166" y="2427107"/>
            <a:ext cx="1051132" cy="4272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右矢印 9">
            <a:extLst>
              <a:ext uri="{FF2B5EF4-FFF2-40B4-BE49-F238E27FC236}">
                <a16:creationId xmlns:a16="http://schemas.microsoft.com/office/drawing/2014/main" xmlns="" id="{AFB9F501-7F0D-B64D-B4FD-7653DCB2C21D}"/>
              </a:ext>
            </a:extLst>
          </p:cNvPr>
          <p:cNvSpPr/>
          <p:nvPr/>
        </p:nvSpPr>
        <p:spPr>
          <a:xfrm>
            <a:off x="4026166" y="4355229"/>
            <a:ext cx="1051132" cy="4272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xmlns="" id="{E6373F72-0894-7C47-AF13-C81585585991}"/>
              </a:ext>
            </a:extLst>
          </p:cNvPr>
          <p:cNvSpPr/>
          <p:nvPr/>
        </p:nvSpPr>
        <p:spPr>
          <a:xfrm>
            <a:off x="3623703" y="5880785"/>
            <a:ext cx="50570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dirty="0" smtClean="0">
                <a:latin typeface="+mn-ea"/>
              </a:rPr>
              <a:t>[</a:t>
            </a:r>
            <a:r>
              <a:rPr lang="en-US" altLang="ja-JP" dirty="0" smtClean="0">
                <a:latin typeface="+mn-ea"/>
              </a:rPr>
              <a:t>2</a:t>
            </a:r>
            <a:r>
              <a:rPr lang="en" altLang="ja-JP" dirty="0" smtClean="0">
                <a:latin typeface="+mn-ea"/>
              </a:rPr>
              <a:t>] </a:t>
            </a:r>
            <a:r>
              <a:rPr lang="en-US" altLang="ja-JP" dirty="0" err="1">
                <a:latin typeface="+mn-ea"/>
              </a:rPr>
              <a:t>Goerigk</a:t>
            </a:r>
            <a:r>
              <a:rPr lang="en-US" altLang="ja-JP" dirty="0">
                <a:latin typeface="+mn-ea"/>
              </a:rPr>
              <a:t>, Hoshino, </a:t>
            </a:r>
            <a:r>
              <a:rPr lang="en-US" altLang="ja-JP" dirty="0" err="1">
                <a:latin typeface="+mn-ea"/>
              </a:rPr>
              <a:t>Kawarabayashi</a:t>
            </a:r>
            <a:r>
              <a:rPr lang="en-US" altLang="ja-JP" dirty="0">
                <a:latin typeface="+mn-ea"/>
              </a:rPr>
              <a:t>, and </a:t>
            </a:r>
            <a:r>
              <a:rPr lang="en-US" altLang="ja-JP" dirty="0" err="1">
                <a:latin typeface="+mn-ea"/>
              </a:rPr>
              <a:t>Westphal</a:t>
            </a:r>
            <a:r>
              <a:rPr lang="en-US" altLang="ja-JP" dirty="0">
                <a:latin typeface="+mn-ea"/>
              </a:rPr>
              <a:t> </a:t>
            </a:r>
          </a:p>
          <a:p>
            <a:r>
              <a:rPr lang="en-US" altLang="ja-JP" dirty="0">
                <a:latin typeface="+mn-ea"/>
              </a:rPr>
              <a:t>28</a:t>
            </a:r>
            <a:r>
              <a:rPr lang="en-US" altLang="ja-JP" baseline="30000" dirty="0">
                <a:latin typeface="+mn-ea"/>
              </a:rPr>
              <a:t>th</a:t>
            </a:r>
            <a:r>
              <a:rPr lang="en-US" altLang="ja-JP" dirty="0">
                <a:latin typeface="+mn-ea"/>
              </a:rPr>
              <a:t> </a:t>
            </a:r>
            <a:r>
              <a:rPr lang="en" altLang="ja-JP" dirty="0">
                <a:latin typeface="+mn-ea"/>
              </a:rPr>
              <a:t>AAAI Conference</a:t>
            </a:r>
            <a:r>
              <a:rPr lang="en-US" altLang="ja-JP" dirty="0">
                <a:latin typeface="+mn-ea"/>
              </a:rPr>
              <a:t>,</a:t>
            </a:r>
            <a:r>
              <a:rPr lang="en" altLang="ja-JP" dirty="0">
                <a:latin typeface="+mn-ea"/>
              </a:rPr>
              <a:t> pp 2271-2277</a:t>
            </a:r>
          </a:p>
        </p:txBody>
      </p:sp>
    </p:spTree>
    <p:extLst>
      <p:ext uri="{BB962C8B-B14F-4D97-AF65-F5344CB8AC3E}">
        <p14:creationId xmlns:p14="http://schemas.microsoft.com/office/powerpoint/2010/main" val="78762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xmlns="" id="{35C6B9B7-9850-417F-9FBA-C5AC8B56396F}"/>
              </a:ext>
            </a:extLst>
          </p:cNvPr>
          <p:cNvSpPr/>
          <p:nvPr/>
        </p:nvSpPr>
        <p:spPr>
          <a:xfrm>
            <a:off x="476244" y="4881794"/>
            <a:ext cx="3231150" cy="1079877"/>
          </a:xfrm>
          <a:prstGeom prst="rect">
            <a:avLst/>
          </a:prstGeom>
          <a:solidFill>
            <a:srgbClr val="FF93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822959" y="292542"/>
                <a:ext cx="7917279" cy="1450757"/>
              </a:xfrm>
            </p:spPr>
            <p:txBody>
              <a:bodyPr>
                <a:normAutofit/>
              </a:bodyPr>
              <a:lstStyle/>
              <a:p>
                <a:r>
                  <a:rPr lang="ja-JP" altLang="en-US" dirty="0" smtClean="0"/>
                  <a:t>チーム数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altLang="ja-JP" b="0" i="1" smtClean="0">
                        <a:latin typeface="Cambria Math" charset="0"/>
                      </a:rPr>
                      <m:t>𝑘</m:t>
                    </m:r>
                  </m:oMath>
                </a14:m>
                <a:r>
                  <a:rPr lang="ja-JP" altLang="en-US" dirty="0"/>
                  <a:t>の問題に対する</a:t>
                </a:r>
                <a:r>
                  <a:rPr lang="en-US" altLang="ja-JP" dirty="0"/>
                  <a:t/>
                </a:r>
                <a:br>
                  <a:rPr lang="en-US" altLang="ja-JP" dirty="0"/>
                </a:br>
                <a:r>
                  <a:rPr lang="ja-JP" altLang="en-US" dirty="0"/>
                  <a:t>初期解生成法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22959" y="292542"/>
                <a:ext cx="7917279" cy="1450757"/>
              </a:xfrm>
              <a:blipFill rotWithShape="0">
                <a:blip r:embed="rId3"/>
                <a:stretch>
                  <a:fillRect l="-3464" t="-12185" b="-1932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CC626-9685-4B32-881A-61AE4462F4FA}" type="slidenum">
              <a:rPr lang="ja-JP" altLang="en-US" smtClean="0"/>
              <a:pPr/>
              <a:t>25</a:t>
            </a:fld>
            <a:endParaRPr lang="ja-JP" altLang="en-US"/>
          </a:p>
        </p:txBody>
      </p:sp>
      <p:sp>
        <p:nvSpPr>
          <p:cNvPr id="6" name="角丸四角形 5">
            <a:extLst>
              <a:ext uri="{FF2B5EF4-FFF2-40B4-BE49-F238E27FC236}">
                <a16:creationId xmlns:a16="http://schemas.microsoft.com/office/drawing/2014/main" xmlns="" id="{9598F126-E7CA-B346-A84D-58C7E384EB44}"/>
              </a:ext>
            </a:extLst>
          </p:cNvPr>
          <p:cNvSpPr/>
          <p:nvPr/>
        </p:nvSpPr>
        <p:spPr>
          <a:xfrm>
            <a:off x="1211220" y="1838403"/>
            <a:ext cx="6888790" cy="914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dirty="0"/>
              <a:t>3</a:t>
            </a:r>
            <a:r>
              <a:rPr lang="ja-JP" altLang="en-US" sz="2800" dirty="0"/>
              <a:t>チーム</a:t>
            </a:r>
            <a:r>
              <a:rPr lang="en-US" altLang="ja-JP" sz="2800" dirty="0"/>
              <a:t> vs 3</a:t>
            </a:r>
            <a:r>
              <a:rPr lang="ja-JP" altLang="en-US" sz="2800" dirty="0"/>
              <a:t>チーム</a:t>
            </a:r>
            <a:r>
              <a:rPr lang="ja-JP" altLang="en-US" sz="2800"/>
              <a:t>　の小対戦表</a:t>
            </a:r>
            <a:endParaRPr lang="en-US" altLang="ja-JP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/>
              <p:cNvSpPr txBox="1"/>
              <p:nvPr/>
            </p:nvSpPr>
            <p:spPr>
              <a:xfrm>
                <a:off x="0" y="5955122"/>
                <a:ext cx="2474780" cy="4049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1" lang="en-US" altLang="ja-JP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charset="0"/>
                            </a:rPr>
                            <m:t>𝑎</m:t>
                          </m:r>
                          <m:r>
                            <a:rPr kumimoji="1" lang="en-US" altLang="ja-JP" b="0" i="1" smtClean="0">
                              <a:latin typeface="Cambria Math" charset="0"/>
                            </a:rPr>
                            <m:t>,</m:t>
                          </m:r>
                          <m:r>
                            <a:rPr kumimoji="1" lang="en-US" altLang="ja-JP" b="0" i="1" smtClean="0">
                              <a:latin typeface="Cambria Math" charset="0"/>
                            </a:rPr>
                            <m:t>𝑏</m:t>
                          </m:r>
                          <m:r>
                            <a:rPr kumimoji="1" lang="en-US" altLang="ja-JP" b="0" i="1" smtClean="0">
                              <a:latin typeface="Cambria Math" charset="0"/>
                            </a:rPr>
                            <m:t>,</m:t>
                          </m:r>
                          <m:r>
                            <a:rPr kumimoji="1" lang="en-US" altLang="ja-JP" b="0" i="1" smtClean="0">
                              <a:latin typeface="Cambria Math" charset="0"/>
                            </a:rPr>
                            <m:t>𝑐</m:t>
                          </m:r>
                        </m:e>
                      </m:d>
                      <m:r>
                        <a:rPr kumimoji="1" lang="en-US" altLang="ja-JP" b="0" i="1" smtClean="0">
                          <a:latin typeface="Cambria Math" charset="0"/>
                        </a:rPr>
                        <m:t>∈</m:t>
                      </m:r>
                      <m:d>
                        <m:dPr>
                          <m:ctrlPr>
                            <a:rPr kumimoji="1" lang="en-US" altLang="ja-JP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ja-JP" altLang="en-US" i="1" smtClean="0">
                              <a:latin typeface="Cambria Math" charset="0"/>
                            </a:rPr>
                            <m:t>グループ</m:t>
                          </m:r>
                          <m:r>
                            <a:rPr lang="en-US" altLang="ja-JP" b="0" i="1" smtClean="0">
                              <a:latin typeface="Cambria Math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0" name="テキスト ボックス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955122"/>
                <a:ext cx="2474780" cy="404983"/>
              </a:xfrm>
              <a:prstGeom prst="rect">
                <a:avLst/>
              </a:prstGeom>
              <a:blipFill rotWithShape="0">
                <a:blip r:embed="rId4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/>
              <p:cNvSpPr txBox="1"/>
              <p:nvPr/>
            </p:nvSpPr>
            <p:spPr>
              <a:xfrm>
                <a:off x="2474780" y="5955122"/>
                <a:ext cx="2465227" cy="4049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1" lang="en-US" altLang="ja-JP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charset="0"/>
                            </a:rPr>
                            <m:t>𝑝</m:t>
                          </m:r>
                          <m:r>
                            <a:rPr kumimoji="1" lang="en-US" altLang="ja-JP" b="0" i="1" smtClean="0">
                              <a:latin typeface="Cambria Math" charset="0"/>
                            </a:rPr>
                            <m:t>,</m:t>
                          </m:r>
                          <m:r>
                            <a:rPr kumimoji="1" lang="en-US" altLang="ja-JP" b="0" i="1" smtClean="0">
                              <a:latin typeface="Cambria Math" charset="0"/>
                            </a:rPr>
                            <m:t>𝑞</m:t>
                          </m:r>
                          <m:r>
                            <a:rPr kumimoji="1" lang="en-US" altLang="ja-JP" b="0" i="1" smtClean="0">
                              <a:latin typeface="Cambria Math" charset="0"/>
                            </a:rPr>
                            <m:t>,</m:t>
                          </m:r>
                          <m:r>
                            <a:rPr kumimoji="1" lang="en-US" altLang="ja-JP" b="0" i="1" smtClean="0">
                              <a:latin typeface="Cambria Math" charset="0"/>
                            </a:rPr>
                            <m:t>𝑟</m:t>
                          </m:r>
                        </m:e>
                      </m:d>
                      <m:r>
                        <a:rPr kumimoji="1" lang="en-US" altLang="ja-JP" b="0" i="1" smtClean="0">
                          <a:latin typeface="Cambria Math" charset="0"/>
                        </a:rPr>
                        <m:t>∈</m:t>
                      </m:r>
                      <m:d>
                        <m:dPr>
                          <m:ctrlPr>
                            <a:rPr kumimoji="1" lang="en-US" altLang="ja-JP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ja-JP" altLang="en-US" i="1" smtClean="0">
                              <a:latin typeface="Cambria Math" charset="0"/>
                            </a:rPr>
                            <m:t>グループ</m:t>
                          </m:r>
                          <m:r>
                            <a:rPr lang="en-US" altLang="ja-JP" b="0" i="1" smtClean="0">
                              <a:latin typeface="Cambria Math" charset="0"/>
                            </a:rPr>
                            <m:t>𝑌</m:t>
                          </m:r>
                        </m:e>
                      </m:d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1" name="テキスト ボックス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4780" y="5955122"/>
                <a:ext cx="2465227" cy="404983"/>
              </a:xfrm>
              <a:prstGeom prst="rect">
                <a:avLst/>
              </a:prstGeom>
              <a:blipFill rotWithShape="0">
                <a:blip r:embed="rId5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xmlns="" id="{35C6B9B7-9850-417F-9FBA-C5AC8B56396F}"/>
              </a:ext>
            </a:extLst>
          </p:cNvPr>
          <p:cNvSpPr/>
          <p:nvPr/>
        </p:nvSpPr>
        <p:spPr>
          <a:xfrm>
            <a:off x="476244" y="2854263"/>
            <a:ext cx="3231150" cy="1079877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楕円 6">
            <a:extLst>
              <a:ext uri="{FF2B5EF4-FFF2-40B4-BE49-F238E27FC236}">
                <a16:creationId xmlns:a16="http://schemas.microsoft.com/office/drawing/2014/main" xmlns="" id="{D763F620-8A77-4FB5-917B-81D3B99815DA}"/>
              </a:ext>
            </a:extLst>
          </p:cNvPr>
          <p:cNvSpPr>
            <a:spLocks noChangeAspect="1"/>
          </p:cNvSpPr>
          <p:nvPr/>
        </p:nvSpPr>
        <p:spPr>
          <a:xfrm>
            <a:off x="711267" y="2986998"/>
            <a:ext cx="720000" cy="720000"/>
          </a:xfrm>
          <a:prstGeom prst="ellipse">
            <a:avLst/>
          </a:prstGeom>
          <a:ln w="38100">
            <a:solidFill>
              <a:srgbClr val="FF2F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400" dirty="0"/>
              <a:t>p</a:t>
            </a:r>
            <a:endParaRPr kumimoji="1" lang="ja-JP" altLang="en-US" sz="4400" dirty="0"/>
          </a:p>
        </p:txBody>
      </p:sp>
      <p:sp>
        <p:nvSpPr>
          <p:cNvPr id="15" name="楕円 7">
            <a:extLst>
              <a:ext uri="{FF2B5EF4-FFF2-40B4-BE49-F238E27FC236}">
                <a16:creationId xmlns:a16="http://schemas.microsoft.com/office/drawing/2014/main" xmlns="" id="{228EDEC8-6976-4767-BF98-9775E6730EF7}"/>
              </a:ext>
            </a:extLst>
          </p:cNvPr>
          <p:cNvSpPr>
            <a:spLocks noChangeAspect="1"/>
          </p:cNvSpPr>
          <p:nvPr/>
        </p:nvSpPr>
        <p:spPr>
          <a:xfrm>
            <a:off x="2783741" y="3015084"/>
            <a:ext cx="720000" cy="720000"/>
          </a:xfrm>
          <a:prstGeom prst="ellips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400" dirty="0"/>
              <a:t>r</a:t>
            </a:r>
            <a:endParaRPr kumimoji="1" lang="ja-JP" altLang="en-US" sz="4400" dirty="0"/>
          </a:p>
        </p:txBody>
      </p:sp>
      <p:sp>
        <p:nvSpPr>
          <p:cNvPr id="16" name="楕円 8">
            <a:extLst>
              <a:ext uri="{FF2B5EF4-FFF2-40B4-BE49-F238E27FC236}">
                <a16:creationId xmlns:a16="http://schemas.microsoft.com/office/drawing/2014/main" xmlns="" id="{35BB9DDC-7EDB-4A18-8627-083A2FA2463F}"/>
              </a:ext>
            </a:extLst>
          </p:cNvPr>
          <p:cNvSpPr>
            <a:spLocks noChangeAspect="1"/>
          </p:cNvSpPr>
          <p:nvPr/>
        </p:nvSpPr>
        <p:spPr>
          <a:xfrm>
            <a:off x="1747504" y="2986998"/>
            <a:ext cx="720000" cy="720000"/>
          </a:xfrm>
          <a:prstGeom prst="ellipse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400" dirty="0"/>
              <a:t>q</a:t>
            </a:r>
            <a:endParaRPr kumimoji="1" lang="ja-JP" altLang="en-US" sz="4400" dirty="0"/>
          </a:p>
        </p:txBody>
      </p:sp>
      <p:sp>
        <p:nvSpPr>
          <p:cNvPr id="22" name="楕円 6">
            <a:extLst>
              <a:ext uri="{FF2B5EF4-FFF2-40B4-BE49-F238E27FC236}">
                <a16:creationId xmlns:a16="http://schemas.microsoft.com/office/drawing/2014/main" xmlns="" id="{D763F620-8A77-4FB5-917B-81D3B99815DA}"/>
              </a:ext>
            </a:extLst>
          </p:cNvPr>
          <p:cNvSpPr>
            <a:spLocks noChangeAspect="1"/>
          </p:cNvSpPr>
          <p:nvPr/>
        </p:nvSpPr>
        <p:spPr>
          <a:xfrm>
            <a:off x="711267" y="505829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400" dirty="0"/>
              <a:t>a</a:t>
            </a:r>
            <a:endParaRPr kumimoji="1" lang="ja-JP" altLang="en-US" sz="4400" dirty="0"/>
          </a:p>
        </p:txBody>
      </p:sp>
      <p:sp>
        <p:nvSpPr>
          <p:cNvPr id="23" name="楕円 7">
            <a:extLst>
              <a:ext uri="{FF2B5EF4-FFF2-40B4-BE49-F238E27FC236}">
                <a16:creationId xmlns:a16="http://schemas.microsoft.com/office/drawing/2014/main" xmlns="" id="{228EDEC8-6976-4767-BF98-9775E6730EF7}"/>
              </a:ext>
            </a:extLst>
          </p:cNvPr>
          <p:cNvSpPr>
            <a:spLocks noChangeAspect="1"/>
          </p:cNvSpPr>
          <p:nvPr/>
        </p:nvSpPr>
        <p:spPr>
          <a:xfrm>
            <a:off x="2783741" y="505829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400" dirty="0"/>
              <a:t>c</a:t>
            </a:r>
            <a:endParaRPr kumimoji="1" lang="ja-JP" altLang="en-US" sz="4400" dirty="0"/>
          </a:p>
        </p:txBody>
      </p:sp>
      <p:sp>
        <p:nvSpPr>
          <p:cNvPr id="24" name="楕円 8">
            <a:extLst>
              <a:ext uri="{FF2B5EF4-FFF2-40B4-BE49-F238E27FC236}">
                <a16:creationId xmlns:a16="http://schemas.microsoft.com/office/drawing/2014/main" xmlns="" id="{35BB9DDC-7EDB-4A18-8627-083A2FA2463F}"/>
              </a:ext>
            </a:extLst>
          </p:cNvPr>
          <p:cNvSpPr>
            <a:spLocks noChangeAspect="1"/>
          </p:cNvSpPr>
          <p:nvPr/>
        </p:nvSpPr>
        <p:spPr>
          <a:xfrm>
            <a:off x="1747504" y="505829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400" dirty="0"/>
              <a:t>b</a:t>
            </a:r>
            <a:endParaRPr kumimoji="1" lang="ja-JP" altLang="en-US" sz="4400" dirty="0"/>
          </a:p>
        </p:txBody>
      </p:sp>
      <p:cxnSp>
        <p:nvCxnSpPr>
          <p:cNvPr id="44" name="直線矢印コネクタ 43">
            <a:extLst>
              <a:ext uri="{FF2B5EF4-FFF2-40B4-BE49-F238E27FC236}">
                <a16:creationId xmlns:a16="http://schemas.microsoft.com/office/drawing/2014/main" xmlns="" id="{8F3B8647-CD6D-4555-91DE-2B98D449CB0D}"/>
              </a:ext>
            </a:extLst>
          </p:cNvPr>
          <p:cNvCxnSpPr>
            <a:cxnSpLocks/>
            <a:stCxn id="22" idx="0"/>
            <a:endCxn id="14" idx="4"/>
          </p:cNvCxnSpPr>
          <p:nvPr/>
        </p:nvCxnSpPr>
        <p:spPr>
          <a:xfrm flipV="1">
            <a:off x="1071267" y="3706998"/>
            <a:ext cx="0" cy="1351296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>
            <a:extLst>
              <a:ext uri="{FF2B5EF4-FFF2-40B4-BE49-F238E27FC236}">
                <a16:creationId xmlns:a16="http://schemas.microsoft.com/office/drawing/2014/main" xmlns="" id="{8F3B8647-CD6D-4555-91DE-2B98D449CB0D}"/>
              </a:ext>
            </a:extLst>
          </p:cNvPr>
          <p:cNvCxnSpPr>
            <a:cxnSpLocks/>
            <a:stCxn id="14" idx="4"/>
            <a:endCxn id="23" idx="0"/>
          </p:cNvCxnSpPr>
          <p:nvPr/>
        </p:nvCxnSpPr>
        <p:spPr>
          <a:xfrm>
            <a:off x="1071267" y="3706998"/>
            <a:ext cx="2072474" cy="1351296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矢印コネクタ 47">
            <a:extLst>
              <a:ext uri="{FF2B5EF4-FFF2-40B4-BE49-F238E27FC236}">
                <a16:creationId xmlns:a16="http://schemas.microsoft.com/office/drawing/2014/main" xmlns="" id="{AD1DEE14-57CB-CC4B-AE99-2A54BCA09FE3}"/>
              </a:ext>
            </a:extLst>
          </p:cNvPr>
          <p:cNvCxnSpPr>
            <a:cxnSpLocks/>
          </p:cNvCxnSpPr>
          <p:nvPr/>
        </p:nvCxnSpPr>
        <p:spPr>
          <a:xfrm flipH="1">
            <a:off x="2444208" y="5438152"/>
            <a:ext cx="339533" cy="0"/>
          </a:xfrm>
          <a:prstGeom prst="straightConnector1">
            <a:avLst/>
          </a:prstGeom>
          <a:ln w="539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>
            <a:extLst>
              <a:ext uri="{FF2B5EF4-FFF2-40B4-BE49-F238E27FC236}">
                <a16:creationId xmlns:a16="http://schemas.microsoft.com/office/drawing/2014/main" xmlns="" id="{7EF671DB-8342-3D4E-A3F2-59C6AE171DC4}"/>
              </a:ext>
            </a:extLst>
          </p:cNvPr>
          <p:cNvCxnSpPr>
            <a:cxnSpLocks/>
          </p:cNvCxnSpPr>
          <p:nvPr/>
        </p:nvCxnSpPr>
        <p:spPr>
          <a:xfrm flipH="1">
            <a:off x="2444209" y="5241920"/>
            <a:ext cx="339532" cy="0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矢印コネクタ 51">
            <a:extLst>
              <a:ext uri="{FF2B5EF4-FFF2-40B4-BE49-F238E27FC236}">
                <a16:creationId xmlns:a16="http://schemas.microsoft.com/office/drawing/2014/main" xmlns="" id="{4431FF12-B493-364F-8CF9-C70D3AAD3967}"/>
              </a:ext>
            </a:extLst>
          </p:cNvPr>
          <p:cNvCxnSpPr>
            <a:cxnSpLocks/>
          </p:cNvCxnSpPr>
          <p:nvPr/>
        </p:nvCxnSpPr>
        <p:spPr>
          <a:xfrm flipH="1">
            <a:off x="2444208" y="5628364"/>
            <a:ext cx="339533" cy="0"/>
          </a:xfrm>
          <a:prstGeom prst="straightConnector1">
            <a:avLst/>
          </a:prstGeom>
          <a:ln w="53975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>
            <a:extLst>
              <a:ext uri="{FF2B5EF4-FFF2-40B4-BE49-F238E27FC236}">
                <a16:creationId xmlns:a16="http://schemas.microsoft.com/office/drawing/2014/main" xmlns="" id="{6C3E9B99-25A6-5744-B95F-E76F1C59EE3B}"/>
              </a:ext>
            </a:extLst>
          </p:cNvPr>
          <p:cNvCxnSpPr>
            <a:cxnSpLocks/>
            <a:stCxn id="16" idx="4"/>
            <a:endCxn id="23" idx="0"/>
          </p:cNvCxnSpPr>
          <p:nvPr/>
        </p:nvCxnSpPr>
        <p:spPr>
          <a:xfrm>
            <a:off x="2107504" y="3706998"/>
            <a:ext cx="1036237" cy="1351296"/>
          </a:xfrm>
          <a:prstGeom prst="straightConnector1">
            <a:avLst/>
          </a:prstGeom>
          <a:ln w="539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矢印コネクタ 53">
            <a:extLst>
              <a:ext uri="{FF2B5EF4-FFF2-40B4-BE49-F238E27FC236}">
                <a16:creationId xmlns:a16="http://schemas.microsoft.com/office/drawing/2014/main" xmlns="" id="{85F1FE67-2BB1-2947-9161-1385EA9EE85B}"/>
              </a:ext>
            </a:extLst>
          </p:cNvPr>
          <p:cNvCxnSpPr>
            <a:cxnSpLocks/>
            <a:stCxn id="22" idx="0"/>
            <a:endCxn id="16" idx="4"/>
          </p:cNvCxnSpPr>
          <p:nvPr/>
        </p:nvCxnSpPr>
        <p:spPr>
          <a:xfrm flipV="1">
            <a:off x="1071267" y="3706998"/>
            <a:ext cx="1036237" cy="1351296"/>
          </a:xfrm>
          <a:prstGeom prst="straightConnector1">
            <a:avLst/>
          </a:prstGeom>
          <a:ln w="539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矢印コネクタ 62">
            <a:extLst>
              <a:ext uri="{FF2B5EF4-FFF2-40B4-BE49-F238E27FC236}">
                <a16:creationId xmlns:a16="http://schemas.microsoft.com/office/drawing/2014/main" xmlns="" id="{D14E45D8-CF38-9041-8A5D-14B4BB773FD6}"/>
              </a:ext>
            </a:extLst>
          </p:cNvPr>
          <p:cNvCxnSpPr>
            <a:cxnSpLocks/>
            <a:stCxn id="22" idx="0"/>
            <a:endCxn id="15" idx="4"/>
          </p:cNvCxnSpPr>
          <p:nvPr/>
        </p:nvCxnSpPr>
        <p:spPr>
          <a:xfrm flipV="1">
            <a:off x="1071267" y="3735084"/>
            <a:ext cx="2072474" cy="1323210"/>
          </a:xfrm>
          <a:prstGeom prst="straightConnector1">
            <a:avLst/>
          </a:prstGeom>
          <a:ln w="53975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矢印コネクタ 63">
            <a:extLst>
              <a:ext uri="{FF2B5EF4-FFF2-40B4-BE49-F238E27FC236}">
                <a16:creationId xmlns:a16="http://schemas.microsoft.com/office/drawing/2014/main" xmlns="" id="{8195BFE4-83FD-4C45-869C-D36F25209F96}"/>
              </a:ext>
            </a:extLst>
          </p:cNvPr>
          <p:cNvCxnSpPr>
            <a:cxnSpLocks/>
            <a:stCxn id="15" idx="4"/>
            <a:endCxn id="23" idx="0"/>
          </p:cNvCxnSpPr>
          <p:nvPr/>
        </p:nvCxnSpPr>
        <p:spPr>
          <a:xfrm>
            <a:off x="3143741" y="3735084"/>
            <a:ext cx="0" cy="1323210"/>
          </a:xfrm>
          <a:prstGeom prst="straightConnector1">
            <a:avLst/>
          </a:prstGeom>
          <a:ln w="53975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矢印コネクタ 55">
            <a:extLst>
              <a:ext uri="{FF2B5EF4-FFF2-40B4-BE49-F238E27FC236}">
                <a16:creationId xmlns:a16="http://schemas.microsoft.com/office/drawing/2014/main" xmlns="" id="{68449F3B-8A28-1045-B2D6-AC8E8B784448}"/>
              </a:ext>
            </a:extLst>
          </p:cNvPr>
          <p:cNvCxnSpPr>
            <a:cxnSpLocks/>
          </p:cNvCxnSpPr>
          <p:nvPr/>
        </p:nvCxnSpPr>
        <p:spPr>
          <a:xfrm flipH="1">
            <a:off x="1401621" y="5412752"/>
            <a:ext cx="339533" cy="0"/>
          </a:xfrm>
          <a:prstGeom prst="straightConnector1">
            <a:avLst/>
          </a:prstGeom>
          <a:ln w="539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矢印コネクタ 56">
            <a:extLst>
              <a:ext uri="{FF2B5EF4-FFF2-40B4-BE49-F238E27FC236}">
                <a16:creationId xmlns:a16="http://schemas.microsoft.com/office/drawing/2014/main" xmlns="" id="{828DAAA5-9E1E-C44D-9DD9-F120379EBD80}"/>
              </a:ext>
            </a:extLst>
          </p:cNvPr>
          <p:cNvCxnSpPr>
            <a:cxnSpLocks/>
          </p:cNvCxnSpPr>
          <p:nvPr/>
        </p:nvCxnSpPr>
        <p:spPr>
          <a:xfrm flipH="1">
            <a:off x="1401622" y="5216520"/>
            <a:ext cx="339532" cy="0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矢印コネクタ 57">
            <a:extLst>
              <a:ext uri="{FF2B5EF4-FFF2-40B4-BE49-F238E27FC236}">
                <a16:creationId xmlns:a16="http://schemas.microsoft.com/office/drawing/2014/main" xmlns="" id="{1B6E1F8A-50BD-7C4E-BED6-59292BDE0023}"/>
              </a:ext>
            </a:extLst>
          </p:cNvPr>
          <p:cNvCxnSpPr>
            <a:cxnSpLocks/>
          </p:cNvCxnSpPr>
          <p:nvPr/>
        </p:nvCxnSpPr>
        <p:spPr>
          <a:xfrm flipH="1">
            <a:off x="1401621" y="5602964"/>
            <a:ext cx="339533" cy="0"/>
          </a:xfrm>
          <a:prstGeom prst="straightConnector1">
            <a:avLst/>
          </a:prstGeom>
          <a:ln w="53975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図 28">
            <a:extLst>
              <a:ext uri="{FF2B5EF4-FFF2-40B4-BE49-F238E27FC236}">
                <a16:creationId xmlns:a16="http://schemas.microsoft.com/office/drawing/2014/main" xmlns="" id="{6D0B60EF-4BD8-2344-AF4B-C140C965F0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0633" y="2898889"/>
            <a:ext cx="2821520" cy="1508384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xmlns="" id="{51B94CC2-62EF-8A4C-B16B-F321306BBF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80632" y="4828224"/>
            <a:ext cx="2817702" cy="150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97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ja-JP" altLang="en-US"/>
                  <a:t>チーム数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ja-JP" altLang="en-US"/>
                  <a:t>の</a:t>
                </a:r>
                <a:r>
                  <a:rPr lang="ja-JP" altLang="en-US" dirty="0"/>
                  <a:t>問題に対する</a:t>
                </a:r>
                <a:r>
                  <a:rPr lang="en-US" altLang="ja-JP" dirty="0"/>
                  <a:t/>
                </a:r>
                <a:br>
                  <a:rPr lang="en-US" altLang="ja-JP" dirty="0"/>
                </a:br>
                <a:r>
                  <a:rPr lang="ja-JP" altLang="en-US" dirty="0"/>
                  <a:t>初期解生成法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3697" t="-13043" b="-1826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CC626-9685-4B32-881A-61AE4462F4FA}" type="slidenum">
              <a:rPr lang="ja-JP" altLang="en-US" smtClean="0"/>
              <a:pPr/>
              <a:t>26</a:t>
            </a:fld>
            <a:endParaRPr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xmlns="" id="{08A30E65-293A-3345-8DBB-6F5D45CA508E}"/>
              </a:ext>
            </a:extLst>
          </p:cNvPr>
          <p:cNvSpPr/>
          <p:nvPr/>
        </p:nvSpPr>
        <p:spPr>
          <a:xfrm>
            <a:off x="476244" y="4488122"/>
            <a:ext cx="3231150" cy="1490642"/>
          </a:xfrm>
          <a:prstGeom prst="rect">
            <a:avLst/>
          </a:prstGeom>
          <a:solidFill>
            <a:srgbClr val="FF93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xmlns="" id="{81B222CF-5222-EF42-AE95-A1B55A920435}"/>
              </a:ext>
            </a:extLst>
          </p:cNvPr>
          <p:cNvSpPr/>
          <p:nvPr/>
        </p:nvSpPr>
        <p:spPr>
          <a:xfrm>
            <a:off x="476244" y="2871355"/>
            <a:ext cx="3231150" cy="1616767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楕円 6">
            <a:extLst>
              <a:ext uri="{FF2B5EF4-FFF2-40B4-BE49-F238E27FC236}">
                <a16:creationId xmlns:a16="http://schemas.microsoft.com/office/drawing/2014/main" xmlns="" id="{EAADB736-E607-084D-960D-0F787D40C77F}"/>
              </a:ext>
            </a:extLst>
          </p:cNvPr>
          <p:cNvSpPr>
            <a:spLocks noChangeAspect="1"/>
          </p:cNvSpPr>
          <p:nvPr/>
        </p:nvSpPr>
        <p:spPr>
          <a:xfrm>
            <a:off x="711267" y="3319739"/>
            <a:ext cx="720000" cy="720000"/>
          </a:xfrm>
          <a:prstGeom prst="ellipse">
            <a:avLst/>
          </a:prstGeom>
          <a:ln w="38100">
            <a:solidFill>
              <a:srgbClr val="FF2F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400" dirty="0"/>
              <a:t>p</a:t>
            </a:r>
            <a:endParaRPr kumimoji="1" lang="ja-JP" altLang="en-US" sz="4400" dirty="0"/>
          </a:p>
        </p:txBody>
      </p:sp>
      <p:sp>
        <p:nvSpPr>
          <p:cNvPr id="25" name="楕円 7">
            <a:extLst>
              <a:ext uri="{FF2B5EF4-FFF2-40B4-BE49-F238E27FC236}">
                <a16:creationId xmlns:a16="http://schemas.microsoft.com/office/drawing/2014/main" xmlns="" id="{AA77C367-4560-FC4B-B7FE-EE45DF20BF5F}"/>
              </a:ext>
            </a:extLst>
          </p:cNvPr>
          <p:cNvSpPr>
            <a:spLocks noChangeAspect="1"/>
          </p:cNvSpPr>
          <p:nvPr/>
        </p:nvSpPr>
        <p:spPr>
          <a:xfrm>
            <a:off x="2783741" y="332273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400" dirty="0"/>
              <a:t>r</a:t>
            </a:r>
            <a:endParaRPr kumimoji="1" lang="ja-JP" altLang="en-US" sz="4400" dirty="0"/>
          </a:p>
        </p:txBody>
      </p:sp>
      <p:sp>
        <p:nvSpPr>
          <p:cNvPr id="27" name="楕円 8">
            <a:extLst>
              <a:ext uri="{FF2B5EF4-FFF2-40B4-BE49-F238E27FC236}">
                <a16:creationId xmlns:a16="http://schemas.microsoft.com/office/drawing/2014/main" xmlns="" id="{BC2BC171-37E7-D742-A564-5E16966C9432}"/>
              </a:ext>
            </a:extLst>
          </p:cNvPr>
          <p:cNvSpPr>
            <a:spLocks noChangeAspect="1"/>
          </p:cNvSpPr>
          <p:nvPr/>
        </p:nvSpPr>
        <p:spPr>
          <a:xfrm>
            <a:off x="1747503" y="3319739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400" dirty="0"/>
              <a:t>q</a:t>
            </a:r>
            <a:endParaRPr kumimoji="1" lang="ja-JP" altLang="en-US" sz="4400" dirty="0"/>
          </a:p>
        </p:txBody>
      </p: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xmlns="" id="{CEA96375-3E83-2A4A-B945-249FF0F63D31}"/>
              </a:ext>
            </a:extLst>
          </p:cNvPr>
          <p:cNvCxnSpPr>
            <a:cxnSpLocks/>
            <a:stCxn id="21" idx="4"/>
            <a:endCxn id="31" idx="0"/>
          </p:cNvCxnSpPr>
          <p:nvPr/>
        </p:nvCxnSpPr>
        <p:spPr>
          <a:xfrm>
            <a:off x="1071267" y="4039739"/>
            <a:ext cx="2072474" cy="1035647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楕円 6">
            <a:extLst>
              <a:ext uri="{FF2B5EF4-FFF2-40B4-BE49-F238E27FC236}">
                <a16:creationId xmlns:a16="http://schemas.microsoft.com/office/drawing/2014/main" xmlns="" id="{3B288A48-E277-E446-8D74-686D907819D5}"/>
              </a:ext>
            </a:extLst>
          </p:cNvPr>
          <p:cNvSpPr>
            <a:spLocks noChangeAspect="1"/>
          </p:cNvSpPr>
          <p:nvPr/>
        </p:nvSpPr>
        <p:spPr>
          <a:xfrm>
            <a:off x="711267" y="507538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400" dirty="0"/>
              <a:t>a</a:t>
            </a:r>
            <a:endParaRPr kumimoji="1" lang="ja-JP" altLang="en-US" sz="4400" dirty="0"/>
          </a:p>
        </p:txBody>
      </p:sp>
      <p:sp>
        <p:nvSpPr>
          <p:cNvPr id="31" name="楕円 7">
            <a:extLst>
              <a:ext uri="{FF2B5EF4-FFF2-40B4-BE49-F238E27FC236}">
                <a16:creationId xmlns:a16="http://schemas.microsoft.com/office/drawing/2014/main" xmlns="" id="{15232310-92A6-9C48-8BCB-05B265D5A18B}"/>
              </a:ext>
            </a:extLst>
          </p:cNvPr>
          <p:cNvSpPr>
            <a:spLocks noChangeAspect="1"/>
          </p:cNvSpPr>
          <p:nvPr/>
        </p:nvSpPr>
        <p:spPr>
          <a:xfrm>
            <a:off x="2783741" y="507538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400" dirty="0"/>
              <a:t>c</a:t>
            </a:r>
            <a:endParaRPr kumimoji="1" lang="ja-JP" altLang="en-US" sz="4400" dirty="0"/>
          </a:p>
        </p:txBody>
      </p:sp>
      <p:sp>
        <p:nvSpPr>
          <p:cNvPr id="32" name="楕円 8">
            <a:extLst>
              <a:ext uri="{FF2B5EF4-FFF2-40B4-BE49-F238E27FC236}">
                <a16:creationId xmlns:a16="http://schemas.microsoft.com/office/drawing/2014/main" xmlns="" id="{77C4B671-28E5-914F-A4D3-597BB7497972}"/>
              </a:ext>
            </a:extLst>
          </p:cNvPr>
          <p:cNvSpPr>
            <a:spLocks noChangeAspect="1"/>
          </p:cNvSpPr>
          <p:nvPr/>
        </p:nvSpPr>
        <p:spPr>
          <a:xfrm>
            <a:off x="1747504" y="507538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400" dirty="0"/>
              <a:t>b</a:t>
            </a:r>
            <a:endParaRPr kumimoji="1" lang="ja-JP" altLang="en-US" sz="4400" dirty="0"/>
          </a:p>
        </p:txBody>
      </p:sp>
      <p:cxnSp>
        <p:nvCxnSpPr>
          <p:cNvPr id="35" name="直線矢印コネクタ 34">
            <a:extLst>
              <a:ext uri="{FF2B5EF4-FFF2-40B4-BE49-F238E27FC236}">
                <a16:creationId xmlns:a16="http://schemas.microsoft.com/office/drawing/2014/main" xmlns="" id="{B46C453C-B27D-B149-9FA2-360CBCF484EE}"/>
              </a:ext>
            </a:extLst>
          </p:cNvPr>
          <p:cNvCxnSpPr>
            <a:cxnSpLocks/>
            <a:stCxn id="31" idx="2"/>
            <a:endCxn id="32" idx="6"/>
          </p:cNvCxnSpPr>
          <p:nvPr/>
        </p:nvCxnSpPr>
        <p:spPr>
          <a:xfrm flipH="1">
            <a:off x="2467504" y="5435386"/>
            <a:ext cx="316237" cy="0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矢印コネクタ 45">
            <a:extLst>
              <a:ext uri="{FF2B5EF4-FFF2-40B4-BE49-F238E27FC236}">
                <a16:creationId xmlns:a16="http://schemas.microsoft.com/office/drawing/2014/main" xmlns="" id="{0388582A-C874-0341-892D-D60F812C4652}"/>
              </a:ext>
            </a:extLst>
          </p:cNvPr>
          <p:cNvCxnSpPr>
            <a:cxnSpLocks/>
            <a:stCxn id="32" idx="2"/>
            <a:endCxn id="29" idx="6"/>
          </p:cNvCxnSpPr>
          <p:nvPr/>
        </p:nvCxnSpPr>
        <p:spPr>
          <a:xfrm flipH="1">
            <a:off x="1431267" y="5435386"/>
            <a:ext cx="316237" cy="0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矢印コネクタ 47">
            <a:extLst>
              <a:ext uri="{FF2B5EF4-FFF2-40B4-BE49-F238E27FC236}">
                <a16:creationId xmlns:a16="http://schemas.microsoft.com/office/drawing/2014/main" xmlns="" id="{3FDBBBCA-E807-B24F-9C74-E7AE94DB55E2}"/>
              </a:ext>
            </a:extLst>
          </p:cNvPr>
          <p:cNvCxnSpPr>
            <a:cxnSpLocks/>
            <a:stCxn id="29" idx="0"/>
            <a:endCxn id="21" idx="4"/>
          </p:cNvCxnSpPr>
          <p:nvPr/>
        </p:nvCxnSpPr>
        <p:spPr>
          <a:xfrm flipV="1">
            <a:off x="1071267" y="4039739"/>
            <a:ext cx="0" cy="1035647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曲線コネクタ 52">
            <a:extLst>
              <a:ext uri="{FF2B5EF4-FFF2-40B4-BE49-F238E27FC236}">
                <a16:creationId xmlns:a16="http://schemas.microsoft.com/office/drawing/2014/main" xmlns="" id="{9D4F0470-F45E-D942-8B94-2CA2B6AD43D5}"/>
              </a:ext>
            </a:extLst>
          </p:cNvPr>
          <p:cNvCxnSpPr>
            <a:cxnSpLocks/>
            <a:stCxn id="21" idx="0"/>
            <a:endCxn id="25" idx="0"/>
          </p:cNvCxnSpPr>
          <p:nvPr/>
        </p:nvCxnSpPr>
        <p:spPr>
          <a:xfrm rot="16200000" flipH="1">
            <a:off x="2106006" y="2284999"/>
            <a:ext cx="2995" cy="2072474"/>
          </a:xfrm>
          <a:prstGeom prst="curvedConnector3">
            <a:avLst>
              <a:gd name="adj1" fmla="val -7632721"/>
            </a:avLst>
          </a:prstGeom>
          <a:ln w="571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xmlns="" id="{5BF61197-0E65-2045-AF41-1FA41DA3CB20}"/>
              </a:ext>
            </a:extLst>
          </p:cNvPr>
          <p:cNvCxnSpPr>
            <a:cxnSpLocks/>
            <a:stCxn id="25" idx="2"/>
            <a:endCxn id="27" idx="6"/>
          </p:cNvCxnSpPr>
          <p:nvPr/>
        </p:nvCxnSpPr>
        <p:spPr>
          <a:xfrm flipH="1" flipV="1">
            <a:off x="2467503" y="3679739"/>
            <a:ext cx="316238" cy="2995"/>
          </a:xfrm>
          <a:prstGeom prst="straightConnector1">
            <a:avLst/>
          </a:prstGeom>
          <a:ln w="53975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xmlns="" id="{236CE5DB-3916-2C46-9B33-AFA734E88094}"/>
              </a:ext>
            </a:extLst>
          </p:cNvPr>
          <p:cNvCxnSpPr>
            <a:cxnSpLocks/>
            <a:stCxn id="27" idx="2"/>
            <a:endCxn id="21" idx="6"/>
          </p:cNvCxnSpPr>
          <p:nvPr/>
        </p:nvCxnSpPr>
        <p:spPr>
          <a:xfrm flipH="1">
            <a:off x="1431267" y="3679739"/>
            <a:ext cx="316236" cy="0"/>
          </a:xfrm>
          <a:prstGeom prst="straightConnector1">
            <a:avLst/>
          </a:prstGeom>
          <a:ln w="53975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図 35">
            <a:extLst>
              <a:ext uri="{FF2B5EF4-FFF2-40B4-BE49-F238E27FC236}">
                <a16:creationId xmlns:a16="http://schemas.microsoft.com/office/drawing/2014/main" xmlns="" id="{3900F144-8BF0-7B4F-BCAE-5F2C562AC2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6249" y="2896047"/>
            <a:ext cx="4061093" cy="1508400"/>
          </a:xfrm>
          <a:prstGeom prst="rect">
            <a:avLst/>
          </a:prstGeom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xmlns="" id="{5CA9517D-251E-7548-B706-BD6ACEE023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6249" y="4829288"/>
            <a:ext cx="4061097" cy="1508400"/>
          </a:xfrm>
          <a:prstGeom prst="rect">
            <a:avLst/>
          </a:prstGeom>
        </p:spPr>
      </p:pic>
      <p:sp>
        <p:nvSpPr>
          <p:cNvPr id="38" name="角丸四角形 37">
            <a:extLst>
              <a:ext uri="{FF2B5EF4-FFF2-40B4-BE49-F238E27FC236}">
                <a16:creationId xmlns:a16="http://schemas.microsoft.com/office/drawing/2014/main" xmlns="" id="{9598F126-E7CA-B346-A84D-58C7E384EB44}"/>
              </a:ext>
            </a:extLst>
          </p:cNvPr>
          <p:cNvSpPr/>
          <p:nvPr/>
        </p:nvSpPr>
        <p:spPr>
          <a:xfrm>
            <a:off x="1211220" y="1838403"/>
            <a:ext cx="6888790" cy="914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dirty="0"/>
              <a:t>2</a:t>
            </a:r>
            <a:r>
              <a:rPr lang="ja-JP" altLang="en-US" sz="2800" dirty="0"/>
              <a:t>つのグループを混ぜた対戦表</a:t>
            </a:r>
            <a:endParaRPr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4872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105" y="1844421"/>
            <a:ext cx="3302000" cy="33401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8062234" cy="1450757"/>
          </a:xfrm>
        </p:spPr>
        <p:txBody>
          <a:bodyPr/>
          <a:lstStyle/>
          <a:p>
            <a:r>
              <a:rPr kumimoji="1" lang="ja-JP" altLang="en-US" dirty="0"/>
              <a:t>グループ単位の対戦表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CC626-9685-4B32-881A-61AE4462F4FA}" type="slidenum">
              <a:rPr lang="ja-JP" altLang="en-US" smtClean="0"/>
              <a:pPr/>
              <a:t>27</a:t>
            </a:fld>
            <a:endParaRPr lang="ja-JP" altLang="en-US"/>
          </a:p>
        </p:txBody>
      </p:sp>
      <p:cxnSp>
        <p:nvCxnSpPr>
          <p:cNvPr id="22" name="直線矢印コネクタ 21"/>
          <p:cNvCxnSpPr>
            <a:cxnSpLocks/>
          </p:cNvCxnSpPr>
          <p:nvPr/>
        </p:nvCxnSpPr>
        <p:spPr>
          <a:xfrm flipV="1">
            <a:off x="2093949" y="3401122"/>
            <a:ext cx="1139905" cy="1922824"/>
          </a:xfrm>
          <a:prstGeom prst="straightConnector1">
            <a:avLst/>
          </a:prstGeom>
          <a:ln w="730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>
            <a:cxnSpLocks/>
          </p:cNvCxnSpPr>
          <p:nvPr/>
        </p:nvCxnSpPr>
        <p:spPr>
          <a:xfrm flipH="1" flipV="1">
            <a:off x="3523785" y="3735659"/>
            <a:ext cx="2655866" cy="1562421"/>
          </a:xfrm>
          <a:prstGeom prst="straightConnector1">
            <a:avLst/>
          </a:prstGeom>
          <a:ln w="730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xmlns="" id="{4E96EA57-F015-D245-B750-B809A3ACD9A2}"/>
              </a:ext>
            </a:extLst>
          </p:cNvPr>
          <p:cNvCxnSpPr>
            <a:cxnSpLocks/>
            <a:stCxn id="27" idx="1"/>
          </p:cNvCxnSpPr>
          <p:nvPr/>
        </p:nvCxnSpPr>
        <p:spPr>
          <a:xfrm flipH="1">
            <a:off x="4089749" y="2597267"/>
            <a:ext cx="1957742" cy="302508"/>
          </a:xfrm>
          <a:prstGeom prst="straightConnector1">
            <a:avLst/>
          </a:prstGeom>
          <a:ln w="730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xmlns="" id="{EC88446E-C4D9-E84F-AD44-ECABDE4ABB35}"/>
              </a:ext>
            </a:extLst>
          </p:cNvPr>
          <p:cNvCxnSpPr>
            <a:cxnSpLocks/>
          </p:cNvCxnSpPr>
          <p:nvPr/>
        </p:nvCxnSpPr>
        <p:spPr>
          <a:xfrm flipH="1" flipV="1">
            <a:off x="4360434" y="3275261"/>
            <a:ext cx="1687059" cy="902171"/>
          </a:xfrm>
          <a:prstGeom prst="straightConnector1">
            <a:avLst/>
          </a:prstGeom>
          <a:ln w="730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図 24">
            <a:extLst>
              <a:ext uri="{FF2B5EF4-FFF2-40B4-BE49-F238E27FC236}">
                <a16:creationId xmlns:a16="http://schemas.microsoft.com/office/drawing/2014/main" xmlns="" id="{3900F144-8BF0-7B4F-BCAE-5F2C562AC2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708" y="5200810"/>
            <a:ext cx="3619726" cy="1344464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xmlns="" id="{5CA9517D-251E-7548-B706-BD6ACEE023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5944" y="5205002"/>
            <a:ext cx="3619726" cy="1344463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xmlns="" id="{64461EBD-863F-F544-8426-E269C5095F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7491" y="1934001"/>
            <a:ext cx="2481353" cy="1326531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xmlns="" id="{782C8EEA-B157-804F-8545-AF09FACE3A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7491" y="3648781"/>
            <a:ext cx="2477995" cy="132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図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707" y="2239844"/>
            <a:ext cx="3156062" cy="3240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8062234" cy="1450757"/>
          </a:xfrm>
        </p:spPr>
        <p:txBody>
          <a:bodyPr/>
          <a:lstStyle/>
          <a:p>
            <a:r>
              <a:rPr kumimoji="1" lang="ja-JP" altLang="en-US" dirty="0"/>
              <a:t>グループ単位の対戦表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CC626-9685-4B32-881A-61AE4462F4FA}" type="slidenum">
              <a:rPr lang="ja-JP" altLang="en-US" smtClean="0"/>
              <a:pPr/>
              <a:t>28</a:t>
            </a:fld>
            <a:endParaRPr lang="ja-JP" altLang="en-US"/>
          </a:p>
        </p:txBody>
      </p:sp>
      <p:cxnSp>
        <p:nvCxnSpPr>
          <p:cNvPr id="22" name="直線矢印コネクタ 21"/>
          <p:cNvCxnSpPr>
            <a:cxnSpLocks/>
            <a:stCxn id="23" idx="1"/>
          </p:cNvCxnSpPr>
          <p:nvPr/>
        </p:nvCxnSpPr>
        <p:spPr>
          <a:xfrm flipH="1" flipV="1">
            <a:off x="2111022" y="3672921"/>
            <a:ext cx="2187907" cy="1369546"/>
          </a:xfrm>
          <a:prstGeom prst="straightConnector1">
            <a:avLst/>
          </a:prstGeom>
          <a:ln w="730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>
            <a:cxnSpLocks/>
            <a:stCxn id="21" idx="1"/>
          </p:cNvCxnSpPr>
          <p:nvPr/>
        </p:nvCxnSpPr>
        <p:spPr>
          <a:xfrm flipH="1" flipV="1">
            <a:off x="3514091" y="3046247"/>
            <a:ext cx="784838" cy="226624"/>
          </a:xfrm>
          <a:prstGeom prst="straightConnector1">
            <a:avLst/>
          </a:prstGeom>
          <a:ln w="730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/>
          <p:cNvSpPr txBox="1"/>
          <p:nvPr/>
        </p:nvSpPr>
        <p:spPr>
          <a:xfrm>
            <a:off x="4062318" y="3996086"/>
            <a:ext cx="39866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4</a:t>
            </a:r>
            <a:r>
              <a:rPr kumimoji="1" lang="ja-JP" altLang="en-US" sz="2000" dirty="0" smtClean="0"/>
              <a:t>日間</a:t>
            </a:r>
            <a:r>
              <a:rPr lang="ja-JP" altLang="en-US" sz="2000" dirty="0" smtClean="0"/>
              <a:t>ホームゲーム</a:t>
            </a:r>
            <a:r>
              <a:rPr lang="ja-JP" altLang="en-US" sz="2000" dirty="0"/>
              <a:t>が</a:t>
            </a:r>
            <a:r>
              <a:rPr lang="ja-JP" altLang="en-US" sz="2000" dirty="0" smtClean="0"/>
              <a:t>続いており</a:t>
            </a:r>
            <a:r>
              <a:rPr lang="en-US" altLang="ja-JP" sz="2000" dirty="0"/>
              <a:t/>
            </a:r>
            <a:br>
              <a:rPr lang="en-US" altLang="ja-JP" sz="2000" dirty="0"/>
            </a:br>
            <a:r>
              <a:rPr kumimoji="1" lang="en-US" altLang="ja-JP" sz="2000" dirty="0" err="1"/>
              <a:t>AtMost</a:t>
            </a:r>
            <a:r>
              <a:rPr kumimoji="1" lang="ja-JP" altLang="en-US" sz="2000" dirty="0"/>
              <a:t>制約に違反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xmlns="" id="{BE3C53C3-D8FF-DF40-A270-2337BFF7CF31}"/>
              </a:ext>
            </a:extLst>
          </p:cNvPr>
          <p:cNvSpPr txBox="1"/>
          <p:nvPr/>
        </p:nvSpPr>
        <p:spPr>
          <a:xfrm>
            <a:off x="4062317" y="2134276"/>
            <a:ext cx="5169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アウェイゲームもホームゲーム</a:t>
            </a:r>
            <a:r>
              <a:rPr lang="ja-JP" altLang="en-US" sz="2000" dirty="0" smtClean="0"/>
              <a:t>も</a:t>
            </a:r>
            <a:endParaRPr lang="en-US" altLang="ja-JP" sz="2000" dirty="0" smtClean="0"/>
          </a:p>
          <a:p>
            <a:r>
              <a:rPr lang="ja-JP" altLang="en-US" sz="2000" dirty="0" smtClean="0"/>
              <a:t>最大で連続</a:t>
            </a:r>
            <a:r>
              <a:rPr lang="en-US" altLang="ja-JP" sz="2000" dirty="0" smtClean="0"/>
              <a:t>3</a:t>
            </a:r>
            <a:r>
              <a:rPr kumimoji="1" lang="ja-JP" altLang="en-US" sz="2000" dirty="0"/>
              <a:t>日間なので</a:t>
            </a:r>
            <a:r>
              <a:rPr kumimoji="1" lang="en-US" altLang="ja-JP" sz="2000" dirty="0" err="1"/>
              <a:t>AtMost</a:t>
            </a:r>
            <a:r>
              <a:rPr kumimoji="1" lang="ja-JP" altLang="en-US" sz="2000" dirty="0"/>
              <a:t>制約を満たす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5091289" y="5673349"/>
            <a:ext cx="3793905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ja-JP" sz="2400" dirty="0" err="1"/>
              <a:t>AtMost</a:t>
            </a:r>
            <a:r>
              <a:rPr lang="ja-JP" altLang="en-US" sz="2400" dirty="0"/>
              <a:t>制約</a:t>
            </a:r>
            <a:r>
              <a:rPr lang="ja-JP" altLang="en-US" sz="2400" dirty="0" smtClean="0"/>
              <a:t>：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ja-JP" altLang="en-US" sz="2400" dirty="0" smtClean="0"/>
              <a:t>ツアー</a:t>
            </a:r>
            <a:r>
              <a:rPr lang="ja-JP" altLang="en-US" sz="2400" dirty="0"/>
              <a:t>の長さは</a:t>
            </a:r>
            <a:r>
              <a:rPr lang="en-US" altLang="ja-JP" sz="2400" dirty="0"/>
              <a:t>3</a:t>
            </a:r>
            <a:r>
              <a:rPr lang="ja-JP" altLang="en-US" sz="2400" dirty="0"/>
              <a:t>以下となる</a:t>
            </a:r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8929" y="2872821"/>
            <a:ext cx="3238500" cy="800100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8929" y="4642417"/>
            <a:ext cx="32385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65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8062234" cy="1450757"/>
          </a:xfrm>
        </p:spPr>
        <p:txBody>
          <a:bodyPr/>
          <a:lstStyle/>
          <a:p>
            <a:r>
              <a:rPr kumimoji="1" lang="ja-JP" altLang="en-US" dirty="0"/>
              <a:t>グループ単位の対戦表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CC626-9685-4B32-881A-61AE4462F4FA}" type="slidenum">
              <a:rPr lang="ja-JP" altLang="en-US" smtClean="0"/>
              <a:pPr/>
              <a:t>29</a:t>
            </a:fld>
            <a:endParaRPr lang="ja-JP" altLang="en-US"/>
          </a:p>
        </p:txBody>
      </p:sp>
      <p:sp>
        <p:nvSpPr>
          <p:cNvPr id="7" name="下矢印 6">
            <a:extLst>
              <a:ext uri="{FF2B5EF4-FFF2-40B4-BE49-F238E27FC236}">
                <a16:creationId xmlns:a16="http://schemas.microsoft.com/office/drawing/2014/main" xmlns="" id="{2DCE68F0-3E59-A44C-AD9C-C84FDC5E5337}"/>
              </a:ext>
            </a:extLst>
          </p:cNvPr>
          <p:cNvSpPr/>
          <p:nvPr/>
        </p:nvSpPr>
        <p:spPr>
          <a:xfrm>
            <a:off x="5947471" y="3652149"/>
            <a:ext cx="1021158" cy="7194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xmlns="" id="{6D195934-5E0E-CC4D-A44C-BEAD71655200}"/>
              </a:ext>
            </a:extLst>
          </p:cNvPr>
          <p:cNvSpPr txBox="1"/>
          <p:nvPr/>
        </p:nvSpPr>
        <p:spPr>
          <a:xfrm>
            <a:off x="4430893" y="5970600"/>
            <a:ext cx="4054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最後の</a:t>
            </a:r>
            <a:r>
              <a:rPr kumimoji="1" lang="en-US" altLang="ja-JP" dirty="0"/>
              <a:t>2</a:t>
            </a:r>
            <a:r>
              <a:rPr kumimoji="1" lang="ja-JP" altLang="en-US" dirty="0"/>
              <a:t>日間のスケジュールを入れ替え</a:t>
            </a:r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627" y="2231410"/>
            <a:ext cx="3156062" cy="3240000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74" y="4561952"/>
            <a:ext cx="2387600" cy="1333500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4527" y="4561952"/>
            <a:ext cx="2387600" cy="1333500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1055" y="2190529"/>
            <a:ext cx="2387600" cy="1333500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4527" y="2190529"/>
            <a:ext cx="23876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16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67E08B34-B495-5E47-AF0E-63965094B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目次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F696726E-4F61-9145-8EC2-E0BA9764BF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SzPct val="100000"/>
              <a:buFont typeface="+mj-lt"/>
              <a:buAutoNum type="arabicPeriod"/>
            </a:pPr>
            <a:r>
              <a:rPr kumimoji="1" lang="ja-JP" altLang="en-US" sz="3200"/>
              <a:t>問題の説明</a:t>
            </a:r>
            <a:endParaRPr kumimoji="1" lang="en-US" altLang="ja-JP" sz="3200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ja-JP" altLang="en-US" sz="3200">
                <a:solidFill>
                  <a:schemeClr val="bg1">
                    <a:lumMod val="75000"/>
                  </a:schemeClr>
                </a:solidFill>
              </a:rPr>
              <a:t>初期解構築</a:t>
            </a:r>
            <a:endParaRPr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ja-JP" altLang="en-US" sz="3200">
                <a:solidFill>
                  <a:schemeClr val="bg1">
                    <a:lumMod val="75000"/>
                  </a:schemeClr>
                </a:solidFill>
              </a:rPr>
              <a:t>局所探索法</a:t>
            </a:r>
            <a:endParaRPr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kumimoji="1" lang="ja-JP" altLang="en-US" sz="3200">
                <a:solidFill>
                  <a:schemeClr val="bg1">
                    <a:lumMod val="75000"/>
                  </a:schemeClr>
                </a:solidFill>
              </a:rPr>
              <a:t>数値実験</a:t>
            </a:r>
            <a:endParaRPr kumimoji="1"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ja-JP" altLang="en-US" sz="3200">
                <a:solidFill>
                  <a:schemeClr val="bg1">
                    <a:lumMod val="75000"/>
                  </a:schemeClr>
                </a:solidFill>
              </a:rPr>
              <a:t>まとめ</a:t>
            </a:r>
            <a:endParaRPr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buSzPct val="100000"/>
            </a:pPr>
            <a:endParaRPr kumimoji="1" lang="en-US" altLang="ja-JP" sz="32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xmlns="" id="{A1A0B82F-1ED1-9940-BF60-1C295D4A7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CC626-9685-4B32-881A-61AE4462F4FA}" type="slidenum">
              <a:rPr lang="ja-JP" altLang="en-US" smtClean="0"/>
              <a:pPr/>
              <a:t>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388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グループ単位の対戦表の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生成</a:t>
            </a:r>
            <a:r>
              <a:rPr kumimoji="1" lang="ja-JP" altLang="en-US" dirty="0"/>
              <a:t>方法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CC626-9685-4B32-881A-61AE4462F4FA}" type="slidenum">
              <a:rPr lang="ja-JP" altLang="en-US" smtClean="0"/>
              <a:pPr/>
              <a:t>30</a:t>
            </a:fld>
            <a:endParaRPr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0263" y="3875365"/>
            <a:ext cx="2564224" cy="2686979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xmlns:a14="http://schemas.microsoft.com/office/drawing/2010/main" xmlns:mc="http://schemas.openxmlformats.org/markup-compatibility/2006" xmlns="" id="{083B7563-FE3A-934E-9290-D5B589138DA1}"/>
              </a:ext>
            </a:extLst>
          </p:cNvPr>
          <p:cNvSpPr/>
          <p:nvPr/>
        </p:nvSpPr>
        <p:spPr>
          <a:xfrm>
            <a:off x="370809" y="2100343"/>
            <a:ext cx="8558623" cy="17416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itchFamily="2" charset="2"/>
              <a:buChar char="Ø"/>
            </a:pPr>
            <a:r>
              <a:rPr lang="ja-JP" altLang="en-US" sz="2400" dirty="0" smtClean="0">
                <a:latin typeface="+mn-ea"/>
              </a:rPr>
              <a:t>必ず</a:t>
            </a:r>
            <a:r>
              <a:rPr lang="en-US" altLang="ja-JP" sz="2400" dirty="0" smtClean="0">
                <a:latin typeface="+mn-ea"/>
              </a:rPr>
              <a:t>10</a:t>
            </a:r>
            <a:r>
              <a:rPr lang="ja-JP" altLang="en-US" sz="2400" dirty="0" smtClean="0">
                <a:latin typeface="+mn-ea"/>
              </a:rPr>
              <a:t>日間のスケジュールを同じ期間に挿入する</a:t>
            </a:r>
            <a:endParaRPr lang="en-US" altLang="ja-JP" sz="2400" dirty="0" smtClean="0">
              <a:latin typeface="+mn-ea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ja-JP" altLang="en-US" sz="2400" dirty="0" smtClean="0">
                <a:latin typeface="+mn-ea"/>
              </a:rPr>
              <a:t>色が変化する前のマスとその対戦相手のマスを赤字で表す</a:t>
            </a:r>
            <a:endParaRPr lang="en-US" altLang="ja-JP" sz="2400" dirty="0" smtClean="0">
              <a:latin typeface="+mn-ea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ja-JP" altLang="en-US" sz="2400" dirty="0" smtClean="0">
                <a:latin typeface="+mn-ea"/>
              </a:rPr>
              <a:t>ただし</a:t>
            </a:r>
            <a:r>
              <a:rPr lang="en-US" altLang="ja-JP" sz="2400" dirty="0" smtClean="0">
                <a:latin typeface="+mn-ea"/>
              </a:rPr>
              <a:t>10</a:t>
            </a:r>
            <a:r>
              <a:rPr lang="ja-JP" altLang="en-US" sz="2400" dirty="0" smtClean="0">
                <a:latin typeface="+mn-ea"/>
              </a:rPr>
              <a:t>日間のスケジュールでは気にしなくて良い</a:t>
            </a:r>
            <a:endParaRPr lang="en-US" altLang="ja-JP" sz="2400" dirty="0" smtClean="0">
              <a:latin typeface="+mn-ea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ja-JP" altLang="en-US" sz="2400" dirty="0" smtClean="0">
                <a:latin typeface="+mn-ea"/>
              </a:rPr>
              <a:t>赤字が少ないほど嬉しい</a:t>
            </a:r>
            <a:endParaRPr lang="en-US" altLang="ja-JP" sz="2400" dirty="0">
              <a:latin typeface="+mn-ea"/>
            </a:endParaRPr>
          </a:p>
        </p:txBody>
      </p:sp>
      <p:sp>
        <p:nvSpPr>
          <p:cNvPr id="9" name="角丸四角形 8">
            <a:extLst>
              <a:ext uri="{FF2B5EF4-FFF2-40B4-BE49-F238E27FC236}">
                <a16:creationId xmlns:a16="http://schemas.microsoft.com/office/drawing/2014/main" xmlns="" id="{0C0D4A9E-7539-A64C-90DB-217D42AB5EF5}"/>
              </a:ext>
            </a:extLst>
          </p:cNvPr>
          <p:cNvSpPr/>
          <p:nvPr/>
        </p:nvSpPr>
        <p:spPr>
          <a:xfrm>
            <a:off x="156399" y="1830474"/>
            <a:ext cx="2938352" cy="38783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/>
              <a:t>条件</a:t>
            </a:r>
            <a:endParaRPr kumimoji="1" lang="ja-JP" altLang="en-US" sz="3200" dirty="0"/>
          </a:p>
        </p:txBody>
      </p:sp>
      <p:sp>
        <p:nvSpPr>
          <p:cNvPr id="10" name="下矢印 9"/>
          <p:cNvSpPr/>
          <p:nvPr/>
        </p:nvSpPr>
        <p:spPr>
          <a:xfrm>
            <a:off x="1625575" y="3910925"/>
            <a:ext cx="1016000" cy="11322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32903" y="5218854"/>
            <a:ext cx="48173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赤字の数を目的関数として定式化し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数理計画ソルバーを用いて解く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9762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8120624" cy="1450757"/>
          </a:xfrm>
        </p:spPr>
        <p:txBody>
          <a:bodyPr/>
          <a:lstStyle/>
          <a:p>
            <a:r>
              <a:rPr lang="ja-JP" altLang="en-US" dirty="0"/>
              <a:t>グループ単位の</a:t>
            </a:r>
            <a:r>
              <a:rPr lang="ja-JP" altLang="en-US" dirty="0" smtClean="0"/>
              <a:t>対戦表の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生成</a:t>
            </a:r>
            <a:r>
              <a:rPr lang="ja-JP" altLang="en-US" dirty="0"/>
              <a:t>の定式化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コンテンツ プレースホルダー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992746987"/>
                  </p:ext>
                </p:extLst>
              </p:nvPr>
            </p:nvGraphicFramePr>
            <p:xfrm>
              <a:off x="813556" y="2247096"/>
              <a:ext cx="8330443" cy="4149559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389041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590401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3722095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628906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</a:tblGrid>
                  <a:tr h="669914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limLoc m:val="subSup"/>
                                  <m:ctrlPr>
                                    <a:rPr kumimoji="1" lang="is-IS" altLang="ja-JP" sz="2000" i="1" smtClean="0">
                                      <a:latin typeface="Cambria Math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5"/>
                                    </m:rPr>
                                    <a:rPr kumimoji="1" lang="en-US" altLang="ja-JP" sz="2000" b="0" i="1" smtClean="0">
                                      <a:latin typeface="Cambria Math" charset="0"/>
                                    </a:rPr>
                                    <m:t>𝑙</m:t>
                                  </m:r>
                                  <m:r>
                                    <a:rPr kumimoji="1" lang="en-US" altLang="ja-JP" sz="2000" b="0" i="1" smtClean="0">
                                      <a:latin typeface="Cambria Math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kumimoji="1" lang="en-US" altLang="ja-JP" sz="2000" b="0" i="1" smtClean="0">
                                      <a:latin typeface="Cambria Math" charset="0"/>
                                    </a:rPr>
                                    <m:t>𝑚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kumimoji="1" lang="en-US" altLang="ja-JP" sz="2000" b="0" i="1" smtClean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000" b="0" i="1" smtClean="0">
                                          <a:latin typeface="Cambria Math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kumimoji="1" lang="en-US" altLang="ja-JP" sz="2000" b="0" i="1" smtClean="0">
                                          <a:latin typeface="Cambria Math" charset="0"/>
                                        </a:rPr>
                                        <m:t>𝑗</m:t>
                                      </m:r>
                                      <m:r>
                                        <a:rPr kumimoji="1" lang="en-US" altLang="ja-JP" sz="2000" b="0" i="1" smtClean="0">
                                          <a:latin typeface="Cambria Math" charset="0"/>
                                        </a:rPr>
                                        <m:t>,</m:t>
                                      </m:r>
                                      <m:r>
                                        <a:rPr kumimoji="1" lang="en-US" altLang="ja-JP" sz="2000" b="0" i="1" smtClean="0">
                                          <a:latin typeface="Cambria Math" charset="0"/>
                                        </a:rPr>
                                        <m:t>𝑙</m:t>
                                      </m:r>
                                      <m:r>
                                        <a:rPr kumimoji="1" lang="en-US" altLang="ja-JP" sz="2000" b="0" i="1" smtClean="0">
                                          <a:latin typeface="Cambria Math" charset="0"/>
                                        </a:rPr>
                                        <m:t>,</m:t>
                                      </m:r>
                                      <m:r>
                                        <a:rPr kumimoji="1" lang="en-US" altLang="ja-JP" sz="2000" b="0" i="1" smtClean="0">
                                          <a:latin typeface="Cambria Math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kumimoji="1" lang="en-US" altLang="ja-JP" sz="2000" b="0" i="1" smtClean="0">
                                  <a:latin typeface="Cambria Math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kumimoji="1" lang="en-US" altLang="ja-JP" sz="20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000" b="0" i="1" smtClean="0">
                                      <a:latin typeface="Cambria Math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kumimoji="1" lang="en-US" altLang="ja-JP" sz="2000" b="0" i="1" smtClean="0">
                                      <a:latin typeface="Cambria Math" charset="0"/>
                                    </a:rPr>
                                    <m:t>𝑖</m:t>
                                  </m:r>
                                  <m:r>
                                    <a:rPr kumimoji="1" lang="en-US" altLang="ja-JP" sz="2000" b="0" i="1" smtClean="0">
                                      <a:latin typeface="Cambria Math" charset="0"/>
                                    </a:rPr>
                                    <m:t>,</m:t>
                                  </m:r>
                                  <m:r>
                                    <a:rPr kumimoji="1" lang="en-US" altLang="ja-JP" sz="2000" b="0" i="1" smtClean="0">
                                      <a:latin typeface="Cambria Math" charset="0"/>
                                    </a:rPr>
                                    <m:t>𝑗</m:t>
                                  </m:r>
                                  <m:r>
                                    <a:rPr kumimoji="1" lang="en-US" altLang="ja-JP" sz="2000" b="0" i="1" smtClean="0">
                                      <a:latin typeface="Cambria Math" charset="0"/>
                                    </a:rPr>
                                    <m:t>,</m:t>
                                  </m:r>
                                  <m:r>
                                    <a:rPr kumimoji="1" lang="en-US" altLang="ja-JP" sz="2000" b="0" i="1" smtClean="0">
                                      <a:latin typeface="Cambria Math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kumimoji="1" lang="en-US" altLang="ja-JP" sz="2000" b="0" i="1" smtClean="0">
                                  <a:latin typeface="Cambria Math" charset="0"/>
                                </a:rPr>
                                <m:t>≤1</m:t>
                              </m:r>
                            </m:oMath>
                          </a14:m>
                          <a:r>
                            <a:rPr kumimoji="1" lang="en-US" altLang="ja-JP" sz="2000" dirty="0"/>
                            <a:t> </a:t>
                          </a:r>
                        </a:p>
                        <a:p>
                          <a:pPr algn="r"/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altLang="ja-JP" sz="1400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1400" b="0" i="1" smtClean="0">
                                      <a:latin typeface="Cambria Math" charset="0"/>
                                    </a:rPr>
                                    <m:t>∀</m:t>
                                  </m:r>
                                  <m:r>
                                    <a:rPr lang="en-US" altLang="ja-JP" sz="1400" b="0" i="1" smtClean="0">
                                      <a:latin typeface="Cambria Math" charset="0"/>
                                    </a:rPr>
                                    <m:t>𝑖</m:t>
                                  </m:r>
                                  <m:r>
                                    <a:rPr lang="en-US" altLang="ja-JP" sz="1400" b="0" i="1" smtClean="0">
                                      <a:latin typeface="Cambria Math" charset="0"/>
                                    </a:rPr>
                                    <m:t>,</m:t>
                                  </m:r>
                                  <m:r>
                                    <a:rPr lang="en-US" altLang="ja-JP" sz="1400" b="0" i="1" smtClean="0">
                                      <a:latin typeface="Cambria Math" charset="0"/>
                                    </a:rPr>
                                    <m:t>𝑗</m:t>
                                  </m:r>
                                  <m:r>
                                    <a:rPr lang="en-US" altLang="ja-JP" sz="1400" b="0" i="1" smtClean="0">
                                      <a:latin typeface="Cambria Math" charset="0"/>
                                    </a:rPr>
                                    <m:t>∈</m:t>
                                  </m:r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altLang="ja-JP" sz="1400" b="0" i="1" smtClean="0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1400" b="0" i="1" smtClean="0">
                                          <a:latin typeface="Cambria Math" charset="0"/>
                                        </a:rPr>
                                        <m:t>1,2,…,</m:t>
                                      </m:r>
                                      <m:r>
                                        <a:rPr lang="en-US" altLang="ja-JP" sz="1400" b="0" i="1" smtClean="0">
                                          <a:latin typeface="Cambria Math" charset="0"/>
                                        </a:rPr>
                                        <m:t>𝑚</m:t>
                                      </m:r>
                                    </m:e>
                                  </m:d>
                                  <m:r>
                                    <a:rPr lang="en-US" altLang="ja-JP" sz="1400" b="0" i="1" smtClean="0">
                                      <a:latin typeface="Cambria Math" charset="0"/>
                                    </a:rPr>
                                    <m:t> ,∀</m:t>
                                  </m:r>
                                  <m:r>
                                    <a:rPr lang="en-US" altLang="ja-JP" sz="1400" b="0" i="1" smtClean="0">
                                      <a:latin typeface="Cambria Math" charset="0"/>
                                    </a:rPr>
                                    <m:t>𝑘</m:t>
                                  </m:r>
                                  <m:r>
                                    <a:rPr lang="en-US" altLang="ja-JP" sz="1400" b="0" i="1" smtClean="0">
                                      <a:latin typeface="Cambria Math" charset="0"/>
                                    </a:rPr>
                                    <m:t>∈</m:t>
                                  </m:r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altLang="ja-JP" sz="1400" b="0" i="1" smtClean="0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1400" b="0" i="1" smtClean="0">
                                          <a:latin typeface="Cambria Math" charset="0"/>
                                        </a:rPr>
                                        <m:t>1,2,…,</m:t>
                                      </m:r>
                                      <m:r>
                                        <a:rPr lang="en-US" altLang="ja-JP" sz="1400" b="0" i="1" smtClean="0">
                                          <a:latin typeface="Cambria Math" charset="0"/>
                                        </a:rPr>
                                        <m:t>𝑚</m:t>
                                      </m:r>
                                      <m:r>
                                        <a:rPr lang="en-US" altLang="ja-JP" sz="1400" b="0" i="1" smtClean="0">
                                          <a:latin typeface="Cambria Math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</m:d>
                            </m:oMath>
                          </a14:m>
                          <a:r>
                            <a:rPr kumimoji="1" lang="en-US" altLang="ja-JP" sz="1400" dirty="0"/>
                            <a:t> </a:t>
                          </a:r>
                          <a:endParaRPr kumimoji="1" lang="ja-JP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/>
                            <a:t>(1)</a:t>
                          </a:r>
                          <a:endParaRPr kumimoji="1" lang="ja-JP" alt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limLoc m:val="subSup"/>
                                  <m:ctrlPr>
                                    <a:rPr kumimoji="1" lang="is-IS" altLang="ja-JP" sz="2000" i="1" smtClean="0">
                                      <a:latin typeface="Cambria Math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1"/>
                                    </m:rPr>
                                    <a:rPr kumimoji="1" lang="en-US" altLang="ja-JP" sz="2000" b="0" i="1" smtClean="0">
                                      <a:latin typeface="Cambria Math" charset="0"/>
                                    </a:rPr>
                                    <m:t>𝑗</m:t>
                                  </m:r>
                                  <m:r>
                                    <a:rPr kumimoji="1" lang="en-US" altLang="ja-JP" sz="2000" b="0" i="1" smtClean="0">
                                      <a:latin typeface="Cambria Math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kumimoji="1" lang="en-US" altLang="ja-JP" sz="2000" b="0" i="1" smtClean="0">
                                      <a:latin typeface="Cambria Math" charset="0"/>
                                    </a:rPr>
                                    <m:t>𝑚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kumimoji="1" lang="en-US" altLang="ja-JP" sz="2000" b="0" i="1" smtClean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000" b="0" i="1" smtClean="0">
                                          <a:latin typeface="Cambria Math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kumimoji="1" lang="en-US" altLang="ja-JP" sz="2000" b="0" i="1" smtClean="0">
                                          <a:latin typeface="Cambria Math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kumimoji="1" lang="en-US" altLang="ja-JP" sz="2000" b="0" i="1" smtClean="0">
                                  <a:latin typeface="Cambria Math" charset="0"/>
                                </a:rPr>
                                <m:t>=1</m:t>
                              </m:r>
                            </m:oMath>
                          </a14:m>
                          <a:r>
                            <a:rPr kumimoji="1" lang="en-US" altLang="ja-JP" sz="2000" dirty="0"/>
                            <a:t> </a:t>
                          </a:r>
                        </a:p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altLang="ja-JP" sz="1400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1400" b="0" i="1" smtClean="0">
                                      <a:latin typeface="Cambria Math" charset="0"/>
                                    </a:rPr>
                                    <m:t>∀</m:t>
                                  </m:r>
                                  <m:r>
                                    <a:rPr lang="en-US" altLang="ja-JP" sz="1400" b="0" i="1" smtClean="0">
                                      <a:latin typeface="Cambria Math" charset="0"/>
                                    </a:rPr>
                                    <m:t>𝑘</m:t>
                                  </m:r>
                                  <m:r>
                                    <a:rPr lang="en-US" altLang="ja-JP" sz="1400" b="0" i="1" smtClean="0">
                                      <a:latin typeface="Cambria Math" charset="0"/>
                                    </a:rPr>
                                    <m:t>∈</m:t>
                                  </m:r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altLang="ja-JP" sz="1400" b="0" i="1" smtClean="0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1400" b="0" i="1" smtClean="0">
                                          <a:latin typeface="Cambria Math" charset="0"/>
                                        </a:rPr>
                                        <m:t>1,2,…,</m:t>
                                      </m:r>
                                      <m:r>
                                        <a:rPr lang="en-US" altLang="ja-JP" sz="1400" b="0" i="1" smtClean="0">
                                          <a:latin typeface="Cambria Math" charset="0"/>
                                        </a:rPr>
                                        <m:t>𝑚</m:t>
                                      </m:r>
                                      <m:r>
                                        <a:rPr lang="en-US" altLang="ja-JP" sz="1400" b="0" i="1" smtClean="0">
                                          <a:latin typeface="Cambria Math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</m:d>
                            </m:oMath>
                          </a14:m>
                          <a:r>
                            <a:rPr kumimoji="1" lang="en-US" altLang="ja-JP" sz="1400" dirty="0"/>
                            <a:t> </a:t>
                          </a:r>
                          <a:endParaRPr kumimoji="1" lang="ja-JP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/>
                            <a:t>(7)</a:t>
                          </a:r>
                          <a:endParaRPr kumimoji="1" lang="ja-JP" altLang="en-US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669914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1" lang="en-US" altLang="ja-JP" sz="20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000" b="0" i="1" smtClean="0">
                                      <a:latin typeface="Cambria Math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kumimoji="1" lang="en-US" altLang="ja-JP" sz="2000" b="0" i="1" smtClean="0">
                                      <a:latin typeface="Cambria Math" charset="0"/>
                                    </a:rPr>
                                    <m:t>𝑖</m:t>
                                  </m:r>
                                  <m:r>
                                    <a:rPr kumimoji="1" lang="en-US" altLang="ja-JP" sz="2000" b="0" i="1" smtClean="0">
                                      <a:latin typeface="Cambria Math" charset="0"/>
                                    </a:rPr>
                                    <m:t>,</m:t>
                                  </m:r>
                                  <m:r>
                                    <a:rPr kumimoji="1" lang="en-US" altLang="ja-JP" sz="2000" b="0" i="1" smtClean="0">
                                      <a:latin typeface="Cambria Math" charset="0"/>
                                    </a:rPr>
                                    <m:t>𝑖</m:t>
                                  </m:r>
                                  <m:r>
                                    <a:rPr kumimoji="1" lang="en-US" altLang="ja-JP" sz="2000" b="0" i="1" smtClean="0">
                                      <a:latin typeface="Cambria Math" charset="0"/>
                                    </a:rPr>
                                    <m:t>,</m:t>
                                  </m:r>
                                  <m:r>
                                    <a:rPr kumimoji="1" lang="en-US" altLang="ja-JP" sz="2000" b="0" i="1" smtClean="0">
                                      <a:latin typeface="Cambria Math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kumimoji="1" lang="en-US" altLang="ja-JP" sz="2000" b="0" i="1" smtClean="0">
                                  <a:latin typeface="Cambria Math" charset="0"/>
                                </a:rPr>
                                <m:t>=0</m:t>
                              </m:r>
                            </m:oMath>
                          </a14:m>
                          <a:r>
                            <a:rPr kumimoji="1" lang="en-US" altLang="ja-JP" sz="2000" dirty="0"/>
                            <a:t> </a:t>
                          </a:r>
                        </a:p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altLang="ja-JP" sz="1400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1400" b="0" i="1" smtClean="0">
                                      <a:latin typeface="Cambria Math" charset="0"/>
                                    </a:rPr>
                                    <m:t>∀</m:t>
                                  </m:r>
                                  <m:r>
                                    <a:rPr lang="en-US" altLang="ja-JP" sz="1400" b="0" i="1" smtClean="0">
                                      <a:latin typeface="Cambria Math" charset="0"/>
                                    </a:rPr>
                                    <m:t>𝑖</m:t>
                                  </m:r>
                                  <m:r>
                                    <a:rPr lang="en-US" altLang="ja-JP" sz="1400" b="0" i="1" smtClean="0">
                                      <a:latin typeface="Cambria Math" charset="0"/>
                                    </a:rPr>
                                    <m:t>∈</m:t>
                                  </m:r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altLang="ja-JP" sz="1400" b="0" i="1" smtClean="0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1400" b="0" i="1" smtClean="0">
                                          <a:latin typeface="Cambria Math" charset="0"/>
                                        </a:rPr>
                                        <m:t>1,2,…,</m:t>
                                      </m:r>
                                      <m:r>
                                        <a:rPr lang="en-US" altLang="ja-JP" sz="1400" b="0" i="1" smtClean="0">
                                          <a:latin typeface="Cambria Math" charset="0"/>
                                        </a:rPr>
                                        <m:t>𝑚</m:t>
                                      </m:r>
                                    </m:e>
                                  </m:d>
                                  <m:r>
                                    <a:rPr lang="en-US" altLang="ja-JP" sz="1400" b="0" i="1" smtClean="0">
                                      <a:latin typeface="Cambria Math" charset="0"/>
                                    </a:rPr>
                                    <m:t> ,∀</m:t>
                                  </m:r>
                                  <m:r>
                                    <a:rPr lang="en-US" altLang="ja-JP" sz="1400" b="0" i="1" smtClean="0">
                                      <a:latin typeface="Cambria Math" charset="0"/>
                                    </a:rPr>
                                    <m:t>𝑘</m:t>
                                  </m:r>
                                  <m:r>
                                    <a:rPr lang="en-US" altLang="ja-JP" sz="1400" b="0" i="1" smtClean="0">
                                      <a:latin typeface="Cambria Math" charset="0"/>
                                    </a:rPr>
                                    <m:t>∈</m:t>
                                  </m:r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altLang="ja-JP" sz="1400" b="0" i="1" smtClean="0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1400" b="0" i="1" smtClean="0">
                                          <a:latin typeface="Cambria Math" charset="0"/>
                                        </a:rPr>
                                        <m:t>1,2,…,</m:t>
                                      </m:r>
                                      <m:r>
                                        <a:rPr lang="en-US" altLang="ja-JP" sz="1400" b="0" i="1" smtClean="0">
                                          <a:latin typeface="Cambria Math" charset="0"/>
                                        </a:rPr>
                                        <m:t>𝑚</m:t>
                                      </m:r>
                                      <m:r>
                                        <a:rPr lang="en-US" altLang="ja-JP" sz="1400" b="0" i="1" smtClean="0">
                                          <a:latin typeface="Cambria Math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</m:d>
                            </m:oMath>
                          </a14:m>
                          <a:r>
                            <a:rPr kumimoji="1" lang="en-US" altLang="ja-JP" sz="1400" dirty="0"/>
                            <a:t> </a:t>
                          </a:r>
                          <a:endParaRPr kumimoji="1" lang="ja-JP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/>
                            <a:t>(2)</a:t>
                          </a:r>
                          <a:endParaRPr kumimoji="1" lang="ja-JP" alt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limLoc m:val="subSup"/>
                                  <m:ctrlPr>
                                    <a:rPr kumimoji="1" lang="is-IS" altLang="ja-JP" sz="2000" i="1" smtClean="0">
                                      <a:latin typeface="Cambria Math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1"/>
                                    </m:rPr>
                                    <a:rPr kumimoji="1" lang="en-US" altLang="ja-JP" sz="2000" b="0" i="1" smtClean="0">
                                      <a:latin typeface="Cambria Math" charset="0"/>
                                    </a:rPr>
                                    <m:t>𝑗</m:t>
                                  </m:r>
                                  <m:r>
                                    <a:rPr kumimoji="1" lang="en-US" altLang="ja-JP" sz="2000" b="0" i="1" smtClean="0">
                                      <a:latin typeface="Cambria Math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kumimoji="1" lang="en-US" altLang="ja-JP" sz="2000" b="0" i="1" smtClean="0">
                                      <a:latin typeface="Cambria Math" charset="0"/>
                                    </a:rPr>
                                    <m:t>𝑚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kumimoji="1" lang="en-US" altLang="ja-JP" sz="2000" b="0" i="1" smtClean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000" b="0" i="1" smtClean="0">
                                          <a:latin typeface="Cambria Math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kumimoji="1" lang="en-US" altLang="ja-JP" sz="2000" b="0" i="1" smtClean="0">
                                          <a:latin typeface="Cambria Math" charset="0"/>
                                        </a:rPr>
                                        <m:t>𝑖</m:t>
                                      </m:r>
                                      <m:r>
                                        <a:rPr kumimoji="1" lang="en-US" altLang="ja-JP" sz="2000" b="0" i="1" smtClean="0">
                                          <a:latin typeface="Cambria Math" charset="0"/>
                                        </a:rPr>
                                        <m:t>,</m:t>
                                      </m:r>
                                      <m:r>
                                        <a:rPr kumimoji="1" lang="en-US" altLang="ja-JP" sz="2000" b="0" i="1" smtClean="0">
                                          <a:latin typeface="Cambria Math" charset="0"/>
                                        </a:rPr>
                                        <m:t>𝑗</m:t>
                                      </m:r>
                                      <m:r>
                                        <a:rPr kumimoji="1" lang="en-US" altLang="ja-JP" sz="2000" b="0" i="1" smtClean="0">
                                          <a:latin typeface="Cambria Math" charset="0"/>
                                        </a:rPr>
                                        <m:t>,</m:t>
                                      </m:r>
                                      <m:r>
                                        <a:rPr kumimoji="1" lang="en-US" altLang="ja-JP" sz="2000" b="0" i="1" smtClean="0">
                                          <a:latin typeface="Cambria Math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kumimoji="1" lang="en-US" altLang="ja-JP" sz="2000" b="0" i="1" smtClean="0">
                                  <a:latin typeface="Cambria Math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kumimoji="1" lang="en-US" altLang="ja-JP" sz="20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000" b="0" i="1" smtClean="0">
                                      <a:latin typeface="Cambria Math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kumimoji="1" lang="en-US" altLang="ja-JP" sz="2000" b="0" i="1" smtClean="0">
                                      <a:latin typeface="Cambria Math" charset="0"/>
                                    </a:rPr>
                                    <m:t>𝑖</m:t>
                                  </m:r>
                                  <m:r>
                                    <a:rPr kumimoji="1" lang="en-US" altLang="ja-JP" sz="2000" b="0" i="1" smtClean="0">
                                      <a:latin typeface="Cambria Math" charset="0"/>
                                    </a:rPr>
                                    <m:t>,</m:t>
                                  </m:r>
                                  <m:r>
                                    <a:rPr kumimoji="1" lang="en-US" altLang="ja-JP" sz="2000" b="0" i="1" smtClean="0">
                                      <a:latin typeface="Cambria Math" charset="0"/>
                                    </a:rPr>
                                    <m:t>𝑘</m:t>
                                  </m:r>
                                </m:sub>
                              </m:sSub>
                            </m:oMath>
                          </a14:m>
                          <a:r>
                            <a:rPr kumimoji="1" lang="en-US" altLang="ja-JP" sz="2000" dirty="0"/>
                            <a:t> </a:t>
                          </a:r>
                        </a:p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altLang="ja-JP" sz="1400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1400" b="0" i="1" smtClean="0">
                                      <a:latin typeface="Cambria Math" charset="0"/>
                                    </a:rPr>
                                    <m:t>∀</m:t>
                                  </m:r>
                                  <m:r>
                                    <a:rPr lang="en-US" altLang="ja-JP" sz="1400" b="0" i="1" smtClean="0">
                                      <a:latin typeface="Cambria Math" charset="0"/>
                                    </a:rPr>
                                    <m:t>𝑖</m:t>
                                  </m:r>
                                  <m:r>
                                    <a:rPr lang="en-US" altLang="ja-JP" sz="1400" b="0" i="1" smtClean="0">
                                      <a:latin typeface="Cambria Math" charset="0"/>
                                    </a:rPr>
                                    <m:t>∈</m:t>
                                  </m:r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altLang="ja-JP" sz="1400" b="0" i="1" smtClean="0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1400" b="0" i="1" smtClean="0">
                                          <a:latin typeface="Cambria Math" charset="0"/>
                                        </a:rPr>
                                        <m:t>1,2,…,</m:t>
                                      </m:r>
                                      <m:r>
                                        <a:rPr lang="en-US" altLang="ja-JP" sz="1400" b="0" i="1" smtClean="0">
                                          <a:latin typeface="Cambria Math" charset="0"/>
                                        </a:rPr>
                                        <m:t>𝑚</m:t>
                                      </m:r>
                                    </m:e>
                                  </m:d>
                                  <m:r>
                                    <a:rPr lang="en-US" altLang="ja-JP" sz="1400" b="0" i="1" smtClean="0">
                                      <a:latin typeface="Cambria Math" charset="0"/>
                                    </a:rPr>
                                    <m:t> ,∀</m:t>
                                  </m:r>
                                  <m:r>
                                    <a:rPr lang="en-US" altLang="ja-JP" sz="1400" b="0" i="1" smtClean="0">
                                      <a:latin typeface="Cambria Math" charset="0"/>
                                    </a:rPr>
                                    <m:t>𝑘</m:t>
                                  </m:r>
                                  <m:r>
                                    <a:rPr lang="en-US" altLang="ja-JP" sz="1400" b="0" i="1" smtClean="0">
                                      <a:latin typeface="Cambria Math" charset="0"/>
                                    </a:rPr>
                                    <m:t>∈</m:t>
                                  </m:r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altLang="ja-JP" sz="1400" b="0" i="1" smtClean="0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1400" b="0" i="1" smtClean="0">
                                          <a:latin typeface="Cambria Math" charset="0"/>
                                        </a:rPr>
                                        <m:t>1,2,…,</m:t>
                                      </m:r>
                                      <m:r>
                                        <a:rPr lang="en-US" altLang="ja-JP" sz="1400" b="0" i="1" smtClean="0">
                                          <a:latin typeface="Cambria Math" charset="0"/>
                                        </a:rPr>
                                        <m:t>𝑚</m:t>
                                      </m:r>
                                      <m:r>
                                        <a:rPr lang="en-US" altLang="ja-JP" sz="1400" b="0" i="1" smtClean="0">
                                          <a:latin typeface="Cambria Math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</m:d>
                            </m:oMath>
                          </a14:m>
                          <a:r>
                            <a:rPr kumimoji="1" lang="en-US" altLang="ja-JP" sz="1400" dirty="0"/>
                            <a:t> </a:t>
                          </a:r>
                          <a:endParaRPr kumimoji="1" lang="ja-JP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/>
                            <a:t>(8)</a:t>
                          </a:r>
                          <a:endParaRPr kumimoji="1" lang="ja-JP" altLang="en-US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660525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limLoc m:val="subSup"/>
                                  <m:ctrlPr>
                                    <a:rPr kumimoji="1" lang="is-IS" altLang="ja-JP" sz="2000" i="1" smtClean="0">
                                      <a:latin typeface="Cambria Math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1"/>
                                    </m:rPr>
                                    <a:rPr kumimoji="1" lang="en-US" altLang="ja-JP" sz="2000" b="0" i="1" smtClean="0">
                                      <a:latin typeface="Cambria Math" charset="0"/>
                                    </a:rPr>
                                    <m:t>𝑘</m:t>
                                  </m:r>
                                  <m:r>
                                    <a:rPr kumimoji="1" lang="en-US" altLang="ja-JP" sz="2000" b="0" i="1" smtClean="0">
                                      <a:latin typeface="Cambria Math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kumimoji="1" lang="en-US" altLang="ja-JP" sz="2000" b="0" i="1" smtClean="0">
                                      <a:latin typeface="Cambria Math" charset="0"/>
                                    </a:rPr>
                                    <m:t>𝑚</m:t>
                                  </m:r>
                                  <m:r>
                                    <a:rPr kumimoji="1" lang="en-US" altLang="ja-JP" sz="2000" b="0" i="1" smtClean="0">
                                      <a:latin typeface="Cambria Math" charset="0"/>
                                    </a:rPr>
                                    <m:t>−1</m:t>
                                  </m:r>
                                </m:sup>
                                <m:e>
                                  <m:d>
                                    <m:dPr>
                                      <m:ctrlPr>
                                        <a:rPr kumimoji="1" lang="en-US" altLang="ja-JP" sz="2000" b="0" i="1" smtClean="0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1" lang="en-US" altLang="ja-JP" sz="2000" b="0" i="1" smtClean="0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sz="2000" b="0" i="1" smtClean="0">
                                              <a:latin typeface="Cambria Math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2000" b="0" i="1" smtClean="0">
                                              <a:latin typeface="Cambria Math" charset="0"/>
                                            </a:rPr>
                                            <m:t>𝑖</m:t>
                                          </m:r>
                                          <m:r>
                                            <a:rPr kumimoji="1" lang="en-US" altLang="ja-JP" sz="2000" b="0" i="1" smtClean="0">
                                              <a:latin typeface="Cambria Math" charset="0"/>
                                            </a:rPr>
                                            <m:t>,</m:t>
                                          </m:r>
                                          <m:r>
                                            <a:rPr kumimoji="1" lang="en-US" altLang="ja-JP" sz="2000" b="0" i="1" smtClean="0">
                                              <a:latin typeface="Cambria Math" charset="0"/>
                                            </a:rPr>
                                            <m:t>𝑗</m:t>
                                          </m:r>
                                          <m:r>
                                            <a:rPr kumimoji="1" lang="en-US" altLang="ja-JP" sz="2000" b="0" i="1" smtClean="0">
                                              <a:latin typeface="Cambria Math" charset="0"/>
                                            </a:rPr>
                                            <m:t>,</m:t>
                                          </m:r>
                                          <m:r>
                                            <a:rPr kumimoji="1" lang="en-US" altLang="ja-JP" sz="2000" b="0" i="1" smtClean="0">
                                              <a:latin typeface="Cambria Math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r>
                                        <a:rPr kumimoji="1" lang="en-US" altLang="ja-JP" sz="2000" b="0" i="1" smtClean="0">
                                          <a:latin typeface="Cambria Math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kumimoji="1" lang="en-US" altLang="ja-JP" sz="2000" b="0" i="1" smtClean="0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sz="2000" b="0" i="1" smtClean="0">
                                              <a:latin typeface="Cambria Math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2000" b="0" i="1" smtClean="0">
                                              <a:latin typeface="Cambria Math" charset="0"/>
                                            </a:rPr>
                                            <m:t>𝑗</m:t>
                                          </m:r>
                                          <m:r>
                                            <a:rPr kumimoji="1" lang="en-US" altLang="ja-JP" sz="2000" b="0" i="1" smtClean="0">
                                              <a:latin typeface="Cambria Math" charset="0"/>
                                            </a:rPr>
                                            <m:t>,</m:t>
                                          </m:r>
                                          <m:r>
                                            <a:rPr kumimoji="1" lang="en-US" altLang="ja-JP" sz="2000" b="0" i="1" smtClean="0">
                                              <a:latin typeface="Cambria Math" charset="0"/>
                                            </a:rPr>
                                            <m:t>𝑖</m:t>
                                          </m:r>
                                          <m:r>
                                            <a:rPr kumimoji="1" lang="en-US" altLang="ja-JP" sz="2000" b="0" i="1" smtClean="0">
                                              <a:latin typeface="Cambria Math" charset="0"/>
                                            </a:rPr>
                                            <m:t>,</m:t>
                                          </m:r>
                                          <m:r>
                                            <a:rPr kumimoji="1" lang="en-US" altLang="ja-JP" sz="2000" b="0" i="1" smtClean="0">
                                              <a:latin typeface="Cambria Math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nary>
                              <m:r>
                                <a:rPr kumimoji="1" lang="en-US" altLang="ja-JP" sz="2000" b="0" i="1" smtClean="0">
                                  <a:latin typeface="Cambria Math" charset="0"/>
                                </a:rPr>
                                <m:t>=1</m:t>
                              </m:r>
                            </m:oMath>
                          </a14:m>
                          <a:r>
                            <a:rPr kumimoji="1" lang="en-US" altLang="ja-JP" sz="2000" dirty="0"/>
                            <a:t> </a:t>
                          </a:r>
                        </a:p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altLang="ja-JP" sz="1600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1600" b="0" i="1" smtClean="0">
                                      <a:latin typeface="Cambria Math" charset="0"/>
                                    </a:rPr>
                                    <m:t>∀</m:t>
                                  </m:r>
                                  <m:r>
                                    <a:rPr lang="en-US" altLang="ja-JP" sz="1600" b="0" i="1" smtClean="0">
                                      <a:latin typeface="Cambria Math" charset="0"/>
                                    </a:rPr>
                                    <m:t>𝑖</m:t>
                                  </m:r>
                                  <m:r>
                                    <a:rPr lang="en-US" altLang="ja-JP" sz="1600" b="0" i="1" smtClean="0">
                                      <a:latin typeface="Cambria Math" charset="0"/>
                                    </a:rPr>
                                    <m:t>,</m:t>
                                  </m:r>
                                  <m:r>
                                    <a:rPr lang="en-US" altLang="ja-JP" sz="1600" b="0" i="1" smtClean="0">
                                      <a:latin typeface="Cambria Math" charset="0"/>
                                    </a:rPr>
                                    <m:t>𝑗</m:t>
                                  </m:r>
                                  <m:r>
                                    <a:rPr lang="en-US" altLang="ja-JP" sz="1600" b="0" i="1" smtClean="0">
                                      <a:latin typeface="Cambria Math" charset="0"/>
                                    </a:rPr>
                                    <m:t>∈</m:t>
                                  </m:r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altLang="ja-JP" sz="1600" b="0" i="1" smtClean="0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1600" b="0" i="1" smtClean="0">
                                          <a:latin typeface="Cambria Math" charset="0"/>
                                        </a:rPr>
                                        <m:t>1,2,…,</m:t>
                                      </m:r>
                                      <m:r>
                                        <a:rPr lang="en-US" altLang="ja-JP" sz="1600" b="0" i="1" smtClean="0">
                                          <a:latin typeface="Cambria Math" charset="0"/>
                                        </a:rPr>
                                        <m:t>𝑚</m:t>
                                      </m:r>
                                    </m:e>
                                  </m:d>
                                  <m:r>
                                    <a:rPr lang="en-US" altLang="ja-JP" sz="1600" b="0" i="1" smtClean="0">
                                      <a:latin typeface="Cambria Math" charset="0"/>
                                    </a:rPr>
                                    <m:t> </m:t>
                                  </m:r>
                                </m:e>
                              </m:d>
                            </m:oMath>
                          </a14:m>
                          <a:r>
                            <a:rPr kumimoji="1" lang="en-US" altLang="ja-JP" sz="2000" dirty="0"/>
                            <a:t> </a:t>
                          </a:r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/>
                            <a:t>(3)</a:t>
                          </a:r>
                          <a:endParaRPr kumimoji="1" lang="ja-JP" alt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1" lang="en-US" altLang="ja-JP" sz="20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000" b="0" i="1" smtClean="0"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1" lang="en-US" altLang="ja-JP" sz="2000" b="0" i="1" smtClean="0">
                                      <a:latin typeface="Cambria Math" charset="0"/>
                                    </a:rPr>
                                    <m:t>𝑖</m:t>
                                  </m:r>
                                  <m:r>
                                    <a:rPr kumimoji="1" lang="en-US" altLang="ja-JP" sz="2000" b="0" i="1" smtClean="0">
                                      <a:latin typeface="Cambria Math" charset="0"/>
                                    </a:rPr>
                                    <m:t>,</m:t>
                                  </m:r>
                                  <m:r>
                                    <a:rPr kumimoji="1" lang="en-US" altLang="ja-JP" sz="2000" b="0" i="1" smtClean="0">
                                      <a:latin typeface="Cambria Math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kumimoji="1" lang="en-US" altLang="ja-JP" sz="2000" b="0" i="1" smtClean="0">
                                  <a:latin typeface="Cambria Math" charset="0"/>
                                </a:rPr>
                                <m:t>≥</m:t>
                              </m:r>
                              <m:d>
                                <m:dPr>
                                  <m:ctrlPr>
                                    <a:rPr kumimoji="1" lang="en-US" altLang="ja-JP" sz="2000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en-US" altLang="ja-JP" sz="2000" b="0" i="1" smtClean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000" b="0" i="1" smtClean="0">
                                          <a:latin typeface="Cambria Math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kumimoji="1" lang="en-US" altLang="ja-JP" sz="2000" b="0" i="1" smtClean="0">
                                          <a:latin typeface="Cambria Math" charset="0"/>
                                        </a:rPr>
                                        <m:t>𝑖</m:t>
                                      </m:r>
                                      <m:r>
                                        <a:rPr kumimoji="1" lang="en-US" altLang="ja-JP" sz="2000" b="0" i="1" smtClean="0">
                                          <a:latin typeface="Cambria Math" charset="0"/>
                                        </a:rPr>
                                        <m:t>,</m:t>
                                      </m:r>
                                      <m:r>
                                        <a:rPr kumimoji="1" lang="en-US" altLang="ja-JP" sz="2000" b="0" i="1" smtClean="0">
                                          <a:latin typeface="Cambria Math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kumimoji="1" lang="en-US" altLang="ja-JP" sz="2000" b="0" i="1" smtClean="0">
                                      <a:latin typeface="Cambria Math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kumimoji="1" lang="en-US" altLang="ja-JP" sz="2000" b="0" i="1" smtClean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000" b="0" i="1" smtClean="0">
                                          <a:latin typeface="Cambria Math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kumimoji="1" lang="en-US" altLang="ja-JP" sz="2000" b="0" i="1" smtClean="0">
                                          <a:latin typeface="Cambria Math" charset="0"/>
                                        </a:rPr>
                                        <m:t>𝑖</m:t>
                                      </m:r>
                                      <m:r>
                                        <a:rPr kumimoji="1" lang="en-US" altLang="ja-JP" sz="2000" b="0" i="1" smtClean="0">
                                          <a:latin typeface="Cambria Math" charset="0"/>
                                        </a:rPr>
                                        <m:t>,</m:t>
                                      </m:r>
                                      <m:r>
                                        <a:rPr kumimoji="1" lang="en-US" altLang="ja-JP" sz="2000" b="0" i="1" smtClean="0">
                                          <a:latin typeface="Cambria Math" charset="0"/>
                                        </a:rPr>
                                        <m:t>𝑘</m:t>
                                      </m:r>
                                      <m:r>
                                        <a:rPr kumimoji="1" lang="en-US" altLang="ja-JP" sz="2000" b="0" i="1" smtClean="0">
                                          <a:latin typeface="Cambria Math" charset="0"/>
                                        </a:rPr>
                                        <m:t>+1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kumimoji="1" lang="en-US" altLang="ja-JP" sz="2000" b="0" i="1" smtClean="0">
                                  <a:latin typeface="Cambria Math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1" lang="en-US" altLang="ja-JP" sz="20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000" b="0" i="1" smtClean="0">
                                      <a:latin typeface="Cambria Math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kumimoji="1" lang="en-US" altLang="ja-JP" sz="2000" b="0" i="1" smtClean="0">
                                      <a:latin typeface="Cambria Math" charset="0"/>
                                    </a:rPr>
                                    <m:t>𝑘</m:t>
                                  </m:r>
                                </m:sub>
                              </m:sSub>
                            </m:oMath>
                          </a14:m>
                          <a:r>
                            <a:rPr kumimoji="1" lang="en-US" altLang="ja-JP" sz="2000" dirty="0"/>
                            <a:t> </a:t>
                          </a:r>
                        </a:p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altLang="ja-JP" sz="1400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1400" b="0" i="1" smtClean="0">
                                      <a:latin typeface="Cambria Math" charset="0"/>
                                    </a:rPr>
                                    <m:t>∀</m:t>
                                  </m:r>
                                  <m:r>
                                    <a:rPr lang="en-US" altLang="ja-JP" sz="1400" b="0" i="1" smtClean="0">
                                      <a:latin typeface="Cambria Math" charset="0"/>
                                    </a:rPr>
                                    <m:t>𝑖</m:t>
                                  </m:r>
                                  <m:r>
                                    <a:rPr lang="en-US" altLang="ja-JP" sz="1400" b="0" i="1" smtClean="0">
                                      <a:latin typeface="Cambria Math" charset="0"/>
                                    </a:rPr>
                                    <m:t>∈</m:t>
                                  </m:r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altLang="ja-JP" sz="1400" b="0" i="1" smtClean="0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1400" b="0" i="1" smtClean="0">
                                          <a:latin typeface="Cambria Math" charset="0"/>
                                        </a:rPr>
                                        <m:t>1,2,…,</m:t>
                                      </m:r>
                                      <m:r>
                                        <a:rPr lang="en-US" altLang="ja-JP" sz="1400" b="0" i="1" smtClean="0">
                                          <a:latin typeface="Cambria Math" charset="0"/>
                                        </a:rPr>
                                        <m:t>𝑚</m:t>
                                      </m:r>
                                    </m:e>
                                  </m:d>
                                  <m:r>
                                    <a:rPr lang="en-US" altLang="ja-JP" sz="1400" b="0" i="1" smtClean="0">
                                      <a:latin typeface="Cambria Math" charset="0"/>
                                    </a:rPr>
                                    <m:t> ,∀</m:t>
                                  </m:r>
                                  <m:r>
                                    <a:rPr lang="en-US" altLang="ja-JP" sz="1400" b="0" i="1" smtClean="0">
                                      <a:latin typeface="Cambria Math" charset="0"/>
                                    </a:rPr>
                                    <m:t>𝑘</m:t>
                                  </m:r>
                                  <m:r>
                                    <a:rPr lang="en-US" altLang="ja-JP" sz="1400" b="0" i="1" smtClean="0">
                                      <a:latin typeface="Cambria Math" charset="0"/>
                                    </a:rPr>
                                    <m:t>∈</m:t>
                                  </m:r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altLang="ja-JP" sz="1400" b="0" i="1" smtClean="0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1400" b="0" i="1" smtClean="0">
                                          <a:latin typeface="Cambria Math" charset="0"/>
                                        </a:rPr>
                                        <m:t>1,2,…,</m:t>
                                      </m:r>
                                      <m:r>
                                        <a:rPr lang="en-US" altLang="ja-JP" sz="1400" b="0" i="1" smtClean="0">
                                          <a:latin typeface="Cambria Math" charset="0"/>
                                        </a:rPr>
                                        <m:t>𝑚</m:t>
                                      </m:r>
                                      <m:r>
                                        <a:rPr lang="en-US" altLang="ja-JP" sz="1400" b="0" i="1" smtClean="0">
                                          <a:latin typeface="Cambria Math" charset="0"/>
                                        </a:rPr>
                                        <m:t>−2</m:t>
                                      </m:r>
                                    </m:e>
                                  </m:d>
                                </m:e>
                              </m:d>
                            </m:oMath>
                          </a14:m>
                          <a:r>
                            <a:rPr kumimoji="1" lang="en-US" altLang="ja-JP" sz="1400" dirty="0"/>
                            <a:t> </a:t>
                          </a:r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/>
                            <a:t>(9)</a:t>
                          </a:r>
                          <a:endParaRPr kumimoji="1" lang="ja-JP" altLang="en-US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682255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limLoc m:val="subSup"/>
                                  <m:ctrlPr>
                                    <a:rPr kumimoji="1" lang="is-IS" altLang="ja-JP" sz="2000" i="1" smtClean="0">
                                      <a:latin typeface="Cambria Math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1"/>
                                    </m:rPr>
                                    <a:rPr kumimoji="1" lang="en-US" altLang="ja-JP" sz="2000" b="0" i="1" smtClean="0">
                                      <a:latin typeface="Cambria Math" charset="0"/>
                                    </a:rPr>
                                    <m:t>𝑖</m:t>
                                  </m:r>
                                  <m:r>
                                    <a:rPr kumimoji="1" lang="en-US" altLang="ja-JP" sz="2000" b="0" i="1" smtClean="0">
                                      <a:latin typeface="Cambria Math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kumimoji="1" lang="en-US" altLang="ja-JP" sz="2000" b="0" i="1" smtClean="0">
                                      <a:latin typeface="Cambria Math" charset="0"/>
                                    </a:rPr>
                                    <m:t>𝑚</m:t>
                                  </m:r>
                                </m:sup>
                                <m:e>
                                  <m:nary>
                                    <m:naryPr>
                                      <m:chr m:val="∑"/>
                                      <m:limLoc m:val="subSup"/>
                                      <m:ctrlPr>
                                        <a:rPr kumimoji="1" lang="is-IS" altLang="ja-JP" sz="2000" i="1" smtClean="0">
                                          <a:latin typeface="Cambria Math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1"/>
                                        </m:rPr>
                                        <a:rPr kumimoji="1" lang="en-US" altLang="ja-JP" sz="2000" b="0" i="1" smtClean="0">
                                          <a:latin typeface="Cambria Math" charset="0"/>
                                        </a:rPr>
                                        <m:t>𝑗</m:t>
                                      </m:r>
                                      <m:r>
                                        <a:rPr kumimoji="1" lang="en-US" altLang="ja-JP" sz="2000" b="0" i="1" smtClean="0">
                                          <a:latin typeface="Cambria Math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kumimoji="1" lang="en-US" altLang="ja-JP" sz="2000" b="0" i="1" smtClean="0">
                                          <a:latin typeface="Cambria Math" charset="0"/>
                                        </a:rPr>
                                        <m:t>𝑚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kumimoji="1" lang="en-US" altLang="ja-JP" sz="2000" b="0" i="1" smtClean="0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sz="2000" b="0" i="1" smtClean="0">
                                              <a:latin typeface="Cambria Math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2000" b="0" i="1" smtClean="0">
                                              <a:latin typeface="Cambria Math" charset="0"/>
                                            </a:rPr>
                                            <m:t>𝑖</m:t>
                                          </m:r>
                                          <m:r>
                                            <a:rPr kumimoji="1" lang="en-US" altLang="ja-JP" sz="2000" b="0" i="1" smtClean="0">
                                              <a:latin typeface="Cambria Math" charset="0"/>
                                            </a:rPr>
                                            <m:t>,</m:t>
                                          </m:r>
                                          <m:r>
                                            <a:rPr kumimoji="1" lang="en-US" altLang="ja-JP" sz="2000" b="0" i="1" smtClean="0">
                                              <a:latin typeface="Cambria Math" charset="0"/>
                                            </a:rPr>
                                            <m:t>𝑗</m:t>
                                          </m:r>
                                          <m:r>
                                            <a:rPr kumimoji="1" lang="en-US" altLang="ja-JP" sz="2000" b="0" i="1" smtClean="0">
                                              <a:latin typeface="Cambria Math" charset="0"/>
                                            </a:rPr>
                                            <m:t>,</m:t>
                                          </m:r>
                                          <m:r>
                                            <a:rPr kumimoji="1" lang="en-US" altLang="ja-JP" sz="2000" b="0" i="1" smtClean="0">
                                              <a:latin typeface="Cambria Math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e>
                                  </m:nary>
                                </m:e>
                              </m:nary>
                              <m:r>
                                <a:rPr kumimoji="1" lang="en-US" altLang="ja-JP" sz="2000" b="0" i="1" smtClean="0">
                                  <a:latin typeface="Cambria Math" charset="0"/>
                                </a:rPr>
                                <m:t>≤</m:t>
                              </m:r>
                              <m:f>
                                <m:fPr>
                                  <m:ctrlPr>
                                    <a:rPr kumimoji="1" lang="en-US" altLang="ja-JP" sz="2000" b="0" i="1" smtClean="0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kumimoji="1" lang="en-US" altLang="ja-JP" sz="2000" b="0" i="1" smtClean="0">
                                      <a:latin typeface="Cambria Math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kumimoji="1" lang="en-US" altLang="ja-JP" sz="2000" dirty="0"/>
                            <a:t> </a:t>
                          </a:r>
                        </a:p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altLang="ja-JP" sz="1600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1600" b="0" i="1" smtClean="0">
                                      <a:latin typeface="Cambria Math" charset="0"/>
                                    </a:rPr>
                                    <m:t>∀</m:t>
                                  </m:r>
                                  <m:r>
                                    <a:rPr lang="en-US" altLang="ja-JP" sz="1600" b="0" i="1" smtClean="0">
                                      <a:latin typeface="Cambria Math" charset="0"/>
                                    </a:rPr>
                                    <m:t>𝑘</m:t>
                                  </m:r>
                                  <m:r>
                                    <a:rPr lang="en-US" altLang="ja-JP" sz="1600" b="0" i="1" smtClean="0">
                                      <a:latin typeface="Cambria Math" charset="0"/>
                                    </a:rPr>
                                    <m:t>∈</m:t>
                                  </m:r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altLang="ja-JP" sz="1600" b="0" i="1" smtClean="0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1600" b="0" i="1" smtClean="0">
                                          <a:latin typeface="Cambria Math" charset="0"/>
                                        </a:rPr>
                                        <m:t>1,2,…,</m:t>
                                      </m:r>
                                      <m:r>
                                        <a:rPr lang="en-US" altLang="ja-JP" sz="1600" b="0" i="1" smtClean="0">
                                          <a:latin typeface="Cambria Math" charset="0"/>
                                        </a:rPr>
                                        <m:t>𝑚</m:t>
                                      </m:r>
                                      <m:r>
                                        <a:rPr lang="en-US" altLang="ja-JP" sz="1600" b="0" i="1" smtClean="0">
                                          <a:latin typeface="Cambria Math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</m:d>
                            </m:oMath>
                          </a14:m>
                          <a:r>
                            <a:rPr kumimoji="1" lang="en-US" altLang="ja-JP" sz="1600" dirty="0"/>
                            <a:t> </a:t>
                          </a:r>
                          <a:endParaRPr kumimoji="1" lang="ja-JP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/>
                            <a:t>(4)</a:t>
                          </a:r>
                          <a:endParaRPr kumimoji="1" lang="ja-JP" alt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1" lang="en-US" altLang="ja-JP" sz="20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000" b="0" i="1" smtClean="0"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1" lang="en-US" altLang="ja-JP" sz="2000" b="0" i="1" smtClean="0">
                                      <a:latin typeface="Cambria Math" charset="0"/>
                                    </a:rPr>
                                    <m:t>𝑖</m:t>
                                  </m:r>
                                  <m:r>
                                    <a:rPr kumimoji="1" lang="en-US" altLang="ja-JP" sz="2000" b="0" i="1" smtClean="0">
                                      <a:latin typeface="Cambria Math" charset="0"/>
                                    </a:rPr>
                                    <m:t>,</m:t>
                                  </m:r>
                                  <m:r>
                                    <a:rPr kumimoji="1" lang="en-US" altLang="ja-JP" sz="2000" b="0" i="1" smtClean="0">
                                      <a:latin typeface="Cambria Math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kumimoji="1" lang="en-US" altLang="ja-JP" sz="2000" b="0" i="1" smtClean="0">
                                  <a:latin typeface="Cambria Math" charset="0"/>
                                </a:rPr>
                                <m:t>≥</m:t>
                              </m:r>
                              <m:d>
                                <m:dPr>
                                  <m:ctrlPr>
                                    <a:rPr kumimoji="1" lang="en-US" altLang="ja-JP" sz="2000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en-US" altLang="ja-JP" sz="2000" b="0" i="1" smtClean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000" b="0" i="1" smtClean="0">
                                          <a:latin typeface="Cambria Math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kumimoji="1" lang="en-US" altLang="ja-JP" sz="2000" b="0" i="1" smtClean="0">
                                          <a:latin typeface="Cambria Math" charset="0"/>
                                        </a:rPr>
                                        <m:t>𝑖</m:t>
                                      </m:r>
                                      <m:r>
                                        <a:rPr kumimoji="1" lang="en-US" altLang="ja-JP" sz="2000" b="0" i="1" smtClean="0">
                                          <a:latin typeface="Cambria Math" charset="0"/>
                                        </a:rPr>
                                        <m:t>,</m:t>
                                      </m:r>
                                      <m:r>
                                        <a:rPr kumimoji="1" lang="en-US" altLang="ja-JP" sz="2000" b="0" i="1" smtClean="0">
                                          <a:latin typeface="Cambria Math" charset="0"/>
                                        </a:rPr>
                                        <m:t>𝑘</m:t>
                                      </m:r>
                                      <m:r>
                                        <a:rPr kumimoji="1" lang="en-US" altLang="ja-JP" sz="2000" b="0" i="1" smtClean="0">
                                          <a:latin typeface="Cambria Math" charset="0"/>
                                        </a:rPr>
                                        <m:t>+1</m:t>
                                      </m:r>
                                    </m:sub>
                                  </m:sSub>
                                  <m:r>
                                    <a:rPr kumimoji="1" lang="en-US" altLang="ja-JP" sz="2000" b="0" i="1" smtClean="0">
                                      <a:latin typeface="Cambria Math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kumimoji="1" lang="en-US" altLang="ja-JP" sz="2000" b="0" i="1" smtClean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000" b="0" i="1" smtClean="0">
                                          <a:latin typeface="Cambria Math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kumimoji="1" lang="en-US" altLang="ja-JP" sz="2000" b="0" i="1" smtClean="0">
                                          <a:latin typeface="Cambria Math" charset="0"/>
                                        </a:rPr>
                                        <m:t>𝑖</m:t>
                                      </m:r>
                                      <m:r>
                                        <a:rPr kumimoji="1" lang="en-US" altLang="ja-JP" sz="2000" b="0" i="1" smtClean="0">
                                          <a:latin typeface="Cambria Math" charset="0"/>
                                        </a:rPr>
                                        <m:t>,</m:t>
                                      </m:r>
                                      <m:r>
                                        <a:rPr kumimoji="1" lang="en-US" altLang="ja-JP" sz="2000" b="0" i="1" smtClean="0">
                                          <a:latin typeface="Cambria Math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kumimoji="1" lang="en-US" altLang="ja-JP" sz="2000" b="0" i="1" smtClean="0">
                                  <a:latin typeface="Cambria Math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1" lang="en-US" altLang="ja-JP" sz="20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000" b="0" i="1" smtClean="0">
                                      <a:latin typeface="Cambria Math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kumimoji="1" lang="en-US" altLang="ja-JP" sz="2000" b="0" i="1" smtClean="0">
                                      <a:latin typeface="Cambria Math" charset="0"/>
                                    </a:rPr>
                                    <m:t>𝑘</m:t>
                                  </m:r>
                                </m:sub>
                              </m:sSub>
                            </m:oMath>
                          </a14:m>
                          <a:r>
                            <a:rPr kumimoji="1" lang="en-US" altLang="ja-JP" sz="2000" dirty="0"/>
                            <a:t> </a:t>
                          </a:r>
                        </a:p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altLang="ja-JP" sz="1400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1400" b="0" i="1" smtClean="0">
                                      <a:latin typeface="Cambria Math" charset="0"/>
                                    </a:rPr>
                                    <m:t>∀</m:t>
                                  </m:r>
                                  <m:r>
                                    <a:rPr lang="en-US" altLang="ja-JP" sz="1400" b="0" i="1" smtClean="0">
                                      <a:latin typeface="Cambria Math" charset="0"/>
                                    </a:rPr>
                                    <m:t>𝑖</m:t>
                                  </m:r>
                                  <m:r>
                                    <a:rPr lang="en-US" altLang="ja-JP" sz="1400" b="0" i="1" smtClean="0">
                                      <a:latin typeface="Cambria Math" charset="0"/>
                                    </a:rPr>
                                    <m:t>∈</m:t>
                                  </m:r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altLang="ja-JP" sz="1400" b="0" i="1" smtClean="0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1400" b="0" i="1" smtClean="0">
                                          <a:latin typeface="Cambria Math" charset="0"/>
                                        </a:rPr>
                                        <m:t>1,2,…,</m:t>
                                      </m:r>
                                      <m:r>
                                        <a:rPr lang="en-US" altLang="ja-JP" sz="1400" b="0" i="1" smtClean="0">
                                          <a:latin typeface="Cambria Math" charset="0"/>
                                        </a:rPr>
                                        <m:t>𝑚</m:t>
                                      </m:r>
                                    </m:e>
                                  </m:d>
                                  <m:r>
                                    <a:rPr lang="en-US" altLang="ja-JP" sz="1400" b="0" i="1" smtClean="0">
                                      <a:latin typeface="Cambria Math" charset="0"/>
                                    </a:rPr>
                                    <m:t> ,∀</m:t>
                                  </m:r>
                                  <m:r>
                                    <a:rPr lang="en-US" altLang="ja-JP" sz="1400" b="0" i="1" smtClean="0">
                                      <a:latin typeface="Cambria Math" charset="0"/>
                                    </a:rPr>
                                    <m:t>𝑘</m:t>
                                  </m:r>
                                  <m:r>
                                    <a:rPr lang="en-US" altLang="ja-JP" sz="1400" b="0" i="1" smtClean="0">
                                      <a:latin typeface="Cambria Math" charset="0"/>
                                    </a:rPr>
                                    <m:t>∈</m:t>
                                  </m:r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altLang="ja-JP" sz="1400" b="0" i="1" smtClean="0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1400" b="0" i="1" smtClean="0">
                                          <a:latin typeface="Cambria Math" charset="0"/>
                                        </a:rPr>
                                        <m:t>1,2,…,</m:t>
                                      </m:r>
                                      <m:r>
                                        <a:rPr lang="en-US" altLang="ja-JP" sz="1400" b="0" i="1" smtClean="0">
                                          <a:latin typeface="Cambria Math" charset="0"/>
                                        </a:rPr>
                                        <m:t>𝑚</m:t>
                                      </m:r>
                                      <m:r>
                                        <a:rPr lang="en-US" altLang="ja-JP" sz="1400" b="0" i="1" smtClean="0">
                                          <a:latin typeface="Cambria Math" charset="0"/>
                                        </a:rPr>
                                        <m:t>−2</m:t>
                                      </m:r>
                                    </m:e>
                                  </m:d>
                                </m:e>
                              </m:d>
                            </m:oMath>
                          </a14:m>
                          <a:r>
                            <a:rPr kumimoji="1" lang="en-US" altLang="ja-JP" sz="1400" dirty="0"/>
                            <a:t> </a:t>
                          </a:r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/>
                            <a:t>(10)</a:t>
                          </a:r>
                          <a:endParaRPr kumimoji="1" lang="ja-JP" altLang="en-US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  <a:tr h="682255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limLoc m:val="subSup"/>
                                  <m:ctrlPr>
                                    <a:rPr kumimoji="1" lang="is-IS" altLang="ja-JP" sz="2000" i="1" smtClean="0">
                                      <a:latin typeface="Cambria Math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1"/>
                                    </m:rPr>
                                    <a:rPr kumimoji="1" lang="en-US" altLang="ja-JP" sz="2000" b="0" i="1" smtClean="0">
                                      <a:latin typeface="Cambria Math" charset="0"/>
                                    </a:rPr>
                                    <m:t>𝑗</m:t>
                                  </m:r>
                                  <m:r>
                                    <a:rPr kumimoji="1" lang="en-US" altLang="ja-JP" sz="2000" b="0" i="1" smtClean="0">
                                      <a:latin typeface="Cambria Math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kumimoji="1" lang="en-US" altLang="ja-JP" sz="2000" b="0" i="1" smtClean="0">
                                      <a:latin typeface="Cambria Math" charset="0"/>
                                    </a:rPr>
                                    <m:t>𝑚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kumimoji="1" lang="en-US" altLang="ja-JP" sz="2000" b="0" i="1" smtClean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000" b="0" i="1" smtClean="0">
                                          <a:latin typeface="Cambria Math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kumimoji="1" lang="en-US" altLang="ja-JP" sz="2000" b="0" i="1" smtClean="0">
                                          <a:latin typeface="Cambria Math" charset="0"/>
                                        </a:rPr>
                                        <m:t>𝑖</m:t>
                                      </m:r>
                                      <m:r>
                                        <a:rPr kumimoji="1" lang="en-US" altLang="ja-JP" sz="2000" b="0" i="1" smtClean="0">
                                          <a:latin typeface="Cambria Math" charset="0"/>
                                        </a:rPr>
                                        <m:t>,</m:t>
                                      </m:r>
                                      <m:r>
                                        <a:rPr kumimoji="1" lang="en-US" altLang="ja-JP" sz="2000" b="0" i="1" smtClean="0">
                                          <a:latin typeface="Cambria Math" charset="0"/>
                                        </a:rPr>
                                        <m:t>𝑗</m:t>
                                      </m:r>
                                      <m:r>
                                        <a:rPr kumimoji="1" lang="en-US" altLang="ja-JP" sz="2000" b="0" i="1" smtClean="0">
                                          <a:latin typeface="Cambria Math" charset="0"/>
                                        </a:rPr>
                                        <m:t>,</m:t>
                                      </m:r>
                                      <m:r>
                                        <a:rPr kumimoji="1" lang="en-US" altLang="ja-JP" sz="2000" b="0" i="1" smtClean="0">
                                          <a:latin typeface="Cambria Math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kumimoji="1" lang="en-US" altLang="ja-JP" sz="2000" b="0" i="1" smtClean="0">
                                  <a:latin typeface="Cambria Math" charset="0"/>
                                </a:rPr>
                                <m:t>≤1</m:t>
                              </m:r>
                            </m:oMath>
                          </a14:m>
                          <a:r>
                            <a:rPr kumimoji="1" lang="en-US" altLang="ja-JP" sz="2000" dirty="0"/>
                            <a:t> 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altLang="ja-JP" sz="1400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1400" b="0" i="1" smtClean="0">
                                      <a:latin typeface="Cambria Math" charset="0"/>
                                    </a:rPr>
                                    <m:t>∀</m:t>
                                  </m:r>
                                  <m:r>
                                    <a:rPr lang="en-US" altLang="ja-JP" sz="1400" b="0" i="1" smtClean="0">
                                      <a:latin typeface="Cambria Math" charset="0"/>
                                    </a:rPr>
                                    <m:t>𝑖</m:t>
                                  </m:r>
                                  <m:r>
                                    <a:rPr lang="en-US" altLang="ja-JP" sz="1400" b="0" i="1" smtClean="0">
                                      <a:latin typeface="Cambria Math" charset="0"/>
                                    </a:rPr>
                                    <m:t>∈</m:t>
                                  </m:r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altLang="ja-JP" sz="1400" b="0" i="1" smtClean="0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1400" b="0" i="1" smtClean="0">
                                          <a:latin typeface="Cambria Math" charset="0"/>
                                        </a:rPr>
                                        <m:t>1,2,…,</m:t>
                                      </m:r>
                                      <m:r>
                                        <a:rPr lang="en-US" altLang="ja-JP" sz="1400" b="0" i="1" smtClean="0">
                                          <a:latin typeface="Cambria Math" charset="0"/>
                                        </a:rPr>
                                        <m:t>𝑚</m:t>
                                      </m:r>
                                    </m:e>
                                  </m:d>
                                  <m:r>
                                    <a:rPr lang="en-US" altLang="ja-JP" sz="1400" b="0" i="1" smtClean="0">
                                      <a:latin typeface="Cambria Math" charset="0"/>
                                    </a:rPr>
                                    <m:t> ,∀</m:t>
                                  </m:r>
                                  <m:r>
                                    <a:rPr lang="en-US" altLang="ja-JP" sz="1400" b="0" i="1" smtClean="0">
                                      <a:latin typeface="Cambria Math" charset="0"/>
                                    </a:rPr>
                                    <m:t>𝑘</m:t>
                                  </m:r>
                                  <m:r>
                                    <a:rPr lang="en-US" altLang="ja-JP" sz="1400" b="0" i="1" smtClean="0">
                                      <a:latin typeface="Cambria Math" charset="0"/>
                                    </a:rPr>
                                    <m:t>∈</m:t>
                                  </m:r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altLang="ja-JP" sz="1400" b="0" i="1" smtClean="0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1400" b="0" i="1" smtClean="0">
                                          <a:latin typeface="Cambria Math" charset="0"/>
                                        </a:rPr>
                                        <m:t>1,2,…,</m:t>
                                      </m:r>
                                      <m:r>
                                        <a:rPr lang="en-US" altLang="ja-JP" sz="1400" b="0" i="1" smtClean="0">
                                          <a:latin typeface="Cambria Math" charset="0"/>
                                        </a:rPr>
                                        <m:t>𝑚</m:t>
                                      </m:r>
                                      <m:r>
                                        <a:rPr lang="en-US" altLang="ja-JP" sz="1400" b="0" i="1" smtClean="0">
                                          <a:latin typeface="Cambria Math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</m:d>
                            </m:oMath>
                          </a14:m>
                          <a:r>
                            <a:rPr kumimoji="1" lang="en-US" altLang="ja-JP" sz="1400" dirty="0"/>
                            <a:t> </a:t>
                          </a:r>
                          <a:endParaRPr kumimoji="1" lang="ja-JP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/>
                            <a:t>(5)</a:t>
                          </a:r>
                          <a:endParaRPr kumimoji="1" lang="ja-JP" alt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1" lang="en-US" altLang="ja-JP" sz="20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000" b="0" i="1" smtClean="0"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1" lang="en-US" altLang="ja-JP" sz="2000" b="0" i="1" smtClean="0">
                                      <a:latin typeface="Cambria Math" charset="0"/>
                                    </a:rPr>
                                    <m:t>𝑗</m:t>
                                  </m:r>
                                  <m:r>
                                    <a:rPr kumimoji="1" lang="en-US" altLang="ja-JP" sz="2000" b="0" i="1" smtClean="0">
                                      <a:latin typeface="Cambria Math" charset="0"/>
                                    </a:rPr>
                                    <m:t>,</m:t>
                                  </m:r>
                                  <m:r>
                                    <a:rPr kumimoji="1" lang="en-US" altLang="ja-JP" sz="2000" b="0" i="1" smtClean="0">
                                      <a:latin typeface="Cambria Math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kumimoji="1" lang="en-US" altLang="ja-JP" sz="2000" b="0" i="1" smtClean="0">
                                  <a:latin typeface="Cambria Math" charset="0"/>
                                </a:rPr>
                                <m:t>≥</m:t>
                              </m:r>
                              <m:sSub>
                                <m:sSubPr>
                                  <m:ctrlPr>
                                    <a:rPr kumimoji="1" lang="en-US" altLang="ja-JP" sz="20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000" b="0" i="1" smtClean="0"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1" lang="en-US" altLang="ja-JP" sz="2000" b="0" i="1" smtClean="0">
                                      <a:latin typeface="Cambria Math" charset="0"/>
                                    </a:rPr>
                                    <m:t>𝑖</m:t>
                                  </m:r>
                                  <m:r>
                                    <a:rPr kumimoji="1" lang="en-US" altLang="ja-JP" sz="2000" b="0" i="1" smtClean="0">
                                      <a:latin typeface="Cambria Math" charset="0"/>
                                    </a:rPr>
                                    <m:t>,</m:t>
                                  </m:r>
                                  <m:r>
                                    <a:rPr kumimoji="1" lang="en-US" altLang="ja-JP" sz="2000" b="0" i="1" smtClean="0">
                                      <a:latin typeface="Cambria Math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kumimoji="1" lang="en-US" altLang="ja-JP" sz="2000" b="0" i="1" smtClean="0">
                                  <a:latin typeface="Cambria Math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kumimoji="1" lang="en-US" altLang="ja-JP" sz="2000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en-US" altLang="ja-JP" sz="2000" b="0" i="1" smtClean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000" b="0" i="1" smtClean="0">
                                          <a:latin typeface="Cambria Math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kumimoji="1" lang="en-US" altLang="ja-JP" sz="2000" b="0" i="1" smtClean="0">
                                          <a:latin typeface="Cambria Math" charset="0"/>
                                        </a:rPr>
                                        <m:t>𝑖</m:t>
                                      </m:r>
                                      <m:r>
                                        <a:rPr kumimoji="1" lang="en-US" altLang="ja-JP" sz="2000" b="0" i="1" smtClean="0">
                                          <a:latin typeface="Cambria Math" charset="0"/>
                                        </a:rPr>
                                        <m:t>,</m:t>
                                      </m:r>
                                      <m:r>
                                        <a:rPr kumimoji="1" lang="en-US" altLang="ja-JP" sz="2000" b="0" i="1" smtClean="0">
                                          <a:latin typeface="Cambria Math" charset="0"/>
                                        </a:rPr>
                                        <m:t>𝑗</m:t>
                                      </m:r>
                                      <m:r>
                                        <a:rPr kumimoji="1" lang="en-US" altLang="ja-JP" sz="2000" b="0" i="1" smtClean="0">
                                          <a:latin typeface="Cambria Math" charset="0"/>
                                        </a:rPr>
                                        <m:t>,</m:t>
                                      </m:r>
                                      <m:r>
                                        <a:rPr kumimoji="1" lang="en-US" altLang="ja-JP" sz="2000" b="0" i="1" smtClean="0">
                                          <a:latin typeface="Cambria Math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kumimoji="1" lang="en-US" altLang="ja-JP" sz="2000" b="0" i="1" smtClean="0">
                                      <a:latin typeface="Cambria Math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kumimoji="1" lang="en-US" altLang="ja-JP" sz="2000" b="0" i="1" smtClean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000" b="0" i="1" smtClean="0">
                                          <a:latin typeface="Cambria Math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kumimoji="1" lang="en-US" altLang="ja-JP" sz="2000" b="0" i="1" smtClean="0">
                                          <a:latin typeface="Cambria Math" charset="0"/>
                                        </a:rPr>
                                        <m:t>𝑗</m:t>
                                      </m:r>
                                      <m:r>
                                        <a:rPr kumimoji="1" lang="en-US" altLang="ja-JP" sz="2000" b="0" i="1" smtClean="0">
                                          <a:latin typeface="Cambria Math" charset="0"/>
                                        </a:rPr>
                                        <m:t>,</m:t>
                                      </m:r>
                                      <m:r>
                                        <a:rPr kumimoji="1" lang="en-US" altLang="ja-JP" sz="2000" b="0" i="1" smtClean="0">
                                          <a:latin typeface="Cambria Math" charset="0"/>
                                        </a:rPr>
                                        <m:t>𝑖</m:t>
                                      </m:r>
                                      <m:r>
                                        <a:rPr kumimoji="1" lang="en-US" altLang="ja-JP" sz="2000" b="0" i="1" smtClean="0">
                                          <a:latin typeface="Cambria Math" charset="0"/>
                                        </a:rPr>
                                        <m:t>,</m:t>
                                      </m:r>
                                      <m:r>
                                        <a:rPr kumimoji="1" lang="en-US" altLang="ja-JP" sz="2000" b="0" i="1" smtClean="0">
                                          <a:latin typeface="Cambria Math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kumimoji="1" lang="en-US" altLang="ja-JP" sz="2000" b="0" i="1" smtClean="0">
                                  <a:latin typeface="Cambria Math" charset="0"/>
                                </a:rPr>
                                <m:t>−1</m:t>
                              </m:r>
                            </m:oMath>
                          </a14:m>
                          <a:r>
                            <a:rPr kumimoji="1" lang="en-US" altLang="ja-JP" sz="2000" dirty="0"/>
                            <a:t> </a:t>
                          </a:r>
                        </a:p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altLang="ja-JP" sz="1400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1400" b="0" i="1" smtClean="0">
                                      <a:latin typeface="Cambria Math" charset="0"/>
                                    </a:rPr>
                                    <m:t>∀</m:t>
                                  </m:r>
                                  <m:r>
                                    <a:rPr lang="en-US" altLang="ja-JP" sz="1400" b="0" i="1" smtClean="0">
                                      <a:latin typeface="Cambria Math" charset="0"/>
                                    </a:rPr>
                                    <m:t>𝑖</m:t>
                                  </m:r>
                                  <m:r>
                                    <a:rPr lang="en-US" altLang="ja-JP" sz="1400" b="0" i="1" smtClean="0">
                                      <a:latin typeface="Cambria Math" charset="0"/>
                                    </a:rPr>
                                    <m:t>,</m:t>
                                  </m:r>
                                  <m:r>
                                    <a:rPr lang="en-US" altLang="ja-JP" sz="1400" b="0" i="1" smtClean="0">
                                      <a:latin typeface="Cambria Math" charset="0"/>
                                    </a:rPr>
                                    <m:t>𝑗</m:t>
                                  </m:r>
                                  <m:r>
                                    <a:rPr lang="en-US" altLang="ja-JP" sz="1400" b="0" i="1" smtClean="0">
                                      <a:latin typeface="Cambria Math" charset="0"/>
                                    </a:rPr>
                                    <m:t>∈</m:t>
                                  </m:r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altLang="ja-JP" sz="1400" b="0" i="1" smtClean="0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1400" b="0" i="1" smtClean="0">
                                          <a:latin typeface="Cambria Math" charset="0"/>
                                        </a:rPr>
                                        <m:t>1,2,…,</m:t>
                                      </m:r>
                                      <m:r>
                                        <a:rPr lang="en-US" altLang="ja-JP" sz="1400" b="0" i="1" smtClean="0">
                                          <a:latin typeface="Cambria Math" charset="0"/>
                                        </a:rPr>
                                        <m:t>𝑚</m:t>
                                      </m:r>
                                    </m:e>
                                  </m:d>
                                  <m:r>
                                    <a:rPr lang="en-US" altLang="ja-JP" sz="1400" b="0" i="1" smtClean="0">
                                      <a:latin typeface="Cambria Math" charset="0"/>
                                    </a:rPr>
                                    <m:t> ,∀</m:t>
                                  </m:r>
                                  <m:r>
                                    <a:rPr lang="en-US" altLang="ja-JP" sz="1400" b="0" i="1" smtClean="0">
                                      <a:latin typeface="Cambria Math" charset="0"/>
                                    </a:rPr>
                                    <m:t>𝑘</m:t>
                                  </m:r>
                                  <m:r>
                                    <a:rPr lang="en-US" altLang="ja-JP" sz="1400" b="0" i="1" smtClean="0">
                                      <a:latin typeface="Cambria Math" charset="0"/>
                                    </a:rPr>
                                    <m:t>∈</m:t>
                                  </m:r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altLang="ja-JP" sz="1400" b="0" i="1" smtClean="0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1400" b="0" i="1" smtClean="0">
                                          <a:latin typeface="Cambria Math" charset="0"/>
                                        </a:rPr>
                                        <m:t>1,2,…,</m:t>
                                      </m:r>
                                      <m:r>
                                        <a:rPr lang="en-US" altLang="ja-JP" sz="1400" b="0" i="1" smtClean="0">
                                          <a:latin typeface="Cambria Math" charset="0"/>
                                        </a:rPr>
                                        <m:t>𝑚</m:t>
                                      </m:r>
                                      <m:r>
                                        <a:rPr lang="en-US" altLang="ja-JP" sz="1400" b="0" i="1" smtClean="0">
                                          <a:latin typeface="Cambria Math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</m:d>
                            </m:oMath>
                          </a14:m>
                          <a:r>
                            <a:rPr kumimoji="1" lang="en-US" altLang="ja-JP" sz="1400" dirty="0"/>
                            <a:t> </a:t>
                          </a:r>
                          <a:endParaRPr kumimoji="1" lang="ja-JP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/>
                            <a:t>(11)</a:t>
                          </a:r>
                          <a:endParaRPr kumimoji="1" lang="ja-JP" altLang="en-US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4"/>
                      </a:ext>
                    </a:extLst>
                  </a:tr>
                  <a:tr h="638528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limLoc m:val="subSup"/>
                                  <m:ctrlPr>
                                    <a:rPr kumimoji="1" lang="is-IS" altLang="ja-JP" sz="2000" i="1" smtClean="0">
                                      <a:latin typeface="Cambria Math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1"/>
                                    </m:rPr>
                                    <a:rPr kumimoji="1" lang="en-US" altLang="ja-JP" sz="2000" b="0" i="1" smtClean="0">
                                      <a:latin typeface="Cambria Math" charset="0"/>
                                    </a:rPr>
                                    <m:t>𝑖</m:t>
                                  </m:r>
                                  <m:r>
                                    <a:rPr kumimoji="1" lang="en-US" altLang="ja-JP" sz="2000" b="0" i="1" smtClean="0">
                                      <a:latin typeface="Cambria Math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kumimoji="1" lang="en-US" altLang="ja-JP" sz="2000" b="0" i="1" smtClean="0">
                                      <a:latin typeface="Cambria Math" charset="0"/>
                                    </a:rPr>
                                    <m:t>𝑚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kumimoji="1" lang="en-US" altLang="ja-JP" sz="2000" b="0" i="1" smtClean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000" b="0" i="1" smtClean="0">
                                          <a:latin typeface="Cambria Math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kumimoji="1" lang="en-US" altLang="ja-JP" sz="2000" b="0" i="1" smtClean="0">
                                          <a:latin typeface="Cambria Math" charset="0"/>
                                        </a:rPr>
                                        <m:t>𝑖</m:t>
                                      </m:r>
                                      <m:r>
                                        <a:rPr kumimoji="1" lang="en-US" altLang="ja-JP" sz="2000" b="0" i="1" smtClean="0">
                                          <a:latin typeface="Cambria Math" charset="0"/>
                                        </a:rPr>
                                        <m:t>,</m:t>
                                      </m:r>
                                      <m:r>
                                        <a:rPr kumimoji="1" lang="en-US" altLang="ja-JP" sz="2000" b="0" i="1" smtClean="0">
                                          <a:latin typeface="Cambria Math" charset="0"/>
                                        </a:rPr>
                                        <m:t>𝑗</m:t>
                                      </m:r>
                                      <m:r>
                                        <a:rPr kumimoji="1" lang="en-US" altLang="ja-JP" sz="2000" b="0" i="1" smtClean="0">
                                          <a:latin typeface="Cambria Math" charset="0"/>
                                        </a:rPr>
                                        <m:t>,</m:t>
                                      </m:r>
                                      <m:r>
                                        <a:rPr kumimoji="1" lang="en-US" altLang="ja-JP" sz="2000" b="0" i="1" smtClean="0">
                                          <a:latin typeface="Cambria Math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kumimoji="1" lang="en-US" altLang="ja-JP" sz="2000" b="0" i="1" smtClean="0">
                                  <a:latin typeface="Cambria Math" charset="0"/>
                                </a:rPr>
                                <m:t>≤1</m:t>
                              </m:r>
                            </m:oMath>
                          </a14:m>
                          <a:r>
                            <a:rPr kumimoji="1" lang="en-US" altLang="ja-JP" sz="2000" dirty="0"/>
                            <a:t> 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altLang="ja-JP" sz="1400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1400" b="0" i="1" smtClean="0">
                                      <a:latin typeface="Cambria Math" charset="0"/>
                                    </a:rPr>
                                    <m:t>∀</m:t>
                                  </m:r>
                                  <m:r>
                                    <a:rPr lang="en-US" altLang="ja-JP" sz="1400" b="0" i="1" smtClean="0">
                                      <a:latin typeface="Cambria Math" charset="0"/>
                                    </a:rPr>
                                    <m:t>𝑖</m:t>
                                  </m:r>
                                  <m:r>
                                    <a:rPr lang="en-US" altLang="ja-JP" sz="1400" b="0" i="1" smtClean="0">
                                      <a:latin typeface="Cambria Math" charset="0"/>
                                    </a:rPr>
                                    <m:t>∈</m:t>
                                  </m:r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altLang="ja-JP" sz="1400" b="0" i="1" smtClean="0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1400" b="0" i="1" smtClean="0">
                                          <a:latin typeface="Cambria Math" charset="0"/>
                                        </a:rPr>
                                        <m:t>1,2,…,</m:t>
                                      </m:r>
                                      <m:r>
                                        <a:rPr lang="en-US" altLang="ja-JP" sz="1400" b="0" i="1" smtClean="0">
                                          <a:latin typeface="Cambria Math" charset="0"/>
                                        </a:rPr>
                                        <m:t>𝑚</m:t>
                                      </m:r>
                                    </m:e>
                                  </m:d>
                                  <m:r>
                                    <a:rPr lang="en-US" altLang="ja-JP" sz="1400" b="0" i="1" smtClean="0">
                                      <a:latin typeface="Cambria Math" charset="0"/>
                                    </a:rPr>
                                    <m:t> ,∀</m:t>
                                  </m:r>
                                  <m:r>
                                    <a:rPr lang="en-US" altLang="ja-JP" sz="1400" b="0" i="1" smtClean="0">
                                      <a:latin typeface="Cambria Math" charset="0"/>
                                    </a:rPr>
                                    <m:t>𝑘</m:t>
                                  </m:r>
                                  <m:r>
                                    <a:rPr lang="en-US" altLang="ja-JP" sz="1400" b="0" i="1" smtClean="0">
                                      <a:latin typeface="Cambria Math" charset="0"/>
                                    </a:rPr>
                                    <m:t>∈</m:t>
                                  </m:r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altLang="ja-JP" sz="1400" b="0" i="1" smtClean="0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1400" b="0" i="1" smtClean="0">
                                          <a:latin typeface="Cambria Math" charset="0"/>
                                        </a:rPr>
                                        <m:t>1,2,…,</m:t>
                                      </m:r>
                                      <m:r>
                                        <a:rPr lang="en-US" altLang="ja-JP" sz="1400" b="0" i="1" smtClean="0">
                                          <a:latin typeface="Cambria Math" charset="0"/>
                                        </a:rPr>
                                        <m:t>𝑚</m:t>
                                      </m:r>
                                      <m:r>
                                        <a:rPr lang="en-US" altLang="ja-JP" sz="1400" b="0" i="1" smtClean="0">
                                          <a:latin typeface="Cambria Math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</m:d>
                            </m:oMath>
                          </a14:m>
                          <a:r>
                            <a:rPr kumimoji="1" lang="en-US" altLang="ja-JP" sz="1400" dirty="0"/>
                            <a:t> </a:t>
                          </a:r>
                          <a:endParaRPr kumimoji="1" lang="ja-JP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/>
                            <a:t>(6)</a:t>
                          </a:r>
                          <a:endParaRPr kumimoji="1" lang="ja-JP" alt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en-US" altLang="ja-JP" sz="20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kumimoji="1" lang="ja-JP" alt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コンテンツ プレースホルダー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992746987"/>
                  </p:ext>
                </p:extLst>
              </p:nvPr>
            </p:nvGraphicFramePr>
            <p:xfrm>
              <a:off x="813556" y="2247096"/>
              <a:ext cx="8330443" cy="4149559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38904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9040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72209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2890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669914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2"/>
                          <a:stretch>
                            <a:fillRect l="-375" t="-69811" r="-145693" b="-5905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/>
                            <a:t>(1)</a:t>
                          </a:r>
                          <a:endParaRPr kumimoji="1" lang="ja-JP" alt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2"/>
                          <a:stretch>
                            <a:fillRect l="-107167" t="-69811" r="-17065" b="-5905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/>
                            <a:t>(7)</a:t>
                          </a:r>
                          <a:endParaRPr kumimoji="1" lang="ja-JP" altLang="en-US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69914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2"/>
                          <a:stretch>
                            <a:fillRect l="-375" t="-169811" r="-145693" b="-4905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/>
                            <a:t>(2)</a:t>
                          </a:r>
                          <a:endParaRPr kumimoji="1" lang="ja-JP" alt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2"/>
                          <a:stretch>
                            <a:fillRect l="-107167" t="-169811" r="-17065" b="-4905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/>
                            <a:t>(8)</a:t>
                          </a:r>
                          <a:endParaRPr kumimoji="1" lang="ja-JP" altLang="en-US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47395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2"/>
                          <a:stretch>
                            <a:fillRect l="-375" t="-242373" r="-145693" b="-3406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/>
                            <a:t>(3)</a:t>
                          </a:r>
                          <a:endParaRPr kumimoji="1" lang="ja-JP" alt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2"/>
                          <a:stretch>
                            <a:fillRect l="-107167" t="-242373" r="-17065" b="-3406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/>
                            <a:t>(9)</a:t>
                          </a:r>
                          <a:endParaRPr kumimoji="1" lang="ja-JP" altLang="en-US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741553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2"/>
                          <a:stretch>
                            <a:fillRect l="-375" t="-342373" r="-145693" b="-2406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/>
                            <a:t>(4)</a:t>
                          </a:r>
                          <a:endParaRPr kumimoji="1" lang="ja-JP" alt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2"/>
                          <a:stretch>
                            <a:fillRect l="-107167" t="-342373" r="-17065" b="-2406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/>
                            <a:t>(10)</a:t>
                          </a:r>
                          <a:endParaRPr kumimoji="1" lang="ja-JP" altLang="en-US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82255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2"/>
                          <a:stretch>
                            <a:fillRect l="-375" t="-483333" r="-145693" b="-1629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/>
                            <a:t>(5)</a:t>
                          </a:r>
                          <a:endParaRPr kumimoji="1" lang="ja-JP" alt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2"/>
                          <a:stretch>
                            <a:fillRect l="-107167" t="-483333" r="-17065" b="-1629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/>
                            <a:t>(11)</a:t>
                          </a:r>
                          <a:endParaRPr kumimoji="1" lang="ja-JP" altLang="en-US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638528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2"/>
                          <a:stretch>
                            <a:fillRect l="-375" t="-630000" r="-145693" b="-7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/>
                            <a:t>(6)</a:t>
                          </a:r>
                          <a:endParaRPr kumimoji="1" lang="ja-JP" alt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en-US" altLang="ja-JP" sz="20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kumimoji="1" lang="ja-JP" alt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CC626-9685-4B32-881A-61AE4462F4FA}" type="slidenum">
              <a:rPr lang="ja-JP" altLang="en-US" smtClean="0"/>
              <a:pPr/>
              <a:t>31</a:t>
            </a:fld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299061" y="2265352"/>
                <a:ext cx="57465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charset="0"/>
                        </a:rPr>
                        <m:t>𝑠</m:t>
                      </m:r>
                      <m:r>
                        <a:rPr kumimoji="1" lang="en-US" altLang="ja-JP" sz="2000" b="0" i="1" smtClean="0">
                          <a:latin typeface="Cambria Math" charset="0"/>
                        </a:rPr>
                        <m:t>.</m:t>
                      </m:r>
                      <m:r>
                        <a:rPr kumimoji="1" lang="en-US" altLang="ja-JP" sz="2000" b="0" i="1" smtClean="0">
                          <a:latin typeface="Cambria Math" charset="0"/>
                        </a:rPr>
                        <m:t>𝑡</m:t>
                      </m:r>
                      <m:r>
                        <a:rPr kumimoji="1" lang="en-US" altLang="ja-JP" sz="2000" b="0" i="1" smtClean="0">
                          <a:latin typeface="Cambria Math" charset="0"/>
                        </a:rPr>
                        <m:t>.</m:t>
                      </m:r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061" y="2265352"/>
                <a:ext cx="574655" cy="40011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/>
              <p:cNvSpPr/>
              <p:nvPr/>
            </p:nvSpPr>
            <p:spPr>
              <a:xfrm>
                <a:off x="299061" y="1747648"/>
                <a:ext cx="3859580" cy="4951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400" i="1" smtClean="0">
                        <a:latin typeface="Cambria Math" charset="0"/>
                      </a:rPr>
                      <m:t>𝑚𝑖𝑛</m:t>
                    </m:r>
                    <m:r>
                      <a:rPr lang="en-US" altLang="ja-JP" sz="2400" i="1" smtClean="0">
                        <a:latin typeface="Cambria Math" charset="0"/>
                      </a:rPr>
                      <m:t>. </m:t>
                    </m:r>
                    <m:nary>
                      <m:naryPr>
                        <m:chr m:val="∑"/>
                        <m:ctrlPr>
                          <a:rPr lang="is-IS" altLang="ja-JP" sz="2400" i="1"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ja-JP" sz="2400" i="1">
                            <a:latin typeface="Cambria Math" charset="0"/>
                          </a:rPr>
                          <m:t>𝑖</m:t>
                        </m:r>
                        <m:r>
                          <a:rPr lang="en-US" altLang="ja-JP" sz="2400" i="1">
                            <a:latin typeface="Cambria Math" charset="0"/>
                          </a:rPr>
                          <m:t>=1</m:t>
                        </m:r>
                      </m:sub>
                      <m:sup>
                        <m:r>
                          <a:rPr lang="en-US" altLang="ja-JP" sz="2400" b="0" i="1" smtClean="0">
                            <a:latin typeface="Cambria Math" charset="0"/>
                          </a:rPr>
                          <m:t>𝑚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lang="is-IS" altLang="ja-JP" sz="2400" i="1">
                                <a:latin typeface="Cambria Math" charset="0"/>
                              </a:rPr>
                            </m:ctrlPr>
                          </m:naryPr>
                          <m:sub>
                            <m:r>
                              <a:rPr lang="en-US" altLang="ja-JP" sz="2400" b="0" i="1" smtClean="0">
                                <a:latin typeface="Cambria Math" charset="0"/>
                              </a:rPr>
                              <m:t>𝑘</m:t>
                            </m:r>
                            <m:r>
                              <a:rPr lang="en-US" altLang="ja-JP" sz="2400" i="1">
                                <a:latin typeface="Cambria Math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ja-JP" sz="2400" b="0" i="1" smtClean="0">
                                <a:latin typeface="Cambria Math" charset="0"/>
                              </a:rPr>
                              <m:t>𝑚</m:t>
                            </m:r>
                            <m:r>
                              <a:rPr lang="en-US" altLang="ja-JP" sz="2400" b="0" i="1" smtClean="0">
                                <a:latin typeface="Cambria Math" charset="0"/>
                              </a:rPr>
                              <m:t>−1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altLang="ja-JP" sz="24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b="0" i="1" smtClean="0">
                                    <a:latin typeface="Cambria Math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sz="2400" i="1">
                                    <a:latin typeface="Cambria Math" charset="0"/>
                                  </a:rPr>
                                  <m:t>𝑖</m:t>
                                </m:r>
                                <m:r>
                                  <a:rPr lang="en-US" altLang="ja-JP" sz="2400" i="1">
                                    <a:latin typeface="Cambria Math" charset="0"/>
                                  </a:rPr>
                                  <m:t>,</m:t>
                                </m:r>
                                <m:r>
                                  <a:rPr lang="en-US" altLang="ja-JP" sz="2400" b="0" i="1" smtClean="0">
                                    <a:latin typeface="Cambria Math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nary>
                      </m:e>
                    </m:nary>
                  </m:oMath>
                </a14:m>
                <a:r>
                  <a:rPr lang="en-US" altLang="ja-JP" sz="2400" i="1" dirty="0">
                    <a:latin typeface="Cambria Math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正方形/長方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061" y="1747648"/>
                <a:ext cx="3859580" cy="49513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881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8174908" cy="1450757"/>
          </a:xfrm>
        </p:spPr>
        <p:txBody>
          <a:bodyPr/>
          <a:lstStyle/>
          <a:p>
            <a:r>
              <a:rPr lang="ja-JP" altLang="en-US" dirty="0"/>
              <a:t>グループ単位の対戦表</a:t>
            </a:r>
            <a:r>
              <a:rPr lang="ja-JP" altLang="en-US" dirty="0" smtClean="0"/>
              <a:t>の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比較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88266" y="2111036"/>
            <a:ext cx="3768251" cy="389961"/>
          </a:xfrm>
        </p:spPr>
        <p:txBody>
          <a:bodyPr>
            <a:noAutofit/>
          </a:bodyPr>
          <a:lstStyle/>
          <a:p>
            <a:pPr algn="ctr"/>
            <a:r>
              <a:rPr kumimoji="1" lang="ja-JP" altLang="en-US" dirty="0"/>
              <a:t>一定の規則に従って生成したもの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CC626-9685-4B32-881A-61AE4462F4FA}" type="slidenum">
              <a:rPr lang="ja-JP" altLang="en-US" smtClean="0"/>
              <a:pPr/>
              <a:t>32</a:t>
            </a:fld>
            <a:endParaRPr lang="ja-JP" altLang="en-US"/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5549520" y="2147480"/>
            <a:ext cx="2657606" cy="31707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SzPct val="70000"/>
              <a:buFont typeface="Wingdings" pitchFamily="2" charset="2"/>
              <a:buNone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dirty="0"/>
              <a:t>ソルバーで生成したもの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xmlns="" id="{2F5B8CC8-E55F-924A-80C4-AA97BBCEE886}"/>
              </a:ext>
            </a:extLst>
          </p:cNvPr>
          <p:cNvSpPr txBox="1"/>
          <p:nvPr/>
        </p:nvSpPr>
        <p:spPr>
          <a:xfrm>
            <a:off x="1974498" y="6147329"/>
            <a:ext cx="99578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/>
              <a:t>赤字：</a:t>
            </a:r>
            <a:r>
              <a:rPr kumimoji="1" lang="en-US" altLang="ja-JP" dirty="0"/>
              <a:t>16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xmlns="" id="{F014BBA5-E2B6-0C48-9241-CA7BC2FA791E}"/>
              </a:ext>
            </a:extLst>
          </p:cNvPr>
          <p:cNvSpPr txBox="1"/>
          <p:nvPr/>
        </p:nvSpPr>
        <p:spPr>
          <a:xfrm>
            <a:off x="6438939" y="6147329"/>
            <a:ext cx="87876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/>
              <a:t>赤字：</a:t>
            </a:r>
            <a:r>
              <a:rPr lang="en-US" altLang="ja-JP" dirty="0"/>
              <a:t>8</a:t>
            </a:r>
            <a:endParaRPr kumimoji="1" lang="en-US" altLang="ja-JP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191" y="2500997"/>
            <a:ext cx="3454400" cy="3556000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1123" y="2500997"/>
            <a:ext cx="3454400" cy="3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24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角丸四角形 9"/>
          <p:cNvSpPr>
            <a:spLocks/>
          </p:cNvSpPr>
          <p:nvPr/>
        </p:nvSpPr>
        <p:spPr>
          <a:xfrm>
            <a:off x="442506" y="3820656"/>
            <a:ext cx="1004711" cy="2451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b"/>
          <a:lstStyle/>
          <a:p>
            <a:pPr algn="ctr"/>
            <a:r>
              <a:rPr lang="en-US" altLang="ja-JP" dirty="0" smtClean="0"/>
              <a:t>8</a:t>
            </a:r>
            <a:r>
              <a:rPr lang="ja-JP" altLang="en-US" dirty="0" smtClean="0"/>
              <a:t>グループ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グループ単位の対戦表</a:t>
            </a:r>
            <a:r>
              <a:rPr kumimoji="1" lang="ja-JP" altLang="en-US" dirty="0"/>
              <a:t>を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チーム単位に</a:t>
            </a:r>
            <a:r>
              <a:rPr kumimoji="1" lang="ja-JP" altLang="en-US" dirty="0" smtClean="0"/>
              <a:t>戻す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CC626-9685-4B32-881A-61AE4462F4FA}" type="slidenum">
              <a:rPr lang="ja-JP" altLang="en-US" smtClean="0"/>
              <a:pPr/>
              <a:t>33</a:t>
            </a:fld>
            <a:endParaRPr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3836" y="3819920"/>
            <a:ext cx="2387600" cy="2451100"/>
          </a:xfrm>
          <a:prstGeom prst="rect">
            <a:avLst/>
          </a:prstGeom>
        </p:spPr>
      </p:pic>
      <p:sp>
        <p:nvSpPr>
          <p:cNvPr id="6" name="角丸四角形 5"/>
          <p:cNvSpPr>
            <a:spLocks noChangeAspect="1"/>
          </p:cNvSpPr>
          <p:nvPr/>
        </p:nvSpPr>
        <p:spPr>
          <a:xfrm>
            <a:off x="916640" y="4108522"/>
            <a:ext cx="360000" cy="360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A</a:t>
            </a:r>
            <a:endParaRPr kumimoji="1" lang="ja-JP" altLang="en-US" dirty="0"/>
          </a:p>
        </p:txBody>
      </p:sp>
      <p:sp>
        <p:nvSpPr>
          <p:cNvPr id="7" name="角丸四角形 6"/>
          <p:cNvSpPr>
            <a:spLocks noChangeAspect="1"/>
          </p:cNvSpPr>
          <p:nvPr/>
        </p:nvSpPr>
        <p:spPr>
          <a:xfrm>
            <a:off x="916640" y="4554318"/>
            <a:ext cx="360000" cy="360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B</a:t>
            </a:r>
            <a:endParaRPr kumimoji="1" lang="ja-JP" altLang="en-US" dirty="0"/>
          </a:p>
        </p:txBody>
      </p:sp>
      <p:sp>
        <p:nvSpPr>
          <p:cNvPr id="8" name="角丸四角形 7"/>
          <p:cNvSpPr>
            <a:spLocks noChangeAspect="1"/>
          </p:cNvSpPr>
          <p:nvPr/>
        </p:nvSpPr>
        <p:spPr>
          <a:xfrm>
            <a:off x="916640" y="5364244"/>
            <a:ext cx="360000" cy="360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G</a:t>
            </a:r>
            <a:endParaRPr kumimoji="1" lang="ja-JP" altLang="en-US" dirty="0"/>
          </a:p>
        </p:txBody>
      </p:sp>
      <p:sp>
        <p:nvSpPr>
          <p:cNvPr id="9" name="角丸四角形 8"/>
          <p:cNvSpPr>
            <a:spLocks noChangeAspect="1"/>
          </p:cNvSpPr>
          <p:nvPr/>
        </p:nvSpPr>
        <p:spPr>
          <a:xfrm>
            <a:off x="916640" y="5810040"/>
            <a:ext cx="360000" cy="360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H</a:t>
            </a:r>
            <a:endParaRPr kumimoji="1" lang="ja-JP" altLang="en-US" dirty="0"/>
          </a:p>
        </p:txBody>
      </p:sp>
      <p:cxnSp>
        <p:nvCxnSpPr>
          <p:cNvPr id="12" name="直線矢印コネクタ 11"/>
          <p:cNvCxnSpPr>
            <a:stCxn id="6" idx="3"/>
          </p:cNvCxnSpPr>
          <p:nvPr/>
        </p:nvCxnSpPr>
        <p:spPr>
          <a:xfrm>
            <a:off x="1276640" y="4288522"/>
            <a:ext cx="1561145" cy="15242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>
            <a:stCxn id="6" idx="3"/>
          </p:cNvCxnSpPr>
          <p:nvPr/>
        </p:nvCxnSpPr>
        <p:spPr>
          <a:xfrm>
            <a:off x="1276640" y="4288522"/>
            <a:ext cx="1542109" cy="40470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>
            <a:stCxn id="6" idx="3"/>
          </p:cNvCxnSpPr>
          <p:nvPr/>
        </p:nvCxnSpPr>
        <p:spPr>
          <a:xfrm>
            <a:off x="1276640" y="4288522"/>
            <a:ext cx="1542109" cy="183733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>
            <a:stCxn id="7" idx="3"/>
          </p:cNvCxnSpPr>
          <p:nvPr/>
        </p:nvCxnSpPr>
        <p:spPr>
          <a:xfrm flipV="1">
            <a:off x="1276640" y="4452602"/>
            <a:ext cx="1542109" cy="2817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 flipV="1">
            <a:off x="1276640" y="4667922"/>
            <a:ext cx="1561145" cy="8798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/>
          <p:nvPr/>
        </p:nvCxnSpPr>
        <p:spPr>
          <a:xfrm>
            <a:off x="1276640" y="6012520"/>
            <a:ext cx="1542109" cy="12003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>
            <a:stCxn id="9" idx="3"/>
          </p:cNvCxnSpPr>
          <p:nvPr/>
        </p:nvCxnSpPr>
        <p:spPr>
          <a:xfrm flipV="1">
            <a:off x="1276640" y="4424338"/>
            <a:ext cx="1542109" cy="156570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>
            <a:stCxn id="8" idx="3"/>
          </p:cNvCxnSpPr>
          <p:nvPr/>
        </p:nvCxnSpPr>
        <p:spPr>
          <a:xfrm>
            <a:off x="1276640" y="5544244"/>
            <a:ext cx="1542109" cy="31906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/>
          <p:cNvCxnSpPr>
            <a:stCxn id="8" idx="3"/>
          </p:cNvCxnSpPr>
          <p:nvPr/>
        </p:nvCxnSpPr>
        <p:spPr>
          <a:xfrm>
            <a:off x="1276640" y="5544244"/>
            <a:ext cx="1542109" cy="8579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/>
          <p:cNvCxnSpPr>
            <a:stCxn id="9" idx="3"/>
          </p:cNvCxnSpPr>
          <p:nvPr/>
        </p:nvCxnSpPr>
        <p:spPr>
          <a:xfrm flipV="1">
            <a:off x="1276640" y="5863310"/>
            <a:ext cx="1542109" cy="12673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/>
          <p:cNvCxnSpPr>
            <a:stCxn id="8" idx="3"/>
          </p:cNvCxnSpPr>
          <p:nvPr/>
        </p:nvCxnSpPr>
        <p:spPr>
          <a:xfrm>
            <a:off x="1276640" y="5544244"/>
            <a:ext cx="1542109" cy="58161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テキスト ボックス 45"/>
              <p:cNvSpPr txBox="1"/>
              <p:nvPr/>
            </p:nvSpPr>
            <p:spPr>
              <a:xfrm>
                <a:off x="944861" y="2246585"/>
                <a:ext cx="3741730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ja-JP" sz="2400" dirty="0">
                    <a:latin typeface="+mn-ea"/>
                  </a:rPr>
                  <a:t>-Packing</a:t>
                </a:r>
                <a:r>
                  <a:rPr kumimoji="1" lang="ja-JP" altLang="en-US" sz="2400" dirty="0" smtClean="0"/>
                  <a:t>の各グループと</a:t>
                </a:r>
                <a:endParaRPr kumimoji="1" lang="en-US" altLang="ja-JP" sz="2400" dirty="0" smtClean="0"/>
              </a:p>
              <a:p>
                <a:r>
                  <a:rPr lang="ja-JP" altLang="en-US" sz="2400" dirty="0" smtClean="0"/>
                  <a:t>対戦表のグループ番号との</a:t>
                </a:r>
                <a:endParaRPr lang="en-US" altLang="ja-JP" sz="2400" dirty="0" smtClean="0"/>
              </a:p>
              <a:p>
                <a:r>
                  <a:rPr lang="ja-JP" altLang="en-US" sz="2400" dirty="0" smtClean="0"/>
                  <a:t>マッチング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46" name="テキスト ボックス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861" y="2246585"/>
                <a:ext cx="3741730" cy="1200329"/>
              </a:xfrm>
              <a:prstGeom prst="rect">
                <a:avLst/>
              </a:prstGeom>
              <a:blipFill rotWithShape="0">
                <a:blip r:embed="rId3"/>
                <a:stretch>
                  <a:fillRect l="-2606" t="-6122" r="-1303" b="-918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円/楕円 47">
            <a:extLst>
              <a:ext uri="{FF2B5EF4-FFF2-40B4-BE49-F238E27FC236}">
                <a16:creationId xmlns:a16="http://schemas.microsoft.com/office/drawing/2014/main" xmlns="" id="{68BFBFF6-09A2-1044-A9C3-E6C4EFC1C054}"/>
              </a:ext>
            </a:extLst>
          </p:cNvPr>
          <p:cNvSpPr>
            <a:spLocks noChangeAspect="1"/>
          </p:cNvSpPr>
          <p:nvPr/>
        </p:nvSpPr>
        <p:spPr>
          <a:xfrm>
            <a:off x="5655451" y="5628863"/>
            <a:ext cx="503051" cy="50305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3200" dirty="0"/>
              <a:t>z</a:t>
            </a:r>
            <a:endParaRPr kumimoji="1" lang="ja-JP" altLang="en-US" sz="3200" dirty="0"/>
          </a:p>
        </p:txBody>
      </p:sp>
      <p:sp>
        <p:nvSpPr>
          <p:cNvPr id="53" name="円/楕円 52">
            <a:extLst>
              <a:ext uri="{FF2B5EF4-FFF2-40B4-BE49-F238E27FC236}">
                <a16:creationId xmlns:a16="http://schemas.microsoft.com/office/drawing/2014/main" xmlns="" id="{299CD82E-A803-6044-84D2-46EE51ED34CC}"/>
              </a:ext>
            </a:extLst>
          </p:cNvPr>
          <p:cNvSpPr>
            <a:spLocks noChangeAspect="1"/>
          </p:cNvSpPr>
          <p:nvPr/>
        </p:nvSpPr>
        <p:spPr>
          <a:xfrm>
            <a:off x="5655451" y="4028303"/>
            <a:ext cx="503051" cy="50305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3200" dirty="0"/>
              <a:t>x</a:t>
            </a:r>
            <a:endParaRPr kumimoji="1" lang="ja-JP" altLang="en-US" sz="3200" dirty="0"/>
          </a:p>
        </p:txBody>
      </p:sp>
      <p:sp>
        <p:nvSpPr>
          <p:cNvPr id="54" name="円/楕円 53">
            <a:extLst>
              <a:ext uri="{FF2B5EF4-FFF2-40B4-BE49-F238E27FC236}">
                <a16:creationId xmlns:a16="http://schemas.microsoft.com/office/drawing/2014/main" xmlns="" id="{9D373AC7-C1DF-094D-A74C-7CD9BC317D3A}"/>
              </a:ext>
            </a:extLst>
          </p:cNvPr>
          <p:cNvSpPr>
            <a:spLocks noChangeAspect="1"/>
          </p:cNvSpPr>
          <p:nvPr/>
        </p:nvSpPr>
        <p:spPr>
          <a:xfrm>
            <a:off x="5655451" y="4827401"/>
            <a:ext cx="503051" cy="50305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3200" dirty="0"/>
              <a:t>y</a:t>
            </a:r>
            <a:endParaRPr kumimoji="1" lang="ja-JP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9" name="テキスト ボックス 438"/>
              <p:cNvSpPr txBox="1"/>
              <p:nvPr/>
            </p:nvSpPr>
            <p:spPr>
              <a:xfrm>
                <a:off x="5814005" y="2242686"/>
                <a:ext cx="2993127" cy="12065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2400" i="1" smtClean="0">
                        <a:latin typeface="Cambria Math" charset="0"/>
                      </a:rPr>
                      <m:t>グループ</m:t>
                    </m:r>
                  </m:oMath>
                </a14:m>
                <a:r>
                  <a:rPr kumimoji="1" lang="ja-JP" altLang="en-US" sz="2400" dirty="0" smtClean="0"/>
                  <a:t>の</a:t>
                </a:r>
                <a:r>
                  <a:rPr kumimoji="1" lang="en-US" altLang="ja-JP" sz="2400" dirty="0" smtClean="0"/>
                  <a:t>3</a:t>
                </a:r>
                <a:r>
                  <a:rPr kumimoji="1" lang="ja-JP" altLang="en-US" sz="2400" dirty="0" smtClean="0"/>
                  <a:t>チームと</a:t>
                </a:r>
                <a:endParaRPr kumimoji="1" lang="en-US" altLang="ja-JP" sz="2400" dirty="0" smtClean="0"/>
              </a:p>
              <a:p>
                <a:r>
                  <a:rPr lang="ja-JP" altLang="en-US" sz="2400" dirty="0" smtClean="0"/>
                  <a:t>対戦表の</a:t>
                </a:r>
                <a:r>
                  <a:rPr lang="en-US" altLang="ja-JP" sz="2400" dirty="0" smtClean="0"/>
                  <a:t>3</a:t>
                </a:r>
                <a:r>
                  <a:rPr lang="ja-JP" altLang="en-US" sz="2400" dirty="0" smtClean="0"/>
                  <a:t>チームとの</a:t>
                </a:r>
                <a:endParaRPr lang="en-US" altLang="ja-JP" sz="2400" dirty="0" smtClean="0"/>
              </a:p>
              <a:p>
                <a:r>
                  <a:rPr kumimoji="1" lang="ja-JP" altLang="en-US" sz="2400" dirty="0" smtClean="0"/>
                  <a:t>マッチング</a:t>
                </a:r>
                <a:endParaRPr kumimoji="1" lang="en-US" altLang="ja-JP" sz="2400" dirty="0" smtClean="0"/>
              </a:p>
            </p:txBody>
          </p:sp>
        </mc:Choice>
        <mc:Fallback xmlns="">
          <p:sp>
            <p:nvSpPr>
              <p:cNvPr id="439" name="テキスト ボックス 4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4005" y="2242686"/>
                <a:ext cx="2993127" cy="1206549"/>
              </a:xfrm>
              <a:prstGeom prst="rect">
                <a:avLst/>
              </a:prstGeom>
              <a:blipFill rotWithShape="0">
                <a:blip r:embed="rId4"/>
                <a:stretch>
                  <a:fillRect l="-3259" t="-5556" r="-2037" b="-85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0" name="テキスト ボックス 439"/>
          <p:cNvSpPr txBox="1"/>
          <p:nvPr/>
        </p:nvSpPr>
        <p:spPr>
          <a:xfrm>
            <a:off x="865807" y="4856129"/>
            <a:ext cx="461665" cy="43858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dirty="0" smtClean="0">
                <a:solidFill>
                  <a:schemeClr val="bg1"/>
                </a:solidFill>
              </a:rPr>
              <a:t>・・・</a:t>
            </a:r>
            <a:endParaRPr lang="en-US" altLang="ja-JP" dirty="0" smtClean="0">
              <a:solidFill>
                <a:schemeClr val="bg1"/>
              </a:solidFill>
            </a:endParaRPr>
          </a:p>
        </p:txBody>
      </p:sp>
      <p:pic>
        <p:nvPicPr>
          <p:cNvPr id="37" name="図 36">
            <a:extLst>
              <a:ext uri="{FF2B5EF4-FFF2-40B4-BE49-F238E27FC236}">
                <a16:creationId xmlns:a16="http://schemas.microsoft.com/office/drawing/2014/main" xmlns="" id="{6D0B60EF-4BD8-2344-AF4B-C140C965F0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2750" y="4318269"/>
            <a:ext cx="2229886" cy="1192097"/>
          </a:xfrm>
          <a:prstGeom prst="rect">
            <a:avLst/>
          </a:prstGeom>
        </p:spPr>
      </p:pic>
      <p:cxnSp>
        <p:nvCxnSpPr>
          <p:cNvPr id="39" name="直線矢印コネクタ 38"/>
          <p:cNvCxnSpPr>
            <a:stCxn id="53" idx="6"/>
          </p:cNvCxnSpPr>
          <p:nvPr/>
        </p:nvCxnSpPr>
        <p:spPr>
          <a:xfrm>
            <a:off x="6158502" y="4279829"/>
            <a:ext cx="921920" cy="6344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/>
          <p:cNvCxnSpPr>
            <a:stCxn id="54" idx="6"/>
          </p:cNvCxnSpPr>
          <p:nvPr/>
        </p:nvCxnSpPr>
        <p:spPr>
          <a:xfrm>
            <a:off x="6158502" y="5078927"/>
            <a:ext cx="921920" cy="86916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矢印コネクタ 49"/>
          <p:cNvCxnSpPr>
            <a:stCxn id="48" idx="6"/>
          </p:cNvCxnSpPr>
          <p:nvPr/>
        </p:nvCxnSpPr>
        <p:spPr>
          <a:xfrm flipV="1">
            <a:off x="6158502" y="5378499"/>
            <a:ext cx="921920" cy="50189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矢印コネクタ 54"/>
          <p:cNvCxnSpPr>
            <a:stCxn id="53" idx="6"/>
          </p:cNvCxnSpPr>
          <p:nvPr/>
        </p:nvCxnSpPr>
        <p:spPr>
          <a:xfrm>
            <a:off x="6158502" y="4279829"/>
            <a:ext cx="921920" cy="113637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矢印コネクタ 55"/>
          <p:cNvCxnSpPr>
            <a:stCxn id="48" idx="6"/>
          </p:cNvCxnSpPr>
          <p:nvPr/>
        </p:nvCxnSpPr>
        <p:spPr>
          <a:xfrm flipV="1">
            <a:off x="6158502" y="4895463"/>
            <a:ext cx="921920" cy="984926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059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67E08B34-B495-5E47-AF0E-63965094B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目次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F696726E-4F61-9145-8EC2-E0BA9764BF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SzPct val="100000"/>
              <a:buFont typeface="+mj-lt"/>
              <a:buAutoNum type="arabicPeriod"/>
            </a:pPr>
            <a:r>
              <a:rPr kumimoji="1" lang="ja-JP" altLang="en-US" sz="3200" dirty="0">
                <a:solidFill>
                  <a:schemeClr val="bg1">
                    <a:lumMod val="75000"/>
                  </a:schemeClr>
                </a:solidFill>
              </a:rPr>
              <a:t>問題の説明</a:t>
            </a:r>
            <a:endParaRPr kumimoji="1"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初期解構築</a:t>
            </a:r>
            <a:endParaRPr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ja-JP" altLang="en-US" sz="3200" dirty="0"/>
              <a:t>局所</a:t>
            </a:r>
            <a:r>
              <a:rPr lang="ja-JP" altLang="en-US" sz="3200" dirty="0" smtClean="0"/>
              <a:t>探索法</a:t>
            </a:r>
            <a:endParaRPr lang="en-US" altLang="ja-JP" sz="3200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kumimoji="1" lang="ja-JP" altLang="en-US" sz="3200" dirty="0">
                <a:solidFill>
                  <a:schemeClr val="bg1">
                    <a:lumMod val="75000"/>
                  </a:schemeClr>
                </a:solidFill>
              </a:rPr>
              <a:t>数値実験</a:t>
            </a:r>
            <a:endParaRPr kumimoji="1"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まとめ</a:t>
            </a:r>
            <a:endParaRPr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buSzPct val="100000"/>
            </a:pPr>
            <a:endParaRPr kumimoji="1" lang="en-US" altLang="ja-JP" sz="32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xmlns="" id="{A1A0B82F-1ED1-9940-BF60-1C295D4A7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CC626-9685-4B32-881A-61AE4462F4FA}" type="slidenum">
              <a:rPr lang="ja-JP" altLang="en-US" smtClean="0"/>
              <a:pPr/>
              <a:t>34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2073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CC626-9685-4B32-881A-61AE4462F4FA}" type="slidenum">
              <a:rPr kumimoji="1" lang="ja-JP" altLang="en-US" smtClean="0"/>
              <a:t>35</a:t>
            </a:fld>
            <a:endParaRPr kumimoji="1" lang="ja-JP" altLang="en-US"/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xmlns="" id="{36FF1404-56E1-034F-8BB3-06D89484DA30}"/>
              </a:ext>
            </a:extLst>
          </p:cNvPr>
          <p:cNvSpPr txBox="1">
            <a:spLocks/>
          </p:cNvSpPr>
          <p:nvPr/>
        </p:nvSpPr>
        <p:spPr>
          <a:xfrm>
            <a:off x="730918" y="161445"/>
            <a:ext cx="7543800" cy="79063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>
                <a:latin typeface="+mn-ea"/>
                <a:ea typeface="+mn-ea"/>
              </a:rPr>
              <a:t>先行研究</a:t>
            </a:r>
            <a:r>
              <a:rPr lang="en-US" altLang="ja-JP" dirty="0" smtClean="0">
                <a:latin typeface="+mn-ea"/>
                <a:ea typeface="+mn-ea"/>
              </a:rPr>
              <a:t>[3]</a:t>
            </a:r>
            <a:r>
              <a:rPr lang="ja-JP" altLang="en-US" dirty="0">
                <a:latin typeface="+mn-ea"/>
                <a:ea typeface="+mn-ea"/>
              </a:rPr>
              <a:t>の近傍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xmlns="" id="{E8B47E8A-2C00-FF48-AA8E-B84C63905B82}"/>
              </a:ext>
            </a:extLst>
          </p:cNvPr>
          <p:cNvSpPr txBox="1"/>
          <p:nvPr/>
        </p:nvSpPr>
        <p:spPr>
          <a:xfrm>
            <a:off x="354090" y="2563818"/>
            <a:ext cx="25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err="1"/>
              <a:t>SwapHomes</a:t>
            </a:r>
            <a:endParaRPr kumimoji="1" lang="en-US" altLang="ja-JP" sz="24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xmlns="" id="{7BB6391C-CE1A-BF48-893A-B4C26293C9F7}"/>
              </a:ext>
            </a:extLst>
          </p:cNvPr>
          <p:cNvSpPr txBox="1"/>
          <p:nvPr/>
        </p:nvSpPr>
        <p:spPr>
          <a:xfrm>
            <a:off x="3147675" y="1154000"/>
            <a:ext cx="25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err="1"/>
              <a:t>SwapDays</a:t>
            </a:r>
            <a:endParaRPr kumimoji="1" lang="en-US" altLang="ja-JP" sz="24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xmlns="" id="{98FD6D42-6A93-1941-81D2-CD051D023D49}"/>
              </a:ext>
            </a:extLst>
          </p:cNvPr>
          <p:cNvSpPr txBox="1"/>
          <p:nvPr/>
        </p:nvSpPr>
        <p:spPr>
          <a:xfrm>
            <a:off x="6081665" y="1152455"/>
            <a:ext cx="25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err="1"/>
              <a:t>SwapTeams</a:t>
            </a:r>
            <a:endParaRPr kumimoji="1" lang="en-US" altLang="ja-JP" sz="24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xmlns="" id="{52CB2BC3-4A50-604B-A6F2-E987710BA9B9}"/>
              </a:ext>
            </a:extLst>
          </p:cNvPr>
          <p:cNvSpPr txBox="1"/>
          <p:nvPr/>
        </p:nvSpPr>
        <p:spPr>
          <a:xfrm>
            <a:off x="3147675" y="3470241"/>
            <a:ext cx="25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err="1"/>
              <a:t>PartialSwapDays</a:t>
            </a:r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xmlns="" id="{F125CB58-4F41-0F47-8D3E-00EF3ED5E1BD}"/>
              </a:ext>
            </a:extLst>
          </p:cNvPr>
          <p:cNvSpPr txBox="1"/>
          <p:nvPr/>
        </p:nvSpPr>
        <p:spPr>
          <a:xfrm>
            <a:off x="6084234" y="3470241"/>
            <a:ext cx="25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err="1"/>
              <a:t>PartialSwapTeams</a:t>
            </a:r>
            <a:endParaRPr kumimoji="1" lang="en-US" altLang="ja-JP" sz="2400" dirty="0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xmlns="" id="{7CA6A6B0-17AA-C648-808E-5563985C8BAA}"/>
              </a:ext>
            </a:extLst>
          </p:cNvPr>
          <p:cNvSpPr/>
          <p:nvPr/>
        </p:nvSpPr>
        <p:spPr>
          <a:xfrm>
            <a:off x="468561" y="5883148"/>
            <a:ext cx="44308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" altLang="ja-JP" dirty="0" smtClean="0">
                <a:solidFill>
                  <a:srgbClr val="333333"/>
                </a:solidFill>
                <a:latin typeface="+mn-ea"/>
              </a:rPr>
              <a:t>[</a:t>
            </a:r>
            <a:r>
              <a:rPr lang="en-US" altLang="ja-JP" dirty="0" smtClean="0">
                <a:solidFill>
                  <a:srgbClr val="333333"/>
                </a:solidFill>
                <a:latin typeface="+mn-ea"/>
              </a:rPr>
              <a:t>3</a:t>
            </a:r>
            <a:r>
              <a:rPr lang="en" altLang="ja-JP" dirty="0" smtClean="0">
                <a:solidFill>
                  <a:srgbClr val="333333"/>
                </a:solidFill>
                <a:latin typeface="+mn-ea"/>
              </a:rPr>
              <a:t>]:</a:t>
            </a:r>
            <a:r>
              <a:rPr lang="en" altLang="ja-JP" dirty="0">
                <a:solidFill>
                  <a:srgbClr val="333333"/>
                </a:solidFill>
                <a:latin typeface="+mn-ea"/>
              </a:rPr>
              <a:t> </a:t>
            </a:r>
            <a:r>
              <a:rPr lang="en" altLang="ja-JP" dirty="0" err="1">
                <a:solidFill>
                  <a:srgbClr val="333333"/>
                </a:solidFill>
                <a:latin typeface="+mn-ea"/>
              </a:rPr>
              <a:t>Anagnostopoulos</a:t>
            </a:r>
            <a:r>
              <a:rPr lang="en" altLang="ja-JP" dirty="0">
                <a:solidFill>
                  <a:srgbClr val="333333"/>
                </a:solidFill>
                <a:latin typeface="+mn-ea"/>
              </a:rPr>
              <a:t> et al</a:t>
            </a:r>
            <a:r>
              <a:rPr lang="en-US" altLang="ja-JP" dirty="0">
                <a:solidFill>
                  <a:srgbClr val="333333"/>
                </a:solidFill>
                <a:latin typeface="+mn-ea"/>
              </a:rPr>
              <a:t>.</a:t>
            </a:r>
            <a:r>
              <a:rPr lang="en" altLang="ja-JP" dirty="0">
                <a:solidFill>
                  <a:srgbClr val="333333"/>
                </a:solidFill>
                <a:latin typeface="+mn-ea"/>
              </a:rPr>
              <a:t/>
            </a:r>
            <a:br>
              <a:rPr lang="en" altLang="ja-JP" dirty="0">
                <a:solidFill>
                  <a:srgbClr val="333333"/>
                </a:solidFill>
                <a:latin typeface="+mn-ea"/>
              </a:rPr>
            </a:br>
            <a:r>
              <a:rPr lang="ja-JP" altLang="en-US" dirty="0">
                <a:latin typeface="+mn-ea"/>
              </a:rPr>
              <a:t>Journal of Scheduling</a:t>
            </a:r>
            <a:r>
              <a:rPr lang="en" altLang="ja-JP" dirty="0">
                <a:solidFill>
                  <a:srgbClr val="333333"/>
                </a:solidFill>
                <a:latin typeface="+mn-ea"/>
              </a:rPr>
              <a:t> </a:t>
            </a:r>
            <a:r>
              <a:rPr lang="ja-JP" altLang="en-US" dirty="0">
                <a:latin typeface="+mn-ea"/>
              </a:rPr>
              <a:t>9</a:t>
            </a:r>
            <a:r>
              <a:rPr lang="en-US" altLang="ja-JP" dirty="0">
                <a:latin typeface="+mn-ea"/>
              </a:rPr>
              <a:t> (2006)</a:t>
            </a:r>
            <a:r>
              <a:rPr lang="ja-JP" altLang="en-US" dirty="0">
                <a:latin typeface="+mn-ea"/>
              </a:rPr>
              <a:t>, pp 177–193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xmlns="" id="{15332A4B-2E33-7940-AC1A-0AC2F8138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026" y="5859810"/>
            <a:ext cx="2245449" cy="69300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xmlns="" id="{011CA531-4AD3-0A48-B40E-AE235D99A1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090" y="3025483"/>
            <a:ext cx="2517431" cy="1678287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xmlns="" id="{5F3304F7-0BBC-0B40-BA95-D4F6169349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0244" y="1618003"/>
            <a:ext cx="2517431" cy="1678287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xmlns="" id="{EEAF6CA0-28D8-D740-82F4-A811A8FA9C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234" y="1618003"/>
            <a:ext cx="2517431" cy="1678287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xmlns="" id="{42C1D742-CD9A-D542-85EA-D795310AA5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4234" y="3931906"/>
            <a:ext cx="2517431" cy="1678287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xmlns="" id="{4E2532F2-20D2-BE48-AA8E-580800C744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50244" y="3933591"/>
            <a:ext cx="2517431" cy="167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9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xmlns="" id="{8BDE9C0F-996B-AF4C-B3A6-1551A2BAF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CC626-9685-4B32-881A-61AE4462F4FA}" type="slidenum">
              <a:rPr kumimoji="1" lang="ja-JP" altLang="en-US" smtClean="0"/>
              <a:t>36</a:t>
            </a:fld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xmlns="" id="{72F2CF0E-051E-7245-971B-CA8F6B40C0C6}"/>
              </a:ext>
            </a:extLst>
          </p:cNvPr>
          <p:cNvSpPr txBox="1"/>
          <p:nvPr/>
        </p:nvSpPr>
        <p:spPr>
          <a:xfrm>
            <a:off x="125036" y="572652"/>
            <a:ext cx="31891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err="1"/>
              <a:t>SwapHomes</a:t>
            </a:r>
            <a:endParaRPr kumimoji="1" lang="en-US" altLang="ja-JP" sz="2400" dirty="0"/>
          </a:p>
          <a:p>
            <a:r>
              <a:rPr kumimoji="1" lang="en-US" altLang="ja-JP" dirty="0"/>
              <a:t>2</a:t>
            </a:r>
            <a:r>
              <a:rPr kumimoji="1" lang="ja-JP" altLang="en-US" dirty="0"/>
              <a:t>チームのホームとアウェイの開催順序を逆にする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xmlns="" id="{A4079928-3309-6848-BEEA-16568EB33E14}"/>
              </a:ext>
            </a:extLst>
          </p:cNvPr>
          <p:cNvSpPr txBox="1"/>
          <p:nvPr/>
        </p:nvSpPr>
        <p:spPr>
          <a:xfrm>
            <a:off x="6698926" y="572652"/>
            <a:ext cx="27456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err="1"/>
              <a:t>SwapDays</a:t>
            </a:r>
            <a:endParaRPr kumimoji="1" lang="en-US" altLang="ja-JP" sz="2400" dirty="0"/>
          </a:p>
          <a:p>
            <a:r>
              <a:rPr kumimoji="1" lang="ja-JP" altLang="en-US" dirty="0"/>
              <a:t>任意の</a:t>
            </a:r>
            <a:r>
              <a:rPr kumimoji="1" lang="en-US" altLang="ja-JP" dirty="0"/>
              <a:t>2</a:t>
            </a:r>
            <a:r>
              <a:rPr kumimoji="1" lang="ja-JP" altLang="en-US" dirty="0"/>
              <a:t>日間の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試合日程を入れ替える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xmlns="" id="{B788D1C7-0335-9443-9326-A31FACBF9EFE}"/>
              </a:ext>
            </a:extLst>
          </p:cNvPr>
          <p:cNvSpPr txBox="1"/>
          <p:nvPr/>
        </p:nvSpPr>
        <p:spPr>
          <a:xfrm>
            <a:off x="3122514" y="572653"/>
            <a:ext cx="38341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err="1"/>
              <a:t>PartialSwapDays</a:t>
            </a:r>
            <a:endParaRPr kumimoji="1" lang="en-US" altLang="ja-JP" sz="2400" dirty="0"/>
          </a:p>
          <a:p>
            <a:r>
              <a:rPr kumimoji="1" lang="ja-JP" altLang="en-US" dirty="0"/>
              <a:t>任意のチームに関して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任意の</a:t>
            </a:r>
            <a:r>
              <a:rPr kumimoji="1" lang="en-US" altLang="ja-JP" dirty="0"/>
              <a:t>2</a:t>
            </a:r>
            <a:r>
              <a:rPr kumimoji="1" lang="ja-JP" altLang="en-US" dirty="0"/>
              <a:t>試合の日付を入れ替える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xmlns="" id="{E195E934-3FA6-5F47-B596-609966FC536B}"/>
              </a:ext>
            </a:extLst>
          </p:cNvPr>
          <p:cNvSpPr txBox="1"/>
          <p:nvPr/>
        </p:nvSpPr>
        <p:spPr>
          <a:xfrm>
            <a:off x="5154580" y="4287220"/>
            <a:ext cx="41032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err="1" smtClean="0"/>
              <a:t>GroupSwapDays</a:t>
            </a:r>
            <a:endParaRPr kumimoji="1" lang="en-US" altLang="ja-JP" sz="2800" dirty="0"/>
          </a:p>
          <a:p>
            <a:r>
              <a:rPr kumimoji="1" lang="ja-JP" altLang="en-US" sz="2000" dirty="0"/>
              <a:t>入れ替えが同時に発生する組合せ</a:t>
            </a:r>
            <a:r>
              <a:rPr kumimoji="1" lang="en-US" altLang="ja-JP" sz="2000" dirty="0"/>
              <a:t/>
            </a:r>
            <a:br>
              <a:rPr kumimoji="1" lang="en-US" altLang="ja-JP" sz="2000" dirty="0"/>
            </a:br>
            <a:r>
              <a:rPr kumimoji="1" lang="ja-JP" altLang="en-US" sz="2000" dirty="0"/>
              <a:t>を同じグループとみなして</a:t>
            </a:r>
            <a:r>
              <a:rPr kumimoji="1" lang="en-US" altLang="ja-JP" sz="2000" dirty="0"/>
              <a:t/>
            </a:r>
            <a:br>
              <a:rPr kumimoji="1" lang="en-US" altLang="ja-JP" sz="2000" dirty="0"/>
            </a:br>
            <a:r>
              <a:rPr kumimoji="1" lang="ja-JP" altLang="en-US" sz="2000" dirty="0"/>
              <a:t>グループ単位で入れ替えの評価を行い，</a:t>
            </a:r>
            <a:r>
              <a:rPr kumimoji="1" lang="ja-JP" altLang="en-US" sz="2000" u="sng" dirty="0">
                <a:solidFill>
                  <a:srgbClr val="FF0000"/>
                </a:solidFill>
              </a:rPr>
              <a:t>改善されるグループ全て</a:t>
            </a:r>
            <a:r>
              <a:rPr kumimoji="1" lang="en-US" altLang="ja-JP" sz="2000" u="sng" dirty="0">
                <a:solidFill>
                  <a:srgbClr val="FF0000"/>
                </a:solidFill>
              </a:rPr>
              <a:t/>
            </a:r>
            <a:br>
              <a:rPr kumimoji="1" lang="en-US" altLang="ja-JP" sz="2000" u="sng" dirty="0">
                <a:solidFill>
                  <a:srgbClr val="FF0000"/>
                </a:solidFill>
              </a:rPr>
            </a:br>
            <a:r>
              <a:rPr kumimoji="1" lang="ja-JP" altLang="en-US" sz="2000" dirty="0"/>
              <a:t>を入れ替える</a:t>
            </a:r>
            <a:endParaRPr kumimoji="1" lang="ja-JP" altLang="en-US" sz="2800" dirty="0"/>
          </a:p>
        </p:txBody>
      </p:sp>
      <p:sp>
        <p:nvSpPr>
          <p:cNvPr id="18" name="下矢印 17">
            <a:extLst>
              <a:ext uri="{FF2B5EF4-FFF2-40B4-BE49-F238E27FC236}">
                <a16:creationId xmlns:a16="http://schemas.microsoft.com/office/drawing/2014/main" xmlns="" id="{06280B4E-534E-3E4D-BEB9-EEFF4109B96F}"/>
              </a:ext>
            </a:extLst>
          </p:cNvPr>
          <p:cNvSpPr/>
          <p:nvPr/>
        </p:nvSpPr>
        <p:spPr>
          <a:xfrm>
            <a:off x="3676415" y="3549863"/>
            <a:ext cx="1428567" cy="7253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xmlns="" id="{40576C9E-10E7-D141-8B55-2F9BDC27C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396" y="1766234"/>
            <a:ext cx="2517431" cy="1678287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xmlns="" id="{E27711F5-A5A0-8349-AEEE-06609BC6DC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1912" y="1766233"/>
            <a:ext cx="2517431" cy="1678287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xmlns="" id="{E6F33C5A-986F-F549-B5AC-FFDB711FEB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1154" y="1766233"/>
            <a:ext cx="2517431" cy="1678287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xmlns="" id="{4325474A-18AE-9F46-8953-3E968B6470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2433" y="4380537"/>
            <a:ext cx="30480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36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E3181CFC-69C2-094C-8E74-2B31B095A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/>
              <a:t>GroupSwapDays</a:t>
            </a:r>
            <a:endParaRPr kumimoji="1" lang="ja-JP" altLang="en-US"/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" y="3880021"/>
            <a:ext cx="3943397" cy="2638220"/>
          </a:xfr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xmlns="" id="{054ABEB1-93B0-BA45-9E62-60E1E9D31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CC626-9685-4B32-881A-61AE4462F4FA}" type="slidenum">
              <a:rPr lang="ja-JP" altLang="en-US" smtClean="0"/>
              <a:pPr/>
              <a:t>37</a:t>
            </a:fld>
            <a:endParaRPr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xmlns="" id="{E6F33C5A-986F-F549-B5AC-FFDB711FEB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4089" y="1834979"/>
            <a:ext cx="2921137" cy="1947424"/>
          </a:xfrm>
          <a:prstGeom prst="rect">
            <a:avLst/>
          </a:prstGeom>
        </p:spPr>
      </p:pic>
      <p:sp>
        <p:nvSpPr>
          <p:cNvPr id="7" name="角丸四角形 6"/>
          <p:cNvSpPr/>
          <p:nvPr/>
        </p:nvSpPr>
        <p:spPr>
          <a:xfrm>
            <a:off x="5436973" y="2400443"/>
            <a:ext cx="2972390" cy="6227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/>
              <a:t>グループ分け</a:t>
            </a:r>
          </a:p>
        </p:txBody>
      </p:sp>
      <p:sp>
        <p:nvSpPr>
          <p:cNvPr id="8" name="角丸四角形 7"/>
          <p:cNvSpPr/>
          <p:nvPr/>
        </p:nvSpPr>
        <p:spPr>
          <a:xfrm>
            <a:off x="5436973" y="3568631"/>
            <a:ext cx="2972390" cy="6227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/>
              <a:t>制約違反チェック</a:t>
            </a:r>
            <a:endParaRPr kumimoji="1" lang="ja-JP" altLang="en-US" sz="2400" dirty="0"/>
          </a:p>
        </p:txBody>
      </p:sp>
      <p:sp>
        <p:nvSpPr>
          <p:cNvPr id="9" name="角丸四角形 8"/>
          <p:cNvSpPr/>
          <p:nvPr/>
        </p:nvSpPr>
        <p:spPr>
          <a:xfrm>
            <a:off x="5436973" y="4731998"/>
            <a:ext cx="2972390" cy="6227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/>
              <a:t>入れ替えの評価</a:t>
            </a:r>
            <a:endParaRPr kumimoji="1" lang="ja-JP" altLang="en-US" sz="2400" dirty="0"/>
          </a:p>
        </p:txBody>
      </p:sp>
      <p:cxnSp>
        <p:nvCxnSpPr>
          <p:cNvPr id="11" name="直線矢印コネクタ 10"/>
          <p:cNvCxnSpPr>
            <a:stCxn id="7" idx="2"/>
            <a:endCxn id="8" idx="0"/>
          </p:cNvCxnSpPr>
          <p:nvPr/>
        </p:nvCxnSpPr>
        <p:spPr>
          <a:xfrm>
            <a:off x="6923168" y="3023223"/>
            <a:ext cx="0" cy="545408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>
            <a:stCxn id="8" idx="2"/>
            <a:endCxn id="9" idx="0"/>
          </p:cNvCxnSpPr>
          <p:nvPr/>
        </p:nvCxnSpPr>
        <p:spPr>
          <a:xfrm>
            <a:off x="6923168" y="4191411"/>
            <a:ext cx="0" cy="540587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314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xmlns="" id="{8BDE9C0F-996B-AF4C-B3A6-1551A2BAF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CC626-9685-4B32-881A-61AE4462F4FA}" type="slidenum">
              <a:rPr kumimoji="1" lang="ja-JP" altLang="en-US" smtClean="0"/>
              <a:t>38</a:t>
            </a:fld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xmlns="" id="{72F2CF0E-051E-7245-971B-CA8F6B40C0C6}"/>
              </a:ext>
            </a:extLst>
          </p:cNvPr>
          <p:cNvSpPr txBox="1"/>
          <p:nvPr/>
        </p:nvSpPr>
        <p:spPr>
          <a:xfrm>
            <a:off x="125036" y="617617"/>
            <a:ext cx="31891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err="1"/>
              <a:t>SwapHomes</a:t>
            </a:r>
            <a:endParaRPr kumimoji="1" lang="en-US" altLang="ja-JP" sz="2400" dirty="0"/>
          </a:p>
          <a:p>
            <a:r>
              <a:rPr kumimoji="1" lang="en-US" altLang="ja-JP" dirty="0"/>
              <a:t>2</a:t>
            </a:r>
            <a:r>
              <a:rPr kumimoji="1" lang="ja-JP" altLang="en-US" dirty="0"/>
              <a:t>チームのホームとアウェイの開催順序を逆にする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xmlns="" id="{8DD4E958-C426-2147-9FE8-3764DFA180F6}"/>
              </a:ext>
            </a:extLst>
          </p:cNvPr>
          <p:cNvSpPr txBox="1"/>
          <p:nvPr/>
        </p:nvSpPr>
        <p:spPr>
          <a:xfrm>
            <a:off x="6712252" y="617615"/>
            <a:ext cx="30395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err="1"/>
              <a:t>SwapTeams</a:t>
            </a:r>
            <a:endParaRPr kumimoji="1" lang="en-US" altLang="ja-JP" sz="2400" dirty="0"/>
          </a:p>
          <a:p>
            <a:r>
              <a:rPr kumimoji="1" lang="ja-JP" altLang="en-US" dirty="0"/>
              <a:t>任意の</a:t>
            </a:r>
            <a:r>
              <a:rPr kumimoji="1" lang="en-US" altLang="ja-JP" dirty="0"/>
              <a:t>2</a:t>
            </a:r>
            <a:r>
              <a:rPr kumimoji="1" lang="ja-JP" altLang="en-US" dirty="0"/>
              <a:t>チームの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試合日程を入れ替える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xmlns="" id="{3A49E7AF-5622-EC4B-B88C-89151E3CEE17}"/>
              </a:ext>
            </a:extLst>
          </p:cNvPr>
          <p:cNvSpPr txBox="1"/>
          <p:nvPr/>
        </p:nvSpPr>
        <p:spPr>
          <a:xfrm>
            <a:off x="3120561" y="617616"/>
            <a:ext cx="37140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err="1"/>
              <a:t>PartialSwapTeams</a:t>
            </a:r>
            <a:endParaRPr kumimoji="1" lang="en-US" altLang="ja-JP" sz="2400" dirty="0"/>
          </a:p>
          <a:p>
            <a:r>
              <a:rPr kumimoji="1" lang="ja-JP" altLang="en-US" dirty="0"/>
              <a:t>任意の日付に関して任意の</a:t>
            </a:r>
            <a:r>
              <a:rPr kumimoji="1" lang="en-US" altLang="ja-JP" dirty="0"/>
              <a:t>2</a:t>
            </a:r>
            <a:r>
              <a:rPr kumimoji="1" lang="ja-JP" altLang="en-US" dirty="0"/>
              <a:t>試合の対戦相手を入れ替える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xmlns="" id="{AA6FAFB4-64FC-B348-9DF0-54A7E7910759}"/>
              </a:ext>
            </a:extLst>
          </p:cNvPr>
          <p:cNvSpPr txBox="1"/>
          <p:nvPr/>
        </p:nvSpPr>
        <p:spPr>
          <a:xfrm>
            <a:off x="5153614" y="4291447"/>
            <a:ext cx="41032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err="1" smtClean="0"/>
              <a:t>GroupSwapTeams</a:t>
            </a:r>
            <a:endParaRPr kumimoji="1" lang="en-US" altLang="ja-JP" sz="2800" dirty="0"/>
          </a:p>
          <a:p>
            <a:r>
              <a:rPr kumimoji="1" lang="ja-JP" altLang="en-US" sz="2000" dirty="0"/>
              <a:t>入れ替えが同時に発生する組合せ</a:t>
            </a:r>
            <a:r>
              <a:rPr kumimoji="1" lang="en-US" altLang="ja-JP" sz="2000" dirty="0"/>
              <a:t/>
            </a:r>
            <a:br>
              <a:rPr kumimoji="1" lang="en-US" altLang="ja-JP" sz="2000" dirty="0"/>
            </a:br>
            <a:r>
              <a:rPr kumimoji="1" lang="ja-JP" altLang="en-US" sz="2000" dirty="0"/>
              <a:t>を同じグループとみなして</a:t>
            </a:r>
            <a:r>
              <a:rPr kumimoji="1" lang="en-US" altLang="ja-JP" sz="2000" dirty="0"/>
              <a:t/>
            </a:r>
            <a:br>
              <a:rPr kumimoji="1" lang="en-US" altLang="ja-JP" sz="2000" dirty="0"/>
            </a:br>
            <a:r>
              <a:rPr kumimoji="1" lang="ja-JP" altLang="en-US" sz="2000" dirty="0"/>
              <a:t>グループ単位で入れ替えの評価を行い，</a:t>
            </a:r>
            <a:r>
              <a:rPr kumimoji="1" lang="ja-JP" altLang="en-US" sz="2000" u="sng" dirty="0">
                <a:solidFill>
                  <a:srgbClr val="FF0000"/>
                </a:solidFill>
              </a:rPr>
              <a:t>最も改善されるグループのみ</a:t>
            </a:r>
            <a:r>
              <a:rPr kumimoji="1" lang="ja-JP" altLang="en-US" sz="2000" dirty="0"/>
              <a:t>を入れ替える</a:t>
            </a:r>
            <a:endParaRPr kumimoji="1" lang="ja-JP" altLang="en-US" sz="2800" dirty="0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xmlns="" id="{B0D8CF7B-2D12-0C40-8C6F-5BCDEE893B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88" y="1651466"/>
            <a:ext cx="2517431" cy="1678287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xmlns="" id="{EB705C07-D6B6-7147-9AAF-C1FB7E360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6490" y="1633277"/>
            <a:ext cx="2517431" cy="1678287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xmlns="" id="{671FACA2-44AA-C44D-BBF1-5B838AEB5D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4139" y="1633278"/>
            <a:ext cx="2517431" cy="1678287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xmlns="" id="{9779CE1B-9481-FA47-9193-4111820877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9567" y="4437292"/>
            <a:ext cx="3048000" cy="2032000"/>
          </a:xfrm>
          <a:prstGeom prst="rect">
            <a:avLst/>
          </a:prstGeom>
        </p:spPr>
      </p:pic>
      <p:sp>
        <p:nvSpPr>
          <p:cNvPr id="19" name="下矢印 18">
            <a:extLst>
              <a:ext uri="{FF2B5EF4-FFF2-40B4-BE49-F238E27FC236}">
                <a16:creationId xmlns:a16="http://schemas.microsoft.com/office/drawing/2014/main" xmlns="" id="{06280B4E-534E-3E4D-BEB9-EEFF4109B96F}"/>
              </a:ext>
            </a:extLst>
          </p:cNvPr>
          <p:cNvSpPr/>
          <p:nvPr/>
        </p:nvSpPr>
        <p:spPr>
          <a:xfrm>
            <a:off x="3676415" y="3549863"/>
            <a:ext cx="1428567" cy="7253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537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B4FA478E-1338-1946-BCF5-252251BEA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/>
              <a:t>GroupSwapTeams</a:t>
            </a:r>
            <a:endParaRPr kumimoji="1" lang="ja-JP" altLang="en-US"/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30" y="4284669"/>
            <a:ext cx="3912043" cy="2004922"/>
          </a:xfr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xmlns="" id="{B73EEBBA-4171-5C41-B471-0D7551029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CC626-9685-4B32-881A-61AE4462F4FA}" type="slidenum">
              <a:rPr lang="ja-JP" altLang="en-US" smtClean="0"/>
              <a:pPr/>
              <a:t>39</a:t>
            </a:fld>
            <a:endParaRPr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xmlns="" id="{671FACA2-44AA-C44D-BBF1-5B838AEB5D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330" y="1873285"/>
            <a:ext cx="3453113" cy="2302075"/>
          </a:xfrm>
          <a:prstGeom prst="rect">
            <a:avLst/>
          </a:prstGeom>
        </p:spPr>
      </p:pic>
      <p:sp>
        <p:nvSpPr>
          <p:cNvPr id="9" name="角丸四角形 8"/>
          <p:cNvSpPr/>
          <p:nvPr/>
        </p:nvSpPr>
        <p:spPr>
          <a:xfrm>
            <a:off x="5436973" y="2400443"/>
            <a:ext cx="2972390" cy="6227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/>
              <a:t>グループ分け</a:t>
            </a:r>
          </a:p>
        </p:txBody>
      </p:sp>
      <p:sp>
        <p:nvSpPr>
          <p:cNvPr id="10" name="角丸四角形 9"/>
          <p:cNvSpPr/>
          <p:nvPr/>
        </p:nvSpPr>
        <p:spPr>
          <a:xfrm>
            <a:off x="5436973" y="3568631"/>
            <a:ext cx="2972390" cy="6227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/>
              <a:t>制約違反チェック</a:t>
            </a:r>
            <a:endParaRPr kumimoji="1" lang="ja-JP" altLang="en-US" sz="2400" dirty="0"/>
          </a:p>
        </p:txBody>
      </p:sp>
      <p:sp>
        <p:nvSpPr>
          <p:cNvPr id="11" name="角丸四角形 10"/>
          <p:cNvSpPr/>
          <p:nvPr/>
        </p:nvSpPr>
        <p:spPr>
          <a:xfrm>
            <a:off x="5436973" y="4731998"/>
            <a:ext cx="2972390" cy="6227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/>
              <a:t>入れ替えの評価</a:t>
            </a:r>
            <a:endParaRPr kumimoji="1" lang="ja-JP" altLang="en-US" sz="2400" dirty="0"/>
          </a:p>
        </p:txBody>
      </p:sp>
      <p:cxnSp>
        <p:nvCxnSpPr>
          <p:cNvPr id="12" name="直線矢印コネクタ 11"/>
          <p:cNvCxnSpPr/>
          <p:nvPr/>
        </p:nvCxnSpPr>
        <p:spPr>
          <a:xfrm>
            <a:off x="6923168" y="3023223"/>
            <a:ext cx="0" cy="545408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>
            <a:off x="6923168" y="4191411"/>
            <a:ext cx="0" cy="540587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223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FF3DFF56-F5A7-5E4D-B32F-768349297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3972"/>
            <a:ext cx="7543800" cy="1450757"/>
          </a:xfrm>
        </p:spPr>
        <p:txBody>
          <a:bodyPr/>
          <a:lstStyle/>
          <a:p>
            <a:r>
              <a:rPr kumimoji="1" lang="ja-JP" altLang="en-US"/>
              <a:t>二重総当たりリーグ戦とは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A3B7D5C5-64B4-754D-BD66-4FC93AA1BF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936993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ja-JP" sz="3200" dirty="0"/>
              <a:t>各チームが自身の本拠地と相手の本拠地で</a:t>
            </a:r>
            <a:r>
              <a:rPr lang="en-US" altLang="ja-JP" sz="3200" dirty="0"/>
              <a:t/>
            </a:r>
            <a:br>
              <a:rPr lang="en-US" altLang="ja-JP" sz="3200" dirty="0"/>
            </a:br>
            <a:r>
              <a:rPr lang="en-US" altLang="ja-JP" sz="3200" dirty="0"/>
              <a:t>1</a:t>
            </a:r>
            <a:r>
              <a:rPr lang="ja-JP" altLang="ja-JP" sz="3200" dirty="0"/>
              <a:t>度ずつ試合を行う</a:t>
            </a:r>
            <a:r>
              <a:rPr lang="ja-JP" altLang="en-US" sz="3200" dirty="0"/>
              <a:t>試合開催形式</a:t>
            </a:r>
            <a:endParaRPr lang="en-US" altLang="ja-JP" sz="3200" dirty="0"/>
          </a:p>
          <a:p>
            <a:pPr marL="0" indent="0">
              <a:buNone/>
            </a:pPr>
            <a:endParaRPr lang="en-US" altLang="ja-JP" sz="3200" dirty="0"/>
          </a:p>
          <a:p>
            <a:pPr lvl="1">
              <a:buFont typeface="Wingdings" pitchFamily="2" charset="2"/>
              <a:buChar char="Ø"/>
            </a:pPr>
            <a:r>
              <a:rPr lang="ja-JP" altLang="en-US" sz="2800" dirty="0"/>
              <a:t>ホームゲーム</a:t>
            </a:r>
            <a:r>
              <a:rPr lang="en-US" altLang="ja-JP" sz="2800" dirty="0"/>
              <a:t>    </a:t>
            </a:r>
            <a:r>
              <a:rPr lang="ja-JP" altLang="en-US" sz="2800" dirty="0"/>
              <a:t>：</a:t>
            </a:r>
            <a:r>
              <a:rPr lang="en-US" altLang="ja-JP" sz="2800" dirty="0"/>
              <a:t> </a:t>
            </a:r>
            <a:r>
              <a:rPr lang="ja-JP" altLang="en-US" sz="2800" dirty="0"/>
              <a:t>自身の本拠地での試合</a:t>
            </a:r>
            <a:endParaRPr lang="en-US" altLang="ja-JP" sz="2800" dirty="0"/>
          </a:p>
          <a:p>
            <a:pPr lvl="1">
              <a:buFont typeface="Wingdings" pitchFamily="2" charset="2"/>
              <a:buChar char="Ø"/>
            </a:pPr>
            <a:r>
              <a:rPr lang="ja-JP" altLang="en-US" sz="2800" dirty="0"/>
              <a:t>アウェイゲーム</a:t>
            </a:r>
            <a:r>
              <a:rPr lang="en-US" altLang="ja-JP" sz="2800" dirty="0"/>
              <a:t>  </a:t>
            </a:r>
            <a:r>
              <a:rPr lang="ja-JP" altLang="en-US" sz="2800" dirty="0"/>
              <a:t>：</a:t>
            </a:r>
            <a:r>
              <a:rPr lang="en-US" altLang="ja-JP" sz="2800" dirty="0"/>
              <a:t> </a:t>
            </a:r>
            <a:r>
              <a:rPr lang="ja-JP" altLang="en-US" sz="2800" dirty="0"/>
              <a:t>相手の本拠地での試合</a:t>
            </a:r>
            <a:endParaRPr lang="en-US" altLang="ja-JP" sz="2800" dirty="0"/>
          </a:p>
          <a:p>
            <a:pPr lvl="1">
              <a:buFont typeface="Wingdings" pitchFamily="2" charset="2"/>
              <a:buChar char="Ø"/>
            </a:pPr>
            <a:r>
              <a:rPr lang="ja-JP" altLang="en-US" sz="2800" dirty="0"/>
              <a:t>ツアー</a:t>
            </a:r>
            <a:r>
              <a:rPr lang="en-US" altLang="ja-JP" sz="2800" dirty="0"/>
              <a:t>                  </a:t>
            </a:r>
            <a:r>
              <a:rPr lang="ja-JP" altLang="en-US" sz="2800" dirty="0"/>
              <a:t>：</a:t>
            </a:r>
            <a:r>
              <a:rPr lang="en-US" altLang="ja-JP" sz="2800" dirty="0"/>
              <a:t> </a:t>
            </a:r>
            <a:r>
              <a:rPr lang="ja-JP" altLang="en-US" sz="2800" dirty="0"/>
              <a:t>ホームゲームまたは</a:t>
            </a:r>
            <a:r>
              <a:rPr lang="en-US" altLang="ja-JP" sz="2800" dirty="0"/>
              <a:t/>
            </a:r>
            <a:br>
              <a:rPr lang="en-US" altLang="ja-JP" sz="2800" dirty="0"/>
            </a:br>
            <a:r>
              <a:rPr lang="en-US" altLang="ja-JP" sz="2800" dirty="0"/>
              <a:t>		           </a:t>
            </a:r>
            <a:r>
              <a:rPr lang="ja-JP" altLang="en-US" sz="2800" dirty="0"/>
              <a:t>　</a:t>
            </a:r>
            <a:r>
              <a:rPr lang="en-US" altLang="ja-JP" sz="2800" dirty="0"/>
              <a:t> </a:t>
            </a:r>
            <a:r>
              <a:rPr lang="ja-JP" altLang="en-US" sz="2800" dirty="0"/>
              <a:t>アウェイゲームが連続すること</a:t>
            </a:r>
            <a:endParaRPr lang="en-US" altLang="ja-JP" sz="2800" dirty="0"/>
          </a:p>
          <a:p>
            <a:endParaRPr lang="en-US" altLang="ja-JP" sz="2800" dirty="0"/>
          </a:p>
          <a:p>
            <a:endParaRPr kumimoji="1" lang="ja-JP" altLang="en-US" sz="32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xmlns="" id="{B8797ED1-EEFD-2A49-96B5-C5097B55B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CC626-9685-4B32-881A-61AE4462F4FA}" type="slidenum">
              <a:rPr lang="ja-JP" altLang="en-US" smtClean="0"/>
              <a:pPr/>
              <a:t>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9868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近傍計算時間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CC626-9685-4B32-881A-61AE4462F4FA}" type="slidenum">
              <a:rPr lang="ja-JP" altLang="en-US" smtClean="0"/>
              <a:pPr/>
              <a:t>40</a:t>
            </a:fld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表 5">
                <a:extLst>
                  <a:ext uri="{FF2B5EF4-FFF2-40B4-BE49-F238E27FC236}">
                    <a16:creationId xmlns:a16="http://schemas.microsoft.com/office/drawing/2014/main" xmlns="" id="{5AC37DA4-D97F-7448-811D-3672A8708F6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73350354"/>
                  </p:ext>
                </p:extLst>
              </p:nvPr>
            </p:nvGraphicFramePr>
            <p:xfrm>
              <a:off x="602136" y="1905567"/>
              <a:ext cx="7985448" cy="22860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661816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2661816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2661816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sz="2400"/>
                            <a:t>従来手法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sz="2400" dirty="0"/>
                            <a:t>提案手法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kumimoji="1" lang="ja-JP" altLang="en-US" sz="2400" dirty="0"/>
                            <a:t>グループ化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400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l-GR" altLang="ja-JP" sz="24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𝛰</m:t>
                                </m:r>
                                <m:d>
                                  <m:dPr>
                                    <m:ctrlPr>
                                      <a:rPr kumimoji="1" lang="en-US" altLang="ja-JP" sz="24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2400" b="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  <m:t>𝑁</m:t>
                                    </m:r>
                                  </m:e>
                                </m:d>
                                <m:r>
                                  <a:rPr kumimoji="1" lang="en-US" altLang="ja-JP" sz="24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kumimoji="1" lang="ja-JP" alt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ja-JP" altLang="en-US" sz="2400" dirty="0"/>
                            <a:t>制約チェック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l-GR" altLang="ja-JP" sz="24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𝛰</m:t>
                                </m:r>
                                <m:d>
                                  <m:dPr>
                                    <m:ctrlPr>
                                      <a:rPr kumimoji="1" lang="en-US" altLang="ja-JP" sz="24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2400" b="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  <m:t>𝑁</m:t>
                                    </m:r>
                                  </m:e>
                                </m:d>
                                <m:r>
                                  <a:rPr kumimoji="1" lang="en-US" altLang="ja-JP" sz="24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l-GR" altLang="ja-JP" sz="24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𝛰</m:t>
                                </m:r>
                                <m:d>
                                  <m:dPr>
                                    <m:ctrlPr>
                                      <a:rPr kumimoji="1" lang="en-US" altLang="ja-JP" sz="24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2400" b="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  <m:t>𝑁</m:t>
                                    </m:r>
                                  </m:e>
                                </m:d>
                                <m:r>
                                  <a:rPr kumimoji="1" lang="en-US" altLang="ja-JP" sz="24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kumimoji="1" lang="ja-JP" alt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ja-JP" altLang="en-US" sz="2400" dirty="0"/>
                            <a:t>目的関数値計算</a:t>
                          </a:r>
                        </a:p>
                      </a:txBody>
                      <a:tcP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l-GR" altLang="ja-JP" sz="24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𝛰</m:t>
                                </m:r>
                                <m:d>
                                  <m:dPr>
                                    <m:ctrlPr>
                                      <a:rPr kumimoji="1" lang="en-US" altLang="ja-JP" sz="24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2400" b="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  <m:t>𝑁</m:t>
                                    </m:r>
                                  </m:e>
                                </m:d>
                                <m:r>
                                  <a:rPr kumimoji="1" lang="en-US" altLang="ja-JP" sz="24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kumimoji="1" lang="ja-JP" altLang="en-US" sz="2400" dirty="0"/>
                        </a:p>
                      </a:txBody>
                      <a:tcP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l-GR" altLang="ja-JP" sz="24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𝛰</m:t>
                                </m:r>
                                <m:d>
                                  <m:dPr>
                                    <m:ctrlPr>
                                      <a:rPr kumimoji="1" lang="en-US" altLang="ja-JP" sz="24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2400" b="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  <m:t>𝑁</m:t>
                                    </m:r>
                                  </m:e>
                                </m:d>
                                <m:r>
                                  <a:rPr kumimoji="1" lang="en-US" altLang="ja-JP" sz="24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kumimoji="1" lang="ja-JP" altLang="en-US" sz="2400" dirty="0"/>
                        </a:p>
                      </a:txBody>
                      <a:tcP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ja-JP" altLang="en-US" sz="2400" dirty="0"/>
                            <a:t>解の評価時間</a:t>
                          </a:r>
                        </a:p>
                      </a:txBody>
                      <a:tcP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l-GR" altLang="ja-JP" sz="24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𝛰</m:t>
                                </m:r>
                                <m:d>
                                  <m:dPr>
                                    <m:ctrlPr>
                                      <a:rPr kumimoji="1" lang="en-US" altLang="ja-JP" sz="24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2400" b="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  <m:t>𝑁</m:t>
                                    </m:r>
                                  </m:e>
                                </m:d>
                                <m:r>
                                  <a:rPr kumimoji="1" lang="en-US" altLang="ja-JP" sz="24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kumimoji="1" lang="ja-JP" altLang="en-US" sz="2400" dirty="0"/>
                        </a:p>
                      </a:txBody>
                      <a:tcP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l-GR" altLang="ja-JP" sz="24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𝛰</m:t>
                                </m:r>
                                <m:d>
                                  <m:dPr>
                                    <m:ctrlPr>
                                      <a:rPr kumimoji="1" lang="en-US" altLang="ja-JP" sz="24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2400" b="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  <m:t>𝑁</m:t>
                                    </m:r>
                                  </m:e>
                                </m:d>
                                <m:r>
                                  <a:rPr kumimoji="1" lang="en-US" altLang="ja-JP" sz="24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kumimoji="1" lang="ja-JP" altLang="en-US" sz="2400" dirty="0"/>
                        </a:p>
                      </a:txBody>
                      <a:tcP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表 5">
                <a:extLst>
                  <a:ext uri="{FF2B5EF4-FFF2-40B4-BE49-F238E27FC236}">
                    <a16:creationId xmlns:a16="http://schemas.microsoft.com/office/drawing/2014/main" id="{5AC37DA4-D97F-7448-811D-3672A8708F6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73350354"/>
                  </p:ext>
                </p:extLst>
              </p:nvPr>
            </p:nvGraphicFramePr>
            <p:xfrm>
              <a:off x="602136" y="1905567"/>
              <a:ext cx="7985448" cy="22860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66181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66181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66181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sz="2400"/>
                            <a:t>従来手法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sz="2400" dirty="0"/>
                            <a:t>提案手法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kumimoji="1" lang="ja-JP" altLang="en-US" sz="2400" dirty="0"/>
                            <a:t>グループ化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400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3"/>
                          <a:stretch>
                            <a:fillRect l="-200476" t="-116667" r="-476" b="-3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kumimoji="1" lang="ja-JP" altLang="en-US" sz="2400" dirty="0"/>
                            <a:t>制約チェック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3"/>
                          <a:stretch>
                            <a:fillRect l="-100476" t="-210811" r="-100476" b="-2162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3"/>
                          <a:stretch>
                            <a:fillRect l="-200476" t="-210811" r="-476" b="-2162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kumimoji="1" lang="ja-JP" altLang="en-US" sz="2400" dirty="0"/>
                            <a:t>目的関数値計算</a:t>
                          </a:r>
                        </a:p>
                      </a:txBody>
                      <a:tcP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476" t="-319444" r="-100476" b="-1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476" t="-319444" r="-476" b="-12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kumimoji="1" lang="ja-JP" altLang="en-US" sz="2400" dirty="0"/>
                            <a:t>解の評価時間</a:t>
                          </a:r>
                        </a:p>
                      </a:txBody>
                      <a:tcP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100476" t="-419444" r="-100476" b="-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200476" t="-419444" r="-476" b="-2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 4">
                <a:extLst>
                  <a:ext uri="{FF2B5EF4-FFF2-40B4-BE49-F238E27FC236}">
                    <a16:creationId xmlns:a16="http://schemas.microsoft.com/office/drawing/2014/main" xmlns="" id="{5AC37DA4-D97F-7448-811D-3672A8708F6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46979053"/>
                  </p:ext>
                </p:extLst>
              </p:nvPr>
            </p:nvGraphicFramePr>
            <p:xfrm>
              <a:off x="602136" y="4359773"/>
              <a:ext cx="7985448" cy="18288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661816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2661816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2661816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sz="2400" dirty="0"/>
                            <a:t>従来手法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sz="2400"/>
                            <a:t>提案手法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ja-JP" altLang="en-US" sz="2400" dirty="0"/>
                            <a:t>解の評価時間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l-GR" altLang="ja-JP" sz="24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𝛰</m:t>
                                </m:r>
                                <m:d>
                                  <m:dPr>
                                    <m:ctrlPr>
                                      <a:rPr kumimoji="1" lang="en-US" altLang="ja-JP" sz="24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2400" b="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  <m:t>𝑁</m:t>
                                    </m:r>
                                  </m:e>
                                </m:d>
                                <m:r>
                                  <a:rPr kumimoji="1" lang="en-US" altLang="ja-JP" sz="24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l-GR" altLang="ja-JP" sz="24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𝛰</m:t>
                                </m:r>
                                <m:d>
                                  <m:dPr>
                                    <m:ctrlPr>
                                      <a:rPr kumimoji="1" lang="en-US" altLang="ja-JP" sz="24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2400" b="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  <m:t>𝑁</m:t>
                                    </m:r>
                                  </m:e>
                                </m:d>
                                <m:r>
                                  <a:rPr kumimoji="1" lang="en-US" altLang="ja-JP" sz="24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kumimoji="1" lang="ja-JP" alt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ja-JP" altLang="en-US" sz="2400" dirty="0"/>
                            <a:t>近傍サイズ</a:t>
                          </a:r>
                        </a:p>
                      </a:txBody>
                      <a:tcP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l-GR" altLang="ja-JP" sz="24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𝛰</m:t>
                                </m:r>
                                <m:d>
                                  <m:dPr>
                                    <m:ctrlPr>
                                      <a:rPr kumimoji="1" lang="en-US" altLang="ja-JP" sz="24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kumimoji="1" lang="en-US" altLang="ja-JP" sz="2400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1" lang="en-US" altLang="ja-JP" sz="2400" b="0" i="1" smtClean="0">
                                            <a:latin typeface="Cambria Math" panose="02040503050406030204" pitchFamily="18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𝑁</m:t>
                                        </m:r>
                                      </m:e>
                                      <m:sup>
                                        <m:r>
                                          <a:rPr kumimoji="1" lang="en-US" altLang="ja-JP" sz="2400" b="0" i="1" smtClean="0">
                                            <a:latin typeface="Cambria Math" panose="02040503050406030204" pitchFamily="18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kumimoji="1" lang="en-US" altLang="ja-JP" sz="24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kumimoji="1" lang="ja-JP" altLang="en-US" sz="2400" dirty="0"/>
                        </a:p>
                      </a:txBody>
                      <a:tcP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l-GR" altLang="ja-JP" sz="24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𝛰</m:t>
                                </m:r>
                                <m:d>
                                  <m:dPr>
                                    <m:ctrlPr>
                                      <a:rPr kumimoji="1" lang="en-US" altLang="ja-JP" sz="24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kumimoji="1" lang="en-US" altLang="ja-JP" sz="2400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1" lang="en-US" altLang="ja-JP" sz="2400" b="0" i="1" smtClean="0">
                                            <a:latin typeface="Cambria Math" panose="02040503050406030204" pitchFamily="18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𝑁</m:t>
                                        </m:r>
                                      </m:e>
                                      <m:sup>
                                        <m:r>
                                          <a:rPr kumimoji="1" lang="en-US" altLang="ja-JP" sz="2400" b="0" i="1" smtClean="0">
                                            <a:latin typeface="Cambria Math" panose="02040503050406030204" pitchFamily="18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kumimoji="1" lang="en-US" altLang="ja-JP" sz="24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kumimoji="1" lang="ja-JP" altLang="en-US" sz="2400" dirty="0"/>
                        </a:p>
                      </a:txBody>
                      <a:tcP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ja-JP" altLang="en-US" sz="2400" dirty="0"/>
                            <a:t>総計算時間</a:t>
                          </a:r>
                        </a:p>
                      </a:txBody>
                      <a:tcP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l-GR" altLang="ja-JP" sz="2400" b="0" i="1" smtClean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𝛰</m:t>
                                </m:r>
                                <m:d>
                                  <m:dPr>
                                    <m:ctrlPr>
                                      <a:rPr kumimoji="1" lang="en-US" altLang="ja-JP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kumimoji="1" lang="en-US" altLang="ja-JP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1" lang="en-US" altLang="ja-JP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𝑁</m:t>
                                        </m:r>
                                      </m:e>
                                      <m:sup>
                                        <m:r>
                                          <a:rPr kumimoji="1" lang="en-US" altLang="ja-JP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4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kumimoji="1" lang="en-US" altLang="ja-JP" sz="2400" b="0" i="1" smtClean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kumimoji="1" lang="ja-JP" altLang="en-US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l-GR" altLang="ja-JP" sz="2400" b="0" i="1" smtClean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𝛰</m:t>
                                </m:r>
                                <m:d>
                                  <m:dPr>
                                    <m:ctrlPr>
                                      <a:rPr kumimoji="1" lang="en-US" altLang="ja-JP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kumimoji="1" lang="en-US" altLang="ja-JP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1" lang="en-US" altLang="ja-JP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𝑁</m:t>
                                        </m:r>
                                      </m:e>
                                      <m:sup>
                                        <m:r>
                                          <a:rPr kumimoji="1" lang="en-US" altLang="ja-JP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kumimoji="1" lang="en-US" altLang="ja-JP" sz="2400" b="0" i="1" smtClean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kumimoji="1" lang="ja-JP" altLang="en-US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 4">
                <a:extLst>
                  <a:ext uri="{FF2B5EF4-FFF2-40B4-BE49-F238E27FC236}">
                    <a16:creationId xmlns:a16="http://schemas.microsoft.com/office/drawing/2014/main" id="{5AC37DA4-D97F-7448-811D-3672A8708F6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46979053"/>
                  </p:ext>
                </p:extLst>
              </p:nvPr>
            </p:nvGraphicFramePr>
            <p:xfrm>
              <a:off x="602136" y="4359773"/>
              <a:ext cx="7985448" cy="18288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66181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66181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66181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sz="2400" dirty="0"/>
                            <a:t>従来手法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sz="2400"/>
                            <a:t>提案手法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kumimoji="1" lang="ja-JP" altLang="en-US" sz="2400" dirty="0"/>
                            <a:t>解の評価時間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4"/>
                          <a:stretch>
                            <a:fillRect l="-100476" t="-113514" r="-100476" b="-2162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4"/>
                          <a:stretch>
                            <a:fillRect l="-200476" t="-113514" r="-476" b="-2162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kumimoji="1" lang="ja-JP" altLang="en-US" sz="2400" dirty="0"/>
                            <a:t>近傍サイズ</a:t>
                          </a:r>
                        </a:p>
                      </a:txBody>
                      <a:tcP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476" t="-219444" r="-100476" b="-1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0476" t="-219444" r="-476" b="-12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kumimoji="1" lang="ja-JP" altLang="en-US" sz="2400" dirty="0"/>
                            <a:t>総計算時間</a:t>
                          </a:r>
                        </a:p>
                      </a:txBody>
                      <a:tcP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"/>
                          <a:stretch>
                            <a:fillRect l="-100476" t="-319444" r="-100476" b="-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"/>
                          <a:stretch>
                            <a:fillRect l="-200476" t="-319444" r="-476" b="-2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8594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D4B01031-27E8-8544-BD50-1C06BBA60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多スタートタブー探索法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xmlns="" id="{068323DF-7268-4E49-8DDD-2A60185BF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CC626-9685-4B32-881A-61AE4462F4FA}" type="slidenum">
              <a:rPr lang="ja-JP" altLang="en-US" smtClean="0"/>
              <a:pPr/>
              <a:t>41</a:t>
            </a:fld>
            <a:endParaRPr lang="ja-JP" altLang="en-US"/>
          </a:p>
        </p:txBody>
      </p:sp>
      <p:sp>
        <p:nvSpPr>
          <p:cNvPr id="11" name="フリーフォーム 10"/>
          <p:cNvSpPr/>
          <p:nvPr/>
        </p:nvSpPr>
        <p:spPr>
          <a:xfrm>
            <a:off x="820702" y="4276222"/>
            <a:ext cx="8782756" cy="1614794"/>
          </a:xfrm>
          <a:custGeom>
            <a:avLst/>
            <a:gdLst>
              <a:gd name="connsiteX0" fmla="*/ 0 w 8782756"/>
              <a:gd name="connsiteY0" fmla="*/ 202080 h 1614794"/>
              <a:gd name="connsiteX1" fmla="*/ 225778 w 8782756"/>
              <a:gd name="connsiteY1" fmla="*/ 845547 h 1614794"/>
              <a:gd name="connsiteX2" fmla="*/ 767645 w 8782756"/>
              <a:gd name="connsiteY2" fmla="*/ 1139058 h 1614794"/>
              <a:gd name="connsiteX3" fmla="*/ 970845 w 8782756"/>
              <a:gd name="connsiteY3" fmla="*/ 879414 h 1614794"/>
              <a:gd name="connsiteX4" fmla="*/ 1083734 w 8782756"/>
              <a:gd name="connsiteY4" fmla="*/ 1319680 h 1614794"/>
              <a:gd name="connsiteX5" fmla="*/ 1151467 w 8782756"/>
              <a:gd name="connsiteY5" fmla="*/ 1195502 h 1614794"/>
              <a:gd name="connsiteX6" fmla="*/ 1185334 w 8782756"/>
              <a:gd name="connsiteY6" fmla="*/ 1308391 h 1614794"/>
              <a:gd name="connsiteX7" fmla="*/ 1253067 w 8782756"/>
              <a:gd name="connsiteY7" fmla="*/ 1071325 h 1614794"/>
              <a:gd name="connsiteX8" fmla="*/ 1478845 w 8782756"/>
              <a:gd name="connsiteY8" fmla="*/ 969725 h 1614794"/>
              <a:gd name="connsiteX9" fmla="*/ 1682045 w 8782756"/>
              <a:gd name="connsiteY9" fmla="*/ 574614 h 1614794"/>
              <a:gd name="connsiteX10" fmla="*/ 1964267 w 8782756"/>
              <a:gd name="connsiteY10" fmla="*/ 721369 h 1614794"/>
              <a:gd name="connsiteX11" fmla="*/ 2246489 w 8782756"/>
              <a:gd name="connsiteY11" fmla="*/ 224658 h 1614794"/>
              <a:gd name="connsiteX12" fmla="*/ 2596445 w 8782756"/>
              <a:gd name="connsiteY12" fmla="*/ 992302 h 1614794"/>
              <a:gd name="connsiteX13" fmla="*/ 2731911 w 8782756"/>
              <a:gd name="connsiteY13" fmla="*/ 766525 h 1614794"/>
              <a:gd name="connsiteX14" fmla="*/ 2822222 w 8782756"/>
              <a:gd name="connsiteY14" fmla="*/ 856836 h 1614794"/>
              <a:gd name="connsiteX15" fmla="*/ 3036711 w 8782756"/>
              <a:gd name="connsiteY15" fmla="*/ 10169 h 1614794"/>
              <a:gd name="connsiteX16" fmla="*/ 3239911 w 8782756"/>
              <a:gd name="connsiteY16" fmla="*/ 1522880 h 1614794"/>
              <a:gd name="connsiteX17" fmla="*/ 3533422 w 8782756"/>
              <a:gd name="connsiteY17" fmla="*/ 1455147 h 1614794"/>
              <a:gd name="connsiteX18" fmla="*/ 3635022 w 8782756"/>
              <a:gd name="connsiteY18" fmla="*/ 1522880 h 1614794"/>
              <a:gd name="connsiteX19" fmla="*/ 3747911 w 8782756"/>
              <a:gd name="connsiteY19" fmla="*/ 1455147 h 1614794"/>
              <a:gd name="connsiteX20" fmla="*/ 4041422 w 8782756"/>
              <a:gd name="connsiteY20" fmla="*/ 1308391 h 1614794"/>
              <a:gd name="connsiteX21" fmla="*/ 4210756 w 8782756"/>
              <a:gd name="connsiteY21" fmla="*/ 653636 h 1614794"/>
              <a:gd name="connsiteX22" fmla="*/ 5023556 w 8782756"/>
              <a:gd name="connsiteY22" fmla="*/ 1026169 h 1614794"/>
              <a:gd name="connsiteX23" fmla="*/ 5463822 w 8782756"/>
              <a:gd name="connsiteY23" fmla="*/ 202080 h 1614794"/>
              <a:gd name="connsiteX24" fmla="*/ 5779911 w 8782756"/>
              <a:gd name="connsiteY24" fmla="*/ 1082614 h 1614794"/>
              <a:gd name="connsiteX25" fmla="*/ 5994400 w 8782756"/>
              <a:gd name="connsiteY25" fmla="*/ 856836 h 1614794"/>
              <a:gd name="connsiteX26" fmla="*/ 6028267 w 8782756"/>
              <a:gd name="connsiteY26" fmla="*/ 981014 h 1614794"/>
              <a:gd name="connsiteX27" fmla="*/ 6254045 w 8782756"/>
              <a:gd name="connsiteY27" fmla="*/ 766525 h 1614794"/>
              <a:gd name="connsiteX28" fmla="*/ 6366934 w 8782756"/>
              <a:gd name="connsiteY28" fmla="*/ 1251947 h 1614794"/>
              <a:gd name="connsiteX29" fmla="*/ 6818489 w 8782756"/>
              <a:gd name="connsiteY29" fmla="*/ 303680 h 1614794"/>
              <a:gd name="connsiteX30" fmla="*/ 7089422 w 8782756"/>
              <a:gd name="connsiteY30" fmla="*/ 710080 h 1614794"/>
              <a:gd name="connsiteX31" fmla="*/ 7653867 w 8782756"/>
              <a:gd name="connsiteY31" fmla="*/ 21458 h 1614794"/>
              <a:gd name="connsiteX32" fmla="*/ 8037689 w 8782756"/>
              <a:gd name="connsiteY32" fmla="*/ 1398702 h 1614794"/>
              <a:gd name="connsiteX33" fmla="*/ 8376356 w 8782756"/>
              <a:gd name="connsiteY33" fmla="*/ 958436 h 1614794"/>
              <a:gd name="connsiteX34" fmla="*/ 8432800 w 8782756"/>
              <a:gd name="connsiteY34" fmla="*/ 1105191 h 1614794"/>
              <a:gd name="connsiteX35" fmla="*/ 8726311 w 8782756"/>
              <a:gd name="connsiteY35" fmla="*/ 597191 h 1614794"/>
              <a:gd name="connsiteX36" fmla="*/ 8782756 w 8782756"/>
              <a:gd name="connsiteY36" fmla="*/ 145636 h 1614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8782756" h="1614794">
                <a:moveTo>
                  <a:pt x="0" y="202080"/>
                </a:moveTo>
                <a:cubicBezTo>
                  <a:pt x="48918" y="445732"/>
                  <a:pt x="97837" y="689384"/>
                  <a:pt x="225778" y="845547"/>
                </a:cubicBezTo>
                <a:cubicBezTo>
                  <a:pt x="353719" y="1001710"/>
                  <a:pt x="643467" y="1133414"/>
                  <a:pt x="767645" y="1139058"/>
                </a:cubicBezTo>
                <a:cubicBezTo>
                  <a:pt x="891823" y="1144703"/>
                  <a:pt x="918164" y="849310"/>
                  <a:pt x="970845" y="879414"/>
                </a:cubicBezTo>
                <a:cubicBezTo>
                  <a:pt x="1023526" y="909518"/>
                  <a:pt x="1053630" y="1266999"/>
                  <a:pt x="1083734" y="1319680"/>
                </a:cubicBezTo>
                <a:cubicBezTo>
                  <a:pt x="1113838" y="1372361"/>
                  <a:pt x="1134534" y="1197383"/>
                  <a:pt x="1151467" y="1195502"/>
                </a:cubicBezTo>
                <a:cubicBezTo>
                  <a:pt x="1168400" y="1193621"/>
                  <a:pt x="1168401" y="1329087"/>
                  <a:pt x="1185334" y="1308391"/>
                </a:cubicBezTo>
                <a:cubicBezTo>
                  <a:pt x="1202267" y="1287695"/>
                  <a:pt x="1204149" y="1127769"/>
                  <a:pt x="1253067" y="1071325"/>
                </a:cubicBezTo>
                <a:cubicBezTo>
                  <a:pt x="1301985" y="1014881"/>
                  <a:pt x="1407349" y="1052510"/>
                  <a:pt x="1478845" y="969725"/>
                </a:cubicBezTo>
                <a:cubicBezTo>
                  <a:pt x="1550341" y="886940"/>
                  <a:pt x="1601141" y="616007"/>
                  <a:pt x="1682045" y="574614"/>
                </a:cubicBezTo>
                <a:cubicBezTo>
                  <a:pt x="1762949" y="533221"/>
                  <a:pt x="1870193" y="779695"/>
                  <a:pt x="1964267" y="721369"/>
                </a:cubicBezTo>
                <a:cubicBezTo>
                  <a:pt x="2058341" y="663043"/>
                  <a:pt x="2141126" y="179503"/>
                  <a:pt x="2246489" y="224658"/>
                </a:cubicBezTo>
                <a:cubicBezTo>
                  <a:pt x="2351852" y="269813"/>
                  <a:pt x="2515541" y="901991"/>
                  <a:pt x="2596445" y="992302"/>
                </a:cubicBezTo>
                <a:cubicBezTo>
                  <a:pt x="2677349" y="1082613"/>
                  <a:pt x="2694282" y="789103"/>
                  <a:pt x="2731911" y="766525"/>
                </a:cubicBezTo>
                <a:cubicBezTo>
                  <a:pt x="2769540" y="743947"/>
                  <a:pt x="2771422" y="982895"/>
                  <a:pt x="2822222" y="856836"/>
                </a:cubicBezTo>
                <a:cubicBezTo>
                  <a:pt x="2873022" y="730777"/>
                  <a:pt x="2967096" y="-100838"/>
                  <a:pt x="3036711" y="10169"/>
                </a:cubicBezTo>
                <a:cubicBezTo>
                  <a:pt x="3106326" y="121176"/>
                  <a:pt x="3157126" y="1282050"/>
                  <a:pt x="3239911" y="1522880"/>
                </a:cubicBezTo>
                <a:cubicBezTo>
                  <a:pt x="3322696" y="1763710"/>
                  <a:pt x="3467570" y="1455147"/>
                  <a:pt x="3533422" y="1455147"/>
                </a:cubicBezTo>
                <a:cubicBezTo>
                  <a:pt x="3599274" y="1455147"/>
                  <a:pt x="3599274" y="1522880"/>
                  <a:pt x="3635022" y="1522880"/>
                </a:cubicBezTo>
                <a:cubicBezTo>
                  <a:pt x="3670770" y="1522880"/>
                  <a:pt x="3680178" y="1490895"/>
                  <a:pt x="3747911" y="1455147"/>
                </a:cubicBezTo>
                <a:cubicBezTo>
                  <a:pt x="3815644" y="1419399"/>
                  <a:pt x="3964281" y="1441976"/>
                  <a:pt x="4041422" y="1308391"/>
                </a:cubicBezTo>
                <a:cubicBezTo>
                  <a:pt x="4118563" y="1174806"/>
                  <a:pt x="4047067" y="700673"/>
                  <a:pt x="4210756" y="653636"/>
                </a:cubicBezTo>
                <a:cubicBezTo>
                  <a:pt x="4374445" y="606599"/>
                  <a:pt x="4814712" y="1101428"/>
                  <a:pt x="5023556" y="1026169"/>
                </a:cubicBezTo>
                <a:cubicBezTo>
                  <a:pt x="5232400" y="950910"/>
                  <a:pt x="5337763" y="192672"/>
                  <a:pt x="5463822" y="202080"/>
                </a:cubicBezTo>
                <a:cubicBezTo>
                  <a:pt x="5589881" y="211488"/>
                  <a:pt x="5691481" y="973488"/>
                  <a:pt x="5779911" y="1082614"/>
                </a:cubicBezTo>
                <a:cubicBezTo>
                  <a:pt x="5868341" y="1191740"/>
                  <a:pt x="5953007" y="873769"/>
                  <a:pt x="5994400" y="856836"/>
                </a:cubicBezTo>
                <a:cubicBezTo>
                  <a:pt x="6035793" y="839903"/>
                  <a:pt x="5984993" y="996066"/>
                  <a:pt x="6028267" y="981014"/>
                </a:cubicBezTo>
                <a:cubicBezTo>
                  <a:pt x="6071541" y="965962"/>
                  <a:pt x="6197601" y="721370"/>
                  <a:pt x="6254045" y="766525"/>
                </a:cubicBezTo>
                <a:cubicBezTo>
                  <a:pt x="6310489" y="811680"/>
                  <a:pt x="6272860" y="1329088"/>
                  <a:pt x="6366934" y="1251947"/>
                </a:cubicBezTo>
                <a:cubicBezTo>
                  <a:pt x="6461008" y="1174806"/>
                  <a:pt x="6698074" y="393991"/>
                  <a:pt x="6818489" y="303680"/>
                </a:cubicBezTo>
                <a:cubicBezTo>
                  <a:pt x="6938904" y="213369"/>
                  <a:pt x="6950192" y="757117"/>
                  <a:pt x="7089422" y="710080"/>
                </a:cubicBezTo>
                <a:cubicBezTo>
                  <a:pt x="7228652" y="663043"/>
                  <a:pt x="7495823" y="-93312"/>
                  <a:pt x="7653867" y="21458"/>
                </a:cubicBezTo>
                <a:cubicBezTo>
                  <a:pt x="7811911" y="136228"/>
                  <a:pt x="7917274" y="1242539"/>
                  <a:pt x="8037689" y="1398702"/>
                </a:cubicBezTo>
                <a:cubicBezTo>
                  <a:pt x="8158104" y="1554865"/>
                  <a:pt x="8310504" y="1007354"/>
                  <a:pt x="8376356" y="958436"/>
                </a:cubicBezTo>
                <a:cubicBezTo>
                  <a:pt x="8442208" y="909518"/>
                  <a:pt x="8374474" y="1165398"/>
                  <a:pt x="8432800" y="1105191"/>
                </a:cubicBezTo>
                <a:cubicBezTo>
                  <a:pt x="8491126" y="1044984"/>
                  <a:pt x="8667985" y="757117"/>
                  <a:pt x="8726311" y="597191"/>
                </a:cubicBezTo>
                <a:cubicBezTo>
                  <a:pt x="8784637" y="437265"/>
                  <a:pt x="8754534" y="217132"/>
                  <a:pt x="8782756" y="145636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>
            <a:spLocks noChangeAspect="1"/>
          </p:cNvSpPr>
          <p:nvPr/>
        </p:nvSpPr>
        <p:spPr>
          <a:xfrm>
            <a:off x="820702" y="4726658"/>
            <a:ext cx="108000" cy="11288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>
            <a:spLocks noChangeAspect="1"/>
          </p:cNvSpPr>
          <p:nvPr/>
        </p:nvSpPr>
        <p:spPr>
          <a:xfrm>
            <a:off x="2384214" y="4890347"/>
            <a:ext cx="108000" cy="11288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>
            <a:spLocks noChangeAspect="1"/>
          </p:cNvSpPr>
          <p:nvPr/>
        </p:nvSpPr>
        <p:spPr>
          <a:xfrm>
            <a:off x="3089775" y="4579899"/>
            <a:ext cx="108000" cy="11288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>
            <a:spLocks noChangeAspect="1"/>
          </p:cNvSpPr>
          <p:nvPr/>
        </p:nvSpPr>
        <p:spPr>
          <a:xfrm>
            <a:off x="3705021" y="4483941"/>
            <a:ext cx="108000" cy="11288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>
            <a:spLocks noChangeAspect="1"/>
          </p:cNvSpPr>
          <p:nvPr/>
        </p:nvSpPr>
        <p:spPr>
          <a:xfrm>
            <a:off x="3879999" y="4591185"/>
            <a:ext cx="108000" cy="11288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>
            <a:spLocks noChangeAspect="1"/>
          </p:cNvSpPr>
          <p:nvPr/>
        </p:nvSpPr>
        <p:spPr>
          <a:xfrm>
            <a:off x="4898784" y="4936905"/>
            <a:ext cx="108000" cy="11288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>
            <a:spLocks noChangeAspect="1"/>
          </p:cNvSpPr>
          <p:nvPr/>
        </p:nvSpPr>
        <p:spPr>
          <a:xfrm>
            <a:off x="5456486" y="5138732"/>
            <a:ext cx="108000" cy="11288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>
            <a:spLocks noChangeAspect="1"/>
          </p:cNvSpPr>
          <p:nvPr/>
        </p:nvSpPr>
        <p:spPr>
          <a:xfrm>
            <a:off x="6444203" y="4993349"/>
            <a:ext cx="108000" cy="11288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>
            <a:spLocks noChangeAspect="1"/>
          </p:cNvSpPr>
          <p:nvPr/>
        </p:nvSpPr>
        <p:spPr>
          <a:xfrm>
            <a:off x="7481347" y="4692788"/>
            <a:ext cx="108000" cy="11288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>
            <a:spLocks noChangeAspect="1"/>
          </p:cNvSpPr>
          <p:nvPr/>
        </p:nvSpPr>
        <p:spPr>
          <a:xfrm>
            <a:off x="8666772" y="5138731"/>
            <a:ext cx="108000" cy="11288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>
            <a:spLocks noChangeAspect="1"/>
          </p:cNvSpPr>
          <p:nvPr/>
        </p:nvSpPr>
        <p:spPr>
          <a:xfrm>
            <a:off x="9514129" y="4692787"/>
            <a:ext cx="108000" cy="11288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xmlns="" id="{A2428C94-6868-A340-A7F2-4BF8774126C5}"/>
              </a:ext>
            </a:extLst>
          </p:cNvPr>
          <p:cNvCxnSpPr>
            <a:cxnSpLocks/>
          </p:cNvCxnSpPr>
          <p:nvPr/>
        </p:nvCxnSpPr>
        <p:spPr>
          <a:xfrm flipH="1" flipV="1">
            <a:off x="613149" y="3340520"/>
            <a:ext cx="0" cy="288000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xmlns="" id="{BC696660-0738-7A45-A3E8-F67170B6E397}"/>
              </a:ext>
            </a:extLst>
          </p:cNvPr>
          <p:cNvSpPr txBox="1"/>
          <p:nvPr/>
        </p:nvSpPr>
        <p:spPr>
          <a:xfrm>
            <a:off x="160352" y="2899197"/>
            <a:ext cx="461665" cy="15847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/>
              <a:t>目的関数値</a:t>
            </a:r>
          </a:p>
        </p:txBody>
      </p:sp>
      <p:sp>
        <p:nvSpPr>
          <p:cNvPr id="26" name="円/楕円 25"/>
          <p:cNvSpPr>
            <a:spLocks noChangeAspect="1"/>
          </p:cNvSpPr>
          <p:nvPr/>
        </p:nvSpPr>
        <p:spPr>
          <a:xfrm>
            <a:off x="3373131" y="5210647"/>
            <a:ext cx="108000" cy="11288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/楕円 26"/>
          <p:cNvSpPr>
            <a:spLocks noChangeAspect="1"/>
          </p:cNvSpPr>
          <p:nvPr/>
        </p:nvSpPr>
        <p:spPr>
          <a:xfrm>
            <a:off x="4077981" y="5828221"/>
            <a:ext cx="108000" cy="11288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/>
          <p:cNvSpPr/>
          <p:nvPr/>
        </p:nvSpPr>
        <p:spPr>
          <a:xfrm>
            <a:off x="8446547" y="2580640"/>
            <a:ext cx="1409615" cy="36398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角丸四角形 31">
            <a:extLst>
              <a:ext uri="{FF2B5EF4-FFF2-40B4-BE49-F238E27FC236}">
                <a16:creationId xmlns:a16="http://schemas.microsoft.com/office/drawing/2014/main" xmlns="" id="{9598F126-E7CA-B346-A84D-58C7E384EB44}"/>
              </a:ext>
            </a:extLst>
          </p:cNvPr>
          <p:cNvSpPr/>
          <p:nvPr/>
        </p:nvSpPr>
        <p:spPr>
          <a:xfrm>
            <a:off x="928702" y="1904467"/>
            <a:ext cx="7517845" cy="972152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800" dirty="0" smtClean="0"/>
              <a:t>評価値のわずかに悪い</a:t>
            </a:r>
            <a:endParaRPr lang="en-US" altLang="ja-JP" sz="2800" dirty="0" smtClean="0"/>
          </a:p>
          <a:p>
            <a:r>
              <a:rPr lang="ja-JP" altLang="en-US" sz="2800" dirty="0" smtClean="0"/>
              <a:t>異なる構造の初期解をたくさん作ることができる</a:t>
            </a:r>
            <a:endParaRPr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84724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67E08B34-B495-5E47-AF0E-63965094B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目次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F696726E-4F61-9145-8EC2-E0BA9764BF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Clr>
                <a:schemeClr val="bg1">
                  <a:lumMod val="75000"/>
                </a:schemeClr>
              </a:buClr>
              <a:buSzPct val="100000"/>
              <a:buFont typeface="+mj-lt"/>
              <a:buAutoNum type="arabicPeriod"/>
            </a:pPr>
            <a:r>
              <a:rPr kumimoji="1" lang="ja-JP" altLang="en-US" sz="3200" dirty="0">
                <a:solidFill>
                  <a:schemeClr val="bg1">
                    <a:lumMod val="75000"/>
                  </a:schemeClr>
                </a:solidFill>
              </a:rPr>
              <a:t>問題の説明</a:t>
            </a:r>
            <a:endParaRPr kumimoji="1"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pPr marL="457200" indent="-457200">
              <a:buClr>
                <a:schemeClr val="bg1">
                  <a:lumMod val="75000"/>
                </a:schemeClr>
              </a:buClr>
              <a:buSzPct val="100000"/>
              <a:buFont typeface="+mj-lt"/>
              <a:buAutoNum type="arabicPeriod"/>
            </a:pPr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初期解構築</a:t>
            </a:r>
            <a:endParaRPr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pPr marL="457200" indent="-457200">
              <a:buClr>
                <a:schemeClr val="bg1">
                  <a:lumMod val="75000"/>
                </a:schemeClr>
              </a:buClr>
              <a:buSzPct val="100000"/>
              <a:buFont typeface="+mj-lt"/>
              <a:buAutoNum type="arabicPeriod"/>
            </a:pPr>
            <a:r>
              <a:rPr lang="ja-JP" altLang="en-US" sz="3200" dirty="0" smtClean="0">
                <a:solidFill>
                  <a:schemeClr val="bg1">
                    <a:lumMod val="75000"/>
                  </a:schemeClr>
                </a:solidFill>
              </a:rPr>
              <a:t>局所探索法</a:t>
            </a:r>
            <a:endParaRPr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kumimoji="1" lang="ja-JP" altLang="en-US" sz="3200" dirty="0"/>
              <a:t>数値実験</a:t>
            </a:r>
            <a:endParaRPr kumimoji="1" lang="en-US" altLang="ja-JP" sz="3200" dirty="0"/>
          </a:p>
          <a:p>
            <a:pPr marL="457200" indent="-457200">
              <a:buClr>
                <a:schemeClr val="bg1">
                  <a:lumMod val="75000"/>
                </a:schemeClr>
              </a:buClr>
              <a:buSzPct val="100000"/>
              <a:buFont typeface="+mj-lt"/>
              <a:buAutoNum type="arabicPeriod"/>
            </a:pPr>
            <a:r>
              <a:rPr lang="ja-JP" altLang="en-US" sz="3200" dirty="0" smtClean="0">
                <a:solidFill>
                  <a:schemeClr val="bg1">
                    <a:lumMod val="75000"/>
                  </a:schemeClr>
                </a:solidFill>
              </a:rPr>
              <a:t>まとめ</a:t>
            </a:r>
            <a:endParaRPr lang="en-US" altLang="ja-JP" sz="3200" dirty="0">
              <a:solidFill>
                <a:schemeClr val="tx1"/>
              </a:solidFill>
            </a:endParaRPr>
          </a:p>
          <a:p>
            <a:pPr>
              <a:buSzPct val="100000"/>
            </a:pPr>
            <a:endParaRPr kumimoji="1" lang="en-US" altLang="ja-JP" sz="32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xmlns="" id="{A1A0B82F-1ED1-9940-BF60-1C295D4A7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CC626-9685-4B32-881A-61AE4462F4FA}" type="slidenum">
              <a:rPr lang="ja-JP" altLang="en-US" smtClean="0"/>
              <a:pPr/>
              <a:t>42</a:t>
            </a:fld>
            <a:endParaRPr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696691" y="32107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701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A065F3E4-8F31-3A49-B9F4-D98A9D7EA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数理計画問題の実験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93FE0FCE-459D-6E46-A301-95F0E2082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2"/>
            <a:ext cx="7543801" cy="2252265"/>
          </a:xfrm>
        </p:spPr>
        <p:txBody>
          <a:bodyPr>
            <a:normAutofit/>
          </a:bodyPr>
          <a:lstStyle/>
          <a:p>
            <a:r>
              <a:rPr lang="ja-JP" altLang="en-US" dirty="0">
                <a:solidFill>
                  <a:schemeClr val="tx1"/>
                </a:solidFill>
                <a:latin typeface="+mn-ea"/>
              </a:rPr>
              <a:t>実験環境</a:t>
            </a:r>
            <a:endParaRPr lang="en-US" altLang="ja-JP" dirty="0">
              <a:solidFill>
                <a:schemeClr val="tx1"/>
              </a:solidFill>
              <a:latin typeface="+mn-ea"/>
            </a:endParaRPr>
          </a:p>
          <a:p>
            <a:r>
              <a:rPr lang="en-US" altLang="ja-JP" dirty="0">
                <a:solidFill>
                  <a:schemeClr val="tx1"/>
                </a:solidFill>
                <a:latin typeface="+mn-ea"/>
              </a:rPr>
              <a:t>OS CentOS 6.7</a:t>
            </a:r>
          </a:p>
          <a:p>
            <a:r>
              <a:rPr lang="en-US" altLang="ja-JP" dirty="0">
                <a:solidFill>
                  <a:schemeClr val="tx1"/>
                </a:solidFill>
                <a:latin typeface="+mn-ea"/>
              </a:rPr>
              <a:t>CPU Intel Xeon E5-2687W v4 3.0GHz</a:t>
            </a:r>
          </a:p>
          <a:p>
            <a:r>
              <a:rPr lang="ja-JP" altLang="en-US" dirty="0">
                <a:solidFill>
                  <a:schemeClr val="tx1"/>
                </a:solidFill>
                <a:latin typeface="+mn-ea"/>
              </a:rPr>
              <a:t>メモリ</a:t>
            </a:r>
            <a:r>
              <a:rPr lang="en-US" altLang="ja-JP" dirty="0">
                <a:solidFill>
                  <a:schemeClr val="tx1"/>
                </a:solidFill>
                <a:latin typeface="+mn-ea"/>
              </a:rPr>
              <a:t> 512GB</a:t>
            </a:r>
          </a:p>
          <a:p>
            <a:r>
              <a:rPr lang="ja-JP" altLang="en-US" dirty="0">
                <a:solidFill>
                  <a:schemeClr val="tx1"/>
                </a:solidFill>
                <a:latin typeface="+mn-ea"/>
              </a:rPr>
              <a:t>数理計画ソルバー</a:t>
            </a:r>
            <a:r>
              <a:rPr lang="en-US" altLang="ja-JP" dirty="0">
                <a:solidFill>
                  <a:schemeClr val="tx1"/>
                </a:solidFill>
                <a:latin typeface="+mn-ea"/>
              </a:rPr>
              <a:t> CPLEX 12.8</a:t>
            </a:r>
          </a:p>
          <a:p>
            <a:endParaRPr lang="en-US" altLang="ja-JP" dirty="0">
              <a:latin typeface="+mn-ea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xmlns="" id="{46A67DB1-FAEF-5D45-8074-0EC7D4CC4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CC626-9685-4B32-881A-61AE4462F4FA}" type="slidenum">
              <a:rPr lang="ja-JP" altLang="en-US" smtClean="0"/>
              <a:pPr/>
              <a:t>43</a:t>
            </a:fld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82075764"/>
                  </p:ext>
                </p:extLst>
              </p:nvPr>
            </p:nvGraphicFramePr>
            <p:xfrm>
              <a:off x="701459" y="4546664"/>
              <a:ext cx="7665304" cy="148423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117703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515867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1515867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1515867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</a:tblGrid>
                  <a:tr h="355767">
                    <a:tc>
                      <a:txBody>
                        <a:bodyPr/>
                        <a:lstStyle/>
                        <a:p>
                          <a:r>
                            <a:rPr kumimoji="1" lang="ja-JP" altLang="en-US" sz="2400" dirty="0">
                              <a:latin typeface="+mn-ea"/>
                              <a:ea typeface="+mn-ea"/>
                            </a:rPr>
                            <a:t>チーム数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400" dirty="0">
                              <a:latin typeface="+mn-ea"/>
                              <a:ea typeface="+mn-ea"/>
                            </a:rPr>
                            <a:t>24</a:t>
                          </a:r>
                          <a:endParaRPr kumimoji="1" lang="ja-JP" altLang="en-US" sz="2400" dirty="0">
                            <a:latin typeface="+mn-ea"/>
                            <a:ea typeface="+mn-ea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400" dirty="0">
                              <a:latin typeface="+mn-ea"/>
                              <a:ea typeface="+mn-ea"/>
                            </a:rPr>
                            <a:t>30</a:t>
                          </a:r>
                          <a:endParaRPr kumimoji="1" lang="ja-JP" altLang="en-US" sz="2400" dirty="0">
                            <a:latin typeface="+mn-ea"/>
                            <a:ea typeface="+mn-ea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400" dirty="0">
                              <a:latin typeface="+mn-ea"/>
                              <a:ea typeface="+mn-ea"/>
                            </a:rPr>
                            <a:t>36</a:t>
                          </a:r>
                          <a:endParaRPr kumimoji="1" lang="ja-JP" altLang="en-US" sz="2400" dirty="0">
                            <a:latin typeface="+mn-ea"/>
                            <a:ea typeface="+mn-ea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513517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1" lang="en-US" altLang="ja-JP" sz="2400" b="1" i="1" smtClean="0">
                                      <a:latin typeface="Cambria Math" charset="0"/>
                                      <a:ea typeface="+mn-ea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400" b="1" i="1" smtClean="0">
                                      <a:latin typeface="Cambria Math" charset="0"/>
                                      <a:ea typeface="+mn-ea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kumimoji="1" lang="en-US" altLang="ja-JP" sz="2400" b="1" i="1" smtClean="0">
                                      <a:latin typeface="Cambria Math" charset="0"/>
                                      <a:ea typeface="+mn-ea"/>
                                    </a:rPr>
                                    <m:t>𝟑</m:t>
                                  </m:r>
                                </m:sub>
                              </m:sSub>
                            </m:oMath>
                          </a14:m>
                          <a:r>
                            <a:rPr kumimoji="1" lang="en-US" altLang="ja-JP" sz="2400" dirty="0">
                              <a:latin typeface="+mn-ea"/>
                              <a:ea typeface="+mn-ea"/>
                            </a:rPr>
                            <a:t>-Packing</a:t>
                          </a:r>
                          <a:endParaRPr kumimoji="1" lang="ja-JP" altLang="en-US" sz="2400" dirty="0">
                            <a:latin typeface="+mn-ea"/>
                            <a:ea typeface="+mn-ea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400" dirty="0">
                              <a:latin typeface="+mn-ea"/>
                              <a:ea typeface="+mn-ea"/>
                            </a:rPr>
                            <a:t>1.8</a:t>
                          </a:r>
                          <a:endParaRPr kumimoji="1" lang="ja-JP" altLang="en-US" sz="2400" dirty="0">
                            <a:latin typeface="+mn-ea"/>
                            <a:ea typeface="+mn-ea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400" dirty="0">
                              <a:latin typeface="+mn-ea"/>
                              <a:ea typeface="+mn-ea"/>
                            </a:rPr>
                            <a:t>829.8</a:t>
                          </a:r>
                          <a:endParaRPr kumimoji="1" lang="ja-JP" altLang="en-US" sz="2400" dirty="0">
                            <a:latin typeface="+mn-ea"/>
                            <a:ea typeface="+mn-ea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400" dirty="0">
                              <a:latin typeface="+mn-ea"/>
                              <a:ea typeface="+mn-ea"/>
                            </a:rPr>
                            <a:t>15742.0</a:t>
                          </a:r>
                          <a:endParaRPr kumimoji="1" lang="ja-JP" altLang="en-US" sz="2400" dirty="0">
                            <a:latin typeface="+mn-ea"/>
                            <a:ea typeface="+mn-ea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513517">
                    <a:tc>
                      <a:txBody>
                        <a:bodyPr/>
                        <a:lstStyle/>
                        <a:p>
                          <a:r>
                            <a:rPr kumimoji="1" lang="ja-JP" altLang="en-US" sz="2000" dirty="0">
                              <a:latin typeface="+mn-ea"/>
                              <a:ea typeface="+mn-ea"/>
                            </a:rPr>
                            <a:t>グループ単位の対戦表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400" dirty="0">
                              <a:latin typeface="+mn-ea"/>
                              <a:ea typeface="+mn-ea"/>
                            </a:rPr>
                            <a:t>8</a:t>
                          </a:r>
                          <a:endParaRPr kumimoji="1" lang="ja-JP" altLang="en-US" sz="2400" dirty="0">
                            <a:latin typeface="+mn-ea"/>
                            <a:ea typeface="+mn-ea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400" dirty="0">
                              <a:latin typeface="+mn-ea"/>
                              <a:ea typeface="+mn-ea"/>
                            </a:rPr>
                            <a:t>634</a:t>
                          </a:r>
                          <a:endParaRPr kumimoji="1" lang="ja-JP" altLang="en-US" sz="2400" dirty="0">
                            <a:latin typeface="+mn-ea"/>
                            <a:ea typeface="+mn-ea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400" dirty="0">
                              <a:latin typeface="+mn-ea"/>
                              <a:ea typeface="+mn-ea"/>
                            </a:rPr>
                            <a:t>186000*</a:t>
                          </a:r>
                          <a:endParaRPr kumimoji="1" lang="ja-JP" altLang="en-US" sz="2400" dirty="0">
                            <a:latin typeface="+mn-ea"/>
                            <a:ea typeface="+mn-ea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82075764"/>
                  </p:ext>
                </p:extLst>
              </p:nvPr>
            </p:nvGraphicFramePr>
            <p:xfrm>
              <a:off x="701459" y="4546664"/>
              <a:ext cx="7665304" cy="148423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11770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1586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1586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1586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r>
                            <a:rPr kumimoji="1" lang="ja-JP" altLang="en-US" sz="2400" dirty="0">
                              <a:latin typeface="+mn-ea"/>
                              <a:ea typeface="+mn-ea"/>
                            </a:rPr>
                            <a:t>チーム数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400" dirty="0">
                              <a:latin typeface="+mn-ea"/>
                              <a:ea typeface="+mn-ea"/>
                            </a:rPr>
                            <a:t>24</a:t>
                          </a:r>
                          <a:endParaRPr kumimoji="1" lang="ja-JP" altLang="en-US" sz="2400" dirty="0">
                            <a:latin typeface="+mn-ea"/>
                            <a:ea typeface="+mn-ea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400" dirty="0">
                              <a:latin typeface="+mn-ea"/>
                              <a:ea typeface="+mn-ea"/>
                            </a:rPr>
                            <a:t>30</a:t>
                          </a:r>
                          <a:endParaRPr kumimoji="1" lang="ja-JP" altLang="en-US" sz="2400" dirty="0">
                            <a:latin typeface="+mn-ea"/>
                            <a:ea typeface="+mn-ea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400" dirty="0">
                              <a:latin typeface="+mn-ea"/>
                              <a:ea typeface="+mn-ea"/>
                            </a:rPr>
                            <a:t>36</a:t>
                          </a:r>
                          <a:endParaRPr kumimoji="1" lang="ja-JP" altLang="en-US" sz="2400" dirty="0">
                            <a:latin typeface="+mn-ea"/>
                            <a:ea typeface="+mn-ea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3517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07" t="-97561" r="-145935" b="-1170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400" dirty="0">
                              <a:latin typeface="+mn-ea"/>
                              <a:ea typeface="+mn-ea"/>
                            </a:rPr>
                            <a:t>1.8</a:t>
                          </a:r>
                          <a:endParaRPr kumimoji="1" lang="ja-JP" altLang="en-US" sz="2400" dirty="0">
                            <a:latin typeface="+mn-ea"/>
                            <a:ea typeface="+mn-ea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400" dirty="0">
                              <a:latin typeface="+mn-ea"/>
                              <a:ea typeface="+mn-ea"/>
                            </a:rPr>
                            <a:t>829.8</a:t>
                          </a:r>
                          <a:endParaRPr kumimoji="1" lang="ja-JP" altLang="en-US" sz="2400" dirty="0">
                            <a:latin typeface="+mn-ea"/>
                            <a:ea typeface="+mn-ea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400" dirty="0">
                              <a:latin typeface="+mn-ea"/>
                              <a:ea typeface="+mn-ea"/>
                            </a:rPr>
                            <a:t>15742.0</a:t>
                          </a:r>
                          <a:endParaRPr kumimoji="1" lang="ja-JP" altLang="en-US" sz="2400" dirty="0">
                            <a:latin typeface="+mn-ea"/>
                            <a:ea typeface="+mn-ea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3517">
                    <a:tc>
                      <a:txBody>
                        <a:bodyPr/>
                        <a:lstStyle/>
                        <a:p>
                          <a:r>
                            <a:rPr kumimoji="1" lang="ja-JP" altLang="en-US" sz="2000" dirty="0">
                              <a:latin typeface="+mn-ea"/>
                              <a:ea typeface="+mn-ea"/>
                            </a:rPr>
                            <a:t>グループ単位の対戦表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400" dirty="0">
                              <a:latin typeface="+mn-ea"/>
                              <a:ea typeface="+mn-ea"/>
                            </a:rPr>
                            <a:t>8</a:t>
                          </a:r>
                          <a:endParaRPr kumimoji="1" lang="ja-JP" altLang="en-US" sz="2400" dirty="0">
                            <a:latin typeface="+mn-ea"/>
                            <a:ea typeface="+mn-ea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400" dirty="0">
                              <a:latin typeface="+mn-ea"/>
                              <a:ea typeface="+mn-ea"/>
                            </a:rPr>
                            <a:t>634</a:t>
                          </a:r>
                          <a:endParaRPr kumimoji="1" lang="ja-JP" altLang="en-US" sz="2400" dirty="0">
                            <a:latin typeface="+mn-ea"/>
                            <a:ea typeface="+mn-ea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400" dirty="0">
                              <a:latin typeface="+mn-ea"/>
                              <a:ea typeface="+mn-ea"/>
                            </a:rPr>
                            <a:t>186000*</a:t>
                          </a:r>
                          <a:endParaRPr kumimoji="1" lang="ja-JP" altLang="en-US" sz="2400" dirty="0">
                            <a:latin typeface="+mn-ea"/>
                            <a:ea typeface="+mn-ea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テキスト ボックス 7"/>
          <p:cNvSpPr txBox="1"/>
          <p:nvPr/>
        </p:nvSpPr>
        <p:spPr>
          <a:xfrm>
            <a:off x="651354" y="4097997"/>
            <a:ext cx="1909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実行時間</a:t>
            </a:r>
            <a:r>
              <a:rPr kumimoji="1" lang="en-US" altLang="ja-JP" sz="2400" dirty="0"/>
              <a:t>(</a:t>
            </a:r>
            <a:r>
              <a:rPr kumimoji="1" lang="ja-JP" altLang="en-US" sz="2400" dirty="0"/>
              <a:t>秒</a:t>
            </a:r>
            <a:r>
              <a:rPr kumimoji="1" lang="en-US" altLang="ja-JP" sz="2400" dirty="0"/>
              <a:t>)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3090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6FEFA36F-9B9A-B640-8385-BAC4E558C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実行結果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xmlns="" id="{987107B6-66B3-7843-95E5-7BEB75C65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CC626-9685-4B32-881A-61AE4462F4FA}" type="slidenum">
              <a:rPr lang="ja-JP" altLang="en-US" smtClean="0"/>
              <a:pPr/>
              <a:t>44</a:t>
            </a:fld>
            <a:endParaRPr lang="ja-JP" altLang="en-US"/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7704643"/>
              </p:ext>
            </p:extLst>
          </p:nvPr>
        </p:nvGraphicFramePr>
        <p:xfrm>
          <a:off x="1012203" y="2284991"/>
          <a:ext cx="7320890" cy="400211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3363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6442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419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71700">
                  <a:extLst>
                    <a:ext uri="{9D8B030D-6E8A-4147-A177-3AD203B41FA5}">
                      <a16:colId xmlns:a16="http://schemas.microsoft.com/office/drawing/2014/main" xmlns="" val="2554262964"/>
                    </a:ext>
                  </a:extLst>
                </a:gridCol>
                <a:gridCol w="167260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43380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00211">
                <a:tc>
                  <a:txBody>
                    <a:bodyPr/>
                    <a:lstStyle/>
                    <a:p>
                      <a:pPr algn="l" rtl="0" fontAlgn="b"/>
                      <a:r>
                        <a:rPr lang="ja-JP" altLang="en-US" sz="2000" dirty="0">
                          <a:effectLst/>
                          <a:latin typeface="+mn-ea"/>
                          <a:ea typeface="+mn-ea"/>
                          <a:cs typeface="+mn-cs"/>
                        </a:rPr>
                        <a:t>問題例</a:t>
                      </a:r>
                      <a:endParaRPr lang="ja-JP" altLang="en-US" sz="2000" b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13281" marR="13281" marT="8854" marB="8854" anchor="ctr"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ja-JP" altLang="en-US" sz="2000" dirty="0">
                          <a:effectLst/>
                          <a:latin typeface="+mn-ea"/>
                          <a:ea typeface="+mn-ea"/>
                          <a:cs typeface="+mn-cs"/>
                        </a:rPr>
                        <a:t>過去最良解</a:t>
                      </a:r>
                      <a:endParaRPr lang="ja-JP" altLang="en-US" sz="2000" b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13281" marR="13281" marT="8854" marB="8854" anchor="ctr"/>
                </a:tc>
                <a:tc hMerge="1">
                  <a:txBody>
                    <a:bodyPr/>
                    <a:lstStyle/>
                    <a:p>
                      <a:pPr algn="l" rtl="0" fontAlgn="b"/>
                      <a:endParaRPr lang="ja-JP" altLang="en-US" sz="2000" b="0" dirty="0">
                        <a:solidFill>
                          <a:srgbClr val="000000"/>
                        </a:solidFill>
                        <a:effectLst/>
                        <a:latin typeface="HiraMinPro-W3" charset="-128"/>
                      </a:endParaRPr>
                    </a:p>
                  </a:txBody>
                  <a:tcPr marL="13281" marR="13281" marT="8854" marB="8854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ja-JP" altLang="en-US" sz="2000" dirty="0">
                          <a:effectLst/>
                          <a:latin typeface="+mn-ea"/>
                          <a:ea typeface="+mn-ea"/>
                          <a:cs typeface="+mn-cs"/>
                        </a:rPr>
                        <a:t>初期解</a:t>
                      </a:r>
                      <a:endParaRPr lang="ja-JP" altLang="en-US" sz="2000" b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13281" marR="13281" marT="8854" marB="8854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ja-JP" altLang="en-US" sz="2000" dirty="0">
                          <a:effectLst/>
                          <a:latin typeface="+mn-ea"/>
                          <a:ea typeface="+mn-ea"/>
                          <a:cs typeface="+mn-cs"/>
                        </a:rPr>
                        <a:t>自己最良解</a:t>
                      </a:r>
                      <a:endParaRPr lang="ja-JP" altLang="en-US" sz="2000" b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13281" marR="13281" marT="8854" marB="8854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ja-JP" altLang="en-US" sz="2000" dirty="0">
                          <a:effectLst/>
                          <a:latin typeface="+mn-ea"/>
                          <a:ea typeface="+mn-ea"/>
                          <a:cs typeface="+mn-cs"/>
                        </a:rPr>
                        <a:t>増減</a:t>
                      </a:r>
                      <a:endParaRPr lang="ja-JP" altLang="en-US" sz="2000" b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13281" marR="13281" marT="8854" marB="8854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021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000" dirty="0"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Galaxy16</a:t>
                      </a:r>
                      <a:endParaRPr lang="en-US" sz="2000" b="0" dirty="0">
                        <a:solidFill>
                          <a:srgbClr val="000000"/>
                        </a:solidFill>
                        <a:effectLst/>
                        <a:latin typeface="MS PGothic" charset="-128"/>
                        <a:ea typeface="MS PGothic" charset="-128"/>
                        <a:cs typeface="MS PGothic" charset="-128"/>
                      </a:endParaRPr>
                    </a:p>
                  </a:txBody>
                  <a:tcPr marL="13281" marR="13281" marT="8854" marB="8854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cs-CZ" sz="2000" dirty="0"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14900</a:t>
                      </a:r>
                      <a:endParaRPr lang="cs-CZ" sz="2000" b="0" dirty="0">
                        <a:solidFill>
                          <a:srgbClr val="000000"/>
                        </a:solidFill>
                        <a:effectLst/>
                        <a:latin typeface="MS PGothic" charset="-128"/>
                        <a:ea typeface="MS PGothic" charset="-128"/>
                        <a:cs typeface="MS PGothic" charset="-128"/>
                      </a:endParaRPr>
                    </a:p>
                  </a:txBody>
                  <a:tcPr marL="13281" marR="13281" marT="8854" marB="8854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*1</a:t>
                      </a:r>
                    </a:p>
                  </a:txBody>
                  <a:tcPr marL="13281" marR="13281" marT="8854" marB="8854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ja-JP" sz="2000" dirty="0"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15656</a:t>
                      </a:r>
                      <a:endParaRPr lang="en-US" altLang="ja-JP" sz="2000" b="0" dirty="0">
                        <a:solidFill>
                          <a:srgbClr val="000000"/>
                        </a:solidFill>
                        <a:effectLst/>
                        <a:latin typeface="MS PGothic" charset="-128"/>
                        <a:ea typeface="MS PGothic" charset="-128"/>
                        <a:cs typeface="MS PGothic" charset="-128"/>
                      </a:endParaRPr>
                    </a:p>
                  </a:txBody>
                  <a:tcPr marL="13281" marR="13281" marT="8854" marB="8854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ja-JP" sz="2000" b="0" dirty="0">
                          <a:solidFill>
                            <a:srgbClr val="000000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14774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ja-JP" sz="2000" b="0" dirty="0">
                          <a:solidFill>
                            <a:srgbClr val="FF0000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-0.85%</a:t>
                      </a:r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021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000" dirty="0"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Galaxy18</a:t>
                      </a:r>
                      <a:endParaRPr lang="en-US" sz="2000" b="0" dirty="0">
                        <a:solidFill>
                          <a:srgbClr val="000000"/>
                        </a:solidFill>
                        <a:effectLst/>
                        <a:latin typeface="MS PGothic" charset="-128"/>
                        <a:ea typeface="MS PGothic" charset="-128"/>
                        <a:cs typeface="MS PGothic" charset="-128"/>
                      </a:endParaRPr>
                    </a:p>
                  </a:txBody>
                  <a:tcPr marL="13281" marR="13281" marT="8854" marB="8854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s-IS" sz="2000" dirty="0"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20907</a:t>
                      </a:r>
                      <a:endParaRPr lang="is-IS" sz="2000" b="0" dirty="0">
                        <a:solidFill>
                          <a:srgbClr val="000000"/>
                        </a:solidFill>
                        <a:effectLst/>
                        <a:latin typeface="MS PGothic" charset="-128"/>
                        <a:ea typeface="MS PGothic" charset="-128"/>
                        <a:cs typeface="MS PGothic" charset="-128"/>
                      </a:endParaRPr>
                    </a:p>
                  </a:txBody>
                  <a:tcPr marL="13281" marR="13281" marT="8854" marB="8854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dirty="0"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*1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MS PGothic" charset="-128"/>
                        <a:ea typeface="MS PGothic" charset="-128"/>
                        <a:cs typeface="MS PGothic" charset="-128"/>
                      </a:endParaRPr>
                    </a:p>
                  </a:txBody>
                  <a:tcPr marL="13281" marR="13281" marT="8854" marB="8854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s-IS" sz="2000" dirty="0"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21715</a:t>
                      </a:r>
                      <a:endParaRPr lang="is-IS" sz="2000" b="0" dirty="0">
                        <a:solidFill>
                          <a:srgbClr val="000000"/>
                        </a:solidFill>
                        <a:effectLst/>
                        <a:latin typeface="MS PGothic" charset="-128"/>
                        <a:ea typeface="MS PGothic" charset="-128"/>
                        <a:cs typeface="MS PGothic" charset="-128"/>
                      </a:endParaRPr>
                    </a:p>
                  </a:txBody>
                  <a:tcPr marL="13281" marR="13281" marT="8854" marB="8854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ja-JP" sz="2000" b="0" dirty="0">
                          <a:solidFill>
                            <a:srgbClr val="000000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20743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ja-JP" sz="2000" b="0" dirty="0">
                          <a:solidFill>
                            <a:srgbClr val="FF0000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-0.79%</a:t>
                      </a:r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021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000"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Galaxy22</a:t>
                      </a:r>
                      <a:endParaRPr lang="en-US" sz="2000" b="0">
                        <a:solidFill>
                          <a:srgbClr val="000000"/>
                        </a:solidFill>
                        <a:effectLst/>
                        <a:latin typeface="MS PGothic" charset="-128"/>
                        <a:ea typeface="MS PGothic" charset="-128"/>
                        <a:cs typeface="MS PGothic" charset="-128"/>
                      </a:endParaRPr>
                    </a:p>
                  </a:txBody>
                  <a:tcPr marL="13281" marR="13281" marT="8854" marB="8854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s-IS" sz="2000" dirty="0"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33901</a:t>
                      </a:r>
                      <a:endParaRPr lang="is-IS" sz="2000" b="0" dirty="0">
                        <a:solidFill>
                          <a:srgbClr val="000000"/>
                        </a:solidFill>
                        <a:effectLst/>
                        <a:latin typeface="MS PGothic" charset="-128"/>
                        <a:ea typeface="MS PGothic" charset="-128"/>
                        <a:cs typeface="MS PGothic" charset="-128"/>
                      </a:endParaRPr>
                    </a:p>
                  </a:txBody>
                  <a:tcPr marL="13281" marR="13281" marT="8854" marB="8854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*2</a:t>
                      </a:r>
                    </a:p>
                  </a:txBody>
                  <a:tcPr marL="13281" marR="13281" marT="8854" marB="8854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ja-JP" sz="2000" dirty="0"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35441</a:t>
                      </a:r>
                      <a:endParaRPr lang="en-US" altLang="ja-JP" sz="2000" b="0" dirty="0">
                        <a:solidFill>
                          <a:srgbClr val="000000"/>
                        </a:solidFill>
                        <a:effectLst/>
                        <a:latin typeface="MS PGothic" charset="-128"/>
                        <a:ea typeface="MS PGothic" charset="-128"/>
                        <a:cs typeface="MS PGothic" charset="-128"/>
                      </a:endParaRPr>
                    </a:p>
                  </a:txBody>
                  <a:tcPr marL="13281" marR="13281" marT="8854" marB="8854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ja-JP" sz="2000" b="0" dirty="0">
                          <a:solidFill>
                            <a:srgbClr val="000000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34074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ja-JP" sz="2000" b="0" dirty="0">
                          <a:solidFill>
                            <a:srgbClr val="000000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0.51%</a:t>
                      </a:r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021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000"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Galaxy24</a:t>
                      </a:r>
                      <a:endParaRPr lang="en-US" sz="2000" b="0">
                        <a:solidFill>
                          <a:srgbClr val="000000"/>
                        </a:solidFill>
                        <a:effectLst/>
                        <a:latin typeface="MS PGothic" charset="-128"/>
                        <a:ea typeface="MS PGothic" charset="-128"/>
                        <a:cs typeface="MS PGothic" charset="-128"/>
                      </a:endParaRPr>
                    </a:p>
                  </a:txBody>
                  <a:tcPr marL="13281" marR="13281" marT="8854" marB="8854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ja-JP" sz="2000" dirty="0"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45554</a:t>
                      </a:r>
                      <a:endParaRPr lang="en-US" altLang="ja-JP" sz="2000" b="0" dirty="0">
                        <a:solidFill>
                          <a:srgbClr val="000000"/>
                        </a:solidFill>
                        <a:effectLst/>
                        <a:latin typeface="MS PGothic" charset="-128"/>
                        <a:ea typeface="MS PGothic" charset="-128"/>
                        <a:cs typeface="MS PGothic" charset="-128"/>
                      </a:endParaRPr>
                    </a:p>
                  </a:txBody>
                  <a:tcPr marL="13281" marR="13281" marT="8854" marB="8854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*3</a:t>
                      </a:r>
                    </a:p>
                  </a:txBody>
                  <a:tcPr marL="13281" marR="13281" marT="8854" marB="8854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2000" dirty="0"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45856</a:t>
                      </a:r>
                      <a:endParaRPr lang="ru-RU" sz="2000" b="0" dirty="0">
                        <a:solidFill>
                          <a:srgbClr val="000000"/>
                        </a:solidFill>
                        <a:effectLst/>
                        <a:latin typeface="MS PGothic" charset="-128"/>
                        <a:ea typeface="MS PGothic" charset="-128"/>
                        <a:cs typeface="MS PGothic" charset="-128"/>
                      </a:endParaRPr>
                    </a:p>
                  </a:txBody>
                  <a:tcPr marL="13281" marR="13281" marT="8854" marB="8854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ja-JP" sz="2000" b="0" dirty="0">
                          <a:solidFill>
                            <a:srgbClr val="000000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44101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ja-JP" sz="2000" b="0" dirty="0">
                          <a:solidFill>
                            <a:srgbClr val="FF0000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-3.29%</a:t>
                      </a:r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021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000"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Galaxy28</a:t>
                      </a:r>
                      <a:endParaRPr lang="en-US" sz="2000" b="0">
                        <a:solidFill>
                          <a:srgbClr val="000000"/>
                        </a:solidFill>
                        <a:effectLst/>
                        <a:latin typeface="MS PGothic" charset="-128"/>
                        <a:ea typeface="MS PGothic" charset="-128"/>
                        <a:cs typeface="MS PGothic" charset="-128"/>
                      </a:endParaRPr>
                    </a:p>
                  </a:txBody>
                  <a:tcPr marL="13281" marR="13281" marT="8854" marB="8854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s-IS" sz="2000" dirty="0"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75276</a:t>
                      </a:r>
                      <a:endParaRPr lang="is-IS" sz="2000" b="0" dirty="0">
                        <a:solidFill>
                          <a:srgbClr val="000000"/>
                        </a:solidFill>
                        <a:effectLst/>
                        <a:latin typeface="MS PGothic" charset="-128"/>
                        <a:ea typeface="MS PGothic" charset="-128"/>
                        <a:cs typeface="MS PGothic" charset="-128"/>
                      </a:endParaRPr>
                    </a:p>
                  </a:txBody>
                  <a:tcPr marL="13281" marR="13281" marT="8854" marB="8854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dirty="0"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*2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MS PGothic" charset="-128"/>
                        <a:ea typeface="MS PGothic" charset="-128"/>
                        <a:cs typeface="MS PGothic" charset="-128"/>
                      </a:endParaRPr>
                    </a:p>
                  </a:txBody>
                  <a:tcPr marL="13281" marR="13281" marT="8854" marB="8854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fi-FI" sz="2000" dirty="0"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77948</a:t>
                      </a:r>
                      <a:endParaRPr lang="fi-FI" sz="2000" b="0" dirty="0">
                        <a:solidFill>
                          <a:srgbClr val="000000"/>
                        </a:solidFill>
                        <a:effectLst/>
                        <a:latin typeface="MS PGothic" charset="-128"/>
                        <a:ea typeface="MS PGothic" charset="-128"/>
                        <a:cs typeface="MS PGothic" charset="-128"/>
                      </a:endParaRPr>
                    </a:p>
                  </a:txBody>
                  <a:tcPr marL="13281" marR="13281" marT="8854" marB="8854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ja-JP" sz="2000" b="0" dirty="0">
                          <a:solidFill>
                            <a:srgbClr val="000000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75348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ja-JP" sz="2000" b="0" dirty="0">
                          <a:solidFill>
                            <a:srgbClr val="000000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0.10%</a:t>
                      </a:r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021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000"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Galaxy30</a:t>
                      </a:r>
                      <a:endParaRPr lang="en-US" sz="2000" b="0">
                        <a:solidFill>
                          <a:srgbClr val="000000"/>
                        </a:solidFill>
                        <a:effectLst/>
                        <a:latin typeface="MS PGothic" charset="-128"/>
                        <a:ea typeface="MS PGothic" charset="-128"/>
                        <a:cs typeface="MS PGothic" charset="-128"/>
                      </a:endParaRPr>
                    </a:p>
                  </a:txBody>
                  <a:tcPr marL="13281" marR="13281" marT="8854" marB="8854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2000"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96580</a:t>
                      </a:r>
                      <a:endParaRPr lang="ru-RU" sz="2000" b="0">
                        <a:solidFill>
                          <a:srgbClr val="000000"/>
                        </a:solidFill>
                        <a:effectLst/>
                        <a:latin typeface="MS PGothic" charset="-128"/>
                        <a:ea typeface="MS PGothic" charset="-128"/>
                        <a:cs typeface="MS PGothic" charset="-128"/>
                      </a:endParaRPr>
                    </a:p>
                  </a:txBody>
                  <a:tcPr marL="13281" marR="13281" marT="8854" marB="8854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*3</a:t>
                      </a:r>
                    </a:p>
                  </a:txBody>
                  <a:tcPr marL="13281" marR="13281" marT="8854" marB="8854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s-IS" sz="2000" dirty="0"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98069</a:t>
                      </a:r>
                      <a:endParaRPr lang="is-IS" sz="2000" b="0" dirty="0">
                        <a:solidFill>
                          <a:srgbClr val="000000"/>
                        </a:solidFill>
                        <a:effectLst/>
                        <a:latin typeface="MS PGothic" charset="-128"/>
                        <a:ea typeface="MS PGothic" charset="-128"/>
                        <a:cs typeface="MS PGothic" charset="-128"/>
                      </a:endParaRPr>
                    </a:p>
                  </a:txBody>
                  <a:tcPr marL="13281" marR="13281" marT="8854" marB="8854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ja-JP" sz="2000" b="0" dirty="0">
                          <a:solidFill>
                            <a:srgbClr val="000000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94444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ja-JP" sz="2000" b="0" dirty="0">
                          <a:solidFill>
                            <a:srgbClr val="FF0000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-2.26%</a:t>
                      </a:r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0021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000"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Galaxy34</a:t>
                      </a:r>
                      <a:endParaRPr lang="en-US" sz="2000" b="0">
                        <a:solidFill>
                          <a:srgbClr val="000000"/>
                        </a:solidFill>
                        <a:effectLst/>
                        <a:latin typeface="MS PGothic" charset="-128"/>
                        <a:ea typeface="MS PGothic" charset="-128"/>
                        <a:cs typeface="MS PGothic" charset="-128"/>
                      </a:endParaRPr>
                    </a:p>
                  </a:txBody>
                  <a:tcPr marL="13281" marR="13281" marT="8854" marB="8854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s-IS" sz="2000" dirty="0"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143298</a:t>
                      </a:r>
                      <a:endParaRPr lang="is-IS" sz="2000" b="0" dirty="0">
                        <a:solidFill>
                          <a:srgbClr val="000000"/>
                        </a:solidFill>
                        <a:effectLst/>
                        <a:latin typeface="MS PGothic" charset="-128"/>
                        <a:ea typeface="MS PGothic" charset="-128"/>
                        <a:cs typeface="MS PGothic" charset="-128"/>
                      </a:endParaRPr>
                    </a:p>
                  </a:txBody>
                  <a:tcPr marL="13281" marR="13281" marT="8854" marB="8854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dirty="0"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*2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MS PGothic" charset="-128"/>
                        <a:ea typeface="MS PGothic" charset="-128"/>
                        <a:cs typeface="MS PGothic" charset="-128"/>
                      </a:endParaRPr>
                    </a:p>
                  </a:txBody>
                  <a:tcPr marL="13281" marR="13281" marT="8854" marB="8854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s-IS" sz="2000" dirty="0"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147905</a:t>
                      </a:r>
                      <a:endParaRPr lang="is-IS" sz="2000" b="0" dirty="0">
                        <a:solidFill>
                          <a:srgbClr val="000000"/>
                        </a:solidFill>
                        <a:effectLst/>
                        <a:latin typeface="MS PGothic" charset="-128"/>
                        <a:ea typeface="MS PGothic" charset="-128"/>
                        <a:cs typeface="MS PGothic" charset="-128"/>
                      </a:endParaRPr>
                    </a:p>
                  </a:txBody>
                  <a:tcPr marL="13281" marR="13281" marT="8854" marB="8854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ja-JP" sz="2000" b="0" dirty="0">
                          <a:solidFill>
                            <a:srgbClr val="000000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143710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ja-JP" sz="2000" b="0" dirty="0">
                          <a:solidFill>
                            <a:srgbClr val="000000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0.29%</a:t>
                      </a:r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0021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000"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Galaxy36</a:t>
                      </a:r>
                      <a:endParaRPr lang="en-US" sz="2000" b="0">
                        <a:solidFill>
                          <a:srgbClr val="000000"/>
                        </a:solidFill>
                        <a:effectLst/>
                        <a:latin typeface="MS PGothic" charset="-128"/>
                        <a:ea typeface="MS PGothic" charset="-128"/>
                        <a:cs typeface="MS PGothic" charset="-128"/>
                      </a:endParaRPr>
                    </a:p>
                  </a:txBody>
                  <a:tcPr marL="13281" marR="13281" marT="8854" marB="8854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s-IS" sz="2000"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173458</a:t>
                      </a:r>
                      <a:endParaRPr lang="is-IS" sz="2000" b="0">
                        <a:solidFill>
                          <a:srgbClr val="000000"/>
                        </a:solidFill>
                        <a:effectLst/>
                        <a:latin typeface="MS PGothic" charset="-128"/>
                        <a:ea typeface="MS PGothic" charset="-128"/>
                        <a:cs typeface="MS PGothic" charset="-128"/>
                      </a:endParaRPr>
                    </a:p>
                  </a:txBody>
                  <a:tcPr marL="13281" marR="13281" marT="8854" marB="8854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dirty="0"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*3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MS PGothic" charset="-128"/>
                        <a:ea typeface="MS PGothic" charset="-128"/>
                        <a:cs typeface="MS PGothic" charset="-128"/>
                      </a:endParaRPr>
                    </a:p>
                  </a:txBody>
                  <a:tcPr marL="13281" marR="13281" marT="8854" marB="8854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s-IS" sz="2000" dirty="0"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174725</a:t>
                      </a:r>
                      <a:endParaRPr lang="is-IS" sz="2000" b="0" dirty="0">
                        <a:solidFill>
                          <a:srgbClr val="000000"/>
                        </a:solidFill>
                        <a:effectLst/>
                        <a:latin typeface="MS PGothic" charset="-128"/>
                        <a:ea typeface="MS PGothic" charset="-128"/>
                        <a:cs typeface="MS PGothic" charset="-128"/>
                      </a:endParaRPr>
                    </a:p>
                  </a:txBody>
                  <a:tcPr marL="13281" marR="13281" marT="8854" marB="8854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fi-FI" sz="2000" dirty="0"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167910</a:t>
                      </a:r>
                      <a:endParaRPr lang="fi-FI" sz="2000" b="0" dirty="0">
                        <a:solidFill>
                          <a:srgbClr val="000000"/>
                        </a:solidFill>
                        <a:effectLst/>
                        <a:latin typeface="MS PGothic" charset="-128"/>
                        <a:ea typeface="MS PGothic" charset="-128"/>
                        <a:cs typeface="MS PGothic" charset="-128"/>
                      </a:endParaRPr>
                    </a:p>
                  </a:txBody>
                  <a:tcPr marL="13281" marR="13281" marT="8854" marB="8854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r-IN" sz="2000" dirty="0">
                          <a:solidFill>
                            <a:srgbClr val="FF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-3.30%</a:t>
                      </a:r>
                      <a:endParaRPr lang="mr-IN" sz="2000" b="0" dirty="0">
                        <a:solidFill>
                          <a:srgbClr val="FF0000"/>
                        </a:solidFill>
                        <a:effectLst/>
                        <a:latin typeface="MS PGothic" charset="-128"/>
                        <a:ea typeface="MS PGothic" charset="-128"/>
                        <a:cs typeface="MS PGothic" charset="-128"/>
                      </a:endParaRPr>
                    </a:p>
                  </a:txBody>
                  <a:tcPr marL="13281" marR="13281" marT="8854" marB="8854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0021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000" dirty="0"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Galaxy40</a:t>
                      </a:r>
                      <a:endParaRPr lang="en-US" sz="2000" b="0" dirty="0">
                        <a:solidFill>
                          <a:srgbClr val="000000"/>
                        </a:solidFill>
                        <a:effectLst/>
                        <a:latin typeface="MS PGothic" charset="-128"/>
                        <a:ea typeface="MS PGothic" charset="-128"/>
                        <a:cs typeface="MS PGothic" charset="-128"/>
                      </a:endParaRPr>
                    </a:p>
                  </a:txBody>
                  <a:tcPr marL="13281" marR="13281" marT="8854" marB="8854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s-IS" sz="2000" dirty="0"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241908</a:t>
                      </a:r>
                      <a:endParaRPr lang="is-IS" sz="2000" b="0" dirty="0">
                        <a:solidFill>
                          <a:srgbClr val="000000"/>
                        </a:solidFill>
                        <a:effectLst/>
                        <a:latin typeface="MS PGothic" charset="-128"/>
                        <a:ea typeface="MS PGothic" charset="-128"/>
                        <a:cs typeface="MS PGothic" charset="-128"/>
                      </a:endParaRPr>
                    </a:p>
                  </a:txBody>
                  <a:tcPr marL="13281" marR="13281" marT="8854" marB="8854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dirty="0"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*2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MS PGothic" charset="-128"/>
                        <a:ea typeface="MS PGothic" charset="-128"/>
                        <a:cs typeface="MS PGothic" charset="-128"/>
                      </a:endParaRPr>
                    </a:p>
                  </a:txBody>
                  <a:tcPr marL="13281" marR="13281" marT="8854" marB="8854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s-IS" sz="2000" dirty="0"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251198</a:t>
                      </a:r>
                      <a:endParaRPr lang="is-IS" sz="2000" b="0" dirty="0">
                        <a:solidFill>
                          <a:srgbClr val="000000"/>
                        </a:solidFill>
                        <a:effectLst/>
                        <a:latin typeface="MS PGothic" charset="-128"/>
                        <a:ea typeface="MS PGothic" charset="-128"/>
                        <a:cs typeface="MS PGothic" charset="-128"/>
                      </a:endParaRPr>
                    </a:p>
                  </a:txBody>
                  <a:tcPr marL="13281" marR="13281" marT="8854" marB="8854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s-IS" sz="2000" dirty="0"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241367</a:t>
                      </a:r>
                      <a:endParaRPr lang="is-IS" sz="2000" b="0" dirty="0">
                        <a:solidFill>
                          <a:srgbClr val="000000"/>
                        </a:solidFill>
                        <a:effectLst/>
                        <a:latin typeface="MS PGothic" charset="-128"/>
                        <a:ea typeface="MS PGothic" charset="-128"/>
                        <a:cs typeface="MS PGothic" charset="-128"/>
                      </a:endParaRPr>
                    </a:p>
                  </a:txBody>
                  <a:tcPr marL="13281" marR="13281" marT="8854" marB="8854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r-IN" sz="2000" dirty="0">
                          <a:solidFill>
                            <a:srgbClr val="FF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-0.22%</a:t>
                      </a:r>
                      <a:endParaRPr lang="mr-IN" sz="2000" b="0" dirty="0">
                        <a:solidFill>
                          <a:srgbClr val="FF0000"/>
                        </a:solidFill>
                        <a:effectLst/>
                        <a:latin typeface="MS PGothic" charset="-128"/>
                        <a:ea typeface="MS PGothic" charset="-128"/>
                        <a:cs typeface="MS PGothic" charset="-128"/>
                      </a:endParaRPr>
                    </a:p>
                  </a:txBody>
                  <a:tcPr marL="13281" marR="13281" marT="8854" marB="8854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xmlns="" id="{F104AC06-4F90-6946-98CD-2F498A4D5836}"/>
              </a:ext>
            </a:extLst>
          </p:cNvPr>
          <p:cNvSpPr txBox="1"/>
          <p:nvPr/>
        </p:nvSpPr>
        <p:spPr>
          <a:xfrm>
            <a:off x="4893494" y="510327"/>
            <a:ext cx="41019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+mn-ea"/>
              </a:rPr>
              <a:t>*1: Langford (2010)</a:t>
            </a:r>
          </a:p>
          <a:p>
            <a:r>
              <a:rPr lang="en-US" altLang="ja-JP" dirty="0">
                <a:solidFill>
                  <a:srgbClr val="000000"/>
                </a:solidFill>
                <a:latin typeface="+mn-ea"/>
              </a:rPr>
              <a:t>*2: </a:t>
            </a:r>
            <a:r>
              <a:rPr lang="en-US" altLang="ja-JP" dirty="0" err="1">
                <a:latin typeface="+mn-ea"/>
              </a:rPr>
              <a:t>Goerigk</a:t>
            </a:r>
            <a:r>
              <a:rPr lang="en-US" altLang="ja-JP" dirty="0">
                <a:latin typeface="+mn-ea"/>
              </a:rPr>
              <a:t>, Hoshino, </a:t>
            </a:r>
            <a:r>
              <a:rPr lang="en-US" altLang="ja-JP" dirty="0" err="1">
                <a:latin typeface="+mn-ea"/>
              </a:rPr>
              <a:t>Kawarabayashi</a:t>
            </a:r>
            <a:r>
              <a:rPr lang="en-US" altLang="ja-JP" dirty="0">
                <a:latin typeface="+mn-ea"/>
              </a:rPr>
              <a:t>,</a:t>
            </a:r>
          </a:p>
          <a:p>
            <a:r>
              <a:rPr lang="en-US" altLang="ja-JP" dirty="0">
                <a:latin typeface="+mn-ea"/>
              </a:rPr>
              <a:t>	and </a:t>
            </a:r>
            <a:r>
              <a:rPr lang="en-US" altLang="ja-JP" dirty="0" err="1">
                <a:latin typeface="+mn-ea"/>
              </a:rPr>
              <a:t>Westphal</a:t>
            </a:r>
            <a:r>
              <a:rPr lang="en-US" altLang="ja-JP" dirty="0">
                <a:latin typeface="+mn-ea"/>
              </a:rPr>
              <a:t> (2013)</a:t>
            </a:r>
            <a:endParaRPr lang="en-US" altLang="ja-JP" dirty="0">
              <a:solidFill>
                <a:srgbClr val="000000"/>
              </a:solidFill>
              <a:latin typeface="+mn-ea"/>
            </a:endParaRPr>
          </a:p>
          <a:p>
            <a:r>
              <a:rPr lang="en-US" altLang="ja-JP" dirty="0">
                <a:solidFill>
                  <a:srgbClr val="000000"/>
                </a:solidFill>
                <a:latin typeface="+mn-ea"/>
              </a:rPr>
              <a:t>*3: </a:t>
            </a:r>
            <a:r>
              <a:rPr lang="en-US" altLang="ja-JP" dirty="0" err="1">
                <a:latin typeface="+mn-ea"/>
              </a:rPr>
              <a:t>Hosoe</a:t>
            </a:r>
            <a:r>
              <a:rPr lang="en-US" altLang="ja-JP" dirty="0">
                <a:latin typeface="+mn-ea"/>
              </a:rPr>
              <a:t> and </a:t>
            </a:r>
            <a:r>
              <a:rPr lang="en-US" altLang="ja-JP" dirty="0" err="1">
                <a:latin typeface="+mn-ea"/>
              </a:rPr>
              <a:t>Imahori</a:t>
            </a:r>
            <a:r>
              <a:rPr lang="en-US" altLang="ja-JP" dirty="0">
                <a:latin typeface="+mn-ea"/>
              </a:rPr>
              <a:t> </a:t>
            </a:r>
            <a:r>
              <a:rPr lang="en-US" altLang="ja-JP" dirty="0">
                <a:solidFill>
                  <a:srgbClr val="000000"/>
                </a:solidFill>
                <a:latin typeface="+mn-ea"/>
              </a:rPr>
              <a:t>(2012)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xmlns="" id="{92722CC2-A77C-604C-9846-DBD28B1D80F8}"/>
              </a:ext>
            </a:extLst>
          </p:cNvPr>
          <p:cNvSpPr txBox="1"/>
          <p:nvPr/>
        </p:nvSpPr>
        <p:spPr>
          <a:xfrm>
            <a:off x="604088" y="1763274"/>
            <a:ext cx="80265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ja-JP" sz="2400" dirty="0">
                <a:latin typeface="+mn-ea"/>
              </a:rPr>
              <a:t>Challenge Traveling Tournament Instances</a:t>
            </a:r>
            <a:r>
              <a:rPr lang="en-US" altLang="ja-JP" sz="2400" dirty="0">
                <a:latin typeface="+mn-ea"/>
              </a:rPr>
              <a:t> (Trick's OR Page)</a:t>
            </a:r>
            <a:endParaRPr lang="en" altLang="ja-JP" sz="24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8523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3C49F1D2-925D-0643-A0F5-AAE702DA7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まとめと今後の課題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xmlns="" id="{D0643ED0-1864-0F43-8F66-5552C5E49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CC626-9685-4B32-881A-61AE4462F4FA}" type="slidenum">
              <a:rPr lang="ja-JP" altLang="en-US" smtClean="0"/>
              <a:pPr/>
              <a:t>45</a:t>
            </a:fld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xmlns="" id="{083B7563-FE3A-934E-9290-D5B589138DA1}"/>
                  </a:ext>
                </a:extLst>
              </p:cNvPr>
              <p:cNvSpPr/>
              <p:nvPr/>
            </p:nvSpPr>
            <p:spPr>
              <a:xfrm>
                <a:off x="1116538" y="2228761"/>
                <a:ext cx="6980631" cy="184141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indent="-342900">
                  <a:buFont typeface="Wingdings" pitchFamily="2" charset="2"/>
                  <a:buChar char="Ø"/>
                </a:pPr>
                <a:r>
                  <a:rPr lang="ja-JP" altLang="en-US" sz="2800">
                    <a:latin typeface="+mn-ea"/>
                  </a:rPr>
                  <a:t>チーム数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latin typeface="Cambria Math" charset="0"/>
                      </a:rPr>
                      <m:t>6</m:t>
                    </m:r>
                    <m:r>
                      <a:rPr lang="en-US" altLang="ja-JP" sz="2800" b="0" i="1" smtClean="0">
                        <a:latin typeface="Cambria Math" charset="0"/>
                      </a:rPr>
                      <m:t>𝑘</m:t>
                    </m:r>
                  </m:oMath>
                </a14:m>
                <a:r>
                  <a:rPr lang="ja-JP" altLang="en-US" sz="2800">
                    <a:latin typeface="+mn-ea"/>
                  </a:rPr>
                  <a:t>の問題に対する</a:t>
                </a:r>
                <a:r>
                  <a:rPr lang="en-US" altLang="ja-JP" sz="2800" dirty="0">
                    <a:latin typeface="+mn-ea"/>
                  </a:rPr>
                  <a:t/>
                </a:r>
                <a:br>
                  <a:rPr lang="en-US" altLang="ja-JP" sz="2800" dirty="0">
                    <a:latin typeface="+mn-ea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ja-JP" sz="2800" b="0" i="1" smtClean="0">
                            <a:latin typeface="Cambria Math" charset="0"/>
                          </a:rPr>
                          <m:t>𝑃</m:t>
                        </m:r>
                      </m:e>
                      <m:sub>
                        <m:r>
                          <a:rPr lang="en-US" altLang="ja-JP" sz="2800" b="0" i="1" smtClean="0">
                            <a:latin typeface="Cambria Math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ja-JP" sz="2800" dirty="0">
                    <a:latin typeface="+mn-ea"/>
                  </a:rPr>
                  <a:t>-Packing</a:t>
                </a:r>
                <a:r>
                  <a:rPr lang="ja-JP" altLang="en-US" sz="2800">
                    <a:latin typeface="+mn-ea"/>
                  </a:rPr>
                  <a:t>を用いた初期解生成法の提案</a:t>
                </a:r>
                <a:endParaRPr lang="en-US" altLang="ja-JP" sz="2800" dirty="0">
                  <a:latin typeface="+mn-ea"/>
                </a:endParaRPr>
              </a:p>
              <a:p>
                <a:pPr marL="342900" indent="-342900">
                  <a:buFont typeface="Wingdings" pitchFamily="2" charset="2"/>
                  <a:buChar char="Ø"/>
                </a:pPr>
                <a:r>
                  <a:rPr lang="ja-JP" altLang="en-US" sz="2800">
                    <a:latin typeface="+mn-ea"/>
                  </a:rPr>
                  <a:t>局所探索法における近傍の再設計</a:t>
                </a:r>
                <a:endParaRPr lang="en-US" altLang="ja-JP" sz="2800" dirty="0">
                  <a:latin typeface="+mn-ea"/>
                </a:endParaRPr>
              </a:p>
            </p:txBody>
          </p:sp>
        </mc:Choice>
        <mc:Fallback xmlns=""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083B7563-FE3A-934E-9290-D5B589138D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538" y="2228761"/>
                <a:ext cx="6980631" cy="1841412"/>
              </a:xfrm>
              <a:prstGeom prst="rect">
                <a:avLst/>
              </a:prstGeom>
              <a:blipFill>
                <a:blip r:embed="rId3"/>
                <a:stretch>
                  <a:fillRect l="-144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xmlns="" id="{EBA63602-7650-3F44-A53B-499F18D407A9}"/>
                  </a:ext>
                </a:extLst>
              </p:cNvPr>
              <p:cNvSpPr/>
              <p:nvPr/>
            </p:nvSpPr>
            <p:spPr>
              <a:xfrm>
                <a:off x="1116538" y="4532711"/>
                <a:ext cx="6980631" cy="184141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indent="-342900">
                  <a:buFont typeface="Wingdings" pitchFamily="2" charset="2"/>
                  <a:buChar char="Ø"/>
                </a:pPr>
                <a:r>
                  <a:rPr lang="ja-JP" altLang="en-US" sz="2800">
                    <a:latin typeface="+mn-ea"/>
                  </a:rPr>
                  <a:t>タブー探索法の高性能な集中化の設計</a:t>
                </a:r>
                <a:endParaRPr lang="en-US" altLang="ja-JP" sz="2800" dirty="0">
                  <a:latin typeface="+mn-ea"/>
                </a:endParaRPr>
              </a:p>
              <a:p>
                <a:pPr marL="342900" indent="-342900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charset="0"/>
                      </a:rPr>
                      <m:t>6</m:t>
                    </m:r>
                    <m:r>
                      <a:rPr lang="en-US" altLang="ja-JP" sz="2800" i="1">
                        <a:latin typeface="Cambria Math" charset="0"/>
                      </a:rPr>
                      <m:t>𝑘</m:t>
                    </m:r>
                    <m:r>
                      <a:rPr lang="en-US" altLang="ja-JP" sz="2800" b="0" i="1" smtClean="0">
                        <a:latin typeface="Cambria Math" charset="0"/>
                      </a:rPr>
                      <m:t>+2</m:t>
                    </m:r>
                  </m:oMath>
                </a14:m>
                <a:r>
                  <a:rPr lang="ja-JP" altLang="en-US" sz="2800">
                    <a:latin typeface="+mn-ea"/>
                  </a:rPr>
                  <a:t>の問題に対する初期解生成法</a:t>
                </a:r>
                <a:endParaRPr lang="en-US" altLang="ja-JP" sz="2800" dirty="0">
                  <a:latin typeface="+mn-ea"/>
                </a:endParaRPr>
              </a:p>
              <a:p>
                <a:pPr marL="342900" indent="-342900">
                  <a:buFont typeface="Wingdings" pitchFamily="2" charset="2"/>
                  <a:buChar char="Ø"/>
                </a:pPr>
                <a:r>
                  <a:rPr lang="ja-JP" altLang="en-US" sz="2800">
                    <a:latin typeface="+mn-ea"/>
                  </a:rPr>
                  <a:t>近傍設計と評価方法の再検討</a:t>
                </a:r>
                <a:endParaRPr lang="en-US" altLang="ja-JP" sz="2800" dirty="0">
                  <a:latin typeface="+mn-ea"/>
                </a:endParaRPr>
              </a:p>
            </p:txBody>
          </p:sp>
        </mc:Choice>
        <mc:Fallback xmlns=""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EBA63602-7650-3F44-A53B-499F18D407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538" y="4532711"/>
                <a:ext cx="6980631" cy="1841412"/>
              </a:xfrm>
              <a:prstGeom prst="rect">
                <a:avLst/>
              </a:prstGeom>
              <a:blipFill>
                <a:blip r:embed="rId4"/>
                <a:stretch>
                  <a:fillRect l="-144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角丸四角形 6">
            <a:extLst>
              <a:ext uri="{FF2B5EF4-FFF2-40B4-BE49-F238E27FC236}">
                <a16:creationId xmlns:a16="http://schemas.microsoft.com/office/drawing/2014/main" xmlns="" id="{0C0D4A9E-7539-A64C-90DB-217D42AB5EF5}"/>
              </a:ext>
            </a:extLst>
          </p:cNvPr>
          <p:cNvSpPr/>
          <p:nvPr/>
        </p:nvSpPr>
        <p:spPr>
          <a:xfrm>
            <a:off x="902128" y="1970181"/>
            <a:ext cx="2938352" cy="38783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/>
              <a:t>まとめ</a:t>
            </a:r>
          </a:p>
        </p:txBody>
      </p:sp>
      <p:sp>
        <p:nvSpPr>
          <p:cNvPr id="8" name="角丸四角形 7">
            <a:extLst>
              <a:ext uri="{FF2B5EF4-FFF2-40B4-BE49-F238E27FC236}">
                <a16:creationId xmlns:a16="http://schemas.microsoft.com/office/drawing/2014/main" xmlns="" id="{5E63C0DA-C19E-E34F-BC93-E3040C897B9B}"/>
              </a:ext>
            </a:extLst>
          </p:cNvPr>
          <p:cNvSpPr/>
          <p:nvPr/>
        </p:nvSpPr>
        <p:spPr>
          <a:xfrm>
            <a:off x="965190" y="4308964"/>
            <a:ext cx="2938352" cy="38783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/>
              <a:t>今後の課題</a:t>
            </a:r>
          </a:p>
        </p:txBody>
      </p:sp>
    </p:spTree>
    <p:extLst>
      <p:ext uri="{BB962C8B-B14F-4D97-AF65-F5344CB8AC3E}">
        <p14:creationId xmlns:p14="http://schemas.microsoft.com/office/powerpoint/2010/main" val="15132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945"/>
            <a:ext cx="9144000" cy="1405607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71" y="3019447"/>
            <a:ext cx="7529493" cy="768718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17"/>
          <a:stretch/>
        </p:blipFill>
        <p:spPr>
          <a:xfrm>
            <a:off x="145471" y="2372977"/>
            <a:ext cx="7529493" cy="490783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887" y="4051376"/>
            <a:ext cx="6815140" cy="355264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71" y="4562327"/>
            <a:ext cx="7529493" cy="777111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71" y="5427842"/>
            <a:ext cx="7529493" cy="775766"/>
          </a:xfrm>
          <a:prstGeom prst="rect">
            <a:avLst/>
          </a:prstGeom>
        </p:spPr>
      </p:pic>
      <p:cxnSp>
        <p:nvCxnSpPr>
          <p:cNvPr id="22" name="直線矢印コネクタ 21"/>
          <p:cNvCxnSpPr/>
          <p:nvPr/>
        </p:nvCxnSpPr>
        <p:spPr>
          <a:xfrm flipH="1" flipV="1">
            <a:off x="2338351" y="3649406"/>
            <a:ext cx="544452" cy="40197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xmlns="" id="{B8CAA53F-2DCC-8346-AF46-26162B238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CC626-9685-4B32-881A-61AE4462F4FA}" type="slidenum">
              <a:rPr lang="ja-JP" altLang="en-US" smtClean="0"/>
              <a:pPr/>
              <a:t>46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8682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E8FCAA22-A817-164F-9A53-40963011D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タブー探索法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xmlns="" id="{888DBBE5-1097-5B45-A7EC-BD6290FBD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CC626-9685-4B32-881A-61AE4462F4FA}" type="slidenum">
              <a:rPr lang="ja-JP" altLang="en-US" smtClean="0"/>
              <a:pPr/>
              <a:t>47</a:t>
            </a:fld>
            <a:endParaRPr lang="ja-JP" altLang="en-US"/>
          </a:p>
        </p:txBody>
      </p:sp>
      <p:sp>
        <p:nvSpPr>
          <p:cNvPr id="5" name="円/楕円 4">
            <a:extLst>
              <a:ext uri="{FF2B5EF4-FFF2-40B4-BE49-F238E27FC236}">
                <a16:creationId xmlns:a16="http://schemas.microsoft.com/office/drawing/2014/main" xmlns="" id="{5BBA034B-E76F-3D4F-9916-D1508F9ACED8}"/>
              </a:ext>
            </a:extLst>
          </p:cNvPr>
          <p:cNvSpPr>
            <a:spLocks noChangeAspect="1"/>
          </p:cNvSpPr>
          <p:nvPr/>
        </p:nvSpPr>
        <p:spPr>
          <a:xfrm>
            <a:off x="2465451" y="5410971"/>
            <a:ext cx="510802" cy="5108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>
            <a:extLst>
              <a:ext uri="{FF2B5EF4-FFF2-40B4-BE49-F238E27FC236}">
                <a16:creationId xmlns:a16="http://schemas.microsoft.com/office/drawing/2014/main" xmlns="" id="{E8160387-9084-384B-B2A3-70C87254454F}"/>
              </a:ext>
            </a:extLst>
          </p:cNvPr>
          <p:cNvSpPr>
            <a:spLocks noChangeAspect="1"/>
          </p:cNvSpPr>
          <p:nvPr/>
        </p:nvSpPr>
        <p:spPr>
          <a:xfrm>
            <a:off x="3323300" y="3073909"/>
            <a:ext cx="510802" cy="5108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>
            <a:extLst>
              <a:ext uri="{FF2B5EF4-FFF2-40B4-BE49-F238E27FC236}">
                <a16:creationId xmlns:a16="http://schemas.microsoft.com/office/drawing/2014/main" xmlns="" id="{2066E7C8-51B7-E842-830E-36052CDF992F}"/>
              </a:ext>
            </a:extLst>
          </p:cNvPr>
          <p:cNvSpPr>
            <a:spLocks noChangeAspect="1"/>
          </p:cNvSpPr>
          <p:nvPr/>
        </p:nvSpPr>
        <p:spPr>
          <a:xfrm>
            <a:off x="2150418" y="3652274"/>
            <a:ext cx="510802" cy="5108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>
            <a:extLst>
              <a:ext uri="{FF2B5EF4-FFF2-40B4-BE49-F238E27FC236}">
                <a16:creationId xmlns:a16="http://schemas.microsoft.com/office/drawing/2014/main" xmlns="" id="{44B3BF95-ED6D-D749-91F4-F2F87991DD36}"/>
              </a:ext>
            </a:extLst>
          </p:cNvPr>
          <p:cNvSpPr>
            <a:spLocks noChangeAspect="1"/>
          </p:cNvSpPr>
          <p:nvPr/>
        </p:nvSpPr>
        <p:spPr>
          <a:xfrm>
            <a:off x="2528789" y="2036980"/>
            <a:ext cx="510802" cy="51080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xmlns="" id="{BBA0EB2F-10AF-0A44-B581-1105E0784095}"/>
              </a:ext>
            </a:extLst>
          </p:cNvPr>
          <p:cNvCxnSpPr>
            <a:cxnSpLocks/>
            <a:stCxn id="8" idx="4"/>
            <a:endCxn id="7" idx="0"/>
          </p:cNvCxnSpPr>
          <p:nvPr/>
        </p:nvCxnSpPr>
        <p:spPr>
          <a:xfrm flipH="1">
            <a:off x="2405819" y="2547782"/>
            <a:ext cx="378371" cy="110449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xmlns="" id="{BE841A16-C782-D348-86B7-EE6D0EEBEF3D}"/>
              </a:ext>
            </a:extLst>
          </p:cNvPr>
          <p:cNvCxnSpPr>
            <a:cxnSpLocks/>
            <a:stCxn id="7" idx="4"/>
            <a:endCxn id="5" idx="0"/>
          </p:cNvCxnSpPr>
          <p:nvPr/>
        </p:nvCxnSpPr>
        <p:spPr>
          <a:xfrm>
            <a:off x="2405819" y="4163076"/>
            <a:ext cx="315033" cy="124789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xmlns="" id="{D74CA17C-4570-C241-9187-3ADD99F16A42}"/>
              </a:ext>
            </a:extLst>
          </p:cNvPr>
          <p:cNvCxnSpPr>
            <a:cxnSpLocks/>
            <a:stCxn id="5" idx="6"/>
            <a:endCxn id="6" idx="3"/>
          </p:cNvCxnSpPr>
          <p:nvPr/>
        </p:nvCxnSpPr>
        <p:spPr>
          <a:xfrm flipV="1">
            <a:off x="2976253" y="3509906"/>
            <a:ext cx="421852" cy="215646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円/楕円 27">
            <a:extLst>
              <a:ext uri="{FF2B5EF4-FFF2-40B4-BE49-F238E27FC236}">
                <a16:creationId xmlns:a16="http://schemas.microsoft.com/office/drawing/2014/main" xmlns="" id="{DD6997C4-91C1-6745-BC60-2A76A5474FD7}"/>
              </a:ext>
            </a:extLst>
          </p:cNvPr>
          <p:cNvSpPr>
            <a:spLocks noChangeAspect="1"/>
          </p:cNvSpPr>
          <p:nvPr/>
        </p:nvSpPr>
        <p:spPr>
          <a:xfrm>
            <a:off x="1194635" y="4087805"/>
            <a:ext cx="510802" cy="5108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0" name="直線矢印コネクタ 39">
            <a:extLst>
              <a:ext uri="{FF2B5EF4-FFF2-40B4-BE49-F238E27FC236}">
                <a16:creationId xmlns:a16="http://schemas.microsoft.com/office/drawing/2014/main" xmlns="" id="{3DC455C5-C036-454D-A54F-E7D69B92E47F}"/>
              </a:ext>
            </a:extLst>
          </p:cNvPr>
          <p:cNvCxnSpPr>
            <a:cxnSpLocks/>
            <a:stCxn id="5" idx="2"/>
            <a:endCxn id="28" idx="5"/>
          </p:cNvCxnSpPr>
          <p:nvPr/>
        </p:nvCxnSpPr>
        <p:spPr>
          <a:xfrm flipH="1" flipV="1">
            <a:off x="1630632" y="4523802"/>
            <a:ext cx="834819" cy="114257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円/楕円 43">
            <a:extLst>
              <a:ext uri="{FF2B5EF4-FFF2-40B4-BE49-F238E27FC236}">
                <a16:creationId xmlns:a16="http://schemas.microsoft.com/office/drawing/2014/main" xmlns="" id="{AA2C8FB5-3D2D-DB44-AAAA-0E96C4521E15}"/>
              </a:ext>
            </a:extLst>
          </p:cNvPr>
          <p:cNvSpPr>
            <a:spLocks noChangeAspect="1"/>
          </p:cNvSpPr>
          <p:nvPr/>
        </p:nvSpPr>
        <p:spPr>
          <a:xfrm>
            <a:off x="4312572" y="4603943"/>
            <a:ext cx="510802" cy="510802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5" name="直線矢印コネクタ 44">
            <a:extLst>
              <a:ext uri="{FF2B5EF4-FFF2-40B4-BE49-F238E27FC236}">
                <a16:creationId xmlns:a16="http://schemas.microsoft.com/office/drawing/2014/main" xmlns="" id="{4D7C5896-28E9-3941-8371-5A35AD643C5F}"/>
              </a:ext>
            </a:extLst>
          </p:cNvPr>
          <p:cNvCxnSpPr>
            <a:cxnSpLocks/>
            <a:stCxn id="5" idx="6"/>
            <a:endCxn id="44" idx="2"/>
          </p:cNvCxnSpPr>
          <p:nvPr/>
        </p:nvCxnSpPr>
        <p:spPr>
          <a:xfrm flipV="1">
            <a:off x="2976253" y="4859344"/>
            <a:ext cx="1336319" cy="80702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>
            <a:extLst>
              <a:ext uri="{FF2B5EF4-FFF2-40B4-BE49-F238E27FC236}">
                <a16:creationId xmlns:a16="http://schemas.microsoft.com/office/drawing/2014/main" xmlns="" id="{A2428C94-6868-A340-A7F2-4BF8774126C5}"/>
              </a:ext>
            </a:extLst>
          </p:cNvPr>
          <p:cNvCxnSpPr>
            <a:cxnSpLocks/>
          </p:cNvCxnSpPr>
          <p:nvPr/>
        </p:nvCxnSpPr>
        <p:spPr>
          <a:xfrm flipV="1">
            <a:off x="590684" y="1967537"/>
            <a:ext cx="0" cy="4045725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xmlns="" id="{BC696660-0738-7A45-A3E8-F67170B6E397}"/>
              </a:ext>
            </a:extLst>
          </p:cNvPr>
          <p:cNvSpPr txBox="1"/>
          <p:nvPr/>
        </p:nvSpPr>
        <p:spPr>
          <a:xfrm>
            <a:off x="186429" y="3202908"/>
            <a:ext cx="461665" cy="15847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/>
              <a:t>目的関数値</a:t>
            </a:r>
          </a:p>
        </p:txBody>
      </p:sp>
      <p:sp>
        <p:nvSpPr>
          <p:cNvPr id="55" name="角丸四角形 54">
            <a:extLst>
              <a:ext uri="{FF2B5EF4-FFF2-40B4-BE49-F238E27FC236}">
                <a16:creationId xmlns:a16="http://schemas.microsoft.com/office/drawing/2014/main" xmlns="" id="{89D38FB0-D1C0-8F43-ABF1-CEB402F0ED9E}"/>
              </a:ext>
            </a:extLst>
          </p:cNvPr>
          <p:cNvSpPr/>
          <p:nvPr/>
        </p:nvSpPr>
        <p:spPr>
          <a:xfrm>
            <a:off x="5006984" y="2595284"/>
            <a:ext cx="3753899" cy="12652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kumimoji="1" lang="ja-JP" altLang="en-US" sz="2800"/>
              <a:t>入れ替えた日付</a:t>
            </a:r>
            <a:r>
              <a:rPr kumimoji="1" lang="en-US" altLang="ja-JP" sz="2800" dirty="0"/>
              <a:t/>
            </a:r>
            <a:br>
              <a:rPr kumimoji="1" lang="en-US" altLang="ja-JP" sz="2800" dirty="0"/>
            </a:br>
            <a:r>
              <a:rPr kumimoji="1" lang="ja-JP" altLang="en-US" sz="2800"/>
              <a:t>入れ替えたチーム</a:t>
            </a:r>
          </a:p>
        </p:txBody>
      </p:sp>
      <p:sp>
        <p:nvSpPr>
          <p:cNvPr id="56" name="角丸四角形 55">
            <a:extLst>
              <a:ext uri="{FF2B5EF4-FFF2-40B4-BE49-F238E27FC236}">
                <a16:creationId xmlns:a16="http://schemas.microsoft.com/office/drawing/2014/main" xmlns="" id="{F92CF433-81FA-F145-A926-052AAFE21F51}"/>
              </a:ext>
            </a:extLst>
          </p:cNvPr>
          <p:cNvSpPr/>
          <p:nvPr/>
        </p:nvSpPr>
        <p:spPr>
          <a:xfrm>
            <a:off x="4817941" y="2401368"/>
            <a:ext cx="1996623" cy="38783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/>
              <a:t>タブー</a:t>
            </a:r>
          </a:p>
        </p:txBody>
      </p:sp>
      <p:sp>
        <p:nvSpPr>
          <p:cNvPr id="19" name="円/楕円 18">
            <a:extLst>
              <a:ext uri="{FF2B5EF4-FFF2-40B4-BE49-F238E27FC236}">
                <a16:creationId xmlns:a16="http://schemas.microsoft.com/office/drawing/2014/main" xmlns="" id="{7184497F-0828-E340-AB6E-2937693D28F8}"/>
              </a:ext>
            </a:extLst>
          </p:cNvPr>
          <p:cNvSpPr>
            <a:spLocks noChangeAspect="1"/>
          </p:cNvSpPr>
          <p:nvPr/>
        </p:nvSpPr>
        <p:spPr>
          <a:xfrm>
            <a:off x="5737841" y="4348542"/>
            <a:ext cx="510802" cy="5108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>
            <a:extLst>
              <a:ext uri="{FF2B5EF4-FFF2-40B4-BE49-F238E27FC236}">
                <a16:creationId xmlns:a16="http://schemas.microsoft.com/office/drawing/2014/main" xmlns="" id="{70DDE91B-153A-A34C-97DC-097B15B42628}"/>
              </a:ext>
            </a:extLst>
          </p:cNvPr>
          <p:cNvSpPr>
            <a:spLocks noChangeAspect="1"/>
          </p:cNvSpPr>
          <p:nvPr/>
        </p:nvSpPr>
        <p:spPr>
          <a:xfrm>
            <a:off x="5305450" y="5162380"/>
            <a:ext cx="510802" cy="5108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xmlns="" id="{9CB5827F-C78E-3840-B57B-E28084057D3B}"/>
              </a:ext>
            </a:extLst>
          </p:cNvPr>
          <p:cNvCxnSpPr>
            <a:cxnSpLocks/>
            <a:stCxn id="44" idx="6"/>
            <a:endCxn id="20" idx="1"/>
          </p:cNvCxnSpPr>
          <p:nvPr/>
        </p:nvCxnSpPr>
        <p:spPr>
          <a:xfrm>
            <a:off x="4823374" y="4859344"/>
            <a:ext cx="556881" cy="37784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xmlns="" id="{B59B0842-3D43-BA41-9271-949654F9ACD5}"/>
              </a:ext>
            </a:extLst>
          </p:cNvPr>
          <p:cNvCxnSpPr>
            <a:cxnSpLocks/>
            <a:stCxn id="44" idx="6"/>
            <a:endCxn id="19" idx="2"/>
          </p:cNvCxnSpPr>
          <p:nvPr/>
        </p:nvCxnSpPr>
        <p:spPr>
          <a:xfrm flipV="1">
            <a:off x="4823374" y="4603943"/>
            <a:ext cx="914467" cy="25540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xmlns="" id="{D3132D95-B118-3A4D-B316-780A191E2250}"/>
              </a:ext>
            </a:extLst>
          </p:cNvPr>
          <p:cNvCxnSpPr>
            <a:cxnSpLocks/>
            <a:stCxn id="44" idx="0"/>
            <a:endCxn id="6" idx="5"/>
          </p:cNvCxnSpPr>
          <p:nvPr/>
        </p:nvCxnSpPr>
        <p:spPr>
          <a:xfrm flipH="1" flipV="1">
            <a:off x="3759297" y="3509906"/>
            <a:ext cx="808676" cy="109403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曲線コネクタ 33">
            <a:extLst>
              <a:ext uri="{FF2B5EF4-FFF2-40B4-BE49-F238E27FC236}">
                <a16:creationId xmlns:a16="http://schemas.microsoft.com/office/drawing/2014/main" xmlns="" id="{F3A2B2F6-3307-7745-A2BE-05D7B8128C6F}"/>
              </a:ext>
            </a:extLst>
          </p:cNvPr>
          <p:cNvCxnSpPr>
            <a:cxnSpLocks/>
            <a:stCxn id="44" idx="4"/>
            <a:endCxn id="5" idx="5"/>
          </p:cNvCxnSpPr>
          <p:nvPr/>
        </p:nvCxnSpPr>
        <p:spPr>
          <a:xfrm rot="5400000">
            <a:off x="3368600" y="4647594"/>
            <a:ext cx="732223" cy="1666525"/>
          </a:xfrm>
          <a:prstGeom prst="curvedConnector3">
            <a:avLst>
              <a:gd name="adj1" fmla="val 141436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十字形 50">
            <a:extLst>
              <a:ext uri="{FF2B5EF4-FFF2-40B4-BE49-F238E27FC236}">
                <a16:creationId xmlns:a16="http://schemas.microsoft.com/office/drawing/2014/main" xmlns="" id="{44B1A867-4EF2-6C40-82CD-89E74C988CD7}"/>
              </a:ext>
            </a:extLst>
          </p:cNvPr>
          <p:cNvSpPr>
            <a:spLocks noChangeAspect="1"/>
          </p:cNvSpPr>
          <p:nvPr/>
        </p:nvSpPr>
        <p:spPr>
          <a:xfrm rot="2515821">
            <a:off x="3551197" y="5877013"/>
            <a:ext cx="549321" cy="549321"/>
          </a:xfrm>
          <a:prstGeom prst="plus">
            <a:avLst>
              <a:gd name="adj" fmla="val 4472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774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円/楕円 84">
            <a:extLst>
              <a:ext uri="{FF2B5EF4-FFF2-40B4-BE49-F238E27FC236}">
                <a16:creationId xmlns:a16="http://schemas.microsoft.com/office/drawing/2014/main" xmlns="" id="{3A3C2CC5-EBBF-FD45-83D3-15B6DFBD1D40}"/>
              </a:ext>
            </a:extLst>
          </p:cNvPr>
          <p:cNvSpPr/>
          <p:nvPr/>
        </p:nvSpPr>
        <p:spPr>
          <a:xfrm>
            <a:off x="2750456" y="1840123"/>
            <a:ext cx="1634195" cy="456395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円/楕円 85">
            <a:extLst>
              <a:ext uri="{FF2B5EF4-FFF2-40B4-BE49-F238E27FC236}">
                <a16:creationId xmlns:a16="http://schemas.microsoft.com/office/drawing/2014/main" xmlns="" id="{FF6CA922-D516-3449-A23D-D77745FCBEFF}"/>
              </a:ext>
            </a:extLst>
          </p:cNvPr>
          <p:cNvSpPr/>
          <p:nvPr/>
        </p:nvSpPr>
        <p:spPr>
          <a:xfrm>
            <a:off x="4522351" y="1840122"/>
            <a:ext cx="1634195" cy="456395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円/楕円 86">
            <a:extLst>
              <a:ext uri="{FF2B5EF4-FFF2-40B4-BE49-F238E27FC236}">
                <a16:creationId xmlns:a16="http://schemas.microsoft.com/office/drawing/2014/main" xmlns="" id="{C3F638FF-814F-D149-ADC5-A542969ADA27}"/>
              </a:ext>
            </a:extLst>
          </p:cNvPr>
          <p:cNvSpPr/>
          <p:nvPr/>
        </p:nvSpPr>
        <p:spPr>
          <a:xfrm>
            <a:off x="6430121" y="1840121"/>
            <a:ext cx="1634195" cy="456395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円/楕円 83">
            <a:extLst>
              <a:ext uri="{FF2B5EF4-FFF2-40B4-BE49-F238E27FC236}">
                <a16:creationId xmlns:a16="http://schemas.microsoft.com/office/drawing/2014/main" xmlns="" id="{E1D7E0E7-96FC-F149-8A86-00CD43F4EFB3}"/>
              </a:ext>
            </a:extLst>
          </p:cNvPr>
          <p:cNvSpPr/>
          <p:nvPr/>
        </p:nvSpPr>
        <p:spPr>
          <a:xfrm>
            <a:off x="961312" y="1874678"/>
            <a:ext cx="1634195" cy="456395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E8FCAA22-A817-164F-9A53-40963011D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多スタートタブー探索法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xmlns="" id="{888DBBE5-1097-5B45-A7EC-BD6290FBD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CC626-9685-4B32-881A-61AE4462F4FA}" type="slidenum">
              <a:rPr lang="ja-JP" altLang="en-US" smtClean="0"/>
              <a:pPr/>
              <a:t>48</a:t>
            </a:fld>
            <a:endParaRPr lang="ja-JP" altLang="en-US"/>
          </a:p>
        </p:txBody>
      </p:sp>
      <p:sp>
        <p:nvSpPr>
          <p:cNvPr id="5" name="円/楕円 4">
            <a:extLst>
              <a:ext uri="{FF2B5EF4-FFF2-40B4-BE49-F238E27FC236}">
                <a16:creationId xmlns:a16="http://schemas.microsoft.com/office/drawing/2014/main" xmlns="" id="{5BBA034B-E76F-3D4F-9916-D1508F9ACED8}"/>
              </a:ext>
            </a:extLst>
          </p:cNvPr>
          <p:cNvSpPr>
            <a:spLocks noChangeAspect="1"/>
          </p:cNvSpPr>
          <p:nvPr/>
        </p:nvSpPr>
        <p:spPr>
          <a:xfrm>
            <a:off x="1570246" y="5311711"/>
            <a:ext cx="510802" cy="5108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>
            <a:extLst>
              <a:ext uri="{FF2B5EF4-FFF2-40B4-BE49-F238E27FC236}">
                <a16:creationId xmlns:a16="http://schemas.microsoft.com/office/drawing/2014/main" xmlns="" id="{2066E7C8-51B7-E842-830E-36052CDF992F}"/>
              </a:ext>
            </a:extLst>
          </p:cNvPr>
          <p:cNvSpPr>
            <a:spLocks noChangeAspect="1"/>
          </p:cNvSpPr>
          <p:nvPr/>
        </p:nvSpPr>
        <p:spPr>
          <a:xfrm>
            <a:off x="1242324" y="3696417"/>
            <a:ext cx="510802" cy="5108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>
            <a:extLst>
              <a:ext uri="{FF2B5EF4-FFF2-40B4-BE49-F238E27FC236}">
                <a16:creationId xmlns:a16="http://schemas.microsoft.com/office/drawing/2014/main" xmlns="" id="{44B3BF95-ED6D-D749-91F4-F2F87991DD36}"/>
              </a:ext>
            </a:extLst>
          </p:cNvPr>
          <p:cNvSpPr>
            <a:spLocks noChangeAspect="1"/>
          </p:cNvSpPr>
          <p:nvPr/>
        </p:nvSpPr>
        <p:spPr>
          <a:xfrm>
            <a:off x="1620695" y="2081123"/>
            <a:ext cx="510802" cy="51080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xmlns="" id="{BBA0EB2F-10AF-0A44-B581-1105E0784095}"/>
              </a:ext>
            </a:extLst>
          </p:cNvPr>
          <p:cNvCxnSpPr>
            <a:cxnSpLocks/>
            <a:stCxn id="8" idx="4"/>
            <a:endCxn id="7" idx="0"/>
          </p:cNvCxnSpPr>
          <p:nvPr/>
        </p:nvCxnSpPr>
        <p:spPr>
          <a:xfrm flipH="1">
            <a:off x="1497725" y="2591925"/>
            <a:ext cx="378371" cy="110449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xmlns="" id="{BE841A16-C782-D348-86B7-EE6D0EEBEF3D}"/>
              </a:ext>
            </a:extLst>
          </p:cNvPr>
          <p:cNvCxnSpPr>
            <a:cxnSpLocks/>
            <a:stCxn id="28" idx="4"/>
            <a:endCxn id="5" idx="0"/>
          </p:cNvCxnSpPr>
          <p:nvPr/>
        </p:nvCxnSpPr>
        <p:spPr>
          <a:xfrm flipH="1">
            <a:off x="1825647" y="3652199"/>
            <a:ext cx="363002" cy="16595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円/楕円 27">
            <a:extLst>
              <a:ext uri="{FF2B5EF4-FFF2-40B4-BE49-F238E27FC236}">
                <a16:creationId xmlns:a16="http://schemas.microsoft.com/office/drawing/2014/main" xmlns="" id="{DD6997C4-91C1-6745-BC60-2A76A5474FD7}"/>
              </a:ext>
            </a:extLst>
          </p:cNvPr>
          <p:cNvSpPr>
            <a:spLocks noChangeAspect="1"/>
          </p:cNvSpPr>
          <p:nvPr/>
        </p:nvSpPr>
        <p:spPr>
          <a:xfrm>
            <a:off x="1933248" y="3141397"/>
            <a:ext cx="510802" cy="5108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0" name="直線矢印コネクタ 39">
            <a:extLst>
              <a:ext uri="{FF2B5EF4-FFF2-40B4-BE49-F238E27FC236}">
                <a16:creationId xmlns:a16="http://schemas.microsoft.com/office/drawing/2014/main" xmlns="" id="{3DC455C5-C036-454D-A54F-E7D69B92E47F}"/>
              </a:ext>
            </a:extLst>
          </p:cNvPr>
          <p:cNvCxnSpPr>
            <a:cxnSpLocks/>
            <a:stCxn id="7" idx="7"/>
            <a:endCxn id="28" idx="3"/>
          </p:cNvCxnSpPr>
          <p:nvPr/>
        </p:nvCxnSpPr>
        <p:spPr>
          <a:xfrm flipV="1">
            <a:off x="1678321" y="3577394"/>
            <a:ext cx="329732" cy="19382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>
            <a:extLst>
              <a:ext uri="{FF2B5EF4-FFF2-40B4-BE49-F238E27FC236}">
                <a16:creationId xmlns:a16="http://schemas.microsoft.com/office/drawing/2014/main" xmlns="" id="{A2428C94-6868-A340-A7F2-4BF8774126C5}"/>
              </a:ext>
            </a:extLst>
          </p:cNvPr>
          <p:cNvCxnSpPr>
            <a:cxnSpLocks/>
          </p:cNvCxnSpPr>
          <p:nvPr/>
        </p:nvCxnSpPr>
        <p:spPr>
          <a:xfrm flipV="1">
            <a:off x="590684" y="1967537"/>
            <a:ext cx="0" cy="4045725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xmlns="" id="{BC696660-0738-7A45-A3E8-F67170B6E397}"/>
              </a:ext>
            </a:extLst>
          </p:cNvPr>
          <p:cNvSpPr txBox="1"/>
          <p:nvPr/>
        </p:nvSpPr>
        <p:spPr>
          <a:xfrm>
            <a:off x="186429" y="3202908"/>
            <a:ext cx="461665" cy="15847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/>
              <a:t>目的関数値</a:t>
            </a:r>
          </a:p>
        </p:txBody>
      </p:sp>
      <p:sp>
        <p:nvSpPr>
          <p:cNvPr id="29" name="円/楕円 28">
            <a:extLst>
              <a:ext uri="{FF2B5EF4-FFF2-40B4-BE49-F238E27FC236}">
                <a16:creationId xmlns:a16="http://schemas.microsoft.com/office/drawing/2014/main" xmlns="" id="{48638987-BF8D-2449-A2E2-5046C09D00CF}"/>
              </a:ext>
            </a:extLst>
          </p:cNvPr>
          <p:cNvSpPr>
            <a:spLocks noChangeAspect="1"/>
          </p:cNvSpPr>
          <p:nvPr/>
        </p:nvSpPr>
        <p:spPr>
          <a:xfrm>
            <a:off x="3156949" y="5826936"/>
            <a:ext cx="510802" cy="5108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円/楕円 29">
            <a:extLst>
              <a:ext uri="{FF2B5EF4-FFF2-40B4-BE49-F238E27FC236}">
                <a16:creationId xmlns:a16="http://schemas.microsoft.com/office/drawing/2014/main" xmlns="" id="{1DDF844F-414E-954E-A0E7-035F25BCCAEB}"/>
              </a:ext>
            </a:extLst>
          </p:cNvPr>
          <p:cNvSpPr>
            <a:spLocks noChangeAspect="1"/>
          </p:cNvSpPr>
          <p:nvPr/>
        </p:nvSpPr>
        <p:spPr>
          <a:xfrm>
            <a:off x="3412350" y="2947507"/>
            <a:ext cx="510802" cy="5108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>
            <a:extLst>
              <a:ext uri="{FF2B5EF4-FFF2-40B4-BE49-F238E27FC236}">
                <a16:creationId xmlns:a16="http://schemas.microsoft.com/office/drawing/2014/main" xmlns="" id="{EA2A9ADC-7DAB-B94F-B8C5-43E4D53BF590}"/>
              </a:ext>
            </a:extLst>
          </p:cNvPr>
          <p:cNvSpPr>
            <a:spLocks noChangeAspect="1"/>
          </p:cNvSpPr>
          <p:nvPr/>
        </p:nvSpPr>
        <p:spPr>
          <a:xfrm>
            <a:off x="3370599" y="1874679"/>
            <a:ext cx="510802" cy="51080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xmlns="" id="{F05EB29D-9CFE-5F45-A250-A9CD95C20269}"/>
              </a:ext>
            </a:extLst>
          </p:cNvPr>
          <p:cNvCxnSpPr>
            <a:cxnSpLocks/>
            <a:stCxn id="31" idx="4"/>
            <a:endCxn id="30" idx="0"/>
          </p:cNvCxnSpPr>
          <p:nvPr/>
        </p:nvCxnSpPr>
        <p:spPr>
          <a:xfrm>
            <a:off x="3626000" y="2385481"/>
            <a:ext cx="41751" cy="56202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xmlns="" id="{7C5437CB-BC74-A244-8A44-C1502E1598BE}"/>
              </a:ext>
            </a:extLst>
          </p:cNvPr>
          <p:cNvCxnSpPr>
            <a:cxnSpLocks/>
            <a:stCxn id="34" idx="4"/>
            <a:endCxn id="29" idx="0"/>
          </p:cNvCxnSpPr>
          <p:nvPr/>
        </p:nvCxnSpPr>
        <p:spPr>
          <a:xfrm flipH="1">
            <a:off x="3412350" y="4786538"/>
            <a:ext cx="427300" cy="104039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円/楕円 33">
            <a:extLst>
              <a:ext uri="{FF2B5EF4-FFF2-40B4-BE49-F238E27FC236}">
                <a16:creationId xmlns:a16="http://schemas.microsoft.com/office/drawing/2014/main" xmlns="" id="{1693AB52-2E81-7F42-A34D-F6554DEEB1F7}"/>
              </a:ext>
            </a:extLst>
          </p:cNvPr>
          <p:cNvSpPr>
            <a:spLocks noChangeAspect="1"/>
          </p:cNvSpPr>
          <p:nvPr/>
        </p:nvSpPr>
        <p:spPr>
          <a:xfrm>
            <a:off x="3584249" y="4275736"/>
            <a:ext cx="510802" cy="5108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5" name="直線矢印コネクタ 34">
            <a:extLst>
              <a:ext uri="{FF2B5EF4-FFF2-40B4-BE49-F238E27FC236}">
                <a16:creationId xmlns:a16="http://schemas.microsoft.com/office/drawing/2014/main" xmlns="" id="{5B2946FD-6209-CB40-B69F-EB5077788B76}"/>
              </a:ext>
            </a:extLst>
          </p:cNvPr>
          <p:cNvCxnSpPr>
            <a:cxnSpLocks/>
            <a:stCxn id="30" idx="4"/>
          </p:cNvCxnSpPr>
          <p:nvPr/>
        </p:nvCxnSpPr>
        <p:spPr>
          <a:xfrm>
            <a:off x="3667751" y="3458309"/>
            <a:ext cx="171900" cy="82060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円/楕円 35">
            <a:extLst>
              <a:ext uri="{FF2B5EF4-FFF2-40B4-BE49-F238E27FC236}">
                <a16:creationId xmlns:a16="http://schemas.microsoft.com/office/drawing/2014/main" xmlns="" id="{4112BA17-34A4-B44D-A205-BF5DD6E1DAAE}"/>
              </a:ext>
            </a:extLst>
          </p:cNvPr>
          <p:cNvSpPr>
            <a:spLocks noChangeAspect="1"/>
          </p:cNvSpPr>
          <p:nvPr/>
        </p:nvSpPr>
        <p:spPr>
          <a:xfrm>
            <a:off x="5156565" y="5306737"/>
            <a:ext cx="510802" cy="5108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>
            <a:extLst>
              <a:ext uri="{FF2B5EF4-FFF2-40B4-BE49-F238E27FC236}">
                <a16:creationId xmlns:a16="http://schemas.microsoft.com/office/drawing/2014/main" xmlns="" id="{F11D794C-59C7-0546-AF2E-A1907EA31BEB}"/>
              </a:ext>
            </a:extLst>
          </p:cNvPr>
          <p:cNvSpPr>
            <a:spLocks noChangeAspect="1"/>
          </p:cNvSpPr>
          <p:nvPr/>
        </p:nvSpPr>
        <p:spPr>
          <a:xfrm>
            <a:off x="4507909" y="4481955"/>
            <a:ext cx="510802" cy="5108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>
            <a:extLst>
              <a:ext uri="{FF2B5EF4-FFF2-40B4-BE49-F238E27FC236}">
                <a16:creationId xmlns:a16="http://schemas.microsoft.com/office/drawing/2014/main" xmlns="" id="{EB06E464-F0D0-C84A-8066-BD743542743E}"/>
              </a:ext>
            </a:extLst>
          </p:cNvPr>
          <p:cNvSpPr>
            <a:spLocks noChangeAspect="1"/>
          </p:cNvSpPr>
          <p:nvPr/>
        </p:nvSpPr>
        <p:spPr>
          <a:xfrm>
            <a:off x="4939420" y="2461488"/>
            <a:ext cx="510802" cy="51080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9" name="直線矢印コネクタ 38">
            <a:extLst>
              <a:ext uri="{FF2B5EF4-FFF2-40B4-BE49-F238E27FC236}">
                <a16:creationId xmlns:a16="http://schemas.microsoft.com/office/drawing/2014/main" xmlns="" id="{72FB0873-495A-B448-943B-596111F37F82}"/>
              </a:ext>
            </a:extLst>
          </p:cNvPr>
          <p:cNvCxnSpPr>
            <a:cxnSpLocks/>
            <a:stCxn id="38" idx="5"/>
            <a:endCxn id="42" idx="0"/>
          </p:cNvCxnSpPr>
          <p:nvPr/>
        </p:nvCxnSpPr>
        <p:spPr>
          <a:xfrm>
            <a:off x="5375417" y="2897485"/>
            <a:ext cx="318819" cy="2439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xmlns="" id="{346FD531-6BA5-7C42-AB4C-95957380CBAF}"/>
              </a:ext>
            </a:extLst>
          </p:cNvPr>
          <p:cNvCxnSpPr>
            <a:cxnSpLocks/>
            <a:stCxn id="37" idx="5"/>
            <a:endCxn id="36" idx="0"/>
          </p:cNvCxnSpPr>
          <p:nvPr/>
        </p:nvCxnSpPr>
        <p:spPr>
          <a:xfrm>
            <a:off x="4943906" y="4917952"/>
            <a:ext cx="468060" cy="38878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円/楕円 41">
            <a:extLst>
              <a:ext uri="{FF2B5EF4-FFF2-40B4-BE49-F238E27FC236}">
                <a16:creationId xmlns:a16="http://schemas.microsoft.com/office/drawing/2014/main" xmlns="" id="{C1F8AA06-26AA-864C-8BA8-916419ED9F94}"/>
              </a:ext>
            </a:extLst>
          </p:cNvPr>
          <p:cNvSpPr>
            <a:spLocks noChangeAspect="1"/>
          </p:cNvSpPr>
          <p:nvPr/>
        </p:nvSpPr>
        <p:spPr>
          <a:xfrm>
            <a:off x="5438835" y="3141397"/>
            <a:ext cx="510802" cy="5108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3" name="直線矢印コネクタ 42">
            <a:extLst>
              <a:ext uri="{FF2B5EF4-FFF2-40B4-BE49-F238E27FC236}">
                <a16:creationId xmlns:a16="http://schemas.microsoft.com/office/drawing/2014/main" xmlns="" id="{5E2A4BD1-F186-EF44-8A47-1761EAFD1DF6}"/>
              </a:ext>
            </a:extLst>
          </p:cNvPr>
          <p:cNvCxnSpPr>
            <a:cxnSpLocks/>
            <a:stCxn id="42" idx="4"/>
            <a:endCxn id="37" idx="7"/>
          </p:cNvCxnSpPr>
          <p:nvPr/>
        </p:nvCxnSpPr>
        <p:spPr>
          <a:xfrm flipH="1">
            <a:off x="4943906" y="3652199"/>
            <a:ext cx="750330" cy="9045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円/楕円 45">
            <a:extLst>
              <a:ext uri="{FF2B5EF4-FFF2-40B4-BE49-F238E27FC236}">
                <a16:creationId xmlns:a16="http://schemas.microsoft.com/office/drawing/2014/main" xmlns="" id="{DEA660AE-16A9-BA49-96FC-048B708897D6}"/>
              </a:ext>
            </a:extLst>
          </p:cNvPr>
          <p:cNvSpPr>
            <a:spLocks noChangeAspect="1"/>
          </p:cNvSpPr>
          <p:nvPr/>
        </p:nvSpPr>
        <p:spPr>
          <a:xfrm>
            <a:off x="7097110" y="4737356"/>
            <a:ext cx="510802" cy="5108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>
            <a:extLst>
              <a:ext uri="{FF2B5EF4-FFF2-40B4-BE49-F238E27FC236}">
                <a16:creationId xmlns:a16="http://schemas.microsoft.com/office/drawing/2014/main" xmlns="" id="{F79ABE6F-CAAE-B64F-8498-EF1345C74537}"/>
              </a:ext>
            </a:extLst>
          </p:cNvPr>
          <p:cNvSpPr>
            <a:spLocks noChangeAspect="1"/>
          </p:cNvSpPr>
          <p:nvPr/>
        </p:nvSpPr>
        <p:spPr>
          <a:xfrm>
            <a:off x="6454208" y="3696417"/>
            <a:ext cx="510802" cy="5108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>
            <a:extLst>
              <a:ext uri="{FF2B5EF4-FFF2-40B4-BE49-F238E27FC236}">
                <a16:creationId xmlns:a16="http://schemas.microsoft.com/office/drawing/2014/main" xmlns="" id="{15314A2F-40B6-A742-A4FE-0B8786A0E473}"/>
              </a:ext>
            </a:extLst>
          </p:cNvPr>
          <p:cNvSpPr>
            <a:spLocks noChangeAspect="1"/>
          </p:cNvSpPr>
          <p:nvPr/>
        </p:nvSpPr>
        <p:spPr>
          <a:xfrm>
            <a:off x="7126017" y="1949696"/>
            <a:ext cx="510802" cy="51080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1" name="直線矢印コネクタ 50">
            <a:extLst>
              <a:ext uri="{FF2B5EF4-FFF2-40B4-BE49-F238E27FC236}">
                <a16:creationId xmlns:a16="http://schemas.microsoft.com/office/drawing/2014/main" xmlns="" id="{7D994433-4188-C144-A5F7-87D3AAAEC979}"/>
              </a:ext>
            </a:extLst>
          </p:cNvPr>
          <p:cNvCxnSpPr>
            <a:cxnSpLocks/>
            <a:stCxn id="50" idx="4"/>
            <a:endCxn id="47" idx="0"/>
          </p:cNvCxnSpPr>
          <p:nvPr/>
        </p:nvCxnSpPr>
        <p:spPr>
          <a:xfrm flipH="1">
            <a:off x="6709609" y="2460498"/>
            <a:ext cx="671809" cy="123591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矢印コネクタ 51">
            <a:extLst>
              <a:ext uri="{FF2B5EF4-FFF2-40B4-BE49-F238E27FC236}">
                <a16:creationId xmlns:a16="http://schemas.microsoft.com/office/drawing/2014/main" xmlns="" id="{1A1C473A-B091-9948-A0BC-CAC74BE369DC}"/>
              </a:ext>
            </a:extLst>
          </p:cNvPr>
          <p:cNvCxnSpPr>
            <a:cxnSpLocks/>
            <a:stCxn id="53" idx="4"/>
            <a:endCxn id="46" idx="0"/>
          </p:cNvCxnSpPr>
          <p:nvPr/>
        </p:nvCxnSpPr>
        <p:spPr>
          <a:xfrm flipH="1">
            <a:off x="7352511" y="3951818"/>
            <a:ext cx="435997" cy="78553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円/楕円 52">
            <a:extLst>
              <a:ext uri="{FF2B5EF4-FFF2-40B4-BE49-F238E27FC236}">
                <a16:creationId xmlns:a16="http://schemas.microsoft.com/office/drawing/2014/main" xmlns="" id="{6DB044DA-EF68-9F4F-8487-7EA7E80724A8}"/>
              </a:ext>
            </a:extLst>
          </p:cNvPr>
          <p:cNvSpPr>
            <a:spLocks noChangeAspect="1"/>
          </p:cNvSpPr>
          <p:nvPr/>
        </p:nvSpPr>
        <p:spPr>
          <a:xfrm>
            <a:off x="7533107" y="3441016"/>
            <a:ext cx="510802" cy="5108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5" name="直線矢印コネクタ 54">
            <a:extLst>
              <a:ext uri="{FF2B5EF4-FFF2-40B4-BE49-F238E27FC236}">
                <a16:creationId xmlns:a16="http://schemas.microsoft.com/office/drawing/2014/main" xmlns="" id="{D2319C89-24D3-F84F-B494-C1F0E9FC2218}"/>
              </a:ext>
            </a:extLst>
          </p:cNvPr>
          <p:cNvCxnSpPr>
            <a:cxnSpLocks/>
            <a:stCxn id="47" idx="6"/>
            <a:endCxn id="53" idx="2"/>
          </p:cNvCxnSpPr>
          <p:nvPr/>
        </p:nvCxnSpPr>
        <p:spPr>
          <a:xfrm flipV="1">
            <a:off x="6965010" y="3696417"/>
            <a:ext cx="568097" cy="25540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xmlns="" id="{E52083FC-41F3-9047-90E6-D71722213A8B}"/>
              </a:ext>
            </a:extLst>
          </p:cNvPr>
          <p:cNvCxnSpPr/>
          <p:nvPr/>
        </p:nvCxnSpPr>
        <p:spPr>
          <a:xfrm>
            <a:off x="2676997" y="1906468"/>
            <a:ext cx="0" cy="443127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直線コネクタ 55">
            <a:extLst>
              <a:ext uri="{FF2B5EF4-FFF2-40B4-BE49-F238E27FC236}">
                <a16:creationId xmlns:a16="http://schemas.microsoft.com/office/drawing/2014/main" xmlns="" id="{52BAA5B2-364E-374C-8A6B-2ABCB37DB993}"/>
              </a:ext>
            </a:extLst>
          </p:cNvPr>
          <p:cNvCxnSpPr/>
          <p:nvPr/>
        </p:nvCxnSpPr>
        <p:spPr>
          <a:xfrm>
            <a:off x="4450092" y="1906468"/>
            <a:ext cx="0" cy="443127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xmlns="" id="{FD4105D2-C26C-4B41-A166-822E3252E42B}"/>
              </a:ext>
            </a:extLst>
          </p:cNvPr>
          <p:cNvCxnSpPr/>
          <p:nvPr/>
        </p:nvCxnSpPr>
        <p:spPr>
          <a:xfrm>
            <a:off x="6222136" y="1906468"/>
            <a:ext cx="0" cy="443127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205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6FEFA36F-9B9A-B640-8385-BAC4E558C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実行結果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xmlns="" id="{987107B6-66B3-7843-95E5-7BEB75C65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CC626-9685-4B32-881A-61AE4462F4FA}" type="slidenum">
              <a:rPr lang="ja-JP" altLang="en-US" smtClean="0"/>
              <a:pPr/>
              <a:t>49</a:t>
            </a:fld>
            <a:endParaRPr lang="ja-JP" altLang="en-US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6175627"/>
              </p:ext>
            </p:extLst>
          </p:nvPr>
        </p:nvGraphicFramePr>
        <p:xfrm>
          <a:off x="210750" y="2261289"/>
          <a:ext cx="8574903" cy="3231155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3469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320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664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9626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01552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41766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669269">
                <a:tc>
                  <a:txBody>
                    <a:bodyPr/>
                    <a:lstStyle/>
                    <a:p>
                      <a:pPr algn="r" rtl="0" fontAlgn="b"/>
                      <a:r>
                        <a:rPr lang="ja-JP" altLang="en-US" sz="2000" dirty="0">
                          <a:effectLst/>
                        </a:rPr>
                        <a:t>問題例</a:t>
                      </a:r>
                      <a:endParaRPr lang="ja-JP" altLang="en-US" sz="2000" b="0" dirty="0">
                        <a:solidFill>
                          <a:srgbClr val="000000"/>
                        </a:solidFill>
                        <a:effectLst/>
                        <a:latin typeface="HiraMinPro-W3" charset="-128"/>
                      </a:endParaRPr>
                    </a:p>
                  </a:txBody>
                  <a:tcPr marL="13281" marR="13281" marT="8854" marB="8854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ja-JP" altLang="en-US" sz="2000" dirty="0">
                          <a:effectLst/>
                        </a:rPr>
                        <a:t>初期解</a:t>
                      </a:r>
                      <a:endParaRPr lang="ja-JP" altLang="en-US" sz="2000" b="0" dirty="0">
                        <a:solidFill>
                          <a:srgbClr val="000000"/>
                        </a:solidFill>
                        <a:effectLst/>
                        <a:latin typeface="HiraMinPro-W3" charset="-128"/>
                      </a:endParaRPr>
                    </a:p>
                  </a:txBody>
                  <a:tcPr marL="13281" marR="13281" marT="8854" marB="8854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ja-JP" altLang="en-US" sz="2000" dirty="0">
                          <a:effectLst/>
                        </a:rPr>
                        <a:t>過去最良解</a:t>
                      </a:r>
                      <a:endParaRPr lang="ja-JP" altLang="en-US" sz="2000" b="0" dirty="0">
                        <a:solidFill>
                          <a:srgbClr val="000000"/>
                        </a:solidFill>
                        <a:effectLst/>
                        <a:latin typeface="HiraMinPro-W3" charset="-128"/>
                      </a:endParaRPr>
                    </a:p>
                  </a:txBody>
                  <a:tcPr marL="13281" marR="13281" marT="8854" marB="8854" anchor="ctr"/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2000" b="0" dirty="0">
                        <a:solidFill>
                          <a:srgbClr val="000000"/>
                        </a:solidFill>
                        <a:effectLst/>
                        <a:latin typeface="HiraMinPro-W3" charset="-128"/>
                      </a:endParaRPr>
                    </a:p>
                  </a:txBody>
                  <a:tcPr marL="13281" marR="13281" marT="8854" marB="8854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ja-JP" altLang="en-US" sz="2000" dirty="0">
                          <a:effectLst/>
                        </a:rPr>
                        <a:t>自己最良解</a:t>
                      </a:r>
                      <a:endParaRPr lang="ja-JP" altLang="en-US" sz="2000" b="0" dirty="0">
                        <a:solidFill>
                          <a:srgbClr val="000000"/>
                        </a:solidFill>
                        <a:effectLst/>
                        <a:latin typeface="HiraMinPro-W3" charset="-128"/>
                      </a:endParaRPr>
                    </a:p>
                  </a:txBody>
                  <a:tcPr marL="13281" marR="13281" marT="8854" marB="8854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ja-JP" altLang="en-US" sz="2000">
                          <a:effectLst/>
                        </a:rPr>
                        <a:t>増減</a:t>
                      </a:r>
                      <a:endParaRPr lang="ja-JP" altLang="en-US" sz="2000" b="0">
                        <a:solidFill>
                          <a:srgbClr val="000000"/>
                        </a:solidFill>
                        <a:effectLst/>
                        <a:latin typeface="HiraMinPro-W3" charset="-128"/>
                      </a:endParaRPr>
                    </a:p>
                  </a:txBody>
                  <a:tcPr marL="13281" marR="13281" marT="8854" marB="8854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6981"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2000">
                          <a:effectLst/>
                        </a:rPr>
                        <a:t>NFL16</a:t>
                      </a:r>
                      <a:endParaRPr lang="en-US" sz="2000" b="0">
                        <a:solidFill>
                          <a:srgbClr val="000000"/>
                        </a:solidFill>
                        <a:effectLst/>
                        <a:latin typeface="HiraMinPro-W3" charset="-128"/>
                      </a:endParaRPr>
                    </a:p>
                  </a:txBody>
                  <a:tcPr marL="13281" marR="13281" marT="8854" marB="8854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s-IS" sz="2000" dirty="0">
                          <a:effectLst/>
                        </a:rPr>
                        <a:t>254060</a:t>
                      </a:r>
                      <a:endParaRPr lang="is-IS" sz="2000" b="0" dirty="0">
                        <a:solidFill>
                          <a:srgbClr val="000000"/>
                        </a:solidFill>
                        <a:effectLst/>
                        <a:latin typeface="HiraMinPro-W3" charset="-128"/>
                      </a:endParaRPr>
                    </a:p>
                  </a:txBody>
                  <a:tcPr marL="13281" marR="13281" marT="8854" marB="8854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2000" dirty="0">
                          <a:effectLst/>
                        </a:rPr>
                        <a:t>231483</a:t>
                      </a:r>
                      <a:endParaRPr lang="cs-CZ" sz="2000" b="0" dirty="0">
                        <a:solidFill>
                          <a:srgbClr val="000000"/>
                        </a:solidFill>
                        <a:effectLst/>
                        <a:latin typeface="HiraMinPro-W3" charset="-128"/>
                      </a:endParaRPr>
                    </a:p>
                  </a:txBody>
                  <a:tcPr marL="13281" marR="13281" marT="8854" marB="8854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s-IS" sz="2000" b="0" dirty="0" smtClean="0">
                          <a:solidFill>
                            <a:srgbClr val="000000"/>
                          </a:solidFill>
                          <a:effectLst/>
                          <a:latin typeface="HiraMinPro-W3" charset="-128"/>
                        </a:rPr>
                        <a:t>*1</a:t>
                      </a:r>
                      <a:endParaRPr lang="is-IS" sz="2000" b="0" dirty="0">
                        <a:solidFill>
                          <a:srgbClr val="000000"/>
                        </a:solidFill>
                        <a:effectLst/>
                        <a:latin typeface="HiraMinPro-W3" charset="-128"/>
                      </a:endParaRPr>
                    </a:p>
                  </a:txBody>
                  <a:tcPr marL="13281" marR="13281" marT="8854" marB="8854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s-IS" sz="2000">
                          <a:effectLst/>
                        </a:rPr>
                        <a:t>246349</a:t>
                      </a:r>
                      <a:endParaRPr lang="is-IS" sz="2000" b="0">
                        <a:solidFill>
                          <a:srgbClr val="000000"/>
                        </a:solidFill>
                        <a:effectLst/>
                        <a:latin typeface="HiraMinPro-W3" charset="-128"/>
                      </a:endParaRPr>
                    </a:p>
                  </a:txBody>
                  <a:tcPr marL="13281" marR="13281" marT="8854" marB="8854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r-IN" sz="2000" dirty="0">
                          <a:effectLst/>
                        </a:rPr>
                        <a:t>6.03%</a:t>
                      </a:r>
                      <a:endParaRPr lang="mr-IN" sz="2000" b="0" dirty="0">
                        <a:solidFill>
                          <a:srgbClr val="000000"/>
                        </a:solidFill>
                        <a:effectLst/>
                        <a:latin typeface="HiraMinPro-W3" charset="-128"/>
                      </a:endParaRPr>
                    </a:p>
                  </a:txBody>
                  <a:tcPr marL="13281" marR="13281" marT="8854" marB="8854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6981"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2000" dirty="0">
                          <a:effectLst/>
                        </a:rPr>
                        <a:t>NFL18</a:t>
                      </a:r>
                      <a:endParaRPr lang="en-US" sz="2000" b="0" dirty="0">
                        <a:solidFill>
                          <a:srgbClr val="000000"/>
                        </a:solidFill>
                        <a:effectLst/>
                        <a:latin typeface="HiraMinPro-W3" charset="-128"/>
                      </a:endParaRPr>
                    </a:p>
                  </a:txBody>
                  <a:tcPr marL="13281" marR="13281" marT="8854" marB="8854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s-IS" sz="2000">
                          <a:effectLst/>
                        </a:rPr>
                        <a:t>313089</a:t>
                      </a:r>
                      <a:endParaRPr lang="is-IS" sz="2000" b="0">
                        <a:solidFill>
                          <a:srgbClr val="000000"/>
                        </a:solidFill>
                        <a:effectLst/>
                        <a:latin typeface="HiraMinPro-W3" charset="-128"/>
                      </a:endParaRPr>
                    </a:p>
                  </a:txBody>
                  <a:tcPr marL="13281" marR="13281" marT="8854" marB="8854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s-IS" sz="2000" dirty="0">
                          <a:effectLst/>
                        </a:rPr>
                        <a:t>282258</a:t>
                      </a:r>
                      <a:endParaRPr lang="is-IS" sz="2000" b="0" dirty="0">
                        <a:solidFill>
                          <a:srgbClr val="000000"/>
                        </a:solidFill>
                        <a:effectLst/>
                        <a:latin typeface="HiraMinPro-W3" charset="-128"/>
                      </a:endParaRPr>
                    </a:p>
                  </a:txBody>
                  <a:tcPr marL="13281" marR="13281" marT="8854" marB="8854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s-IS" sz="2000" dirty="0" smtClean="0">
                          <a:effectLst/>
                        </a:rPr>
                        <a:t>*1</a:t>
                      </a:r>
                      <a:endParaRPr lang="is-IS" sz="2000" b="0" dirty="0">
                        <a:solidFill>
                          <a:srgbClr val="000000"/>
                        </a:solidFill>
                        <a:effectLst/>
                        <a:latin typeface="HiraMinPro-W3" charset="-128"/>
                      </a:endParaRPr>
                    </a:p>
                  </a:txBody>
                  <a:tcPr marL="13281" marR="13281" marT="8854" marB="8854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s-IS" sz="2000">
                          <a:effectLst/>
                        </a:rPr>
                        <a:t>302005</a:t>
                      </a:r>
                      <a:endParaRPr lang="is-IS" sz="2000" b="0">
                        <a:solidFill>
                          <a:srgbClr val="000000"/>
                        </a:solidFill>
                        <a:effectLst/>
                        <a:latin typeface="HiraMinPro-W3" charset="-128"/>
                      </a:endParaRPr>
                    </a:p>
                  </a:txBody>
                  <a:tcPr marL="13281" marR="13281" marT="8854" marB="8854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r-IN" sz="2000" dirty="0">
                          <a:effectLst/>
                        </a:rPr>
                        <a:t>6.54%</a:t>
                      </a:r>
                      <a:endParaRPr lang="mr-IN" sz="2000" b="0" dirty="0">
                        <a:solidFill>
                          <a:srgbClr val="000000"/>
                        </a:solidFill>
                        <a:effectLst/>
                        <a:latin typeface="HiraMinPro-W3" charset="-128"/>
                      </a:endParaRPr>
                    </a:p>
                  </a:txBody>
                  <a:tcPr marL="13281" marR="13281" marT="8854" marB="8854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6981"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2000">
                          <a:effectLst/>
                        </a:rPr>
                        <a:t>NFL22</a:t>
                      </a:r>
                      <a:endParaRPr lang="en-US" sz="2000" b="0">
                        <a:solidFill>
                          <a:srgbClr val="000000"/>
                        </a:solidFill>
                        <a:effectLst/>
                        <a:latin typeface="HiraMinPro-W3" charset="-128"/>
                      </a:endParaRPr>
                    </a:p>
                  </a:txBody>
                  <a:tcPr marL="13281" marR="13281" marT="8854" marB="8854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ja-JP" sz="2000">
                          <a:effectLst/>
                        </a:rPr>
                        <a:t>419146</a:t>
                      </a:r>
                      <a:endParaRPr lang="en-US" altLang="ja-JP" sz="2000" b="0">
                        <a:solidFill>
                          <a:srgbClr val="000000"/>
                        </a:solidFill>
                        <a:effectLst/>
                        <a:latin typeface="HiraMinPro-W3" charset="-128"/>
                      </a:endParaRPr>
                    </a:p>
                  </a:txBody>
                  <a:tcPr marL="13281" marR="13281" marT="8854" marB="8854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i-FI" sz="2000">
                          <a:effectLst/>
                        </a:rPr>
                        <a:t>402534</a:t>
                      </a:r>
                      <a:endParaRPr lang="fi-FI" sz="2000" b="0">
                        <a:solidFill>
                          <a:srgbClr val="000000"/>
                        </a:solidFill>
                        <a:effectLst/>
                        <a:latin typeface="HiraMinPro-W3" charset="-128"/>
                      </a:endParaRPr>
                    </a:p>
                  </a:txBody>
                  <a:tcPr marL="13281" marR="13281" marT="8854" marB="8854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s-IS" sz="2000" dirty="0" smtClean="0">
                          <a:effectLst/>
                        </a:rPr>
                        <a:t>*1</a:t>
                      </a:r>
                      <a:endParaRPr lang="is-IS" sz="2000" b="0" dirty="0">
                        <a:solidFill>
                          <a:srgbClr val="000000"/>
                        </a:solidFill>
                        <a:effectLst/>
                        <a:latin typeface="HiraMinPro-W3" charset="-128"/>
                      </a:endParaRPr>
                    </a:p>
                  </a:txBody>
                  <a:tcPr marL="13281" marR="13281" marT="8854" marB="8854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s-IS" sz="2000" dirty="0">
                          <a:effectLst/>
                        </a:rPr>
                        <a:t>407747</a:t>
                      </a:r>
                      <a:endParaRPr lang="is-IS" sz="2000" b="0" dirty="0">
                        <a:solidFill>
                          <a:srgbClr val="000000"/>
                        </a:solidFill>
                        <a:effectLst/>
                        <a:latin typeface="HiraMinPro-W3" charset="-128"/>
                      </a:endParaRPr>
                    </a:p>
                  </a:txBody>
                  <a:tcPr marL="13281" marR="13281" marT="8854" marB="8854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r-IN" sz="2000" dirty="0">
                          <a:effectLst/>
                        </a:rPr>
                        <a:t>1.28%</a:t>
                      </a:r>
                      <a:endParaRPr lang="mr-IN" sz="2000" b="0" dirty="0">
                        <a:solidFill>
                          <a:srgbClr val="000000"/>
                        </a:solidFill>
                        <a:effectLst/>
                        <a:latin typeface="HiraMinPro-W3" charset="-128"/>
                      </a:endParaRPr>
                    </a:p>
                  </a:txBody>
                  <a:tcPr marL="13281" marR="13281" marT="8854" marB="8854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6981"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2000">
                          <a:effectLst/>
                        </a:rPr>
                        <a:t>NFL24</a:t>
                      </a:r>
                      <a:endParaRPr lang="en-US" sz="2000" b="0">
                        <a:solidFill>
                          <a:srgbClr val="000000"/>
                        </a:solidFill>
                        <a:effectLst/>
                        <a:latin typeface="HiraMinPro-W3" charset="-128"/>
                      </a:endParaRPr>
                    </a:p>
                  </a:txBody>
                  <a:tcPr marL="13281" marR="13281" marT="8854" marB="8854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cs-CZ" sz="2000">
                          <a:effectLst/>
                        </a:rPr>
                        <a:t>486194</a:t>
                      </a:r>
                      <a:endParaRPr lang="cs-CZ" sz="2000" b="0">
                        <a:solidFill>
                          <a:srgbClr val="000000"/>
                        </a:solidFill>
                        <a:effectLst/>
                        <a:latin typeface="HiraMinPro-W3" charset="-128"/>
                      </a:endParaRPr>
                    </a:p>
                  </a:txBody>
                  <a:tcPr marL="13281" marR="13281" marT="8854" marB="8854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s-IS" sz="2000">
                          <a:effectLst/>
                        </a:rPr>
                        <a:t>463657</a:t>
                      </a:r>
                      <a:endParaRPr lang="is-IS" sz="2000" b="0">
                        <a:solidFill>
                          <a:srgbClr val="000000"/>
                        </a:solidFill>
                        <a:effectLst/>
                        <a:latin typeface="HiraMinPro-W3" charset="-128"/>
                      </a:endParaRPr>
                    </a:p>
                  </a:txBody>
                  <a:tcPr marL="13281" marR="13281" marT="8854" marB="8854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s-IS" sz="2000" dirty="0" smtClean="0">
                          <a:effectLst/>
                        </a:rPr>
                        <a:t>*1</a:t>
                      </a:r>
                      <a:endParaRPr lang="is-IS" sz="2000" b="0" dirty="0">
                        <a:solidFill>
                          <a:srgbClr val="000000"/>
                        </a:solidFill>
                        <a:effectLst/>
                        <a:latin typeface="HiraMinPro-W3" charset="-128"/>
                      </a:endParaRPr>
                    </a:p>
                  </a:txBody>
                  <a:tcPr marL="13281" marR="13281" marT="8854" marB="8854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s-IS" sz="2000">
                          <a:effectLst/>
                        </a:rPr>
                        <a:t>467209</a:t>
                      </a:r>
                      <a:endParaRPr lang="is-IS" sz="2000" b="0">
                        <a:solidFill>
                          <a:srgbClr val="000000"/>
                        </a:solidFill>
                        <a:effectLst/>
                        <a:latin typeface="HiraMinPro-W3" charset="-128"/>
                      </a:endParaRPr>
                    </a:p>
                  </a:txBody>
                  <a:tcPr marL="13281" marR="13281" marT="8854" marB="8854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r-IN" sz="2000">
                          <a:effectLst/>
                        </a:rPr>
                        <a:t>0.76%</a:t>
                      </a:r>
                      <a:endParaRPr lang="mr-IN" sz="2000" b="0">
                        <a:solidFill>
                          <a:srgbClr val="000000"/>
                        </a:solidFill>
                        <a:effectLst/>
                        <a:latin typeface="HiraMinPro-W3" charset="-128"/>
                      </a:endParaRPr>
                    </a:p>
                  </a:txBody>
                  <a:tcPr marL="13281" marR="13281" marT="8854" marB="8854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6981"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2000">
                          <a:effectLst/>
                        </a:rPr>
                        <a:t>NFL28</a:t>
                      </a:r>
                      <a:endParaRPr lang="en-US" sz="2000" b="0">
                        <a:solidFill>
                          <a:srgbClr val="000000"/>
                        </a:solidFill>
                        <a:effectLst/>
                        <a:latin typeface="HiraMinPro-W3" charset="-128"/>
                      </a:endParaRPr>
                    </a:p>
                  </a:txBody>
                  <a:tcPr marL="13281" marR="13281" marT="8854" marB="8854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s-IS" sz="2000">
                          <a:effectLst/>
                        </a:rPr>
                        <a:t>616883</a:t>
                      </a:r>
                      <a:endParaRPr lang="is-IS" sz="2000" b="0">
                        <a:solidFill>
                          <a:srgbClr val="000000"/>
                        </a:solidFill>
                        <a:effectLst/>
                        <a:latin typeface="HiraMinPro-W3" charset="-128"/>
                      </a:endParaRPr>
                    </a:p>
                  </a:txBody>
                  <a:tcPr marL="13281" marR="13281" marT="8854" marB="8854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s-IS" sz="2000">
                          <a:effectLst/>
                        </a:rPr>
                        <a:t>598123</a:t>
                      </a:r>
                      <a:endParaRPr lang="is-IS" sz="2000" b="0">
                        <a:solidFill>
                          <a:srgbClr val="000000"/>
                        </a:solidFill>
                        <a:effectLst/>
                        <a:latin typeface="HiraMinPro-W3" charset="-128"/>
                      </a:endParaRPr>
                    </a:p>
                  </a:txBody>
                  <a:tcPr marL="13281" marR="13281" marT="8854" marB="8854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s-IS" sz="2000" b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*2</a:t>
                      </a:r>
                      <a:endParaRPr lang="is-IS" sz="2000" b="0" dirty="0">
                        <a:solidFill>
                          <a:srgbClr val="000000"/>
                        </a:solidFill>
                        <a:effectLst/>
                        <a:latin typeface="HiraMinPro-W3" charset="-128"/>
                      </a:endParaRPr>
                    </a:p>
                  </a:txBody>
                  <a:tcPr marL="13281" marR="13281" marT="8854" marB="8854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s-IS" sz="2000" dirty="0">
                          <a:effectLst/>
                        </a:rPr>
                        <a:t>602231</a:t>
                      </a:r>
                      <a:endParaRPr lang="is-IS" sz="2000" b="0" dirty="0">
                        <a:solidFill>
                          <a:srgbClr val="000000"/>
                        </a:solidFill>
                        <a:effectLst/>
                        <a:latin typeface="HiraMinPro-W3" charset="-128"/>
                      </a:endParaRPr>
                    </a:p>
                  </a:txBody>
                  <a:tcPr marL="13281" marR="13281" marT="8854" marB="8854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r-IN" sz="2000">
                          <a:effectLst/>
                        </a:rPr>
                        <a:t>0.68%</a:t>
                      </a:r>
                      <a:endParaRPr lang="mr-IN" sz="2000" b="0">
                        <a:solidFill>
                          <a:srgbClr val="000000"/>
                        </a:solidFill>
                        <a:effectLst/>
                        <a:latin typeface="HiraMinPro-W3" charset="-128"/>
                      </a:endParaRPr>
                    </a:p>
                  </a:txBody>
                  <a:tcPr marL="13281" marR="13281" marT="8854" marB="8854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6981"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2000" dirty="0">
                          <a:effectLst/>
                        </a:rPr>
                        <a:t>NFL30</a:t>
                      </a:r>
                      <a:endParaRPr lang="en-US" sz="2000" b="0" dirty="0">
                        <a:solidFill>
                          <a:srgbClr val="000000"/>
                        </a:solidFill>
                        <a:effectLst/>
                        <a:latin typeface="HiraMinPro-W3" charset="-128"/>
                      </a:endParaRPr>
                    </a:p>
                  </a:txBody>
                  <a:tcPr marL="13281" marR="13281" marT="8854" marB="8854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uk-UA" sz="2000">
                          <a:effectLst/>
                        </a:rPr>
                        <a:t>776984</a:t>
                      </a:r>
                      <a:endParaRPr lang="uk-UA" sz="2000" b="0">
                        <a:solidFill>
                          <a:srgbClr val="000000"/>
                        </a:solidFill>
                        <a:effectLst/>
                        <a:latin typeface="HiraMinPro-W3" charset="-128"/>
                      </a:endParaRPr>
                    </a:p>
                  </a:txBody>
                  <a:tcPr marL="13281" marR="13281" marT="8854" marB="8854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s-IS" sz="2000">
                          <a:effectLst/>
                        </a:rPr>
                        <a:t>739697</a:t>
                      </a:r>
                      <a:endParaRPr lang="is-IS" sz="2000" b="0">
                        <a:solidFill>
                          <a:srgbClr val="000000"/>
                        </a:solidFill>
                        <a:effectLst/>
                        <a:latin typeface="HiraMinPro-W3" charset="-128"/>
                      </a:endParaRPr>
                    </a:p>
                  </a:txBody>
                  <a:tcPr marL="13281" marR="13281" marT="8854" marB="8854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s-IS" sz="2000" dirty="0" smtClean="0">
                          <a:effectLst/>
                        </a:rPr>
                        <a:t>*1</a:t>
                      </a:r>
                      <a:endParaRPr lang="is-IS" sz="2000" b="0" dirty="0">
                        <a:solidFill>
                          <a:srgbClr val="000000"/>
                        </a:solidFill>
                        <a:effectLst/>
                        <a:latin typeface="HiraMinPro-W3" charset="-128"/>
                      </a:endParaRPr>
                    </a:p>
                  </a:txBody>
                  <a:tcPr marL="13281" marR="13281" marT="8854" marB="8854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cs-CZ" sz="2000">
                          <a:effectLst/>
                        </a:rPr>
                        <a:t>749521</a:t>
                      </a:r>
                      <a:endParaRPr lang="cs-CZ" sz="2000" b="0">
                        <a:solidFill>
                          <a:srgbClr val="000000"/>
                        </a:solidFill>
                        <a:effectLst/>
                        <a:latin typeface="HiraMinPro-W3" charset="-128"/>
                      </a:endParaRPr>
                    </a:p>
                  </a:txBody>
                  <a:tcPr marL="13281" marR="13281" marT="8854" marB="8854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r-IN" sz="2000" dirty="0">
                          <a:effectLst/>
                        </a:rPr>
                        <a:t>1.31%</a:t>
                      </a:r>
                      <a:endParaRPr lang="mr-IN" sz="2000" b="0" dirty="0">
                        <a:solidFill>
                          <a:srgbClr val="000000"/>
                        </a:solidFill>
                        <a:effectLst/>
                        <a:latin typeface="HiraMinPro-W3" charset="-128"/>
                      </a:endParaRPr>
                    </a:p>
                  </a:txBody>
                  <a:tcPr marL="13281" marR="13281" marT="8854" marB="8854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xmlns="" id="{A7FD5E36-7EF9-9D41-93C7-B411ECCD9477}"/>
              </a:ext>
            </a:extLst>
          </p:cNvPr>
          <p:cNvSpPr txBox="1"/>
          <p:nvPr/>
        </p:nvSpPr>
        <p:spPr>
          <a:xfrm>
            <a:off x="4893494" y="510327"/>
            <a:ext cx="44727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+mn-ea"/>
              </a:rPr>
              <a:t>*1: </a:t>
            </a:r>
            <a:r>
              <a:rPr lang="en-US" altLang="ja-JP" dirty="0"/>
              <a:t>Van </a:t>
            </a:r>
            <a:r>
              <a:rPr lang="en-US" altLang="ja-JP" dirty="0" err="1"/>
              <a:t>Hentenryck</a:t>
            </a:r>
            <a:r>
              <a:rPr lang="en-US" altLang="ja-JP" dirty="0"/>
              <a:t> and </a:t>
            </a:r>
            <a:r>
              <a:rPr lang="en-US" altLang="ja-JP" dirty="0" err="1"/>
              <a:t>Vergados</a:t>
            </a:r>
            <a:r>
              <a:rPr lang="en-US" altLang="ja-JP" dirty="0">
                <a:latin typeface="+mn-ea"/>
              </a:rPr>
              <a:t> (2007)</a:t>
            </a:r>
          </a:p>
          <a:p>
            <a:r>
              <a:rPr lang="en-US" altLang="ja-JP" dirty="0">
                <a:solidFill>
                  <a:srgbClr val="000000"/>
                </a:solidFill>
                <a:latin typeface="+mn-ea"/>
              </a:rPr>
              <a:t>*2: </a:t>
            </a:r>
            <a:r>
              <a:rPr lang="en-US" altLang="ja-JP" dirty="0" err="1">
                <a:latin typeface="+mn-ea"/>
              </a:rPr>
              <a:t>Goerigk</a:t>
            </a:r>
            <a:r>
              <a:rPr lang="en-US" altLang="ja-JP" dirty="0">
                <a:latin typeface="+mn-ea"/>
              </a:rPr>
              <a:t>, Hoshino, </a:t>
            </a:r>
            <a:r>
              <a:rPr lang="en-US" altLang="ja-JP" dirty="0" err="1">
                <a:latin typeface="+mn-ea"/>
              </a:rPr>
              <a:t>Kawarabayashi</a:t>
            </a:r>
            <a:r>
              <a:rPr lang="en-US" altLang="ja-JP" dirty="0">
                <a:latin typeface="+mn-ea"/>
              </a:rPr>
              <a:t>,</a:t>
            </a:r>
          </a:p>
          <a:p>
            <a:r>
              <a:rPr lang="en-US" altLang="ja-JP" dirty="0">
                <a:latin typeface="+mn-ea"/>
              </a:rPr>
              <a:t>	and </a:t>
            </a:r>
            <a:r>
              <a:rPr lang="en-US" altLang="ja-JP" dirty="0" err="1">
                <a:latin typeface="+mn-ea"/>
              </a:rPr>
              <a:t>Westphal</a:t>
            </a:r>
            <a:r>
              <a:rPr lang="en-US" altLang="ja-JP" dirty="0">
                <a:latin typeface="+mn-ea"/>
              </a:rPr>
              <a:t> (2013)</a:t>
            </a:r>
            <a:endParaRPr lang="en-US" altLang="ja-JP" dirty="0">
              <a:solidFill>
                <a:srgbClr val="00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9406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107ADFBD-9C3E-1E48-823C-F308D2F19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4"/>
            <a:ext cx="8239060" cy="1450757"/>
          </a:xfrm>
        </p:spPr>
        <p:txBody>
          <a:bodyPr>
            <a:normAutofit fontScale="90000"/>
          </a:bodyPr>
          <a:lstStyle/>
          <a:p>
            <a:r>
              <a:rPr kumimoji="1" lang="ja-JP" altLang="en-US">
                <a:latin typeface="+mn-ea"/>
                <a:ea typeface="+mn-ea"/>
              </a:rPr>
              <a:t>巡回トーナメント問題</a:t>
            </a:r>
            <a:r>
              <a:rPr kumimoji="1" lang="en-US" altLang="ja-JP" dirty="0">
                <a:latin typeface="+mn-ea"/>
                <a:ea typeface="+mn-ea"/>
              </a:rPr>
              <a:t/>
            </a:r>
            <a:br>
              <a:rPr kumimoji="1" lang="en-US" altLang="ja-JP" dirty="0">
                <a:latin typeface="+mn-ea"/>
                <a:ea typeface="+mn-ea"/>
              </a:rPr>
            </a:br>
            <a:r>
              <a:rPr kumimoji="1" lang="en-US" altLang="ja-JP" sz="4400" dirty="0">
                <a:latin typeface="+mn-ea"/>
                <a:ea typeface="+mn-ea"/>
              </a:rPr>
              <a:t>(Traveling Tournament Problem : TTP</a:t>
            </a:r>
            <a:r>
              <a:rPr kumimoji="1" lang="en-US" altLang="ja-JP" dirty="0">
                <a:latin typeface="+mn-ea"/>
                <a:ea typeface="+mn-ea"/>
              </a:rPr>
              <a:t>)</a:t>
            </a:r>
            <a:endParaRPr kumimoji="1" lang="ja-JP" altLang="en-US">
              <a:latin typeface="+mn-ea"/>
              <a:ea typeface="+mn-ea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xmlns="" id="{86B34168-3C21-CE40-878F-ACD678071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CC626-9685-4B32-881A-61AE4462F4FA}" type="slidenum">
              <a:rPr lang="ja-JP" altLang="en-US" smtClean="0"/>
              <a:pPr/>
              <a:t>5</a:t>
            </a:fld>
            <a:endParaRPr lang="ja-JP" altLang="en-US"/>
          </a:p>
        </p:txBody>
      </p:sp>
      <p:sp>
        <p:nvSpPr>
          <p:cNvPr id="5" name="角丸四角形 4">
            <a:extLst>
              <a:ext uri="{FF2B5EF4-FFF2-40B4-BE49-F238E27FC236}">
                <a16:creationId xmlns:a16="http://schemas.microsoft.com/office/drawing/2014/main" xmlns="" id="{D8C7DB4A-18AB-AF43-97D9-EB9FF1659B27}"/>
              </a:ext>
            </a:extLst>
          </p:cNvPr>
          <p:cNvSpPr/>
          <p:nvPr/>
        </p:nvSpPr>
        <p:spPr>
          <a:xfrm>
            <a:off x="1972726" y="3418545"/>
            <a:ext cx="2209801" cy="5856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 err="1">
                <a:latin typeface="+mn-ea"/>
              </a:rPr>
              <a:t>AtMost</a:t>
            </a:r>
            <a:endParaRPr kumimoji="1" lang="ja-JP" altLang="en-US" sz="3200" dirty="0">
              <a:latin typeface="+mn-ea"/>
            </a:endParaRPr>
          </a:p>
        </p:txBody>
      </p:sp>
      <p:sp>
        <p:nvSpPr>
          <p:cNvPr id="6" name="角丸四角形 5">
            <a:extLst>
              <a:ext uri="{FF2B5EF4-FFF2-40B4-BE49-F238E27FC236}">
                <a16:creationId xmlns:a16="http://schemas.microsoft.com/office/drawing/2014/main" xmlns="" id="{D8C7DB4A-18AB-AF43-97D9-EB9FF1659B27}"/>
              </a:ext>
            </a:extLst>
          </p:cNvPr>
          <p:cNvSpPr/>
          <p:nvPr/>
        </p:nvSpPr>
        <p:spPr>
          <a:xfrm>
            <a:off x="1972727" y="4222357"/>
            <a:ext cx="2209801" cy="5856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>
                <a:latin typeface="+mn-ea"/>
              </a:rPr>
              <a:t>NoRepeat</a:t>
            </a:r>
            <a:endParaRPr kumimoji="1" lang="ja-JP" altLang="en-US" sz="3200" dirty="0">
              <a:latin typeface="+mn-ea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425543" y="3456025"/>
            <a:ext cx="43236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>
                <a:latin typeface="+mn-ea"/>
              </a:rPr>
              <a:t>ツアーの長さは</a:t>
            </a:r>
            <a:r>
              <a:rPr lang="en-US" altLang="ja-JP" sz="2800" dirty="0">
                <a:latin typeface="+mn-ea"/>
              </a:rPr>
              <a:t>3</a:t>
            </a:r>
            <a:r>
              <a:rPr lang="ja-JP" altLang="en-US" sz="2800" dirty="0">
                <a:latin typeface="+mn-ea"/>
              </a:rPr>
              <a:t>以下となる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4425544" y="4038144"/>
            <a:ext cx="4602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/>
              <a:t>同じ対戦相手と連続する</a:t>
            </a:r>
            <a:r>
              <a:rPr lang="en-US" altLang="ja-JP" sz="2800" dirty="0"/>
              <a:t/>
            </a:r>
            <a:br>
              <a:rPr lang="en-US" altLang="ja-JP" sz="2800" dirty="0"/>
            </a:br>
            <a:r>
              <a:rPr lang="ja-JP" altLang="en-US" sz="2800" dirty="0"/>
              <a:t>試合日で対戦してはいけない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角丸四角形 11">
                <a:extLst>
                  <a:ext uri="{FF2B5EF4-FFF2-40B4-BE49-F238E27FC236}">
                    <a16:creationId xmlns:a16="http://schemas.microsoft.com/office/drawing/2014/main" xmlns="" id="{D8C7DB4A-18AB-AF43-97D9-EB9FF1659B27}"/>
                  </a:ext>
                </a:extLst>
              </p:cNvPr>
              <p:cNvSpPr/>
              <p:nvPr/>
            </p:nvSpPr>
            <p:spPr>
              <a:xfrm>
                <a:off x="1972726" y="1813227"/>
                <a:ext cx="6436637" cy="57684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2800" dirty="0">
                    <a:latin typeface="+mn-ea"/>
                  </a:rPr>
                  <a:t>チーム数</a:t>
                </a:r>
                <a:r>
                  <a:rPr lang="en-US" altLang="ja-JP" sz="2800" dirty="0">
                    <a:latin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charset="0"/>
                      </a:rPr>
                      <m:t>𝑁</m:t>
                    </m:r>
                    <m:r>
                      <a:rPr lang="en-US" altLang="ja-JP" sz="2800" i="1">
                        <a:latin typeface="Cambria Math" charset="0"/>
                      </a:rPr>
                      <m:t> </m:t>
                    </m:r>
                    <m:d>
                      <m:dPr>
                        <m:ctrlPr>
                          <a:rPr lang="en-US" altLang="ja-JP" sz="28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ja-JP" altLang="en-US" sz="2800" i="1">
                            <a:latin typeface="Cambria Math" charset="0"/>
                          </a:rPr>
                          <m:t>ただし</m:t>
                        </m:r>
                        <m:r>
                          <a:rPr lang="en-US" altLang="ja-JP" sz="2800" i="1">
                            <a:latin typeface="Cambria Math" charset="0"/>
                          </a:rPr>
                          <m:t>𝑁</m:t>
                        </m:r>
                        <m:r>
                          <a:rPr lang="ja-JP" altLang="en-US" sz="2800" i="1">
                            <a:latin typeface="Cambria Math" charset="0"/>
                          </a:rPr>
                          <m:t>は偶数</m:t>
                        </m:r>
                      </m:e>
                    </m:d>
                  </m:oMath>
                </a14:m>
                <a:endParaRPr kumimoji="1" lang="ja-JP" altLang="en-US" sz="2800" dirty="0">
                  <a:latin typeface="+mn-ea"/>
                </a:endParaRPr>
              </a:p>
            </p:txBody>
          </p:sp>
        </mc:Choice>
        <mc:Fallback xmlns="">
          <p:sp>
            <p:nvSpPr>
              <p:cNvPr id="12" name="角丸四角形 1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8C7DB4A-18AB-AF43-97D9-EB9FF1659B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726" y="1813227"/>
                <a:ext cx="6436637" cy="576841"/>
              </a:xfrm>
              <a:prstGeom prst="roundRect">
                <a:avLst/>
              </a:prstGeom>
              <a:blipFill rotWithShape="0">
                <a:blip r:embed="rId3"/>
                <a:stretch>
                  <a:fillRect t="-6122" b="-1938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角丸四角形 12">
                <a:extLst>
                  <a:ext uri="{FF2B5EF4-FFF2-40B4-BE49-F238E27FC236}">
                    <a16:creationId xmlns:a16="http://schemas.microsoft.com/office/drawing/2014/main" xmlns="" id="{D8C7DB4A-18AB-AF43-97D9-EB9FF1659B27}"/>
                  </a:ext>
                </a:extLst>
              </p:cNvPr>
              <p:cNvSpPr/>
              <p:nvPr/>
            </p:nvSpPr>
            <p:spPr>
              <a:xfrm>
                <a:off x="1972726" y="2532467"/>
                <a:ext cx="6436637" cy="57684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2800" dirty="0">
                    <a:latin typeface="+mn-ea"/>
                  </a:rPr>
                  <a:t>各チーム間の距離行列</a:t>
                </a:r>
                <a:r>
                  <a:rPr lang="en-US" altLang="ja-JP" sz="2800" dirty="0">
                    <a:latin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charset="0"/>
                      </a:rPr>
                      <m:t>𝐷</m:t>
                    </m:r>
                    <m:r>
                      <a:rPr lang="en-US" altLang="ja-JP" sz="2800" i="1">
                        <a:latin typeface="Cambria Math" charset="0"/>
                      </a:rPr>
                      <m:t>=</m:t>
                    </m:r>
                    <m:d>
                      <m:dPr>
                        <m:ctrlPr>
                          <a:rPr lang="en-US" altLang="ja-JP" sz="2800" i="1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8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ja-JP" sz="2800" i="1">
                                <a:latin typeface="Cambria Math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ja-JP" sz="2800" i="1">
                                <a:latin typeface="Cambria Math" charset="0"/>
                              </a:rPr>
                              <m:t>𝑖𝑗</m:t>
                            </m:r>
                          </m:sub>
                        </m:sSub>
                      </m:e>
                    </m:d>
                  </m:oMath>
                </a14:m>
                <a:endParaRPr kumimoji="1" lang="ja-JP" altLang="en-US" sz="2800" dirty="0">
                  <a:latin typeface="+mn-ea"/>
                </a:endParaRPr>
              </a:p>
            </p:txBody>
          </p:sp>
        </mc:Choice>
        <mc:Fallback xmlns="">
          <p:sp>
            <p:nvSpPr>
              <p:cNvPr id="13" name="角丸四角形 1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8C7DB4A-18AB-AF43-97D9-EB9FF1659B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726" y="2532467"/>
                <a:ext cx="6436637" cy="576841"/>
              </a:xfrm>
              <a:prstGeom prst="roundRect">
                <a:avLst/>
              </a:prstGeom>
              <a:blipFill rotWithShape="0">
                <a:blip r:embed="rId4"/>
                <a:stretch>
                  <a:fillRect t="-10204" b="-1632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正方形/長方形 13"/>
          <p:cNvSpPr/>
          <p:nvPr/>
        </p:nvSpPr>
        <p:spPr>
          <a:xfrm>
            <a:off x="766567" y="3418545"/>
            <a:ext cx="11308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/>
              <a:t>制約</a:t>
            </a:r>
          </a:p>
        </p:txBody>
      </p:sp>
      <p:sp>
        <p:nvSpPr>
          <p:cNvPr id="15" name="正方形/長方形 14"/>
          <p:cNvSpPr/>
          <p:nvPr/>
        </p:nvSpPr>
        <p:spPr>
          <a:xfrm>
            <a:off x="761173" y="1795691"/>
            <a:ext cx="11362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</a:pPr>
            <a:r>
              <a:rPr lang="ja-JP" altLang="en-US" sz="3200"/>
              <a:t>入力</a:t>
            </a:r>
            <a:endParaRPr lang="en-US" altLang="ja-JP" sz="3200" dirty="0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xmlns="" id="{EF0E5962-8B54-4040-887E-10B26823FA7E}"/>
              </a:ext>
            </a:extLst>
          </p:cNvPr>
          <p:cNvSpPr/>
          <p:nvPr/>
        </p:nvSpPr>
        <p:spPr>
          <a:xfrm>
            <a:off x="766567" y="5348576"/>
            <a:ext cx="11308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/>
              <a:t>目的</a:t>
            </a:r>
          </a:p>
        </p:txBody>
      </p:sp>
      <p:sp>
        <p:nvSpPr>
          <p:cNvPr id="17" name="角丸四角形 16">
            <a:extLst>
              <a:ext uri="{FF2B5EF4-FFF2-40B4-BE49-F238E27FC236}">
                <a16:creationId xmlns:a16="http://schemas.microsoft.com/office/drawing/2014/main" xmlns="" id="{92220C12-4558-464E-B787-9E628E7F2B07}"/>
              </a:ext>
            </a:extLst>
          </p:cNvPr>
          <p:cNvSpPr/>
          <p:nvPr/>
        </p:nvSpPr>
        <p:spPr>
          <a:xfrm>
            <a:off x="1972725" y="5356510"/>
            <a:ext cx="6436637" cy="5768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>
                <a:latin typeface="+mn-ea"/>
              </a:rPr>
              <a:t>各チームの移動距離の総和の最小化</a:t>
            </a:r>
            <a:endParaRPr kumimoji="1" lang="ja-JP" altLang="en-US" sz="28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0298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xmlns="" id="{AFD604CE-8CC0-0A40-B00A-B56B9311A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CC626-9685-4B32-881A-61AE4462F4FA}" type="slidenum">
              <a:rPr lang="ja-JP" altLang="en-US" smtClean="0"/>
              <a:pPr/>
              <a:t>6</a:t>
            </a:fld>
            <a:endParaRPr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xmlns="" id="{08F6E9EF-42BD-EE44-ABC3-D896F79448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322" y="1965924"/>
            <a:ext cx="5313705" cy="3016800"/>
          </a:xfrm>
          <a:prstGeom prst="rect">
            <a:avLst/>
          </a:prstGeom>
        </p:spPr>
      </p:pic>
      <p:sp>
        <p:nvSpPr>
          <p:cNvPr id="22" name="タイトル 1">
            <a:extLst>
              <a:ext uri="{FF2B5EF4-FFF2-40B4-BE49-F238E27FC236}">
                <a16:creationId xmlns:a16="http://schemas.microsoft.com/office/drawing/2014/main" xmlns="" id="{56AC2D08-8639-C44D-BBFE-AF034F04E111}"/>
              </a:ext>
            </a:extLst>
          </p:cNvPr>
          <p:cNvSpPr txBox="1">
            <a:spLocks/>
          </p:cNvSpPr>
          <p:nvPr/>
        </p:nvSpPr>
        <p:spPr>
          <a:xfrm>
            <a:off x="822960" y="286604"/>
            <a:ext cx="813054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/>
              <a:t>スケジュールの例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9484" y="2867389"/>
            <a:ext cx="2090835" cy="93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2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56AC2D08-8639-C44D-BBFE-AF034F04E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4"/>
            <a:ext cx="8130540" cy="1450757"/>
          </a:xfrm>
        </p:spPr>
        <p:txBody>
          <a:bodyPr/>
          <a:lstStyle/>
          <a:p>
            <a:r>
              <a:rPr kumimoji="1" lang="ja-JP" altLang="en-US"/>
              <a:t>制約を満たさないスケジュール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xmlns="" id="{999EFFBD-3258-2440-9D0F-F7F48185B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CC626-9685-4B32-881A-61AE4462F4FA}" type="slidenum">
              <a:rPr lang="ja-JP" altLang="en-US" smtClean="0"/>
              <a:pPr/>
              <a:t>7</a:t>
            </a:fld>
            <a:endParaRPr lang="ja-JP" altLang="en-US"/>
          </a:p>
        </p:txBody>
      </p:sp>
      <p:sp>
        <p:nvSpPr>
          <p:cNvPr id="14" name="角丸四角形 13">
            <a:extLst>
              <a:ext uri="{FF2B5EF4-FFF2-40B4-BE49-F238E27FC236}">
                <a16:creationId xmlns:a16="http://schemas.microsoft.com/office/drawing/2014/main" xmlns="" id="{F62D5410-C76C-5447-B4B5-477E3AEB54B6}"/>
              </a:ext>
            </a:extLst>
          </p:cNvPr>
          <p:cNvSpPr/>
          <p:nvPr/>
        </p:nvSpPr>
        <p:spPr>
          <a:xfrm>
            <a:off x="1062963" y="5197961"/>
            <a:ext cx="1737388" cy="4188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err="1">
                <a:latin typeface="+mn-ea"/>
              </a:rPr>
              <a:t>AtMost</a:t>
            </a:r>
            <a:endParaRPr kumimoji="1" lang="ja-JP" altLang="en-US" sz="2000" dirty="0">
              <a:latin typeface="+mn-ea"/>
            </a:endParaRPr>
          </a:p>
        </p:txBody>
      </p:sp>
      <p:sp>
        <p:nvSpPr>
          <p:cNvPr id="15" name="角丸四角形 14">
            <a:extLst>
              <a:ext uri="{FF2B5EF4-FFF2-40B4-BE49-F238E27FC236}">
                <a16:creationId xmlns:a16="http://schemas.microsoft.com/office/drawing/2014/main" xmlns="" id="{B90E4236-6521-2C46-8B18-A2EAF4C0A783}"/>
              </a:ext>
            </a:extLst>
          </p:cNvPr>
          <p:cNvSpPr/>
          <p:nvPr/>
        </p:nvSpPr>
        <p:spPr>
          <a:xfrm>
            <a:off x="1062963" y="5794959"/>
            <a:ext cx="1737388" cy="4188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>
                <a:latin typeface="+mn-ea"/>
              </a:rPr>
              <a:t>NoRepeat</a:t>
            </a:r>
            <a:endParaRPr kumimoji="1" lang="ja-JP" altLang="en-US" sz="2000" dirty="0">
              <a:latin typeface="+mn-ea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xmlns="" id="{710D90E5-864F-EA46-8CCA-0B2B00F20D78}"/>
              </a:ext>
            </a:extLst>
          </p:cNvPr>
          <p:cNvSpPr/>
          <p:nvPr/>
        </p:nvSpPr>
        <p:spPr>
          <a:xfrm>
            <a:off x="2860013" y="5207330"/>
            <a:ext cx="31422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dirty="0">
                <a:latin typeface="+mn-ea"/>
              </a:rPr>
              <a:t>ツアーの長さは</a:t>
            </a:r>
            <a:r>
              <a:rPr lang="en-US" altLang="ja-JP" sz="2000" dirty="0">
                <a:latin typeface="+mn-ea"/>
              </a:rPr>
              <a:t>3</a:t>
            </a:r>
            <a:r>
              <a:rPr lang="ja-JP" altLang="en-US" sz="2000" dirty="0">
                <a:latin typeface="+mn-ea"/>
              </a:rPr>
              <a:t>以下となる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xmlns="" id="{181029DC-12F2-864A-8943-AC2F2167D7DD}"/>
              </a:ext>
            </a:extLst>
          </p:cNvPr>
          <p:cNvSpPr/>
          <p:nvPr/>
        </p:nvSpPr>
        <p:spPr>
          <a:xfrm>
            <a:off x="2860013" y="5650441"/>
            <a:ext cx="33947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dirty="0"/>
              <a:t>同じ対戦相手と連続する</a:t>
            </a:r>
            <a:r>
              <a:rPr lang="en-US" altLang="ja-JP" sz="2000" dirty="0"/>
              <a:t/>
            </a:r>
            <a:br>
              <a:rPr lang="en-US" altLang="ja-JP" sz="2000" dirty="0"/>
            </a:br>
            <a:r>
              <a:rPr lang="ja-JP" altLang="en-US" sz="2000" dirty="0"/>
              <a:t>試合日で対戦してはいけない</a:t>
            </a: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xmlns="" id="{68EC1EA0-A134-064C-83F7-8FA66643E6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963" y="1954626"/>
            <a:ext cx="5189452" cy="3016702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9484" y="2867389"/>
            <a:ext cx="2090835" cy="93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93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xmlns="" id="{DCD59EA5-284B-4249-81F2-525144C6B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CC626-9685-4B32-881A-61AE4462F4FA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xmlns="" id="{6D998965-2192-A94E-A51E-E5BE46FF719B}"/>
              </a:ext>
            </a:extLst>
          </p:cNvPr>
          <p:cNvSpPr txBox="1">
            <a:spLocks/>
          </p:cNvSpPr>
          <p:nvPr/>
        </p:nvSpPr>
        <p:spPr>
          <a:xfrm>
            <a:off x="2016807" y="441754"/>
            <a:ext cx="5623133" cy="67907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/>
              <a:t>効率の良い移動経路</a:t>
            </a:r>
            <a:endParaRPr lang="ja-JP" altLang="en-US" dirty="0"/>
          </a:p>
        </p:txBody>
      </p:sp>
      <p:sp>
        <p:nvSpPr>
          <p:cNvPr id="4" name="円/楕円 3">
            <a:extLst>
              <a:ext uri="{FF2B5EF4-FFF2-40B4-BE49-F238E27FC236}">
                <a16:creationId xmlns:a16="http://schemas.microsoft.com/office/drawing/2014/main" xmlns="" id="{62BEE4AB-AD30-A34E-8B52-A0452A941AC0}"/>
              </a:ext>
            </a:extLst>
          </p:cNvPr>
          <p:cNvSpPr>
            <a:spLocks noChangeAspect="1"/>
          </p:cNvSpPr>
          <p:nvPr/>
        </p:nvSpPr>
        <p:spPr>
          <a:xfrm>
            <a:off x="1365919" y="5488970"/>
            <a:ext cx="650888" cy="65088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1</a:t>
            </a:r>
            <a:endParaRPr kumimoji="1" lang="ja-JP" altLang="en-US" sz="5400" dirty="0"/>
          </a:p>
        </p:txBody>
      </p:sp>
      <p:sp>
        <p:nvSpPr>
          <p:cNvPr id="5" name="円/楕円 4">
            <a:extLst>
              <a:ext uri="{FF2B5EF4-FFF2-40B4-BE49-F238E27FC236}">
                <a16:creationId xmlns:a16="http://schemas.microsoft.com/office/drawing/2014/main" xmlns="" id="{68BFBFF6-09A2-1044-A9C3-E6C4EFC1C054}"/>
              </a:ext>
            </a:extLst>
          </p:cNvPr>
          <p:cNvSpPr>
            <a:spLocks noChangeAspect="1"/>
          </p:cNvSpPr>
          <p:nvPr/>
        </p:nvSpPr>
        <p:spPr>
          <a:xfrm>
            <a:off x="7402536" y="5488970"/>
            <a:ext cx="650888" cy="65088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5400" dirty="0"/>
              <a:t>6</a:t>
            </a:r>
            <a:endParaRPr kumimoji="1" lang="ja-JP" altLang="en-US" sz="5400" dirty="0"/>
          </a:p>
        </p:txBody>
      </p:sp>
      <p:sp>
        <p:nvSpPr>
          <p:cNvPr id="6" name="円/楕円 5">
            <a:extLst>
              <a:ext uri="{FF2B5EF4-FFF2-40B4-BE49-F238E27FC236}">
                <a16:creationId xmlns:a16="http://schemas.microsoft.com/office/drawing/2014/main" xmlns="" id="{A926A0B9-8AD2-A54A-A53C-9A35C29F11F4}"/>
              </a:ext>
            </a:extLst>
          </p:cNvPr>
          <p:cNvSpPr>
            <a:spLocks noChangeAspect="1"/>
          </p:cNvSpPr>
          <p:nvPr/>
        </p:nvSpPr>
        <p:spPr>
          <a:xfrm>
            <a:off x="1365919" y="3780718"/>
            <a:ext cx="650888" cy="65088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4</a:t>
            </a:r>
            <a:endParaRPr kumimoji="1" lang="ja-JP" altLang="en-US" sz="5400" dirty="0"/>
          </a:p>
        </p:txBody>
      </p:sp>
      <p:sp>
        <p:nvSpPr>
          <p:cNvPr id="7" name="円/楕円 6">
            <a:extLst>
              <a:ext uri="{FF2B5EF4-FFF2-40B4-BE49-F238E27FC236}">
                <a16:creationId xmlns:a16="http://schemas.microsoft.com/office/drawing/2014/main" xmlns="" id="{DD3CF486-DECE-7C40-8C51-AC22D93C0521}"/>
              </a:ext>
            </a:extLst>
          </p:cNvPr>
          <p:cNvSpPr>
            <a:spLocks noChangeAspect="1"/>
          </p:cNvSpPr>
          <p:nvPr/>
        </p:nvSpPr>
        <p:spPr>
          <a:xfrm>
            <a:off x="7402536" y="3780718"/>
            <a:ext cx="650888" cy="65088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5</a:t>
            </a:r>
            <a:endParaRPr kumimoji="1" lang="ja-JP" altLang="en-US" sz="5400" dirty="0"/>
          </a:p>
        </p:txBody>
      </p:sp>
      <p:cxnSp>
        <p:nvCxnSpPr>
          <p:cNvPr id="11" name="曲線コネクタ 10">
            <a:extLst>
              <a:ext uri="{FF2B5EF4-FFF2-40B4-BE49-F238E27FC236}">
                <a16:creationId xmlns:a16="http://schemas.microsoft.com/office/drawing/2014/main" xmlns="" id="{D43C4A6B-C17D-CB49-A20E-6B10077EE5AA}"/>
              </a:ext>
            </a:extLst>
          </p:cNvPr>
          <p:cNvCxnSpPr>
            <a:cxnSpLocks/>
            <a:stCxn id="4" idx="4"/>
            <a:endCxn id="5" idx="4"/>
          </p:cNvCxnSpPr>
          <p:nvPr/>
        </p:nvCxnSpPr>
        <p:spPr>
          <a:xfrm rot="16200000" flipH="1">
            <a:off x="4709671" y="3121549"/>
            <a:ext cx="12700" cy="6036617"/>
          </a:xfrm>
          <a:prstGeom prst="curvedConnector3">
            <a:avLst>
              <a:gd name="adj1" fmla="val 2880701"/>
            </a:avLst>
          </a:prstGeom>
          <a:ln w="889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曲線コネクタ 15">
            <a:extLst>
              <a:ext uri="{FF2B5EF4-FFF2-40B4-BE49-F238E27FC236}">
                <a16:creationId xmlns:a16="http://schemas.microsoft.com/office/drawing/2014/main" xmlns="" id="{1CFAC139-3371-6A46-80DF-9423967A6B69}"/>
              </a:ext>
            </a:extLst>
          </p:cNvPr>
          <p:cNvCxnSpPr>
            <a:cxnSpLocks/>
            <a:stCxn id="5" idx="3"/>
            <a:endCxn id="4" idx="5"/>
          </p:cNvCxnSpPr>
          <p:nvPr/>
        </p:nvCxnSpPr>
        <p:spPr>
          <a:xfrm rot="5400000">
            <a:off x="4709672" y="3256354"/>
            <a:ext cx="12700" cy="5576369"/>
          </a:xfrm>
          <a:prstGeom prst="curvedConnector3">
            <a:avLst>
              <a:gd name="adj1" fmla="val 128134"/>
            </a:avLst>
          </a:prstGeom>
          <a:ln w="889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曲線コネクタ 18">
            <a:extLst>
              <a:ext uri="{FF2B5EF4-FFF2-40B4-BE49-F238E27FC236}">
                <a16:creationId xmlns:a16="http://schemas.microsoft.com/office/drawing/2014/main" xmlns="" id="{2D955C6D-48A4-AE41-BBDB-E2C2C690CE53}"/>
              </a:ext>
            </a:extLst>
          </p:cNvPr>
          <p:cNvCxnSpPr>
            <a:cxnSpLocks/>
            <a:stCxn id="4" idx="6"/>
            <a:endCxn id="7" idx="4"/>
          </p:cNvCxnSpPr>
          <p:nvPr/>
        </p:nvCxnSpPr>
        <p:spPr>
          <a:xfrm flipV="1">
            <a:off x="2016807" y="4431606"/>
            <a:ext cx="5711173" cy="1382808"/>
          </a:xfrm>
          <a:prstGeom prst="curvedConnector2">
            <a:avLst/>
          </a:prstGeom>
          <a:ln w="889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曲線コネクタ 24">
            <a:extLst>
              <a:ext uri="{FF2B5EF4-FFF2-40B4-BE49-F238E27FC236}">
                <a16:creationId xmlns:a16="http://schemas.microsoft.com/office/drawing/2014/main" xmlns="" id="{8FCF8BE0-DDBE-E14B-8AD8-934EA567E81E}"/>
              </a:ext>
            </a:extLst>
          </p:cNvPr>
          <p:cNvCxnSpPr>
            <a:cxnSpLocks/>
            <a:stCxn id="7" idx="2"/>
            <a:endCxn id="4" idx="7"/>
          </p:cNvCxnSpPr>
          <p:nvPr/>
        </p:nvCxnSpPr>
        <p:spPr>
          <a:xfrm rot="10800000" flipV="1">
            <a:off x="1921488" y="4106162"/>
            <a:ext cx="5481049" cy="1478128"/>
          </a:xfrm>
          <a:prstGeom prst="curvedConnector2">
            <a:avLst/>
          </a:prstGeom>
          <a:ln w="889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曲線コネクタ 30">
            <a:extLst>
              <a:ext uri="{FF2B5EF4-FFF2-40B4-BE49-F238E27FC236}">
                <a16:creationId xmlns:a16="http://schemas.microsoft.com/office/drawing/2014/main" xmlns="" id="{BF6F97FD-6D93-C749-A266-4901E5CC7598}"/>
              </a:ext>
            </a:extLst>
          </p:cNvPr>
          <p:cNvCxnSpPr>
            <a:cxnSpLocks/>
            <a:stCxn id="4" idx="0"/>
            <a:endCxn id="6" idx="4"/>
          </p:cNvCxnSpPr>
          <p:nvPr/>
        </p:nvCxnSpPr>
        <p:spPr>
          <a:xfrm rot="5400000" flipH="1" flipV="1">
            <a:off x="1162681" y="4960288"/>
            <a:ext cx="1057364" cy="12700"/>
          </a:xfrm>
          <a:prstGeom prst="curvedConnector3">
            <a:avLst>
              <a:gd name="adj1" fmla="val 50000"/>
            </a:avLst>
          </a:prstGeom>
          <a:ln w="889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曲線コネクタ 34">
            <a:extLst>
              <a:ext uri="{FF2B5EF4-FFF2-40B4-BE49-F238E27FC236}">
                <a16:creationId xmlns:a16="http://schemas.microsoft.com/office/drawing/2014/main" xmlns="" id="{D7F62079-5074-4540-A5E6-CB6C92A20C20}"/>
              </a:ext>
            </a:extLst>
          </p:cNvPr>
          <p:cNvCxnSpPr>
            <a:cxnSpLocks/>
            <a:stCxn id="6" idx="2"/>
            <a:endCxn id="4" idx="2"/>
          </p:cNvCxnSpPr>
          <p:nvPr/>
        </p:nvCxnSpPr>
        <p:spPr>
          <a:xfrm rot="10800000" flipV="1">
            <a:off x="1365919" y="4106162"/>
            <a:ext cx="12700" cy="1708252"/>
          </a:xfrm>
          <a:prstGeom prst="curvedConnector3">
            <a:avLst>
              <a:gd name="adj1" fmla="val 3091039"/>
            </a:avLst>
          </a:prstGeom>
          <a:ln w="889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図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909" y="1052459"/>
            <a:ext cx="4999523" cy="2834237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8659" y="2331295"/>
            <a:ext cx="1671810" cy="74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61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xmlns="" id="{DCD59EA5-284B-4249-81F2-525144C6B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CC626-9685-4B32-881A-61AE4462F4FA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xmlns="" id="{6D998965-2192-A94E-A51E-E5BE46FF719B}"/>
              </a:ext>
            </a:extLst>
          </p:cNvPr>
          <p:cNvSpPr txBox="1">
            <a:spLocks/>
          </p:cNvSpPr>
          <p:nvPr/>
        </p:nvSpPr>
        <p:spPr>
          <a:xfrm>
            <a:off x="2016807" y="441754"/>
            <a:ext cx="5623133" cy="67907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/>
              <a:t>効率の良い移動経路</a:t>
            </a:r>
            <a:endParaRPr lang="ja-JP" altLang="en-US" dirty="0"/>
          </a:p>
        </p:txBody>
      </p:sp>
      <p:sp>
        <p:nvSpPr>
          <p:cNvPr id="4" name="円/楕円 3">
            <a:extLst>
              <a:ext uri="{FF2B5EF4-FFF2-40B4-BE49-F238E27FC236}">
                <a16:creationId xmlns:a16="http://schemas.microsoft.com/office/drawing/2014/main" xmlns="" id="{62BEE4AB-AD30-A34E-8B52-A0452A941AC0}"/>
              </a:ext>
            </a:extLst>
          </p:cNvPr>
          <p:cNvSpPr>
            <a:spLocks noChangeAspect="1"/>
          </p:cNvSpPr>
          <p:nvPr/>
        </p:nvSpPr>
        <p:spPr>
          <a:xfrm>
            <a:off x="1365919" y="5485230"/>
            <a:ext cx="650888" cy="65088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1</a:t>
            </a:r>
            <a:endParaRPr kumimoji="1" lang="ja-JP" altLang="en-US" sz="5400" dirty="0"/>
          </a:p>
        </p:txBody>
      </p:sp>
      <p:sp>
        <p:nvSpPr>
          <p:cNvPr id="5" name="円/楕円 4">
            <a:extLst>
              <a:ext uri="{FF2B5EF4-FFF2-40B4-BE49-F238E27FC236}">
                <a16:creationId xmlns:a16="http://schemas.microsoft.com/office/drawing/2014/main" xmlns="" id="{68BFBFF6-09A2-1044-A9C3-E6C4EFC1C054}"/>
              </a:ext>
            </a:extLst>
          </p:cNvPr>
          <p:cNvSpPr>
            <a:spLocks noChangeAspect="1"/>
          </p:cNvSpPr>
          <p:nvPr/>
        </p:nvSpPr>
        <p:spPr>
          <a:xfrm>
            <a:off x="7402536" y="5485230"/>
            <a:ext cx="650888" cy="65088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6</a:t>
            </a:r>
            <a:endParaRPr kumimoji="1" lang="ja-JP" altLang="en-US" sz="5400" dirty="0"/>
          </a:p>
        </p:txBody>
      </p:sp>
      <p:sp>
        <p:nvSpPr>
          <p:cNvPr id="6" name="円/楕円 5">
            <a:extLst>
              <a:ext uri="{FF2B5EF4-FFF2-40B4-BE49-F238E27FC236}">
                <a16:creationId xmlns:a16="http://schemas.microsoft.com/office/drawing/2014/main" xmlns="" id="{A926A0B9-8AD2-A54A-A53C-9A35C29F11F4}"/>
              </a:ext>
            </a:extLst>
          </p:cNvPr>
          <p:cNvSpPr>
            <a:spLocks noChangeAspect="1"/>
          </p:cNvSpPr>
          <p:nvPr/>
        </p:nvSpPr>
        <p:spPr>
          <a:xfrm>
            <a:off x="1365919" y="3776978"/>
            <a:ext cx="650888" cy="65088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5400" dirty="0"/>
              <a:t>4</a:t>
            </a:r>
            <a:endParaRPr kumimoji="1" lang="ja-JP" altLang="en-US" sz="5400" dirty="0"/>
          </a:p>
        </p:txBody>
      </p:sp>
      <p:sp>
        <p:nvSpPr>
          <p:cNvPr id="7" name="円/楕円 6">
            <a:extLst>
              <a:ext uri="{FF2B5EF4-FFF2-40B4-BE49-F238E27FC236}">
                <a16:creationId xmlns:a16="http://schemas.microsoft.com/office/drawing/2014/main" xmlns="" id="{DD3CF486-DECE-7C40-8C51-AC22D93C0521}"/>
              </a:ext>
            </a:extLst>
          </p:cNvPr>
          <p:cNvSpPr>
            <a:spLocks noChangeAspect="1"/>
          </p:cNvSpPr>
          <p:nvPr/>
        </p:nvSpPr>
        <p:spPr>
          <a:xfrm>
            <a:off x="7402536" y="3776978"/>
            <a:ext cx="650888" cy="65088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5</a:t>
            </a:r>
            <a:endParaRPr kumimoji="1" lang="ja-JP" altLang="en-US" sz="5400" dirty="0"/>
          </a:p>
        </p:txBody>
      </p: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xmlns="" id="{48B42ED8-E40F-3543-B887-AE8C5142D2F5}"/>
              </a:ext>
            </a:extLst>
          </p:cNvPr>
          <p:cNvCxnSpPr>
            <a:stCxn id="6" idx="4"/>
            <a:endCxn id="4" idx="0"/>
          </p:cNvCxnSpPr>
          <p:nvPr/>
        </p:nvCxnSpPr>
        <p:spPr>
          <a:xfrm>
            <a:off x="1691363" y="4427866"/>
            <a:ext cx="0" cy="1057364"/>
          </a:xfrm>
          <a:prstGeom prst="straightConnector1">
            <a:avLst/>
          </a:prstGeom>
          <a:ln w="889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xmlns="" id="{E024ED7C-A566-E84E-AC87-77EAFFB9B0E7}"/>
              </a:ext>
            </a:extLst>
          </p:cNvPr>
          <p:cNvCxnSpPr>
            <a:cxnSpLocks/>
            <a:stCxn id="4" idx="6"/>
            <a:endCxn id="5" idx="2"/>
          </p:cNvCxnSpPr>
          <p:nvPr/>
        </p:nvCxnSpPr>
        <p:spPr>
          <a:xfrm>
            <a:off x="2016807" y="5810674"/>
            <a:ext cx="5385729" cy="0"/>
          </a:xfrm>
          <a:prstGeom prst="straightConnector1">
            <a:avLst/>
          </a:prstGeom>
          <a:ln w="889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xmlns="" id="{5ED423F7-0BD9-B04E-8D40-589FCC7B6F41}"/>
              </a:ext>
            </a:extLst>
          </p:cNvPr>
          <p:cNvCxnSpPr>
            <a:cxnSpLocks/>
            <a:stCxn id="7" idx="2"/>
            <a:endCxn id="6" idx="6"/>
          </p:cNvCxnSpPr>
          <p:nvPr/>
        </p:nvCxnSpPr>
        <p:spPr>
          <a:xfrm flipH="1">
            <a:off x="2016807" y="4102422"/>
            <a:ext cx="5385729" cy="0"/>
          </a:xfrm>
          <a:prstGeom prst="straightConnector1">
            <a:avLst/>
          </a:prstGeom>
          <a:ln w="889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xmlns="" id="{C97AE686-8E2D-5544-9665-968F81BE4E57}"/>
              </a:ext>
            </a:extLst>
          </p:cNvPr>
          <p:cNvCxnSpPr>
            <a:cxnSpLocks/>
            <a:stCxn id="5" idx="0"/>
            <a:endCxn id="7" idx="4"/>
          </p:cNvCxnSpPr>
          <p:nvPr/>
        </p:nvCxnSpPr>
        <p:spPr>
          <a:xfrm flipV="1">
            <a:off x="7727980" y="4427866"/>
            <a:ext cx="0" cy="1057364"/>
          </a:xfrm>
          <a:prstGeom prst="straightConnector1">
            <a:avLst/>
          </a:prstGeom>
          <a:ln w="889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図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909" y="1052459"/>
            <a:ext cx="4999523" cy="2816633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8659" y="2331295"/>
            <a:ext cx="1671810" cy="74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80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レトロスペクト">
  <a:themeElements>
    <a:clrScheme name="暖かみのある青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レトロスペク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つくばOPTA_TTP" id="{F502580D-6921-C04B-B99B-CA31C1B7B5EA}" vid="{56AF3FB2-7A52-8749-BF9D-5D827F1D2DE7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{4D601021-34CC-4546-B055-EC2B0C4143D8}tf10001119</Template>
  <TotalTime>8318</TotalTime>
  <Words>2386</Words>
  <Application>Microsoft Macintosh PowerPoint</Application>
  <PresentationFormat>画面に合わせる (4:3)</PresentationFormat>
  <Paragraphs>713</Paragraphs>
  <Slides>49</Slides>
  <Notes>15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49</vt:i4>
      </vt:variant>
    </vt:vector>
  </HeadingPairs>
  <TitlesOfParts>
    <vt:vector size="63" baseType="lpstr">
      <vt:lpstr>Calibri</vt:lpstr>
      <vt:lpstr>Calibri Light</vt:lpstr>
      <vt:lpstr>Cambria Math</vt:lpstr>
      <vt:lpstr>Century</vt:lpstr>
      <vt:lpstr>HiraMinPro-W3</vt:lpstr>
      <vt:lpstr>Mangal</vt:lpstr>
      <vt:lpstr>MS PGothic</vt:lpstr>
      <vt:lpstr>ＭＳ Ｐゴシック</vt:lpstr>
      <vt:lpstr>ＭＳ Ｐ明朝</vt:lpstr>
      <vt:lpstr>Times New Roman</vt:lpstr>
      <vt:lpstr>Wingdings</vt:lpstr>
      <vt:lpstr>Yu Gothic</vt:lpstr>
      <vt:lpstr>游ゴシック</vt:lpstr>
      <vt:lpstr>レトロスペクト</vt:lpstr>
      <vt:lpstr>二重総当たりリーグ戦における 移動距離の最小化</vt:lpstr>
      <vt:lpstr>目次</vt:lpstr>
      <vt:lpstr>目次</vt:lpstr>
      <vt:lpstr>二重総当たりリーグ戦とは</vt:lpstr>
      <vt:lpstr>巡回トーナメント問題 (Traveling Tournament Problem : TTP)</vt:lpstr>
      <vt:lpstr>PowerPoint プレゼンテーション</vt:lpstr>
      <vt:lpstr>制約を満たさないスケジュール</vt:lpstr>
      <vt:lpstr>PowerPoint プレゼンテーション</vt:lpstr>
      <vt:lpstr>PowerPoint プレゼンテーション</vt:lpstr>
      <vt:lpstr>PowerPoint プレゼンテーション</vt:lpstr>
      <vt:lpstr>目次</vt:lpstr>
      <vt:lpstr>効率が良いと思われる スケジュールの性質</vt:lpstr>
      <vt:lpstr>PowerPoint プレゼンテーション</vt:lpstr>
      <vt:lpstr>PowerPoint プレゼンテーション</vt:lpstr>
      <vt:lpstr>PowerPoint プレゼンテーション</vt:lpstr>
      <vt:lpstr>効率が良いと思われる スケジュールの性質</vt:lpstr>
      <vt:lpstr>P_3-Packing</vt:lpstr>
      <vt:lpstr>PowerPoint プレゼンテーション</vt:lpstr>
      <vt:lpstr>P_3-Packingの定式化</vt:lpstr>
      <vt:lpstr>初期解生成</vt:lpstr>
      <vt:lpstr>チーム数6k+4の問題に対する 初期解生成法</vt:lpstr>
      <vt:lpstr>チーム数6k+4の問題に対する 初期解生成法</vt:lpstr>
      <vt:lpstr>グループ単位の対戦表</vt:lpstr>
      <vt:lpstr>初期解生成</vt:lpstr>
      <vt:lpstr>チーム数6kの問題に対する 初期解生成法</vt:lpstr>
      <vt:lpstr>チーム数6kの問題に対する 初期解生成法</vt:lpstr>
      <vt:lpstr>グループ単位の対戦表</vt:lpstr>
      <vt:lpstr>グループ単位の対戦表</vt:lpstr>
      <vt:lpstr>グループ単位の対戦表</vt:lpstr>
      <vt:lpstr>グループ単位の対戦表の 生成方法</vt:lpstr>
      <vt:lpstr>グループ単位の対戦表の 生成の定式化</vt:lpstr>
      <vt:lpstr>グループ単位の対戦表の 比較</vt:lpstr>
      <vt:lpstr>グループ単位の対戦表を チーム単位に戻す</vt:lpstr>
      <vt:lpstr>目次</vt:lpstr>
      <vt:lpstr>PowerPoint プレゼンテーション</vt:lpstr>
      <vt:lpstr>PowerPoint プレゼンテーション</vt:lpstr>
      <vt:lpstr>GroupSwapDays</vt:lpstr>
      <vt:lpstr>PowerPoint プレゼンテーション</vt:lpstr>
      <vt:lpstr>GroupSwapTeams</vt:lpstr>
      <vt:lpstr>近傍計算時間</vt:lpstr>
      <vt:lpstr>多スタートタブー探索法</vt:lpstr>
      <vt:lpstr>目次</vt:lpstr>
      <vt:lpstr>数理計画問題の実験</vt:lpstr>
      <vt:lpstr>実行結果</vt:lpstr>
      <vt:lpstr>まとめと今後の課題</vt:lpstr>
      <vt:lpstr>PowerPoint プレゼンテーション</vt:lpstr>
      <vt:lpstr>タブー探索法</vt:lpstr>
      <vt:lpstr>多スタートタブー探索法</vt:lpstr>
      <vt:lpstr>実行結果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二重総当たりリーグ戦における 移動距離の最小化</dc:title>
  <dc:creator>平野敬祐</dc:creator>
  <cp:lastModifiedBy>Microsoft Office ユーザー</cp:lastModifiedBy>
  <cp:revision>333</cp:revision>
  <cp:lastPrinted>2018-09-18T04:59:42Z</cp:lastPrinted>
  <dcterms:created xsi:type="dcterms:W3CDTF">2018-05-22T02:56:20Z</dcterms:created>
  <dcterms:modified xsi:type="dcterms:W3CDTF">2018-09-19T09:44:08Z</dcterms:modified>
</cp:coreProperties>
</file>