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>
  <p:sldMasterIdLst>
    <p:sldMasterId id="2147483769" r:id="rId1"/>
    <p:sldMasterId id="2147483661" r:id="rId2"/>
    <p:sldMasterId id="2147483673" r:id="rId3"/>
    <p:sldMasterId id="2147483685" r:id="rId4"/>
    <p:sldMasterId id="2147483697" r:id="rId5"/>
    <p:sldMasterId id="2147483709" r:id="rId6"/>
    <p:sldMasterId id="2147483721" r:id="rId7"/>
    <p:sldMasterId id="2147483733" r:id="rId8"/>
    <p:sldMasterId id="2147483745" r:id="rId9"/>
    <p:sldMasterId id="2147483757" r:id="rId10"/>
    <p:sldMasterId id="2147483781" r:id="rId11"/>
    <p:sldMasterId id="2147483818" r:id="rId12"/>
    <p:sldMasterId id="2147483806" r:id="rId13"/>
    <p:sldMasterId id="2147483794" r:id="rId14"/>
  </p:sldMasterIdLst>
  <p:notesMasterIdLst>
    <p:notesMasterId r:id="rId16"/>
  </p:notesMasterIdLst>
  <p:handoutMasterIdLst>
    <p:handoutMasterId r:id="rId17"/>
  </p:handoutMasterIdLst>
  <p:sldIdLst>
    <p:sldId id="510" r:id="rId15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7F8"/>
    <a:srgbClr val="666699"/>
    <a:srgbClr val="0000FF"/>
    <a:srgbClr val="CC6600"/>
    <a:srgbClr val="FFCC00"/>
    <a:srgbClr val="009900"/>
    <a:srgbClr val="660066"/>
    <a:srgbClr val="FFCCCC"/>
    <a:srgbClr val="F73BEA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7CE84F3-28C3-443E-9E96-99CF82512B78}" styleName="深色样式 1 - 强调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54" autoAdjust="0"/>
    <p:restoredTop sz="89179" autoAdjust="0"/>
  </p:normalViewPr>
  <p:slideViewPr>
    <p:cSldViewPr>
      <p:cViewPr varScale="1">
        <p:scale>
          <a:sx n="72" d="100"/>
          <a:sy n="72" d="100"/>
        </p:scale>
        <p:origin x="3534" y="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10" Type="http://schemas.openxmlformats.org/officeDocument/2006/relationships/slideMaster" Target="slideMasters/slideMaster10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6332"/>
          </a:xfrm>
          <a:prstGeom prst="rect">
            <a:avLst/>
          </a:prstGeom>
        </p:spPr>
        <p:txBody>
          <a:bodyPr vert="horz" lIns="91245" tIns="45623" rIns="91245" bIns="4562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7" y="3"/>
            <a:ext cx="2945659" cy="496332"/>
          </a:xfrm>
          <a:prstGeom prst="rect">
            <a:avLst/>
          </a:prstGeom>
        </p:spPr>
        <p:txBody>
          <a:bodyPr vert="horz" lIns="91245" tIns="45623" rIns="91245" bIns="45623" rtlCol="0"/>
          <a:lstStyle>
            <a:lvl1pPr algn="r">
              <a:defRPr sz="1200"/>
            </a:lvl1pPr>
          </a:lstStyle>
          <a:p>
            <a:fld id="{F2F62223-F7CB-47CE-B581-434AB30CB938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6" y="9428587"/>
            <a:ext cx="2945659" cy="496332"/>
          </a:xfrm>
          <a:prstGeom prst="rect">
            <a:avLst/>
          </a:prstGeom>
        </p:spPr>
        <p:txBody>
          <a:bodyPr vert="horz" lIns="91245" tIns="45623" rIns="91245" bIns="45623" rtlCol="0" anchor="b"/>
          <a:lstStyle>
            <a:lvl1pPr algn="l">
              <a:defRPr sz="1200"/>
            </a:lvl1pPr>
          </a:lstStyle>
          <a:p>
            <a:r>
              <a:rPr kumimoji="1" lang="en-US" altLang="ja-JP"/>
              <a:t>Copyright © 2014.J.C.O.S,Inc.All Rights Reserved.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7" y="9428587"/>
            <a:ext cx="2945659" cy="496332"/>
          </a:xfrm>
          <a:prstGeom prst="rect">
            <a:avLst/>
          </a:prstGeom>
        </p:spPr>
        <p:txBody>
          <a:bodyPr vert="horz" lIns="91245" tIns="45623" rIns="91245" bIns="45623" rtlCol="0" anchor="b"/>
          <a:lstStyle>
            <a:lvl1pPr algn="r">
              <a:defRPr sz="1200"/>
            </a:lvl1pPr>
          </a:lstStyle>
          <a:p>
            <a:fld id="{AC4C15FF-1440-4A92-A91B-44A7CF36A1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61717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6332"/>
          </a:xfrm>
          <a:prstGeom prst="rect">
            <a:avLst/>
          </a:prstGeom>
        </p:spPr>
        <p:txBody>
          <a:bodyPr vert="horz" lIns="91245" tIns="45623" rIns="91245" bIns="4562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7" y="3"/>
            <a:ext cx="2945659" cy="496332"/>
          </a:xfrm>
          <a:prstGeom prst="rect">
            <a:avLst/>
          </a:prstGeom>
        </p:spPr>
        <p:txBody>
          <a:bodyPr vert="horz" lIns="91245" tIns="45623" rIns="91245" bIns="45623" rtlCol="0"/>
          <a:lstStyle>
            <a:lvl1pPr algn="r">
              <a:defRPr sz="1200"/>
            </a:lvl1pPr>
          </a:lstStyle>
          <a:p>
            <a:fld id="{356877DB-E58D-4CF5-BF6A-DEEF69CD94EE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45" tIns="45623" rIns="91245" bIns="4562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7"/>
            <a:ext cx="5438140" cy="4466987"/>
          </a:xfrm>
          <a:prstGeom prst="rect">
            <a:avLst/>
          </a:prstGeom>
        </p:spPr>
        <p:txBody>
          <a:bodyPr vert="horz" lIns="91245" tIns="45623" rIns="91245" bIns="4562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6" y="9428587"/>
            <a:ext cx="2945659" cy="496332"/>
          </a:xfrm>
          <a:prstGeom prst="rect">
            <a:avLst/>
          </a:prstGeom>
        </p:spPr>
        <p:txBody>
          <a:bodyPr vert="horz" lIns="91245" tIns="45623" rIns="91245" bIns="45623" rtlCol="0" anchor="b"/>
          <a:lstStyle>
            <a:lvl1pPr algn="l">
              <a:defRPr sz="1200"/>
            </a:lvl1pPr>
          </a:lstStyle>
          <a:p>
            <a:r>
              <a:rPr kumimoji="1" lang="en-US" altLang="ja-JP"/>
              <a:t>Copyright © 2014.J.C.O.S,Inc.All Rights Reserved.</a:t>
            </a:r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7" y="9428587"/>
            <a:ext cx="2945659" cy="496332"/>
          </a:xfrm>
          <a:prstGeom prst="rect">
            <a:avLst/>
          </a:prstGeom>
        </p:spPr>
        <p:txBody>
          <a:bodyPr vert="horz" lIns="91245" tIns="45623" rIns="91245" bIns="45623" rtlCol="0" anchor="b"/>
          <a:lstStyle>
            <a:lvl1pPr algn="r">
              <a:defRPr sz="1200"/>
            </a:lvl1pPr>
          </a:lstStyle>
          <a:p>
            <a:fld id="{8295AD99-FAEC-4642-B93E-8C808579F9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039890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1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 smtClean="0"/>
              <a:t>Copyright © 2014.J.C.O.S,Inc.All Rights Reserved.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295AD99-FAEC-4642-B93E-8C808579F94E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180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D821-1720-48E1-B868-3F56DBC3976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7D3B-ECF2-4B5E-B996-34D881B83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0424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D821-1720-48E1-B868-3F56DBC3976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7D3B-ECF2-4B5E-B996-34D881B83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2981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D821-1720-48E1-B868-3F56DBC3976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7D3B-ECF2-4B5E-B996-34D881B83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2964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7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D821-1720-48E1-B868-3F56DBC3976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7D3B-ECF2-4B5E-B996-34D881B83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828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527404"/>
            <a:ext cx="5915025" cy="1914702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679" y="2428347"/>
            <a:ext cx="290155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679" y="3618442"/>
            <a:ext cx="2901553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841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841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D821-1720-48E1-B868-3F56DBC3976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7D3B-ECF2-4B5E-B996-34D881B83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0872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D821-1720-48E1-B868-3F56DBC3976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7D3B-ECF2-4B5E-B996-34D881B83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745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D821-1720-48E1-B868-3F56DBC3976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7D3B-ECF2-4B5E-B996-34D881B83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678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D821-1720-48E1-B868-3F56DBC3976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7D3B-ECF2-4B5E-B996-34D881B83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3615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D821-1720-48E1-B868-3F56DBC3976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7D3B-ECF2-4B5E-B996-34D881B83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4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D821-1720-48E1-B868-3F56DBC3976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7D3B-ECF2-4B5E-B996-34D881B83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8089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21969" cy="839487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0D821-1720-48E1-B868-3F56DBC3976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7D3B-ECF2-4B5E-B996-34D881B83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886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4E24-4047-444C-B78F-19F922515C4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76CAA-A94E-4F12-B131-48A19F12F5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4E24-4047-444C-B78F-19F922515C4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76CAA-A94E-4F12-B131-48A19F12F5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4E24-4047-444C-B78F-19F922515C4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76CAA-A94E-4F12-B131-48A19F12F5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7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4E24-4047-444C-B78F-19F922515C4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76CAA-A94E-4F12-B131-48A19F12F5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527404"/>
            <a:ext cx="5915025" cy="1914702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679" y="2428347"/>
            <a:ext cx="290155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679" y="3618442"/>
            <a:ext cx="2901553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841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841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4E24-4047-444C-B78F-19F922515C4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76CAA-A94E-4F12-B131-48A19F12F5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4E24-4047-444C-B78F-19F922515C4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76CAA-A94E-4F12-B131-48A19F12F5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4E24-4047-444C-B78F-19F922515C4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76CAA-A94E-4F12-B131-48A19F12F5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4E24-4047-444C-B78F-19F922515C4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76CAA-A94E-4F12-B131-48A19F12F5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4E24-4047-444C-B78F-19F922515C4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76CAA-A94E-4F12-B131-48A19F12F5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4E24-4047-444C-B78F-19F922515C4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76CAA-A94E-4F12-B131-48A19F12F5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21969" cy="839487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4E24-4047-444C-B78F-19F922515C4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76CAA-A94E-4F12-B131-48A19F12F5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1AD-7563-4472-B00B-AABC64702A9C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45BC-0B00-4168-9534-60FE1E40E1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1AD-7563-4472-B00B-AABC64702A9C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45BC-0B00-4168-9534-60FE1E40E1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1AD-7563-4472-B00B-AABC64702A9C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45BC-0B00-4168-9534-60FE1E40E1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7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1AD-7563-4472-B00B-AABC64702A9C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45BC-0B00-4168-9534-60FE1E40E1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527404"/>
            <a:ext cx="5915025" cy="1914702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679" y="2428347"/>
            <a:ext cx="290155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679" y="3618442"/>
            <a:ext cx="2901553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841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841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1AD-7563-4472-B00B-AABC64702A9C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45BC-0B00-4168-9534-60FE1E40E1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1AD-7563-4472-B00B-AABC64702A9C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45BC-0B00-4168-9534-60FE1E40E1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1AD-7563-4472-B00B-AABC64702A9C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45BC-0B00-4168-9534-60FE1E40E1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1AD-7563-4472-B00B-AABC64702A9C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45BC-0B00-4168-9534-60FE1E40E1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1AD-7563-4472-B00B-AABC64702A9C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45BC-0B00-4168-9534-60FE1E40E1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1AD-7563-4472-B00B-AABC64702A9C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45BC-0B00-4168-9534-60FE1E40E1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21969" cy="839487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1AD-7563-4472-B00B-AABC64702A9C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445BC-0B00-4168-9534-60FE1E40E1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38E9-DC2B-4660-A5EB-F8645DA2BA7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A4BE6-57A5-4CB5-998A-FF22DB7865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38E9-DC2B-4660-A5EB-F8645DA2BA7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A4BE6-57A5-4CB5-998A-FF22DB7865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38E9-DC2B-4660-A5EB-F8645DA2BA7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A4BE6-57A5-4CB5-998A-FF22DB7865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7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38E9-DC2B-4660-A5EB-F8645DA2BA7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A4BE6-57A5-4CB5-998A-FF22DB7865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527404"/>
            <a:ext cx="5915025" cy="1914702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679" y="2428347"/>
            <a:ext cx="290155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679" y="3618442"/>
            <a:ext cx="2901553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841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841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38E9-DC2B-4660-A5EB-F8645DA2BA7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A4BE6-57A5-4CB5-998A-FF22DB7865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38E9-DC2B-4660-A5EB-F8645DA2BA7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A4BE6-57A5-4CB5-998A-FF22DB7865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38E9-DC2B-4660-A5EB-F8645DA2BA7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A4BE6-57A5-4CB5-998A-FF22DB7865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38E9-DC2B-4660-A5EB-F8645DA2BA7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A4BE6-57A5-4CB5-998A-FF22DB7865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38E9-DC2B-4660-A5EB-F8645DA2BA7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A4BE6-57A5-4CB5-998A-FF22DB7865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38E9-DC2B-4660-A5EB-F8645DA2BA7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A4BE6-57A5-4CB5-998A-FF22DB7865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21969" cy="839487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C38E9-DC2B-4660-A5EB-F8645DA2BA7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A4BE6-57A5-4CB5-998A-FF22DB7865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F0EA-FD7F-4A6E-80FE-84B66B7460BB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9C02-B112-4467-B56A-052BC14F4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F0EA-FD7F-4A6E-80FE-84B66B7460BB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9C02-B112-4467-B56A-052BC14F4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F0EA-FD7F-4A6E-80FE-84B66B7460BB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9C02-B112-4467-B56A-052BC14F4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7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F0EA-FD7F-4A6E-80FE-84B66B7460BB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9C02-B112-4467-B56A-052BC14F4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527404"/>
            <a:ext cx="5915025" cy="1914702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679" y="2428347"/>
            <a:ext cx="290155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679" y="3618442"/>
            <a:ext cx="2901553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841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841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F0EA-FD7F-4A6E-80FE-84B66B7460BB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9C02-B112-4467-B56A-052BC14F4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F0EA-FD7F-4A6E-80FE-84B66B7460BB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9C02-B112-4467-B56A-052BC14F4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F0EA-FD7F-4A6E-80FE-84B66B7460BB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9C02-B112-4467-B56A-052BC14F4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F0EA-FD7F-4A6E-80FE-84B66B7460BB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9C02-B112-4467-B56A-052BC14F4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F0EA-FD7F-4A6E-80FE-84B66B7460BB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9C02-B112-4467-B56A-052BC14F4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F0EA-FD7F-4A6E-80FE-84B66B7460BB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9C02-B112-4467-B56A-052BC14F4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21969" cy="839487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F0EA-FD7F-4A6E-80FE-84B66B7460BB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19C02-B112-4467-B56A-052BC14F4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72A2-5D6A-454A-A569-3A91AEBB6618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420E0-F7D6-403D-806F-73B3B82F8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72A2-5D6A-454A-A569-3A91AEBB6618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420E0-F7D6-403D-806F-73B3B82F8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72A2-5D6A-454A-A569-3A91AEBB6618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420E0-F7D6-403D-806F-73B3B82F8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7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72A2-5D6A-454A-A569-3A91AEBB6618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420E0-F7D6-403D-806F-73B3B82F8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527404"/>
            <a:ext cx="5915025" cy="1914702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679" y="2428347"/>
            <a:ext cx="290155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679" y="3618442"/>
            <a:ext cx="2901553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841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841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72A2-5D6A-454A-A569-3A91AEBB6618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420E0-F7D6-403D-806F-73B3B82F8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72A2-5D6A-454A-A569-3A91AEBB6618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420E0-F7D6-403D-806F-73B3B82F8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72A2-5D6A-454A-A569-3A91AEBB6618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420E0-F7D6-403D-806F-73B3B82F8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72A2-5D6A-454A-A569-3A91AEBB6618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420E0-F7D6-403D-806F-73B3B82F8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72A2-5D6A-454A-A569-3A91AEBB6618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420E0-F7D6-403D-806F-73B3B82F8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72A2-5D6A-454A-A569-3A91AEBB6618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420E0-F7D6-403D-806F-73B3B82F8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21969" cy="839487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572A2-5D6A-454A-A569-3A91AEBB6618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420E0-F7D6-403D-806F-73B3B82F8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5F84-A236-4A45-95CE-3E9E4F49D1AF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22926-1BB2-4690-B085-E740E404EC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5F84-A236-4A45-95CE-3E9E4F49D1AF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22926-1BB2-4690-B085-E740E404EC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5F84-A236-4A45-95CE-3E9E4F49D1AF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22926-1BB2-4690-B085-E740E404EC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7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5F84-A236-4A45-95CE-3E9E4F49D1AF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22926-1BB2-4690-B085-E740E404EC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527404"/>
            <a:ext cx="5915025" cy="1914702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679" y="2428347"/>
            <a:ext cx="290155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679" y="3618442"/>
            <a:ext cx="2901553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841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841" cy="532218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5F84-A236-4A45-95CE-3E9E4F49D1AF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22926-1BB2-4690-B085-E740E404EC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5F84-A236-4A45-95CE-3E9E4F49D1AF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22926-1BB2-4690-B085-E740E404EC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5F84-A236-4A45-95CE-3E9E4F49D1AF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22926-1BB2-4690-B085-E740E404EC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5F84-A236-4A45-95CE-3E9E4F49D1AF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22926-1BB2-4690-B085-E740E404EC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5F84-A236-4A45-95CE-3E9E4F49D1AF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22926-1BB2-4690-B085-E740E404EC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5F84-A236-4A45-95CE-3E9E4F49D1AF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22926-1BB2-4690-B085-E740E404EC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21969" cy="839487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05F84-A236-4A45-95CE-3E9E4F49D1AF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22926-1BB2-4690-B085-E740E404EC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C4AA-8B13-46DA-8E2F-928551C16130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6DDD-27D5-40D1-B356-80AF4DE2A2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C4AA-8B13-46DA-8E2F-928551C16130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6DDD-27D5-40D1-B356-80AF4DE2A2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C4AA-8B13-46DA-8E2F-928551C16130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6DDD-27D5-40D1-B356-80AF4DE2A2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7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C4AA-8B13-46DA-8E2F-928551C16130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6DDD-27D5-40D1-B356-80AF4DE2A2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679" y="2428347"/>
            <a:ext cx="290155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679" y="3618442"/>
            <a:ext cx="290155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841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841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C4AA-8B13-46DA-8E2F-928551C16130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6DDD-27D5-40D1-B356-80AF4DE2A2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C4AA-8B13-46DA-8E2F-928551C16130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6DDD-27D5-40D1-B356-80AF4DE2A2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C4AA-8B13-46DA-8E2F-928551C16130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6DDD-27D5-40D1-B356-80AF4DE2A2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C4AA-8B13-46DA-8E2F-928551C16130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6DDD-27D5-40D1-B356-80AF4DE2A2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C4AA-8B13-46DA-8E2F-928551C16130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6DDD-27D5-40D1-B356-80AF4DE2A2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C4AA-8B13-46DA-8E2F-928551C16130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6DDD-27D5-40D1-B356-80AF4DE2A2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21969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C4AA-8B13-46DA-8E2F-928551C16130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86DDD-27D5-40D1-B356-80AF4DE2A2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CB00-5E96-43BC-8FCB-7BF0DBAEEB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CB00-5E96-43BC-8FCB-7BF0DBAEEB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CB00-5E96-43BC-8FCB-7BF0DBAEEB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7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637014"/>
            <a:ext cx="2900363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CB00-5E96-43BC-8FCB-7BF0DBAEEB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679" y="2428347"/>
            <a:ext cx="290155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679" y="3618442"/>
            <a:ext cx="290155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841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841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CB00-5E96-43BC-8FCB-7BF0DBAEEB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CB00-5E96-43BC-8FCB-7BF0DBAEEB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CB00-5E96-43BC-8FCB-7BF0DBAEEB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CB00-5E96-43BC-8FCB-7BF0DBAEEB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679" y="660400"/>
            <a:ext cx="2212181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841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679" y="2971800"/>
            <a:ext cx="2212181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CB00-5E96-43BC-8FCB-7BF0DBAEEB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CB00-5E96-43BC-8FCB-7BF0DBAEEB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21969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8CB00-5E96-43BC-8FCB-7BF0DBAEEB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60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20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41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01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622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8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C159-C207-4EA9-A28C-211F3DD61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C159-C207-4EA9-A28C-211F3DD61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5778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0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C159-C207-4EA9-A28C-211F3DD61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4044"/>
            </a:lvl1pPr>
            <a:lvl2pPr>
              <a:defRPr sz="3467"/>
            </a:lvl2pPr>
            <a:lvl3pPr>
              <a:defRPr sz="2889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4044"/>
            </a:lvl1pPr>
            <a:lvl2pPr>
              <a:defRPr sz="3467"/>
            </a:lvl2pPr>
            <a:lvl3pPr>
              <a:defRPr sz="2889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C159-C207-4EA9-A28C-211F3DD61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3467"/>
            </a:lvl1pPr>
            <a:lvl2pPr>
              <a:defRPr sz="2889"/>
            </a:lvl2pPr>
            <a:lvl3pPr>
              <a:defRPr sz="2600"/>
            </a:lvl3pPr>
            <a:lvl4pPr>
              <a:defRPr sz="2311"/>
            </a:lvl4pPr>
            <a:lvl5pPr>
              <a:defRPr sz="2311"/>
            </a:lvl5pPr>
            <a:lvl6pPr>
              <a:defRPr sz="2311"/>
            </a:lvl6pPr>
            <a:lvl7pPr>
              <a:defRPr sz="2311"/>
            </a:lvl7pPr>
            <a:lvl8pPr>
              <a:defRPr sz="2311"/>
            </a:lvl8pPr>
            <a:lvl9pPr>
              <a:defRPr sz="231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3467"/>
            </a:lvl1pPr>
            <a:lvl2pPr>
              <a:defRPr sz="2889"/>
            </a:lvl2pPr>
            <a:lvl3pPr>
              <a:defRPr sz="2600"/>
            </a:lvl3pPr>
            <a:lvl4pPr>
              <a:defRPr sz="2311"/>
            </a:lvl4pPr>
            <a:lvl5pPr>
              <a:defRPr sz="2311"/>
            </a:lvl5pPr>
            <a:lvl6pPr>
              <a:defRPr sz="2311"/>
            </a:lvl6pPr>
            <a:lvl7pPr>
              <a:defRPr sz="2311"/>
            </a:lvl7pPr>
            <a:lvl8pPr>
              <a:defRPr sz="2311"/>
            </a:lvl8pPr>
            <a:lvl9pPr>
              <a:defRPr sz="231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C159-C207-4EA9-A28C-211F3DD61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C159-C207-4EA9-A28C-211F3DD61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C159-C207-4EA9-A28C-211F3DD61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889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2022"/>
            </a:lvl1pPr>
            <a:lvl2pPr marL="660380" indent="0">
              <a:buNone/>
              <a:defRPr sz="1733"/>
            </a:lvl2pPr>
            <a:lvl3pPr marL="1320759" indent="0">
              <a:buNone/>
              <a:defRPr sz="1444"/>
            </a:lvl3pPr>
            <a:lvl4pPr marL="1981139" indent="0">
              <a:buNone/>
              <a:defRPr sz="1300"/>
            </a:lvl4pPr>
            <a:lvl5pPr marL="2641519" indent="0">
              <a:buNone/>
              <a:defRPr sz="1300"/>
            </a:lvl5pPr>
            <a:lvl6pPr marL="3301898" indent="0">
              <a:buNone/>
              <a:defRPr sz="1300"/>
            </a:lvl6pPr>
            <a:lvl7pPr marL="3962278" indent="0">
              <a:buNone/>
              <a:defRPr sz="1300"/>
            </a:lvl7pPr>
            <a:lvl8pPr marL="4622658" indent="0">
              <a:buNone/>
              <a:defRPr sz="1300"/>
            </a:lvl8pPr>
            <a:lvl9pPr marL="5283037" indent="0">
              <a:buNone/>
              <a:defRPr sz="13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C159-C207-4EA9-A28C-211F3DD61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889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2022"/>
            </a:lvl1pPr>
            <a:lvl2pPr marL="660380" indent="0">
              <a:buNone/>
              <a:defRPr sz="1733"/>
            </a:lvl2pPr>
            <a:lvl3pPr marL="1320759" indent="0">
              <a:buNone/>
              <a:defRPr sz="1444"/>
            </a:lvl3pPr>
            <a:lvl4pPr marL="1981139" indent="0">
              <a:buNone/>
              <a:defRPr sz="1300"/>
            </a:lvl4pPr>
            <a:lvl5pPr marL="2641519" indent="0">
              <a:buNone/>
              <a:defRPr sz="1300"/>
            </a:lvl5pPr>
            <a:lvl6pPr marL="3301898" indent="0">
              <a:buNone/>
              <a:defRPr sz="1300"/>
            </a:lvl6pPr>
            <a:lvl7pPr marL="3962278" indent="0">
              <a:buNone/>
              <a:defRPr sz="1300"/>
            </a:lvl7pPr>
            <a:lvl8pPr marL="4622658" indent="0">
              <a:buNone/>
              <a:defRPr sz="1300"/>
            </a:lvl8pPr>
            <a:lvl9pPr marL="5283037" indent="0">
              <a:buNone/>
              <a:defRPr sz="13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C159-C207-4EA9-A28C-211F3DD61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C159-C207-4EA9-A28C-211F3DD61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C159-C207-4EA9-A28C-211F3DD61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F40CE-AA9E-4F59-AE97-6C108D93BA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6846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F40CE-AA9E-4F59-AE97-6C108D93BA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24449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F40CE-AA9E-4F59-AE97-6C108D93BA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99763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F40CE-AA9E-4F59-AE97-6C108D93BA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87059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F40CE-AA9E-4F59-AE97-6C108D93BA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34363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F40CE-AA9E-4F59-AE97-6C108D93BA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99485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F40CE-AA9E-4F59-AE97-6C108D93BA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221185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F40CE-AA9E-4F59-AE97-6C108D93BA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23650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F40CE-AA9E-4F59-AE97-6C108D93BA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61841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F40CE-AA9E-4F59-AE97-6C108D93BA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0475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F40CE-AA9E-4F59-AE97-6C108D93BA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29914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89D5-38A8-4C05-A42E-978754B021FA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CAC-F4FB-409B-88DE-422D5A1990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07911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89D5-38A8-4C05-A42E-978754B021FA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CAC-F4FB-409B-88DE-422D5A1990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109701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89D5-38A8-4C05-A42E-978754B021FA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CAC-F4FB-409B-88DE-422D5A1990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235362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89D5-38A8-4C05-A42E-978754B021FA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CAC-F4FB-409B-88DE-422D5A1990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83322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89D5-38A8-4C05-A42E-978754B021FA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CAC-F4FB-409B-88DE-422D5A1990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664644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89D5-38A8-4C05-A42E-978754B021FA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CAC-F4FB-409B-88DE-422D5A1990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165929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89D5-38A8-4C05-A42E-978754B021FA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CAC-F4FB-409B-88DE-422D5A1990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896579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89D5-38A8-4C05-A42E-978754B021FA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CAC-F4FB-409B-88DE-422D5A1990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61042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89D5-38A8-4C05-A42E-978754B021FA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CAC-F4FB-409B-88DE-422D5A1990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079662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89D5-38A8-4C05-A42E-978754B021FA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CAC-F4FB-409B-88DE-422D5A1990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45597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89D5-38A8-4C05-A42E-978754B021FA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CAC-F4FB-409B-88DE-422D5A1990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34311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2ED9-7414-48B5-98A4-E19C4C14E8B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234A-99A3-4A1A-BC17-2DCCB58E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69503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2ED9-7414-48B5-98A4-E19C4C14E8B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234A-99A3-4A1A-BC17-2DCCB58E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795226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2ED9-7414-48B5-98A4-E19C4C14E8B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234A-99A3-4A1A-BC17-2DCCB58E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28504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2ED9-7414-48B5-98A4-E19C4C14E8B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234A-99A3-4A1A-BC17-2DCCB58E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76006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2ED9-7414-48B5-98A4-E19C4C14E8B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234A-99A3-4A1A-BC17-2DCCB58E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686040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2ED9-7414-48B5-98A4-E19C4C14E8B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234A-99A3-4A1A-BC17-2DCCB58E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82761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2ED9-7414-48B5-98A4-E19C4C14E8B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234A-99A3-4A1A-BC17-2DCCB58E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76160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2ED9-7414-48B5-98A4-E19C4C14E8B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234A-99A3-4A1A-BC17-2DCCB58E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91944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2ED9-7414-48B5-98A4-E19C4C14E8B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234A-99A3-4A1A-BC17-2DCCB58E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601226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2ED9-7414-48B5-98A4-E19C4C14E8B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234A-99A3-4A1A-BC17-2DCCB58E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56812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2ED9-7414-48B5-98A4-E19C4C14E8B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3234A-99A3-4A1A-BC17-2DCCB58E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324590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6D8F-E18A-4B9A-8915-528C3EC4DD95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F5DBC-02A6-45FE-B0E8-F41B1DB2C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65211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6D8F-E18A-4B9A-8915-528C3EC4DD95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F5DBC-02A6-45FE-B0E8-F41B1DB2C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57578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6D8F-E18A-4B9A-8915-528C3EC4DD95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F5DBC-02A6-45FE-B0E8-F41B1DB2C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18632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6D8F-E18A-4B9A-8915-528C3EC4DD95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F5DBC-02A6-45FE-B0E8-F41B1DB2C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171986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6D8F-E18A-4B9A-8915-528C3EC4DD95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F5DBC-02A6-45FE-B0E8-F41B1DB2C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06920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6D8F-E18A-4B9A-8915-528C3EC4DD95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F5DBC-02A6-45FE-B0E8-F41B1DB2C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06938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6D8F-E18A-4B9A-8915-528C3EC4DD95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F5DBC-02A6-45FE-B0E8-F41B1DB2C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90943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6D8F-E18A-4B9A-8915-528C3EC4DD95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F5DBC-02A6-45FE-B0E8-F41B1DB2C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317540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6D8F-E18A-4B9A-8915-528C3EC4DD95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F5DBC-02A6-45FE-B0E8-F41B1DB2C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54911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6D8F-E18A-4B9A-8915-528C3EC4DD95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F5DBC-02A6-45FE-B0E8-F41B1DB2C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01915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86D8F-E18A-4B9A-8915-528C3EC4DD95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F5DBC-02A6-45FE-B0E8-F41B1DB2C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79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0D821-1720-48E1-B868-3F56DBC3976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D7D3B-ECF2-4B5E-B996-34D881B83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61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94E24-4047-444C-B78F-19F922515C4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76CAA-A94E-4F12-B131-48A19F12F5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0B1AD-7563-4472-B00B-AABC64702A9C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445BC-0B00-4168-9534-60FE1E40E1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C38E9-DC2B-4660-A5EB-F8645DA2BA76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A4BE6-57A5-4CB5-998A-FF22DB7865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5F0EA-FD7F-4A6E-80FE-84B66B7460BB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19C02-B112-4467-B56A-052BC14F43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572A2-5D6A-454A-A569-3A91AEBB6618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420E0-F7D6-403D-806F-73B3B82F8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05F84-A236-4A45-95CE-3E9E4F49D1AF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22926-1BB2-4690-B085-E740E404EC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3C4AA-8B13-46DA-8E2F-928551C16130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86DDD-27D5-40D1-B356-80AF4DE2A2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8CB00-5E96-43BC-8FCB-7BF0DBAEEB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hdr="0" ftr="0" dt="0"/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3C159-C207-4EA9-A28C-211F3DD617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hf hdr="0" ftr="0" dt="0"/>
  <p:txStyles>
    <p:titleStyle>
      <a:lvl1pPr algn="ctr" defTabSz="1320759" rtl="0" eaLnBrk="1" latinLnBrk="0" hangingPunct="1"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5285" indent="-495285" algn="l" defTabSz="132075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4622" kern="1200">
          <a:solidFill>
            <a:schemeClr val="tx1"/>
          </a:solidFill>
          <a:latin typeface="+mn-lt"/>
          <a:ea typeface="+mn-ea"/>
          <a:cs typeface="+mn-cs"/>
        </a:defRPr>
      </a:lvl1pPr>
      <a:lvl2pPr marL="1073117" indent="-412737" algn="l" defTabSz="1320759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F40CE-AA9E-4F59-AE97-6C108D93BA83}" type="slidenum">
              <a:rPr lang="ja-JP" altLang="en-US" smtClean="0"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63616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889D5-38A8-4C05-A42E-978754B021FA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6DCAC-F4FB-409B-88DE-422D5A1990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87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32ED9-7414-48B5-98A4-E19C4C14E8B7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3234A-99A3-4A1A-BC17-2DCCB58E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2392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86D8F-E18A-4B9A-8915-528C3EC4DD95}" type="datetimeFigureOut">
              <a:rPr kumimoji="1" lang="ja-JP" altLang="en-US" smtClean="0"/>
              <a:t>2020/5/14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F5DBC-02A6-45FE-B0E8-F41B1DB2C5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448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正方形/長方形 54"/>
          <p:cNvSpPr/>
          <p:nvPr/>
        </p:nvSpPr>
        <p:spPr>
          <a:xfrm>
            <a:off x="1647035" y="-163600"/>
            <a:ext cx="37824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4800" b="1" dirty="0" smtClean="0">
                <a:solidFill>
                  <a:schemeClr val="accent4">
                    <a:lumMod val="75000"/>
                  </a:schemeClr>
                </a:solidFill>
                <a:latin typeface="ＤＦ痩金体W3" panose="03000309010101010101" pitchFamily="65" charset="-128"/>
                <a:ea typeface="ＤＦ痩金体W3" panose="03000309010101010101" pitchFamily="65" charset="-128"/>
                <a:cs typeface="メイリオ" pitchFamily="50" charset="-128"/>
              </a:rPr>
              <a:t>超得</a:t>
            </a:r>
            <a:r>
              <a:rPr lang="en-US" altLang="ja-JP" sz="4800" b="1" dirty="0" smtClean="0">
                <a:solidFill>
                  <a:schemeClr val="accent4">
                    <a:lumMod val="75000"/>
                  </a:schemeClr>
                </a:solidFill>
                <a:latin typeface="ＤＦ痩金体W3" panose="03000309010101010101" pitchFamily="65" charset="-128"/>
                <a:ea typeface="ＤＦ痩金体W3" panose="03000309010101010101" pitchFamily="65" charset="-128"/>
                <a:cs typeface="メイリオ" pitchFamily="50" charset="-128"/>
              </a:rPr>
              <a:t>G</a:t>
            </a:r>
            <a:r>
              <a:rPr lang="ja-JP" altLang="en-US" sz="4800" b="1" dirty="0" smtClean="0">
                <a:solidFill>
                  <a:schemeClr val="accent4">
                    <a:lumMod val="75000"/>
                  </a:schemeClr>
                </a:solidFill>
                <a:latin typeface="ＤＦ痩金体W3" panose="03000309010101010101" pitchFamily="65" charset="-128"/>
                <a:ea typeface="ＤＦ痩金体W3" panose="03000309010101010101" pitchFamily="65" charset="-128"/>
                <a:cs typeface="メイリオ" pitchFamily="50" charset="-128"/>
              </a:rPr>
              <a:t>パック</a:t>
            </a:r>
            <a:endParaRPr lang="ja-JP" altLang="en-US" sz="4800" b="1" dirty="0">
              <a:solidFill>
                <a:schemeClr val="accent4">
                  <a:lumMod val="75000"/>
                </a:schemeClr>
              </a:solidFill>
              <a:latin typeface="ＤＦ痩金体W3" panose="03000309010101010101" pitchFamily="65" charset="-128"/>
              <a:ea typeface="ＤＦ痩金体W3" panose="03000309010101010101" pitchFamily="65" charset="-128"/>
              <a:cs typeface="メイリオ" pitchFamily="50" charset="-128"/>
            </a:endParaRPr>
          </a:p>
        </p:txBody>
      </p:sp>
      <p:pic>
        <p:nvPicPr>
          <p:cNvPr id="56" name="図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4" y="93614"/>
            <a:ext cx="791723" cy="816993"/>
          </a:xfrm>
          <a:prstGeom prst="rect">
            <a:avLst/>
          </a:prstGeom>
        </p:spPr>
      </p:pic>
      <p:sp>
        <p:nvSpPr>
          <p:cNvPr id="64" name="正方形/長方形 63"/>
          <p:cNvSpPr/>
          <p:nvPr/>
        </p:nvSpPr>
        <p:spPr>
          <a:xfrm>
            <a:off x="3259007" y="1296017"/>
            <a:ext cx="346331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最新の仕組みを利用した集客ツール</a:t>
            </a:r>
            <a:endParaRPr lang="en-US" altLang="ja-JP" sz="1600" b="1" dirty="0" smtClean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集客効果を実感できる</a:t>
            </a:r>
            <a:endParaRPr lang="en-US" altLang="ja-JP" sz="1600" b="1" dirty="0" smtClean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0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BME</a:t>
            </a:r>
            <a:r>
              <a:rPr lang="ja-JP" altLang="en-US" sz="12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（ブレインマップエンジン）</a:t>
            </a:r>
            <a:endParaRPr lang="ja-JP" altLang="en-US" sz="1200" b="1" dirty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</p:txBody>
      </p:sp>
      <p:sp>
        <p:nvSpPr>
          <p:cNvPr id="66" name="正方形/長方形 65"/>
          <p:cNvSpPr/>
          <p:nvPr/>
        </p:nvSpPr>
        <p:spPr>
          <a:xfrm>
            <a:off x="2254698" y="6510365"/>
            <a:ext cx="28329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電気・ガス代を大きく安く</a:t>
            </a:r>
            <a:endParaRPr lang="en-US" altLang="ja-JP" sz="1600" b="1" dirty="0" smtClean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　</a:t>
            </a: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ハルエネでんき</a:t>
            </a:r>
            <a:endParaRPr lang="en-US" altLang="ja-JP" sz="1600" b="1" dirty="0" smtClean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</p:txBody>
      </p:sp>
      <p:pic>
        <p:nvPicPr>
          <p:cNvPr id="1026" name="Picture 2" descr="「ストリートビュ...」の画像検索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20" y="3675080"/>
            <a:ext cx="1231827" cy="123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正方形/長方形 23"/>
          <p:cNvSpPr/>
          <p:nvPr/>
        </p:nvSpPr>
        <p:spPr>
          <a:xfrm>
            <a:off x="2089860" y="3827692"/>
            <a:ext cx="31626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お店をもっと知ってもらう為に</a:t>
            </a:r>
            <a:endParaRPr lang="en-US" altLang="ja-JP" sz="1600" b="1" dirty="0" smtClean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Google</a:t>
            </a: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ストリートビュー</a:t>
            </a:r>
            <a:endParaRPr lang="ja-JP" altLang="en-US" sz="1600" b="1" dirty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</p:txBody>
      </p:sp>
      <p:pic>
        <p:nvPicPr>
          <p:cNvPr id="1028" name="Picture 4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035" y="1281862"/>
            <a:ext cx="1631768" cy="86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正方形/長方形 25"/>
          <p:cNvSpPr/>
          <p:nvPr/>
        </p:nvSpPr>
        <p:spPr>
          <a:xfrm>
            <a:off x="1456862" y="2267145"/>
            <a:ext cx="24761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u="sng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通常料金</a:t>
            </a:r>
            <a:endParaRPr lang="en-US" altLang="ja-JP" sz="1600" b="1" u="sng" dirty="0" smtClean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初期費用：</a:t>
            </a:r>
            <a:r>
              <a:rPr lang="en-US" altLang="ja-JP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20,000</a:t>
            </a: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円　</a:t>
            </a:r>
            <a:endParaRPr lang="en-US" altLang="ja-JP" sz="1600" b="1" dirty="0" smtClean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月　　額：</a:t>
            </a:r>
            <a:r>
              <a:rPr lang="en-US" altLang="ja-JP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19,800</a:t>
            </a: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円</a:t>
            </a:r>
            <a:endParaRPr lang="ja-JP" altLang="en-US" sz="1600" b="1" dirty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648" y="1126147"/>
            <a:ext cx="1126287" cy="1166511"/>
          </a:xfrm>
          <a:prstGeom prst="rect">
            <a:avLst/>
          </a:prstGeom>
        </p:spPr>
      </p:pic>
      <p:pic>
        <p:nvPicPr>
          <p:cNvPr id="1030" name="Picture 6" descr="「ハルエネでんき...」の画像検索結果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29" y="6095182"/>
            <a:ext cx="2095551" cy="163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加算記号 32"/>
          <p:cNvSpPr/>
          <p:nvPr/>
        </p:nvSpPr>
        <p:spPr>
          <a:xfrm>
            <a:off x="1230095" y="1528477"/>
            <a:ext cx="503216" cy="549964"/>
          </a:xfrm>
          <a:prstGeom prst="mathPlus">
            <a:avLst>
              <a:gd name="adj1" fmla="val 6129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/>
          <p:cNvSpPr/>
          <p:nvPr/>
        </p:nvSpPr>
        <p:spPr>
          <a:xfrm>
            <a:off x="1386935" y="4797844"/>
            <a:ext cx="35120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u="sng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通常料金</a:t>
            </a:r>
            <a:endParaRPr lang="en-US" altLang="ja-JP" sz="1600" b="1" u="sng" dirty="0" smtClean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撮影ポイント</a:t>
            </a:r>
            <a:r>
              <a:rPr lang="en-US" altLang="ja-JP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5P</a:t>
            </a: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　：</a:t>
            </a:r>
            <a:r>
              <a:rPr lang="en-US" altLang="ja-JP" sz="1600" b="1" dirty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3</a:t>
            </a:r>
            <a:r>
              <a:rPr lang="en-US" altLang="ja-JP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0,000</a:t>
            </a: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円　</a:t>
            </a:r>
            <a:endParaRPr lang="en-US" altLang="ja-JP" sz="1600" b="1" dirty="0" smtClean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撮影</a:t>
            </a: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ポイント</a:t>
            </a:r>
            <a:r>
              <a:rPr lang="en-US" altLang="ja-JP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12P </a:t>
            </a: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：</a:t>
            </a:r>
            <a:r>
              <a:rPr lang="en-US" altLang="ja-JP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50,000</a:t>
            </a:r>
            <a:r>
              <a:rPr lang="ja-JP" altLang="en-US" sz="16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円　　　</a:t>
            </a:r>
            <a:endParaRPr lang="ja-JP" altLang="en-US" sz="1600" b="1" dirty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</p:txBody>
      </p:sp>
      <p:cxnSp>
        <p:nvCxnSpPr>
          <p:cNvPr id="5" name="直線コネクタ 4"/>
          <p:cNvCxnSpPr/>
          <p:nvPr/>
        </p:nvCxnSpPr>
        <p:spPr>
          <a:xfrm>
            <a:off x="0" y="6239198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>
            <a:off x="-27384" y="3502894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0" y="975150"/>
            <a:ext cx="685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正方形/長方形 39"/>
          <p:cNvSpPr/>
          <p:nvPr/>
        </p:nvSpPr>
        <p:spPr>
          <a:xfrm>
            <a:off x="235954" y="7565720"/>
            <a:ext cx="56589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【BME+HALUENE</a:t>
            </a:r>
            <a:r>
              <a:rPr lang="ja-JP" altLang="en-US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電気申込</a:t>
            </a: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BME</a:t>
            </a:r>
            <a:r>
              <a:rPr lang="ja-JP" altLang="en-US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初期費用無料</a:t>
            </a: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+</a:t>
            </a:r>
            <a:r>
              <a:rPr lang="ja-JP" altLang="en-US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ハルエネ事務手数料無料</a:t>
            </a: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+</a:t>
            </a:r>
            <a:r>
              <a:rPr lang="ja-JP" altLang="en-US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特割適用</a:t>
            </a:r>
            <a:endParaRPr lang="ja-JP" altLang="en-US" sz="1400" b="1" dirty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218330" y="8304384"/>
            <a:ext cx="56589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【</a:t>
            </a:r>
            <a:r>
              <a:rPr lang="en-US" altLang="ja-JP" sz="1400" b="1" dirty="0" err="1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BME+Google</a:t>
            </a:r>
            <a:r>
              <a:rPr lang="ja-JP" altLang="en-US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ストリートビュー申込</a:t>
            </a: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BME</a:t>
            </a:r>
            <a:r>
              <a:rPr lang="ja-JP" altLang="en-US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初期費用無料</a:t>
            </a: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+</a:t>
            </a:r>
            <a:r>
              <a:rPr lang="ja-JP" altLang="en-US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ストリートビュー撮影料</a:t>
            </a: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0</a:t>
            </a:r>
            <a:r>
              <a:rPr lang="ja-JP" altLang="en-US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円</a:t>
            </a:r>
            <a:endParaRPr lang="ja-JP" altLang="en-US" sz="1400" b="1" dirty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257320" y="9023303"/>
            <a:ext cx="66006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【BME+HALUENE</a:t>
            </a:r>
            <a:r>
              <a:rPr lang="ja-JP" altLang="en-US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電気</a:t>
            </a: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+Google</a:t>
            </a:r>
            <a:r>
              <a:rPr lang="ja-JP" altLang="en-US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ストリートビュー申込</a:t>
            </a: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BME</a:t>
            </a:r>
            <a:r>
              <a:rPr lang="ja-JP" altLang="en-US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初期費用無料</a:t>
            </a: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+</a:t>
            </a:r>
            <a:r>
              <a:rPr lang="ja-JP" altLang="en-US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ハルエネ事務手数料、特割適用ストリートビュー撮影料</a:t>
            </a:r>
            <a:r>
              <a:rPr lang="en-US" altLang="ja-JP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0</a:t>
            </a:r>
            <a:r>
              <a:rPr lang="ja-JP" altLang="en-US" sz="1400" b="1" dirty="0" smtClean="0">
                <a:latin typeface="ＤＦ新宋体" panose="02010609010101010101" pitchFamily="1" charset="-128"/>
                <a:ea typeface="ＤＦ新宋体" panose="02010609010101010101" pitchFamily="1" charset="-128"/>
                <a:cs typeface="メイリオ" pitchFamily="50" charset="-128"/>
              </a:rPr>
              <a:t>円</a:t>
            </a:r>
            <a:endParaRPr lang="ja-JP" altLang="en-US" sz="1400" b="1" dirty="0">
              <a:latin typeface="ＤＦ新宋体" panose="02010609010101010101" pitchFamily="1" charset="-128"/>
              <a:ea typeface="ＤＦ新宋体" panose="02010609010101010101" pitchFamily="1" charset="-128"/>
              <a:cs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13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0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2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​​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0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9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8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2066</TotalTime>
  <Words>111</Words>
  <Application>Microsoft Office PowerPoint</Application>
  <PresentationFormat>A4 210 x 297 mm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14</vt:i4>
      </vt:variant>
      <vt:variant>
        <vt:lpstr>スライド タイトル</vt:lpstr>
      </vt:variant>
      <vt:variant>
        <vt:i4>1</vt:i4>
      </vt:variant>
    </vt:vector>
  </HeadingPairs>
  <TitlesOfParts>
    <vt:vector size="22" baseType="lpstr">
      <vt:lpstr>ＤＦ新宋体</vt:lpstr>
      <vt:lpstr>ＤＦ痩金体W3</vt:lpstr>
      <vt:lpstr>ＭＳ Ｐゴシック</vt:lpstr>
      <vt:lpstr>メイリオ</vt:lpstr>
      <vt:lpstr>Arial</vt:lpstr>
      <vt:lpstr>Calibri</vt:lpstr>
      <vt:lpstr>Calibri Light</vt:lpstr>
      <vt:lpstr>7_デザインの設定</vt:lpstr>
      <vt:lpstr>6_デザインの設定</vt:lpstr>
      <vt:lpstr>5_デザインの設定</vt:lpstr>
      <vt:lpstr>4_デザインの設定</vt:lpstr>
      <vt:lpstr>3_デザインの設定</vt:lpstr>
      <vt:lpstr>2_デザインの設定</vt:lpstr>
      <vt:lpstr>デザインの設定</vt:lpstr>
      <vt:lpstr>20_デザインの設定</vt:lpstr>
      <vt:lpstr>12_デザインの設定</vt:lpstr>
      <vt:lpstr>1_デザインの設定</vt:lpstr>
      <vt:lpstr>Office ​​テーマ</vt:lpstr>
      <vt:lpstr>10_デザインの設定</vt:lpstr>
      <vt:lpstr>9_デザインの設定</vt:lpstr>
      <vt:lpstr>8_デザインの設定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katou noriyuki</dc:creator>
  <cp:lastModifiedBy>yukifumi</cp:lastModifiedBy>
  <cp:revision>1226</cp:revision>
  <cp:lastPrinted>2020-04-28T05:19:06Z</cp:lastPrinted>
  <dcterms:created xsi:type="dcterms:W3CDTF">2014-10-22T02:53:00Z</dcterms:created>
  <dcterms:modified xsi:type="dcterms:W3CDTF">2020-05-14T09:03:21Z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1041-10.8.2.6694</vt:lpwstr>
  </property>
</Properties>
</file>