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正成 後藤" initials="正成" lastIdx="2" clrIdx="0">
    <p:extLst>
      <p:ext uri="{19B8F6BF-5375-455C-9EA6-DF929625EA0E}">
        <p15:presenceInfo xmlns:p15="http://schemas.microsoft.com/office/powerpoint/2012/main" userId="8a25c5f36ee806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5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9ACE4D-539C-4C45-8F32-54156E5E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C5701D5-5133-4E98-99F6-4C8D5563C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8C461E-DBDF-4658-82BC-9E4AC4DD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8906CD-77AE-4EA1-9BBC-609192D2E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3E7DCF-383C-4FE9-92F5-E30AC438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18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0D4908-93E2-438E-85C0-C6E869D2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0FE5D40-7C3C-4EDE-8423-E66B10630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467FCD-B447-47B7-9039-717152710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263C9E-CDAD-4874-94F5-A151BDEA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AF287A-D70F-486D-AF51-A04C6A88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846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7707BA7-028A-44A0-B430-6FEB9E8AA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815C005-B90D-4B05-BE51-AB5A9EA7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F4F813-7F44-437D-B49D-D92332B6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3DFA5D-ADF9-4A5F-963B-4E0C1C99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BDE85D-08D7-46CC-AA8F-427E3910B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00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3D2A5B-BD2E-4B25-B721-80390F170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EEEA41-D9ED-4CCD-AD36-A6AA766F6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AAF079-11D7-4C22-BD38-E5011CF28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479FE0-09D1-456B-AE8F-06F80781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E949A3-A8DA-40BC-942B-B8283B971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99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1BF093-CD1E-4C84-B45A-F6CFDCD1B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2DDF99-82C5-4537-8C78-9874B96D7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71BB62-EFAC-426F-A3C6-1E5078AF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6847E0-D281-4252-8F51-A803B679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CB8562-C4D0-4958-9535-97466E98C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6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19118E-1918-4F0C-97BE-D431E40B7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8B4DB2-FCF3-4D71-9F31-444C45623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A18F054-9F98-44CC-AB98-0200B8239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3A596C-7639-4424-8EAF-2D26C3B0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AD5FBD-33CE-4DCE-BF2C-0800A107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4CFC49-F14B-470D-8238-C13F51D7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5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23D077-E19C-4CB0-92C6-E84A30BA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3C8196-3B66-4D42-A6AE-C2B84171C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151335A-78F3-49AB-9111-2F2013F60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30768A-CE38-4CB3-B1B4-30E6F7D34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C7E63A-A265-498A-B69A-1EA4D7ED6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A748B52-9991-40BE-B5F9-78B94EF0A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611C5E-5396-40F8-873D-4B37303AD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B470BCF-35AE-451F-8AFF-4F2ADED17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43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4CD9C6-AE7B-4CC9-8C03-15328B4D3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904F3EA-B388-4D03-9C6F-A8A47AB2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49AC2A-F96F-4684-B688-F13F1EF2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B5ABF69-4A76-4D6C-A6C4-050B0090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036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E87AB6-FC15-4BCF-8018-8BCD37F20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E7FEF06-6DFB-4F45-B3BB-76BD8CC2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591731-33D6-4A28-868F-09D2A1FE3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284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313CA1-6998-4DE6-942B-AEEE948C1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486CA8-A262-42EE-A807-7FA19FF89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F97922-5907-4072-B5BC-CE2D0B095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1FC496-FAEF-42E0-AA7E-A27099600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7446E2-84AF-4D3A-9475-FE4A9A5C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CC474E-5369-4766-820B-7D522136D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24779B-3C45-4CED-93DA-27F832601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B269C81-B6FD-4278-96AC-3DE7B4DDF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D44D91B-E980-4123-B3C5-9DD4BA6BC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A137E0-A8B9-4662-A2BA-E620AC5D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639F9B0-1DDC-4D57-8FB7-161069A2F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281F58-1AEA-4B22-A93D-E051CE1B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41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A10C9D7-E175-433A-9F71-54E4A8C9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C09DA-6CBF-49CD-BA83-9225A7AA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D786F7-FEB9-4CA3-91A4-B2A565876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DDF62-F6B7-47D4-BE51-D697E88118BD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17FC64-B4CE-4A04-A817-F15748AB7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278B3D-E65E-4052-9A64-23FE4A7AA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C0A94-19C4-4882-B522-F77D6D7E81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16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F9737C-1B14-4468-9CC8-18C6A4FDE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768" y="316967"/>
            <a:ext cx="11856464" cy="2088136"/>
          </a:xfrm>
        </p:spPr>
        <p:txBody>
          <a:bodyPr>
            <a:normAutofit/>
          </a:bodyPr>
          <a:lstStyle/>
          <a:p>
            <a:r>
              <a:rPr lang="en-US" altLang="ja-JP" sz="4800" dirty="0"/>
              <a:t>The attendant is good at flattery.</a:t>
            </a:r>
            <a:br>
              <a:rPr lang="ja-JP" altLang="ja-JP" sz="4800" dirty="0"/>
            </a:br>
            <a:r>
              <a:rPr lang="ja-JP" altLang="ja-JP" sz="4800" dirty="0"/>
              <a:t>その付添人はお世辞がうまい。</a:t>
            </a:r>
            <a:br>
              <a:rPr lang="ja-JP" altLang="ja-JP" sz="4800" dirty="0"/>
            </a:br>
            <a:endParaRPr kumimoji="1" lang="ja-JP" altLang="en-US" sz="4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2271BA2-9993-492A-AB43-90BBC6902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2691" y="5709236"/>
            <a:ext cx="1903079" cy="831797"/>
          </a:xfrm>
        </p:spPr>
        <p:txBody>
          <a:bodyPr>
            <a:normAutofit lnSpcReduction="10000"/>
          </a:bodyPr>
          <a:lstStyle/>
          <a:p>
            <a:r>
              <a:rPr lang="en-US" altLang="ja-JP" dirty="0"/>
              <a:t>a</a:t>
            </a:r>
            <a:r>
              <a:rPr kumimoji="1" lang="en-US" altLang="ja-JP" dirty="0"/>
              <a:t>ttendant</a:t>
            </a:r>
          </a:p>
          <a:p>
            <a:r>
              <a:rPr lang="ja-JP" altLang="en-US" dirty="0"/>
              <a:t>付添人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8C69AEF-98B5-42D0-9865-A5E435645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728" y="2306263"/>
            <a:ext cx="4623443" cy="4397909"/>
          </a:xfrm>
          <a:prstGeom prst="rect">
            <a:avLst/>
          </a:prstGeom>
        </p:spPr>
      </p:pic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C48DF31C-BE81-4F33-8BA7-B5EFAA422657}"/>
              </a:ext>
            </a:extLst>
          </p:cNvPr>
          <p:cNvSpPr/>
          <p:nvPr/>
        </p:nvSpPr>
        <p:spPr>
          <a:xfrm>
            <a:off x="8142171" y="2074689"/>
            <a:ext cx="2876733" cy="1690487"/>
          </a:xfrm>
          <a:prstGeom prst="wedgeEllipseCallout">
            <a:avLst>
              <a:gd name="adj1" fmla="val -58495"/>
              <a:gd name="adj2" fmla="val 5204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F9427CC-3090-4E30-B95F-B88805756F3A}"/>
              </a:ext>
            </a:extLst>
          </p:cNvPr>
          <p:cNvSpPr txBox="1"/>
          <p:nvPr/>
        </p:nvSpPr>
        <p:spPr>
          <a:xfrm>
            <a:off x="8912758" y="2504433"/>
            <a:ext cx="1675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f</a:t>
            </a:r>
            <a:r>
              <a:rPr kumimoji="1" lang="en-US" altLang="ja-JP" sz="2400" dirty="0"/>
              <a:t>lattery</a:t>
            </a:r>
            <a:r>
              <a:rPr kumimoji="1" lang="ja-JP" altLang="en-US" sz="2400" dirty="0"/>
              <a:t>　</a:t>
            </a:r>
            <a:endParaRPr kumimoji="1" lang="en-US" altLang="ja-JP" sz="2400" dirty="0"/>
          </a:p>
          <a:p>
            <a:r>
              <a:rPr kumimoji="1" lang="ja-JP" altLang="en-US" sz="2400" dirty="0"/>
              <a:t>お世辞</a:t>
            </a:r>
          </a:p>
        </p:txBody>
      </p:sp>
    </p:spTree>
    <p:extLst>
      <p:ext uri="{BB962C8B-B14F-4D97-AF65-F5344CB8AC3E}">
        <p14:creationId xmlns:p14="http://schemas.microsoft.com/office/powerpoint/2010/main" val="1322304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The attendant is good at flattery. その付添人はお世辞がうまい。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attendant is good at flattery. その付添人はお世辞がうまい。 </dc:title>
  <dc:creator>正成 後藤</dc:creator>
  <cp:lastModifiedBy>正成 後藤</cp:lastModifiedBy>
  <cp:revision>2</cp:revision>
  <dcterms:created xsi:type="dcterms:W3CDTF">2019-11-23T10:27:36Z</dcterms:created>
  <dcterms:modified xsi:type="dcterms:W3CDTF">2019-11-23T10:37:45Z</dcterms:modified>
</cp:coreProperties>
</file>