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41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4204DA-CCDD-45F8-9428-9B031E6B5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0D836B5-6D83-4F20-BE0C-DAA78E22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A4F632-9F91-40AB-AB11-624963D99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EDB8A3-4066-47E9-B638-048FAFCFF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C0F860-AED7-4D9F-AA28-1394EC3E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22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625737-FD81-4DA7-B546-49F679C4D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AA8CD41-9BEC-4BB7-821D-3B9D328C57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9E7EEF-F2AF-4B82-AF09-39B236151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ABF665-F9C3-4E4B-A8FD-E68B5DF45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8288B6-029C-4B68-AA2D-B795E5DE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505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F2D64AB-9C34-48E0-B177-94FA5A235A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F39BE68-07BB-4275-9AF2-1C30E07A7C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8058CC-CE84-4C93-AD20-0D3ACE3EE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B4542B-90DD-447A-B612-58FA8DA2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668E96-0FF6-4EEC-B634-1E3D5BB1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472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77612C-6BAA-4BFD-9324-8FABB2F49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D04CE1-B49B-482E-AD86-0D1949F05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EF68F2B-0890-46D5-9F11-17357041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7601FD-CBAF-420F-81BF-7092A3D5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205220-B2DE-4D7F-AC06-7609444F8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638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7FDE9D-1CC5-4286-856A-9D767755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3A55E0-6597-482C-9FD6-8FE058B23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150FEE-EA6C-47A0-A7EC-9AC29ACF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92527A-927B-4F2D-A850-2A993AFB1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EBECEB-425D-478D-8231-017D4A274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176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7BA8F4-C609-4C6C-9E27-1FD16BC4F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EE6856-5644-4C20-B335-4B48A2919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943E4FB-E687-43D2-9FA1-61CCD3598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B3E3922-1CE8-4184-AD82-515016521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D911A6D-4FA0-474D-90ED-18F50861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6E80FDA-A733-4EDC-9F91-1D814101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070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8E1D57-641F-441A-A1AE-2D4BEC87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D352F4-72CD-4E8E-A441-960CA8988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B519414-5BD2-4D60-B57D-8061D882B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62E61E0-E1C2-4C7F-AF85-06A2C24B0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C2A1158-2A85-4F6D-B849-2D145F37A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D46A293-6CCA-45AB-9C78-DF697B659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6C4E6A5-0C10-438C-9012-C974D4A4D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68E5826-82F9-4462-8E32-764D7D3DC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02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E20DD4-61EA-4A6D-BBFC-3CA90C11E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80F3B95-12BE-4237-B1EC-63517FE76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9F12253-2788-45E6-9EEB-90F848F28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271EFF1-9021-4C61-99D6-6874EF5F5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0610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166B9B5-668B-471D-8875-EFC21D2B9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A4C3527-C372-437B-8CD8-A1C7B6CFC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A6C977-ECB2-4B0B-9899-9105029E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054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F418DB-146A-4159-ACCC-1F92B521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8DDF18-1943-4945-8B79-9CF9EB1E7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55AA591-8D79-40EC-8FFC-F06BFEA9F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6D78DB-3DB2-485D-AC68-83CD18FBD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987053-C49F-4AB5-97D4-42E15D41F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992B70-9068-4F99-8F01-902D9794E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85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594E46-E8A8-4D7B-A390-579FAC13B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DA6D8BF-D655-4616-A70E-3477841F02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C26BBC-1155-4543-8820-DDBBC7732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DBDCFC4-47D7-4593-A08D-89E4FA3C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EC8A63F-8FAA-48A2-960F-EBA27FCE1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422B428-1A35-45FB-AF75-E0F025CB9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403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5DCE7A8-97DF-4418-92DC-F8FFCFFA6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3E5377-A654-4D8C-BB46-AD92A367C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9B9A03-374C-4D12-BCE9-A910E2A76E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3229E-93D5-4801-8197-F63FFFF0BA5C}" type="datetimeFigureOut">
              <a:rPr kumimoji="1" lang="ja-JP" altLang="en-US" smtClean="0"/>
              <a:t>2021/6/22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81CE66-A2A4-4CCD-B48D-0EB71E1A8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65B7E6-8257-481B-842B-8EBBC043A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5EC0F-1189-4924-8896-46EF95C53F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082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2B9937-E288-4D7C-9598-4C6A4CBDD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8A4D1D-04E0-448F-9F38-60FDD5C7A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E6B4AAA-1666-4D24-ACD7-AA621AA9A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73" t="15926" r="23059" b="2593"/>
          <a:stretch/>
        </p:blipFill>
        <p:spPr>
          <a:xfrm rot="16200000">
            <a:off x="3794939" y="-1009227"/>
            <a:ext cx="4112331" cy="951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37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8B228D-EF4E-4423-8AED-873C1E8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B487E4-2D9A-4A09-8F0F-E57077F7D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6C287B8-0A98-457D-827F-DB6D9B7A4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12" y="785812"/>
            <a:ext cx="8258175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55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287215-0CA6-4728-8414-F69FFFEF0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ACB7DD-A47A-4375-B290-F9CF31ECA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211407F-A4EF-47E5-9E3A-45F7E5A79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966" y="681037"/>
            <a:ext cx="9563100" cy="25527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2317283-7226-4B48-85B0-812031885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178" y="3549649"/>
            <a:ext cx="921067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31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96311E-D573-44B4-A924-746613E3C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541F9F-F43A-4DC1-AC01-DCEA86E15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CB60740-CA3B-4CFF-A5ED-6DF420815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310" y="188350"/>
            <a:ext cx="8848725" cy="25908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751F987-2C0E-47A7-890F-ADE665B3F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015" y="2697725"/>
            <a:ext cx="959167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C8A547-29D4-435F-89A9-3393EEBDF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25BD4E-29A6-4677-B89A-04ABDE232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1E7E758-CCED-41ED-9ECE-EAC9F4EB0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482" y="570578"/>
            <a:ext cx="7549844" cy="516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49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04930C-D472-49DC-B771-C15792F4D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F56CC1-FE7A-4D81-B21F-C0B7D08F8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364814B-3376-4683-8907-E35C10E1A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15" y="1047135"/>
            <a:ext cx="9060448" cy="544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92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B66CA0-51C8-40E2-BF18-F3BD6D2B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2E25A6-9979-4B22-8118-9DAC2BE7A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66C895C-8475-4148-82A6-6C97D7B52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016" y="848519"/>
            <a:ext cx="9231891" cy="505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15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E14ACA-D7BD-4125-9AD5-933126BB2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1E9B08-2EF5-4C9C-ADCC-3D03374E2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F7D016B-CCF0-47F9-A796-38797DF56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423" y="639250"/>
            <a:ext cx="7200900" cy="543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17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56CC4E-92D7-4F71-8727-F639EE9BB0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CD9A512-2E23-4FD1-8B10-1B69D16C4B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D411B76-FA2E-43FA-A083-38F1C6528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862" y="1504950"/>
            <a:ext cx="829627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A9FCAE-7C8C-4D45-96E2-97F99321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7B4F8A-A387-4FF3-9B1D-36E7B86D9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6527D47-4241-4C16-8C93-4D744AC9E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1566862"/>
            <a:ext cx="802005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61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F8E8A-73AA-499E-9065-DAF73A8E8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9780ED-1BB4-499B-9ABE-EA2B40490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9212CCC-AD57-4910-AB43-07C0C2B3A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337" y="1209675"/>
            <a:ext cx="8315325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71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BAAAA2-A1B1-4B4B-8E10-6A9B15EB9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ECAAC7F-D14D-49D0-ABA6-F03899FF3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2A57893-6667-4362-8995-1D5858275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000" y="0"/>
            <a:ext cx="804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46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8CE09C-7E7C-41E8-91E3-B973E343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576EE3-2CD3-43BD-9DF4-BB598C074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61F8ECD-1F42-48E1-AAE2-F324C6791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525" y="600075"/>
            <a:ext cx="531495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73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B2DA2B-0451-4B07-A7D0-003BCDC0E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9E7235-456B-4195-8300-59077E766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C2FD519-FB60-48F3-9CB8-D67713856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752475"/>
            <a:ext cx="897255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2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3F7520-CD56-4910-86C4-94347C063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617453-EEB4-422D-88AA-79D607B25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17C4467-9737-42BD-B2C6-A0B71AE71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447675"/>
            <a:ext cx="8982075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96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87C6AE-FF27-4911-9813-438AF7B7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3E3D27-A1F9-4B20-9B93-839E16AB6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D38DB7A-C018-496F-A7EF-F2517E655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608" y="0"/>
            <a:ext cx="8588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05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ワイド画面</PresentationFormat>
  <Paragraphs>0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黒川 駿哉</dc:creator>
  <cp:lastModifiedBy>黒川 駿哉</cp:lastModifiedBy>
  <cp:revision>2</cp:revision>
  <dcterms:created xsi:type="dcterms:W3CDTF">2021-06-21T15:29:11Z</dcterms:created>
  <dcterms:modified xsi:type="dcterms:W3CDTF">2021-06-21T15:50:27Z</dcterms:modified>
</cp:coreProperties>
</file>