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20" r:id="rId2"/>
    <p:sldMasterId id="2147483744" r:id="rId3"/>
  </p:sldMasterIdLst>
  <p:notesMasterIdLst>
    <p:notesMasterId r:id="rId8"/>
  </p:notesMasterIdLst>
  <p:handoutMasterIdLst>
    <p:handoutMasterId r:id="rId9"/>
  </p:handoutMasterIdLst>
  <p:sldIdLst>
    <p:sldId id="274" r:id="rId4"/>
    <p:sldId id="271" r:id="rId5"/>
    <p:sldId id="272" r:id="rId6"/>
    <p:sldId id="273" r:id="rId7"/>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6570EAF-98E0-C461-6AAC-82738D762E4B}" name="Kawakatsu, Miyako" initials="KM" userId="S::m_kawakatsu@amcon.co.jp::633e3d6b-b08b-4321-835c-c8302d95234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66"/>
    <a:srgbClr val="00A89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11" autoAdjust="0"/>
    <p:restoredTop sz="94660"/>
  </p:normalViewPr>
  <p:slideViewPr>
    <p:cSldViewPr snapToGrid="0">
      <p:cViewPr varScale="1">
        <p:scale>
          <a:sx n="107" d="100"/>
          <a:sy n="107" d="100"/>
        </p:scale>
        <p:origin x="714" y="84"/>
      </p:cViewPr>
      <p:guideLst/>
    </p:cSldViewPr>
  </p:slideViewPr>
  <p:notesTextViewPr>
    <p:cViewPr>
      <p:scale>
        <a:sx n="1" d="1"/>
        <a:sy n="1" d="1"/>
      </p:scale>
      <p:origin x="0" y="0"/>
    </p:cViewPr>
  </p:notesTextViewPr>
  <p:notesViewPr>
    <p:cSldViewPr snapToGrid="0">
      <p:cViewPr varScale="1">
        <p:scale>
          <a:sx n="49" d="100"/>
          <a:sy n="49" d="100"/>
        </p:scale>
        <p:origin x="2668" y="5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handoutMaster" Target="handoutMasters/handoutMaster1.xml"/><Relationship Id="rId14"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6C86A0AF-0DF1-41BA-A252-684260226AE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F38D8AFF-F35E-422F-B47F-253B7AABFE3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E8D274D-2886-46AA-9FD0-271A050F2679}" type="datetimeFigureOut">
              <a:rPr kumimoji="1" lang="ja-JP" altLang="en-US" smtClean="0"/>
              <a:t>2023/6/5</a:t>
            </a:fld>
            <a:endParaRPr kumimoji="1" lang="ja-JP" altLang="en-US"/>
          </a:p>
        </p:txBody>
      </p:sp>
      <p:sp>
        <p:nvSpPr>
          <p:cNvPr id="4" name="フッター プレースホルダー 3">
            <a:extLst>
              <a:ext uri="{FF2B5EF4-FFF2-40B4-BE49-F238E27FC236}">
                <a16:creationId xmlns:a16="http://schemas.microsoft.com/office/drawing/2014/main" id="{F6C32501-5464-4419-AAA6-81BC90AED4F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B1AE9C2A-19E2-4C47-B70A-47ABDBEE772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2FF27E-9675-44A6-AAFF-E814245FE97B}" type="slidenum">
              <a:rPr kumimoji="1" lang="ja-JP" altLang="en-US" smtClean="0"/>
              <a:t>‹#›</a:t>
            </a:fld>
            <a:endParaRPr kumimoji="1" lang="ja-JP" altLang="en-US"/>
          </a:p>
        </p:txBody>
      </p:sp>
    </p:spTree>
    <p:extLst>
      <p:ext uri="{BB962C8B-B14F-4D97-AF65-F5344CB8AC3E}">
        <p14:creationId xmlns:p14="http://schemas.microsoft.com/office/powerpoint/2010/main" val="16561569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F3FEC3-9174-4BD2-9273-EA2316B361B2}" type="datetimeFigureOut">
              <a:rPr kumimoji="1" lang="ja-JP" altLang="en-US" smtClean="0"/>
              <a:t>2023/6/5</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717022-0229-45E9-8313-4FDD979D4628}" type="slidenum">
              <a:rPr kumimoji="1" lang="ja-JP" altLang="en-US" smtClean="0"/>
              <a:t>‹#›</a:t>
            </a:fld>
            <a:endParaRPr kumimoji="1" lang="ja-JP" altLang="en-US"/>
          </a:p>
        </p:txBody>
      </p:sp>
    </p:spTree>
    <p:extLst>
      <p:ext uri="{BB962C8B-B14F-4D97-AF65-F5344CB8AC3E}">
        <p14:creationId xmlns:p14="http://schemas.microsoft.com/office/powerpoint/2010/main" val="266119693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1. タイトル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583A76-363A-45CD-9711-E78BEF4C5850}"/>
              </a:ext>
            </a:extLst>
          </p:cNvPr>
          <p:cNvSpPr>
            <a:spLocks noGrp="1"/>
          </p:cNvSpPr>
          <p:nvPr>
            <p:ph type="ctrTitle"/>
          </p:nvPr>
        </p:nvSpPr>
        <p:spPr>
          <a:xfrm>
            <a:off x="1524000" y="1122363"/>
            <a:ext cx="9144000" cy="2387600"/>
          </a:xfrm>
          <a:prstGeom prst="rect">
            <a:avLst/>
          </a:prstGeom>
        </p:spPr>
        <p:txBody>
          <a:bodyPr anchor="b"/>
          <a:lstStyle>
            <a:lvl1pPr algn="ctr">
              <a:defRPr sz="6000">
                <a:solidFill>
                  <a:schemeClr val="tx1"/>
                </a:solidFill>
              </a:defRPr>
            </a:lvl1pPr>
          </a:lstStyle>
          <a:p>
            <a:r>
              <a:rPr kumimoji="1" lang="ja-JP" altLang="en-US" dirty="0"/>
              <a:t>マスター タイトルの書式設定</a:t>
            </a:r>
          </a:p>
        </p:txBody>
      </p:sp>
      <p:sp>
        <p:nvSpPr>
          <p:cNvPr id="3" name="字幕 2">
            <a:extLst>
              <a:ext uri="{FF2B5EF4-FFF2-40B4-BE49-F238E27FC236}">
                <a16:creationId xmlns:a16="http://schemas.microsoft.com/office/drawing/2014/main" id="{E00699B7-C680-49C6-B460-F99CCAC4B7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dirty="0"/>
              <a:t>マスター サブタイトルの書式設定</a:t>
            </a:r>
          </a:p>
        </p:txBody>
      </p:sp>
      <p:sp>
        <p:nvSpPr>
          <p:cNvPr id="7" name="フッター プレースホルダー 4">
            <a:extLst>
              <a:ext uri="{FF2B5EF4-FFF2-40B4-BE49-F238E27FC236}">
                <a16:creationId xmlns:a16="http://schemas.microsoft.com/office/drawing/2014/main" id="{CF5280EF-745E-4709-BB9E-80F5722E057A}"/>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8" name="スライド番号プレースホルダー 5">
            <a:extLst>
              <a:ext uri="{FF2B5EF4-FFF2-40B4-BE49-F238E27FC236}">
                <a16:creationId xmlns:a16="http://schemas.microsoft.com/office/drawing/2014/main" id="{9EF660D4-F272-4526-9211-EE984BAAFF19}"/>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cxnSp>
        <p:nvCxnSpPr>
          <p:cNvPr id="6" name="Straight Connector 6">
            <a:extLst>
              <a:ext uri="{FF2B5EF4-FFF2-40B4-BE49-F238E27FC236}">
                <a16:creationId xmlns:a16="http://schemas.microsoft.com/office/drawing/2014/main" id="{EE47F18B-2729-4D9E-BBBB-6F7AEF2D34C1}"/>
              </a:ext>
            </a:extLst>
          </p:cNvPr>
          <p:cNvCxnSpPr>
            <a:cxnSpLocks/>
          </p:cNvCxnSpPr>
          <p:nvPr userDrawn="1"/>
        </p:nvCxnSpPr>
        <p:spPr>
          <a:xfrm>
            <a:off x="0" y="6577784"/>
            <a:ext cx="12192000" cy="0"/>
          </a:xfrm>
          <a:prstGeom prst="line">
            <a:avLst/>
          </a:prstGeom>
          <a:ln w="47625">
            <a:solidFill>
              <a:srgbClr val="00A89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0031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2. タイトル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583A76-363A-45CD-9711-E78BEF4C5850}"/>
              </a:ext>
            </a:extLst>
          </p:cNvPr>
          <p:cNvSpPr>
            <a:spLocks noGrp="1"/>
          </p:cNvSpPr>
          <p:nvPr>
            <p:ph type="ctrTitle"/>
          </p:nvPr>
        </p:nvSpPr>
        <p:spPr>
          <a:xfrm>
            <a:off x="1524000" y="1122363"/>
            <a:ext cx="9144000" cy="2387600"/>
          </a:xfrm>
          <a:prstGeom prst="rect">
            <a:avLst/>
          </a:prstGeom>
        </p:spPr>
        <p:txBody>
          <a:bodyPr anchor="b"/>
          <a:lstStyle>
            <a:lvl1pPr algn="ctr">
              <a:defRPr sz="6000">
                <a:solidFill>
                  <a:schemeClr val="tx1"/>
                </a:solidFill>
              </a:defRPr>
            </a:lvl1pPr>
          </a:lstStyle>
          <a:p>
            <a:r>
              <a:rPr kumimoji="1" lang="ja-JP" altLang="en-US" dirty="0"/>
              <a:t>マスター タイトルの書式設定</a:t>
            </a:r>
          </a:p>
        </p:txBody>
      </p:sp>
      <p:sp>
        <p:nvSpPr>
          <p:cNvPr id="3" name="字幕 2">
            <a:extLst>
              <a:ext uri="{FF2B5EF4-FFF2-40B4-BE49-F238E27FC236}">
                <a16:creationId xmlns:a16="http://schemas.microsoft.com/office/drawing/2014/main" id="{E00699B7-C680-49C6-B460-F99CCAC4B7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dirty="0"/>
              <a:t>マスター サブタイトルの書式設定</a:t>
            </a:r>
          </a:p>
        </p:txBody>
      </p:sp>
      <p:sp>
        <p:nvSpPr>
          <p:cNvPr id="7" name="フッター プレースホルダー 4">
            <a:extLst>
              <a:ext uri="{FF2B5EF4-FFF2-40B4-BE49-F238E27FC236}">
                <a16:creationId xmlns:a16="http://schemas.microsoft.com/office/drawing/2014/main" id="{CF5280EF-745E-4709-BB9E-80F5722E057A}"/>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8" name="スライド番号プレースホルダー 5">
            <a:extLst>
              <a:ext uri="{FF2B5EF4-FFF2-40B4-BE49-F238E27FC236}">
                <a16:creationId xmlns:a16="http://schemas.microsoft.com/office/drawing/2014/main" id="{9EF660D4-F272-4526-9211-EE984BAAFF19}"/>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spTree>
    <p:extLst>
      <p:ext uri="{BB962C8B-B14F-4D97-AF65-F5344CB8AC3E}">
        <p14:creationId xmlns:p14="http://schemas.microsoft.com/office/powerpoint/2010/main" val="582956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3. タイトルとコンテンツ">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1DB3C8D-A985-4F7C-B53A-F805718941B0}"/>
              </a:ext>
            </a:extLst>
          </p:cNvPr>
          <p:cNvSpPr>
            <a:spLocks noGrp="1"/>
          </p:cNvSpPr>
          <p:nvPr>
            <p:ph idx="1"/>
          </p:nvPr>
        </p:nvSpPr>
        <p:spPr/>
        <p:txBody>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7" name="タイトル プレースホルダー 1">
            <a:extLst>
              <a:ext uri="{FF2B5EF4-FFF2-40B4-BE49-F238E27FC236}">
                <a16:creationId xmlns:a16="http://schemas.microsoft.com/office/drawing/2014/main" id="{4F1CCC1A-7A38-4A24-AB1F-19898E4E9CDB}"/>
              </a:ext>
            </a:extLst>
          </p:cNvPr>
          <p:cNvSpPr>
            <a:spLocks noGrp="1"/>
          </p:cNvSpPr>
          <p:nvPr>
            <p:ph type="title"/>
          </p:nvPr>
        </p:nvSpPr>
        <p:spPr>
          <a:xfrm>
            <a:off x="888999" y="16932"/>
            <a:ext cx="7920000" cy="576000"/>
          </a:xfrm>
          <a:prstGeom prst="rect">
            <a:avLst/>
          </a:prstGeom>
        </p:spPr>
        <p:txBody>
          <a:bodyPr vert="horz" lIns="91440" tIns="45720" rIns="91440" bIns="45720" rtlCol="0" anchor="ctr">
            <a:noAutofit/>
          </a:bodyPr>
          <a:lstStyle/>
          <a:p>
            <a:r>
              <a:rPr kumimoji="1" lang="ja-JP" altLang="en-US" dirty="0"/>
              <a:t>マスター タイトルの書式設定</a:t>
            </a:r>
          </a:p>
        </p:txBody>
      </p:sp>
      <p:sp>
        <p:nvSpPr>
          <p:cNvPr id="8" name="フッター プレースホルダー 4">
            <a:extLst>
              <a:ext uri="{FF2B5EF4-FFF2-40B4-BE49-F238E27FC236}">
                <a16:creationId xmlns:a16="http://schemas.microsoft.com/office/drawing/2014/main" id="{A0FCED18-7C83-43C8-94E0-546888888695}"/>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9" name="スライド番号プレースホルダー 5">
            <a:extLst>
              <a:ext uri="{FF2B5EF4-FFF2-40B4-BE49-F238E27FC236}">
                <a16:creationId xmlns:a16="http://schemas.microsoft.com/office/drawing/2014/main" id="{A019A884-C6DC-4EBD-BC86-F64B3F464923}"/>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cxnSp>
        <p:nvCxnSpPr>
          <p:cNvPr id="6" name="Straight Connector 6">
            <a:extLst>
              <a:ext uri="{FF2B5EF4-FFF2-40B4-BE49-F238E27FC236}">
                <a16:creationId xmlns:a16="http://schemas.microsoft.com/office/drawing/2014/main" id="{D820CD0D-5A1B-4670-B2DB-53839CB042CB}"/>
              </a:ext>
            </a:extLst>
          </p:cNvPr>
          <p:cNvCxnSpPr>
            <a:cxnSpLocks/>
          </p:cNvCxnSpPr>
          <p:nvPr userDrawn="1"/>
        </p:nvCxnSpPr>
        <p:spPr>
          <a:xfrm>
            <a:off x="0" y="6577784"/>
            <a:ext cx="12192000" cy="0"/>
          </a:xfrm>
          <a:prstGeom prst="line">
            <a:avLst/>
          </a:prstGeom>
          <a:ln w="47625">
            <a:solidFill>
              <a:srgbClr val="00A89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2021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 タイトルとコンテンツ">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1DB3C8D-A985-4F7C-B53A-F805718941B0}"/>
              </a:ext>
            </a:extLst>
          </p:cNvPr>
          <p:cNvSpPr>
            <a:spLocks noGrp="1"/>
          </p:cNvSpPr>
          <p:nvPr>
            <p:ph idx="1"/>
          </p:nvPr>
        </p:nvSpPr>
        <p:spPr/>
        <p:txBody>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7" name="タイトル プレースホルダー 1">
            <a:extLst>
              <a:ext uri="{FF2B5EF4-FFF2-40B4-BE49-F238E27FC236}">
                <a16:creationId xmlns:a16="http://schemas.microsoft.com/office/drawing/2014/main" id="{4F1CCC1A-7A38-4A24-AB1F-19898E4E9CDB}"/>
              </a:ext>
            </a:extLst>
          </p:cNvPr>
          <p:cNvSpPr>
            <a:spLocks noGrp="1"/>
          </p:cNvSpPr>
          <p:nvPr>
            <p:ph type="title"/>
          </p:nvPr>
        </p:nvSpPr>
        <p:spPr>
          <a:xfrm>
            <a:off x="888999" y="16932"/>
            <a:ext cx="7920000" cy="576000"/>
          </a:xfrm>
          <a:prstGeom prst="rect">
            <a:avLst/>
          </a:prstGeom>
        </p:spPr>
        <p:txBody>
          <a:bodyPr vert="horz" lIns="91440" tIns="45720" rIns="91440" bIns="45720" rtlCol="0" anchor="ctr">
            <a:noAutofit/>
          </a:bodyPr>
          <a:lstStyle/>
          <a:p>
            <a:r>
              <a:rPr kumimoji="1" lang="ja-JP" altLang="en-US" dirty="0"/>
              <a:t>マスター タイトルの書式設定</a:t>
            </a:r>
          </a:p>
        </p:txBody>
      </p:sp>
      <p:sp>
        <p:nvSpPr>
          <p:cNvPr id="8" name="フッター プレースホルダー 4">
            <a:extLst>
              <a:ext uri="{FF2B5EF4-FFF2-40B4-BE49-F238E27FC236}">
                <a16:creationId xmlns:a16="http://schemas.microsoft.com/office/drawing/2014/main" id="{A0FCED18-7C83-43C8-94E0-546888888695}"/>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9" name="スライド番号プレースホルダー 5">
            <a:extLst>
              <a:ext uri="{FF2B5EF4-FFF2-40B4-BE49-F238E27FC236}">
                <a16:creationId xmlns:a16="http://schemas.microsoft.com/office/drawing/2014/main" id="{A019A884-C6DC-4EBD-BC86-F64B3F464923}"/>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spTree>
    <p:extLst>
      <p:ext uri="{BB962C8B-B14F-4D97-AF65-F5344CB8AC3E}">
        <p14:creationId xmlns:p14="http://schemas.microsoft.com/office/powerpoint/2010/main" val="1896146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5. タイトルのみ">
    <p:spTree>
      <p:nvGrpSpPr>
        <p:cNvPr id="1" name=""/>
        <p:cNvGrpSpPr/>
        <p:nvPr/>
      </p:nvGrpSpPr>
      <p:grpSpPr>
        <a:xfrm>
          <a:off x="0" y="0"/>
          <a:ext cx="0" cy="0"/>
          <a:chOff x="0" y="0"/>
          <a:chExt cx="0" cy="0"/>
        </a:xfrm>
      </p:grpSpPr>
      <p:sp>
        <p:nvSpPr>
          <p:cNvPr id="6" name="タイトル プレースホルダー 1">
            <a:extLst>
              <a:ext uri="{FF2B5EF4-FFF2-40B4-BE49-F238E27FC236}">
                <a16:creationId xmlns:a16="http://schemas.microsoft.com/office/drawing/2014/main" id="{BB8E98CB-8451-48A0-B95A-33F3C55F9344}"/>
              </a:ext>
            </a:extLst>
          </p:cNvPr>
          <p:cNvSpPr>
            <a:spLocks noGrp="1"/>
          </p:cNvSpPr>
          <p:nvPr>
            <p:ph type="title"/>
          </p:nvPr>
        </p:nvSpPr>
        <p:spPr>
          <a:xfrm>
            <a:off x="888999" y="16932"/>
            <a:ext cx="7920000" cy="576000"/>
          </a:xfrm>
          <a:prstGeom prst="rect">
            <a:avLst/>
          </a:prstGeom>
        </p:spPr>
        <p:txBody>
          <a:bodyPr vert="horz" lIns="91440" tIns="45720" rIns="91440" bIns="45720" rtlCol="0" anchor="ctr">
            <a:noAutofit/>
          </a:bodyPr>
          <a:lstStyle/>
          <a:p>
            <a:r>
              <a:rPr kumimoji="1" lang="ja-JP" altLang="en-US" dirty="0"/>
              <a:t>マスター タイトルの書式設定</a:t>
            </a:r>
          </a:p>
        </p:txBody>
      </p:sp>
      <p:sp>
        <p:nvSpPr>
          <p:cNvPr id="7" name="フッター プレースホルダー 4">
            <a:extLst>
              <a:ext uri="{FF2B5EF4-FFF2-40B4-BE49-F238E27FC236}">
                <a16:creationId xmlns:a16="http://schemas.microsoft.com/office/drawing/2014/main" id="{2196A4AC-9303-4FEE-84BB-0CDB67B6F4B6}"/>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8" name="スライド番号プレースホルダー 5">
            <a:extLst>
              <a:ext uri="{FF2B5EF4-FFF2-40B4-BE49-F238E27FC236}">
                <a16:creationId xmlns:a16="http://schemas.microsoft.com/office/drawing/2014/main" id="{E3036AFD-EB4B-415E-AF54-EEDBAA2915C9}"/>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cxnSp>
        <p:nvCxnSpPr>
          <p:cNvPr id="5" name="Straight Connector 6">
            <a:extLst>
              <a:ext uri="{FF2B5EF4-FFF2-40B4-BE49-F238E27FC236}">
                <a16:creationId xmlns:a16="http://schemas.microsoft.com/office/drawing/2014/main" id="{1DAF8B3C-9FEC-47C9-8492-29B157B18F09}"/>
              </a:ext>
            </a:extLst>
          </p:cNvPr>
          <p:cNvCxnSpPr>
            <a:cxnSpLocks/>
          </p:cNvCxnSpPr>
          <p:nvPr userDrawn="1"/>
        </p:nvCxnSpPr>
        <p:spPr>
          <a:xfrm>
            <a:off x="0" y="6577784"/>
            <a:ext cx="12192000" cy="0"/>
          </a:xfrm>
          <a:prstGeom prst="line">
            <a:avLst/>
          </a:prstGeom>
          <a:ln w="47625">
            <a:solidFill>
              <a:srgbClr val="00A89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0276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6. タイトルのみ">
    <p:spTree>
      <p:nvGrpSpPr>
        <p:cNvPr id="1" name=""/>
        <p:cNvGrpSpPr/>
        <p:nvPr/>
      </p:nvGrpSpPr>
      <p:grpSpPr>
        <a:xfrm>
          <a:off x="0" y="0"/>
          <a:ext cx="0" cy="0"/>
          <a:chOff x="0" y="0"/>
          <a:chExt cx="0" cy="0"/>
        </a:xfrm>
      </p:grpSpPr>
      <p:sp>
        <p:nvSpPr>
          <p:cNvPr id="6" name="タイトル プレースホルダー 1">
            <a:extLst>
              <a:ext uri="{FF2B5EF4-FFF2-40B4-BE49-F238E27FC236}">
                <a16:creationId xmlns:a16="http://schemas.microsoft.com/office/drawing/2014/main" id="{BB8E98CB-8451-48A0-B95A-33F3C55F9344}"/>
              </a:ext>
            </a:extLst>
          </p:cNvPr>
          <p:cNvSpPr>
            <a:spLocks noGrp="1"/>
          </p:cNvSpPr>
          <p:nvPr>
            <p:ph type="title"/>
          </p:nvPr>
        </p:nvSpPr>
        <p:spPr>
          <a:xfrm>
            <a:off x="888999" y="16932"/>
            <a:ext cx="7920000" cy="576000"/>
          </a:xfrm>
          <a:prstGeom prst="rect">
            <a:avLst/>
          </a:prstGeom>
        </p:spPr>
        <p:txBody>
          <a:bodyPr vert="horz" lIns="91440" tIns="45720" rIns="91440" bIns="45720" rtlCol="0" anchor="ctr">
            <a:noAutofit/>
          </a:bodyPr>
          <a:lstStyle/>
          <a:p>
            <a:r>
              <a:rPr kumimoji="1" lang="ja-JP" altLang="en-US" dirty="0"/>
              <a:t>マスター タイトルの書式設定</a:t>
            </a:r>
          </a:p>
        </p:txBody>
      </p:sp>
      <p:sp>
        <p:nvSpPr>
          <p:cNvPr id="7" name="フッター プレースホルダー 4">
            <a:extLst>
              <a:ext uri="{FF2B5EF4-FFF2-40B4-BE49-F238E27FC236}">
                <a16:creationId xmlns:a16="http://schemas.microsoft.com/office/drawing/2014/main" id="{2196A4AC-9303-4FEE-84BB-0CDB67B6F4B6}"/>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8" name="スライド番号プレースホルダー 5">
            <a:extLst>
              <a:ext uri="{FF2B5EF4-FFF2-40B4-BE49-F238E27FC236}">
                <a16:creationId xmlns:a16="http://schemas.microsoft.com/office/drawing/2014/main" id="{E3036AFD-EB4B-415E-AF54-EEDBAA2915C9}"/>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spTree>
    <p:extLst>
      <p:ext uri="{BB962C8B-B14F-4D97-AF65-F5344CB8AC3E}">
        <p14:creationId xmlns:p14="http://schemas.microsoft.com/office/powerpoint/2010/main" val="3284370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7. タイトルとコンテンツ無し">
    <p:spTree>
      <p:nvGrpSpPr>
        <p:cNvPr id="1" name=""/>
        <p:cNvGrpSpPr/>
        <p:nvPr/>
      </p:nvGrpSpPr>
      <p:grpSpPr>
        <a:xfrm>
          <a:off x="0" y="0"/>
          <a:ext cx="0" cy="0"/>
          <a:chOff x="0" y="0"/>
          <a:chExt cx="0" cy="0"/>
        </a:xfrm>
      </p:grpSpPr>
      <p:sp>
        <p:nvSpPr>
          <p:cNvPr id="5" name="フッター プレースホルダー 4">
            <a:extLst>
              <a:ext uri="{FF2B5EF4-FFF2-40B4-BE49-F238E27FC236}">
                <a16:creationId xmlns:a16="http://schemas.microsoft.com/office/drawing/2014/main" id="{AD8FE958-63D0-4667-BD33-90428650C513}"/>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6" name="スライド番号プレースホルダー 5">
            <a:extLst>
              <a:ext uri="{FF2B5EF4-FFF2-40B4-BE49-F238E27FC236}">
                <a16:creationId xmlns:a16="http://schemas.microsoft.com/office/drawing/2014/main" id="{A7A3E6A7-EAB1-42C1-860D-CEDFCF9CE19D}"/>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cxnSp>
        <p:nvCxnSpPr>
          <p:cNvPr id="4" name="Straight Connector 6">
            <a:extLst>
              <a:ext uri="{FF2B5EF4-FFF2-40B4-BE49-F238E27FC236}">
                <a16:creationId xmlns:a16="http://schemas.microsoft.com/office/drawing/2014/main" id="{A18F3900-B578-4BA8-9282-05283333C272}"/>
              </a:ext>
            </a:extLst>
          </p:cNvPr>
          <p:cNvCxnSpPr>
            <a:cxnSpLocks/>
          </p:cNvCxnSpPr>
          <p:nvPr userDrawn="1"/>
        </p:nvCxnSpPr>
        <p:spPr>
          <a:xfrm>
            <a:off x="0" y="6577784"/>
            <a:ext cx="12192000" cy="0"/>
          </a:xfrm>
          <a:prstGeom prst="line">
            <a:avLst/>
          </a:prstGeom>
          <a:ln w="47625">
            <a:solidFill>
              <a:srgbClr val="00A89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5352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8. タイトルとコンテンツ無し">
    <p:spTree>
      <p:nvGrpSpPr>
        <p:cNvPr id="1" name=""/>
        <p:cNvGrpSpPr/>
        <p:nvPr/>
      </p:nvGrpSpPr>
      <p:grpSpPr>
        <a:xfrm>
          <a:off x="0" y="0"/>
          <a:ext cx="0" cy="0"/>
          <a:chOff x="0" y="0"/>
          <a:chExt cx="0" cy="0"/>
        </a:xfrm>
      </p:grpSpPr>
      <p:sp>
        <p:nvSpPr>
          <p:cNvPr id="5" name="フッター プレースホルダー 4">
            <a:extLst>
              <a:ext uri="{FF2B5EF4-FFF2-40B4-BE49-F238E27FC236}">
                <a16:creationId xmlns:a16="http://schemas.microsoft.com/office/drawing/2014/main" id="{AD8FE958-63D0-4667-BD33-90428650C513}"/>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6" name="スライド番号プレースホルダー 5">
            <a:extLst>
              <a:ext uri="{FF2B5EF4-FFF2-40B4-BE49-F238E27FC236}">
                <a16:creationId xmlns:a16="http://schemas.microsoft.com/office/drawing/2014/main" id="{A7A3E6A7-EAB1-42C1-860D-CEDFCF9CE19D}"/>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spTree>
    <p:extLst>
      <p:ext uri="{BB962C8B-B14F-4D97-AF65-F5344CB8AC3E}">
        <p14:creationId xmlns:p14="http://schemas.microsoft.com/office/powerpoint/2010/main" val="1164655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73462888-5835-4DB4-A5FD-CD27BB57D144}" type="datetimeFigureOut">
              <a:rPr kumimoji="1" lang="ja-JP" altLang="en-US" smtClean="0"/>
              <a:t>2023/6/5</a:t>
            </a:fld>
            <a:endParaRPr kumimoji="1" lang="ja-JP" alt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p:txBody>
          <a:bodyPr/>
          <a:lstStyle/>
          <a:p>
            <a:fld id="{F40B0C61-D62E-4032-BCA0-0034272AC3EF}" type="slidenum">
              <a:rPr kumimoji="1" lang="ja-JP" altLang="en-US" smtClean="0"/>
              <a:t>‹#›</a:t>
            </a:fld>
            <a:endParaRPr kumimoji="1" lang="ja-JP" altLang="en-US"/>
          </a:p>
        </p:txBody>
      </p:sp>
    </p:spTree>
    <p:extLst>
      <p:ext uri="{BB962C8B-B14F-4D97-AF65-F5344CB8AC3E}">
        <p14:creationId xmlns:p14="http://schemas.microsoft.com/office/powerpoint/2010/main" val="4285624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1-4. タイトルとコンテンツ">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1DB3C8D-A985-4F7C-B53A-F805718941B0}"/>
              </a:ext>
            </a:extLst>
          </p:cNvPr>
          <p:cNvSpPr>
            <a:spLocks noGrp="1"/>
          </p:cNvSpPr>
          <p:nvPr>
            <p:ph idx="1"/>
          </p:nvPr>
        </p:nvSpPr>
        <p:spPr/>
        <p:txBody>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7" name="タイトル プレースホルダー 1">
            <a:extLst>
              <a:ext uri="{FF2B5EF4-FFF2-40B4-BE49-F238E27FC236}">
                <a16:creationId xmlns:a16="http://schemas.microsoft.com/office/drawing/2014/main" id="{4F1CCC1A-7A38-4A24-AB1F-19898E4E9CDB}"/>
              </a:ext>
            </a:extLst>
          </p:cNvPr>
          <p:cNvSpPr>
            <a:spLocks noGrp="1"/>
          </p:cNvSpPr>
          <p:nvPr>
            <p:ph type="title"/>
          </p:nvPr>
        </p:nvSpPr>
        <p:spPr>
          <a:xfrm>
            <a:off x="888999" y="16932"/>
            <a:ext cx="7920000" cy="576000"/>
          </a:xfrm>
          <a:prstGeom prst="rect">
            <a:avLst/>
          </a:prstGeom>
        </p:spPr>
        <p:txBody>
          <a:bodyPr vert="horz" lIns="91440" tIns="45720" rIns="91440" bIns="45720" rtlCol="0" anchor="ctr">
            <a:noAutofit/>
          </a:bodyPr>
          <a:lstStyle/>
          <a:p>
            <a:r>
              <a:rPr kumimoji="1" lang="ja-JP" altLang="en-US" dirty="0"/>
              <a:t>マスター タイトルの書式設定</a:t>
            </a:r>
          </a:p>
        </p:txBody>
      </p:sp>
      <p:sp>
        <p:nvSpPr>
          <p:cNvPr id="8" name="フッター プレースホルダー 4">
            <a:extLst>
              <a:ext uri="{FF2B5EF4-FFF2-40B4-BE49-F238E27FC236}">
                <a16:creationId xmlns:a16="http://schemas.microsoft.com/office/drawing/2014/main" id="{A0FCED18-7C83-43C8-94E0-546888888695}"/>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9" name="スライド番号プレースホルダー 5">
            <a:extLst>
              <a:ext uri="{FF2B5EF4-FFF2-40B4-BE49-F238E27FC236}">
                <a16:creationId xmlns:a16="http://schemas.microsoft.com/office/drawing/2014/main" id="{A019A884-C6DC-4EBD-BC86-F64B3F464923}"/>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spTree>
    <p:extLst>
      <p:ext uri="{BB962C8B-B14F-4D97-AF65-F5344CB8AC3E}">
        <p14:creationId xmlns:p14="http://schemas.microsoft.com/office/powerpoint/2010/main" val="2522888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2-1. タイトル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583A76-363A-45CD-9711-E78BEF4C5850}"/>
              </a:ext>
            </a:extLst>
          </p:cNvPr>
          <p:cNvSpPr>
            <a:spLocks noGrp="1"/>
          </p:cNvSpPr>
          <p:nvPr>
            <p:ph type="ctrTitle"/>
          </p:nvPr>
        </p:nvSpPr>
        <p:spPr>
          <a:xfrm>
            <a:off x="1524000" y="1122363"/>
            <a:ext cx="9144000" cy="2387600"/>
          </a:xfrm>
          <a:prstGeom prst="rect">
            <a:avLst/>
          </a:prstGeom>
        </p:spPr>
        <p:txBody>
          <a:bodyPr anchor="b"/>
          <a:lstStyle>
            <a:lvl1pPr algn="ctr">
              <a:defRPr sz="6000">
                <a:solidFill>
                  <a:schemeClr val="tx1"/>
                </a:solidFill>
              </a:defRPr>
            </a:lvl1pPr>
          </a:lstStyle>
          <a:p>
            <a:r>
              <a:rPr kumimoji="1" lang="ja-JP" altLang="en-US" dirty="0"/>
              <a:t>マスター タイトルの書式設定</a:t>
            </a:r>
          </a:p>
        </p:txBody>
      </p:sp>
      <p:sp>
        <p:nvSpPr>
          <p:cNvPr id="3" name="字幕 2">
            <a:extLst>
              <a:ext uri="{FF2B5EF4-FFF2-40B4-BE49-F238E27FC236}">
                <a16:creationId xmlns:a16="http://schemas.microsoft.com/office/drawing/2014/main" id="{E00699B7-C680-49C6-B460-F99CCAC4B7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dirty="0"/>
              <a:t>マスター サブタイトルの書式設定</a:t>
            </a:r>
          </a:p>
        </p:txBody>
      </p:sp>
      <p:sp>
        <p:nvSpPr>
          <p:cNvPr id="7" name="フッター プレースホルダー 4">
            <a:extLst>
              <a:ext uri="{FF2B5EF4-FFF2-40B4-BE49-F238E27FC236}">
                <a16:creationId xmlns:a16="http://schemas.microsoft.com/office/drawing/2014/main" id="{D8BDFFE5-84F9-4C93-A2A3-057486103AC5}"/>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8" name="スライド番号プレースホルダー 5">
            <a:extLst>
              <a:ext uri="{FF2B5EF4-FFF2-40B4-BE49-F238E27FC236}">
                <a16:creationId xmlns:a16="http://schemas.microsoft.com/office/drawing/2014/main" id="{C68785D5-3910-4B69-BFDF-80F7AA034F88}"/>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cxnSp>
        <p:nvCxnSpPr>
          <p:cNvPr id="6" name="Straight Connector 6">
            <a:extLst>
              <a:ext uri="{FF2B5EF4-FFF2-40B4-BE49-F238E27FC236}">
                <a16:creationId xmlns:a16="http://schemas.microsoft.com/office/drawing/2014/main" id="{BF17B82C-4B69-47A0-9731-812E5C8B9827}"/>
              </a:ext>
            </a:extLst>
          </p:cNvPr>
          <p:cNvCxnSpPr>
            <a:cxnSpLocks/>
          </p:cNvCxnSpPr>
          <p:nvPr userDrawn="1"/>
        </p:nvCxnSpPr>
        <p:spPr>
          <a:xfrm>
            <a:off x="0" y="6577784"/>
            <a:ext cx="12192000" cy="0"/>
          </a:xfrm>
          <a:prstGeom prst="line">
            <a:avLst/>
          </a:prstGeom>
          <a:ln w="47625">
            <a:solidFill>
              <a:srgbClr val="00A89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3526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2-2. 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583A76-363A-45CD-9711-E78BEF4C5850}"/>
              </a:ext>
            </a:extLst>
          </p:cNvPr>
          <p:cNvSpPr>
            <a:spLocks noGrp="1"/>
          </p:cNvSpPr>
          <p:nvPr>
            <p:ph type="ctrTitle"/>
          </p:nvPr>
        </p:nvSpPr>
        <p:spPr>
          <a:xfrm>
            <a:off x="1524000" y="1122363"/>
            <a:ext cx="9144000" cy="2387600"/>
          </a:xfrm>
          <a:prstGeom prst="rect">
            <a:avLst/>
          </a:prstGeom>
        </p:spPr>
        <p:txBody>
          <a:bodyPr anchor="b"/>
          <a:lstStyle>
            <a:lvl1pPr algn="ctr">
              <a:defRPr sz="6000">
                <a:solidFill>
                  <a:schemeClr val="tx1"/>
                </a:solidFill>
              </a:defRPr>
            </a:lvl1pPr>
          </a:lstStyle>
          <a:p>
            <a:r>
              <a:rPr kumimoji="1" lang="ja-JP" altLang="en-US" dirty="0"/>
              <a:t>マスター タイトルの書式設定</a:t>
            </a:r>
          </a:p>
        </p:txBody>
      </p:sp>
      <p:sp>
        <p:nvSpPr>
          <p:cNvPr id="3" name="字幕 2">
            <a:extLst>
              <a:ext uri="{FF2B5EF4-FFF2-40B4-BE49-F238E27FC236}">
                <a16:creationId xmlns:a16="http://schemas.microsoft.com/office/drawing/2014/main" id="{E00699B7-C680-49C6-B460-F99CCAC4B7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dirty="0"/>
              <a:t>マスター サブタイトルの書式設定</a:t>
            </a:r>
          </a:p>
        </p:txBody>
      </p:sp>
      <p:sp>
        <p:nvSpPr>
          <p:cNvPr id="7" name="フッター プレースホルダー 4">
            <a:extLst>
              <a:ext uri="{FF2B5EF4-FFF2-40B4-BE49-F238E27FC236}">
                <a16:creationId xmlns:a16="http://schemas.microsoft.com/office/drawing/2014/main" id="{D8BDFFE5-84F9-4C93-A2A3-057486103AC5}"/>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8" name="スライド番号プレースホルダー 5">
            <a:extLst>
              <a:ext uri="{FF2B5EF4-FFF2-40B4-BE49-F238E27FC236}">
                <a16:creationId xmlns:a16="http://schemas.microsoft.com/office/drawing/2014/main" id="{C68785D5-3910-4B69-BFDF-80F7AA034F88}"/>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spTree>
    <p:extLst>
      <p:ext uri="{BB962C8B-B14F-4D97-AF65-F5344CB8AC3E}">
        <p14:creationId xmlns:p14="http://schemas.microsoft.com/office/powerpoint/2010/main" val="30965721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3. タイトルとコンテンツ">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1DB3C8D-A985-4F7C-B53A-F805718941B0}"/>
              </a:ext>
            </a:extLst>
          </p:cNvPr>
          <p:cNvSpPr>
            <a:spLocks noGrp="1"/>
          </p:cNvSpPr>
          <p:nvPr>
            <p:ph idx="1"/>
          </p:nvPr>
        </p:nvSpPr>
        <p:spPr/>
        <p:txBody>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7" name="タイトル プレースホルダー 1">
            <a:extLst>
              <a:ext uri="{FF2B5EF4-FFF2-40B4-BE49-F238E27FC236}">
                <a16:creationId xmlns:a16="http://schemas.microsoft.com/office/drawing/2014/main" id="{A4715406-DEFF-463A-877C-B503C6377A4F}"/>
              </a:ext>
            </a:extLst>
          </p:cNvPr>
          <p:cNvSpPr>
            <a:spLocks noGrp="1"/>
          </p:cNvSpPr>
          <p:nvPr>
            <p:ph type="title"/>
          </p:nvPr>
        </p:nvSpPr>
        <p:spPr>
          <a:xfrm>
            <a:off x="888999" y="16932"/>
            <a:ext cx="7920000" cy="576000"/>
          </a:xfrm>
          <a:prstGeom prst="rect">
            <a:avLst/>
          </a:prstGeom>
        </p:spPr>
        <p:txBody>
          <a:bodyPr vert="horz" lIns="91440" tIns="45720" rIns="91440" bIns="45720" rtlCol="0" anchor="ctr">
            <a:noAutofit/>
          </a:bodyPr>
          <a:lstStyle/>
          <a:p>
            <a:r>
              <a:rPr kumimoji="1" lang="ja-JP" altLang="en-US" dirty="0"/>
              <a:t>マスター タイトルの書式設定</a:t>
            </a:r>
          </a:p>
        </p:txBody>
      </p:sp>
      <p:sp>
        <p:nvSpPr>
          <p:cNvPr id="8" name="フッター プレースホルダー 4">
            <a:extLst>
              <a:ext uri="{FF2B5EF4-FFF2-40B4-BE49-F238E27FC236}">
                <a16:creationId xmlns:a16="http://schemas.microsoft.com/office/drawing/2014/main" id="{FC139BC2-C66B-4AEE-8C83-52CBC02CB8FF}"/>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9" name="スライド番号プレースホルダー 5">
            <a:extLst>
              <a:ext uri="{FF2B5EF4-FFF2-40B4-BE49-F238E27FC236}">
                <a16:creationId xmlns:a16="http://schemas.microsoft.com/office/drawing/2014/main" id="{B7C9925B-C6F0-49AD-8CB9-89688E57375F}"/>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cxnSp>
        <p:nvCxnSpPr>
          <p:cNvPr id="6" name="Straight Connector 6">
            <a:extLst>
              <a:ext uri="{FF2B5EF4-FFF2-40B4-BE49-F238E27FC236}">
                <a16:creationId xmlns:a16="http://schemas.microsoft.com/office/drawing/2014/main" id="{3DA0F458-CDD6-4CB6-B8E3-9E2664903DF0}"/>
              </a:ext>
            </a:extLst>
          </p:cNvPr>
          <p:cNvCxnSpPr>
            <a:cxnSpLocks/>
          </p:cNvCxnSpPr>
          <p:nvPr userDrawn="1"/>
        </p:nvCxnSpPr>
        <p:spPr>
          <a:xfrm>
            <a:off x="0" y="6577784"/>
            <a:ext cx="12192000" cy="0"/>
          </a:xfrm>
          <a:prstGeom prst="line">
            <a:avLst/>
          </a:prstGeom>
          <a:ln w="47625">
            <a:solidFill>
              <a:srgbClr val="00A89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85852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4. タイトルとコンテンツ">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1DB3C8D-A985-4F7C-B53A-F805718941B0}"/>
              </a:ext>
            </a:extLst>
          </p:cNvPr>
          <p:cNvSpPr>
            <a:spLocks noGrp="1"/>
          </p:cNvSpPr>
          <p:nvPr>
            <p:ph idx="1"/>
          </p:nvPr>
        </p:nvSpPr>
        <p:spPr/>
        <p:txBody>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7" name="タイトル プレースホルダー 1">
            <a:extLst>
              <a:ext uri="{FF2B5EF4-FFF2-40B4-BE49-F238E27FC236}">
                <a16:creationId xmlns:a16="http://schemas.microsoft.com/office/drawing/2014/main" id="{A4715406-DEFF-463A-877C-B503C6377A4F}"/>
              </a:ext>
            </a:extLst>
          </p:cNvPr>
          <p:cNvSpPr>
            <a:spLocks noGrp="1"/>
          </p:cNvSpPr>
          <p:nvPr>
            <p:ph type="title"/>
          </p:nvPr>
        </p:nvSpPr>
        <p:spPr>
          <a:xfrm>
            <a:off x="888999" y="16932"/>
            <a:ext cx="7920000" cy="576000"/>
          </a:xfrm>
          <a:prstGeom prst="rect">
            <a:avLst/>
          </a:prstGeom>
        </p:spPr>
        <p:txBody>
          <a:bodyPr vert="horz" lIns="91440" tIns="45720" rIns="91440" bIns="45720" rtlCol="0" anchor="ctr">
            <a:noAutofit/>
          </a:bodyPr>
          <a:lstStyle/>
          <a:p>
            <a:r>
              <a:rPr kumimoji="1" lang="ja-JP" altLang="en-US" dirty="0"/>
              <a:t>マスター タイトルの書式設定</a:t>
            </a:r>
          </a:p>
        </p:txBody>
      </p:sp>
      <p:sp>
        <p:nvSpPr>
          <p:cNvPr id="8" name="フッター プレースホルダー 4">
            <a:extLst>
              <a:ext uri="{FF2B5EF4-FFF2-40B4-BE49-F238E27FC236}">
                <a16:creationId xmlns:a16="http://schemas.microsoft.com/office/drawing/2014/main" id="{FC139BC2-C66B-4AEE-8C83-52CBC02CB8FF}"/>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9" name="スライド番号プレースホルダー 5">
            <a:extLst>
              <a:ext uri="{FF2B5EF4-FFF2-40B4-BE49-F238E27FC236}">
                <a16:creationId xmlns:a16="http://schemas.microsoft.com/office/drawing/2014/main" id="{B7C9925B-C6F0-49AD-8CB9-89688E57375F}"/>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spTree>
    <p:extLst>
      <p:ext uri="{BB962C8B-B14F-4D97-AF65-F5344CB8AC3E}">
        <p14:creationId xmlns:p14="http://schemas.microsoft.com/office/powerpoint/2010/main" val="9326433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5. タイトルのみ">
    <p:spTree>
      <p:nvGrpSpPr>
        <p:cNvPr id="1" name=""/>
        <p:cNvGrpSpPr/>
        <p:nvPr/>
      </p:nvGrpSpPr>
      <p:grpSpPr>
        <a:xfrm>
          <a:off x="0" y="0"/>
          <a:ext cx="0" cy="0"/>
          <a:chOff x="0" y="0"/>
          <a:chExt cx="0" cy="0"/>
        </a:xfrm>
      </p:grpSpPr>
      <p:sp>
        <p:nvSpPr>
          <p:cNvPr id="6" name="タイトル プレースホルダー 1">
            <a:extLst>
              <a:ext uri="{FF2B5EF4-FFF2-40B4-BE49-F238E27FC236}">
                <a16:creationId xmlns:a16="http://schemas.microsoft.com/office/drawing/2014/main" id="{E0859406-1E48-4B76-8F56-AF858D37E44B}"/>
              </a:ext>
            </a:extLst>
          </p:cNvPr>
          <p:cNvSpPr>
            <a:spLocks noGrp="1"/>
          </p:cNvSpPr>
          <p:nvPr>
            <p:ph type="title"/>
          </p:nvPr>
        </p:nvSpPr>
        <p:spPr>
          <a:xfrm>
            <a:off x="888999" y="16932"/>
            <a:ext cx="7920000" cy="576000"/>
          </a:xfrm>
          <a:prstGeom prst="rect">
            <a:avLst/>
          </a:prstGeom>
        </p:spPr>
        <p:txBody>
          <a:bodyPr vert="horz" lIns="91440" tIns="45720" rIns="91440" bIns="45720" rtlCol="0" anchor="ctr">
            <a:noAutofit/>
          </a:bodyPr>
          <a:lstStyle/>
          <a:p>
            <a:r>
              <a:rPr kumimoji="1" lang="ja-JP" altLang="en-US" dirty="0"/>
              <a:t>マスター タイトルの書式設定</a:t>
            </a:r>
          </a:p>
        </p:txBody>
      </p:sp>
      <p:sp>
        <p:nvSpPr>
          <p:cNvPr id="7" name="フッター プレースホルダー 4">
            <a:extLst>
              <a:ext uri="{FF2B5EF4-FFF2-40B4-BE49-F238E27FC236}">
                <a16:creationId xmlns:a16="http://schemas.microsoft.com/office/drawing/2014/main" id="{1F48B17A-8C71-4956-9EDA-376DFC066C29}"/>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8" name="スライド番号プレースホルダー 5">
            <a:extLst>
              <a:ext uri="{FF2B5EF4-FFF2-40B4-BE49-F238E27FC236}">
                <a16:creationId xmlns:a16="http://schemas.microsoft.com/office/drawing/2014/main" id="{9216BC83-206B-4DAD-B640-E472C28C97DF}"/>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cxnSp>
        <p:nvCxnSpPr>
          <p:cNvPr id="5" name="Straight Connector 6">
            <a:extLst>
              <a:ext uri="{FF2B5EF4-FFF2-40B4-BE49-F238E27FC236}">
                <a16:creationId xmlns:a16="http://schemas.microsoft.com/office/drawing/2014/main" id="{498EC4F1-83C3-4F90-B983-8FCC800A3EC9}"/>
              </a:ext>
            </a:extLst>
          </p:cNvPr>
          <p:cNvCxnSpPr>
            <a:cxnSpLocks/>
          </p:cNvCxnSpPr>
          <p:nvPr userDrawn="1"/>
        </p:nvCxnSpPr>
        <p:spPr>
          <a:xfrm>
            <a:off x="0" y="6577784"/>
            <a:ext cx="12192000" cy="0"/>
          </a:xfrm>
          <a:prstGeom prst="line">
            <a:avLst/>
          </a:prstGeom>
          <a:ln w="47625">
            <a:solidFill>
              <a:srgbClr val="00A89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39959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6. タイトルのみ">
    <p:spTree>
      <p:nvGrpSpPr>
        <p:cNvPr id="1" name=""/>
        <p:cNvGrpSpPr/>
        <p:nvPr/>
      </p:nvGrpSpPr>
      <p:grpSpPr>
        <a:xfrm>
          <a:off x="0" y="0"/>
          <a:ext cx="0" cy="0"/>
          <a:chOff x="0" y="0"/>
          <a:chExt cx="0" cy="0"/>
        </a:xfrm>
      </p:grpSpPr>
      <p:sp>
        <p:nvSpPr>
          <p:cNvPr id="6" name="タイトル プレースホルダー 1">
            <a:extLst>
              <a:ext uri="{FF2B5EF4-FFF2-40B4-BE49-F238E27FC236}">
                <a16:creationId xmlns:a16="http://schemas.microsoft.com/office/drawing/2014/main" id="{E0859406-1E48-4B76-8F56-AF858D37E44B}"/>
              </a:ext>
            </a:extLst>
          </p:cNvPr>
          <p:cNvSpPr>
            <a:spLocks noGrp="1"/>
          </p:cNvSpPr>
          <p:nvPr>
            <p:ph type="title"/>
          </p:nvPr>
        </p:nvSpPr>
        <p:spPr>
          <a:xfrm>
            <a:off x="888999" y="16932"/>
            <a:ext cx="7920000" cy="576000"/>
          </a:xfrm>
          <a:prstGeom prst="rect">
            <a:avLst/>
          </a:prstGeom>
        </p:spPr>
        <p:txBody>
          <a:bodyPr vert="horz" lIns="91440" tIns="45720" rIns="91440" bIns="45720" rtlCol="0" anchor="ctr">
            <a:noAutofit/>
          </a:bodyPr>
          <a:lstStyle/>
          <a:p>
            <a:r>
              <a:rPr kumimoji="1" lang="ja-JP" altLang="en-US" dirty="0"/>
              <a:t>マスター タイトルの書式設定</a:t>
            </a:r>
          </a:p>
        </p:txBody>
      </p:sp>
      <p:sp>
        <p:nvSpPr>
          <p:cNvPr id="7" name="フッター プレースホルダー 4">
            <a:extLst>
              <a:ext uri="{FF2B5EF4-FFF2-40B4-BE49-F238E27FC236}">
                <a16:creationId xmlns:a16="http://schemas.microsoft.com/office/drawing/2014/main" id="{1F48B17A-8C71-4956-9EDA-376DFC066C29}"/>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8" name="スライド番号プレースホルダー 5">
            <a:extLst>
              <a:ext uri="{FF2B5EF4-FFF2-40B4-BE49-F238E27FC236}">
                <a16:creationId xmlns:a16="http://schemas.microsoft.com/office/drawing/2014/main" id="{9216BC83-206B-4DAD-B640-E472C28C97DF}"/>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spTree>
    <p:extLst>
      <p:ext uri="{BB962C8B-B14F-4D97-AF65-F5344CB8AC3E}">
        <p14:creationId xmlns:p14="http://schemas.microsoft.com/office/powerpoint/2010/main" val="7680775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2-7. タイトルとコンテンツ無し">
    <p:spTree>
      <p:nvGrpSpPr>
        <p:cNvPr id="1" name=""/>
        <p:cNvGrpSpPr/>
        <p:nvPr/>
      </p:nvGrpSpPr>
      <p:grpSpPr>
        <a:xfrm>
          <a:off x="0" y="0"/>
          <a:ext cx="0" cy="0"/>
          <a:chOff x="0" y="0"/>
          <a:chExt cx="0" cy="0"/>
        </a:xfrm>
      </p:grpSpPr>
      <p:sp>
        <p:nvSpPr>
          <p:cNvPr id="5" name="フッター プレースホルダー 4">
            <a:extLst>
              <a:ext uri="{FF2B5EF4-FFF2-40B4-BE49-F238E27FC236}">
                <a16:creationId xmlns:a16="http://schemas.microsoft.com/office/drawing/2014/main" id="{C05345B3-2173-40A2-8584-F0D8EB8850C6}"/>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6" name="スライド番号プレースホルダー 5">
            <a:extLst>
              <a:ext uri="{FF2B5EF4-FFF2-40B4-BE49-F238E27FC236}">
                <a16:creationId xmlns:a16="http://schemas.microsoft.com/office/drawing/2014/main" id="{97D57AF6-D8D5-487F-8F0A-5BF53CBA5DDC}"/>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cxnSp>
        <p:nvCxnSpPr>
          <p:cNvPr id="4" name="Straight Connector 6">
            <a:extLst>
              <a:ext uri="{FF2B5EF4-FFF2-40B4-BE49-F238E27FC236}">
                <a16:creationId xmlns:a16="http://schemas.microsoft.com/office/drawing/2014/main" id="{33A6BE03-8B94-4948-82A7-C5E209FED40C}"/>
              </a:ext>
            </a:extLst>
          </p:cNvPr>
          <p:cNvCxnSpPr>
            <a:cxnSpLocks/>
          </p:cNvCxnSpPr>
          <p:nvPr userDrawn="1"/>
        </p:nvCxnSpPr>
        <p:spPr>
          <a:xfrm>
            <a:off x="0" y="6577784"/>
            <a:ext cx="12192000" cy="0"/>
          </a:xfrm>
          <a:prstGeom prst="line">
            <a:avLst/>
          </a:prstGeom>
          <a:ln w="47625">
            <a:solidFill>
              <a:srgbClr val="00A89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28375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2-8. タイトルとコンテンツ無し">
    <p:spTree>
      <p:nvGrpSpPr>
        <p:cNvPr id="1" name=""/>
        <p:cNvGrpSpPr/>
        <p:nvPr/>
      </p:nvGrpSpPr>
      <p:grpSpPr>
        <a:xfrm>
          <a:off x="0" y="0"/>
          <a:ext cx="0" cy="0"/>
          <a:chOff x="0" y="0"/>
          <a:chExt cx="0" cy="0"/>
        </a:xfrm>
      </p:grpSpPr>
      <p:sp>
        <p:nvSpPr>
          <p:cNvPr id="5" name="フッター プレースホルダー 4">
            <a:extLst>
              <a:ext uri="{FF2B5EF4-FFF2-40B4-BE49-F238E27FC236}">
                <a16:creationId xmlns:a16="http://schemas.microsoft.com/office/drawing/2014/main" id="{C05345B3-2173-40A2-8584-F0D8EB8850C6}"/>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6" name="スライド番号プレースホルダー 5">
            <a:extLst>
              <a:ext uri="{FF2B5EF4-FFF2-40B4-BE49-F238E27FC236}">
                <a16:creationId xmlns:a16="http://schemas.microsoft.com/office/drawing/2014/main" id="{97D57AF6-D8D5-487F-8F0A-5BF53CBA5DDC}"/>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spTree>
    <p:extLst>
      <p:ext uri="{BB962C8B-B14F-4D97-AF65-F5344CB8AC3E}">
        <p14:creationId xmlns:p14="http://schemas.microsoft.com/office/powerpoint/2010/main" val="1606761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20653A-FA92-DE4D-F7CB-0386F825A15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2384F37-EB32-F175-C19A-8A552AAB9C1C}"/>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B99F512-C559-FAA5-45DB-6FF272A21D23}"/>
              </a:ext>
            </a:extLst>
          </p:cNvPr>
          <p:cNvSpPr>
            <a:spLocks noGrp="1"/>
          </p:cNvSpPr>
          <p:nvPr>
            <p:ph type="dt" sz="half" idx="10"/>
          </p:nvPr>
        </p:nvSpPr>
        <p:spPr/>
        <p:txBody>
          <a:bodyPr/>
          <a:lstStyle/>
          <a:p>
            <a:fld id="{73462888-5835-4DB4-A5FD-CD27BB57D144}" type="datetimeFigureOut">
              <a:rPr kumimoji="1" lang="ja-JP" altLang="en-US" smtClean="0"/>
              <a:t>2023/6/5</a:t>
            </a:fld>
            <a:endParaRPr kumimoji="1" lang="ja-JP" altLang="en-US"/>
          </a:p>
        </p:txBody>
      </p:sp>
      <p:sp>
        <p:nvSpPr>
          <p:cNvPr id="5" name="フッター プレースホルダー 4">
            <a:extLst>
              <a:ext uri="{FF2B5EF4-FFF2-40B4-BE49-F238E27FC236}">
                <a16:creationId xmlns:a16="http://schemas.microsoft.com/office/drawing/2014/main" id="{BEC5EEA1-37E2-05F8-3133-DA04E08970A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6A63080-6045-3429-B4A1-8399B07CDB69}"/>
              </a:ext>
            </a:extLst>
          </p:cNvPr>
          <p:cNvSpPr>
            <a:spLocks noGrp="1"/>
          </p:cNvSpPr>
          <p:nvPr>
            <p:ph type="sldNum" sz="quarter" idx="12"/>
          </p:nvPr>
        </p:nvSpPr>
        <p:spPr/>
        <p:txBody>
          <a:bodyPr/>
          <a:lstStyle/>
          <a:p>
            <a:fld id="{F40B0C61-D62E-4032-BCA0-0034272AC3EF}" type="slidenum">
              <a:rPr kumimoji="1" lang="ja-JP" altLang="en-US" smtClean="0"/>
              <a:t>‹#›</a:t>
            </a:fld>
            <a:endParaRPr kumimoji="1" lang="ja-JP" altLang="en-US"/>
          </a:p>
        </p:txBody>
      </p:sp>
    </p:spTree>
    <p:extLst>
      <p:ext uri="{BB962C8B-B14F-4D97-AF65-F5344CB8AC3E}">
        <p14:creationId xmlns:p14="http://schemas.microsoft.com/office/powerpoint/2010/main" val="38725166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4. タイトルとコンテンツ">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1DB3C8D-A985-4F7C-B53A-F805718941B0}"/>
              </a:ext>
            </a:extLst>
          </p:cNvPr>
          <p:cNvSpPr>
            <a:spLocks noGrp="1"/>
          </p:cNvSpPr>
          <p:nvPr>
            <p:ph idx="1"/>
          </p:nvPr>
        </p:nvSpPr>
        <p:spPr/>
        <p:txBody>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7" name="タイトル プレースホルダー 1">
            <a:extLst>
              <a:ext uri="{FF2B5EF4-FFF2-40B4-BE49-F238E27FC236}">
                <a16:creationId xmlns:a16="http://schemas.microsoft.com/office/drawing/2014/main" id="{4F1CCC1A-7A38-4A24-AB1F-19898E4E9CDB}"/>
              </a:ext>
            </a:extLst>
          </p:cNvPr>
          <p:cNvSpPr>
            <a:spLocks noGrp="1"/>
          </p:cNvSpPr>
          <p:nvPr>
            <p:ph type="title"/>
          </p:nvPr>
        </p:nvSpPr>
        <p:spPr>
          <a:xfrm>
            <a:off x="888999" y="16932"/>
            <a:ext cx="7920000" cy="576000"/>
          </a:xfrm>
          <a:prstGeom prst="rect">
            <a:avLst/>
          </a:prstGeom>
        </p:spPr>
        <p:txBody>
          <a:bodyPr vert="horz" lIns="91440" tIns="45720" rIns="91440" bIns="45720" rtlCol="0" anchor="ctr">
            <a:noAutofit/>
          </a:bodyPr>
          <a:lstStyle/>
          <a:p>
            <a:r>
              <a:rPr kumimoji="1" lang="ja-JP" altLang="en-US" dirty="0"/>
              <a:t>マスター タイトルの書式設定</a:t>
            </a:r>
          </a:p>
        </p:txBody>
      </p:sp>
      <p:sp>
        <p:nvSpPr>
          <p:cNvPr id="8" name="フッター プレースホルダー 4">
            <a:extLst>
              <a:ext uri="{FF2B5EF4-FFF2-40B4-BE49-F238E27FC236}">
                <a16:creationId xmlns:a16="http://schemas.microsoft.com/office/drawing/2014/main" id="{A0FCED18-7C83-43C8-94E0-546888888695}"/>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9" name="スライド番号プレースホルダー 5">
            <a:extLst>
              <a:ext uri="{FF2B5EF4-FFF2-40B4-BE49-F238E27FC236}">
                <a16:creationId xmlns:a16="http://schemas.microsoft.com/office/drawing/2014/main" id="{A019A884-C6DC-4EBD-BC86-F64B3F464923}"/>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spTree>
    <p:extLst>
      <p:ext uri="{BB962C8B-B14F-4D97-AF65-F5344CB8AC3E}">
        <p14:creationId xmlns:p14="http://schemas.microsoft.com/office/powerpoint/2010/main" val="11535986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3-1. タイトルスライド">
    <p:bg>
      <p:bgPr>
        <a:blipFill>
          <a:blip r:embed="rId2">
            <a:alphaModFix amt="30000"/>
          </a:blip>
          <a:stretch>
            <a:fillRect/>
          </a:stretch>
        </a:blip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583A76-363A-45CD-9711-E78BEF4C5850}"/>
              </a:ext>
            </a:extLst>
          </p:cNvPr>
          <p:cNvSpPr>
            <a:spLocks noGrp="1"/>
          </p:cNvSpPr>
          <p:nvPr>
            <p:ph type="ctrTitle"/>
          </p:nvPr>
        </p:nvSpPr>
        <p:spPr>
          <a:xfrm>
            <a:off x="1524000" y="1122363"/>
            <a:ext cx="9144000" cy="2387600"/>
          </a:xfrm>
          <a:prstGeom prst="rect">
            <a:avLst/>
          </a:prstGeom>
        </p:spPr>
        <p:txBody>
          <a:bodyPr anchor="b"/>
          <a:lstStyle>
            <a:lvl1pPr algn="ctr">
              <a:defRPr sz="6000">
                <a:solidFill>
                  <a:schemeClr val="tx1"/>
                </a:solidFill>
              </a:defRPr>
            </a:lvl1pPr>
          </a:lstStyle>
          <a:p>
            <a:r>
              <a:rPr kumimoji="1" lang="ja-JP" altLang="en-US" dirty="0"/>
              <a:t>マスター タイトルの書式設定</a:t>
            </a:r>
          </a:p>
        </p:txBody>
      </p:sp>
      <p:sp>
        <p:nvSpPr>
          <p:cNvPr id="3" name="字幕 2">
            <a:extLst>
              <a:ext uri="{FF2B5EF4-FFF2-40B4-BE49-F238E27FC236}">
                <a16:creationId xmlns:a16="http://schemas.microsoft.com/office/drawing/2014/main" id="{E00699B7-C680-49C6-B460-F99CCAC4B7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dirty="0"/>
              <a:t>マスター サブタイトルの書式設定</a:t>
            </a:r>
          </a:p>
        </p:txBody>
      </p:sp>
      <p:sp>
        <p:nvSpPr>
          <p:cNvPr id="7" name="フッター プレースホルダー 4">
            <a:extLst>
              <a:ext uri="{FF2B5EF4-FFF2-40B4-BE49-F238E27FC236}">
                <a16:creationId xmlns:a16="http://schemas.microsoft.com/office/drawing/2014/main" id="{D8BDFFE5-84F9-4C93-A2A3-057486103AC5}"/>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8" name="スライド番号プレースホルダー 5">
            <a:extLst>
              <a:ext uri="{FF2B5EF4-FFF2-40B4-BE49-F238E27FC236}">
                <a16:creationId xmlns:a16="http://schemas.microsoft.com/office/drawing/2014/main" id="{C68785D5-3910-4B69-BFDF-80F7AA034F88}"/>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spTree>
    <p:extLst>
      <p:ext uri="{BB962C8B-B14F-4D97-AF65-F5344CB8AC3E}">
        <p14:creationId xmlns:p14="http://schemas.microsoft.com/office/powerpoint/2010/main" val="37335532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3-2. 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583A76-363A-45CD-9711-E78BEF4C5850}"/>
              </a:ext>
            </a:extLst>
          </p:cNvPr>
          <p:cNvSpPr>
            <a:spLocks noGrp="1"/>
          </p:cNvSpPr>
          <p:nvPr>
            <p:ph type="ctrTitle"/>
          </p:nvPr>
        </p:nvSpPr>
        <p:spPr>
          <a:xfrm>
            <a:off x="1524000" y="1122363"/>
            <a:ext cx="9144000" cy="2387600"/>
          </a:xfrm>
          <a:prstGeom prst="rect">
            <a:avLst/>
          </a:prstGeom>
        </p:spPr>
        <p:txBody>
          <a:bodyPr anchor="b"/>
          <a:lstStyle>
            <a:lvl1pPr algn="ctr">
              <a:defRPr sz="6000">
                <a:solidFill>
                  <a:schemeClr val="tx1"/>
                </a:solidFill>
              </a:defRPr>
            </a:lvl1pPr>
          </a:lstStyle>
          <a:p>
            <a:r>
              <a:rPr kumimoji="1" lang="ja-JP" altLang="en-US" dirty="0"/>
              <a:t>マスター タイトルの書式設定</a:t>
            </a:r>
          </a:p>
        </p:txBody>
      </p:sp>
      <p:sp>
        <p:nvSpPr>
          <p:cNvPr id="3" name="字幕 2">
            <a:extLst>
              <a:ext uri="{FF2B5EF4-FFF2-40B4-BE49-F238E27FC236}">
                <a16:creationId xmlns:a16="http://schemas.microsoft.com/office/drawing/2014/main" id="{E00699B7-C680-49C6-B460-F99CCAC4B7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dirty="0"/>
              <a:t>マスター サブタイトルの書式設定</a:t>
            </a:r>
          </a:p>
        </p:txBody>
      </p:sp>
      <p:sp>
        <p:nvSpPr>
          <p:cNvPr id="7" name="フッター プレースホルダー 4">
            <a:extLst>
              <a:ext uri="{FF2B5EF4-FFF2-40B4-BE49-F238E27FC236}">
                <a16:creationId xmlns:a16="http://schemas.microsoft.com/office/drawing/2014/main" id="{D8BDFFE5-84F9-4C93-A2A3-057486103AC5}"/>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8" name="スライド番号プレースホルダー 5">
            <a:extLst>
              <a:ext uri="{FF2B5EF4-FFF2-40B4-BE49-F238E27FC236}">
                <a16:creationId xmlns:a16="http://schemas.microsoft.com/office/drawing/2014/main" id="{C68785D5-3910-4B69-BFDF-80F7AA034F88}"/>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spTree>
    <p:extLst>
      <p:ext uri="{BB962C8B-B14F-4D97-AF65-F5344CB8AC3E}">
        <p14:creationId xmlns:p14="http://schemas.microsoft.com/office/powerpoint/2010/main" val="38571551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3. タイトルとコンテンツ">
    <p:bg>
      <p:bgPr>
        <a:blipFill dpi="0" rotWithShape="1">
          <a:blip r:embed="rId2">
            <a:alphaModFix amt="30000"/>
            <a:lum/>
          </a:blip>
          <a:srcRect/>
          <a:stretch>
            <a:fillRect/>
          </a:stretch>
        </a:blipFill>
        <a:effectLst/>
      </p:bgPr>
    </p:bg>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1DB3C8D-A985-4F7C-B53A-F805718941B0}"/>
              </a:ext>
            </a:extLst>
          </p:cNvPr>
          <p:cNvSpPr>
            <a:spLocks noGrp="1"/>
          </p:cNvSpPr>
          <p:nvPr>
            <p:ph idx="1"/>
          </p:nvPr>
        </p:nvSpPr>
        <p:spPr/>
        <p:txBody>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7" name="タイトル プレースホルダー 1">
            <a:extLst>
              <a:ext uri="{FF2B5EF4-FFF2-40B4-BE49-F238E27FC236}">
                <a16:creationId xmlns:a16="http://schemas.microsoft.com/office/drawing/2014/main" id="{A4715406-DEFF-463A-877C-B503C6377A4F}"/>
              </a:ext>
            </a:extLst>
          </p:cNvPr>
          <p:cNvSpPr>
            <a:spLocks noGrp="1"/>
          </p:cNvSpPr>
          <p:nvPr>
            <p:ph type="title"/>
          </p:nvPr>
        </p:nvSpPr>
        <p:spPr>
          <a:xfrm>
            <a:off x="888999" y="16932"/>
            <a:ext cx="7920000" cy="576000"/>
          </a:xfrm>
          <a:prstGeom prst="rect">
            <a:avLst/>
          </a:prstGeom>
        </p:spPr>
        <p:txBody>
          <a:bodyPr vert="horz" lIns="91440" tIns="45720" rIns="91440" bIns="45720" rtlCol="0" anchor="ctr">
            <a:noAutofit/>
          </a:bodyPr>
          <a:lstStyle/>
          <a:p>
            <a:r>
              <a:rPr kumimoji="1" lang="ja-JP" altLang="en-US" dirty="0"/>
              <a:t>マスター タイトルの書式設定</a:t>
            </a:r>
          </a:p>
        </p:txBody>
      </p:sp>
      <p:sp>
        <p:nvSpPr>
          <p:cNvPr id="8" name="フッター プレースホルダー 4">
            <a:extLst>
              <a:ext uri="{FF2B5EF4-FFF2-40B4-BE49-F238E27FC236}">
                <a16:creationId xmlns:a16="http://schemas.microsoft.com/office/drawing/2014/main" id="{FC139BC2-C66B-4AEE-8C83-52CBC02CB8FF}"/>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9" name="スライド番号プレースホルダー 5">
            <a:extLst>
              <a:ext uri="{FF2B5EF4-FFF2-40B4-BE49-F238E27FC236}">
                <a16:creationId xmlns:a16="http://schemas.microsoft.com/office/drawing/2014/main" id="{B7C9925B-C6F0-49AD-8CB9-89688E57375F}"/>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spTree>
    <p:extLst>
      <p:ext uri="{BB962C8B-B14F-4D97-AF65-F5344CB8AC3E}">
        <p14:creationId xmlns:p14="http://schemas.microsoft.com/office/powerpoint/2010/main" val="40427023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4. タイトルとコンテンツ">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1DB3C8D-A985-4F7C-B53A-F805718941B0}"/>
              </a:ext>
            </a:extLst>
          </p:cNvPr>
          <p:cNvSpPr>
            <a:spLocks noGrp="1"/>
          </p:cNvSpPr>
          <p:nvPr>
            <p:ph idx="1"/>
          </p:nvPr>
        </p:nvSpPr>
        <p:spPr/>
        <p:txBody>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7" name="タイトル プレースホルダー 1">
            <a:extLst>
              <a:ext uri="{FF2B5EF4-FFF2-40B4-BE49-F238E27FC236}">
                <a16:creationId xmlns:a16="http://schemas.microsoft.com/office/drawing/2014/main" id="{A4715406-DEFF-463A-877C-B503C6377A4F}"/>
              </a:ext>
            </a:extLst>
          </p:cNvPr>
          <p:cNvSpPr>
            <a:spLocks noGrp="1"/>
          </p:cNvSpPr>
          <p:nvPr>
            <p:ph type="title"/>
          </p:nvPr>
        </p:nvSpPr>
        <p:spPr>
          <a:xfrm>
            <a:off x="888999" y="16932"/>
            <a:ext cx="7920000" cy="576000"/>
          </a:xfrm>
          <a:prstGeom prst="rect">
            <a:avLst/>
          </a:prstGeom>
        </p:spPr>
        <p:txBody>
          <a:bodyPr vert="horz" lIns="91440" tIns="45720" rIns="91440" bIns="45720" rtlCol="0" anchor="ctr">
            <a:noAutofit/>
          </a:bodyPr>
          <a:lstStyle/>
          <a:p>
            <a:r>
              <a:rPr kumimoji="1" lang="ja-JP" altLang="en-US" dirty="0"/>
              <a:t>マスター タイトルの書式設定</a:t>
            </a:r>
          </a:p>
        </p:txBody>
      </p:sp>
      <p:sp>
        <p:nvSpPr>
          <p:cNvPr id="8" name="フッター プレースホルダー 4">
            <a:extLst>
              <a:ext uri="{FF2B5EF4-FFF2-40B4-BE49-F238E27FC236}">
                <a16:creationId xmlns:a16="http://schemas.microsoft.com/office/drawing/2014/main" id="{FC139BC2-C66B-4AEE-8C83-52CBC02CB8FF}"/>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9" name="スライド番号プレースホルダー 5">
            <a:extLst>
              <a:ext uri="{FF2B5EF4-FFF2-40B4-BE49-F238E27FC236}">
                <a16:creationId xmlns:a16="http://schemas.microsoft.com/office/drawing/2014/main" id="{B7C9925B-C6F0-49AD-8CB9-89688E57375F}"/>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spTree>
    <p:extLst>
      <p:ext uri="{BB962C8B-B14F-4D97-AF65-F5344CB8AC3E}">
        <p14:creationId xmlns:p14="http://schemas.microsoft.com/office/powerpoint/2010/main" val="12321022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5. タイトルのみ">
    <p:bg>
      <p:bgPr>
        <a:blipFill dpi="0" rotWithShape="1">
          <a:blip r:embed="rId2">
            <a:alphaModFix amt="30000"/>
            <a:lum/>
          </a:blip>
          <a:srcRect/>
          <a:stretch>
            <a:fillRect/>
          </a:stretch>
        </a:blipFill>
        <a:effectLst/>
      </p:bgPr>
    </p:bg>
    <p:spTree>
      <p:nvGrpSpPr>
        <p:cNvPr id="1" name=""/>
        <p:cNvGrpSpPr/>
        <p:nvPr/>
      </p:nvGrpSpPr>
      <p:grpSpPr>
        <a:xfrm>
          <a:off x="0" y="0"/>
          <a:ext cx="0" cy="0"/>
          <a:chOff x="0" y="0"/>
          <a:chExt cx="0" cy="0"/>
        </a:xfrm>
      </p:grpSpPr>
      <p:sp>
        <p:nvSpPr>
          <p:cNvPr id="6" name="タイトル プレースホルダー 1">
            <a:extLst>
              <a:ext uri="{FF2B5EF4-FFF2-40B4-BE49-F238E27FC236}">
                <a16:creationId xmlns:a16="http://schemas.microsoft.com/office/drawing/2014/main" id="{E0859406-1E48-4B76-8F56-AF858D37E44B}"/>
              </a:ext>
            </a:extLst>
          </p:cNvPr>
          <p:cNvSpPr>
            <a:spLocks noGrp="1"/>
          </p:cNvSpPr>
          <p:nvPr>
            <p:ph type="title"/>
          </p:nvPr>
        </p:nvSpPr>
        <p:spPr>
          <a:xfrm>
            <a:off x="888999" y="16932"/>
            <a:ext cx="7920000" cy="576000"/>
          </a:xfrm>
          <a:prstGeom prst="rect">
            <a:avLst/>
          </a:prstGeom>
        </p:spPr>
        <p:txBody>
          <a:bodyPr vert="horz" lIns="91440" tIns="45720" rIns="91440" bIns="45720" rtlCol="0" anchor="ctr">
            <a:noAutofit/>
          </a:bodyPr>
          <a:lstStyle/>
          <a:p>
            <a:r>
              <a:rPr kumimoji="1" lang="ja-JP" altLang="en-US" dirty="0"/>
              <a:t>マスター タイトルの書式設定</a:t>
            </a:r>
          </a:p>
        </p:txBody>
      </p:sp>
      <p:sp>
        <p:nvSpPr>
          <p:cNvPr id="7" name="フッター プレースホルダー 4">
            <a:extLst>
              <a:ext uri="{FF2B5EF4-FFF2-40B4-BE49-F238E27FC236}">
                <a16:creationId xmlns:a16="http://schemas.microsoft.com/office/drawing/2014/main" id="{1F48B17A-8C71-4956-9EDA-376DFC066C29}"/>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8" name="スライド番号プレースホルダー 5">
            <a:extLst>
              <a:ext uri="{FF2B5EF4-FFF2-40B4-BE49-F238E27FC236}">
                <a16:creationId xmlns:a16="http://schemas.microsoft.com/office/drawing/2014/main" id="{9216BC83-206B-4DAD-B640-E472C28C97DF}"/>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spTree>
    <p:extLst>
      <p:ext uri="{BB962C8B-B14F-4D97-AF65-F5344CB8AC3E}">
        <p14:creationId xmlns:p14="http://schemas.microsoft.com/office/powerpoint/2010/main" val="14842485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6. タイトルのみ">
    <p:spTree>
      <p:nvGrpSpPr>
        <p:cNvPr id="1" name=""/>
        <p:cNvGrpSpPr/>
        <p:nvPr/>
      </p:nvGrpSpPr>
      <p:grpSpPr>
        <a:xfrm>
          <a:off x="0" y="0"/>
          <a:ext cx="0" cy="0"/>
          <a:chOff x="0" y="0"/>
          <a:chExt cx="0" cy="0"/>
        </a:xfrm>
      </p:grpSpPr>
      <p:sp>
        <p:nvSpPr>
          <p:cNvPr id="6" name="タイトル プレースホルダー 1">
            <a:extLst>
              <a:ext uri="{FF2B5EF4-FFF2-40B4-BE49-F238E27FC236}">
                <a16:creationId xmlns:a16="http://schemas.microsoft.com/office/drawing/2014/main" id="{E0859406-1E48-4B76-8F56-AF858D37E44B}"/>
              </a:ext>
            </a:extLst>
          </p:cNvPr>
          <p:cNvSpPr>
            <a:spLocks noGrp="1"/>
          </p:cNvSpPr>
          <p:nvPr>
            <p:ph type="title"/>
          </p:nvPr>
        </p:nvSpPr>
        <p:spPr>
          <a:xfrm>
            <a:off x="888999" y="16932"/>
            <a:ext cx="7920000" cy="576000"/>
          </a:xfrm>
          <a:prstGeom prst="rect">
            <a:avLst/>
          </a:prstGeom>
        </p:spPr>
        <p:txBody>
          <a:bodyPr vert="horz" lIns="91440" tIns="45720" rIns="91440" bIns="45720" rtlCol="0" anchor="ctr">
            <a:noAutofit/>
          </a:bodyPr>
          <a:lstStyle/>
          <a:p>
            <a:r>
              <a:rPr kumimoji="1" lang="ja-JP" altLang="en-US" dirty="0"/>
              <a:t>マスター タイトルの書式設定</a:t>
            </a:r>
          </a:p>
        </p:txBody>
      </p:sp>
      <p:sp>
        <p:nvSpPr>
          <p:cNvPr id="7" name="フッター プレースホルダー 4">
            <a:extLst>
              <a:ext uri="{FF2B5EF4-FFF2-40B4-BE49-F238E27FC236}">
                <a16:creationId xmlns:a16="http://schemas.microsoft.com/office/drawing/2014/main" id="{1F48B17A-8C71-4956-9EDA-376DFC066C29}"/>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8" name="スライド番号プレースホルダー 5">
            <a:extLst>
              <a:ext uri="{FF2B5EF4-FFF2-40B4-BE49-F238E27FC236}">
                <a16:creationId xmlns:a16="http://schemas.microsoft.com/office/drawing/2014/main" id="{9216BC83-206B-4DAD-B640-E472C28C97DF}"/>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spTree>
    <p:extLst>
      <p:ext uri="{BB962C8B-B14F-4D97-AF65-F5344CB8AC3E}">
        <p14:creationId xmlns:p14="http://schemas.microsoft.com/office/powerpoint/2010/main" val="16061027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3-7. タイトルとコンテンツ無し">
    <p:bg>
      <p:bgPr>
        <a:blipFill dpi="0" rotWithShape="1">
          <a:blip r:embed="rId2">
            <a:alphaModFix amt="30000"/>
            <a:lum/>
          </a:blip>
          <a:srcRect/>
          <a:stretch>
            <a:fillRect/>
          </a:stretch>
        </a:blipFill>
        <a:effectLst/>
      </p:bgPr>
    </p:bg>
    <p:spTree>
      <p:nvGrpSpPr>
        <p:cNvPr id="1" name=""/>
        <p:cNvGrpSpPr/>
        <p:nvPr/>
      </p:nvGrpSpPr>
      <p:grpSpPr>
        <a:xfrm>
          <a:off x="0" y="0"/>
          <a:ext cx="0" cy="0"/>
          <a:chOff x="0" y="0"/>
          <a:chExt cx="0" cy="0"/>
        </a:xfrm>
      </p:grpSpPr>
      <p:sp>
        <p:nvSpPr>
          <p:cNvPr id="5" name="フッター プレースホルダー 4">
            <a:extLst>
              <a:ext uri="{FF2B5EF4-FFF2-40B4-BE49-F238E27FC236}">
                <a16:creationId xmlns:a16="http://schemas.microsoft.com/office/drawing/2014/main" id="{C05345B3-2173-40A2-8584-F0D8EB8850C6}"/>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6" name="スライド番号プレースホルダー 5">
            <a:extLst>
              <a:ext uri="{FF2B5EF4-FFF2-40B4-BE49-F238E27FC236}">
                <a16:creationId xmlns:a16="http://schemas.microsoft.com/office/drawing/2014/main" id="{97D57AF6-D8D5-487F-8F0A-5BF53CBA5DDC}"/>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spTree>
    <p:extLst>
      <p:ext uri="{BB962C8B-B14F-4D97-AF65-F5344CB8AC3E}">
        <p14:creationId xmlns:p14="http://schemas.microsoft.com/office/powerpoint/2010/main" val="24125683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3-8. タイトルとコンテンツ無し">
    <p:spTree>
      <p:nvGrpSpPr>
        <p:cNvPr id="1" name=""/>
        <p:cNvGrpSpPr/>
        <p:nvPr/>
      </p:nvGrpSpPr>
      <p:grpSpPr>
        <a:xfrm>
          <a:off x="0" y="0"/>
          <a:ext cx="0" cy="0"/>
          <a:chOff x="0" y="0"/>
          <a:chExt cx="0" cy="0"/>
        </a:xfrm>
      </p:grpSpPr>
      <p:sp>
        <p:nvSpPr>
          <p:cNvPr id="5" name="フッター プレースホルダー 4">
            <a:extLst>
              <a:ext uri="{FF2B5EF4-FFF2-40B4-BE49-F238E27FC236}">
                <a16:creationId xmlns:a16="http://schemas.microsoft.com/office/drawing/2014/main" id="{C05345B3-2173-40A2-8584-F0D8EB8850C6}"/>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6" name="スライド番号プレースホルダー 5">
            <a:extLst>
              <a:ext uri="{FF2B5EF4-FFF2-40B4-BE49-F238E27FC236}">
                <a16:creationId xmlns:a16="http://schemas.microsoft.com/office/drawing/2014/main" id="{97D57AF6-D8D5-487F-8F0A-5BF53CBA5DDC}"/>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spTree>
    <p:extLst>
      <p:ext uri="{BB962C8B-B14F-4D97-AF65-F5344CB8AC3E}">
        <p14:creationId xmlns:p14="http://schemas.microsoft.com/office/powerpoint/2010/main" val="10707077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20653A-FA92-DE4D-F7CB-0386F825A15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2384F37-EB32-F175-C19A-8A552AAB9C1C}"/>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B99F512-C559-FAA5-45DB-6FF272A21D23}"/>
              </a:ext>
            </a:extLst>
          </p:cNvPr>
          <p:cNvSpPr>
            <a:spLocks noGrp="1"/>
          </p:cNvSpPr>
          <p:nvPr>
            <p:ph type="dt" sz="half" idx="10"/>
          </p:nvPr>
        </p:nvSpPr>
        <p:spPr/>
        <p:txBody>
          <a:bodyPr/>
          <a:lstStyle/>
          <a:p>
            <a:fld id="{73462888-5835-4DB4-A5FD-CD27BB57D144}" type="datetimeFigureOut">
              <a:rPr kumimoji="1" lang="ja-JP" altLang="en-US" smtClean="0"/>
              <a:t>2023/6/5</a:t>
            </a:fld>
            <a:endParaRPr kumimoji="1" lang="ja-JP" altLang="en-US"/>
          </a:p>
        </p:txBody>
      </p:sp>
      <p:sp>
        <p:nvSpPr>
          <p:cNvPr id="5" name="フッター プレースホルダー 4">
            <a:extLst>
              <a:ext uri="{FF2B5EF4-FFF2-40B4-BE49-F238E27FC236}">
                <a16:creationId xmlns:a16="http://schemas.microsoft.com/office/drawing/2014/main" id="{BEC5EEA1-37E2-05F8-3133-DA04E08970A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6A63080-6045-3429-B4A1-8399B07CDB69}"/>
              </a:ext>
            </a:extLst>
          </p:cNvPr>
          <p:cNvSpPr>
            <a:spLocks noGrp="1"/>
          </p:cNvSpPr>
          <p:nvPr>
            <p:ph type="sldNum" sz="quarter" idx="12"/>
          </p:nvPr>
        </p:nvSpPr>
        <p:spPr/>
        <p:txBody>
          <a:bodyPr/>
          <a:lstStyle/>
          <a:p>
            <a:fld id="{F40B0C61-D62E-4032-BCA0-0034272AC3EF}" type="slidenum">
              <a:rPr kumimoji="1" lang="ja-JP" altLang="en-US" smtClean="0"/>
              <a:t>‹#›</a:t>
            </a:fld>
            <a:endParaRPr kumimoji="1" lang="ja-JP" altLang="en-US"/>
          </a:p>
        </p:txBody>
      </p:sp>
    </p:spTree>
    <p:extLst>
      <p:ext uri="{BB962C8B-B14F-4D97-AF65-F5344CB8AC3E}">
        <p14:creationId xmlns:p14="http://schemas.microsoft.com/office/powerpoint/2010/main" val="11873130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4. タイトルとコンテンツ">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1DB3C8D-A985-4F7C-B53A-F805718941B0}"/>
              </a:ext>
            </a:extLst>
          </p:cNvPr>
          <p:cNvSpPr>
            <a:spLocks noGrp="1"/>
          </p:cNvSpPr>
          <p:nvPr>
            <p:ph idx="1"/>
          </p:nvPr>
        </p:nvSpPr>
        <p:spPr/>
        <p:txBody>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7" name="タイトル プレースホルダー 1">
            <a:extLst>
              <a:ext uri="{FF2B5EF4-FFF2-40B4-BE49-F238E27FC236}">
                <a16:creationId xmlns:a16="http://schemas.microsoft.com/office/drawing/2014/main" id="{4F1CCC1A-7A38-4A24-AB1F-19898E4E9CDB}"/>
              </a:ext>
            </a:extLst>
          </p:cNvPr>
          <p:cNvSpPr>
            <a:spLocks noGrp="1"/>
          </p:cNvSpPr>
          <p:nvPr>
            <p:ph type="title"/>
          </p:nvPr>
        </p:nvSpPr>
        <p:spPr>
          <a:xfrm>
            <a:off x="888999" y="16932"/>
            <a:ext cx="7920000" cy="576000"/>
          </a:xfrm>
          <a:prstGeom prst="rect">
            <a:avLst/>
          </a:prstGeom>
        </p:spPr>
        <p:txBody>
          <a:bodyPr vert="horz" lIns="91440" tIns="45720" rIns="91440" bIns="45720" rtlCol="0" anchor="ctr">
            <a:noAutofit/>
          </a:bodyPr>
          <a:lstStyle/>
          <a:p>
            <a:r>
              <a:rPr kumimoji="1" lang="ja-JP" altLang="en-US" dirty="0"/>
              <a:t>マスター タイトルの書式設定</a:t>
            </a:r>
          </a:p>
        </p:txBody>
      </p:sp>
      <p:sp>
        <p:nvSpPr>
          <p:cNvPr id="8" name="フッター プレースホルダー 4">
            <a:extLst>
              <a:ext uri="{FF2B5EF4-FFF2-40B4-BE49-F238E27FC236}">
                <a16:creationId xmlns:a16="http://schemas.microsoft.com/office/drawing/2014/main" id="{A0FCED18-7C83-43C8-94E0-546888888695}"/>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9" name="スライド番号プレースホルダー 5">
            <a:extLst>
              <a:ext uri="{FF2B5EF4-FFF2-40B4-BE49-F238E27FC236}">
                <a16:creationId xmlns:a16="http://schemas.microsoft.com/office/drawing/2014/main" id="{A019A884-C6DC-4EBD-BC86-F64B3F464923}"/>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spTree>
    <p:extLst>
      <p:ext uri="{BB962C8B-B14F-4D97-AF65-F5344CB8AC3E}">
        <p14:creationId xmlns:p14="http://schemas.microsoft.com/office/powerpoint/2010/main" val="1878076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3.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2.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6.pn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image" Target="../media/image5.pn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theme" Target="../theme/theme3.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alphaModFix amt="30000"/>
            <a:lum/>
          </a:blip>
          <a:srcRect/>
          <a:stretch>
            <a:fillRect/>
          </a:stretch>
        </a:blipFill>
        <a:effectLst/>
      </p:bgPr>
    </p:bg>
    <p:spTree>
      <p:nvGrpSpPr>
        <p:cNvPr id="1" name=""/>
        <p:cNvGrpSpPr/>
        <p:nvPr/>
      </p:nvGrpSpPr>
      <p:grpSpPr>
        <a:xfrm>
          <a:off x="0" y="0"/>
          <a:ext cx="0" cy="0"/>
          <a:chOff x="0" y="0"/>
          <a:chExt cx="0" cy="0"/>
        </a:xfrm>
      </p:grpSpPr>
      <p:sp>
        <p:nvSpPr>
          <p:cNvPr id="3" name="テキスト プレースホルダー 2">
            <a:extLst>
              <a:ext uri="{FF2B5EF4-FFF2-40B4-BE49-F238E27FC236}">
                <a16:creationId xmlns:a16="http://schemas.microsoft.com/office/drawing/2014/main" id="{2680AACD-91AE-4AB6-818E-2C3A30C19CEA}"/>
              </a:ext>
            </a:extLst>
          </p:cNvPr>
          <p:cNvSpPr>
            <a:spLocks noGrp="1"/>
          </p:cNvSpPr>
          <p:nvPr>
            <p:ph type="body" idx="1"/>
          </p:nvPr>
        </p:nvSpPr>
        <p:spPr>
          <a:xfrm>
            <a:off x="336000" y="729000"/>
            <a:ext cx="11520000" cy="5400000"/>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フッター プレースホルダー 4">
            <a:extLst>
              <a:ext uri="{FF2B5EF4-FFF2-40B4-BE49-F238E27FC236}">
                <a16:creationId xmlns:a16="http://schemas.microsoft.com/office/drawing/2014/main" id="{6DDA80F5-D78D-4C29-95F4-A8728C5C013F}"/>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6" name="スライド番号プレースホルダー 5">
            <a:extLst>
              <a:ext uri="{FF2B5EF4-FFF2-40B4-BE49-F238E27FC236}">
                <a16:creationId xmlns:a16="http://schemas.microsoft.com/office/drawing/2014/main" id="{166F4CCB-8382-4945-A32C-C969DF92CB88}"/>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pic>
        <p:nvPicPr>
          <p:cNvPr id="15" name="Picture 2">
            <a:extLst>
              <a:ext uri="{FF2B5EF4-FFF2-40B4-BE49-F238E27FC236}">
                <a16:creationId xmlns:a16="http://schemas.microsoft.com/office/drawing/2014/main" id="{F76CE5C5-996C-4803-AF29-9375A83F7D48}"/>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208"/>
            <a:ext cx="12192000" cy="610636"/>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pic>
      <p:pic>
        <p:nvPicPr>
          <p:cNvPr id="16" name="Picture 14">
            <a:extLst>
              <a:ext uri="{FF2B5EF4-FFF2-40B4-BE49-F238E27FC236}">
                <a16:creationId xmlns:a16="http://schemas.microsoft.com/office/drawing/2014/main" id="{12409C43-C462-42BF-B2D3-4372D2A152BE}"/>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9085" y="34390"/>
            <a:ext cx="682915" cy="533400"/>
          </a:xfrm>
          <a:prstGeom prst="rect">
            <a:avLst/>
          </a:prstGeom>
        </p:spPr>
      </p:pic>
      <p:sp>
        <p:nvSpPr>
          <p:cNvPr id="18" name="タイトル プレースホルダー 1">
            <a:extLst>
              <a:ext uri="{FF2B5EF4-FFF2-40B4-BE49-F238E27FC236}">
                <a16:creationId xmlns:a16="http://schemas.microsoft.com/office/drawing/2014/main" id="{7B86132E-62BA-4832-ADC0-FE123C7080AB}"/>
              </a:ext>
            </a:extLst>
          </p:cNvPr>
          <p:cNvSpPr>
            <a:spLocks noGrp="1"/>
          </p:cNvSpPr>
          <p:nvPr>
            <p:ph type="title"/>
          </p:nvPr>
        </p:nvSpPr>
        <p:spPr>
          <a:xfrm>
            <a:off x="888999" y="16932"/>
            <a:ext cx="7920000" cy="576000"/>
          </a:xfrm>
          <a:prstGeom prst="rect">
            <a:avLst/>
          </a:prstGeom>
        </p:spPr>
        <p:txBody>
          <a:bodyPr vert="horz" lIns="91440" tIns="45720" rIns="91440" bIns="45720" rtlCol="0" anchor="ctr">
            <a:noAutofit/>
          </a:bodyPr>
          <a:lstStyle/>
          <a:p>
            <a:r>
              <a:rPr kumimoji="1" lang="ja-JP" altLang="en-US" dirty="0"/>
              <a:t>マスター タイトルの書式設定</a:t>
            </a:r>
          </a:p>
        </p:txBody>
      </p:sp>
      <p:pic>
        <p:nvPicPr>
          <p:cNvPr id="10" name="図 9" descr="ロゴ&#10;&#10;自動的に生成された説明">
            <a:extLst>
              <a:ext uri="{FF2B5EF4-FFF2-40B4-BE49-F238E27FC236}">
                <a16:creationId xmlns:a16="http://schemas.microsoft.com/office/drawing/2014/main" id="{7A1BAEE4-6BF1-452D-872A-5D696D83D62F}"/>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8915400" y="76200"/>
            <a:ext cx="3163018" cy="432000"/>
          </a:xfrm>
          <a:prstGeom prst="rect">
            <a:avLst/>
          </a:prstGeom>
        </p:spPr>
      </p:pic>
    </p:spTree>
    <p:extLst>
      <p:ext uri="{BB962C8B-B14F-4D97-AF65-F5344CB8AC3E}">
        <p14:creationId xmlns:p14="http://schemas.microsoft.com/office/powerpoint/2010/main" val="2647331115"/>
      </p:ext>
    </p:extLst>
  </p:cSld>
  <p:clrMap bg1="lt1" tx1="dk1" bg2="lt2" tx2="dk2" accent1="accent1" accent2="accent2" accent3="accent3" accent4="accent4" accent5="accent5" accent6="accent6" hlink="hlink" folHlink="folHlink"/>
  <p:sldLayoutIdLst>
    <p:sldLayoutId id="2147483673" r:id="rId1"/>
    <p:sldLayoutId id="2147483680" r:id="rId2"/>
    <p:sldLayoutId id="2147483674" r:id="rId3"/>
    <p:sldLayoutId id="2147483756" r:id="rId4"/>
    <p:sldLayoutId id="2147483678" r:id="rId5"/>
    <p:sldLayoutId id="2147483682" r:id="rId6"/>
    <p:sldLayoutId id="2147483679" r:id="rId7"/>
    <p:sldLayoutId id="2147483683" r:id="rId8"/>
    <p:sldLayoutId id="2147483761" r:id="rId9"/>
    <p:sldLayoutId id="2147483791" r:id="rId10"/>
  </p:sldLayoutIdLst>
  <p:hf hdr="0" dt="0"/>
  <p:txStyles>
    <p:titleStyle>
      <a:lvl1pPr algn="l" defTabSz="914400" rtl="0" eaLnBrk="1" latinLnBrk="0" hangingPunct="1">
        <a:lnSpc>
          <a:spcPct val="90000"/>
        </a:lnSpc>
        <a:spcBef>
          <a:spcPct val="0"/>
        </a:spcBef>
        <a:buNone/>
        <a:defRPr kumimoji="1" sz="2000" b="1" kern="1200">
          <a:solidFill>
            <a:schemeClr val="bg1"/>
          </a:solidFill>
          <a:latin typeface="Meiryo UI" panose="020B0604030504040204" pitchFamily="50" charset="-128"/>
          <a:ea typeface="Meiryo UI" panose="020B0604030504040204" pitchFamily="50"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eiryo UI" panose="020B0604030504040204" pitchFamily="50" charset="-128"/>
          <a:ea typeface="Meiryo UI" panose="020B0604030504040204"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eiryo UI" panose="020B0604030504040204" pitchFamily="50" charset="-128"/>
          <a:ea typeface="Meiryo UI" panose="020B0604030504040204"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eiryo UI" panose="020B0604030504040204" pitchFamily="50" charset="-128"/>
          <a:ea typeface="Meiryo UI" panose="020B0604030504040204"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DA05701D-BAD9-401F-B95B-C86FE2A1DD28}"/>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0" y="208"/>
            <a:ext cx="12192000" cy="610636"/>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pic>
      <p:sp>
        <p:nvSpPr>
          <p:cNvPr id="3" name="テキスト プレースホルダー 2">
            <a:extLst>
              <a:ext uri="{FF2B5EF4-FFF2-40B4-BE49-F238E27FC236}">
                <a16:creationId xmlns:a16="http://schemas.microsoft.com/office/drawing/2014/main" id="{2680AACD-91AE-4AB6-818E-2C3A30C19CEA}"/>
              </a:ext>
            </a:extLst>
          </p:cNvPr>
          <p:cNvSpPr>
            <a:spLocks noGrp="1"/>
          </p:cNvSpPr>
          <p:nvPr>
            <p:ph type="body" idx="1"/>
          </p:nvPr>
        </p:nvSpPr>
        <p:spPr>
          <a:xfrm>
            <a:off x="336000" y="729000"/>
            <a:ext cx="11520000" cy="5400000"/>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フッター プレースホルダー 4">
            <a:extLst>
              <a:ext uri="{FF2B5EF4-FFF2-40B4-BE49-F238E27FC236}">
                <a16:creationId xmlns:a16="http://schemas.microsoft.com/office/drawing/2014/main" id="{6DDA80F5-D78D-4C29-95F4-A8728C5C013F}"/>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6" name="スライド番号プレースホルダー 5">
            <a:extLst>
              <a:ext uri="{FF2B5EF4-FFF2-40B4-BE49-F238E27FC236}">
                <a16:creationId xmlns:a16="http://schemas.microsoft.com/office/drawing/2014/main" id="{166F4CCB-8382-4945-A32C-C969DF92CB88}"/>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pic>
        <p:nvPicPr>
          <p:cNvPr id="10" name="Picture 14">
            <a:extLst>
              <a:ext uri="{FF2B5EF4-FFF2-40B4-BE49-F238E27FC236}">
                <a16:creationId xmlns:a16="http://schemas.microsoft.com/office/drawing/2014/main" id="{FAFF6A8D-CB2A-4796-8575-4120DB94FC5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9085" y="34390"/>
            <a:ext cx="682915" cy="533400"/>
          </a:xfrm>
          <a:prstGeom prst="rect">
            <a:avLst/>
          </a:prstGeom>
        </p:spPr>
      </p:pic>
      <p:sp>
        <p:nvSpPr>
          <p:cNvPr id="12" name="タイトル プレースホルダー 1">
            <a:extLst>
              <a:ext uri="{FF2B5EF4-FFF2-40B4-BE49-F238E27FC236}">
                <a16:creationId xmlns:a16="http://schemas.microsoft.com/office/drawing/2014/main" id="{FDE234AD-97D6-4CEE-B763-DD4B4E2E567D}"/>
              </a:ext>
            </a:extLst>
          </p:cNvPr>
          <p:cNvSpPr>
            <a:spLocks noGrp="1"/>
          </p:cNvSpPr>
          <p:nvPr>
            <p:ph type="title"/>
          </p:nvPr>
        </p:nvSpPr>
        <p:spPr>
          <a:xfrm>
            <a:off x="888999" y="16932"/>
            <a:ext cx="7920000" cy="576000"/>
          </a:xfrm>
          <a:prstGeom prst="rect">
            <a:avLst/>
          </a:prstGeom>
        </p:spPr>
        <p:txBody>
          <a:bodyPr vert="horz" lIns="91440" tIns="45720" rIns="91440" bIns="45720" rtlCol="0" anchor="ctr">
            <a:noAutofit/>
          </a:bodyPr>
          <a:lstStyle/>
          <a:p>
            <a:r>
              <a:rPr kumimoji="1" lang="ja-JP" altLang="en-US" dirty="0"/>
              <a:t>マスター タイトルの書式設定</a:t>
            </a:r>
          </a:p>
        </p:txBody>
      </p:sp>
      <p:pic>
        <p:nvPicPr>
          <p:cNvPr id="9" name="図 8" descr="ロゴ&#10;&#10;自動的に生成された説明">
            <a:extLst>
              <a:ext uri="{FF2B5EF4-FFF2-40B4-BE49-F238E27FC236}">
                <a16:creationId xmlns:a16="http://schemas.microsoft.com/office/drawing/2014/main" id="{6326E139-6F87-452A-923C-6CE636F74B41}"/>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8915400" y="76200"/>
            <a:ext cx="3163018" cy="432000"/>
          </a:xfrm>
          <a:prstGeom prst="rect">
            <a:avLst/>
          </a:prstGeom>
        </p:spPr>
      </p:pic>
    </p:spTree>
    <p:extLst>
      <p:ext uri="{BB962C8B-B14F-4D97-AF65-F5344CB8AC3E}">
        <p14:creationId xmlns:p14="http://schemas.microsoft.com/office/powerpoint/2010/main" val="3456898730"/>
      </p:ext>
    </p:extLst>
  </p:cSld>
  <p:clrMap bg1="lt1" tx1="dk1" bg2="lt2" tx2="dk2" accent1="accent1" accent2="accent2" accent3="accent3" accent4="accent4" accent5="accent5" accent6="accent6" hlink="hlink" folHlink="folHlink"/>
  <p:sldLayoutIdLst>
    <p:sldLayoutId id="2147483721" r:id="rId1"/>
    <p:sldLayoutId id="2147483728" r:id="rId2"/>
    <p:sldLayoutId id="2147483722" r:id="rId3"/>
    <p:sldLayoutId id="2147483729" r:id="rId4"/>
    <p:sldLayoutId id="2147483726" r:id="rId5"/>
    <p:sldLayoutId id="2147483730" r:id="rId6"/>
    <p:sldLayoutId id="2147483727" r:id="rId7"/>
    <p:sldLayoutId id="2147483731" r:id="rId8"/>
    <p:sldLayoutId id="2147483777" r:id="rId9"/>
    <p:sldLayoutId id="2147483778" r:id="rId10"/>
  </p:sldLayoutIdLst>
  <p:hf hdr="0" dt="0"/>
  <p:txStyles>
    <p:titleStyle>
      <a:lvl1pPr algn="l" defTabSz="914400" rtl="0" eaLnBrk="1" latinLnBrk="0" hangingPunct="1">
        <a:lnSpc>
          <a:spcPct val="90000"/>
        </a:lnSpc>
        <a:spcBef>
          <a:spcPct val="0"/>
        </a:spcBef>
        <a:buNone/>
        <a:defRPr kumimoji="1" sz="2000" b="1" kern="1200">
          <a:solidFill>
            <a:schemeClr val="bg1"/>
          </a:solidFill>
          <a:latin typeface="Meiryo UI" panose="020B0604030504040204" pitchFamily="50" charset="-128"/>
          <a:ea typeface="Meiryo UI" panose="020B0604030504040204" pitchFamily="50"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eiryo UI" panose="020B0604030504040204" pitchFamily="50" charset="-128"/>
          <a:ea typeface="Meiryo UI" panose="020B0604030504040204"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eiryo UI" panose="020B0604030504040204" pitchFamily="50" charset="-128"/>
          <a:ea typeface="Meiryo UI" panose="020B0604030504040204"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eiryo UI" panose="020B0604030504040204" pitchFamily="50" charset="-128"/>
          <a:ea typeface="Meiryo UI" panose="020B0604030504040204"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1" name="Picture 2">
            <a:extLst>
              <a:ext uri="{FF2B5EF4-FFF2-40B4-BE49-F238E27FC236}">
                <a16:creationId xmlns:a16="http://schemas.microsoft.com/office/drawing/2014/main" id="{176D855E-08A1-438E-847D-267B75256348}"/>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101987" y="45939"/>
            <a:ext cx="646738" cy="50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テキスト プレースホルダー 2">
            <a:extLst>
              <a:ext uri="{FF2B5EF4-FFF2-40B4-BE49-F238E27FC236}">
                <a16:creationId xmlns:a16="http://schemas.microsoft.com/office/drawing/2014/main" id="{2680AACD-91AE-4AB6-818E-2C3A30C19CEA}"/>
              </a:ext>
            </a:extLst>
          </p:cNvPr>
          <p:cNvSpPr>
            <a:spLocks noGrp="1"/>
          </p:cNvSpPr>
          <p:nvPr>
            <p:ph type="body" idx="1"/>
          </p:nvPr>
        </p:nvSpPr>
        <p:spPr>
          <a:xfrm>
            <a:off x="336000" y="729000"/>
            <a:ext cx="11520000" cy="5400000"/>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フッター プレースホルダー 4">
            <a:extLst>
              <a:ext uri="{FF2B5EF4-FFF2-40B4-BE49-F238E27FC236}">
                <a16:creationId xmlns:a16="http://schemas.microsoft.com/office/drawing/2014/main" id="{6DDA80F5-D78D-4C29-95F4-A8728C5C013F}"/>
              </a:ext>
            </a:extLst>
          </p:cNvPr>
          <p:cNvSpPr>
            <a:spLocks noGrp="1"/>
          </p:cNvSpPr>
          <p:nvPr>
            <p:ph type="ftr" sz="quarter" idx="3"/>
          </p:nvPr>
        </p:nvSpPr>
        <p:spPr>
          <a:xfrm>
            <a:off x="0" y="6562411"/>
            <a:ext cx="4114800" cy="288000"/>
          </a:xfrm>
          <a:prstGeom prst="rect">
            <a:avLst/>
          </a:prstGeom>
        </p:spPr>
        <p:txBody>
          <a:bodyPr vert="horz" lIns="91440" tIns="45720" rIns="91440" bIns="45720" rtlCol="0" anchor="ctr"/>
          <a:lstStyle>
            <a:lvl1pPr algn="l">
              <a:defRPr sz="1100">
                <a:solidFill>
                  <a:schemeClr val="tx1">
                    <a:tint val="75000"/>
                  </a:schemeClr>
                </a:solidFill>
              </a:defRPr>
            </a:lvl1pPr>
          </a:lstStyle>
          <a:p>
            <a:pPr algn="l"/>
            <a:r>
              <a:rPr lang="ja-JP" altLang="en-US" dirty="0"/>
              <a:t>　</a:t>
            </a:r>
            <a:r>
              <a:rPr lang="en-US" altLang="ja-JP" dirty="0"/>
              <a:t>© AMCON INC. - All rights reserved.</a:t>
            </a:r>
            <a:endParaRPr lang="ja-JP" altLang="en-US" dirty="0"/>
          </a:p>
        </p:txBody>
      </p:sp>
      <p:sp>
        <p:nvSpPr>
          <p:cNvPr id="6" name="スライド番号プレースホルダー 5">
            <a:extLst>
              <a:ext uri="{FF2B5EF4-FFF2-40B4-BE49-F238E27FC236}">
                <a16:creationId xmlns:a16="http://schemas.microsoft.com/office/drawing/2014/main" id="{166F4CCB-8382-4945-A32C-C969DF92CB88}"/>
              </a:ext>
            </a:extLst>
          </p:cNvPr>
          <p:cNvSpPr>
            <a:spLocks noGrp="1"/>
          </p:cNvSpPr>
          <p:nvPr>
            <p:ph type="sldNum" sz="quarter" idx="4"/>
          </p:nvPr>
        </p:nvSpPr>
        <p:spPr>
          <a:xfrm>
            <a:off x="9448800" y="6562411"/>
            <a:ext cx="2743200" cy="288000"/>
          </a:xfrm>
          <a:prstGeom prst="rect">
            <a:avLst/>
          </a:prstGeom>
        </p:spPr>
        <p:txBody>
          <a:bodyPr vert="horz" lIns="91440" tIns="45720" rIns="91440" bIns="45720" rtlCol="0" anchor="ctr"/>
          <a:lstStyle>
            <a:lvl1pPr algn="r">
              <a:defRPr sz="1100">
                <a:solidFill>
                  <a:schemeClr val="tx1">
                    <a:tint val="75000"/>
                  </a:schemeClr>
                </a:solidFill>
              </a:defRPr>
            </a:lvl1pPr>
          </a:lstStyle>
          <a:p>
            <a:fld id="{8752718F-91EF-447C-90DB-EA2C19796B35}" type="slidenum">
              <a:rPr lang="ja-JP" altLang="en-US" smtClean="0"/>
              <a:pPr/>
              <a:t>‹#›</a:t>
            </a:fld>
            <a:endParaRPr lang="ja-JP" altLang="en-US" dirty="0"/>
          </a:p>
        </p:txBody>
      </p:sp>
      <p:sp>
        <p:nvSpPr>
          <p:cNvPr id="12" name="タイトル プレースホルダー 1">
            <a:extLst>
              <a:ext uri="{FF2B5EF4-FFF2-40B4-BE49-F238E27FC236}">
                <a16:creationId xmlns:a16="http://schemas.microsoft.com/office/drawing/2014/main" id="{FDE234AD-97D6-4CEE-B763-DD4B4E2E567D}"/>
              </a:ext>
            </a:extLst>
          </p:cNvPr>
          <p:cNvSpPr>
            <a:spLocks noGrp="1"/>
          </p:cNvSpPr>
          <p:nvPr>
            <p:ph type="title"/>
          </p:nvPr>
        </p:nvSpPr>
        <p:spPr>
          <a:xfrm>
            <a:off x="888999" y="16932"/>
            <a:ext cx="7920000" cy="576000"/>
          </a:xfrm>
          <a:prstGeom prst="rect">
            <a:avLst/>
          </a:prstGeom>
        </p:spPr>
        <p:txBody>
          <a:bodyPr vert="horz" lIns="91440" tIns="45720" rIns="91440" bIns="45720" rtlCol="0" anchor="ctr">
            <a:noAutofit/>
          </a:bodyPr>
          <a:lstStyle/>
          <a:p>
            <a:r>
              <a:rPr kumimoji="1" lang="ja-JP" altLang="en-US" dirty="0"/>
              <a:t>マスター タイトルの書式設定</a:t>
            </a:r>
          </a:p>
        </p:txBody>
      </p:sp>
      <p:pic>
        <p:nvPicPr>
          <p:cNvPr id="7" name="図 6" descr="ロゴ&#10;&#10;自動的に生成された説明">
            <a:extLst>
              <a:ext uri="{FF2B5EF4-FFF2-40B4-BE49-F238E27FC236}">
                <a16:creationId xmlns:a16="http://schemas.microsoft.com/office/drawing/2014/main" id="{6526AB2D-649C-4808-9DC9-B05C99981494}"/>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8917200" y="75600"/>
            <a:ext cx="3163018" cy="432000"/>
          </a:xfrm>
          <a:prstGeom prst="rect">
            <a:avLst/>
          </a:prstGeom>
        </p:spPr>
      </p:pic>
    </p:spTree>
    <p:extLst>
      <p:ext uri="{BB962C8B-B14F-4D97-AF65-F5344CB8AC3E}">
        <p14:creationId xmlns:p14="http://schemas.microsoft.com/office/powerpoint/2010/main" val="1472373830"/>
      </p:ext>
    </p:extLst>
  </p:cSld>
  <p:clrMap bg1="lt1" tx1="dk1" bg2="lt2" tx2="dk2" accent1="accent1" accent2="accent2" accent3="accent3" accent4="accent4" accent5="accent5" accent6="accent6" hlink="hlink" folHlink="folHlink"/>
  <p:sldLayoutIdLst>
    <p:sldLayoutId id="2147483745" r:id="rId1"/>
    <p:sldLayoutId id="2147483757" r:id="rId2"/>
    <p:sldLayoutId id="2147483746" r:id="rId3"/>
    <p:sldLayoutId id="2147483758" r:id="rId4"/>
    <p:sldLayoutId id="2147483750" r:id="rId5"/>
    <p:sldLayoutId id="2147483759" r:id="rId6"/>
    <p:sldLayoutId id="2147483751" r:id="rId7"/>
    <p:sldLayoutId id="2147483760" r:id="rId8"/>
    <p:sldLayoutId id="2147483775" r:id="rId9"/>
    <p:sldLayoutId id="2147483776" r:id="rId10"/>
  </p:sldLayoutIdLst>
  <p:hf hdr="0" dt="0"/>
  <p:txStyles>
    <p:titleStyle>
      <a:lvl1pPr algn="l" defTabSz="914400" rtl="0" eaLnBrk="1" latinLnBrk="0" hangingPunct="1">
        <a:lnSpc>
          <a:spcPct val="90000"/>
        </a:lnSpc>
        <a:spcBef>
          <a:spcPct val="0"/>
        </a:spcBef>
        <a:buNone/>
        <a:defRPr kumimoji="1" sz="2000" b="1" kern="1200">
          <a:solidFill>
            <a:sysClr val="windowText" lastClr="000000"/>
          </a:solidFill>
          <a:latin typeface="Meiryo UI" panose="020B0604030504040204" pitchFamily="50" charset="-128"/>
          <a:ea typeface="Meiryo UI" panose="020B0604030504040204" pitchFamily="50"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eiryo UI" panose="020B0604030504040204" pitchFamily="50" charset="-128"/>
          <a:ea typeface="Meiryo UI" panose="020B0604030504040204"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eiryo UI" panose="020B0604030504040204" pitchFamily="50" charset="-128"/>
          <a:ea typeface="Meiryo UI" panose="020B0604030504040204"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eiryo UI" panose="020B0604030504040204" pitchFamily="50" charset="-128"/>
          <a:ea typeface="Meiryo UI" panose="020B0604030504040204"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9.xml"/><Relationship Id="rId4" Type="http://schemas.openxmlformats.org/officeDocument/2006/relationships/image" Target="../media/image8.jp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jpg"/><Relationship Id="rId2" Type="http://schemas.openxmlformats.org/officeDocument/2006/relationships/image" Target="../media/image9.png"/><Relationship Id="rId1" Type="http://schemas.openxmlformats.org/officeDocument/2006/relationships/slideLayout" Target="../slideLayouts/slideLayout4.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jpg"/><Relationship Id="rId9" Type="http://schemas.openxmlformats.org/officeDocument/2006/relationships/image" Target="../media/image16.png"/><Relationship Id="rId14" Type="http://schemas.openxmlformats.org/officeDocument/2006/relationships/image" Target="../media/image21.png"/></Relationships>
</file>

<file path=ppt/slides/_rels/slide3.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29.png"/><Relationship Id="rId3" Type="http://schemas.openxmlformats.org/officeDocument/2006/relationships/image" Target="../media/image14.png"/><Relationship Id="rId7" Type="http://schemas.openxmlformats.org/officeDocument/2006/relationships/image" Target="../media/image24.png"/><Relationship Id="rId12" Type="http://schemas.openxmlformats.org/officeDocument/2006/relationships/image" Target="../media/image28.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3.jpg"/><Relationship Id="rId11" Type="http://schemas.openxmlformats.org/officeDocument/2006/relationships/image" Target="../media/image18.png"/><Relationship Id="rId5" Type="http://schemas.openxmlformats.org/officeDocument/2006/relationships/image" Target="../media/image16.png"/><Relationship Id="rId15" Type="http://schemas.openxmlformats.org/officeDocument/2006/relationships/image" Target="../media/image31.png"/><Relationship Id="rId10" Type="http://schemas.openxmlformats.org/officeDocument/2006/relationships/image" Target="../media/image27.png"/><Relationship Id="rId4" Type="http://schemas.openxmlformats.org/officeDocument/2006/relationships/image" Target="../media/image9.png"/><Relationship Id="rId9" Type="http://schemas.openxmlformats.org/officeDocument/2006/relationships/image" Target="../media/image26.png"/><Relationship Id="rId14" Type="http://schemas.openxmlformats.org/officeDocument/2006/relationships/image" Target="../media/image30.png"/></Relationships>
</file>

<file path=ppt/slides/_rels/slide4.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0.jpg"/><Relationship Id="rId3" Type="http://schemas.openxmlformats.org/officeDocument/2006/relationships/image" Target="../media/image32.jpg"/><Relationship Id="rId7" Type="http://schemas.openxmlformats.org/officeDocument/2006/relationships/image" Target="../media/image16.png"/><Relationship Id="rId12" Type="http://schemas.openxmlformats.org/officeDocument/2006/relationships/image" Target="../media/image39.jpg"/><Relationship Id="rId2" Type="http://schemas.openxmlformats.org/officeDocument/2006/relationships/image" Target="../media/image14.png"/><Relationship Id="rId1" Type="http://schemas.openxmlformats.org/officeDocument/2006/relationships/slideLayout" Target="../slideLayouts/slideLayout4.xml"/><Relationship Id="rId6" Type="http://schemas.openxmlformats.org/officeDocument/2006/relationships/image" Target="../media/image35.png"/><Relationship Id="rId11" Type="http://schemas.openxmlformats.org/officeDocument/2006/relationships/image" Target="../media/image38.jpg"/><Relationship Id="rId5" Type="http://schemas.openxmlformats.org/officeDocument/2006/relationships/image" Target="../media/image34.png"/><Relationship Id="rId10" Type="http://schemas.openxmlformats.org/officeDocument/2006/relationships/image" Target="../media/image37.png"/><Relationship Id="rId4" Type="http://schemas.openxmlformats.org/officeDocument/2006/relationships/image" Target="../media/image33.pn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7745B7E8-C924-5289-28E2-1143884529B3}"/>
              </a:ext>
            </a:extLst>
          </p:cNvPr>
          <p:cNvSpPr txBox="1">
            <a:spLocks/>
          </p:cNvSpPr>
          <p:nvPr/>
        </p:nvSpPr>
        <p:spPr>
          <a:xfrm>
            <a:off x="984068" y="0"/>
            <a:ext cx="8891452" cy="600891"/>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eiryo UI" panose="020B0604030504040204" pitchFamily="50" charset="-128"/>
                <a:ea typeface="Meiryo UI" panose="020B0604030504040204" pitchFamily="50" charset="-128"/>
                <a:cs typeface="+mj-cs"/>
              </a:defRPr>
            </a:lvl1pPr>
          </a:lstStyle>
          <a:p>
            <a:pPr algn="ctr"/>
            <a:endParaRPr lang="ja-JP" altLang="en-US" sz="3200" b="1" dirty="0">
              <a:solidFill>
                <a:schemeClr val="bg1"/>
              </a:solidFill>
              <a:effectLst>
                <a:outerShdw blurRad="50800" dist="38100" dir="2700000" algn="tl" rotWithShape="0">
                  <a:prstClr val="black">
                    <a:alpha val="40000"/>
                  </a:prstClr>
                </a:outerShdw>
              </a:effectLst>
            </a:endParaRPr>
          </a:p>
        </p:txBody>
      </p:sp>
      <p:sp>
        <p:nvSpPr>
          <p:cNvPr id="6" name="タイトル 5">
            <a:extLst>
              <a:ext uri="{FF2B5EF4-FFF2-40B4-BE49-F238E27FC236}">
                <a16:creationId xmlns:a16="http://schemas.microsoft.com/office/drawing/2014/main" id="{B29C822C-D0BC-B9C0-6781-7DE8B00E50AB}"/>
              </a:ext>
            </a:extLst>
          </p:cNvPr>
          <p:cNvSpPr>
            <a:spLocks noGrp="1"/>
          </p:cNvSpPr>
          <p:nvPr>
            <p:ph type="title"/>
          </p:nvPr>
        </p:nvSpPr>
        <p:spPr/>
        <p:txBody>
          <a:bodyPr/>
          <a:lstStyle/>
          <a:p>
            <a:pPr algn="ctr"/>
            <a:r>
              <a:rPr lang="en-US" altLang="ja-JP" sz="2400" b="1" dirty="0">
                <a:solidFill>
                  <a:schemeClr val="bg1"/>
                </a:solidFill>
                <a:effectLst>
                  <a:outerShdw blurRad="50800" dist="38100" dir="2700000" algn="tl" rotWithShape="0">
                    <a:prstClr val="black">
                      <a:alpha val="40000"/>
                    </a:prstClr>
                  </a:outerShdw>
                </a:effectLst>
              </a:rPr>
              <a:t>VOLUTE DUO Performance Potential</a:t>
            </a:r>
            <a:endParaRPr lang="ja-JP" altLang="en-US" sz="2400" dirty="0"/>
          </a:p>
        </p:txBody>
      </p:sp>
      <p:sp>
        <p:nvSpPr>
          <p:cNvPr id="19" name="正方形/長方形 18">
            <a:extLst>
              <a:ext uri="{FF2B5EF4-FFF2-40B4-BE49-F238E27FC236}">
                <a16:creationId xmlns:a16="http://schemas.microsoft.com/office/drawing/2014/main" id="{F21E5AFE-A5BA-DA80-8D11-D0C5D01DD88D}"/>
              </a:ext>
            </a:extLst>
          </p:cNvPr>
          <p:cNvSpPr/>
          <p:nvPr/>
        </p:nvSpPr>
        <p:spPr>
          <a:xfrm>
            <a:off x="224287" y="3825907"/>
            <a:ext cx="11901577" cy="2764720"/>
          </a:xfrm>
          <a:prstGeom prst="rect">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b="1" dirty="0">
                <a:solidFill>
                  <a:schemeClr val="tx1"/>
                </a:solidFill>
              </a:rPr>
              <a:t>　　　　　　　　　</a:t>
            </a:r>
            <a:r>
              <a:rPr kumimoji="1" lang="en-US" altLang="ja-JP" b="1" dirty="0">
                <a:solidFill>
                  <a:schemeClr val="tx1"/>
                </a:solidFill>
              </a:rPr>
              <a:t>This is opening up a potential for installation in a wider range of industries such as:</a:t>
            </a:r>
            <a:endParaRPr kumimoji="1" lang="ja-JP" altLang="en-US" b="1" dirty="0">
              <a:solidFill>
                <a:schemeClr val="tx1"/>
              </a:solidFill>
            </a:endParaRPr>
          </a:p>
        </p:txBody>
      </p:sp>
      <p:sp>
        <p:nvSpPr>
          <p:cNvPr id="21" name="正方形/長方形 20">
            <a:extLst>
              <a:ext uri="{FF2B5EF4-FFF2-40B4-BE49-F238E27FC236}">
                <a16:creationId xmlns:a16="http://schemas.microsoft.com/office/drawing/2014/main" id="{882F64E2-E4E2-F385-8D65-73E7A0E3E412}"/>
              </a:ext>
            </a:extLst>
          </p:cNvPr>
          <p:cNvSpPr/>
          <p:nvPr/>
        </p:nvSpPr>
        <p:spPr>
          <a:xfrm>
            <a:off x="388189" y="4345869"/>
            <a:ext cx="11579524" cy="637200"/>
          </a:xfrm>
          <a:prstGeom prst="rect">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dirty="0">
                <a:solidFill>
                  <a:schemeClr val="tx1"/>
                </a:solidFill>
              </a:rPr>
              <a:t>\\</a:t>
            </a:r>
            <a:endParaRPr kumimoji="1" lang="ja-JP" altLang="en-US" dirty="0">
              <a:solidFill>
                <a:schemeClr val="tx1"/>
              </a:solidFill>
            </a:endParaRPr>
          </a:p>
        </p:txBody>
      </p:sp>
      <p:sp>
        <p:nvSpPr>
          <p:cNvPr id="20" name="矢印: 五方向 19">
            <a:extLst>
              <a:ext uri="{FF2B5EF4-FFF2-40B4-BE49-F238E27FC236}">
                <a16:creationId xmlns:a16="http://schemas.microsoft.com/office/drawing/2014/main" id="{83283EC1-8EE3-EE1A-DA9F-586D204C6EB3}"/>
              </a:ext>
            </a:extLst>
          </p:cNvPr>
          <p:cNvSpPr/>
          <p:nvPr/>
        </p:nvSpPr>
        <p:spPr>
          <a:xfrm>
            <a:off x="388188" y="4344689"/>
            <a:ext cx="4892024" cy="638355"/>
          </a:xfrm>
          <a:prstGeom prst="homePlate">
            <a:avLst/>
          </a:prstGeom>
          <a:solidFill>
            <a:srgbClr val="00A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b="1" dirty="0">
                <a:effectLst>
                  <a:outerShdw blurRad="50800" dist="38100" dir="2700000" algn="tl" rotWithShape="0">
                    <a:prstClr val="black">
                      <a:alpha val="40000"/>
                    </a:prstClr>
                  </a:outerShdw>
                </a:effectLst>
              </a:rPr>
              <a:t>1. </a:t>
            </a:r>
            <a:r>
              <a:rPr kumimoji="1" lang="en-US" altLang="ja-JP" sz="1600" b="1" dirty="0">
                <a:effectLst>
                  <a:outerShdw blurRad="50800" dist="38100" dir="2700000" algn="tl" rotWithShape="0">
                    <a:prstClr val="black">
                      <a:alpha val="40000"/>
                    </a:prstClr>
                  </a:outerShdw>
                </a:effectLst>
              </a:rPr>
              <a:t>Industries recycle solids or liquid (any types of sludge)</a:t>
            </a:r>
            <a:endParaRPr kumimoji="1" lang="ja-JP" altLang="en-US" sz="1600" dirty="0"/>
          </a:p>
        </p:txBody>
      </p:sp>
      <p:sp>
        <p:nvSpPr>
          <p:cNvPr id="22" name="テキスト ボックス 21">
            <a:extLst>
              <a:ext uri="{FF2B5EF4-FFF2-40B4-BE49-F238E27FC236}">
                <a16:creationId xmlns:a16="http://schemas.microsoft.com/office/drawing/2014/main" id="{ED20C612-DD49-3D73-7A6D-DDFAABDA9774}"/>
              </a:ext>
            </a:extLst>
          </p:cNvPr>
          <p:cNvSpPr txBox="1"/>
          <p:nvPr/>
        </p:nvSpPr>
        <p:spPr>
          <a:xfrm>
            <a:off x="5280212" y="4434871"/>
            <a:ext cx="6687501" cy="461665"/>
          </a:xfrm>
          <a:prstGeom prst="rect">
            <a:avLst/>
          </a:prstGeom>
          <a:noFill/>
        </p:spPr>
        <p:txBody>
          <a:bodyPr wrap="square" rtlCol="0">
            <a:spAutoFit/>
          </a:bodyPr>
          <a:lstStyle/>
          <a:p>
            <a:r>
              <a:rPr lang="en-US" altLang="ja-JP" sz="1200" b="1"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It is also possible to reuse the separated liquid and solids due to the small amount of large metal debris contained in the solid-liquid separation material.</a:t>
            </a:r>
            <a:endParaRPr kumimoji="1" lang="en-US" altLang="ja-JP" sz="1200" b="1"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p:txBody>
      </p:sp>
      <p:sp>
        <p:nvSpPr>
          <p:cNvPr id="23" name="正方形/長方形 22">
            <a:extLst>
              <a:ext uri="{FF2B5EF4-FFF2-40B4-BE49-F238E27FC236}">
                <a16:creationId xmlns:a16="http://schemas.microsoft.com/office/drawing/2014/main" id="{47901DB4-7F12-D343-30E8-F0C1810BC553}"/>
              </a:ext>
            </a:extLst>
          </p:cNvPr>
          <p:cNvSpPr/>
          <p:nvPr/>
        </p:nvSpPr>
        <p:spPr>
          <a:xfrm>
            <a:off x="388189" y="5085205"/>
            <a:ext cx="11579524" cy="637200"/>
          </a:xfrm>
          <a:prstGeom prst="rect">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dirty="0">
                <a:solidFill>
                  <a:schemeClr val="tx1"/>
                </a:solidFill>
              </a:rPr>
              <a:t>\\</a:t>
            </a:r>
            <a:endParaRPr kumimoji="1" lang="ja-JP" altLang="en-US" dirty="0">
              <a:solidFill>
                <a:schemeClr val="tx1"/>
              </a:solidFill>
            </a:endParaRPr>
          </a:p>
        </p:txBody>
      </p:sp>
      <p:sp>
        <p:nvSpPr>
          <p:cNvPr id="24" name="矢印: 五方向 23">
            <a:extLst>
              <a:ext uri="{FF2B5EF4-FFF2-40B4-BE49-F238E27FC236}">
                <a16:creationId xmlns:a16="http://schemas.microsoft.com/office/drawing/2014/main" id="{7F8E35E3-FBB1-D269-552C-498B33D750FA}"/>
              </a:ext>
            </a:extLst>
          </p:cNvPr>
          <p:cNvSpPr/>
          <p:nvPr/>
        </p:nvSpPr>
        <p:spPr>
          <a:xfrm>
            <a:off x="388188" y="5084025"/>
            <a:ext cx="4892024" cy="638355"/>
          </a:xfrm>
          <a:prstGeom prst="homePlate">
            <a:avLst/>
          </a:prstGeom>
          <a:solidFill>
            <a:srgbClr val="00A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b="1" dirty="0">
                <a:effectLst>
                  <a:outerShdw blurRad="50800" dist="38100" dir="2700000" algn="tl" rotWithShape="0">
                    <a:prstClr val="black">
                      <a:alpha val="40000"/>
                    </a:prstClr>
                  </a:outerShdw>
                </a:effectLst>
              </a:rPr>
              <a:t>2. Industries produce oil and fiber rich sludge (includes Raw Wastewater)</a:t>
            </a:r>
            <a:endParaRPr kumimoji="1" lang="ja-JP" altLang="en-US" sz="1600" dirty="0"/>
          </a:p>
        </p:txBody>
      </p:sp>
      <p:sp>
        <p:nvSpPr>
          <p:cNvPr id="25" name="テキスト ボックス 24">
            <a:extLst>
              <a:ext uri="{FF2B5EF4-FFF2-40B4-BE49-F238E27FC236}">
                <a16:creationId xmlns:a16="http://schemas.microsoft.com/office/drawing/2014/main" id="{FB373F75-9F82-D428-5CE1-94B6E0E90CB7}"/>
              </a:ext>
            </a:extLst>
          </p:cNvPr>
          <p:cNvSpPr txBox="1"/>
          <p:nvPr/>
        </p:nvSpPr>
        <p:spPr>
          <a:xfrm>
            <a:off x="5280212" y="5093694"/>
            <a:ext cx="6687501" cy="646331"/>
          </a:xfrm>
          <a:prstGeom prst="rect">
            <a:avLst/>
          </a:prstGeom>
          <a:noFill/>
        </p:spPr>
        <p:txBody>
          <a:bodyPr wrap="square" rtlCol="0">
            <a:spAutoFit/>
          </a:bodyPr>
          <a:lstStyle/>
          <a:p>
            <a:r>
              <a:rPr lang="en-US" altLang="ja-JP" sz="1200" b="1" dirty="0">
                <a:effectLst>
                  <a:outerShdw blurRad="50800" dist="38100" dir="2700000" algn="tl" rotWithShape="0">
                    <a:prstClr val="black">
                      <a:alpha val="40000"/>
                    </a:prstClr>
                  </a:outerShdw>
                </a:effectLst>
              </a:rPr>
              <a:t>It is possible to operate the equipment stably without performance degradation, thanks to the self-cleaning mechanism and two screws that prevent clogging and blockages. Also serve as a primary treatment for raw water process.</a:t>
            </a:r>
          </a:p>
        </p:txBody>
      </p:sp>
      <p:sp>
        <p:nvSpPr>
          <p:cNvPr id="26" name="正方形/長方形 25">
            <a:extLst>
              <a:ext uri="{FF2B5EF4-FFF2-40B4-BE49-F238E27FC236}">
                <a16:creationId xmlns:a16="http://schemas.microsoft.com/office/drawing/2014/main" id="{BD86C9E9-25CA-C46B-34E1-A48FD830F006}"/>
              </a:ext>
            </a:extLst>
          </p:cNvPr>
          <p:cNvSpPr/>
          <p:nvPr/>
        </p:nvSpPr>
        <p:spPr>
          <a:xfrm>
            <a:off x="388189" y="5805615"/>
            <a:ext cx="11579524" cy="637200"/>
          </a:xfrm>
          <a:prstGeom prst="rect">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dirty="0">
                <a:solidFill>
                  <a:schemeClr val="tx1"/>
                </a:solidFill>
              </a:rPr>
              <a:t>\\</a:t>
            </a:r>
            <a:endParaRPr kumimoji="1" lang="ja-JP" altLang="en-US" dirty="0">
              <a:solidFill>
                <a:schemeClr val="tx1"/>
              </a:solidFill>
            </a:endParaRPr>
          </a:p>
        </p:txBody>
      </p:sp>
      <p:sp>
        <p:nvSpPr>
          <p:cNvPr id="27" name="矢印: 五方向 26">
            <a:extLst>
              <a:ext uri="{FF2B5EF4-FFF2-40B4-BE49-F238E27FC236}">
                <a16:creationId xmlns:a16="http://schemas.microsoft.com/office/drawing/2014/main" id="{FB239047-5F49-AA24-0B40-B062CDB8130D}"/>
              </a:ext>
            </a:extLst>
          </p:cNvPr>
          <p:cNvSpPr/>
          <p:nvPr/>
        </p:nvSpPr>
        <p:spPr>
          <a:xfrm>
            <a:off x="388188" y="5804435"/>
            <a:ext cx="4892024" cy="638355"/>
          </a:xfrm>
          <a:prstGeom prst="homePlate">
            <a:avLst/>
          </a:prstGeom>
          <a:solidFill>
            <a:srgbClr val="00A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b="1" dirty="0">
                <a:effectLst>
                  <a:outerShdw blurRad="50800" dist="38100" dir="2700000" algn="tl" rotWithShape="0">
                    <a:prstClr val="black">
                      <a:alpha val="40000"/>
                    </a:prstClr>
                  </a:outerShdw>
                </a:effectLst>
                <a:latin typeface="+mj-lt"/>
                <a:ea typeface="Meiryo UI" panose="020B0604030504040204" pitchFamily="50" charset="-128"/>
              </a:rPr>
              <a:t>3. Industries produce</a:t>
            </a:r>
            <a:r>
              <a:rPr lang="en-US" altLang="ja-JP" sz="1600" b="1" dirty="0">
                <a:effectLst>
                  <a:outerShdw blurRad="50800" dist="38100" dir="2700000" algn="tl" rotWithShape="0">
                    <a:prstClr val="black">
                      <a:alpha val="40000"/>
                    </a:prstClr>
                  </a:outerShdw>
                </a:effectLst>
                <a:latin typeface="+mj-lt"/>
                <a:ea typeface="Meiryo UI" panose="020B0604030504040204" pitchFamily="50" charset="-128"/>
              </a:rPr>
              <a:t> high concentration of sludge(Liquidity is required)</a:t>
            </a:r>
            <a:endParaRPr kumimoji="1" lang="ja-JP" altLang="en-US" sz="1600" dirty="0">
              <a:latin typeface="+mj-lt"/>
            </a:endParaRPr>
          </a:p>
        </p:txBody>
      </p:sp>
      <p:sp>
        <p:nvSpPr>
          <p:cNvPr id="28" name="テキスト ボックス 27">
            <a:extLst>
              <a:ext uri="{FF2B5EF4-FFF2-40B4-BE49-F238E27FC236}">
                <a16:creationId xmlns:a16="http://schemas.microsoft.com/office/drawing/2014/main" id="{D3C731E6-957F-514A-449F-7525D8DCA570}"/>
              </a:ext>
            </a:extLst>
          </p:cNvPr>
          <p:cNvSpPr txBox="1"/>
          <p:nvPr/>
        </p:nvSpPr>
        <p:spPr>
          <a:xfrm>
            <a:off x="5280212" y="5805946"/>
            <a:ext cx="6687501" cy="646331"/>
          </a:xfrm>
          <a:prstGeom prst="rect">
            <a:avLst/>
          </a:prstGeom>
          <a:noFill/>
        </p:spPr>
        <p:txBody>
          <a:bodyPr wrap="square" rtlCol="0">
            <a:spAutoFit/>
          </a:bodyPr>
          <a:lstStyle/>
          <a:p>
            <a:r>
              <a:rPr lang="en-US" altLang="ja-JP" sz="1200" b="1" dirty="0">
                <a:effectLst>
                  <a:outerShdw blurRad="50800" dist="38100" dir="2700000" algn="tl" rotWithShape="0">
                    <a:prstClr val="black">
                      <a:alpha val="40000"/>
                    </a:prstClr>
                  </a:outerShdw>
                </a:effectLst>
              </a:rPr>
              <a:t>One of the distinctive features of VOLUTE is its ability to process not only low-concentration sludge (TS: 0.2%), but also high-concentration sludge (TS: 10% or higher) with high viscosity (prone to sticking) without clogging issues.</a:t>
            </a:r>
            <a:endParaRPr lang="ja-JP" altLang="en-US" sz="1200" b="1" dirty="0">
              <a:effectLst>
                <a:outerShdw blurRad="50800" dist="38100" dir="2700000" algn="tl" rotWithShape="0">
                  <a:prstClr val="black">
                    <a:alpha val="40000"/>
                  </a:prstClr>
                </a:outerShdw>
              </a:effectLst>
            </a:endParaRPr>
          </a:p>
        </p:txBody>
      </p:sp>
      <p:sp>
        <p:nvSpPr>
          <p:cNvPr id="31" name="矢印: 下 30">
            <a:extLst>
              <a:ext uri="{FF2B5EF4-FFF2-40B4-BE49-F238E27FC236}">
                <a16:creationId xmlns:a16="http://schemas.microsoft.com/office/drawing/2014/main" id="{63E5AD71-4107-6763-045C-7B0BCFCBF14E}"/>
              </a:ext>
            </a:extLst>
          </p:cNvPr>
          <p:cNvSpPr/>
          <p:nvPr/>
        </p:nvSpPr>
        <p:spPr>
          <a:xfrm rot="16200000">
            <a:off x="583712" y="3482748"/>
            <a:ext cx="621230" cy="999820"/>
          </a:xfrm>
          <a:prstGeom prst="downArrow">
            <a:avLst/>
          </a:prstGeom>
          <a:solidFill>
            <a:srgbClr val="FFFF00"/>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0364B4BE-02BE-15E9-5A85-0F7C5DE775FE}"/>
              </a:ext>
            </a:extLst>
          </p:cNvPr>
          <p:cNvSpPr/>
          <p:nvPr/>
        </p:nvSpPr>
        <p:spPr>
          <a:xfrm>
            <a:off x="89812" y="704998"/>
            <a:ext cx="6081085" cy="2786377"/>
          </a:xfrm>
          <a:prstGeom prst="rect">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solidFill>
                <a:schemeClr val="tx1"/>
              </a:solidFill>
            </a:endParaRPr>
          </a:p>
        </p:txBody>
      </p:sp>
      <p:sp>
        <p:nvSpPr>
          <p:cNvPr id="7" name="正方形/長方形 6">
            <a:extLst>
              <a:ext uri="{FF2B5EF4-FFF2-40B4-BE49-F238E27FC236}">
                <a16:creationId xmlns:a16="http://schemas.microsoft.com/office/drawing/2014/main" id="{68B1A8C7-19AB-24E9-C6D5-2703A24615F2}"/>
              </a:ext>
            </a:extLst>
          </p:cNvPr>
          <p:cNvSpPr/>
          <p:nvPr/>
        </p:nvSpPr>
        <p:spPr>
          <a:xfrm>
            <a:off x="6849035" y="672135"/>
            <a:ext cx="5253153" cy="2786377"/>
          </a:xfrm>
          <a:prstGeom prst="rect">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978D844F-4810-8C56-E63F-4B84D13860B5}"/>
              </a:ext>
            </a:extLst>
          </p:cNvPr>
          <p:cNvSpPr/>
          <p:nvPr/>
        </p:nvSpPr>
        <p:spPr>
          <a:xfrm>
            <a:off x="89812" y="683342"/>
            <a:ext cx="6081085" cy="664233"/>
          </a:xfrm>
          <a:prstGeom prst="rect">
            <a:avLst/>
          </a:prstGeom>
          <a:solidFill>
            <a:srgbClr val="00A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400" b="1" dirty="0">
                <a:solidFill>
                  <a:schemeClr val="bg1"/>
                </a:solidFill>
              </a:rPr>
              <a:t>    Features of VOLUTE DUO</a:t>
            </a:r>
            <a:endParaRPr kumimoji="1" lang="ja-JP" altLang="en-US" sz="2400" b="1" dirty="0">
              <a:solidFill>
                <a:schemeClr val="bg1"/>
              </a:solidFill>
            </a:endParaRPr>
          </a:p>
        </p:txBody>
      </p:sp>
      <p:pic>
        <p:nvPicPr>
          <p:cNvPr id="9" name="図 8" descr="アイコン&#10;&#10;中程度の精度で自動的に生成された説明">
            <a:extLst>
              <a:ext uri="{FF2B5EF4-FFF2-40B4-BE49-F238E27FC236}">
                <a16:creationId xmlns:a16="http://schemas.microsoft.com/office/drawing/2014/main" id="{7A90FC9F-0A64-CE05-7F09-1B134FFD8A1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7816" b="93788" l="9751" r="89796">
                        <a14:foregroundMark x1="58730" y1="8216" x2="59184" y2="7816"/>
                        <a14:foregroundMark x1="59184" y1="7816" x2="59184" y2="7816"/>
                        <a14:foregroundMark x1="54649" y1="37675" x2="54649" y2="37675"/>
                        <a14:foregroundMark x1="27211" y1="73347" x2="27211" y2="73347"/>
                        <a14:foregroundMark x1="42404" y1="90381" x2="42177" y2="90381"/>
                        <a14:foregroundMark x1="59184" y1="93788" x2="59184" y2="93788"/>
                      </a14:backgroundRemoval>
                    </a14:imgEffect>
                  </a14:imgLayer>
                </a14:imgProps>
              </a:ext>
              <a:ext uri="{28A0092B-C50C-407E-A947-70E740481C1C}">
                <a14:useLocalDpi xmlns:a14="http://schemas.microsoft.com/office/drawing/2010/main" val="0"/>
              </a:ext>
            </a:extLst>
          </a:blip>
          <a:stretch>
            <a:fillRect/>
          </a:stretch>
        </p:blipFill>
        <p:spPr>
          <a:xfrm>
            <a:off x="4017870" y="900711"/>
            <a:ext cx="2287044" cy="2587834"/>
          </a:xfrm>
          <a:prstGeom prst="rect">
            <a:avLst/>
          </a:prstGeom>
        </p:spPr>
      </p:pic>
      <p:sp>
        <p:nvSpPr>
          <p:cNvPr id="13" name="正方形/長方形 12">
            <a:extLst>
              <a:ext uri="{FF2B5EF4-FFF2-40B4-BE49-F238E27FC236}">
                <a16:creationId xmlns:a16="http://schemas.microsoft.com/office/drawing/2014/main" id="{D26332AF-73B6-C2C1-F669-1979C8CA3C9E}"/>
              </a:ext>
            </a:extLst>
          </p:cNvPr>
          <p:cNvSpPr/>
          <p:nvPr/>
        </p:nvSpPr>
        <p:spPr>
          <a:xfrm>
            <a:off x="6849035" y="680204"/>
            <a:ext cx="5253153" cy="664233"/>
          </a:xfrm>
          <a:prstGeom prst="rect">
            <a:avLst/>
          </a:prstGeom>
          <a:solidFill>
            <a:srgbClr val="00A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bg1"/>
                </a:solidFill>
              </a:rPr>
              <a:t>Features of</a:t>
            </a:r>
            <a:r>
              <a:rPr kumimoji="1" lang="ja-JP" altLang="en-US" b="1" dirty="0">
                <a:solidFill>
                  <a:schemeClr val="bg1"/>
                </a:solidFill>
              </a:rPr>
              <a:t> </a:t>
            </a:r>
            <a:r>
              <a:rPr kumimoji="1" lang="en-US" altLang="ja-JP" b="1" dirty="0">
                <a:solidFill>
                  <a:schemeClr val="bg1"/>
                </a:solidFill>
              </a:rPr>
              <a:t>VOLUTE (1–axis)</a:t>
            </a:r>
            <a:endParaRPr kumimoji="1" lang="ja-JP" altLang="en-US" b="1" dirty="0">
              <a:solidFill>
                <a:schemeClr val="bg1"/>
              </a:solidFill>
            </a:endParaRPr>
          </a:p>
        </p:txBody>
      </p:sp>
      <p:sp>
        <p:nvSpPr>
          <p:cNvPr id="15" name="テキスト ボックス 14">
            <a:extLst>
              <a:ext uri="{FF2B5EF4-FFF2-40B4-BE49-F238E27FC236}">
                <a16:creationId xmlns:a16="http://schemas.microsoft.com/office/drawing/2014/main" id="{30E1385F-3720-DFD7-B810-2377C22E1EBB}"/>
              </a:ext>
            </a:extLst>
          </p:cNvPr>
          <p:cNvSpPr txBox="1"/>
          <p:nvPr/>
        </p:nvSpPr>
        <p:spPr>
          <a:xfrm>
            <a:off x="128204" y="1402882"/>
            <a:ext cx="4287328" cy="1754326"/>
          </a:xfrm>
          <a:prstGeom prst="rect">
            <a:avLst/>
          </a:prstGeom>
          <a:noFill/>
        </p:spPr>
        <p:txBody>
          <a:bodyPr wrap="square" rtlCol="0">
            <a:spAutoFit/>
          </a:bodyPr>
          <a:lstStyle/>
          <a:p>
            <a:pPr marL="285750" indent="-285750">
              <a:buFont typeface="Arial" panose="020B0604020202020204" pitchFamily="34" charset="0"/>
              <a:buChar char="•"/>
            </a:pPr>
            <a:r>
              <a:rPr lang="en-US" altLang="ja-JP" sz="1200"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Keep the same advantages of 1-axis VOLUTE</a:t>
            </a:r>
            <a:endParaRPr lang="en-US" altLang="ja-JP" sz="1200" dirty="0"/>
          </a:p>
          <a:p>
            <a:pPr marL="285750" indent="-285750">
              <a:buFont typeface="Arial" panose="020B0604020202020204" pitchFamily="34" charset="0"/>
              <a:buChar char="•"/>
            </a:pPr>
            <a:r>
              <a:rPr lang="en-US" altLang="ja-JP" sz="1200"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The screws and rings do not come into contact with each other, thereby reducing the production of metal particles.</a:t>
            </a:r>
            <a:endParaRPr lang="en-US" altLang="ja-JP" sz="1200" dirty="0"/>
          </a:p>
          <a:p>
            <a:pPr marL="285750" indent="-285750">
              <a:buFont typeface="Arial" panose="020B0604020202020204" pitchFamily="34" charset="0"/>
              <a:buChar char="•"/>
            </a:pPr>
            <a:r>
              <a:rPr lang="en-US" altLang="ja-JP" sz="1200"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The twin screw features of the equipment provide advantages for fiber-rich, raw wastewater and sludge</a:t>
            </a:r>
          </a:p>
          <a:p>
            <a:r>
              <a:rPr lang="en-US" altLang="ja-JP" sz="12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 which enable dewater them without chemicals (coagulant, polymer etc.) or a screen.</a:t>
            </a:r>
          </a:p>
        </p:txBody>
      </p:sp>
      <p:sp>
        <p:nvSpPr>
          <p:cNvPr id="18" name="矢印: 左右 17">
            <a:extLst>
              <a:ext uri="{FF2B5EF4-FFF2-40B4-BE49-F238E27FC236}">
                <a16:creationId xmlns:a16="http://schemas.microsoft.com/office/drawing/2014/main" id="{7AF57636-B766-2023-4C3E-1815D198D564}"/>
              </a:ext>
            </a:extLst>
          </p:cNvPr>
          <p:cNvSpPr/>
          <p:nvPr/>
        </p:nvSpPr>
        <p:spPr>
          <a:xfrm>
            <a:off x="5946775" y="2098186"/>
            <a:ext cx="1138686" cy="825177"/>
          </a:xfrm>
          <a:prstGeom prst="leftRight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9" name="図 28" descr="ダイアグラム, 設計図&#10;&#10;自動的に生成された説明">
            <a:extLst>
              <a:ext uri="{FF2B5EF4-FFF2-40B4-BE49-F238E27FC236}">
                <a16:creationId xmlns:a16="http://schemas.microsoft.com/office/drawing/2014/main" id="{673CF192-1FAA-A26C-E99B-2DC2E5C399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80092" y="1385322"/>
            <a:ext cx="2480772" cy="2046296"/>
          </a:xfrm>
          <a:prstGeom prst="rect">
            <a:avLst/>
          </a:prstGeom>
          <a:ln>
            <a:solidFill>
              <a:srgbClr val="00A89D"/>
            </a:solidFill>
          </a:ln>
        </p:spPr>
      </p:pic>
      <p:sp>
        <p:nvSpPr>
          <p:cNvPr id="30" name="テキスト ボックス 29">
            <a:extLst>
              <a:ext uri="{FF2B5EF4-FFF2-40B4-BE49-F238E27FC236}">
                <a16:creationId xmlns:a16="http://schemas.microsoft.com/office/drawing/2014/main" id="{518380BC-2D02-4D3C-D5B6-5EFBFC9BD077}"/>
              </a:ext>
            </a:extLst>
          </p:cNvPr>
          <p:cNvSpPr txBox="1"/>
          <p:nvPr/>
        </p:nvSpPr>
        <p:spPr>
          <a:xfrm>
            <a:off x="6917735" y="1417674"/>
            <a:ext cx="2621033" cy="1938992"/>
          </a:xfrm>
          <a:prstGeom prst="rect">
            <a:avLst/>
          </a:prstGeom>
          <a:noFill/>
        </p:spPr>
        <p:txBody>
          <a:bodyPr wrap="square" rtlCol="0">
            <a:spAutoFit/>
          </a:bodyPr>
          <a:lstStyle/>
          <a:p>
            <a:pPr marL="285750" indent="-285750">
              <a:buFont typeface="Arial" panose="020B0604020202020204" pitchFamily="34" charset="0"/>
              <a:buChar char="•"/>
            </a:pPr>
            <a:r>
              <a:rPr lang="en-US" altLang="ja-JP" sz="1200"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Equipped with a self-cleaning mechanism for the filter medium, it enables continuous operation without relying on cleaning water.</a:t>
            </a:r>
          </a:p>
          <a:p>
            <a:pPr marL="285750" indent="-285750">
              <a:buFont typeface="Arial" panose="020B0604020202020204" pitchFamily="34" charset="0"/>
              <a:buChar char="•"/>
            </a:pPr>
            <a:r>
              <a:rPr lang="en-US" altLang="ja-JP" sz="1200"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It is capable of dewatering a wide range of sludge, from oily sludge to low-concentration sludge.</a:t>
            </a:r>
            <a:endParaRPr kumimoji="1" lang="ja-JP" altLang="en-US" sz="1200" dirty="0"/>
          </a:p>
        </p:txBody>
      </p:sp>
    </p:spTree>
    <p:extLst>
      <p:ext uri="{BB962C8B-B14F-4D97-AF65-F5344CB8AC3E}">
        <p14:creationId xmlns:p14="http://schemas.microsoft.com/office/powerpoint/2010/main" val="1336175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8B892878-95BF-5EB5-18BA-EA5E7E1640C6}"/>
              </a:ext>
            </a:extLst>
          </p:cNvPr>
          <p:cNvSpPr>
            <a:spLocks noGrp="1"/>
          </p:cNvSpPr>
          <p:nvPr>
            <p:ph type="ftr" sz="quarter" idx="3"/>
          </p:nvPr>
        </p:nvSpPr>
        <p:spPr>
          <a:xfrm>
            <a:off x="0" y="6562412"/>
            <a:ext cx="4114800" cy="288000"/>
          </a:xfrm>
        </p:spPr>
        <p:txBody>
          <a:bodyPr/>
          <a:lstStyle/>
          <a:p>
            <a:pPr algn="l"/>
            <a:r>
              <a:rPr lang="ja-JP" altLang="en-US">
                <a:effectLst>
                  <a:outerShdw blurRad="50800" dist="38100" dir="2700000" algn="tl" rotWithShape="0">
                    <a:prstClr val="black">
                      <a:alpha val="40000"/>
                    </a:prstClr>
                  </a:outerShdw>
                </a:effectLst>
              </a:rPr>
              <a:t>　</a:t>
            </a:r>
            <a:r>
              <a:rPr lang="en-US" altLang="ja-JP">
                <a:effectLst>
                  <a:outerShdw blurRad="50800" dist="38100" dir="2700000" algn="tl" rotWithShape="0">
                    <a:prstClr val="black">
                      <a:alpha val="40000"/>
                    </a:prstClr>
                  </a:outerShdw>
                </a:effectLst>
              </a:rPr>
              <a:t>© AMCON INC. - All rights reserved.</a:t>
            </a:r>
            <a:endParaRPr lang="ja-JP" altLang="en-US" dirty="0">
              <a:effectLst>
                <a:outerShdw blurRad="50800" dist="38100" dir="2700000" algn="tl" rotWithShape="0">
                  <a:prstClr val="black">
                    <a:alpha val="40000"/>
                  </a:prstClr>
                </a:outerShdw>
              </a:effectLst>
            </a:endParaRPr>
          </a:p>
        </p:txBody>
      </p:sp>
      <p:sp>
        <p:nvSpPr>
          <p:cNvPr id="5" name="スライド番号プレースホルダー 4">
            <a:extLst>
              <a:ext uri="{FF2B5EF4-FFF2-40B4-BE49-F238E27FC236}">
                <a16:creationId xmlns:a16="http://schemas.microsoft.com/office/drawing/2014/main" id="{92E0D90C-F949-1C66-D755-0E9F68384328}"/>
              </a:ext>
            </a:extLst>
          </p:cNvPr>
          <p:cNvSpPr>
            <a:spLocks noGrp="1"/>
          </p:cNvSpPr>
          <p:nvPr>
            <p:ph type="sldNum" sz="quarter" idx="4"/>
          </p:nvPr>
        </p:nvSpPr>
        <p:spPr>
          <a:xfrm>
            <a:off x="9448800" y="6562412"/>
            <a:ext cx="2743200" cy="288000"/>
          </a:xfrm>
        </p:spPr>
        <p:txBody>
          <a:bodyPr/>
          <a:lstStyle/>
          <a:p>
            <a:fld id="{8752718F-91EF-447C-90DB-EA2C19796B35}" type="slidenum">
              <a:rPr lang="ja-JP" altLang="en-US" smtClean="0">
                <a:effectLst>
                  <a:outerShdw blurRad="50800" dist="38100" dir="2700000" algn="tl" rotWithShape="0">
                    <a:prstClr val="black">
                      <a:alpha val="40000"/>
                    </a:prstClr>
                  </a:outerShdw>
                </a:effectLst>
              </a:rPr>
              <a:pPr/>
              <a:t>2</a:t>
            </a:fld>
            <a:endParaRPr lang="ja-JP" altLang="en-US" dirty="0">
              <a:effectLst>
                <a:outerShdw blurRad="50800" dist="38100" dir="2700000" algn="tl" rotWithShape="0">
                  <a:prstClr val="black">
                    <a:alpha val="40000"/>
                  </a:prstClr>
                </a:outerShdw>
              </a:effectLst>
            </a:endParaRPr>
          </a:p>
        </p:txBody>
      </p:sp>
      <p:graphicFrame>
        <p:nvGraphicFramePr>
          <p:cNvPr id="7" name="表 5">
            <a:extLst>
              <a:ext uri="{FF2B5EF4-FFF2-40B4-BE49-F238E27FC236}">
                <a16:creationId xmlns:a16="http://schemas.microsoft.com/office/drawing/2014/main" id="{3CEAC3C4-CEC5-428C-CCEA-1F19009675CE}"/>
              </a:ext>
            </a:extLst>
          </p:cNvPr>
          <p:cNvGraphicFramePr>
            <a:graphicFrameLocks noGrp="1"/>
          </p:cNvGraphicFramePr>
          <p:nvPr>
            <p:extLst>
              <p:ext uri="{D42A27DB-BD31-4B8C-83A1-F6EECF244321}">
                <p14:modId xmlns:p14="http://schemas.microsoft.com/office/powerpoint/2010/main" val="1375940356"/>
              </p:ext>
            </p:extLst>
          </p:nvPr>
        </p:nvGraphicFramePr>
        <p:xfrm>
          <a:off x="342543" y="756920"/>
          <a:ext cx="5410926" cy="5933440"/>
        </p:xfrm>
        <a:graphic>
          <a:graphicData uri="http://schemas.openxmlformats.org/drawingml/2006/table">
            <a:tbl>
              <a:tblPr firstRow="1" bandRow="1">
                <a:tableStyleId>{5940675A-B579-460E-94D1-54222C63F5DA}</a:tableStyleId>
              </a:tblPr>
              <a:tblGrid>
                <a:gridCol w="2705463">
                  <a:extLst>
                    <a:ext uri="{9D8B030D-6E8A-4147-A177-3AD203B41FA5}">
                      <a16:colId xmlns:a16="http://schemas.microsoft.com/office/drawing/2014/main" val="1850507681"/>
                    </a:ext>
                  </a:extLst>
                </a:gridCol>
                <a:gridCol w="2705463">
                  <a:extLst>
                    <a:ext uri="{9D8B030D-6E8A-4147-A177-3AD203B41FA5}">
                      <a16:colId xmlns:a16="http://schemas.microsoft.com/office/drawing/2014/main" val="2908917109"/>
                    </a:ext>
                  </a:extLst>
                </a:gridCol>
              </a:tblGrid>
              <a:tr h="370840">
                <a:tc gridSpan="2">
                  <a:txBody>
                    <a:bodyPr/>
                    <a:lstStyle/>
                    <a:p>
                      <a:r>
                        <a:rPr kumimoji="1" lang="en-US" altLang="ja-JP" sz="1400" b="1" dirty="0">
                          <a:solidFill>
                            <a:schemeClr val="bg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Potential 1</a:t>
                      </a:r>
                      <a:r>
                        <a:rPr kumimoji="1" lang="ja-JP" altLang="en-US" sz="1400" b="1" dirty="0">
                          <a:solidFill>
                            <a:schemeClr val="bg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　</a:t>
                      </a:r>
                      <a:r>
                        <a:rPr kumimoji="1" lang="en-US" altLang="ja-JP" sz="1200" b="1" dirty="0">
                          <a:solidFill>
                            <a:schemeClr val="bg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(Separating solid and oil, then recycling residue)</a:t>
                      </a:r>
                      <a:endParaRPr kumimoji="1" lang="en-US" altLang="ja-JP" sz="1400" b="1" dirty="0">
                        <a:solidFill>
                          <a:schemeClr val="bg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txBody>
                  <a:tcPr anchor="ctr">
                    <a:solidFill>
                      <a:srgbClr val="00A89D"/>
                    </a:solidFill>
                  </a:tcPr>
                </a:tc>
                <a:tc hMerge="1">
                  <a:txBody>
                    <a:bodyPr/>
                    <a:lstStyle/>
                    <a:p>
                      <a:endParaRPr kumimoji="1" lang="en-US" altLang="ja-JP" dirty="0"/>
                    </a:p>
                    <a:p>
                      <a:endParaRPr kumimoji="1" lang="ja-JP" altLang="en-US" dirty="0"/>
                    </a:p>
                  </a:txBody>
                  <a:tcPr/>
                </a:tc>
                <a:extLst>
                  <a:ext uri="{0D108BD9-81ED-4DB2-BD59-A6C34878D82A}">
                    <a16:rowId xmlns:a16="http://schemas.microsoft.com/office/drawing/2014/main" val="3023478012"/>
                  </a:ext>
                </a:extLst>
              </a:tr>
              <a:tr h="370840">
                <a:tc>
                  <a:txBody>
                    <a:bodyPr/>
                    <a:lstStyle/>
                    <a:p>
                      <a:r>
                        <a:rPr kumimoji="1" lang="en-US" altLang="ja-JP" sz="1200" b="1" dirty="0">
                          <a:effectLst>
                            <a:outerShdw blurRad="50800" dist="38100" dir="2700000" algn="tl" rotWithShape="0">
                              <a:prstClr val="black">
                                <a:alpha val="40000"/>
                              </a:prstClr>
                            </a:outerShdw>
                          </a:effectLst>
                        </a:rPr>
                        <a:t>Industry</a:t>
                      </a:r>
                      <a:r>
                        <a:rPr kumimoji="1" lang="en-US" altLang="ja-JP" sz="1200" dirty="0">
                          <a:effectLst>
                            <a:outerShdw blurRad="50800" dist="38100" dir="2700000" algn="tl" rotWithShape="0">
                              <a:prstClr val="black">
                                <a:alpha val="40000"/>
                              </a:prstClr>
                            </a:outerShdw>
                          </a:effectLst>
                        </a:rPr>
                        <a:t>: Food Processing</a:t>
                      </a:r>
                      <a:endParaRPr kumimoji="1" lang="en-US" altLang="ja-JP" sz="1200"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txBody>
                  <a:tcPr anchor="ctr">
                    <a:solidFill>
                      <a:schemeClr val="bg1"/>
                    </a:solidFill>
                  </a:tcPr>
                </a:tc>
                <a:tc>
                  <a:txBody>
                    <a:bodyPr/>
                    <a:lstStyle/>
                    <a:p>
                      <a:r>
                        <a:rPr kumimoji="1" lang="en-US" altLang="ja-JP" sz="1200" b="1" dirty="0">
                          <a:effectLst>
                            <a:outerShdw blurRad="50800" dist="38100" dir="2700000" algn="tl" rotWithShape="0">
                              <a:prstClr val="black">
                                <a:alpha val="40000"/>
                              </a:prstClr>
                            </a:outerShdw>
                          </a:effectLst>
                        </a:rPr>
                        <a:t>Sludge type</a:t>
                      </a:r>
                      <a:r>
                        <a:rPr kumimoji="1" lang="en-US" altLang="ja-JP" sz="1200" dirty="0">
                          <a:effectLst>
                            <a:outerShdw blurRad="50800" dist="38100" dir="2700000" algn="tl" rotWithShape="0">
                              <a:prstClr val="black">
                                <a:alpha val="40000"/>
                              </a:prstClr>
                            </a:outerShdw>
                          </a:effectLst>
                        </a:rPr>
                        <a:t>: By-product of beans processing</a:t>
                      </a:r>
                      <a:endParaRPr kumimoji="1" lang="en-US" altLang="ja-JP" sz="1200"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txBody>
                  <a:tcPr anchor="ctr">
                    <a:solidFill>
                      <a:schemeClr val="bg1"/>
                    </a:solidFill>
                  </a:tcPr>
                </a:tc>
                <a:extLst>
                  <a:ext uri="{0D108BD9-81ED-4DB2-BD59-A6C34878D82A}">
                    <a16:rowId xmlns:a16="http://schemas.microsoft.com/office/drawing/2014/main" val="2724874003"/>
                  </a:ext>
                </a:extLst>
              </a:tr>
              <a:tr h="189753">
                <a:tc gridSpan="2">
                  <a:txBody>
                    <a:bodyPr/>
                    <a:lstStyle/>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1" u="sng"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1" u="sng"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400" b="1"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5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txBody>
                  <a:tcPr anchor="ctr">
                    <a:solidFill>
                      <a:schemeClr val="bg1"/>
                    </a:solidFill>
                  </a:tcPr>
                </a:tc>
                <a:tc hMerge="1">
                  <a:txBody>
                    <a:bodyPr/>
                    <a:lstStyle/>
                    <a:p>
                      <a:endParaRPr kumimoji="1" lang="ja-JP" altLang="en-US"/>
                    </a:p>
                  </a:txBody>
                  <a:tcPr/>
                </a:tc>
                <a:extLst>
                  <a:ext uri="{0D108BD9-81ED-4DB2-BD59-A6C34878D82A}">
                    <a16:rowId xmlns:a16="http://schemas.microsoft.com/office/drawing/2014/main" val="594992003"/>
                  </a:ext>
                </a:extLst>
              </a:tr>
              <a:tr h="370840">
                <a:tc gridSpan="2">
                  <a:txBody>
                    <a:bodyPr/>
                    <a:lstStyle/>
                    <a:p>
                      <a:pPr lvl="2"/>
                      <a:r>
                        <a:rPr kumimoji="1" lang="en-US" altLang="ja-JP" sz="1100" b="0" dirty="0">
                          <a:effectLst>
                            <a:outerShdw blurRad="50800" dist="38100" dir="2700000" algn="tl" rotWithShape="0">
                              <a:prstClr val="black">
                                <a:alpha val="40000"/>
                              </a:prstClr>
                            </a:outerShdw>
                          </a:effectLst>
                        </a:rPr>
                        <a:t>It is possible to separate the oil from the residue (such as soybean press cake) generated during food processing, thereby achieving separation between the oil and solid components (fibrous material). This allows for the reutilization of oil within the manufacturing process.</a:t>
                      </a:r>
                    </a:p>
                    <a:p>
                      <a:pPr lvl="2"/>
                      <a:r>
                        <a:rPr kumimoji="1" lang="en-US" altLang="ja-JP" sz="1100" b="1" u="sng" dirty="0">
                          <a:effectLst>
                            <a:outerShdw blurRad="50800" dist="38100" dir="2700000" algn="tl" rotWithShape="0">
                              <a:prstClr val="black">
                                <a:alpha val="40000"/>
                              </a:prstClr>
                            </a:outerShdw>
                          </a:effectLst>
                        </a:rPr>
                        <a:t>※ No chemical dosage</a:t>
                      </a:r>
                    </a:p>
                  </a:txBody>
                  <a:tcPr anchor="ctr">
                    <a:solidFill>
                      <a:schemeClr val="bg1"/>
                    </a:solidFill>
                  </a:tcPr>
                </a:tc>
                <a:tc hMerge="1">
                  <a:txBody>
                    <a:bodyPr/>
                    <a:lstStyle/>
                    <a:p>
                      <a:endParaRPr kumimoji="1" lang="en-US" altLang="ja-JP" sz="1400" dirty="0">
                        <a:latin typeface="+mn-ea"/>
                        <a:ea typeface="+mn-ea"/>
                      </a:endParaRPr>
                    </a:p>
                  </a:txBody>
                  <a:tcPr/>
                </a:tc>
                <a:extLst>
                  <a:ext uri="{0D108BD9-81ED-4DB2-BD59-A6C34878D82A}">
                    <a16:rowId xmlns:a16="http://schemas.microsoft.com/office/drawing/2014/main" val="790320605"/>
                  </a:ext>
                </a:extLst>
              </a:tr>
            </a:tbl>
          </a:graphicData>
        </a:graphic>
      </p:graphicFrame>
      <p:sp>
        <p:nvSpPr>
          <p:cNvPr id="16" name="フローチャート: 代替処理 15">
            <a:extLst>
              <a:ext uri="{FF2B5EF4-FFF2-40B4-BE49-F238E27FC236}">
                <a16:creationId xmlns:a16="http://schemas.microsoft.com/office/drawing/2014/main" id="{915BCC53-A393-F17A-B194-86C20CBF09C4}"/>
              </a:ext>
            </a:extLst>
          </p:cNvPr>
          <p:cNvSpPr/>
          <p:nvPr/>
        </p:nvSpPr>
        <p:spPr>
          <a:xfrm>
            <a:off x="527767" y="1859123"/>
            <a:ext cx="5074543" cy="408623"/>
          </a:xfrm>
          <a:prstGeom prst="flowChartAlternateProcess">
            <a:avLst/>
          </a:prstGeom>
          <a:solidFill>
            <a:schemeClr val="accent4">
              <a:lumMod val="20000"/>
              <a:lumOff val="80000"/>
            </a:schemeClr>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r>
              <a:rPr kumimoji="1" lang="ja-JP" altLang="en-US" dirty="0">
                <a:solidFill>
                  <a:schemeClr val="tx1"/>
                </a:solidFill>
              </a:rPr>
              <a:t>　</a:t>
            </a:r>
            <a:r>
              <a:rPr lang="en-US" altLang="ja-JP" dirty="0">
                <a:solidFill>
                  <a:schemeClr val="tx1"/>
                </a:solidFill>
              </a:rPr>
              <a:t>   </a:t>
            </a:r>
            <a:r>
              <a:rPr lang="en-US" altLang="ja-JP" b="1" dirty="0">
                <a:solidFill>
                  <a:schemeClr val="tx1"/>
                </a:solidFill>
              </a:rPr>
              <a:t>Food</a:t>
            </a:r>
            <a:r>
              <a:rPr lang="ja-JP" altLang="en-US" b="1" dirty="0">
                <a:solidFill>
                  <a:schemeClr val="tx1"/>
                </a:solidFill>
              </a:rPr>
              <a:t> </a:t>
            </a:r>
            <a:r>
              <a:rPr lang="en-US" altLang="ja-JP" b="1" dirty="0">
                <a:solidFill>
                  <a:schemeClr val="tx1"/>
                </a:solidFill>
              </a:rPr>
              <a:t>Process</a:t>
            </a:r>
            <a:endParaRPr kumimoji="1" lang="ja-JP" altLang="en-US" b="1" dirty="0">
              <a:solidFill>
                <a:schemeClr val="tx1"/>
              </a:solidFill>
            </a:endParaRPr>
          </a:p>
        </p:txBody>
      </p:sp>
      <p:pic>
        <p:nvPicPr>
          <p:cNvPr id="17" name="図 16" descr="図形&#10;&#10;中程度の精度で自動的に生成された説明">
            <a:extLst>
              <a:ext uri="{FF2B5EF4-FFF2-40B4-BE49-F238E27FC236}">
                <a16:creationId xmlns:a16="http://schemas.microsoft.com/office/drawing/2014/main" id="{828B76B6-BAF7-35D0-2829-695E732D66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0930" y="1653776"/>
            <a:ext cx="1117159" cy="533788"/>
          </a:xfrm>
          <a:prstGeom prst="rect">
            <a:avLst/>
          </a:prstGeom>
        </p:spPr>
      </p:pic>
      <p:pic>
        <p:nvPicPr>
          <p:cNvPr id="18" name="図 17" descr="黒い背景と白い文字&#10;&#10;自動的に生成された説明">
            <a:extLst>
              <a:ext uri="{FF2B5EF4-FFF2-40B4-BE49-F238E27FC236}">
                <a16:creationId xmlns:a16="http://schemas.microsoft.com/office/drawing/2014/main" id="{1D780731-5773-2B4E-4BA9-12B1118527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2792" y="1658853"/>
            <a:ext cx="528821" cy="533788"/>
          </a:xfrm>
          <a:prstGeom prst="rect">
            <a:avLst/>
          </a:prstGeom>
        </p:spPr>
      </p:pic>
      <p:pic>
        <p:nvPicPr>
          <p:cNvPr id="19" name="図 18" descr="食品, 座る, テーブル, 紙 が含まれている画像&#10;&#10;自動的に生成された説明">
            <a:extLst>
              <a:ext uri="{FF2B5EF4-FFF2-40B4-BE49-F238E27FC236}">
                <a16:creationId xmlns:a16="http://schemas.microsoft.com/office/drawing/2014/main" id="{8E12C48C-38B1-9384-59D3-7B6CB0165434}"/>
              </a:ext>
            </a:extLst>
          </p:cNvPr>
          <p:cNvPicPr>
            <a:picLocks noChangeAspect="1"/>
          </p:cNvPicPr>
          <p:nvPr/>
        </p:nvPicPr>
        <p:blipFill rotWithShape="1">
          <a:blip r:embed="rId4">
            <a:extLst>
              <a:ext uri="{28A0092B-C50C-407E-A947-70E740481C1C}">
                <a14:useLocalDpi xmlns:a14="http://schemas.microsoft.com/office/drawing/2010/main" val="0"/>
              </a:ext>
            </a:extLst>
          </a:blip>
          <a:srcRect l="9118" t="4963" r="10499" b="9490"/>
          <a:stretch/>
        </p:blipFill>
        <p:spPr>
          <a:xfrm>
            <a:off x="537135" y="3347366"/>
            <a:ext cx="1371057" cy="10943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2" name="図 21">
            <a:extLst>
              <a:ext uri="{FF2B5EF4-FFF2-40B4-BE49-F238E27FC236}">
                <a16:creationId xmlns:a16="http://schemas.microsoft.com/office/drawing/2014/main" id="{B86E87D2-D123-1194-0477-57BF3226DBAC}"/>
              </a:ext>
            </a:extLst>
          </p:cNvPr>
          <p:cNvPicPr>
            <a:picLocks noChangeAspect="1"/>
          </p:cNvPicPr>
          <p:nvPr/>
        </p:nvPicPr>
        <p:blipFill rotWithShape="1">
          <a:blip r:embed="rId5"/>
          <a:srcRect l="13980" r="15191"/>
          <a:stretch/>
        </p:blipFill>
        <p:spPr>
          <a:xfrm>
            <a:off x="2184255" y="4582774"/>
            <a:ext cx="1879510" cy="954590"/>
          </a:xfrm>
          <a:prstGeom prst="rect">
            <a:avLst/>
          </a:prstGeom>
          <a:ln>
            <a:noFill/>
          </a:ln>
          <a:effectLst>
            <a:softEdge rad="112500"/>
          </a:effectLst>
        </p:spPr>
      </p:pic>
      <p:pic>
        <p:nvPicPr>
          <p:cNvPr id="23" name="図 22">
            <a:extLst>
              <a:ext uri="{FF2B5EF4-FFF2-40B4-BE49-F238E27FC236}">
                <a16:creationId xmlns:a16="http://schemas.microsoft.com/office/drawing/2014/main" id="{5A83CA83-F960-6DFE-9534-6B3F355A085C}"/>
              </a:ext>
            </a:extLst>
          </p:cNvPr>
          <p:cNvPicPr>
            <a:picLocks noChangeAspect="1"/>
          </p:cNvPicPr>
          <p:nvPr/>
        </p:nvPicPr>
        <p:blipFill rotWithShape="1">
          <a:blip r:embed="rId6"/>
          <a:srcRect t="2388" r="9408"/>
          <a:stretch/>
        </p:blipFill>
        <p:spPr>
          <a:xfrm>
            <a:off x="2875221" y="2478434"/>
            <a:ext cx="1195259" cy="1382062"/>
          </a:xfrm>
          <a:prstGeom prst="rect">
            <a:avLst/>
          </a:prstGeom>
          <a:ln>
            <a:noFill/>
          </a:ln>
          <a:effectLst>
            <a:softEdge rad="112500"/>
          </a:effectLst>
        </p:spPr>
      </p:pic>
      <p:pic>
        <p:nvPicPr>
          <p:cNvPr id="21" name="図 20" descr="レゴ が含まれている画像">
            <a:extLst>
              <a:ext uri="{FF2B5EF4-FFF2-40B4-BE49-F238E27FC236}">
                <a16:creationId xmlns:a16="http://schemas.microsoft.com/office/drawing/2014/main" id="{8F4649EA-BCF9-9AB0-4E3C-1BD027FA45F1}"/>
              </a:ext>
            </a:extLst>
          </p:cNvPr>
          <p:cNvPicPr>
            <a:picLocks noChangeAspect="1"/>
          </p:cNvPicPr>
          <p:nvPr/>
        </p:nvPicPr>
        <p:blipFill rotWithShape="1">
          <a:blip r:embed="rId7">
            <a:extLst>
              <a:ext uri="{28A0092B-C50C-407E-A947-70E740481C1C}">
                <a14:useLocalDpi xmlns:a14="http://schemas.microsoft.com/office/drawing/2010/main" val="0"/>
              </a:ext>
            </a:extLst>
          </a:blip>
          <a:srcRect l="27510" t="20843" r="28864" b="13884"/>
          <a:stretch/>
        </p:blipFill>
        <p:spPr>
          <a:xfrm>
            <a:off x="2542261" y="3539790"/>
            <a:ext cx="1080000" cy="908930"/>
          </a:xfrm>
          <a:prstGeom prst="rect">
            <a:avLst/>
          </a:prstGeom>
        </p:spPr>
      </p:pic>
      <p:pic>
        <p:nvPicPr>
          <p:cNvPr id="24" name="図 23" descr="図形&#10;&#10;中程度の精度で自動的に生成された説明">
            <a:extLst>
              <a:ext uri="{FF2B5EF4-FFF2-40B4-BE49-F238E27FC236}">
                <a16:creationId xmlns:a16="http://schemas.microsoft.com/office/drawing/2014/main" id="{AE630BA9-F7BF-528E-B64F-38D9EA1524F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45331" y="4216166"/>
            <a:ext cx="826009" cy="839337"/>
          </a:xfrm>
          <a:prstGeom prst="rect">
            <a:avLst/>
          </a:prstGeom>
        </p:spPr>
      </p:pic>
      <p:pic>
        <p:nvPicPr>
          <p:cNvPr id="25" name="図 24" descr="図形&#10;&#10;中程度の精度で自動的に生成された説明">
            <a:extLst>
              <a:ext uri="{FF2B5EF4-FFF2-40B4-BE49-F238E27FC236}">
                <a16:creationId xmlns:a16="http://schemas.microsoft.com/office/drawing/2014/main" id="{9191838F-91B5-2B55-B4FD-11A1F5DF2A4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11170" y="2582874"/>
            <a:ext cx="1065380" cy="947730"/>
          </a:xfrm>
          <a:prstGeom prst="rect">
            <a:avLst/>
          </a:prstGeom>
        </p:spPr>
      </p:pic>
      <p:sp>
        <p:nvSpPr>
          <p:cNvPr id="29" name="テキスト ボックス 28">
            <a:extLst>
              <a:ext uri="{FF2B5EF4-FFF2-40B4-BE49-F238E27FC236}">
                <a16:creationId xmlns:a16="http://schemas.microsoft.com/office/drawing/2014/main" id="{65D187E4-A5F5-D103-487E-69E2CE3C3D8E}"/>
              </a:ext>
            </a:extLst>
          </p:cNvPr>
          <p:cNvSpPr txBox="1"/>
          <p:nvPr/>
        </p:nvSpPr>
        <p:spPr>
          <a:xfrm>
            <a:off x="4682954" y="5121590"/>
            <a:ext cx="544607" cy="408623"/>
          </a:xfrm>
          <a:prstGeom prst="roundRect">
            <a:avLst/>
          </a:prstGeom>
          <a:noFill/>
          <a:ln>
            <a:solidFill>
              <a:schemeClr val="tx1"/>
            </a:solidFill>
          </a:ln>
        </p:spPr>
        <p:txBody>
          <a:bodyPr wrap="none" rtlCol="0">
            <a:spAutoFit/>
          </a:bodyPr>
          <a:lstStyle/>
          <a:p>
            <a:r>
              <a:rPr kumimoji="1" lang="en-US" altLang="ja-JP" b="1"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Oil</a:t>
            </a:r>
            <a:endParaRPr kumimoji="1" lang="ja-JP" altLang="en-US" b="1"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p:txBody>
      </p:sp>
      <p:sp>
        <p:nvSpPr>
          <p:cNvPr id="30" name="テキスト ボックス 29">
            <a:extLst>
              <a:ext uri="{FF2B5EF4-FFF2-40B4-BE49-F238E27FC236}">
                <a16:creationId xmlns:a16="http://schemas.microsoft.com/office/drawing/2014/main" id="{028CBD43-9D49-AE1B-3166-595D8ADD9E38}"/>
              </a:ext>
            </a:extLst>
          </p:cNvPr>
          <p:cNvSpPr txBox="1"/>
          <p:nvPr/>
        </p:nvSpPr>
        <p:spPr>
          <a:xfrm>
            <a:off x="4461214" y="3592513"/>
            <a:ext cx="961046" cy="408623"/>
          </a:xfrm>
          <a:prstGeom prst="roundRect">
            <a:avLst/>
          </a:prstGeom>
          <a:noFill/>
          <a:ln>
            <a:solidFill>
              <a:schemeClr val="tx1"/>
            </a:solidFill>
          </a:ln>
        </p:spPr>
        <p:txBody>
          <a:bodyPr wrap="none" rtlCol="0">
            <a:spAutoFit/>
          </a:bodyPr>
          <a:lstStyle/>
          <a:p>
            <a:r>
              <a:rPr lang="en-US" altLang="ja-JP" b="1" dirty="0">
                <a:effectLst>
                  <a:outerShdw blurRad="50800" dist="38100" dir="2700000" algn="tl" rotWithShape="0">
                    <a:prstClr val="black">
                      <a:alpha val="40000"/>
                    </a:prstClr>
                  </a:outerShdw>
                </a:effectLst>
              </a:rPr>
              <a:t>Beans</a:t>
            </a:r>
          </a:p>
        </p:txBody>
      </p:sp>
      <p:sp>
        <p:nvSpPr>
          <p:cNvPr id="35" name="矢印: 下 34">
            <a:extLst>
              <a:ext uri="{FF2B5EF4-FFF2-40B4-BE49-F238E27FC236}">
                <a16:creationId xmlns:a16="http://schemas.microsoft.com/office/drawing/2014/main" id="{87575D70-79D2-F04F-A852-793DCAA40A0A}"/>
              </a:ext>
            </a:extLst>
          </p:cNvPr>
          <p:cNvSpPr/>
          <p:nvPr/>
        </p:nvSpPr>
        <p:spPr>
          <a:xfrm rot="2904967">
            <a:off x="1973307" y="1899434"/>
            <a:ext cx="301495" cy="1883785"/>
          </a:xfrm>
          <a:prstGeom prst="downArrow">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矢印: 下 35">
            <a:extLst>
              <a:ext uri="{FF2B5EF4-FFF2-40B4-BE49-F238E27FC236}">
                <a16:creationId xmlns:a16="http://schemas.microsoft.com/office/drawing/2014/main" id="{D7D28434-9BDC-47D6-3413-5413193CE660}"/>
              </a:ext>
            </a:extLst>
          </p:cNvPr>
          <p:cNvSpPr/>
          <p:nvPr/>
        </p:nvSpPr>
        <p:spPr>
          <a:xfrm rot="16200000">
            <a:off x="1758554" y="3771691"/>
            <a:ext cx="292180" cy="618623"/>
          </a:xfrm>
          <a:prstGeom prst="downArrow">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矢印: 下 37">
            <a:extLst>
              <a:ext uri="{FF2B5EF4-FFF2-40B4-BE49-F238E27FC236}">
                <a16:creationId xmlns:a16="http://schemas.microsoft.com/office/drawing/2014/main" id="{05D3B88F-A2A1-AC78-738F-2E05C1D836EB}"/>
              </a:ext>
            </a:extLst>
          </p:cNvPr>
          <p:cNvSpPr/>
          <p:nvPr/>
        </p:nvSpPr>
        <p:spPr>
          <a:xfrm rot="14651111">
            <a:off x="4061537" y="3142955"/>
            <a:ext cx="269062" cy="679983"/>
          </a:xfrm>
          <a:prstGeom prst="downArrow">
            <a:avLst/>
          </a:prstGeom>
          <a:solidFill>
            <a:srgbClr val="FFFF00"/>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矢印: 下 40">
            <a:extLst>
              <a:ext uri="{FF2B5EF4-FFF2-40B4-BE49-F238E27FC236}">
                <a16:creationId xmlns:a16="http://schemas.microsoft.com/office/drawing/2014/main" id="{18B9AF8D-3F11-3E05-D8E1-B46068CB1B15}"/>
              </a:ext>
            </a:extLst>
          </p:cNvPr>
          <p:cNvSpPr/>
          <p:nvPr/>
        </p:nvSpPr>
        <p:spPr>
          <a:xfrm rot="18343659">
            <a:off x="4110498" y="4098587"/>
            <a:ext cx="269062" cy="679983"/>
          </a:xfrm>
          <a:prstGeom prst="downArrow">
            <a:avLst/>
          </a:prstGeom>
          <a:solidFill>
            <a:srgbClr val="FFFF00"/>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ボックス 56">
            <a:extLst>
              <a:ext uri="{FF2B5EF4-FFF2-40B4-BE49-F238E27FC236}">
                <a16:creationId xmlns:a16="http://schemas.microsoft.com/office/drawing/2014/main" id="{186352EB-205D-BF3F-3D71-CA6FF0100162}"/>
              </a:ext>
            </a:extLst>
          </p:cNvPr>
          <p:cNvSpPr txBox="1"/>
          <p:nvPr/>
        </p:nvSpPr>
        <p:spPr>
          <a:xfrm>
            <a:off x="402703" y="4488547"/>
            <a:ext cx="1627800" cy="408623"/>
          </a:xfrm>
          <a:prstGeom prst="roundRect">
            <a:avLst/>
          </a:prstGeom>
          <a:noFill/>
          <a:ln>
            <a:solidFill>
              <a:schemeClr val="tx1"/>
            </a:solidFill>
          </a:ln>
        </p:spPr>
        <p:txBody>
          <a:bodyPr wrap="none" rtlCol="0">
            <a:spAutoFit/>
          </a:bodyPr>
          <a:lstStyle/>
          <a:p>
            <a:pPr algn="ctr"/>
            <a:r>
              <a:rPr kumimoji="1" lang="en-US" altLang="ja-JP" b="1"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Beans</a:t>
            </a:r>
            <a:r>
              <a:rPr kumimoji="1" lang="ja-JP" altLang="en-US" b="1"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 </a:t>
            </a:r>
            <a:r>
              <a:rPr kumimoji="1" lang="en-US" altLang="ja-JP" b="1"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a:t>
            </a:r>
            <a:r>
              <a:rPr kumimoji="1" lang="ja-JP" altLang="en-US" b="1"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 </a:t>
            </a:r>
            <a:r>
              <a:rPr kumimoji="1" lang="en-US" altLang="ja-JP" b="1"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Oil</a:t>
            </a:r>
            <a:endParaRPr kumimoji="1" lang="ja-JP" altLang="en-US" sz="1800" b="1"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p:txBody>
      </p:sp>
      <p:sp>
        <p:nvSpPr>
          <p:cNvPr id="58" name="正方形/長方形 57">
            <a:extLst>
              <a:ext uri="{FF2B5EF4-FFF2-40B4-BE49-F238E27FC236}">
                <a16:creationId xmlns:a16="http://schemas.microsoft.com/office/drawing/2014/main" id="{07516C20-2252-C92C-50D7-0FC630C8CBF1}"/>
              </a:ext>
            </a:extLst>
          </p:cNvPr>
          <p:cNvSpPr/>
          <p:nvPr/>
        </p:nvSpPr>
        <p:spPr>
          <a:xfrm>
            <a:off x="389963" y="5683623"/>
            <a:ext cx="896146" cy="93187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b="1" dirty="0">
                <a:solidFill>
                  <a:srgbClr val="006666"/>
                </a:solidFill>
              </a:rPr>
              <a:t>Result</a:t>
            </a:r>
            <a:endParaRPr kumimoji="1" lang="ja-JP" altLang="en-US" sz="1600" b="1" dirty="0">
              <a:solidFill>
                <a:srgbClr val="006666"/>
              </a:solidFill>
            </a:endParaRPr>
          </a:p>
        </p:txBody>
      </p:sp>
      <p:graphicFrame>
        <p:nvGraphicFramePr>
          <p:cNvPr id="2" name="表 5">
            <a:extLst>
              <a:ext uri="{FF2B5EF4-FFF2-40B4-BE49-F238E27FC236}">
                <a16:creationId xmlns:a16="http://schemas.microsoft.com/office/drawing/2014/main" id="{1AECCF45-5DED-7764-E8BC-1DDB96380A07}"/>
              </a:ext>
            </a:extLst>
          </p:cNvPr>
          <p:cNvGraphicFramePr>
            <a:graphicFrameLocks noGrp="1"/>
          </p:cNvGraphicFramePr>
          <p:nvPr>
            <p:extLst>
              <p:ext uri="{D42A27DB-BD31-4B8C-83A1-F6EECF244321}">
                <p14:modId xmlns:p14="http://schemas.microsoft.com/office/powerpoint/2010/main" val="1850770864"/>
              </p:ext>
            </p:extLst>
          </p:nvPr>
        </p:nvGraphicFramePr>
        <p:xfrm>
          <a:off x="6449658" y="756920"/>
          <a:ext cx="5410926" cy="5858577"/>
        </p:xfrm>
        <a:graphic>
          <a:graphicData uri="http://schemas.openxmlformats.org/drawingml/2006/table">
            <a:tbl>
              <a:tblPr firstRow="1" bandRow="1">
                <a:tableStyleId>{5940675A-B579-460E-94D1-54222C63F5DA}</a:tableStyleId>
              </a:tblPr>
              <a:tblGrid>
                <a:gridCol w="2705463">
                  <a:extLst>
                    <a:ext uri="{9D8B030D-6E8A-4147-A177-3AD203B41FA5}">
                      <a16:colId xmlns:a16="http://schemas.microsoft.com/office/drawing/2014/main" val="1850507681"/>
                    </a:ext>
                  </a:extLst>
                </a:gridCol>
                <a:gridCol w="2705463">
                  <a:extLst>
                    <a:ext uri="{9D8B030D-6E8A-4147-A177-3AD203B41FA5}">
                      <a16:colId xmlns:a16="http://schemas.microsoft.com/office/drawing/2014/main" val="2908917109"/>
                    </a:ext>
                  </a:extLst>
                </a:gridCol>
              </a:tblGrid>
              <a:tr h="378894">
                <a:tc gridSpan="2">
                  <a:txBody>
                    <a:bodyPr/>
                    <a:lstStyle/>
                    <a:p>
                      <a:r>
                        <a:rPr kumimoji="1" lang="en-US" altLang="ja-JP" sz="1400" b="1" dirty="0">
                          <a:solidFill>
                            <a:schemeClr val="bg1"/>
                          </a:solidFill>
                          <a:effectLst>
                            <a:outerShdw blurRad="50800" dist="38100" dir="2700000" algn="tl" rotWithShape="0">
                              <a:prstClr val="black">
                                <a:alpha val="40000"/>
                              </a:prstClr>
                            </a:outerShdw>
                          </a:effectLst>
                        </a:rPr>
                        <a:t>Potential 2 </a:t>
                      </a:r>
                      <a:r>
                        <a:rPr kumimoji="1" lang="en-US" altLang="ja-JP" sz="1200" b="1" dirty="0">
                          <a:solidFill>
                            <a:schemeClr val="bg1"/>
                          </a:solidFill>
                          <a:effectLst>
                            <a:outerShdw blurRad="50800" dist="38100" dir="2700000" algn="tl" rotWithShape="0">
                              <a:prstClr val="black">
                                <a:alpha val="40000"/>
                              </a:prstClr>
                            </a:outerShdw>
                          </a:effectLst>
                        </a:rPr>
                        <a:t>(Processing the volume fiber rich residue)</a:t>
                      </a:r>
                      <a:endParaRPr kumimoji="1" lang="en-US" altLang="ja-JP" sz="1400" b="1" dirty="0">
                        <a:solidFill>
                          <a:schemeClr val="bg1"/>
                        </a:solidFill>
                        <a:effectLst>
                          <a:outerShdw blurRad="50800" dist="38100" dir="2700000" algn="tl" rotWithShape="0">
                            <a:prstClr val="black">
                              <a:alpha val="40000"/>
                            </a:prstClr>
                          </a:outerShdw>
                        </a:effectLst>
                      </a:endParaRPr>
                    </a:p>
                  </a:txBody>
                  <a:tcPr anchor="ctr">
                    <a:solidFill>
                      <a:schemeClr val="accent2"/>
                    </a:solidFill>
                  </a:tcPr>
                </a:tc>
                <a:tc hMerge="1">
                  <a:txBody>
                    <a:bodyPr/>
                    <a:lstStyle/>
                    <a:p>
                      <a:endParaRPr kumimoji="1" lang="en-US" altLang="ja-JP" dirty="0"/>
                    </a:p>
                    <a:p>
                      <a:endParaRPr kumimoji="1" lang="ja-JP" altLang="en-US" dirty="0"/>
                    </a:p>
                  </a:txBody>
                  <a:tcPr/>
                </a:tc>
                <a:extLst>
                  <a:ext uri="{0D108BD9-81ED-4DB2-BD59-A6C34878D82A}">
                    <a16:rowId xmlns:a16="http://schemas.microsoft.com/office/drawing/2014/main" val="3023478012"/>
                  </a:ext>
                </a:extLst>
              </a:tr>
              <a:tr h="467130">
                <a:tc>
                  <a:txBody>
                    <a:bodyPr/>
                    <a:lstStyle/>
                    <a:p>
                      <a:r>
                        <a:rPr kumimoji="1" lang="en-US" altLang="ja-JP" sz="1200" b="1" dirty="0">
                          <a:effectLst>
                            <a:outerShdw blurRad="50800" dist="38100" dir="2700000" algn="tl" rotWithShape="0">
                              <a:prstClr val="black">
                                <a:alpha val="40000"/>
                              </a:prstClr>
                            </a:outerShdw>
                          </a:effectLst>
                        </a:rPr>
                        <a:t>Industry</a:t>
                      </a:r>
                      <a:r>
                        <a:rPr kumimoji="1" lang="en-US" altLang="ja-JP" sz="1200" dirty="0">
                          <a:effectLst>
                            <a:outerShdw blurRad="50800" dist="38100" dir="2700000" algn="tl" rotWithShape="0">
                              <a:prstClr val="black">
                                <a:alpha val="40000"/>
                              </a:prstClr>
                            </a:outerShdw>
                          </a:effectLst>
                        </a:rPr>
                        <a:t>: Food Processing</a:t>
                      </a:r>
                      <a:endParaRPr kumimoji="1" lang="en-US" altLang="ja-JP" sz="1200"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txBody>
                  <a:tcPr anchor="ctr">
                    <a:solidFill>
                      <a:schemeClr val="bg1"/>
                    </a:solidFill>
                  </a:tcPr>
                </a:tc>
                <a:tc>
                  <a:txBody>
                    <a:bodyPr/>
                    <a:lstStyle/>
                    <a:p>
                      <a:r>
                        <a:rPr kumimoji="1" lang="en-US" altLang="ja-JP" sz="1200" b="1" dirty="0">
                          <a:effectLst>
                            <a:outerShdw blurRad="50800" dist="38100" dir="2700000" algn="tl" rotWithShape="0">
                              <a:prstClr val="black">
                                <a:alpha val="40000"/>
                              </a:prstClr>
                            </a:outerShdw>
                          </a:effectLst>
                        </a:rPr>
                        <a:t>Sludge type</a:t>
                      </a:r>
                      <a:r>
                        <a:rPr kumimoji="1" lang="en-US" altLang="ja-JP" sz="1200" dirty="0">
                          <a:effectLst>
                            <a:outerShdw blurRad="50800" dist="38100" dir="2700000" algn="tl" rotWithShape="0">
                              <a:prstClr val="black">
                                <a:alpha val="40000"/>
                              </a:prstClr>
                            </a:outerShdw>
                          </a:effectLst>
                        </a:rPr>
                        <a:t>: By-product of beans processing</a:t>
                      </a:r>
                      <a:endParaRPr kumimoji="1" lang="en-US" altLang="ja-JP" sz="1200"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txBody>
                  <a:tcPr anchor="ctr">
                    <a:solidFill>
                      <a:schemeClr val="bg1"/>
                    </a:solidFill>
                  </a:tcPr>
                </a:tc>
                <a:extLst>
                  <a:ext uri="{0D108BD9-81ED-4DB2-BD59-A6C34878D82A}">
                    <a16:rowId xmlns:a16="http://schemas.microsoft.com/office/drawing/2014/main" val="2724874003"/>
                  </a:ext>
                </a:extLst>
              </a:tr>
              <a:tr h="4235313">
                <a:tc gridSpan="2">
                  <a:txBody>
                    <a:bodyPr/>
                    <a:lstStyle/>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1" u="sng"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1" u="sng"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400" b="1"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7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txBody>
                  <a:tcPr anchor="ctr">
                    <a:solidFill>
                      <a:schemeClr val="bg1"/>
                    </a:solidFill>
                  </a:tcPr>
                </a:tc>
                <a:tc hMerge="1">
                  <a:txBody>
                    <a:bodyPr/>
                    <a:lstStyle/>
                    <a:p>
                      <a:endParaRPr kumimoji="1" lang="ja-JP" altLang="en-US"/>
                    </a:p>
                  </a:txBody>
                  <a:tcPr/>
                </a:tc>
                <a:extLst>
                  <a:ext uri="{0D108BD9-81ED-4DB2-BD59-A6C34878D82A}">
                    <a16:rowId xmlns:a16="http://schemas.microsoft.com/office/drawing/2014/main" val="594992003"/>
                  </a:ext>
                </a:extLst>
              </a:tr>
              <a:tr h="653982">
                <a:tc gridSpan="2">
                  <a:txBody>
                    <a:bodyPr/>
                    <a:lstStyle/>
                    <a:p>
                      <a:pPr lvl="2"/>
                      <a:r>
                        <a:rPr kumimoji="1" lang="en-US" altLang="ja-JP" sz="1100" b="0" u="sng" dirty="0">
                          <a:effectLst>
                            <a:outerShdw blurRad="50800" dist="38100" dir="2700000" algn="tl" rotWithShape="0">
                              <a:prstClr val="black">
                                <a:alpha val="40000"/>
                              </a:prstClr>
                            </a:outerShdw>
                          </a:effectLst>
                        </a:rPr>
                        <a:t>It is possible to separate the residue generated from food processing (such as vegetable washing) into water and solid components. </a:t>
                      </a:r>
                    </a:p>
                    <a:p>
                      <a:pPr lvl="2"/>
                      <a:r>
                        <a:rPr kumimoji="1" lang="en-US" altLang="ja-JP" sz="1100" b="0" u="sng" dirty="0">
                          <a:effectLst>
                            <a:outerShdw blurRad="50800" dist="38100" dir="2700000" algn="tl" rotWithShape="0">
                              <a:prstClr val="black">
                                <a:alpha val="40000"/>
                              </a:prstClr>
                            </a:outerShdw>
                          </a:effectLst>
                        </a:rPr>
                        <a:t>※ No chemical dosa</a:t>
                      </a:r>
                      <a:r>
                        <a:rPr kumimoji="1" lang="en-US" altLang="ja-JP" sz="1200" b="0" u="sng" dirty="0">
                          <a:effectLst>
                            <a:outerShdw blurRad="50800" dist="38100" dir="2700000" algn="tl" rotWithShape="0">
                              <a:prstClr val="black">
                                <a:alpha val="40000"/>
                              </a:prstClr>
                            </a:outerShdw>
                          </a:effectLst>
                        </a:rPr>
                        <a:t>ge</a:t>
                      </a:r>
                    </a:p>
                  </a:txBody>
                  <a:tcPr anchor="ctr">
                    <a:solidFill>
                      <a:schemeClr val="bg1"/>
                    </a:solidFill>
                  </a:tcPr>
                </a:tc>
                <a:tc hMerge="1">
                  <a:txBody>
                    <a:bodyPr/>
                    <a:lstStyle/>
                    <a:p>
                      <a:endParaRPr kumimoji="1" lang="en-US" altLang="ja-JP" sz="1400" dirty="0">
                        <a:latin typeface="+mn-ea"/>
                        <a:ea typeface="+mn-ea"/>
                      </a:endParaRPr>
                    </a:p>
                  </a:txBody>
                  <a:tcPr/>
                </a:tc>
                <a:extLst>
                  <a:ext uri="{0D108BD9-81ED-4DB2-BD59-A6C34878D82A}">
                    <a16:rowId xmlns:a16="http://schemas.microsoft.com/office/drawing/2014/main" val="790320605"/>
                  </a:ext>
                </a:extLst>
              </a:tr>
            </a:tbl>
          </a:graphicData>
        </a:graphic>
      </p:graphicFrame>
      <p:sp>
        <p:nvSpPr>
          <p:cNvPr id="3" name="フローチャート: 代替処理 2">
            <a:extLst>
              <a:ext uri="{FF2B5EF4-FFF2-40B4-BE49-F238E27FC236}">
                <a16:creationId xmlns:a16="http://schemas.microsoft.com/office/drawing/2014/main" id="{6CE99C76-ED98-AD3B-171C-F7CE971E07D1}"/>
              </a:ext>
            </a:extLst>
          </p:cNvPr>
          <p:cNvSpPr/>
          <p:nvPr/>
        </p:nvSpPr>
        <p:spPr>
          <a:xfrm>
            <a:off x="6634882" y="1859123"/>
            <a:ext cx="5074543" cy="408623"/>
          </a:xfrm>
          <a:prstGeom prst="flowChartAlternateProcess">
            <a:avLst/>
          </a:prstGeom>
          <a:solidFill>
            <a:schemeClr val="accent4">
              <a:lumMod val="20000"/>
              <a:lumOff val="80000"/>
            </a:schemeClr>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r>
              <a:rPr kumimoji="1" lang="ja-JP" altLang="en-US" dirty="0">
                <a:solidFill>
                  <a:schemeClr val="tx1"/>
                </a:solidFill>
              </a:rPr>
              <a:t>　　</a:t>
            </a:r>
            <a:r>
              <a:rPr kumimoji="1" lang="en-US" altLang="ja-JP" b="1" dirty="0">
                <a:solidFill>
                  <a:schemeClr val="tx1"/>
                </a:solidFill>
              </a:rPr>
              <a:t>Food Process</a:t>
            </a:r>
            <a:endParaRPr kumimoji="1" lang="ja-JP" altLang="en-US" b="1" dirty="0">
              <a:solidFill>
                <a:schemeClr val="tx1"/>
              </a:solidFill>
            </a:endParaRPr>
          </a:p>
        </p:txBody>
      </p:sp>
      <p:pic>
        <p:nvPicPr>
          <p:cNvPr id="6" name="図 5" descr="図形&#10;&#10;中程度の精度で自動的に生成された説明">
            <a:extLst>
              <a:ext uri="{FF2B5EF4-FFF2-40B4-BE49-F238E27FC236}">
                <a16:creationId xmlns:a16="http://schemas.microsoft.com/office/drawing/2014/main" id="{77DA13B2-DE8B-8D7A-E71B-2A6DF7C458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8045" y="1653776"/>
            <a:ext cx="1117159" cy="533788"/>
          </a:xfrm>
          <a:prstGeom prst="rect">
            <a:avLst/>
          </a:prstGeom>
        </p:spPr>
      </p:pic>
      <p:pic>
        <p:nvPicPr>
          <p:cNvPr id="13" name="図 12" descr="レゴ が含まれている画像">
            <a:extLst>
              <a:ext uri="{FF2B5EF4-FFF2-40B4-BE49-F238E27FC236}">
                <a16:creationId xmlns:a16="http://schemas.microsoft.com/office/drawing/2014/main" id="{2DA1560C-17FC-3526-56ED-E97828B292A2}"/>
              </a:ext>
            </a:extLst>
          </p:cNvPr>
          <p:cNvPicPr>
            <a:picLocks noChangeAspect="1"/>
          </p:cNvPicPr>
          <p:nvPr/>
        </p:nvPicPr>
        <p:blipFill rotWithShape="1">
          <a:blip r:embed="rId7">
            <a:extLst>
              <a:ext uri="{28A0092B-C50C-407E-A947-70E740481C1C}">
                <a14:useLocalDpi xmlns:a14="http://schemas.microsoft.com/office/drawing/2010/main" val="0"/>
              </a:ext>
            </a:extLst>
          </a:blip>
          <a:srcRect l="27510" t="20843" r="28864" b="13884"/>
          <a:stretch/>
        </p:blipFill>
        <p:spPr>
          <a:xfrm>
            <a:off x="8649376" y="3539790"/>
            <a:ext cx="1080000" cy="908930"/>
          </a:xfrm>
          <a:prstGeom prst="rect">
            <a:avLst/>
          </a:prstGeom>
        </p:spPr>
      </p:pic>
      <p:pic>
        <p:nvPicPr>
          <p:cNvPr id="15" name="図 14" descr="図形&#10;&#10;中程度の精度で自動的に生成された説明">
            <a:extLst>
              <a:ext uri="{FF2B5EF4-FFF2-40B4-BE49-F238E27FC236}">
                <a16:creationId xmlns:a16="http://schemas.microsoft.com/office/drawing/2014/main" id="{58BA86C9-EDA9-3E1B-FF63-38CFF088413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618285" y="2582874"/>
            <a:ext cx="1065380" cy="947730"/>
          </a:xfrm>
          <a:prstGeom prst="rect">
            <a:avLst/>
          </a:prstGeom>
        </p:spPr>
      </p:pic>
      <p:sp>
        <p:nvSpPr>
          <p:cNvPr id="20" name="テキスト ボックス 19">
            <a:extLst>
              <a:ext uri="{FF2B5EF4-FFF2-40B4-BE49-F238E27FC236}">
                <a16:creationId xmlns:a16="http://schemas.microsoft.com/office/drawing/2014/main" id="{E3106B67-AD73-877F-11C7-D36A5BA0BFA9}"/>
              </a:ext>
            </a:extLst>
          </p:cNvPr>
          <p:cNvSpPr txBox="1"/>
          <p:nvPr/>
        </p:nvSpPr>
        <p:spPr>
          <a:xfrm>
            <a:off x="10646636" y="5121590"/>
            <a:ext cx="945329" cy="408623"/>
          </a:xfrm>
          <a:prstGeom prst="roundRect">
            <a:avLst/>
          </a:prstGeom>
          <a:noFill/>
          <a:ln>
            <a:solidFill>
              <a:schemeClr val="tx1"/>
            </a:solidFill>
          </a:ln>
        </p:spPr>
        <p:txBody>
          <a:bodyPr wrap="none" rtlCol="0">
            <a:spAutoFit/>
          </a:bodyPr>
          <a:lstStyle/>
          <a:p>
            <a:r>
              <a:rPr lang="en-US" altLang="ja-JP" b="1"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Water</a:t>
            </a:r>
            <a:endParaRPr kumimoji="1" lang="ja-JP" altLang="en-US" b="1"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p:txBody>
      </p:sp>
      <p:sp>
        <p:nvSpPr>
          <p:cNvPr id="26" name="テキスト ボックス 25">
            <a:extLst>
              <a:ext uri="{FF2B5EF4-FFF2-40B4-BE49-F238E27FC236}">
                <a16:creationId xmlns:a16="http://schemas.microsoft.com/office/drawing/2014/main" id="{C2CF3612-2C23-634A-6A90-910102E56E6E}"/>
              </a:ext>
            </a:extLst>
          </p:cNvPr>
          <p:cNvSpPr txBox="1"/>
          <p:nvPr/>
        </p:nvSpPr>
        <p:spPr>
          <a:xfrm>
            <a:off x="10613149" y="3592513"/>
            <a:ext cx="939402" cy="408623"/>
          </a:xfrm>
          <a:prstGeom prst="roundRect">
            <a:avLst/>
          </a:prstGeom>
          <a:noFill/>
          <a:ln>
            <a:solidFill>
              <a:schemeClr val="tx1"/>
            </a:solidFill>
          </a:ln>
        </p:spPr>
        <p:txBody>
          <a:bodyPr wrap="none" rtlCol="0">
            <a:spAutoFit/>
          </a:bodyPr>
          <a:lstStyle/>
          <a:p>
            <a:r>
              <a:rPr lang="en-US" altLang="ja-JP" b="1" dirty="0">
                <a:effectLst>
                  <a:outerShdw blurRad="50800" dist="38100" dir="2700000" algn="tl" rotWithShape="0">
                    <a:prstClr val="black">
                      <a:alpha val="40000"/>
                    </a:prstClr>
                  </a:outerShdw>
                </a:effectLst>
              </a:rPr>
              <a:t>Onion</a:t>
            </a:r>
          </a:p>
        </p:txBody>
      </p:sp>
      <p:sp>
        <p:nvSpPr>
          <p:cNvPr id="27" name="矢印: 下 26">
            <a:extLst>
              <a:ext uri="{FF2B5EF4-FFF2-40B4-BE49-F238E27FC236}">
                <a16:creationId xmlns:a16="http://schemas.microsoft.com/office/drawing/2014/main" id="{9EC1D4A8-525E-D15B-C32A-29FA4BB713BE}"/>
              </a:ext>
            </a:extLst>
          </p:cNvPr>
          <p:cNvSpPr/>
          <p:nvPr/>
        </p:nvSpPr>
        <p:spPr>
          <a:xfrm rot="2904967">
            <a:off x="8080422" y="1899434"/>
            <a:ext cx="301495" cy="1883785"/>
          </a:xfrm>
          <a:prstGeom prst="downArrow">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矢印: 下 27">
            <a:extLst>
              <a:ext uri="{FF2B5EF4-FFF2-40B4-BE49-F238E27FC236}">
                <a16:creationId xmlns:a16="http://schemas.microsoft.com/office/drawing/2014/main" id="{CF6EB22E-0871-5ABC-E348-015397997D60}"/>
              </a:ext>
            </a:extLst>
          </p:cNvPr>
          <p:cNvSpPr/>
          <p:nvPr/>
        </p:nvSpPr>
        <p:spPr>
          <a:xfrm rot="16200000">
            <a:off x="7865669" y="3771691"/>
            <a:ext cx="292180" cy="618623"/>
          </a:xfrm>
          <a:prstGeom prst="downArrow">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矢印: 下 30">
            <a:extLst>
              <a:ext uri="{FF2B5EF4-FFF2-40B4-BE49-F238E27FC236}">
                <a16:creationId xmlns:a16="http://schemas.microsoft.com/office/drawing/2014/main" id="{3C5B3715-16F0-3D24-336B-BCAB9F20F2F4}"/>
              </a:ext>
            </a:extLst>
          </p:cNvPr>
          <p:cNvSpPr/>
          <p:nvPr/>
        </p:nvSpPr>
        <p:spPr>
          <a:xfrm rot="14651111">
            <a:off x="10168652" y="3142955"/>
            <a:ext cx="269062" cy="679983"/>
          </a:xfrm>
          <a:prstGeom prst="downArrow">
            <a:avLst/>
          </a:prstGeom>
          <a:solidFill>
            <a:srgbClr val="FFFF00"/>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矢印: 下 31">
            <a:extLst>
              <a:ext uri="{FF2B5EF4-FFF2-40B4-BE49-F238E27FC236}">
                <a16:creationId xmlns:a16="http://schemas.microsoft.com/office/drawing/2014/main" id="{2F8EC618-6F7D-8D29-10A3-56C313AD575F}"/>
              </a:ext>
            </a:extLst>
          </p:cNvPr>
          <p:cNvSpPr/>
          <p:nvPr/>
        </p:nvSpPr>
        <p:spPr>
          <a:xfrm rot="18343659">
            <a:off x="10217613" y="4098587"/>
            <a:ext cx="269062" cy="679983"/>
          </a:xfrm>
          <a:prstGeom prst="downArrow">
            <a:avLst/>
          </a:prstGeom>
          <a:solidFill>
            <a:srgbClr val="FFFF00"/>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a:extLst>
              <a:ext uri="{FF2B5EF4-FFF2-40B4-BE49-F238E27FC236}">
                <a16:creationId xmlns:a16="http://schemas.microsoft.com/office/drawing/2014/main" id="{2933B1E4-2A7E-8B3D-CCC3-0ADD7D730616}"/>
              </a:ext>
            </a:extLst>
          </p:cNvPr>
          <p:cNvSpPr txBox="1"/>
          <p:nvPr/>
        </p:nvSpPr>
        <p:spPr>
          <a:xfrm>
            <a:off x="6763323" y="4488547"/>
            <a:ext cx="1120795" cy="1021556"/>
          </a:xfrm>
          <a:prstGeom prst="roundRect">
            <a:avLst/>
          </a:prstGeom>
          <a:noFill/>
          <a:ln>
            <a:solidFill>
              <a:schemeClr val="tx1"/>
            </a:solidFill>
          </a:ln>
        </p:spPr>
        <p:txBody>
          <a:bodyPr wrap="none" rtlCol="0">
            <a:spAutoFit/>
          </a:bodyPr>
          <a:lstStyle/>
          <a:p>
            <a:pPr algn="ctr"/>
            <a:r>
              <a:rPr lang="en-US" altLang="ja-JP" sz="1800" b="1"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Onions</a:t>
            </a:r>
          </a:p>
          <a:p>
            <a:pPr algn="ctr"/>
            <a:r>
              <a:rPr lang="en-US" altLang="ja-JP" sz="1800" b="1"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a:t>
            </a:r>
          </a:p>
          <a:p>
            <a:pPr algn="ctr"/>
            <a:r>
              <a:rPr lang="en-US" altLang="ja-JP" sz="1800" b="1"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Water</a:t>
            </a:r>
            <a:endParaRPr kumimoji="1" lang="ja-JP" altLang="en-US" sz="1800" b="1"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p:txBody>
      </p:sp>
      <p:sp>
        <p:nvSpPr>
          <p:cNvPr id="34" name="正方形/長方形 33">
            <a:extLst>
              <a:ext uri="{FF2B5EF4-FFF2-40B4-BE49-F238E27FC236}">
                <a16:creationId xmlns:a16="http://schemas.microsoft.com/office/drawing/2014/main" id="{5F823E7B-9159-B27B-0400-F280C238D9A3}"/>
              </a:ext>
            </a:extLst>
          </p:cNvPr>
          <p:cNvSpPr/>
          <p:nvPr/>
        </p:nvSpPr>
        <p:spPr>
          <a:xfrm>
            <a:off x="6494483" y="5880846"/>
            <a:ext cx="896146" cy="68156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b="1" dirty="0">
                <a:solidFill>
                  <a:srgbClr val="006666"/>
                </a:solidFill>
              </a:rPr>
              <a:t>Result</a:t>
            </a:r>
            <a:endParaRPr kumimoji="1" lang="ja-JP" altLang="en-US" sz="2000" b="1" dirty="0">
              <a:solidFill>
                <a:srgbClr val="006666"/>
              </a:solidFill>
            </a:endParaRPr>
          </a:p>
        </p:txBody>
      </p:sp>
      <p:pic>
        <p:nvPicPr>
          <p:cNvPr id="37" name="図 36" descr="図形&#10;&#10;中程度の精度で自動的に生成された説明">
            <a:extLst>
              <a:ext uri="{FF2B5EF4-FFF2-40B4-BE49-F238E27FC236}">
                <a16:creationId xmlns:a16="http://schemas.microsoft.com/office/drawing/2014/main" id="{AB1A3B28-B5B2-C7A8-656A-E28BC6CAF45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91062" y="1596295"/>
            <a:ext cx="455321" cy="429897"/>
          </a:xfrm>
          <a:prstGeom prst="rect">
            <a:avLst/>
          </a:prstGeom>
        </p:spPr>
      </p:pic>
      <p:pic>
        <p:nvPicPr>
          <p:cNvPr id="8" name="図 7" descr="図形&#10;&#10;低い精度で自動的に生成された説明">
            <a:extLst>
              <a:ext uri="{FF2B5EF4-FFF2-40B4-BE49-F238E27FC236}">
                <a16:creationId xmlns:a16="http://schemas.microsoft.com/office/drawing/2014/main" id="{EED917CA-EC86-7C4A-8369-5D500D7F6ACC}"/>
              </a:ext>
            </a:extLst>
          </p:cNvPr>
          <p:cNvPicPr>
            <a:picLocks noChangeAspect="1"/>
          </p:cNvPicPr>
          <p:nvPr/>
        </p:nvPicPr>
        <p:blipFill rotWithShape="1">
          <a:blip r:embed="rId11">
            <a:extLst>
              <a:ext uri="{28A0092B-C50C-407E-A947-70E740481C1C}">
                <a14:useLocalDpi xmlns:a14="http://schemas.microsoft.com/office/drawing/2010/main" val="0"/>
              </a:ext>
            </a:extLst>
          </a:blip>
          <a:srcRect t="30730"/>
          <a:stretch/>
        </p:blipFill>
        <p:spPr>
          <a:xfrm>
            <a:off x="10715298" y="4300983"/>
            <a:ext cx="736961" cy="733865"/>
          </a:xfrm>
          <a:prstGeom prst="rect">
            <a:avLst/>
          </a:prstGeom>
        </p:spPr>
      </p:pic>
      <p:pic>
        <p:nvPicPr>
          <p:cNvPr id="9" name="図 8" descr="カップに入った飲み物&#10;&#10;自動的に生成された説明">
            <a:extLst>
              <a:ext uri="{FF2B5EF4-FFF2-40B4-BE49-F238E27FC236}">
                <a16:creationId xmlns:a16="http://schemas.microsoft.com/office/drawing/2014/main" id="{0F80130F-D4D3-0CF0-89B2-7CFE1273E336}"/>
              </a:ext>
            </a:extLst>
          </p:cNvPr>
          <p:cNvPicPr>
            <a:picLocks noChangeAspect="1"/>
          </p:cNvPicPr>
          <p:nvPr/>
        </p:nvPicPr>
        <p:blipFill rotWithShape="1">
          <a:blip r:embed="rId12">
            <a:extLst>
              <a:ext uri="{28A0092B-C50C-407E-A947-70E740481C1C}">
                <a14:useLocalDpi xmlns:a14="http://schemas.microsoft.com/office/drawing/2010/main" val="0"/>
              </a:ext>
            </a:extLst>
          </a:blip>
          <a:srcRect t="16847" r="56699" b="8625"/>
          <a:stretch/>
        </p:blipFill>
        <p:spPr>
          <a:xfrm>
            <a:off x="6777260" y="2992828"/>
            <a:ext cx="1127830" cy="14558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9" name="矢印: 下 38">
            <a:extLst>
              <a:ext uri="{FF2B5EF4-FFF2-40B4-BE49-F238E27FC236}">
                <a16:creationId xmlns:a16="http://schemas.microsoft.com/office/drawing/2014/main" id="{FE350BDE-C6F2-E140-85BD-4F92F00EA9E3}"/>
              </a:ext>
            </a:extLst>
          </p:cNvPr>
          <p:cNvSpPr/>
          <p:nvPr/>
        </p:nvSpPr>
        <p:spPr>
          <a:xfrm rot="2904967">
            <a:off x="8080423" y="1899434"/>
            <a:ext cx="301495" cy="1883785"/>
          </a:xfrm>
          <a:prstGeom prst="downArrow">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矢印: 下 39">
            <a:extLst>
              <a:ext uri="{FF2B5EF4-FFF2-40B4-BE49-F238E27FC236}">
                <a16:creationId xmlns:a16="http://schemas.microsoft.com/office/drawing/2014/main" id="{F1705D62-CB5A-6FAF-89AC-F2DFDF4168C3}"/>
              </a:ext>
            </a:extLst>
          </p:cNvPr>
          <p:cNvSpPr/>
          <p:nvPr/>
        </p:nvSpPr>
        <p:spPr>
          <a:xfrm rot="16200000">
            <a:off x="7865670" y="3771691"/>
            <a:ext cx="292180" cy="618623"/>
          </a:xfrm>
          <a:prstGeom prst="downArrow">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2" name="図 41">
            <a:extLst>
              <a:ext uri="{FF2B5EF4-FFF2-40B4-BE49-F238E27FC236}">
                <a16:creationId xmlns:a16="http://schemas.microsoft.com/office/drawing/2014/main" id="{C564504A-255F-6D32-0F7A-D308C00FC493}"/>
              </a:ext>
            </a:extLst>
          </p:cNvPr>
          <p:cNvPicPr>
            <a:picLocks noChangeAspect="1"/>
          </p:cNvPicPr>
          <p:nvPr/>
        </p:nvPicPr>
        <p:blipFill>
          <a:blip r:embed="rId13"/>
          <a:stretch>
            <a:fillRect/>
          </a:stretch>
        </p:blipFill>
        <p:spPr>
          <a:xfrm>
            <a:off x="8909803" y="2374576"/>
            <a:ext cx="1127830" cy="1264237"/>
          </a:xfrm>
          <a:prstGeom prst="rect">
            <a:avLst/>
          </a:prstGeom>
          <a:ln>
            <a:noFill/>
          </a:ln>
          <a:effectLst>
            <a:softEdge rad="112500"/>
          </a:effectLst>
        </p:spPr>
      </p:pic>
      <p:pic>
        <p:nvPicPr>
          <p:cNvPr id="43" name="図 42">
            <a:extLst>
              <a:ext uri="{FF2B5EF4-FFF2-40B4-BE49-F238E27FC236}">
                <a16:creationId xmlns:a16="http://schemas.microsoft.com/office/drawing/2014/main" id="{467EDE4F-2FED-0453-626B-3F1CCB2E2A53}"/>
              </a:ext>
            </a:extLst>
          </p:cNvPr>
          <p:cNvPicPr>
            <a:picLocks noChangeAspect="1"/>
          </p:cNvPicPr>
          <p:nvPr/>
        </p:nvPicPr>
        <p:blipFill>
          <a:blip r:embed="rId14"/>
          <a:stretch>
            <a:fillRect/>
          </a:stretch>
        </p:blipFill>
        <p:spPr>
          <a:xfrm>
            <a:off x="8986233" y="4467989"/>
            <a:ext cx="1100280" cy="1039587"/>
          </a:xfrm>
          <a:prstGeom prst="rect">
            <a:avLst/>
          </a:prstGeom>
          <a:ln>
            <a:noFill/>
          </a:ln>
          <a:effectLst>
            <a:softEdge rad="112500"/>
          </a:effectLst>
        </p:spPr>
      </p:pic>
      <p:sp>
        <p:nvSpPr>
          <p:cNvPr id="14" name="タイトル 5">
            <a:extLst>
              <a:ext uri="{FF2B5EF4-FFF2-40B4-BE49-F238E27FC236}">
                <a16:creationId xmlns:a16="http://schemas.microsoft.com/office/drawing/2014/main" id="{B6039A60-4156-769C-D37F-C46D3BD13973}"/>
              </a:ext>
            </a:extLst>
          </p:cNvPr>
          <p:cNvSpPr>
            <a:spLocks noGrp="1"/>
          </p:cNvSpPr>
          <p:nvPr>
            <p:ph type="title"/>
          </p:nvPr>
        </p:nvSpPr>
        <p:spPr>
          <a:xfrm>
            <a:off x="889000" y="17463"/>
            <a:ext cx="7920038" cy="576262"/>
          </a:xfrm>
        </p:spPr>
        <p:txBody>
          <a:bodyPr/>
          <a:lstStyle/>
          <a:p>
            <a:pPr algn="ctr"/>
            <a:r>
              <a:rPr lang="en-US" altLang="ja-JP" sz="2400" b="1" dirty="0">
                <a:solidFill>
                  <a:schemeClr val="bg1"/>
                </a:solidFill>
                <a:effectLst>
                  <a:outerShdw blurRad="50800" dist="38100" dir="2700000" algn="tl" rotWithShape="0">
                    <a:prstClr val="black">
                      <a:alpha val="40000"/>
                    </a:prstClr>
                  </a:outerShdw>
                </a:effectLst>
              </a:rPr>
              <a:t>VOLUTE DUO Performance Potential</a:t>
            </a:r>
            <a:endParaRPr lang="ja-JP" altLang="en-US" sz="2400" dirty="0"/>
          </a:p>
        </p:txBody>
      </p:sp>
    </p:spTree>
    <p:extLst>
      <p:ext uri="{BB962C8B-B14F-4D97-AF65-F5344CB8AC3E}">
        <p14:creationId xmlns:p14="http://schemas.microsoft.com/office/powerpoint/2010/main" val="302949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8B892878-95BF-5EB5-18BA-EA5E7E1640C6}"/>
              </a:ext>
            </a:extLst>
          </p:cNvPr>
          <p:cNvSpPr>
            <a:spLocks noGrp="1"/>
          </p:cNvSpPr>
          <p:nvPr>
            <p:ph type="ftr" sz="quarter" idx="3"/>
          </p:nvPr>
        </p:nvSpPr>
        <p:spPr>
          <a:xfrm>
            <a:off x="0" y="6562412"/>
            <a:ext cx="4114800" cy="288000"/>
          </a:xfrm>
        </p:spPr>
        <p:txBody>
          <a:bodyPr/>
          <a:lstStyle/>
          <a:p>
            <a:pPr algn="l"/>
            <a:r>
              <a:rPr lang="ja-JP" altLang="en-US">
                <a:effectLst>
                  <a:outerShdw blurRad="50800" dist="38100" dir="2700000" algn="tl" rotWithShape="0">
                    <a:prstClr val="black">
                      <a:alpha val="40000"/>
                    </a:prstClr>
                  </a:outerShdw>
                </a:effectLst>
              </a:rPr>
              <a:t>　</a:t>
            </a:r>
            <a:r>
              <a:rPr lang="en-US" altLang="ja-JP">
                <a:effectLst>
                  <a:outerShdw blurRad="50800" dist="38100" dir="2700000" algn="tl" rotWithShape="0">
                    <a:prstClr val="black">
                      <a:alpha val="40000"/>
                    </a:prstClr>
                  </a:outerShdw>
                </a:effectLst>
              </a:rPr>
              <a:t>© AMCON INC. - All rights reserved.</a:t>
            </a:r>
            <a:endParaRPr lang="ja-JP" altLang="en-US" dirty="0">
              <a:effectLst>
                <a:outerShdw blurRad="50800" dist="38100" dir="2700000" algn="tl" rotWithShape="0">
                  <a:prstClr val="black">
                    <a:alpha val="40000"/>
                  </a:prstClr>
                </a:outerShdw>
              </a:effectLst>
            </a:endParaRPr>
          </a:p>
        </p:txBody>
      </p:sp>
      <p:sp>
        <p:nvSpPr>
          <p:cNvPr id="5" name="スライド番号プレースホルダー 4">
            <a:extLst>
              <a:ext uri="{FF2B5EF4-FFF2-40B4-BE49-F238E27FC236}">
                <a16:creationId xmlns:a16="http://schemas.microsoft.com/office/drawing/2014/main" id="{92E0D90C-F949-1C66-D755-0E9F68384328}"/>
              </a:ext>
            </a:extLst>
          </p:cNvPr>
          <p:cNvSpPr>
            <a:spLocks noGrp="1"/>
          </p:cNvSpPr>
          <p:nvPr>
            <p:ph type="sldNum" sz="quarter" idx="4"/>
          </p:nvPr>
        </p:nvSpPr>
        <p:spPr>
          <a:xfrm>
            <a:off x="9448800" y="6562412"/>
            <a:ext cx="2743200" cy="288000"/>
          </a:xfrm>
        </p:spPr>
        <p:txBody>
          <a:bodyPr/>
          <a:lstStyle/>
          <a:p>
            <a:fld id="{8752718F-91EF-447C-90DB-EA2C19796B35}" type="slidenum">
              <a:rPr lang="ja-JP" altLang="en-US" smtClean="0">
                <a:effectLst>
                  <a:outerShdw blurRad="50800" dist="38100" dir="2700000" algn="tl" rotWithShape="0">
                    <a:prstClr val="black">
                      <a:alpha val="40000"/>
                    </a:prstClr>
                  </a:outerShdw>
                </a:effectLst>
              </a:rPr>
              <a:pPr/>
              <a:t>3</a:t>
            </a:fld>
            <a:endParaRPr lang="ja-JP" altLang="en-US" dirty="0">
              <a:effectLst>
                <a:outerShdw blurRad="50800" dist="38100" dir="2700000" algn="tl" rotWithShape="0">
                  <a:prstClr val="black">
                    <a:alpha val="40000"/>
                  </a:prstClr>
                </a:outerShdw>
              </a:effectLst>
            </a:endParaRPr>
          </a:p>
        </p:txBody>
      </p:sp>
      <p:graphicFrame>
        <p:nvGraphicFramePr>
          <p:cNvPr id="7" name="表 5">
            <a:extLst>
              <a:ext uri="{FF2B5EF4-FFF2-40B4-BE49-F238E27FC236}">
                <a16:creationId xmlns:a16="http://schemas.microsoft.com/office/drawing/2014/main" id="{3CEAC3C4-CEC5-428C-CCEA-1F19009675CE}"/>
              </a:ext>
            </a:extLst>
          </p:cNvPr>
          <p:cNvGraphicFramePr>
            <a:graphicFrameLocks noGrp="1"/>
          </p:cNvGraphicFramePr>
          <p:nvPr>
            <p:extLst>
              <p:ext uri="{D42A27DB-BD31-4B8C-83A1-F6EECF244321}">
                <p14:modId xmlns:p14="http://schemas.microsoft.com/office/powerpoint/2010/main" val="3634746154"/>
              </p:ext>
            </p:extLst>
          </p:nvPr>
        </p:nvGraphicFramePr>
        <p:xfrm>
          <a:off x="206188" y="756920"/>
          <a:ext cx="5683998" cy="6014944"/>
        </p:xfrm>
        <a:graphic>
          <a:graphicData uri="http://schemas.openxmlformats.org/drawingml/2006/table">
            <a:tbl>
              <a:tblPr firstRow="1" bandRow="1">
                <a:tableStyleId>{5940675A-B579-460E-94D1-54222C63F5DA}</a:tableStyleId>
              </a:tblPr>
              <a:tblGrid>
                <a:gridCol w="2841999">
                  <a:extLst>
                    <a:ext uri="{9D8B030D-6E8A-4147-A177-3AD203B41FA5}">
                      <a16:colId xmlns:a16="http://schemas.microsoft.com/office/drawing/2014/main" val="1850507681"/>
                    </a:ext>
                  </a:extLst>
                </a:gridCol>
                <a:gridCol w="2841999">
                  <a:extLst>
                    <a:ext uri="{9D8B030D-6E8A-4147-A177-3AD203B41FA5}">
                      <a16:colId xmlns:a16="http://schemas.microsoft.com/office/drawing/2014/main" val="2908917109"/>
                    </a:ext>
                  </a:extLst>
                </a:gridCol>
              </a:tblGrid>
              <a:tr h="379410">
                <a:tc gridSpan="2">
                  <a:txBody>
                    <a:bodyPr/>
                    <a:lstStyle/>
                    <a:p>
                      <a:r>
                        <a:rPr kumimoji="1" lang="en-US" altLang="ja-JP" sz="1400" b="1" dirty="0">
                          <a:solidFill>
                            <a:schemeClr val="bg1"/>
                          </a:solidFill>
                          <a:effectLst>
                            <a:outerShdw blurRad="50800" dist="38100" dir="2700000" algn="tl" rotWithShape="0">
                              <a:prstClr val="black">
                                <a:alpha val="40000"/>
                              </a:prstClr>
                            </a:outerShdw>
                          </a:effectLst>
                        </a:rPr>
                        <a:t>Potential 3 </a:t>
                      </a:r>
                      <a:r>
                        <a:rPr kumimoji="1" lang="en-US" altLang="ja-JP" sz="1100" b="1" dirty="0">
                          <a:solidFill>
                            <a:schemeClr val="bg1"/>
                          </a:solidFill>
                          <a:effectLst>
                            <a:outerShdw blurRad="50800" dist="38100" dir="2700000" algn="tl" rotWithShape="0">
                              <a:prstClr val="black">
                                <a:alpha val="40000"/>
                              </a:prstClr>
                            </a:outerShdw>
                          </a:effectLst>
                        </a:rPr>
                        <a:t>(Processing the volume of thick and fiber rich sludge)</a:t>
                      </a:r>
                      <a:endParaRPr kumimoji="1" lang="en-US" altLang="ja-JP" sz="1400" b="1" dirty="0">
                        <a:solidFill>
                          <a:schemeClr val="bg1"/>
                        </a:solidFill>
                        <a:effectLst>
                          <a:outerShdw blurRad="50800" dist="38100" dir="2700000" algn="tl" rotWithShape="0">
                            <a:prstClr val="black">
                              <a:alpha val="40000"/>
                            </a:prstClr>
                          </a:outerShdw>
                        </a:effectLst>
                      </a:endParaRPr>
                    </a:p>
                  </a:txBody>
                  <a:tcPr anchor="ctr">
                    <a:solidFill>
                      <a:schemeClr val="accent5"/>
                    </a:solidFill>
                  </a:tcPr>
                </a:tc>
                <a:tc hMerge="1">
                  <a:txBody>
                    <a:bodyPr/>
                    <a:lstStyle/>
                    <a:p>
                      <a:endParaRPr kumimoji="1" lang="en-US" altLang="ja-JP" dirty="0"/>
                    </a:p>
                    <a:p>
                      <a:endParaRPr kumimoji="1" lang="ja-JP" altLang="en-US" dirty="0"/>
                    </a:p>
                  </a:txBody>
                  <a:tcPr/>
                </a:tc>
                <a:extLst>
                  <a:ext uri="{0D108BD9-81ED-4DB2-BD59-A6C34878D82A}">
                    <a16:rowId xmlns:a16="http://schemas.microsoft.com/office/drawing/2014/main" val="3023478012"/>
                  </a:ext>
                </a:extLst>
              </a:tr>
              <a:tr h="530134">
                <a:tc>
                  <a:txBody>
                    <a:bodyPr/>
                    <a:lstStyle/>
                    <a:p>
                      <a:r>
                        <a:rPr kumimoji="1" lang="en-US" altLang="ja-JP" sz="1200" b="1" dirty="0">
                          <a:effectLst>
                            <a:outerShdw blurRad="50800" dist="38100" dir="2700000" algn="tl" rotWithShape="0">
                              <a:prstClr val="black">
                                <a:alpha val="40000"/>
                              </a:prstClr>
                            </a:outerShdw>
                          </a:effectLst>
                        </a:rPr>
                        <a:t>Industry</a:t>
                      </a:r>
                      <a:r>
                        <a:rPr kumimoji="1" lang="en-US" altLang="ja-JP" sz="1200" dirty="0">
                          <a:effectLst>
                            <a:outerShdw blurRad="50800" dist="38100" dir="2700000" algn="tl" rotWithShape="0">
                              <a:prstClr val="black">
                                <a:alpha val="40000"/>
                              </a:prstClr>
                            </a:outerShdw>
                          </a:effectLst>
                        </a:rPr>
                        <a:t>: Livestock (Cowshed)</a:t>
                      </a:r>
                      <a:endParaRPr kumimoji="1" lang="en-US" altLang="ja-JP" sz="1400"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txBody>
                  <a:tcPr anchor="ctr">
                    <a:solidFill>
                      <a:schemeClr val="bg1"/>
                    </a:solidFill>
                  </a:tcPr>
                </a:tc>
                <a:tc>
                  <a:txBody>
                    <a:bodyPr/>
                    <a:lstStyle/>
                    <a:p>
                      <a:r>
                        <a:rPr kumimoji="1" lang="en-US" altLang="ja-JP" sz="1200" b="1" dirty="0">
                          <a:effectLst>
                            <a:outerShdw blurRad="50800" dist="38100" dir="2700000" algn="tl" rotWithShape="0">
                              <a:prstClr val="black">
                                <a:alpha val="40000"/>
                              </a:prstClr>
                            </a:outerShdw>
                          </a:effectLst>
                        </a:rPr>
                        <a:t>Sludge</a:t>
                      </a:r>
                      <a:r>
                        <a:rPr kumimoji="1" lang="ja-JP" altLang="en-US" sz="1200" b="1" dirty="0">
                          <a:effectLst>
                            <a:outerShdw blurRad="50800" dist="38100" dir="2700000" algn="tl" rotWithShape="0">
                              <a:prstClr val="black">
                                <a:alpha val="40000"/>
                              </a:prstClr>
                            </a:outerShdw>
                          </a:effectLst>
                        </a:rPr>
                        <a:t> </a:t>
                      </a:r>
                      <a:r>
                        <a:rPr kumimoji="1" lang="en-US" altLang="ja-JP" sz="1200" b="1" dirty="0">
                          <a:effectLst>
                            <a:outerShdw blurRad="50800" dist="38100" dir="2700000" algn="tl" rotWithShape="0">
                              <a:prstClr val="black">
                                <a:alpha val="40000"/>
                              </a:prstClr>
                            </a:outerShdw>
                          </a:effectLst>
                        </a:rPr>
                        <a:t>type</a:t>
                      </a:r>
                      <a:r>
                        <a:rPr kumimoji="1" lang="en-US" altLang="ja-JP" sz="1200" dirty="0">
                          <a:effectLst>
                            <a:outerShdw blurRad="50800" dist="38100" dir="2700000" algn="tl" rotWithShape="0">
                              <a:prstClr val="black">
                                <a:alpha val="40000"/>
                              </a:prstClr>
                            </a:outerShdw>
                          </a:effectLst>
                        </a:rPr>
                        <a:t>: Livestock M</a:t>
                      </a:r>
                      <a:r>
                        <a:rPr kumimoji="1" lang="en-US" altLang="ja-JP" sz="1100" dirty="0">
                          <a:effectLst>
                            <a:outerShdw blurRad="50800" dist="38100" dir="2700000" algn="tl" rotWithShape="0">
                              <a:prstClr val="black">
                                <a:alpha val="40000"/>
                              </a:prstClr>
                            </a:outerShdw>
                          </a:effectLst>
                        </a:rPr>
                        <a:t>anure</a:t>
                      </a:r>
                      <a:endParaRPr kumimoji="1" lang="en-US" altLang="ja-JP" sz="1400"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txBody>
                  <a:tcPr anchor="ctr">
                    <a:solidFill>
                      <a:schemeClr val="bg1"/>
                    </a:solidFill>
                  </a:tcPr>
                </a:tc>
                <a:extLst>
                  <a:ext uri="{0D108BD9-81ED-4DB2-BD59-A6C34878D82A}">
                    <a16:rowId xmlns:a16="http://schemas.microsoft.com/office/drawing/2014/main" val="2724874003"/>
                  </a:ext>
                </a:extLst>
              </a:tr>
              <a:tr h="3721474">
                <a:tc gridSpan="2">
                  <a:txBody>
                    <a:bodyPr/>
                    <a:lstStyle/>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1" u="sng"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1" u="sng"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400" b="1"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8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txBody>
                  <a:tcPr anchor="ctr">
                    <a:solidFill>
                      <a:schemeClr val="bg1"/>
                    </a:solidFill>
                  </a:tcPr>
                </a:tc>
                <a:tc hMerge="1">
                  <a:txBody>
                    <a:bodyPr/>
                    <a:lstStyle/>
                    <a:p>
                      <a:endParaRPr kumimoji="1" lang="ja-JP" altLang="en-US"/>
                    </a:p>
                  </a:txBody>
                  <a:tcPr/>
                </a:tc>
                <a:extLst>
                  <a:ext uri="{0D108BD9-81ED-4DB2-BD59-A6C34878D82A}">
                    <a16:rowId xmlns:a16="http://schemas.microsoft.com/office/drawing/2014/main" val="594992003"/>
                  </a:ext>
                </a:extLst>
              </a:tr>
              <a:tr h="654872">
                <a:tc gridSpan="2">
                  <a:txBody>
                    <a:bodyPr/>
                    <a:lstStyle/>
                    <a:p>
                      <a:pPr lvl="2"/>
                      <a:r>
                        <a:rPr kumimoji="1" lang="en-US" altLang="ja-JP" sz="1100" b="0" u="none"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To compost manure, the high moisture content of the waste (TS: 10% or higher) necessitates solid-liquid separation to achieve the desired moisture content for composting. Furthermore, since the slurry can be dehydrated, it can be used not only for primary treatment but also for secondary treatment, enabling dual functionality.</a:t>
                      </a:r>
                    </a:p>
                    <a:p>
                      <a:pPr lvl="2"/>
                      <a:r>
                        <a:rPr kumimoji="1" lang="en-US" altLang="ja-JP" sz="1100" b="1" u="none"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*no chemicals are added in the process.</a:t>
                      </a:r>
                    </a:p>
                  </a:txBody>
                  <a:tcPr anchor="ctr">
                    <a:solidFill>
                      <a:schemeClr val="bg1"/>
                    </a:solidFill>
                  </a:tcPr>
                </a:tc>
                <a:tc hMerge="1">
                  <a:txBody>
                    <a:bodyPr/>
                    <a:lstStyle/>
                    <a:p>
                      <a:endParaRPr kumimoji="1" lang="en-US" altLang="ja-JP" sz="1400" dirty="0">
                        <a:latin typeface="+mn-ea"/>
                        <a:ea typeface="+mn-ea"/>
                      </a:endParaRPr>
                    </a:p>
                  </a:txBody>
                  <a:tcPr/>
                </a:tc>
                <a:extLst>
                  <a:ext uri="{0D108BD9-81ED-4DB2-BD59-A6C34878D82A}">
                    <a16:rowId xmlns:a16="http://schemas.microsoft.com/office/drawing/2014/main" val="790320605"/>
                  </a:ext>
                </a:extLst>
              </a:tr>
            </a:tbl>
          </a:graphicData>
        </a:graphic>
      </p:graphicFrame>
      <p:sp>
        <p:nvSpPr>
          <p:cNvPr id="16" name="フローチャート: 代替処理 15">
            <a:extLst>
              <a:ext uri="{FF2B5EF4-FFF2-40B4-BE49-F238E27FC236}">
                <a16:creationId xmlns:a16="http://schemas.microsoft.com/office/drawing/2014/main" id="{915BCC53-A393-F17A-B194-86C20CBF09C4}"/>
              </a:ext>
            </a:extLst>
          </p:cNvPr>
          <p:cNvSpPr/>
          <p:nvPr/>
        </p:nvSpPr>
        <p:spPr>
          <a:xfrm>
            <a:off x="527767" y="1859123"/>
            <a:ext cx="5074543" cy="408623"/>
          </a:xfrm>
          <a:prstGeom prst="flowChartAlternateProcess">
            <a:avLst/>
          </a:prstGeom>
          <a:solidFill>
            <a:schemeClr val="accent4">
              <a:lumMod val="20000"/>
              <a:lumOff val="80000"/>
            </a:schemeClr>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r>
              <a:rPr kumimoji="1" lang="ja-JP" altLang="en-US" b="1" dirty="0">
                <a:solidFill>
                  <a:schemeClr val="tx1"/>
                </a:solidFill>
              </a:rPr>
              <a:t>　　　　</a:t>
            </a:r>
            <a:r>
              <a:rPr kumimoji="1" lang="en-US" altLang="ja-JP" b="1" dirty="0">
                <a:solidFill>
                  <a:schemeClr val="tx1"/>
                </a:solidFill>
              </a:rPr>
              <a:t>Cowshed</a:t>
            </a:r>
            <a:endParaRPr kumimoji="1" lang="ja-JP" altLang="en-US" b="1" dirty="0">
              <a:solidFill>
                <a:schemeClr val="tx1"/>
              </a:solidFill>
            </a:endParaRPr>
          </a:p>
        </p:txBody>
      </p:sp>
      <p:pic>
        <p:nvPicPr>
          <p:cNvPr id="12" name="図 11">
            <a:extLst>
              <a:ext uri="{FF2B5EF4-FFF2-40B4-BE49-F238E27FC236}">
                <a16:creationId xmlns:a16="http://schemas.microsoft.com/office/drawing/2014/main" id="{76BBDEDE-2049-EA53-3136-FC91A898893E}"/>
              </a:ext>
            </a:extLst>
          </p:cNvPr>
          <p:cNvPicPr>
            <a:picLocks noChangeAspect="1"/>
          </p:cNvPicPr>
          <p:nvPr/>
        </p:nvPicPr>
        <p:blipFill rotWithShape="1">
          <a:blip r:embed="rId2"/>
          <a:srcRect r="41107"/>
          <a:stretch/>
        </p:blipFill>
        <p:spPr>
          <a:xfrm>
            <a:off x="504682" y="3214119"/>
            <a:ext cx="1407383" cy="10943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1" name="図 20" descr="レゴ が含まれている画像">
            <a:extLst>
              <a:ext uri="{FF2B5EF4-FFF2-40B4-BE49-F238E27FC236}">
                <a16:creationId xmlns:a16="http://schemas.microsoft.com/office/drawing/2014/main" id="{8F4649EA-BCF9-9AB0-4E3C-1BD027FA45F1}"/>
              </a:ext>
            </a:extLst>
          </p:cNvPr>
          <p:cNvPicPr>
            <a:picLocks noChangeAspect="1"/>
          </p:cNvPicPr>
          <p:nvPr/>
        </p:nvPicPr>
        <p:blipFill rotWithShape="1">
          <a:blip r:embed="rId3">
            <a:extLst>
              <a:ext uri="{28A0092B-C50C-407E-A947-70E740481C1C}">
                <a14:useLocalDpi xmlns:a14="http://schemas.microsoft.com/office/drawing/2010/main" val="0"/>
              </a:ext>
            </a:extLst>
          </a:blip>
          <a:srcRect l="27510" t="20843" r="28864" b="13884"/>
          <a:stretch/>
        </p:blipFill>
        <p:spPr>
          <a:xfrm>
            <a:off x="2542261" y="3432210"/>
            <a:ext cx="1080000" cy="908930"/>
          </a:xfrm>
          <a:prstGeom prst="rect">
            <a:avLst/>
          </a:prstGeom>
        </p:spPr>
      </p:pic>
      <p:sp>
        <p:nvSpPr>
          <p:cNvPr id="29" name="テキスト ボックス 28">
            <a:extLst>
              <a:ext uri="{FF2B5EF4-FFF2-40B4-BE49-F238E27FC236}">
                <a16:creationId xmlns:a16="http://schemas.microsoft.com/office/drawing/2014/main" id="{65D187E4-A5F5-D103-487E-69E2CE3C3D8E}"/>
              </a:ext>
            </a:extLst>
          </p:cNvPr>
          <p:cNvSpPr txBox="1"/>
          <p:nvPr/>
        </p:nvSpPr>
        <p:spPr>
          <a:xfrm>
            <a:off x="4521590" y="5014010"/>
            <a:ext cx="966108" cy="408623"/>
          </a:xfrm>
          <a:prstGeom prst="roundRect">
            <a:avLst/>
          </a:prstGeom>
          <a:noFill/>
          <a:ln>
            <a:solidFill>
              <a:schemeClr val="tx1"/>
            </a:solidFill>
          </a:ln>
        </p:spPr>
        <p:txBody>
          <a:bodyPr wrap="none" rtlCol="0">
            <a:spAutoFit/>
          </a:bodyPr>
          <a:lstStyle/>
          <a:p>
            <a:r>
              <a:rPr kumimoji="1" lang="en-US" altLang="ja-JP" b="1"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Slurry</a:t>
            </a:r>
            <a:endParaRPr kumimoji="1" lang="ja-JP" altLang="en-US" b="1"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p:txBody>
      </p:sp>
      <p:sp>
        <p:nvSpPr>
          <p:cNvPr id="30" name="テキスト ボックス 29">
            <a:extLst>
              <a:ext uri="{FF2B5EF4-FFF2-40B4-BE49-F238E27FC236}">
                <a16:creationId xmlns:a16="http://schemas.microsoft.com/office/drawing/2014/main" id="{028CBD43-9D49-AE1B-3166-595D8ADD9E38}"/>
              </a:ext>
            </a:extLst>
          </p:cNvPr>
          <p:cNvSpPr txBox="1"/>
          <p:nvPr/>
        </p:nvSpPr>
        <p:spPr>
          <a:xfrm>
            <a:off x="4405106" y="3385690"/>
            <a:ext cx="1277933" cy="715089"/>
          </a:xfrm>
          <a:prstGeom prst="roundRect">
            <a:avLst/>
          </a:prstGeom>
          <a:noFill/>
          <a:ln>
            <a:solidFill>
              <a:schemeClr val="tx1"/>
            </a:solidFill>
          </a:ln>
        </p:spPr>
        <p:txBody>
          <a:bodyPr wrap="none" rtlCol="0">
            <a:spAutoFit/>
          </a:bodyPr>
          <a:lstStyle/>
          <a:p>
            <a:pPr algn="ctr"/>
            <a:r>
              <a:rPr lang="en-US" altLang="ja-JP" b="1" dirty="0" err="1">
                <a:effectLst>
                  <a:outerShdw blurRad="50800" dist="38100" dir="2700000" algn="tl" rotWithShape="0">
                    <a:prstClr val="black">
                      <a:alpha val="40000"/>
                    </a:prstClr>
                  </a:outerShdw>
                </a:effectLst>
              </a:rPr>
              <a:t>Fermen</a:t>
            </a:r>
            <a:r>
              <a:rPr lang="en-US" altLang="ja-JP" b="1" dirty="0">
                <a:effectLst>
                  <a:outerShdw blurRad="50800" dist="38100" dir="2700000" algn="tl" rotWithShape="0">
                    <a:prstClr val="black">
                      <a:alpha val="40000"/>
                    </a:prstClr>
                  </a:outerShdw>
                </a:effectLst>
              </a:rPr>
              <a:t>-</a:t>
            </a:r>
            <a:br>
              <a:rPr lang="en-US" altLang="ja-JP" b="1" dirty="0">
                <a:effectLst>
                  <a:outerShdw blurRad="50800" dist="38100" dir="2700000" algn="tl" rotWithShape="0">
                    <a:prstClr val="black">
                      <a:alpha val="40000"/>
                    </a:prstClr>
                  </a:outerShdw>
                </a:effectLst>
              </a:rPr>
            </a:br>
            <a:r>
              <a:rPr lang="en-US" altLang="ja-JP" b="1" dirty="0" err="1">
                <a:effectLst>
                  <a:outerShdw blurRad="50800" dist="38100" dir="2700000" algn="tl" rotWithShape="0">
                    <a:prstClr val="black">
                      <a:alpha val="40000"/>
                    </a:prstClr>
                  </a:outerShdw>
                </a:effectLst>
              </a:rPr>
              <a:t>tation</a:t>
            </a:r>
            <a:endParaRPr lang="en-US" altLang="ja-JP" b="1" dirty="0">
              <a:effectLst>
                <a:outerShdw blurRad="50800" dist="38100" dir="2700000" algn="tl" rotWithShape="0">
                  <a:prstClr val="black">
                    <a:alpha val="40000"/>
                  </a:prstClr>
                </a:outerShdw>
              </a:effectLst>
            </a:endParaRPr>
          </a:p>
        </p:txBody>
      </p:sp>
      <p:sp>
        <p:nvSpPr>
          <p:cNvPr id="35" name="矢印: 下 34">
            <a:extLst>
              <a:ext uri="{FF2B5EF4-FFF2-40B4-BE49-F238E27FC236}">
                <a16:creationId xmlns:a16="http://schemas.microsoft.com/office/drawing/2014/main" id="{87575D70-79D2-F04F-A852-793DCAA40A0A}"/>
              </a:ext>
            </a:extLst>
          </p:cNvPr>
          <p:cNvSpPr/>
          <p:nvPr/>
        </p:nvSpPr>
        <p:spPr>
          <a:xfrm rot="2904967">
            <a:off x="1973307" y="1899434"/>
            <a:ext cx="301495" cy="1883785"/>
          </a:xfrm>
          <a:prstGeom prst="downArrow">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矢印: 下 35">
            <a:extLst>
              <a:ext uri="{FF2B5EF4-FFF2-40B4-BE49-F238E27FC236}">
                <a16:creationId xmlns:a16="http://schemas.microsoft.com/office/drawing/2014/main" id="{D7D28434-9BDC-47D6-3413-5413193CE660}"/>
              </a:ext>
            </a:extLst>
          </p:cNvPr>
          <p:cNvSpPr/>
          <p:nvPr/>
        </p:nvSpPr>
        <p:spPr>
          <a:xfrm rot="16200000">
            <a:off x="1758554" y="3664111"/>
            <a:ext cx="292180" cy="618623"/>
          </a:xfrm>
          <a:prstGeom prst="downArrow">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矢印: 下 37">
            <a:extLst>
              <a:ext uri="{FF2B5EF4-FFF2-40B4-BE49-F238E27FC236}">
                <a16:creationId xmlns:a16="http://schemas.microsoft.com/office/drawing/2014/main" id="{05D3B88F-A2A1-AC78-738F-2E05C1D836EB}"/>
              </a:ext>
            </a:extLst>
          </p:cNvPr>
          <p:cNvSpPr/>
          <p:nvPr/>
        </p:nvSpPr>
        <p:spPr>
          <a:xfrm rot="14651111">
            <a:off x="4061537" y="2981585"/>
            <a:ext cx="269062" cy="679983"/>
          </a:xfrm>
          <a:prstGeom prst="downArrow">
            <a:avLst/>
          </a:prstGeom>
          <a:solidFill>
            <a:srgbClr val="FFFF00"/>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矢印: 下 40">
            <a:extLst>
              <a:ext uri="{FF2B5EF4-FFF2-40B4-BE49-F238E27FC236}">
                <a16:creationId xmlns:a16="http://schemas.microsoft.com/office/drawing/2014/main" id="{18B9AF8D-3F11-3E05-D8E1-B46068CB1B15}"/>
              </a:ext>
            </a:extLst>
          </p:cNvPr>
          <p:cNvSpPr/>
          <p:nvPr/>
        </p:nvSpPr>
        <p:spPr>
          <a:xfrm rot="18343659">
            <a:off x="4110498" y="3991007"/>
            <a:ext cx="269062" cy="679983"/>
          </a:xfrm>
          <a:prstGeom prst="downArrow">
            <a:avLst/>
          </a:prstGeom>
          <a:solidFill>
            <a:srgbClr val="FFFF00"/>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ボックス 56">
            <a:extLst>
              <a:ext uri="{FF2B5EF4-FFF2-40B4-BE49-F238E27FC236}">
                <a16:creationId xmlns:a16="http://schemas.microsoft.com/office/drawing/2014/main" id="{186352EB-205D-BF3F-3D71-CA6FF0100162}"/>
              </a:ext>
            </a:extLst>
          </p:cNvPr>
          <p:cNvSpPr txBox="1"/>
          <p:nvPr/>
        </p:nvSpPr>
        <p:spPr>
          <a:xfrm>
            <a:off x="523791" y="4380967"/>
            <a:ext cx="1385620" cy="715089"/>
          </a:xfrm>
          <a:prstGeom prst="roundRect">
            <a:avLst/>
          </a:prstGeom>
          <a:noFill/>
          <a:ln>
            <a:solidFill>
              <a:schemeClr val="tx1"/>
            </a:solidFill>
          </a:ln>
        </p:spPr>
        <p:txBody>
          <a:bodyPr wrap="none" rtlCol="0">
            <a:spAutoFit/>
          </a:bodyPr>
          <a:lstStyle/>
          <a:p>
            <a:pPr algn="ctr"/>
            <a:r>
              <a:rPr lang="en-US" altLang="ja-JP" sz="1800" b="1"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Livestock</a:t>
            </a:r>
            <a:br>
              <a:rPr lang="en-US" altLang="ja-JP" sz="1800" b="1"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br>
            <a:r>
              <a:rPr lang="en-US" altLang="ja-JP" sz="1800" b="1"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Manure</a:t>
            </a:r>
            <a:endParaRPr kumimoji="1" lang="ja-JP" altLang="en-US" sz="1800" b="1"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p:txBody>
      </p:sp>
      <p:sp>
        <p:nvSpPr>
          <p:cNvPr id="58" name="正方形/長方形 57">
            <a:extLst>
              <a:ext uri="{FF2B5EF4-FFF2-40B4-BE49-F238E27FC236}">
                <a16:creationId xmlns:a16="http://schemas.microsoft.com/office/drawing/2014/main" id="{07516C20-2252-C92C-50D7-0FC630C8CBF1}"/>
              </a:ext>
            </a:extLst>
          </p:cNvPr>
          <p:cNvSpPr/>
          <p:nvPr/>
        </p:nvSpPr>
        <p:spPr>
          <a:xfrm>
            <a:off x="242048" y="5694731"/>
            <a:ext cx="896146" cy="91250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b="1" dirty="0">
                <a:solidFill>
                  <a:srgbClr val="006666"/>
                </a:solidFill>
              </a:rPr>
              <a:t>Result</a:t>
            </a:r>
            <a:endParaRPr kumimoji="1" lang="ja-JP" altLang="en-US" sz="2000" b="1" dirty="0">
              <a:solidFill>
                <a:srgbClr val="006666"/>
              </a:solidFill>
            </a:endParaRPr>
          </a:p>
        </p:txBody>
      </p:sp>
      <p:sp>
        <p:nvSpPr>
          <p:cNvPr id="59" name="タイトル 5">
            <a:extLst>
              <a:ext uri="{FF2B5EF4-FFF2-40B4-BE49-F238E27FC236}">
                <a16:creationId xmlns:a16="http://schemas.microsoft.com/office/drawing/2014/main" id="{D62CFC71-FB7C-91D4-C88F-C160017CCE2F}"/>
              </a:ext>
            </a:extLst>
          </p:cNvPr>
          <p:cNvSpPr>
            <a:spLocks noGrp="1"/>
          </p:cNvSpPr>
          <p:nvPr>
            <p:ph type="title"/>
          </p:nvPr>
        </p:nvSpPr>
        <p:spPr>
          <a:xfrm>
            <a:off x="888999" y="16932"/>
            <a:ext cx="7920000" cy="576000"/>
          </a:xfrm>
        </p:spPr>
        <p:txBody>
          <a:bodyPr/>
          <a:lstStyle/>
          <a:p>
            <a:pPr algn="ctr"/>
            <a:r>
              <a:rPr lang="en-US" altLang="ja-JP" sz="2400" b="1" dirty="0">
                <a:solidFill>
                  <a:schemeClr val="bg1"/>
                </a:solidFill>
                <a:effectLst>
                  <a:outerShdw blurRad="50800" dist="38100" dir="2700000" algn="tl" rotWithShape="0">
                    <a:prstClr val="black">
                      <a:alpha val="40000"/>
                    </a:prstClr>
                  </a:outerShdw>
                </a:effectLst>
              </a:rPr>
              <a:t>VOLUTE DUO Performance Potential</a:t>
            </a:r>
            <a:endParaRPr lang="ja-JP" altLang="en-US" sz="2400" dirty="0"/>
          </a:p>
        </p:txBody>
      </p:sp>
      <p:graphicFrame>
        <p:nvGraphicFramePr>
          <p:cNvPr id="2" name="表 5">
            <a:extLst>
              <a:ext uri="{FF2B5EF4-FFF2-40B4-BE49-F238E27FC236}">
                <a16:creationId xmlns:a16="http://schemas.microsoft.com/office/drawing/2014/main" id="{1AECCF45-5DED-7764-E8BC-1DDB96380A07}"/>
              </a:ext>
            </a:extLst>
          </p:cNvPr>
          <p:cNvGraphicFramePr>
            <a:graphicFrameLocks noGrp="1"/>
          </p:cNvGraphicFramePr>
          <p:nvPr>
            <p:extLst>
              <p:ext uri="{D42A27DB-BD31-4B8C-83A1-F6EECF244321}">
                <p14:modId xmlns:p14="http://schemas.microsoft.com/office/powerpoint/2010/main" val="1106020486"/>
              </p:ext>
            </p:extLst>
          </p:nvPr>
        </p:nvGraphicFramePr>
        <p:xfrm>
          <a:off x="6301816" y="756920"/>
          <a:ext cx="5683996" cy="6009640"/>
        </p:xfrm>
        <a:graphic>
          <a:graphicData uri="http://schemas.openxmlformats.org/drawingml/2006/table">
            <a:tbl>
              <a:tblPr firstRow="1" bandRow="1">
                <a:tableStyleId>{5940675A-B579-460E-94D1-54222C63F5DA}</a:tableStyleId>
              </a:tblPr>
              <a:tblGrid>
                <a:gridCol w="2841998">
                  <a:extLst>
                    <a:ext uri="{9D8B030D-6E8A-4147-A177-3AD203B41FA5}">
                      <a16:colId xmlns:a16="http://schemas.microsoft.com/office/drawing/2014/main" val="1850507681"/>
                    </a:ext>
                  </a:extLst>
                </a:gridCol>
                <a:gridCol w="2841998">
                  <a:extLst>
                    <a:ext uri="{9D8B030D-6E8A-4147-A177-3AD203B41FA5}">
                      <a16:colId xmlns:a16="http://schemas.microsoft.com/office/drawing/2014/main" val="2908917109"/>
                    </a:ext>
                  </a:extLst>
                </a:gridCol>
              </a:tblGrid>
              <a:tr h="370840">
                <a:tc gridSpan="2">
                  <a:txBody>
                    <a:bodyPr/>
                    <a:lstStyle/>
                    <a:p>
                      <a:r>
                        <a:rPr kumimoji="1" lang="en-US" altLang="ja-JP" sz="1400" b="1" dirty="0">
                          <a:solidFill>
                            <a:schemeClr val="bg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Potential 4 </a:t>
                      </a:r>
                      <a:r>
                        <a:rPr kumimoji="1" lang="en-US" altLang="ja-JP" sz="1100" b="1" dirty="0">
                          <a:solidFill>
                            <a:schemeClr val="bg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(Reducing the volume of fiber rich raw wastewater)</a:t>
                      </a:r>
                      <a:endParaRPr kumimoji="1" lang="en-US" altLang="ja-JP" sz="1400" b="1" dirty="0">
                        <a:solidFill>
                          <a:schemeClr val="bg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txBody>
                  <a:tcPr anchor="ctr">
                    <a:solidFill>
                      <a:srgbClr val="92D050"/>
                    </a:solidFill>
                  </a:tcPr>
                </a:tc>
                <a:tc hMerge="1">
                  <a:txBody>
                    <a:bodyPr/>
                    <a:lstStyle/>
                    <a:p>
                      <a:endParaRPr kumimoji="1" lang="en-US" altLang="ja-JP" dirty="0"/>
                    </a:p>
                    <a:p>
                      <a:endParaRPr kumimoji="1" lang="ja-JP" altLang="en-US" dirty="0"/>
                    </a:p>
                  </a:txBody>
                  <a:tcPr/>
                </a:tc>
                <a:extLst>
                  <a:ext uri="{0D108BD9-81ED-4DB2-BD59-A6C34878D82A}">
                    <a16:rowId xmlns:a16="http://schemas.microsoft.com/office/drawing/2014/main" val="3023478012"/>
                  </a:ext>
                </a:extLst>
              </a:tr>
              <a:tr h="370840">
                <a:tc>
                  <a:txBody>
                    <a:bodyPr/>
                    <a:lstStyle/>
                    <a:p>
                      <a:r>
                        <a:rPr kumimoji="1" lang="en-US" altLang="ja-JP" sz="1200" b="1" dirty="0">
                          <a:effectLst>
                            <a:outerShdw blurRad="50800" dist="38100" dir="2700000" algn="tl" rotWithShape="0">
                              <a:prstClr val="black">
                                <a:alpha val="40000"/>
                              </a:prstClr>
                            </a:outerShdw>
                          </a:effectLst>
                        </a:rPr>
                        <a:t>Industry</a:t>
                      </a:r>
                      <a:r>
                        <a:rPr kumimoji="1" lang="en-US" altLang="ja-JP" sz="1200" dirty="0">
                          <a:effectLst>
                            <a:outerShdw blurRad="50800" dist="38100" dir="2700000" algn="tl" rotWithShape="0">
                              <a:prstClr val="black">
                                <a:alpha val="40000"/>
                              </a:prstClr>
                            </a:outerShdw>
                          </a:effectLst>
                        </a:rPr>
                        <a:t>: Spirits</a:t>
                      </a:r>
                      <a:endParaRPr kumimoji="1" lang="en-US" altLang="ja-JP" sz="1400"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txBody>
                  <a:tcPr anchor="ctr">
                    <a:solidFill>
                      <a:schemeClr val="bg1"/>
                    </a:solidFill>
                  </a:tcPr>
                </a:tc>
                <a:tc>
                  <a:txBody>
                    <a:bodyPr/>
                    <a:lstStyle/>
                    <a:p>
                      <a:r>
                        <a:rPr kumimoji="1" lang="en-US" altLang="ja-JP" sz="1200" b="1" dirty="0">
                          <a:effectLst>
                            <a:outerShdw blurRad="50800" dist="38100" dir="2700000" algn="tl" rotWithShape="0">
                              <a:prstClr val="black">
                                <a:alpha val="40000"/>
                              </a:prstClr>
                            </a:outerShdw>
                          </a:effectLst>
                        </a:rPr>
                        <a:t>Sludge</a:t>
                      </a:r>
                      <a:r>
                        <a:rPr kumimoji="1" lang="ja-JP" altLang="en-US" sz="1200" b="1" dirty="0">
                          <a:effectLst>
                            <a:outerShdw blurRad="50800" dist="38100" dir="2700000" algn="tl" rotWithShape="0">
                              <a:prstClr val="black">
                                <a:alpha val="40000"/>
                              </a:prstClr>
                            </a:outerShdw>
                          </a:effectLst>
                        </a:rPr>
                        <a:t> </a:t>
                      </a:r>
                      <a:r>
                        <a:rPr kumimoji="1" lang="en-US" altLang="ja-JP" sz="1200" b="1" dirty="0">
                          <a:effectLst>
                            <a:outerShdw blurRad="50800" dist="38100" dir="2700000" algn="tl" rotWithShape="0">
                              <a:prstClr val="black">
                                <a:alpha val="40000"/>
                              </a:prstClr>
                            </a:outerShdw>
                          </a:effectLst>
                        </a:rPr>
                        <a:t>Type</a:t>
                      </a:r>
                      <a:r>
                        <a:rPr kumimoji="1" lang="en-US" altLang="ja-JP" sz="1200" dirty="0">
                          <a:effectLst>
                            <a:outerShdw blurRad="50800" dist="38100" dir="2700000" algn="tl" rotWithShape="0">
                              <a:prstClr val="black">
                                <a:alpha val="40000"/>
                              </a:prstClr>
                            </a:outerShdw>
                          </a:effectLst>
                        </a:rPr>
                        <a:t>:</a:t>
                      </a:r>
                      <a:r>
                        <a:rPr kumimoji="1" lang="ja-JP" altLang="en-US" sz="1200" dirty="0">
                          <a:effectLst>
                            <a:outerShdw blurRad="50800" dist="38100" dir="2700000" algn="tl" rotWithShape="0">
                              <a:prstClr val="black">
                                <a:alpha val="40000"/>
                              </a:prstClr>
                            </a:outerShdw>
                          </a:effectLst>
                        </a:rPr>
                        <a:t> </a:t>
                      </a:r>
                      <a:r>
                        <a:rPr kumimoji="1" lang="en-US" altLang="ja-JP" sz="1100" dirty="0">
                          <a:effectLst>
                            <a:outerShdw blurRad="50800" dist="38100" dir="2700000" algn="tl" rotWithShape="0">
                              <a:prstClr val="black">
                                <a:alpha val="40000"/>
                              </a:prstClr>
                            </a:outerShdw>
                          </a:effectLst>
                        </a:rPr>
                        <a:t>Raw-Wastewater from Vinasse</a:t>
                      </a:r>
                      <a:endParaRPr kumimoji="1" lang="en-US" altLang="ja-JP" sz="1400"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txBody>
                  <a:tcPr anchor="ctr">
                    <a:solidFill>
                      <a:schemeClr val="bg1"/>
                    </a:solidFill>
                  </a:tcPr>
                </a:tc>
                <a:extLst>
                  <a:ext uri="{0D108BD9-81ED-4DB2-BD59-A6C34878D82A}">
                    <a16:rowId xmlns:a16="http://schemas.microsoft.com/office/drawing/2014/main" val="2724874003"/>
                  </a:ext>
                </a:extLst>
              </a:tr>
              <a:tr h="461383">
                <a:tc gridSpan="2">
                  <a:txBody>
                    <a:bodyPr/>
                    <a:lstStyle/>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1" u="sng"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1" u="sng"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400" b="1"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txBody>
                  <a:tcPr anchor="ctr">
                    <a:solidFill>
                      <a:schemeClr val="bg1"/>
                    </a:solidFill>
                  </a:tcPr>
                </a:tc>
                <a:tc hMerge="1">
                  <a:txBody>
                    <a:bodyPr/>
                    <a:lstStyle/>
                    <a:p>
                      <a:endParaRPr kumimoji="1" lang="ja-JP" altLang="en-US"/>
                    </a:p>
                  </a:txBody>
                  <a:tcPr/>
                </a:tc>
                <a:extLst>
                  <a:ext uri="{0D108BD9-81ED-4DB2-BD59-A6C34878D82A}">
                    <a16:rowId xmlns:a16="http://schemas.microsoft.com/office/drawing/2014/main" val="594992003"/>
                  </a:ext>
                </a:extLst>
              </a:tr>
              <a:tr h="370840">
                <a:tc gridSpan="2">
                  <a:txBody>
                    <a:bodyPr/>
                    <a:lstStyle/>
                    <a:p>
                      <a:pPr lvl="2"/>
                      <a:r>
                        <a:rPr kumimoji="1" lang="en-US" altLang="ja-JP" sz="1100" b="0" u="none" dirty="0">
                          <a:effectLst>
                            <a:outerShdw blurRad="50800" dist="38100" dir="2700000" algn="tl" rotWithShape="0">
                              <a:prstClr val="black">
                                <a:alpha val="40000"/>
                              </a:prstClr>
                            </a:outerShdw>
                          </a:effectLst>
                        </a:rPr>
                        <a:t>Due to the large volume of sludge generated, exceeding the processing capacity of primary treatment using coagulation and sedimentation, the high-fiber raw water is directly treated by VOLUTE DUO. This helps alleviate the burden on secondary processes (the actual primary treatment). Additionally, VOLUTE can be installed even in the secondary process. </a:t>
                      </a:r>
                      <a:br>
                        <a:rPr kumimoji="1" lang="en-US" altLang="ja-JP" sz="1100" b="0" u="none" dirty="0">
                          <a:effectLst>
                            <a:outerShdw blurRad="50800" dist="38100" dir="2700000" algn="tl" rotWithShape="0">
                              <a:prstClr val="black">
                                <a:alpha val="40000"/>
                              </a:prstClr>
                            </a:outerShdw>
                          </a:effectLst>
                        </a:rPr>
                      </a:br>
                      <a:r>
                        <a:rPr kumimoji="1" lang="en-US" altLang="ja-JP" sz="1100" b="1" u="none" dirty="0">
                          <a:effectLst>
                            <a:outerShdw blurRad="50800" dist="38100" dir="2700000" algn="tl" rotWithShape="0">
                              <a:prstClr val="black">
                                <a:alpha val="40000"/>
                              </a:prstClr>
                            </a:outerShdw>
                          </a:effectLst>
                        </a:rPr>
                        <a:t>*No screens </a:t>
                      </a:r>
                      <a:r>
                        <a:rPr kumimoji="1" lang="en-US" altLang="ja-JP" sz="1100" b="0" u="none" dirty="0">
                          <a:effectLst>
                            <a:outerShdw blurRad="50800" dist="38100" dir="2700000" algn="tl" rotWithShape="0">
                              <a:prstClr val="black">
                                <a:alpha val="40000"/>
                              </a:prstClr>
                            </a:outerShdw>
                          </a:effectLst>
                        </a:rPr>
                        <a:t>/ 2 chemicals dosage (Coagulant, Polymer)</a:t>
                      </a:r>
                    </a:p>
                  </a:txBody>
                  <a:tcPr anchor="ctr">
                    <a:solidFill>
                      <a:schemeClr val="bg1"/>
                    </a:solidFill>
                  </a:tcPr>
                </a:tc>
                <a:tc hMerge="1">
                  <a:txBody>
                    <a:bodyPr/>
                    <a:lstStyle/>
                    <a:p>
                      <a:endParaRPr kumimoji="1" lang="en-US" altLang="ja-JP" sz="1400" dirty="0">
                        <a:latin typeface="+mn-ea"/>
                        <a:ea typeface="+mn-ea"/>
                      </a:endParaRPr>
                    </a:p>
                  </a:txBody>
                  <a:tcPr/>
                </a:tc>
                <a:extLst>
                  <a:ext uri="{0D108BD9-81ED-4DB2-BD59-A6C34878D82A}">
                    <a16:rowId xmlns:a16="http://schemas.microsoft.com/office/drawing/2014/main" val="790320605"/>
                  </a:ext>
                </a:extLst>
              </a:tr>
            </a:tbl>
          </a:graphicData>
        </a:graphic>
      </p:graphicFrame>
      <p:sp>
        <p:nvSpPr>
          <p:cNvPr id="3" name="フローチャート: 代替処理 2">
            <a:extLst>
              <a:ext uri="{FF2B5EF4-FFF2-40B4-BE49-F238E27FC236}">
                <a16:creationId xmlns:a16="http://schemas.microsoft.com/office/drawing/2014/main" id="{6CE99C76-ED98-AD3B-171C-F7CE971E07D1}"/>
              </a:ext>
            </a:extLst>
          </p:cNvPr>
          <p:cNvSpPr/>
          <p:nvPr/>
        </p:nvSpPr>
        <p:spPr>
          <a:xfrm>
            <a:off x="6634882" y="1859123"/>
            <a:ext cx="5074543" cy="408623"/>
          </a:xfrm>
          <a:prstGeom prst="flowChartAlternateProcess">
            <a:avLst/>
          </a:prstGeom>
          <a:solidFill>
            <a:schemeClr val="accent4">
              <a:lumMod val="20000"/>
              <a:lumOff val="80000"/>
            </a:schemeClr>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r>
              <a:rPr kumimoji="1" lang="ja-JP" altLang="en-US" dirty="0">
                <a:solidFill>
                  <a:schemeClr val="tx1"/>
                </a:solidFill>
              </a:rPr>
              <a:t>　　</a:t>
            </a:r>
            <a:r>
              <a:rPr lang="en-US" altLang="ja-JP" b="1" dirty="0">
                <a:solidFill>
                  <a:schemeClr val="tx1"/>
                </a:solidFill>
              </a:rPr>
              <a:t>Vinasse</a:t>
            </a:r>
            <a:endParaRPr kumimoji="1" lang="ja-JP" altLang="en-US" b="1" dirty="0">
              <a:solidFill>
                <a:schemeClr val="tx1"/>
              </a:solidFill>
            </a:endParaRPr>
          </a:p>
        </p:txBody>
      </p:sp>
      <p:pic>
        <p:nvPicPr>
          <p:cNvPr id="6" name="図 5" descr="図形&#10;&#10;中程度の精度で自動的に生成された説明">
            <a:extLst>
              <a:ext uri="{FF2B5EF4-FFF2-40B4-BE49-F238E27FC236}">
                <a16:creationId xmlns:a16="http://schemas.microsoft.com/office/drawing/2014/main" id="{77DA13B2-DE8B-8D7A-E71B-2A6DF7C458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38045" y="1752391"/>
            <a:ext cx="1117159" cy="533788"/>
          </a:xfrm>
          <a:prstGeom prst="rect">
            <a:avLst/>
          </a:prstGeom>
        </p:spPr>
      </p:pic>
      <p:pic>
        <p:nvPicPr>
          <p:cNvPr id="13" name="図 12" descr="レゴ が含まれている画像">
            <a:extLst>
              <a:ext uri="{FF2B5EF4-FFF2-40B4-BE49-F238E27FC236}">
                <a16:creationId xmlns:a16="http://schemas.microsoft.com/office/drawing/2014/main" id="{2DA1560C-17FC-3526-56ED-E97828B292A2}"/>
              </a:ext>
            </a:extLst>
          </p:cNvPr>
          <p:cNvPicPr>
            <a:picLocks noChangeAspect="1"/>
          </p:cNvPicPr>
          <p:nvPr/>
        </p:nvPicPr>
        <p:blipFill rotWithShape="1">
          <a:blip r:embed="rId3">
            <a:extLst>
              <a:ext uri="{28A0092B-C50C-407E-A947-70E740481C1C}">
                <a14:useLocalDpi xmlns:a14="http://schemas.microsoft.com/office/drawing/2010/main" val="0"/>
              </a:ext>
            </a:extLst>
          </a:blip>
          <a:srcRect l="27510" t="20843" r="28864" b="13884"/>
          <a:stretch/>
        </p:blipFill>
        <p:spPr>
          <a:xfrm>
            <a:off x="8649376" y="3441175"/>
            <a:ext cx="1080000" cy="908930"/>
          </a:xfrm>
          <a:prstGeom prst="rect">
            <a:avLst/>
          </a:prstGeom>
        </p:spPr>
      </p:pic>
      <p:pic>
        <p:nvPicPr>
          <p:cNvPr id="15" name="図 14" descr="図形&#10;&#10;中程度の精度で自動的に生成された説明">
            <a:extLst>
              <a:ext uri="{FF2B5EF4-FFF2-40B4-BE49-F238E27FC236}">
                <a16:creationId xmlns:a16="http://schemas.microsoft.com/office/drawing/2014/main" id="{58BA86C9-EDA9-3E1B-FF63-38CFF08841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36391" y="2348460"/>
            <a:ext cx="1065380" cy="947730"/>
          </a:xfrm>
          <a:prstGeom prst="rect">
            <a:avLst/>
          </a:prstGeom>
        </p:spPr>
      </p:pic>
      <p:sp>
        <p:nvSpPr>
          <p:cNvPr id="20" name="テキスト ボックス 19">
            <a:extLst>
              <a:ext uri="{FF2B5EF4-FFF2-40B4-BE49-F238E27FC236}">
                <a16:creationId xmlns:a16="http://schemas.microsoft.com/office/drawing/2014/main" id="{E3106B67-AD73-877F-11C7-D36A5BA0BFA9}"/>
              </a:ext>
            </a:extLst>
          </p:cNvPr>
          <p:cNvSpPr txBox="1"/>
          <p:nvPr/>
        </p:nvSpPr>
        <p:spPr>
          <a:xfrm>
            <a:off x="9951200" y="5022975"/>
            <a:ext cx="1856561" cy="476726"/>
          </a:xfrm>
          <a:prstGeom prst="roundRect">
            <a:avLst/>
          </a:prstGeom>
          <a:noFill/>
          <a:ln>
            <a:solidFill>
              <a:schemeClr val="tx1"/>
            </a:solidFill>
          </a:ln>
        </p:spPr>
        <p:txBody>
          <a:bodyPr wrap="none" rtlCol="0">
            <a:spAutoFit/>
          </a:bodyPr>
          <a:lstStyle/>
          <a:p>
            <a:pPr algn="ctr"/>
            <a:r>
              <a:rPr kumimoji="1" lang="en-US" altLang="ja-JP" sz="1100" b="1"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Secondary Clarifier</a:t>
            </a:r>
          </a:p>
          <a:p>
            <a:pPr algn="ctr"/>
            <a:r>
              <a:rPr kumimoji="1" lang="en-US" altLang="ja-JP" sz="1100" b="1"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(Sedimentation Tank)</a:t>
            </a:r>
            <a:endParaRPr kumimoji="1" lang="ja-JP" altLang="en-US" sz="1100" b="1"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p:txBody>
      </p:sp>
      <p:sp>
        <p:nvSpPr>
          <p:cNvPr id="26" name="テキスト ボックス 25">
            <a:extLst>
              <a:ext uri="{FF2B5EF4-FFF2-40B4-BE49-F238E27FC236}">
                <a16:creationId xmlns:a16="http://schemas.microsoft.com/office/drawing/2014/main" id="{C2CF3612-2C23-634A-6A90-910102E56E6E}"/>
              </a:ext>
            </a:extLst>
          </p:cNvPr>
          <p:cNvSpPr txBox="1"/>
          <p:nvPr/>
        </p:nvSpPr>
        <p:spPr>
          <a:xfrm>
            <a:off x="10524120" y="3358099"/>
            <a:ext cx="1087160" cy="715089"/>
          </a:xfrm>
          <a:prstGeom prst="roundRect">
            <a:avLst/>
          </a:prstGeom>
          <a:noFill/>
          <a:ln>
            <a:solidFill>
              <a:schemeClr val="tx1"/>
            </a:solidFill>
          </a:ln>
        </p:spPr>
        <p:txBody>
          <a:bodyPr wrap="none" rtlCol="0">
            <a:spAutoFit/>
          </a:bodyPr>
          <a:lstStyle/>
          <a:p>
            <a:r>
              <a:rPr lang="en-US" altLang="ja-JP" b="1" dirty="0">
                <a:effectLst>
                  <a:outerShdw blurRad="50800" dist="38100" dir="2700000" algn="tl" rotWithShape="0">
                    <a:prstClr val="black">
                      <a:alpha val="40000"/>
                    </a:prstClr>
                  </a:outerShdw>
                </a:effectLst>
              </a:rPr>
              <a:t>Sludge</a:t>
            </a:r>
          </a:p>
          <a:p>
            <a:pPr algn="ctr"/>
            <a:r>
              <a:rPr lang="en-US" altLang="ja-JP" b="1" dirty="0">
                <a:effectLst>
                  <a:outerShdw blurRad="50800" dist="38100" dir="2700000" algn="tl" rotWithShape="0">
                    <a:prstClr val="black">
                      <a:alpha val="40000"/>
                    </a:prstClr>
                  </a:outerShdw>
                </a:effectLst>
              </a:rPr>
              <a:t>Cake</a:t>
            </a:r>
          </a:p>
        </p:txBody>
      </p:sp>
      <p:sp>
        <p:nvSpPr>
          <p:cNvPr id="28" name="矢印: 下 27">
            <a:extLst>
              <a:ext uri="{FF2B5EF4-FFF2-40B4-BE49-F238E27FC236}">
                <a16:creationId xmlns:a16="http://schemas.microsoft.com/office/drawing/2014/main" id="{CF6EB22E-0871-5ABC-E348-015397997D60}"/>
              </a:ext>
            </a:extLst>
          </p:cNvPr>
          <p:cNvSpPr/>
          <p:nvPr/>
        </p:nvSpPr>
        <p:spPr>
          <a:xfrm rot="16200000">
            <a:off x="7865669" y="3673076"/>
            <a:ext cx="292180" cy="618623"/>
          </a:xfrm>
          <a:prstGeom prst="downArrow">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矢印: 下 30">
            <a:extLst>
              <a:ext uri="{FF2B5EF4-FFF2-40B4-BE49-F238E27FC236}">
                <a16:creationId xmlns:a16="http://schemas.microsoft.com/office/drawing/2014/main" id="{3C5B3715-16F0-3D24-336B-BCAB9F20F2F4}"/>
              </a:ext>
            </a:extLst>
          </p:cNvPr>
          <p:cNvSpPr/>
          <p:nvPr/>
        </p:nvSpPr>
        <p:spPr>
          <a:xfrm rot="13973796">
            <a:off x="10159599" y="2999075"/>
            <a:ext cx="269062" cy="679983"/>
          </a:xfrm>
          <a:prstGeom prst="downArrow">
            <a:avLst/>
          </a:prstGeom>
          <a:solidFill>
            <a:srgbClr val="FFFF00"/>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矢印: 下 31">
            <a:extLst>
              <a:ext uri="{FF2B5EF4-FFF2-40B4-BE49-F238E27FC236}">
                <a16:creationId xmlns:a16="http://schemas.microsoft.com/office/drawing/2014/main" id="{2F8EC618-6F7D-8D29-10A3-56C313AD575F}"/>
              </a:ext>
            </a:extLst>
          </p:cNvPr>
          <p:cNvSpPr/>
          <p:nvPr/>
        </p:nvSpPr>
        <p:spPr>
          <a:xfrm rot="18343659">
            <a:off x="10063341" y="3999973"/>
            <a:ext cx="269062" cy="679983"/>
          </a:xfrm>
          <a:prstGeom prst="downArrow">
            <a:avLst/>
          </a:prstGeom>
          <a:solidFill>
            <a:srgbClr val="FFFF00"/>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a:extLst>
              <a:ext uri="{FF2B5EF4-FFF2-40B4-BE49-F238E27FC236}">
                <a16:creationId xmlns:a16="http://schemas.microsoft.com/office/drawing/2014/main" id="{2933B1E4-2A7E-8B3D-CCC3-0ADD7D730616}"/>
              </a:ext>
            </a:extLst>
          </p:cNvPr>
          <p:cNvSpPr txBox="1"/>
          <p:nvPr/>
        </p:nvSpPr>
        <p:spPr>
          <a:xfrm>
            <a:off x="6791491" y="4389932"/>
            <a:ext cx="1154989" cy="408623"/>
          </a:xfrm>
          <a:prstGeom prst="roundRect">
            <a:avLst/>
          </a:prstGeom>
          <a:noFill/>
          <a:ln>
            <a:solidFill>
              <a:schemeClr val="tx1"/>
            </a:solidFill>
          </a:ln>
        </p:spPr>
        <p:txBody>
          <a:bodyPr wrap="none" rtlCol="0">
            <a:spAutoFit/>
          </a:bodyPr>
          <a:lstStyle/>
          <a:p>
            <a:pPr algn="ctr"/>
            <a:r>
              <a:rPr kumimoji="1" lang="en-US" altLang="ja-JP" sz="1800" b="1"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Vinasse</a:t>
            </a:r>
            <a:endParaRPr kumimoji="1" lang="ja-JP" altLang="en-US" sz="1800" b="1"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p:txBody>
      </p:sp>
      <p:pic>
        <p:nvPicPr>
          <p:cNvPr id="49" name="図 48" descr="建物, 機械, キッチン, 男 が含まれている画像&#10;&#10;自動的に生成された説明">
            <a:extLst>
              <a:ext uri="{FF2B5EF4-FFF2-40B4-BE49-F238E27FC236}">
                <a16:creationId xmlns:a16="http://schemas.microsoft.com/office/drawing/2014/main" id="{ECB454C8-B6F1-57C6-8B80-DB640869E543}"/>
              </a:ext>
            </a:extLst>
          </p:cNvPr>
          <p:cNvPicPr>
            <a:picLocks noChangeAspect="1"/>
          </p:cNvPicPr>
          <p:nvPr/>
        </p:nvPicPr>
        <p:blipFill rotWithShape="1">
          <a:blip r:embed="rId6">
            <a:extLst>
              <a:ext uri="{28A0092B-C50C-407E-A947-70E740481C1C}">
                <a14:useLocalDpi xmlns:a14="http://schemas.microsoft.com/office/drawing/2010/main" val="0"/>
              </a:ext>
            </a:extLst>
          </a:blip>
          <a:srcRect t="40828"/>
          <a:stretch/>
        </p:blipFill>
        <p:spPr>
          <a:xfrm>
            <a:off x="6645630" y="3105604"/>
            <a:ext cx="1424559" cy="11239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0" name="矢印: 下 39">
            <a:extLst>
              <a:ext uri="{FF2B5EF4-FFF2-40B4-BE49-F238E27FC236}">
                <a16:creationId xmlns:a16="http://schemas.microsoft.com/office/drawing/2014/main" id="{F1705D62-CB5A-6FAF-89AC-F2DFDF4168C3}"/>
              </a:ext>
            </a:extLst>
          </p:cNvPr>
          <p:cNvSpPr/>
          <p:nvPr/>
        </p:nvSpPr>
        <p:spPr>
          <a:xfrm rot="16200000">
            <a:off x="7865670" y="3673076"/>
            <a:ext cx="292180" cy="618623"/>
          </a:xfrm>
          <a:prstGeom prst="downArrow">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descr="背景パターン&#10;&#10;中程度の精度で自動的に生成された説明">
            <a:extLst>
              <a:ext uri="{FF2B5EF4-FFF2-40B4-BE49-F238E27FC236}">
                <a16:creationId xmlns:a16="http://schemas.microsoft.com/office/drawing/2014/main" id="{DFE0029A-3B71-0D21-DCCF-BE3898CADB3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12646" y="1868130"/>
            <a:ext cx="1297215" cy="544439"/>
          </a:xfrm>
          <a:prstGeom prst="rect">
            <a:avLst/>
          </a:prstGeom>
        </p:spPr>
      </p:pic>
      <p:pic>
        <p:nvPicPr>
          <p:cNvPr id="11" name="図 10" descr="図形&#10;&#10;低い精度で自動的に生成された説明">
            <a:extLst>
              <a:ext uri="{FF2B5EF4-FFF2-40B4-BE49-F238E27FC236}">
                <a16:creationId xmlns:a16="http://schemas.microsoft.com/office/drawing/2014/main" id="{86D1277C-108A-2589-0273-B8A8F8F63CD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07322" y="1461066"/>
            <a:ext cx="921643" cy="921643"/>
          </a:xfrm>
          <a:prstGeom prst="rect">
            <a:avLst/>
          </a:prstGeom>
        </p:spPr>
      </p:pic>
      <p:sp>
        <p:nvSpPr>
          <p:cNvPr id="27" name="矢印: 下 26">
            <a:extLst>
              <a:ext uri="{FF2B5EF4-FFF2-40B4-BE49-F238E27FC236}">
                <a16:creationId xmlns:a16="http://schemas.microsoft.com/office/drawing/2014/main" id="{9EC1D4A8-525E-D15B-C32A-29FA4BB713BE}"/>
              </a:ext>
            </a:extLst>
          </p:cNvPr>
          <p:cNvSpPr/>
          <p:nvPr/>
        </p:nvSpPr>
        <p:spPr>
          <a:xfrm rot="2904967">
            <a:off x="7999739" y="1935293"/>
            <a:ext cx="301495" cy="1883785"/>
          </a:xfrm>
          <a:prstGeom prst="downArrow">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4" name="図 13">
            <a:extLst>
              <a:ext uri="{FF2B5EF4-FFF2-40B4-BE49-F238E27FC236}">
                <a16:creationId xmlns:a16="http://schemas.microsoft.com/office/drawing/2014/main" id="{64CEB131-FFD4-82F6-1F50-3827F3822DB2}"/>
              </a:ext>
            </a:extLst>
          </p:cNvPr>
          <p:cNvPicPr>
            <a:picLocks noChangeAspect="1"/>
          </p:cNvPicPr>
          <p:nvPr/>
        </p:nvPicPr>
        <p:blipFill>
          <a:blip r:embed="rId9"/>
          <a:stretch>
            <a:fillRect/>
          </a:stretch>
        </p:blipFill>
        <p:spPr>
          <a:xfrm>
            <a:off x="2903887" y="2385250"/>
            <a:ext cx="973552" cy="1146498"/>
          </a:xfrm>
          <a:prstGeom prst="rect">
            <a:avLst/>
          </a:prstGeom>
          <a:ln>
            <a:noFill/>
          </a:ln>
          <a:effectLst>
            <a:softEdge rad="112500"/>
          </a:effectLst>
        </p:spPr>
      </p:pic>
      <p:pic>
        <p:nvPicPr>
          <p:cNvPr id="44" name="図 43" descr="暗い, 凧, 傘, 部屋 が含まれている画像&#10;&#10;自動的に生成された説明">
            <a:extLst>
              <a:ext uri="{FF2B5EF4-FFF2-40B4-BE49-F238E27FC236}">
                <a16:creationId xmlns:a16="http://schemas.microsoft.com/office/drawing/2014/main" id="{D226FE21-F553-8EA8-A58B-D8E4F7EA3B9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394733" y="2289863"/>
            <a:ext cx="1353793" cy="1248948"/>
          </a:xfrm>
          <a:prstGeom prst="rect">
            <a:avLst/>
          </a:prstGeom>
        </p:spPr>
      </p:pic>
      <p:pic>
        <p:nvPicPr>
          <p:cNvPr id="45" name="図 44" descr="図形&#10;&#10;低い精度で自動的に生成された説明">
            <a:extLst>
              <a:ext uri="{FF2B5EF4-FFF2-40B4-BE49-F238E27FC236}">
                <a16:creationId xmlns:a16="http://schemas.microsoft.com/office/drawing/2014/main" id="{0E8D90E9-7ECD-6719-9FB2-7777E5D1CAEB}"/>
              </a:ext>
            </a:extLst>
          </p:cNvPr>
          <p:cNvPicPr>
            <a:picLocks noChangeAspect="1"/>
          </p:cNvPicPr>
          <p:nvPr/>
        </p:nvPicPr>
        <p:blipFill rotWithShape="1">
          <a:blip r:embed="rId11">
            <a:extLst>
              <a:ext uri="{28A0092B-C50C-407E-A947-70E740481C1C}">
                <a14:useLocalDpi xmlns:a14="http://schemas.microsoft.com/office/drawing/2010/main" val="0"/>
              </a:ext>
            </a:extLst>
          </a:blip>
          <a:srcRect t="30730"/>
          <a:stretch/>
        </p:blipFill>
        <p:spPr>
          <a:xfrm>
            <a:off x="4612578" y="4193403"/>
            <a:ext cx="736961" cy="733865"/>
          </a:xfrm>
          <a:prstGeom prst="rect">
            <a:avLst/>
          </a:prstGeom>
        </p:spPr>
      </p:pic>
      <p:pic>
        <p:nvPicPr>
          <p:cNvPr id="46" name="図 45">
            <a:extLst>
              <a:ext uri="{FF2B5EF4-FFF2-40B4-BE49-F238E27FC236}">
                <a16:creationId xmlns:a16="http://schemas.microsoft.com/office/drawing/2014/main" id="{1A10C5DF-4B70-9AF3-1DDF-10A89A2607C9}"/>
              </a:ext>
            </a:extLst>
          </p:cNvPr>
          <p:cNvPicPr>
            <a:picLocks noChangeAspect="1"/>
          </p:cNvPicPr>
          <p:nvPr/>
        </p:nvPicPr>
        <p:blipFill>
          <a:blip r:embed="rId12"/>
          <a:stretch>
            <a:fillRect/>
          </a:stretch>
        </p:blipFill>
        <p:spPr>
          <a:xfrm>
            <a:off x="2444784" y="4442303"/>
            <a:ext cx="1487275" cy="969929"/>
          </a:xfrm>
          <a:prstGeom prst="rect">
            <a:avLst/>
          </a:prstGeom>
          <a:ln>
            <a:noFill/>
          </a:ln>
          <a:effectLst>
            <a:softEdge rad="112500"/>
          </a:effectLst>
        </p:spPr>
      </p:pic>
      <p:pic>
        <p:nvPicPr>
          <p:cNvPr id="47" name="図 46" descr="図形&#10;&#10;低い精度で自動的に生成された説明">
            <a:extLst>
              <a:ext uri="{FF2B5EF4-FFF2-40B4-BE49-F238E27FC236}">
                <a16:creationId xmlns:a16="http://schemas.microsoft.com/office/drawing/2014/main" id="{727B8034-02C5-C988-09A1-049D4C5E1AA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113661" y="1642610"/>
            <a:ext cx="214502" cy="711838"/>
          </a:xfrm>
          <a:prstGeom prst="rect">
            <a:avLst/>
          </a:prstGeom>
        </p:spPr>
      </p:pic>
      <p:pic>
        <p:nvPicPr>
          <p:cNvPr id="50" name="図 49">
            <a:extLst>
              <a:ext uri="{FF2B5EF4-FFF2-40B4-BE49-F238E27FC236}">
                <a16:creationId xmlns:a16="http://schemas.microsoft.com/office/drawing/2014/main" id="{41923588-AE1B-E3DA-C3FF-6DC38BF5634F}"/>
              </a:ext>
            </a:extLst>
          </p:cNvPr>
          <p:cNvPicPr>
            <a:picLocks noChangeAspect="1"/>
          </p:cNvPicPr>
          <p:nvPr/>
        </p:nvPicPr>
        <p:blipFill>
          <a:blip r:embed="rId14"/>
          <a:stretch>
            <a:fillRect/>
          </a:stretch>
        </p:blipFill>
        <p:spPr>
          <a:xfrm>
            <a:off x="8982160" y="2279884"/>
            <a:ext cx="1009961" cy="1243007"/>
          </a:xfrm>
          <a:prstGeom prst="rect">
            <a:avLst/>
          </a:prstGeom>
          <a:ln>
            <a:noFill/>
          </a:ln>
          <a:effectLst>
            <a:softEdge rad="112500"/>
          </a:effectLst>
        </p:spPr>
      </p:pic>
      <p:pic>
        <p:nvPicPr>
          <p:cNvPr id="51" name="図 50">
            <a:extLst>
              <a:ext uri="{FF2B5EF4-FFF2-40B4-BE49-F238E27FC236}">
                <a16:creationId xmlns:a16="http://schemas.microsoft.com/office/drawing/2014/main" id="{87AFE1E4-4807-696B-06AE-8A9F09ACC99B}"/>
              </a:ext>
            </a:extLst>
          </p:cNvPr>
          <p:cNvPicPr>
            <a:picLocks noChangeAspect="1"/>
          </p:cNvPicPr>
          <p:nvPr/>
        </p:nvPicPr>
        <p:blipFill>
          <a:blip r:embed="rId15"/>
          <a:stretch>
            <a:fillRect/>
          </a:stretch>
        </p:blipFill>
        <p:spPr>
          <a:xfrm>
            <a:off x="8507363" y="4375762"/>
            <a:ext cx="1329580" cy="1026229"/>
          </a:xfrm>
          <a:prstGeom prst="rect">
            <a:avLst/>
          </a:prstGeom>
          <a:ln>
            <a:noFill/>
          </a:ln>
          <a:effectLst>
            <a:softEdge rad="112500"/>
          </a:effectLst>
        </p:spPr>
      </p:pic>
      <p:sp>
        <p:nvSpPr>
          <p:cNvPr id="52" name="直方体 51">
            <a:extLst>
              <a:ext uri="{FF2B5EF4-FFF2-40B4-BE49-F238E27FC236}">
                <a16:creationId xmlns:a16="http://schemas.microsoft.com/office/drawing/2014/main" id="{95678D4A-5057-80E6-5D5C-1405E3E90144}"/>
              </a:ext>
            </a:extLst>
          </p:cNvPr>
          <p:cNvSpPr/>
          <p:nvPr/>
        </p:nvSpPr>
        <p:spPr>
          <a:xfrm>
            <a:off x="10637831" y="4157101"/>
            <a:ext cx="967608" cy="762515"/>
          </a:xfrm>
          <a:prstGeom prst="cub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b="1"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id="{7D74E6CB-F1C0-6B8A-F554-E6D303A3760F}"/>
              </a:ext>
            </a:extLst>
          </p:cNvPr>
          <p:cNvSpPr/>
          <p:nvPr/>
        </p:nvSpPr>
        <p:spPr>
          <a:xfrm>
            <a:off x="6346641" y="5571742"/>
            <a:ext cx="896146" cy="112392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b="1" dirty="0">
                <a:solidFill>
                  <a:srgbClr val="006666"/>
                </a:solidFill>
              </a:rPr>
              <a:t>Result</a:t>
            </a:r>
            <a:endParaRPr kumimoji="1" lang="ja-JP" altLang="en-US" sz="2000" b="1" dirty="0">
              <a:solidFill>
                <a:srgbClr val="006666"/>
              </a:solidFill>
            </a:endParaRPr>
          </a:p>
        </p:txBody>
      </p:sp>
    </p:spTree>
    <p:extLst>
      <p:ext uri="{BB962C8B-B14F-4D97-AF65-F5344CB8AC3E}">
        <p14:creationId xmlns:p14="http://schemas.microsoft.com/office/powerpoint/2010/main" val="2125648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8B892878-95BF-5EB5-18BA-EA5E7E1640C6}"/>
              </a:ext>
            </a:extLst>
          </p:cNvPr>
          <p:cNvSpPr>
            <a:spLocks noGrp="1"/>
          </p:cNvSpPr>
          <p:nvPr>
            <p:ph type="ftr" sz="quarter" idx="3"/>
          </p:nvPr>
        </p:nvSpPr>
        <p:spPr>
          <a:xfrm>
            <a:off x="0" y="6562412"/>
            <a:ext cx="4114800" cy="288000"/>
          </a:xfrm>
        </p:spPr>
        <p:txBody>
          <a:bodyPr/>
          <a:lstStyle/>
          <a:p>
            <a:pPr algn="l"/>
            <a:r>
              <a:rPr lang="ja-JP" altLang="en-US">
                <a:effectLst>
                  <a:outerShdw blurRad="50800" dist="38100" dir="2700000" algn="tl" rotWithShape="0">
                    <a:prstClr val="black">
                      <a:alpha val="40000"/>
                    </a:prstClr>
                  </a:outerShdw>
                </a:effectLst>
              </a:rPr>
              <a:t>　</a:t>
            </a:r>
            <a:r>
              <a:rPr lang="en-US" altLang="ja-JP">
                <a:effectLst>
                  <a:outerShdw blurRad="50800" dist="38100" dir="2700000" algn="tl" rotWithShape="0">
                    <a:prstClr val="black">
                      <a:alpha val="40000"/>
                    </a:prstClr>
                  </a:outerShdw>
                </a:effectLst>
              </a:rPr>
              <a:t>© AMCON INC. - All rights reserved.</a:t>
            </a:r>
            <a:endParaRPr lang="ja-JP" altLang="en-US" dirty="0">
              <a:effectLst>
                <a:outerShdw blurRad="50800" dist="38100" dir="2700000" algn="tl" rotWithShape="0">
                  <a:prstClr val="black">
                    <a:alpha val="40000"/>
                  </a:prstClr>
                </a:outerShdw>
              </a:effectLst>
            </a:endParaRPr>
          </a:p>
        </p:txBody>
      </p:sp>
      <p:sp>
        <p:nvSpPr>
          <p:cNvPr id="5" name="スライド番号プレースホルダー 4">
            <a:extLst>
              <a:ext uri="{FF2B5EF4-FFF2-40B4-BE49-F238E27FC236}">
                <a16:creationId xmlns:a16="http://schemas.microsoft.com/office/drawing/2014/main" id="{92E0D90C-F949-1C66-D755-0E9F68384328}"/>
              </a:ext>
            </a:extLst>
          </p:cNvPr>
          <p:cNvSpPr>
            <a:spLocks noGrp="1"/>
          </p:cNvSpPr>
          <p:nvPr>
            <p:ph type="sldNum" sz="quarter" idx="4"/>
          </p:nvPr>
        </p:nvSpPr>
        <p:spPr>
          <a:xfrm>
            <a:off x="9448800" y="6562412"/>
            <a:ext cx="2743200" cy="288000"/>
          </a:xfrm>
        </p:spPr>
        <p:txBody>
          <a:bodyPr/>
          <a:lstStyle/>
          <a:p>
            <a:fld id="{8752718F-91EF-447C-90DB-EA2C19796B35}" type="slidenum">
              <a:rPr lang="ja-JP" altLang="en-US" smtClean="0">
                <a:effectLst>
                  <a:outerShdw blurRad="50800" dist="38100" dir="2700000" algn="tl" rotWithShape="0">
                    <a:prstClr val="black">
                      <a:alpha val="40000"/>
                    </a:prstClr>
                  </a:outerShdw>
                </a:effectLst>
              </a:rPr>
              <a:pPr/>
              <a:t>4</a:t>
            </a:fld>
            <a:endParaRPr lang="ja-JP" altLang="en-US" dirty="0">
              <a:effectLst>
                <a:outerShdw blurRad="50800" dist="38100" dir="2700000" algn="tl" rotWithShape="0">
                  <a:prstClr val="black">
                    <a:alpha val="40000"/>
                  </a:prstClr>
                </a:outerShdw>
              </a:effectLst>
            </a:endParaRPr>
          </a:p>
        </p:txBody>
      </p:sp>
      <p:graphicFrame>
        <p:nvGraphicFramePr>
          <p:cNvPr id="7" name="表 5">
            <a:extLst>
              <a:ext uri="{FF2B5EF4-FFF2-40B4-BE49-F238E27FC236}">
                <a16:creationId xmlns:a16="http://schemas.microsoft.com/office/drawing/2014/main" id="{3CEAC3C4-CEC5-428C-CCEA-1F19009675CE}"/>
              </a:ext>
            </a:extLst>
          </p:cNvPr>
          <p:cNvGraphicFramePr>
            <a:graphicFrameLocks noGrp="1"/>
          </p:cNvGraphicFramePr>
          <p:nvPr>
            <p:extLst>
              <p:ext uri="{D42A27DB-BD31-4B8C-83A1-F6EECF244321}">
                <p14:modId xmlns:p14="http://schemas.microsoft.com/office/powerpoint/2010/main" val="2221120809"/>
              </p:ext>
            </p:extLst>
          </p:nvPr>
        </p:nvGraphicFramePr>
        <p:xfrm>
          <a:off x="342543" y="756920"/>
          <a:ext cx="5410926" cy="6070600"/>
        </p:xfrm>
        <a:graphic>
          <a:graphicData uri="http://schemas.openxmlformats.org/drawingml/2006/table">
            <a:tbl>
              <a:tblPr firstRow="1" bandRow="1">
                <a:tableStyleId>{5940675A-B579-460E-94D1-54222C63F5DA}</a:tableStyleId>
              </a:tblPr>
              <a:tblGrid>
                <a:gridCol w="2705463">
                  <a:extLst>
                    <a:ext uri="{9D8B030D-6E8A-4147-A177-3AD203B41FA5}">
                      <a16:colId xmlns:a16="http://schemas.microsoft.com/office/drawing/2014/main" val="1850507681"/>
                    </a:ext>
                  </a:extLst>
                </a:gridCol>
                <a:gridCol w="2705463">
                  <a:extLst>
                    <a:ext uri="{9D8B030D-6E8A-4147-A177-3AD203B41FA5}">
                      <a16:colId xmlns:a16="http://schemas.microsoft.com/office/drawing/2014/main" val="2908917109"/>
                    </a:ext>
                  </a:extLst>
                </a:gridCol>
              </a:tblGrid>
              <a:tr h="370840">
                <a:tc gridSpan="2">
                  <a:txBody>
                    <a:bodyPr/>
                    <a:lstStyle/>
                    <a:p>
                      <a:r>
                        <a:rPr kumimoji="1" lang="en-US" altLang="ja-JP" sz="1400" b="1" dirty="0">
                          <a:solidFill>
                            <a:schemeClr val="bg1"/>
                          </a:solidFill>
                          <a:effectLst>
                            <a:outerShdw blurRad="50800" dist="38100" dir="2700000" algn="tl" rotWithShape="0">
                              <a:prstClr val="black">
                                <a:alpha val="40000"/>
                              </a:prstClr>
                            </a:outerShdw>
                          </a:effectLst>
                        </a:rPr>
                        <a:t>Potential 5 </a:t>
                      </a:r>
                      <a:r>
                        <a:rPr kumimoji="1" lang="en-US" altLang="ja-JP" sz="1100" b="1" dirty="0">
                          <a:solidFill>
                            <a:schemeClr val="bg1"/>
                          </a:solidFill>
                          <a:effectLst>
                            <a:outerShdw blurRad="50800" dist="38100" dir="2700000" algn="tl" rotWithShape="0">
                              <a:prstClr val="black">
                                <a:alpha val="40000"/>
                              </a:prstClr>
                            </a:outerShdw>
                          </a:effectLst>
                        </a:rPr>
                        <a:t>(Reducing the volume of fiber rich raw wastewater)</a:t>
                      </a:r>
                      <a:endParaRPr kumimoji="1" lang="en-US" altLang="ja-JP" sz="1400" b="1" dirty="0">
                        <a:solidFill>
                          <a:schemeClr val="bg1"/>
                        </a:solidFill>
                        <a:effectLst>
                          <a:outerShdw blurRad="50800" dist="38100" dir="2700000" algn="tl" rotWithShape="0">
                            <a:prstClr val="black">
                              <a:alpha val="40000"/>
                            </a:prstClr>
                          </a:outerShdw>
                        </a:effectLst>
                      </a:endParaRPr>
                    </a:p>
                  </a:txBody>
                  <a:tcPr anchor="ctr">
                    <a:solidFill>
                      <a:srgbClr val="00A89D"/>
                    </a:solidFill>
                  </a:tcPr>
                </a:tc>
                <a:tc hMerge="1">
                  <a:txBody>
                    <a:bodyPr/>
                    <a:lstStyle/>
                    <a:p>
                      <a:endParaRPr kumimoji="1" lang="en-US" altLang="ja-JP" dirty="0"/>
                    </a:p>
                    <a:p>
                      <a:endParaRPr kumimoji="1" lang="ja-JP" altLang="en-US" dirty="0"/>
                    </a:p>
                  </a:txBody>
                  <a:tcPr/>
                </a:tc>
                <a:extLst>
                  <a:ext uri="{0D108BD9-81ED-4DB2-BD59-A6C34878D82A}">
                    <a16:rowId xmlns:a16="http://schemas.microsoft.com/office/drawing/2014/main" val="3023478012"/>
                  </a:ext>
                </a:extLst>
              </a:tr>
              <a:tr h="370840">
                <a:tc>
                  <a:txBody>
                    <a:bodyPr/>
                    <a:lstStyle/>
                    <a:p>
                      <a:r>
                        <a:rPr kumimoji="1" lang="en-US" altLang="ja-JP" sz="1200" b="1" dirty="0">
                          <a:effectLst>
                            <a:outerShdw blurRad="50800" dist="38100" dir="2700000" algn="tl" rotWithShape="0">
                              <a:prstClr val="black">
                                <a:alpha val="40000"/>
                              </a:prstClr>
                            </a:outerShdw>
                          </a:effectLst>
                        </a:rPr>
                        <a:t>Industry</a:t>
                      </a:r>
                      <a:r>
                        <a:rPr kumimoji="1" lang="en-US" altLang="ja-JP" sz="1200" dirty="0">
                          <a:effectLst>
                            <a:outerShdw blurRad="50800" dist="38100" dir="2700000" algn="tl" rotWithShape="0">
                              <a:prstClr val="black">
                                <a:alpha val="40000"/>
                              </a:prstClr>
                            </a:outerShdw>
                          </a:effectLst>
                        </a:rPr>
                        <a:t>:</a:t>
                      </a:r>
                      <a:r>
                        <a:rPr kumimoji="1" lang="en-US" altLang="ja-JP" sz="1400" dirty="0">
                          <a:effectLst>
                            <a:outerShdw blurRad="50800" dist="38100" dir="2700000" algn="tl" rotWithShape="0">
                              <a:prstClr val="black">
                                <a:alpha val="40000"/>
                              </a:prstClr>
                            </a:outerShdw>
                          </a:effectLst>
                        </a:rPr>
                        <a:t> </a:t>
                      </a:r>
                      <a:r>
                        <a:rPr kumimoji="1" lang="en-US" altLang="ja-JP" sz="1200" dirty="0">
                          <a:effectLst>
                            <a:outerShdw blurRad="50800" dist="38100" dir="2700000" algn="tl" rotWithShape="0">
                              <a:prstClr val="black">
                                <a:alpha val="40000"/>
                              </a:prstClr>
                            </a:outerShdw>
                          </a:effectLst>
                        </a:rPr>
                        <a:t>Aluminum Ingot</a:t>
                      </a:r>
                      <a:r>
                        <a:rPr kumimoji="1" lang="en-US" altLang="ja-JP" sz="1400" dirty="0">
                          <a:effectLst>
                            <a:outerShdw blurRad="50800" dist="38100" dir="2700000" algn="tl" rotWithShape="0">
                              <a:prstClr val="black">
                                <a:alpha val="40000"/>
                              </a:prstClr>
                            </a:outerShdw>
                          </a:effectLst>
                        </a:rPr>
                        <a:t> </a:t>
                      </a:r>
                      <a:endParaRPr kumimoji="1" lang="en-US" altLang="ja-JP" sz="1400"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txBody>
                  <a:tcPr anchor="ctr">
                    <a:solidFill>
                      <a:schemeClr val="bg1"/>
                    </a:solidFill>
                  </a:tcPr>
                </a:tc>
                <a:tc>
                  <a:txBody>
                    <a:bodyPr/>
                    <a:lstStyle/>
                    <a:p>
                      <a:r>
                        <a:rPr kumimoji="1" lang="en-US" altLang="ja-JP" sz="1200" b="1" dirty="0">
                          <a:effectLst>
                            <a:outerShdw blurRad="50800" dist="38100" dir="2700000" algn="tl" rotWithShape="0">
                              <a:prstClr val="black">
                                <a:alpha val="40000"/>
                              </a:prstClr>
                            </a:outerShdw>
                          </a:effectLst>
                        </a:rPr>
                        <a:t>Sludge</a:t>
                      </a:r>
                      <a:r>
                        <a:rPr kumimoji="1" lang="ja-JP" altLang="en-US" sz="1200" b="1" dirty="0">
                          <a:effectLst>
                            <a:outerShdw blurRad="50800" dist="38100" dir="2700000" algn="tl" rotWithShape="0">
                              <a:prstClr val="black">
                                <a:alpha val="40000"/>
                              </a:prstClr>
                            </a:outerShdw>
                          </a:effectLst>
                        </a:rPr>
                        <a:t> </a:t>
                      </a:r>
                      <a:r>
                        <a:rPr kumimoji="1" lang="en-US" altLang="ja-JP" sz="1200" b="1" dirty="0">
                          <a:effectLst>
                            <a:outerShdw blurRad="50800" dist="38100" dir="2700000" algn="tl" rotWithShape="0">
                              <a:prstClr val="black">
                                <a:alpha val="40000"/>
                              </a:prstClr>
                            </a:outerShdw>
                          </a:effectLst>
                        </a:rPr>
                        <a:t>Type</a:t>
                      </a:r>
                      <a:r>
                        <a:rPr kumimoji="1" lang="en-US" altLang="ja-JP" sz="1200" dirty="0">
                          <a:effectLst>
                            <a:outerShdw blurRad="50800" dist="38100" dir="2700000" algn="tl" rotWithShape="0">
                              <a:prstClr val="black">
                                <a:alpha val="40000"/>
                              </a:prstClr>
                            </a:outerShdw>
                          </a:effectLst>
                        </a:rPr>
                        <a:t>: Raw-wastewater from Aluminum washing process</a:t>
                      </a:r>
                      <a:endParaRPr kumimoji="1" lang="en-US" altLang="ja-JP" sz="1200"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txBody>
                  <a:tcPr anchor="ctr">
                    <a:solidFill>
                      <a:schemeClr val="bg1"/>
                    </a:solidFill>
                  </a:tcPr>
                </a:tc>
                <a:extLst>
                  <a:ext uri="{0D108BD9-81ED-4DB2-BD59-A6C34878D82A}">
                    <a16:rowId xmlns:a16="http://schemas.microsoft.com/office/drawing/2014/main" val="2724874003"/>
                  </a:ext>
                </a:extLst>
              </a:tr>
              <a:tr h="370840">
                <a:tc gridSpan="2">
                  <a:txBody>
                    <a:bodyPr/>
                    <a:lstStyle/>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1" u="sng"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1" u="sng"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400" b="1"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txBody>
                  <a:tcPr anchor="ctr">
                    <a:solidFill>
                      <a:schemeClr val="bg1"/>
                    </a:solidFill>
                  </a:tcPr>
                </a:tc>
                <a:tc hMerge="1">
                  <a:txBody>
                    <a:bodyPr/>
                    <a:lstStyle/>
                    <a:p>
                      <a:endParaRPr kumimoji="1" lang="ja-JP" altLang="en-US"/>
                    </a:p>
                  </a:txBody>
                  <a:tcPr/>
                </a:tc>
                <a:extLst>
                  <a:ext uri="{0D108BD9-81ED-4DB2-BD59-A6C34878D82A}">
                    <a16:rowId xmlns:a16="http://schemas.microsoft.com/office/drawing/2014/main" val="594992003"/>
                  </a:ext>
                </a:extLst>
              </a:tr>
              <a:tr h="370840">
                <a:tc gridSpan="2">
                  <a:txBody>
                    <a:bodyPr/>
                    <a:lstStyle/>
                    <a:p>
                      <a:pPr lvl="2"/>
                      <a:r>
                        <a:rPr kumimoji="1" lang="en-US" altLang="ja-JP" sz="1100" b="0" u="none"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By installing DUO in an environment without wastewater treatment facilities, it becomes possible to perform solid-liquid separation between the raw water and fibrous materials, reducing the volume of sludge while simultaneously enabling immediate reuse of the treated water as wash water. </a:t>
                      </a:r>
                    </a:p>
                    <a:p>
                      <a:pPr lvl="2"/>
                      <a:r>
                        <a:rPr kumimoji="1" lang="en-US" altLang="ja-JP" sz="1100" b="0" u="none"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2 polymer dosage</a:t>
                      </a:r>
                    </a:p>
                  </a:txBody>
                  <a:tcPr anchor="ctr">
                    <a:solidFill>
                      <a:schemeClr val="bg1"/>
                    </a:solidFill>
                  </a:tcPr>
                </a:tc>
                <a:tc hMerge="1">
                  <a:txBody>
                    <a:bodyPr/>
                    <a:lstStyle/>
                    <a:p>
                      <a:endParaRPr kumimoji="1" lang="en-US" altLang="ja-JP" sz="1400" dirty="0">
                        <a:latin typeface="+mn-ea"/>
                        <a:ea typeface="+mn-ea"/>
                      </a:endParaRPr>
                    </a:p>
                  </a:txBody>
                  <a:tcPr/>
                </a:tc>
                <a:extLst>
                  <a:ext uri="{0D108BD9-81ED-4DB2-BD59-A6C34878D82A}">
                    <a16:rowId xmlns:a16="http://schemas.microsoft.com/office/drawing/2014/main" val="790320605"/>
                  </a:ext>
                </a:extLst>
              </a:tr>
            </a:tbl>
          </a:graphicData>
        </a:graphic>
      </p:graphicFrame>
      <p:sp>
        <p:nvSpPr>
          <p:cNvPr id="16" name="フローチャート: 代替処理 15">
            <a:extLst>
              <a:ext uri="{FF2B5EF4-FFF2-40B4-BE49-F238E27FC236}">
                <a16:creationId xmlns:a16="http://schemas.microsoft.com/office/drawing/2014/main" id="{915BCC53-A393-F17A-B194-86C20CBF09C4}"/>
              </a:ext>
            </a:extLst>
          </p:cNvPr>
          <p:cNvSpPr/>
          <p:nvPr/>
        </p:nvSpPr>
        <p:spPr>
          <a:xfrm>
            <a:off x="527767" y="1778438"/>
            <a:ext cx="5074543" cy="408623"/>
          </a:xfrm>
          <a:prstGeom prst="flowChartAlternateProcess">
            <a:avLst/>
          </a:prstGeom>
          <a:solidFill>
            <a:schemeClr val="accent4">
              <a:lumMod val="20000"/>
              <a:lumOff val="80000"/>
            </a:schemeClr>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r>
              <a:rPr kumimoji="1" lang="ja-JP" altLang="en-US" dirty="0">
                <a:solidFill>
                  <a:schemeClr val="tx1"/>
                </a:solidFill>
              </a:rPr>
              <a:t>　</a:t>
            </a:r>
            <a:r>
              <a:rPr lang="en-US" altLang="ja-JP" b="1" dirty="0">
                <a:solidFill>
                  <a:schemeClr val="tx1"/>
                </a:solidFill>
              </a:rPr>
              <a:t>Washing</a:t>
            </a:r>
            <a:r>
              <a:rPr lang="ja-JP" altLang="en-US" b="1" dirty="0">
                <a:solidFill>
                  <a:schemeClr val="tx1"/>
                </a:solidFill>
              </a:rPr>
              <a:t> </a:t>
            </a:r>
            <a:r>
              <a:rPr lang="en-US" altLang="ja-JP" b="1" dirty="0">
                <a:solidFill>
                  <a:schemeClr val="tx1"/>
                </a:solidFill>
              </a:rPr>
              <a:t>Process</a:t>
            </a:r>
            <a:endParaRPr kumimoji="1" lang="ja-JP" altLang="en-US" b="1" dirty="0">
              <a:solidFill>
                <a:schemeClr val="tx1"/>
              </a:solidFill>
            </a:endParaRPr>
          </a:p>
        </p:txBody>
      </p:sp>
      <p:pic>
        <p:nvPicPr>
          <p:cNvPr id="21" name="図 20" descr="レゴ が含まれている画像">
            <a:extLst>
              <a:ext uri="{FF2B5EF4-FFF2-40B4-BE49-F238E27FC236}">
                <a16:creationId xmlns:a16="http://schemas.microsoft.com/office/drawing/2014/main" id="{8F4649EA-BCF9-9AB0-4E3C-1BD027FA45F1}"/>
              </a:ext>
            </a:extLst>
          </p:cNvPr>
          <p:cNvPicPr>
            <a:picLocks noChangeAspect="1"/>
          </p:cNvPicPr>
          <p:nvPr/>
        </p:nvPicPr>
        <p:blipFill rotWithShape="1">
          <a:blip r:embed="rId2">
            <a:extLst>
              <a:ext uri="{28A0092B-C50C-407E-A947-70E740481C1C}">
                <a14:useLocalDpi xmlns:a14="http://schemas.microsoft.com/office/drawing/2010/main" val="0"/>
              </a:ext>
            </a:extLst>
          </a:blip>
          <a:srcRect l="27510" t="20843" r="28864" b="13884"/>
          <a:stretch/>
        </p:blipFill>
        <p:spPr>
          <a:xfrm>
            <a:off x="2542261" y="3459105"/>
            <a:ext cx="1080000" cy="908930"/>
          </a:xfrm>
          <a:prstGeom prst="rect">
            <a:avLst/>
          </a:prstGeom>
        </p:spPr>
      </p:pic>
      <p:sp>
        <p:nvSpPr>
          <p:cNvPr id="29" name="テキスト ボックス 28">
            <a:extLst>
              <a:ext uri="{FF2B5EF4-FFF2-40B4-BE49-F238E27FC236}">
                <a16:creationId xmlns:a16="http://schemas.microsoft.com/office/drawing/2014/main" id="{65D187E4-A5F5-D103-487E-69E2CE3C3D8E}"/>
              </a:ext>
            </a:extLst>
          </p:cNvPr>
          <p:cNvSpPr txBox="1"/>
          <p:nvPr/>
        </p:nvSpPr>
        <p:spPr>
          <a:xfrm>
            <a:off x="4330391" y="4905110"/>
            <a:ext cx="1165709" cy="715089"/>
          </a:xfrm>
          <a:prstGeom prst="roundRect">
            <a:avLst/>
          </a:prstGeom>
          <a:noFill/>
          <a:ln>
            <a:solidFill>
              <a:schemeClr val="tx1"/>
            </a:solidFill>
          </a:ln>
        </p:spPr>
        <p:txBody>
          <a:bodyPr wrap="none" rtlCol="0">
            <a:spAutoFit/>
          </a:bodyPr>
          <a:lstStyle/>
          <a:p>
            <a:r>
              <a:rPr lang="en-US" altLang="ja-JP" b="1"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Recycle</a:t>
            </a:r>
          </a:p>
          <a:p>
            <a:pPr algn="ctr"/>
            <a:r>
              <a:rPr lang="en-US" altLang="ja-JP" b="1"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water</a:t>
            </a:r>
            <a:endParaRPr kumimoji="1" lang="ja-JP" altLang="en-US" b="1"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p:txBody>
      </p:sp>
      <p:pic>
        <p:nvPicPr>
          <p:cNvPr id="17" name="図 16" descr="石のベンチ&#10;&#10;低い精度で自動的に生成された説明">
            <a:extLst>
              <a:ext uri="{FF2B5EF4-FFF2-40B4-BE49-F238E27FC236}">
                <a16:creationId xmlns:a16="http://schemas.microsoft.com/office/drawing/2014/main" id="{D9A363AD-4008-2C67-A4F3-E1945CCB2C87}"/>
              </a:ext>
            </a:extLst>
          </p:cNvPr>
          <p:cNvPicPr>
            <a:picLocks noChangeAspect="1"/>
          </p:cNvPicPr>
          <p:nvPr/>
        </p:nvPicPr>
        <p:blipFill rotWithShape="1">
          <a:blip r:embed="rId3">
            <a:extLst>
              <a:ext uri="{28A0092B-C50C-407E-A947-70E740481C1C}">
                <a14:useLocalDpi xmlns:a14="http://schemas.microsoft.com/office/drawing/2010/main" val="0"/>
              </a:ext>
            </a:extLst>
          </a:blip>
          <a:srcRect l="25911" t="-100" r="11421" b="22532"/>
          <a:stretch/>
        </p:blipFill>
        <p:spPr>
          <a:xfrm flipV="1">
            <a:off x="530311" y="3087835"/>
            <a:ext cx="1368330" cy="12702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5" name="矢印: 下 34">
            <a:extLst>
              <a:ext uri="{FF2B5EF4-FFF2-40B4-BE49-F238E27FC236}">
                <a16:creationId xmlns:a16="http://schemas.microsoft.com/office/drawing/2014/main" id="{87575D70-79D2-F04F-A852-793DCAA40A0A}"/>
              </a:ext>
            </a:extLst>
          </p:cNvPr>
          <p:cNvSpPr/>
          <p:nvPr/>
        </p:nvSpPr>
        <p:spPr>
          <a:xfrm rot="2904967">
            <a:off x="1973307" y="1818749"/>
            <a:ext cx="301495" cy="1883785"/>
          </a:xfrm>
          <a:prstGeom prst="downArrow">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矢印: 下 35">
            <a:extLst>
              <a:ext uri="{FF2B5EF4-FFF2-40B4-BE49-F238E27FC236}">
                <a16:creationId xmlns:a16="http://schemas.microsoft.com/office/drawing/2014/main" id="{D7D28434-9BDC-47D6-3413-5413193CE660}"/>
              </a:ext>
            </a:extLst>
          </p:cNvPr>
          <p:cNvSpPr/>
          <p:nvPr/>
        </p:nvSpPr>
        <p:spPr>
          <a:xfrm rot="16200000">
            <a:off x="1758554" y="3691006"/>
            <a:ext cx="292180" cy="618623"/>
          </a:xfrm>
          <a:prstGeom prst="downArrow">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矢印: 下 37">
            <a:extLst>
              <a:ext uri="{FF2B5EF4-FFF2-40B4-BE49-F238E27FC236}">
                <a16:creationId xmlns:a16="http://schemas.microsoft.com/office/drawing/2014/main" id="{05D3B88F-A2A1-AC78-738F-2E05C1D836EB}"/>
              </a:ext>
            </a:extLst>
          </p:cNvPr>
          <p:cNvSpPr/>
          <p:nvPr/>
        </p:nvSpPr>
        <p:spPr>
          <a:xfrm rot="14651111">
            <a:off x="4061537" y="2945727"/>
            <a:ext cx="269062" cy="679983"/>
          </a:xfrm>
          <a:prstGeom prst="downArrow">
            <a:avLst/>
          </a:prstGeom>
          <a:solidFill>
            <a:srgbClr val="FFFF00"/>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ボックス 56">
            <a:extLst>
              <a:ext uri="{FF2B5EF4-FFF2-40B4-BE49-F238E27FC236}">
                <a16:creationId xmlns:a16="http://schemas.microsoft.com/office/drawing/2014/main" id="{186352EB-205D-BF3F-3D71-CA6FF0100162}"/>
              </a:ext>
            </a:extLst>
          </p:cNvPr>
          <p:cNvSpPr txBox="1"/>
          <p:nvPr/>
        </p:nvSpPr>
        <p:spPr>
          <a:xfrm>
            <a:off x="428366" y="4398809"/>
            <a:ext cx="1721326" cy="1021556"/>
          </a:xfrm>
          <a:prstGeom prst="roundRect">
            <a:avLst/>
          </a:prstGeom>
          <a:noFill/>
          <a:ln>
            <a:solidFill>
              <a:schemeClr val="tx1"/>
            </a:solidFill>
          </a:ln>
        </p:spPr>
        <p:txBody>
          <a:bodyPr wrap="none" rtlCol="0">
            <a:spAutoFit/>
          </a:bodyPr>
          <a:lstStyle/>
          <a:p>
            <a:pPr algn="ctr"/>
            <a:r>
              <a:rPr lang="en-US" altLang="ja-JP" sz="1800" b="1"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The Line</a:t>
            </a:r>
          </a:p>
          <a:p>
            <a:pPr algn="ctr"/>
            <a:r>
              <a:rPr lang="en-US" altLang="ja-JP" sz="1800" b="1"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of</a:t>
            </a:r>
          </a:p>
          <a:p>
            <a:pPr algn="ctr"/>
            <a:r>
              <a:rPr lang="en-US" altLang="ja-JP" b="1"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W</a:t>
            </a:r>
            <a:r>
              <a:rPr lang="en-US" altLang="ja-JP" sz="1800" b="1"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astewater</a:t>
            </a:r>
            <a:endParaRPr kumimoji="1" lang="ja-JP" altLang="en-US" sz="1800" b="1"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p:txBody>
      </p:sp>
      <p:sp>
        <p:nvSpPr>
          <p:cNvPr id="59" name="タイトル 5">
            <a:extLst>
              <a:ext uri="{FF2B5EF4-FFF2-40B4-BE49-F238E27FC236}">
                <a16:creationId xmlns:a16="http://schemas.microsoft.com/office/drawing/2014/main" id="{D62CFC71-FB7C-91D4-C88F-C160017CCE2F}"/>
              </a:ext>
            </a:extLst>
          </p:cNvPr>
          <p:cNvSpPr>
            <a:spLocks noGrp="1"/>
          </p:cNvSpPr>
          <p:nvPr>
            <p:ph type="title"/>
          </p:nvPr>
        </p:nvSpPr>
        <p:spPr>
          <a:xfrm>
            <a:off x="888999" y="16932"/>
            <a:ext cx="7920000" cy="576000"/>
          </a:xfrm>
        </p:spPr>
        <p:txBody>
          <a:bodyPr/>
          <a:lstStyle/>
          <a:p>
            <a:pPr algn="ctr"/>
            <a:r>
              <a:rPr lang="en-US" altLang="ja-JP" sz="2400" b="1">
                <a:solidFill>
                  <a:schemeClr val="bg1"/>
                </a:solidFill>
                <a:effectLst>
                  <a:outerShdw blurRad="50800" dist="38100" dir="2700000" algn="tl" rotWithShape="0">
                    <a:prstClr val="black">
                      <a:alpha val="40000"/>
                    </a:prstClr>
                  </a:outerShdw>
                </a:effectLst>
              </a:rPr>
              <a:t>VOLUTE DUO Performance Potential</a:t>
            </a:r>
            <a:endParaRPr lang="ja-JP" altLang="en-US" sz="2400" dirty="0"/>
          </a:p>
        </p:txBody>
      </p:sp>
      <p:graphicFrame>
        <p:nvGraphicFramePr>
          <p:cNvPr id="2" name="表 5">
            <a:extLst>
              <a:ext uri="{FF2B5EF4-FFF2-40B4-BE49-F238E27FC236}">
                <a16:creationId xmlns:a16="http://schemas.microsoft.com/office/drawing/2014/main" id="{1AECCF45-5DED-7764-E8BC-1DDB96380A07}"/>
              </a:ext>
            </a:extLst>
          </p:cNvPr>
          <p:cNvGraphicFramePr>
            <a:graphicFrameLocks noGrp="1"/>
          </p:cNvGraphicFramePr>
          <p:nvPr>
            <p:extLst>
              <p:ext uri="{D42A27DB-BD31-4B8C-83A1-F6EECF244321}">
                <p14:modId xmlns:p14="http://schemas.microsoft.com/office/powerpoint/2010/main" val="1585762261"/>
              </p:ext>
            </p:extLst>
          </p:nvPr>
        </p:nvGraphicFramePr>
        <p:xfrm>
          <a:off x="6449658" y="756920"/>
          <a:ext cx="5410926" cy="6075680"/>
        </p:xfrm>
        <a:graphic>
          <a:graphicData uri="http://schemas.openxmlformats.org/drawingml/2006/table">
            <a:tbl>
              <a:tblPr firstRow="1" bandRow="1">
                <a:tableStyleId>{5940675A-B579-460E-94D1-54222C63F5DA}</a:tableStyleId>
              </a:tblPr>
              <a:tblGrid>
                <a:gridCol w="2705463">
                  <a:extLst>
                    <a:ext uri="{9D8B030D-6E8A-4147-A177-3AD203B41FA5}">
                      <a16:colId xmlns:a16="http://schemas.microsoft.com/office/drawing/2014/main" val="1850507681"/>
                    </a:ext>
                  </a:extLst>
                </a:gridCol>
                <a:gridCol w="2705463">
                  <a:extLst>
                    <a:ext uri="{9D8B030D-6E8A-4147-A177-3AD203B41FA5}">
                      <a16:colId xmlns:a16="http://schemas.microsoft.com/office/drawing/2014/main" val="2908917109"/>
                    </a:ext>
                  </a:extLst>
                </a:gridCol>
              </a:tblGrid>
              <a:tr h="370840">
                <a:tc gridSpan="2">
                  <a:txBody>
                    <a:bodyPr/>
                    <a:lstStyle/>
                    <a:p>
                      <a:r>
                        <a:rPr kumimoji="1" lang="en-US" altLang="ja-JP" sz="1400" b="1" dirty="0">
                          <a:solidFill>
                            <a:schemeClr val="bg1"/>
                          </a:solidFill>
                          <a:effectLst>
                            <a:outerShdw blurRad="50800" dist="38100" dir="2700000" algn="tl" rotWithShape="0">
                              <a:prstClr val="black">
                                <a:alpha val="40000"/>
                              </a:prstClr>
                            </a:outerShdw>
                          </a:effectLst>
                        </a:rPr>
                        <a:t>Potential 6 </a:t>
                      </a:r>
                      <a:r>
                        <a:rPr kumimoji="1" lang="en-US" altLang="ja-JP" sz="1200" b="1" dirty="0">
                          <a:solidFill>
                            <a:schemeClr val="bg1"/>
                          </a:solidFill>
                          <a:effectLst>
                            <a:outerShdw blurRad="50800" dist="38100" dir="2700000" algn="tl" rotWithShape="0">
                              <a:prstClr val="black">
                                <a:alpha val="40000"/>
                              </a:prstClr>
                            </a:outerShdw>
                          </a:effectLst>
                        </a:rPr>
                        <a:t>(Dewatering thick sludge with the mobile unit)</a:t>
                      </a:r>
                      <a:endParaRPr kumimoji="1" lang="en-US" altLang="ja-JP" sz="1400" b="1" dirty="0">
                        <a:solidFill>
                          <a:schemeClr val="bg1"/>
                        </a:solidFill>
                        <a:effectLst>
                          <a:outerShdw blurRad="50800" dist="38100" dir="2700000" algn="tl" rotWithShape="0">
                            <a:prstClr val="black">
                              <a:alpha val="40000"/>
                            </a:prstClr>
                          </a:outerShdw>
                        </a:effectLst>
                      </a:endParaRPr>
                    </a:p>
                  </a:txBody>
                  <a:tcPr anchor="ctr">
                    <a:solidFill>
                      <a:schemeClr val="accent2"/>
                    </a:solidFill>
                  </a:tcPr>
                </a:tc>
                <a:tc hMerge="1">
                  <a:txBody>
                    <a:bodyPr/>
                    <a:lstStyle/>
                    <a:p>
                      <a:endParaRPr kumimoji="1" lang="en-US" altLang="ja-JP" dirty="0"/>
                    </a:p>
                    <a:p>
                      <a:endParaRPr kumimoji="1" lang="ja-JP" altLang="en-US" dirty="0"/>
                    </a:p>
                  </a:txBody>
                  <a:tcPr/>
                </a:tc>
                <a:extLst>
                  <a:ext uri="{0D108BD9-81ED-4DB2-BD59-A6C34878D82A}">
                    <a16:rowId xmlns:a16="http://schemas.microsoft.com/office/drawing/2014/main" val="3023478012"/>
                  </a:ext>
                </a:extLst>
              </a:tr>
              <a:tr h="370840">
                <a:tc>
                  <a:txBody>
                    <a:bodyPr/>
                    <a:lstStyle/>
                    <a:p>
                      <a:r>
                        <a:rPr kumimoji="1" lang="en-US" altLang="ja-JP" sz="1200" b="1" dirty="0">
                          <a:effectLst>
                            <a:outerShdw blurRad="50800" dist="38100" dir="2700000" algn="tl" rotWithShape="0">
                              <a:prstClr val="black">
                                <a:alpha val="40000"/>
                              </a:prstClr>
                            </a:outerShdw>
                          </a:effectLst>
                        </a:rPr>
                        <a:t>Industry</a:t>
                      </a:r>
                      <a:r>
                        <a:rPr kumimoji="1" lang="en-US" altLang="ja-JP" sz="1200" dirty="0">
                          <a:effectLst>
                            <a:outerShdw blurRad="50800" dist="38100" dir="2700000" algn="tl" rotWithShape="0">
                              <a:prstClr val="black">
                                <a:alpha val="40000"/>
                              </a:prstClr>
                            </a:outerShdw>
                          </a:effectLst>
                        </a:rPr>
                        <a:t>:</a:t>
                      </a:r>
                      <a:r>
                        <a:rPr kumimoji="1" lang="ja-JP" altLang="en-US" sz="1200" dirty="0">
                          <a:effectLst>
                            <a:outerShdw blurRad="50800" dist="38100" dir="2700000" algn="tl" rotWithShape="0">
                              <a:prstClr val="black">
                                <a:alpha val="40000"/>
                              </a:prstClr>
                            </a:outerShdw>
                          </a:effectLst>
                        </a:rPr>
                        <a:t> </a:t>
                      </a:r>
                      <a:r>
                        <a:rPr kumimoji="1" lang="en-US" altLang="ja-JP" sz="1200" dirty="0">
                          <a:effectLst>
                            <a:outerShdw blurRad="50800" dist="38100" dir="2700000" algn="tl" rotWithShape="0">
                              <a:prstClr val="black">
                                <a:alpha val="40000"/>
                              </a:prstClr>
                            </a:outerShdw>
                          </a:effectLst>
                        </a:rPr>
                        <a:t>Dairy Product</a:t>
                      </a:r>
                      <a:endParaRPr kumimoji="1" lang="en-US" altLang="ja-JP" sz="1200"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txBody>
                  <a:tcPr anchor="ctr">
                    <a:solidFill>
                      <a:schemeClr val="bg1"/>
                    </a:solidFill>
                  </a:tcPr>
                </a:tc>
                <a:tc>
                  <a:txBody>
                    <a:bodyPr/>
                    <a:lstStyle/>
                    <a:p>
                      <a:r>
                        <a:rPr kumimoji="1" lang="en-US" altLang="ja-JP" sz="1200" b="1" dirty="0">
                          <a:effectLst>
                            <a:outerShdw blurRad="50800" dist="38100" dir="2700000" algn="tl" rotWithShape="0">
                              <a:prstClr val="black">
                                <a:alpha val="40000"/>
                              </a:prstClr>
                            </a:outerShdw>
                          </a:effectLst>
                        </a:rPr>
                        <a:t>Sludge</a:t>
                      </a:r>
                      <a:r>
                        <a:rPr kumimoji="1" lang="ja-JP" altLang="en-US" sz="1200" b="1" dirty="0">
                          <a:effectLst>
                            <a:outerShdw blurRad="50800" dist="38100" dir="2700000" algn="tl" rotWithShape="0">
                              <a:prstClr val="black">
                                <a:alpha val="40000"/>
                              </a:prstClr>
                            </a:outerShdw>
                          </a:effectLst>
                        </a:rPr>
                        <a:t> </a:t>
                      </a:r>
                      <a:r>
                        <a:rPr kumimoji="1" lang="en-US" altLang="ja-JP" sz="1200" b="1" dirty="0">
                          <a:effectLst>
                            <a:outerShdw blurRad="50800" dist="38100" dir="2700000" algn="tl" rotWithShape="0">
                              <a:prstClr val="black">
                                <a:alpha val="40000"/>
                              </a:prstClr>
                            </a:outerShdw>
                          </a:effectLst>
                        </a:rPr>
                        <a:t>Type</a:t>
                      </a:r>
                      <a:r>
                        <a:rPr kumimoji="1" lang="en-US" altLang="ja-JP" sz="1200" dirty="0">
                          <a:effectLst>
                            <a:outerShdw blurRad="50800" dist="38100" dir="2700000" algn="tl" rotWithShape="0">
                              <a:prstClr val="black">
                                <a:alpha val="40000"/>
                              </a:prstClr>
                            </a:outerShdw>
                          </a:effectLst>
                        </a:rPr>
                        <a:t>: DAF sludge</a:t>
                      </a:r>
                      <a:endParaRPr kumimoji="1" lang="en-US" altLang="ja-JP" sz="1200"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txBody>
                  <a:tcPr anchor="ctr">
                    <a:solidFill>
                      <a:schemeClr val="bg1"/>
                    </a:solidFill>
                  </a:tcPr>
                </a:tc>
                <a:extLst>
                  <a:ext uri="{0D108BD9-81ED-4DB2-BD59-A6C34878D82A}">
                    <a16:rowId xmlns:a16="http://schemas.microsoft.com/office/drawing/2014/main" val="2724874003"/>
                  </a:ext>
                </a:extLst>
              </a:tr>
              <a:tr h="633207">
                <a:tc gridSpan="2">
                  <a:txBody>
                    <a:bodyPr/>
                    <a:lstStyle/>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1" u="sng"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1" u="sng"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400" b="1"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14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p>
                      <a:endParaRPr kumimoji="1" lang="en-US" altLang="ja-JP" sz="2000" b="1" u="sng" dirty="0">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a:txBody>
                  <a:tcPr anchor="ctr">
                    <a:solidFill>
                      <a:schemeClr val="bg1"/>
                    </a:solidFill>
                  </a:tcPr>
                </a:tc>
                <a:tc hMerge="1">
                  <a:txBody>
                    <a:bodyPr/>
                    <a:lstStyle/>
                    <a:p>
                      <a:endParaRPr kumimoji="1" lang="ja-JP" altLang="en-US"/>
                    </a:p>
                  </a:txBody>
                  <a:tcPr/>
                </a:tc>
                <a:extLst>
                  <a:ext uri="{0D108BD9-81ED-4DB2-BD59-A6C34878D82A}">
                    <a16:rowId xmlns:a16="http://schemas.microsoft.com/office/drawing/2014/main" val="594992003"/>
                  </a:ext>
                </a:extLst>
              </a:tr>
              <a:tr h="370840">
                <a:tc gridSpan="2">
                  <a:txBody>
                    <a:bodyPr/>
                    <a:lstStyle/>
                    <a:p>
                      <a:pPr lvl="2"/>
                      <a:r>
                        <a:rPr kumimoji="1" lang="en-US" altLang="ja-JP" sz="1100" b="0" u="none" dirty="0">
                          <a:effectLst>
                            <a:outerShdw blurRad="50800" dist="38100" dir="2700000" algn="tl" rotWithShape="0">
                              <a:prstClr val="black">
                                <a:alpha val="40000"/>
                              </a:prstClr>
                            </a:outerShdw>
                          </a:effectLst>
                        </a:rPr>
                        <a:t>For dairy product manufacturing wastewater, which contains high concentrations of oil and has high viscosity, making it prone to adhesion and forming high-viscosity sludge, the dual-axis screw mechanism enables dewatering without clogging issues. </a:t>
                      </a:r>
                    </a:p>
                    <a:p>
                      <a:pPr lvl="2"/>
                      <a:r>
                        <a:rPr kumimoji="1" lang="en-US" altLang="ja-JP" sz="1100" b="0" u="none" dirty="0">
                          <a:effectLst>
                            <a:outerShdw blurRad="50800" dist="38100" dir="2700000" algn="tl" rotWithShape="0">
                              <a:prstClr val="black">
                                <a:alpha val="40000"/>
                              </a:prstClr>
                            </a:outerShdw>
                          </a:effectLst>
                        </a:rPr>
                        <a:t>1 to 2 polymer dosage</a:t>
                      </a:r>
                    </a:p>
                  </a:txBody>
                  <a:tcPr anchor="ctr">
                    <a:solidFill>
                      <a:schemeClr val="bg1"/>
                    </a:solidFill>
                  </a:tcPr>
                </a:tc>
                <a:tc hMerge="1">
                  <a:txBody>
                    <a:bodyPr/>
                    <a:lstStyle/>
                    <a:p>
                      <a:endParaRPr kumimoji="1" lang="en-US" altLang="ja-JP" sz="1400" dirty="0">
                        <a:latin typeface="+mn-ea"/>
                        <a:ea typeface="+mn-ea"/>
                      </a:endParaRPr>
                    </a:p>
                  </a:txBody>
                  <a:tcPr/>
                </a:tc>
                <a:extLst>
                  <a:ext uri="{0D108BD9-81ED-4DB2-BD59-A6C34878D82A}">
                    <a16:rowId xmlns:a16="http://schemas.microsoft.com/office/drawing/2014/main" val="790320605"/>
                  </a:ext>
                </a:extLst>
              </a:tr>
            </a:tbl>
          </a:graphicData>
        </a:graphic>
      </p:graphicFrame>
      <p:pic>
        <p:nvPicPr>
          <p:cNvPr id="8" name="図 7" descr="図形&#10;&#10;中程度の精度で自動的に生成された説明">
            <a:extLst>
              <a:ext uri="{FF2B5EF4-FFF2-40B4-BE49-F238E27FC236}">
                <a16:creationId xmlns:a16="http://schemas.microsoft.com/office/drawing/2014/main" id="{23715B28-4599-890F-977E-1023830519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66220" y="1614046"/>
            <a:ext cx="1083820" cy="712096"/>
          </a:xfrm>
          <a:prstGeom prst="rect">
            <a:avLst/>
          </a:prstGeom>
        </p:spPr>
      </p:pic>
      <p:pic>
        <p:nvPicPr>
          <p:cNvPr id="18" name="図 17">
            <a:extLst>
              <a:ext uri="{FF2B5EF4-FFF2-40B4-BE49-F238E27FC236}">
                <a16:creationId xmlns:a16="http://schemas.microsoft.com/office/drawing/2014/main" id="{9A347354-2166-EF8E-72FD-A4C14B4B6729}"/>
              </a:ext>
            </a:extLst>
          </p:cNvPr>
          <p:cNvPicPr>
            <a:picLocks noChangeAspect="1"/>
          </p:cNvPicPr>
          <p:nvPr/>
        </p:nvPicPr>
        <p:blipFill>
          <a:blip r:embed="rId5"/>
          <a:stretch>
            <a:fillRect/>
          </a:stretch>
        </p:blipFill>
        <p:spPr>
          <a:xfrm>
            <a:off x="2800734" y="2320461"/>
            <a:ext cx="1126781" cy="1238759"/>
          </a:xfrm>
          <a:prstGeom prst="rect">
            <a:avLst/>
          </a:prstGeom>
          <a:ln>
            <a:noFill/>
          </a:ln>
          <a:effectLst>
            <a:softEdge rad="112500"/>
          </a:effectLst>
        </p:spPr>
      </p:pic>
      <p:sp>
        <p:nvSpPr>
          <p:cNvPr id="48" name="矢印: 折線 47">
            <a:extLst>
              <a:ext uri="{FF2B5EF4-FFF2-40B4-BE49-F238E27FC236}">
                <a16:creationId xmlns:a16="http://schemas.microsoft.com/office/drawing/2014/main" id="{4ECC7057-8F9F-F0F9-D5D2-8D6CD782FCD8}"/>
              </a:ext>
            </a:extLst>
          </p:cNvPr>
          <p:cNvSpPr/>
          <p:nvPr/>
        </p:nvSpPr>
        <p:spPr>
          <a:xfrm flipH="1">
            <a:off x="4058721" y="1697930"/>
            <a:ext cx="1600021" cy="2928725"/>
          </a:xfrm>
          <a:prstGeom prst="bentArrow">
            <a:avLst>
              <a:gd name="adj1" fmla="val 5855"/>
              <a:gd name="adj2" fmla="val 12984"/>
              <a:gd name="adj3" fmla="val 15946"/>
              <a:gd name="adj4" fmla="val 43750"/>
            </a:avLst>
          </a:prstGeom>
          <a:solidFill>
            <a:srgbClr val="FFFF00"/>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19" name="図 18">
            <a:extLst>
              <a:ext uri="{FF2B5EF4-FFF2-40B4-BE49-F238E27FC236}">
                <a16:creationId xmlns:a16="http://schemas.microsoft.com/office/drawing/2014/main" id="{4508EA3D-5FAB-CD74-280B-D41AA0E6824A}"/>
              </a:ext>
            </a:extLst>
          </p:cNvPr>
          <p:cNvPicPr>
            <a:picLocks noChangeAspect="1"/>
          </p:cNvPicPr>
          <p:nvPr/>
        </p:nvPicPr>
        <p:blipFill rotWithShape="1">
          <a:blip r:embed="rId6"/>
          <a:srcRect b="20274"/>
          <a:stretch/>
        </p:blipFill>
        <p:spPr>
          <a:xfrm>
            <a:off x="2239637" y="4380209"/>
            <a:ext cx="1809883" cy="948883"/>
          </a:xfrm>
          <a:prstGeom prst="rect">
            <a:avLst/>
          </a:prstGeom>
          <a:ln>
            <a:noFill/>
          </a:ln>
          <a:effectLst>
            <a:softEdge rad="112500"/>
          </a:effectLst>
        </p:spPr>
      </p:pic>
      <p:pic>
        <p:nvPicPr>
          <p:cNvPr id="22" name="図 21" descr="図形&#10;&#10;中程度の精度で自動的に生成された説明">
            <a:extLst>
              <a:ext uri="{FF2B5EF4-FFF2-40B4-BE49-F238E27FC236}">
                <a16:creationId xmlns:a16="http://schemas.microsoft.com/office/drawing/2014/main" id="{F8BA3535-A3DA-0BA7-6914-06B6A735FBE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36087" y="2339232"/>
            <a:ext cx="1065380" cy="947730"/>
          </a:xfrm>
          <a:prstGeom prst="rect">
            <a:avLst/>
          </a:prstGeom>
        </p:spPr>
      </p:pic>
      <p:sp>
        <p:nvSpPr>
          <p:cNvPr id="23" name="テキスト ボックス 22">
            <a:extLst>
              <a:ext uri="{FF2B5EF4-FFF2-40B4-BE49-F238E27FC236}">
                <a16:creationId xmlns:a16="http://schemas.microsoft.com/office/drawing/2014/main" id="{2B08C5DC-9291-BB0E-B380-0B412DE5152A}"/>
              </a:ext>
            </a:extLst>
          </p:cNvPr>
          <p:cNvSpPr txBox="1"/>
          <p:nvPr/>
        </p:nvSpPr>
        <p:spPr>
          <a:xfrm>
            <a:off x="4414348" y="3348871"/>
            <a:ext cx="1087160" cy="715089"/>
          </a:xfrm>
          <a:prstGeom prst="roundRect">
            <a:avLst/>
          </a:prstGeom>
          <a:noFill/>
          <a:ln>
            <a:solidFill>
              <a:schemeClr val="tx1"/>
            </a:solidFill>
          </a:ln>
        </p:spPr>
        <p:txBody>
          <a:bodyPr wrap="none" rtlCol="0">
            <a:spAutoFit/>
          </a:bodyPr>
          <a:lstStyle/>
          <a:p>
            <a:r>
              <a:rPr lang="en-US" altLang="ja-JP" b="1" dirty="0">
                <a:effectLst>
                  <a:outerShdw blurRad="50800" dist="38100" dir="2700000" algn="tl" rotWithShape="0">
                    <a:prstClr val="black">
                      <a:alpha val="40000"/>
                    </a:prstClr>
                  </a:outerShdw>
                </a:effectLst>
              </a:rPr>
              <a:t>Sludge</a:t>
            </a:r>
          </a:p>
          <a:p>
            <a:pPr algn="ctr"/>
            <a:r>
              <a:rPr lang="en-US" altLang="ja-JP" b="1" dirty="0">
                <a:effectLst>
                  <a:outerShdw blurRad="50800" dist="38100" dir="2700000" algn="tl" rotWithShape="0">
                    <a:prstClr val="black">
                      <a:alpha val="40000"/>
                    </a:prstClr>
                  </a:outerShdw>
                </a:effectLst>
              </a:rPr>
              <a:t>Cake</a:t>
            </a:r>
          </a:p>
        </p:txBody>
      </p:sp>
      <p:grpSp>
        <p:nvGrpSpPr>
          <p:cNvPr id="24" name="グループ化 23">
            <a:extLst>
              <a:ext uri="{FF2B5EF4-FFF2-40B4-BE49-F238E27FC236}">
                <a16:creationId xmlns:a16="http://schemas.microsoft.com/office/drawing/2014/main" id="{A7717270-5FC7-2C34-1CB8-3EF16663A254}"/>
              </a:ext>
            </a:extLst>
          </p:cNvPr>
          <p:cNvGrpSpPr/>
          <p:nvPr/>
        </p:nvGrpSpPr>
        <p:grpSpPr>
          <a:xfrm>
            <a:off x="4467088" y="4146408"/>
            <a:ext cx="927308" cy="717717"/>
            <a:chOff x="3321242" y="3579927"/>
            <a:chExt cx="1831650" cy="1476600"/>
          </a:xfrm>
        </p:grpSpPr>
        <p:sp>
          <p:nvSpPr>
            <p:cNvPr id="25" name="直方体 24">
              <a:extLst>
                <a:ext uri="{FF2B5EF4-FFF2-40B4-BE49-F238E27FC236}">
                  <a16:creationId xmlns:a16="http://schemas.microsoft.com/office/drawing/2014/main" id="{8FA9D7E7-15FE-8D02-4A50-C990699EF4B0}"/>
                </a:ext>
              </a:extLst>
            </p:cNvPr>
            <p:cNvSpPr/>
            <p:nvPr/>
          </p:nvSpPr>
          <p:spPr>
            <a:xfrm>
              <a:off x="3321242" y="3579927"/>
              <a:ext cx="1831650" cy="1476600"/>
            </a:xfrm>
            <a:prstGeom prst="cub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b="1"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p:txBody>
        </p:sp>
        <p:sp>
          <p:nvSpPr>
            <p:cNvPr id="37" name="正方形/長方形 36">
              <a:extLst>
                <a:ext uri="{FF2B5EF4-FFF2-40B4-BE49-F238E27FC236}">
                  <a16:creationId xmlns:a16="http://schemas.microsoft.com/office/drawing/2014/main" id="{0E496ADE-88D3-CAA1-0B4C-18F1D5328E80}"/>
                </a:ext>
              </a:extLst>
            </p:cNvPr>
            <p:cNvSpPr/>
            <p:nvPr/>
          </p:nvSpPr>
          <p:spPr>
            <a:xfrm>
              <a:off x="3321242" y="4318227"/>
              <a:ext cx="1459764" cy="738300"/>
            </a:xfrm>
            <a:prstGeom prst="rect">
              <a:avLst/>
            </a:prstGeom>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ffectLst>
                  <a:outerShdw blurRad="50800" dist="38100" dir="2700000" algn="tl" rotWithShape="0">
                    <a:prstClr val="black">
                      <a:alpha val="40000"/>
                    </a:prstClr>
                  </a:outerShdw>
                </a:effectLst>
              </a:endParaRPr>
            </a:p>
          </p:txBody>
        </p:sp>
        <p:sp>
          <p:nvSpPr>
            <p:cNvPr id="42" name="フローチャート: データ 41">
              <a:extLst>
                <a:ext uri="{FF2B5EF4-FFF2-40B4-BE49-F238E27FC236}">
                  <a16:creationId xmlns:a16="http://schemas.microsoft.com/office/drawing/2014/main" id="{6C5D370B-AAE4-8EB0-A849-0DDCAAFA6C97}"/>
                </a:ext>
              </a:extLst>
            </p:cNvPr>
            <p:cNvSpPr/>
            <p:nvPr/>
          </p:nvSpPr>
          <p:spPr>
            <a:xfrm rot="5400000" flipV="1">
              <a:off x="4496786" y="4400420"/>
              <a:ext cx="928664" cy="365621"/>
            </a:xfrm>
            <a:prstGeom prst="flowChartInputOutput">
              <a:avLst/>
            </a:prstGeom>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ffectLst>
                  <a:outerShdw blurRad="50800" dist="38100" dir="2700000" algn="tl" rotWithShape="0">
                    <a:prstClr val="black">
                      <a:alpha val="40000"/>
                    </a:prstClr>
                  </a:outerShdw>
                </a:effectLst>
              </a:endParaRPr>
            </a:p>
          </p:txBody>
        </p:sp>
      </p:grpSp>
      <p:sp>
        <p:nvSpPr>
          <p:cNvPr id="43" name="矢印: 下 42">
            <a:extLst>
              <a:ext uri="{FF2B5EF4-FFF2-40B4-BE49-F238E27FC236}">
                <a16:creationId xmlns:a16="http://schemas.microsoft.com/office/drawing/2014/main" id="{0FCE3FE6-061B-FD86-8403-10D2431334E1}"/>
              </a:ext>
            </a:extLst>
          </p:cNvPr>
          <p:cNvSpPr/>
          <p:nvPr/>
        </p:nvSpPr>
        <p:spPr>
          <a:xfrm rot="18343659">
            <a:off x="3934054" y="4017903"/>
            <a:ext cx="269062" cy="679983"/>
          </a:xfrm>
          <a:prstGeom prst="downArrow">
            <a:avLst/>
          </a:prstGeom>
          <a:solidFill>
            <a:srgbClr val="FFFF00"/>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正方形/長方形 52">
            <a:extLst>
              <a:ext uri="{FF2B5EF4-FFF2-40B4-BE49-F238E27FC236}">
                <a16:creationId xmlns:a16="http://schemas.microsoft.com/office/drawing/2014/main" id="{4E196CA7-F32F-F244-9AAF-E4AE55E109BD}"/>
              </a:ext>
            </a:extLst>
          </p:cNvPr>
          <p:cNvSpPr/>
          <p:nvPr/>
        </p:nvSpPr>
        <p:spPr>
          <a:xfrm>
            <a:off x="380998" y="5804169"/>
            <a:ext cx="896146" cy="9699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b="1" dirty="0">
                <a:solidFill>
                  <a:srgbClr val="006666"/>
                </a:solidFill>
              </a:rPr>
              <a:t>Result</a:t>
            </a:r>
            <a:endParaRPr kumimoji="1" lang="ja-JP" altLang="en-US" sz="1600" b="1" dirty="0">
              <a:solidFill>
                <a:srgbClr val="006666"/>
              </a:solidFill>
            </a:endParaRPr>
          </a:p>
        </p:txBody>
      </p:sp>
      <p:sp>
        <p:nvSpPr>
          <p:cNvPr id="73" name="正方形/長方形 72">
            <a:extLst>
              <a:ext uri="{FF2B5EF4-FFF2-40B4-BE49-F238E27FC236}">
                <a16:creationId xmlns:a16="http://schemas.microsoft.com/office/drawing/2014/main" id="{351BCCFE-DCEE-2AC7-B949-284BD0A327BC}"/>
              </a:ext>
            </a:extLst>
          </p:cNvPr>
          <p:cNvSpPr/>
          <p:nvPr/>
        </p:nvSpPr>
        <p:spPr>
          <a:xfrm>
            <a:off x="6503289" y="5769965"/>
            <a:ext cx="896146" cy="100410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b="1" dirty="0">
                <a:solidFill>
                  <a:srgbClr val="006666"/>
                </a:solidFill>
              </a:rPr>
              <a:t>Result</a:t>
            </a:r>
            <a:endParaRPr kumimoji="1" lang="ja-JP" altLang="en-US" sz="1600" b="1" dirty="0">
              <a:solidFill>
                <a:srgbClr val="006666"/>
              </a:solidFill>
            </a:endParaRPr>
          </a:p>
        </p:txBody>
      </p:sp>
      <p:sp>
        <p:nvSpPr>
          <p:cNvPr id="9" name="フローチャート: 代替処理 8">
            <a:extLst>
              <a:ext uri="{FF2B5EF4-FFF2-40B4-BE49-F238E27FC236}">
                <a16:creationId xmlns:a16="http://schemas.microsoft.com/office/drawing/2014/main" id="{2DD28863-198F-4C2D-E7C3-32EA73589176}"/>
              </a:ext>
            </a:extLst>
          </p:cNvPr>
          <p:cNvSpPr/>
          <p:nvPr/>
        </p:nvSpPr>
        <p:spPr>
          <a:xfrm>
            <a:off x="6634882" y="1760508"/>
            <a:ext cx="5074543" cy="408623"/>
          </a:xfrm>
          <a:prstGeom prst="flowChartAlternateProcess">
            <a:avLst/>
          </a:prstGeom>
          <a:solidFill>
            <a:schemeClr val="accent4">
              <a:lumMod val="20000"/>
              <a:lumOff val="80000"/>
            </a:schemeClr>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r>
              <a:rPr kumimoji="1" lang="ja-JP" altLang="en-US" b="1" dirty="0">
                <a:solidFill>
                  <a:schemeClr val="tx1"/>
                </a:solidFill>
              </a:rPr>
              <a:t>　</a:t>
            </a:r>
            <a:r>
              <a:rPr kumimoji="1" lang="en-US" altLang="ja-JP" b="1" dirty="0">
                <a:solidFill>
                  <a:schemeClr val="tx1"/>
                </a:solidFill>
              </a:rPr>
              <a:t>Food Process</a:t>
            </a:r>
            <a:endParaRPr kumimoji="1" lang="ja-JP" altLang="en-US" dirty="0">
              <a:solidFill>
                <a:schemeClr val="tx1"/>
              </a:solidFill>
            </a:endParaRPr>
          </a:p>
        </p:txBody>
      </p:sp>
      <p:pic>
        <p:nvPicPr>
          <p:cNvPr id="10" name="図 9" descr="図形&#10;&#10;中程度の精度で自動的に生成された説明">
            <a:extLst>
              <a:ext uri="{FF2B5EF4-FFF2-40B4-BE49-F238E27FC236}">
                <a16:creationId xmlns:a16="http://schemas.microsoft.com/office/drawing/2014/main" id="{D158F8AD-A3CC-4517-ECAA-4CAF10A642A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96309" y="3891917"/>
            <a:ext cx="1065380" cy="947730"/>
          </a:xfrm>
          <a:prstGeom prst="rect">
            <a:avLst/>
          </a:prstGeom>
        </p:spPr>
      </p:pic>
      <p:sp>
        <p:nvSpPr>
          <p:cNvPr id="11" name="テキスト ボックス 10">
            <a:extLst>
              <a:ext uri="{FF2B5EF4-FFF2-40B4-BE49-F238E27FC236}">
                <a16:creationId xmlns:a16="http://schemas.microsoft.com/office/drawing/2014/main" id="{C1460A38-25B9-6BE6-647C-FDA6B35E34E0}"/>
              </a:ext>
            </a:extLst>
          </p:cNvPr>
          <p:cNvSpPr txBox="1"/>
          <p:nvPr/>
        </p:nvSpPr>
        <p:spPr>
          <a:xfrm>
            <a:off x="10468217" y="4877950"/>
            <a:ext cx="1087160" cy="715089"/>
          </a:xfrm>
          <a:prstGeom prst="roundRect">
            <a:avLst/>
          </a:prstGeom>
          <a:noFill/>
          <a:ln>
            <a:solidFill>
              <a:schemeClr val="tx1"/>
            </a:solidFill>
          </a:ln>
        </p:spPr>
        <p:txBody>
          <a:bodyPr wrap="none" rtlCol="0">
            <a:spAutoFit/>
          </a:bodyPr>
          <a:lstStyle/>
          <a:p>
            <a:r>
              <a:rPr lang="en-US" altLang="ja-JP" b="1" dirty="0">
                <a:effectLst>
                  <a:outerShdw blurRad="50800" dist="38100" dir="2700000" algn="tl" rotWithShape="0">
                    <a:prstClr val="black">
                      <a:alpha val="40000"/>
                    </a:prstClr>
                  </a:outerShdw>
                </a:effectLst>
              </a:rPr>
              <a:t>Sludge</a:t>
            </a:r>
          </a:p>
          <a:p>
            <a:pPr algn="ctr"/>
            <a:r>
              <a:rPr lang="en-US" altLang="ja-JP" b="1" dirty="0">
                <a:effectLst>
                  <a:outerShdw blurRad="50800" dist="38100" dir="2700000" algn="tl" rotWithShape="0">
                    <a:prstClr val="black">
                      <a:alpha val="40000"/>
                    </a:prstClr>
                  </a:outerShdw>
                </a:effectLst>
              </a:rPr>
              <a:t>Cake</a:t>
            </a:r>
          </a:p>
        </p:txBody>
      </p:sp>
      <p:pic>
        <p:nvPicPr>
          <p:cNvPr id="12" name="図 11">
            <a:extLst>
              <a:ext uri="{FF2B5EF4-FFF2-40B4-BE49-F238E27FC236}">
                <a16:creationId xmlns:a16="http://schemas.microsoft.com/office/drawing/2014/main" id="{17A9E7FB-1814-EAAB-9072-E400293C0BA3}"/>
              </a:ext>
            </a:extLst>
          </p:cNvPr>
          <p:cNvPicPr>
            <a:picLocks noChangeAspect="1"/>
          </p:cNvPicPr>
          <p:nvPr/>
        </p:nvPicPr>
        <p:blipFill>
          <a:blip r:embed="rId8"/>
          <a:stretch>
            <a:fillRect/>
          </a:stretch>
        </p:blipFill>
        <p:spPr>
          <a:xfrm rot="5400000">
            <a:off x="6471909" y="2963483"/>
            <a:ext cx="1486156" cy="10831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4" name="矢印: 下 13">
            <a:extLst>
              <a:ext uri="{FF2B5EF4-FFF2-40B4-BE49-F238E27FC236}">
                <a16:creationId xmlns:a16="http://schemas.microsoft.com/office/drawing/2014/main" id="{19AB34A2-CB00-9CEA-4D01-5EFFBAB9224E}"/>
              </a:ext>
            </a:extLst>
          </p:cNvPr>
          <p:cNvSpPr/>
          <p:nvPr/>
        </p:nvSpPr>
        <p:spPr>
          <a:xfrm rot="2904967">
            <a:off x="8080422" y="1800819"/>
            <a:ext cx="301495" cy="1883785"/>
          </a:xfrm>
          <a:prstGeom prst="downArrow">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A08FB1A0-1EA1-5BEF-18B4-EA57B5594647}"/>
              </a:ext>
            </a:extLst>
          </p:cNvPr>
          <p:cNvSpPr txBox="1"/>
          <p:nvPr/>
        </p:nvSpPr>
        <p:spPr>
          <a:xfrm>
            <a:off x="6473772" y="4389932"/>
            <a:ext cx="1699893" cy="408623"/>
          </a:xfrm>
          <a:prstGeom prst="roundRect">
            <a:avLst/>
          </a:prstGeom>
          <a:noFill/>
          <a:ln>
            <a:solidFill>
              <a:schemeClr val="tx1"/>
            </a:solidFill>
          </a:ln>
        </p:spPr>
        <p:txBody>
          <a:bodyPr wrap="none" rtlCol="0">
            <a:spAutoFit/>
          </a:bodyPr>
          <a:lstStyle/>
          <a:p>
            <a:pPr algn="ctr"/>
            <a:r>
              <a:rPr kumimoji="1" lang="en-US" altLang="ja-JP" sz="1800" b="1"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rPr>
              <a:t>Sludge Tank</a:t>
            </a:r>
            <a:endParaRPr kumimoji="1" lang="ja-JP" altLang="en-US" sz="1800" b="1" dirty="0">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endParaRPr>
          </a:p>
        </p:txBody>
      </p:sp>
      <p:sp>
        <p:nvSpPr>
          <p:cNvPr id="28" name="矢印: 下 27">
            <a:extLst>
              <a:ext uri="{FF2B5EF4-FFF2-40B4-BE49-F238E27FC236}">
                <a16:creationId xmlns:a16="http://schemas.microsoft.com/office/drawing/2014/main" id="{FF6C6660-A16D-046B-9CF1-F4ED01A6A354}"/>
              </a:ext>
            </a:extLst>
          </p:cNvPr>
          <p:cNvSpPr/>
          <p:nvPr/>
        </p:nvSpPr>
        <p:spPr>
          <a:xfrm rot="2904967">
            <a:off x="8080423" y="1800819"/>
            <a:ext cx="301495" cy="1883785"/>
          </a:xfrm>
          <a:prstGeom prst="downArrow">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0" name="図 29" descr="図形&#10;&#10;中程度の精度で自動的に生成された説明">
            <a:extLst>
              <a:ext uri="{FF2B5EF4-FFF2-40B4-BE49-F238E27FC236}">
                <a16:creationId xmlns:a16="http://schemas.microsoft.com/office/drawing/2014/main" id="{5111F919-FC71-DF4B-767F-31BC3F68C7C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938045" y="1555161"/>
            <a:ext cx="1117159" cy="533788"/>
          </a:xfrm>
          <a:prstGeom prst="rect">
            <a:avLst/>
          </a:prstGeom>
        </p:spPr>
      </p:pic>
      <p:pic>
        <p:nvPicPr>
          <p:cNvPr id="32" name="図 31" descr="図形&#10;&#10;中程度の精度で自動的に生成された説明">
            <a:extLst>
              <a:ext uri="{FF2B5EF4-FFF2-40B4-BE49-F238E27FC236}">
                <a16:creationId xmlns:a16="http://schemas.microsoft.com/office/drawing/2014/main" id="{4C5F4213-D579-BD13-D3FB-6DEBE4CE530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150326" y="1598422"/>
            <a:ext cx="491131" cy="324171"/>
          </a:xfrm>
          <a:prstGeom prst="rect">
            <a:avLst/>
          </a:prstGeom>
        </p:spPr>
      </p:pic>
      <p:pic>
        <p:nvPicPr>
          <p:cNvPr id="34" name="図 33" descr="汚いバスルームのシンク&#10;&#10;低い精度で自動的に生成された説明">
            <a:extLst>
              <a:ext uri="{FF2B5EF4-FFF2-40B4-BE49-F238E27FC236}">
                <a16:creationId xmlns:a16="http://schemas.microsoft.com/office/drawing/2014/main" id="{3EF38108-E8CD-7332-F899-22172D921D85}"/>
              </a:ext>
            </a:extLst>
          </p:cNvPr>
          <p:cNvPicPr>
            <a:picLocks noChangeAspect="1"/>
          </p:cNvPicPr>
          <p:nvPr/>
        </p:nvPicPr>
        <p:blipFill rotWithShape="1">
          <a:blip r:embed="rId11">
            <a:extLst>
              <a:ext uri="{28A0092B-C50C-407E-A947-70E740481C1C}">
                <a14:useLocalDpi xmlns:a14="http://schemas.microsoft.com/office/drawing/2010/main" val="0"/>
              </a:ext>
            </a:extLst>
          </a:blip>
          <a:srcRect t="28972"/>
          <a:stretch/>
        </p:blipFill>
        <p:spPr>
          <a:xfrm>
            <a:off x="9701461" y="2219335"/>
            <a:ext cx="1388859" cy="1315308"/>
          </a:xfrm>
          <a:prstGeom prst="rect">
            <a:avLst/>
          </a:prstGeom>
          <a:ln>
            <a:noFill/>
          </a:ln>
          <a:effectLst>
            <a:softEdge rad="112500"/>
          </a:effectLst>
        </p:spPr>
      </p:pic>
      <p:pic>
        <p:nvPicPr>
          <p:cNvPr id="41" name="図 40" descr="レゴ が含まれている画像">
            <a:extLst>
              <a:ext uri="{FF2B5EF4-FFF2-40B4-BE49-F238E27FC236}">
                <a16:creationId xmlns:a16="http://schemas.microsoft.com/office/drawing/2014/main" id="{D3411B0F-91DB-B7FB-0EDE-18873DB49288}"/>
              </a:ext>
            </a:extLst>
          </p:cNvPr>
          <p:cNvPicPr>
            <a:picLocks noChangeAspect="1"/>
          </p:cNvPicPr>
          <p:nvPr/>
        </p:nvPicPr>
        <p:blipFill rotWithShape="1">
          <a:blip r:embed="rId2">
            <a:extLst>
              <a:ext uri="{28A0092B-C50C-407E-A947-70E740481C1C}">
                <a14:useLocalDpi xmlns:a14="http://schemas.microsoft.com/office/drawing/2010/main" val="0"/>
              </a:ext>
            </a:extLst>
          </a:blip>
          <a:srcRect l="27510" t="20843" r="28864" b="13884"/>
          <a:stretch/>
        </p:blipFill>
        <p:spPr>
          <a:xfrm>
            <a:off x="8559446" y="2832136"/>
            <a:ext cx="1080000" cy="908930"/>
          </a:xfrm>
          <a:prstGeom prst="rect">
            <a:avLst/>
          </a:prstGeom>
        </p:spPr>
      </p:pic>
      <p:sp>
        <p:nvSpPr>
          <p:cNvPr id="44" name="矢印: 下 43">
            <a:extLst>
              <a:ext uri="{FF2B5EF4-FFF2-40B4-BE49-F238E27FC236}">
                <a16:creationId xmlns:a16="http://schemas.microsoft.com/office/drawing/2014/main" id="{403C0799-FC31-BED5-C824-21102F935AB2}"/>
              </a:ext>
            </a:extLst>
          </p:cNvPr>
          <p:cNvSpPr/>
          <p:nvPr/>
        </p:nvSpPr>
        <p:spPr>
          <a:xfrm rot="14051518">
            <a:off x="7940345" y="3359177"/>
            <a:ext cx="292180" cy="1020744"/>
          </a:xfrm>
          <a:prstGeom prst="downArrow">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5" name="図 44" descr="レンガの壁&#10;&#10;中程度の精度で自動的に生成された説明">
            <a:extLst>
              <a:ext uri="{FF2B5EF4-FFF2-40B4-BE49-F238E27FC236}">
                <a16:creationId xmlns:a16="http://schemas.microsoft.com/office/drawing/2014/main" id="{898425B1-131F-373A-6DD3-22C407D9EC3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436104" y="2989580"/>
            <a:ext cx="1316843" cy="987633"/>
          </a:xfrm>
          <a:prstGeom prst="rect">
            <a:avLst/>
          </a:prstGeom>
          <a:ln>
            <a:noFill/>
          </a:ln>
          <a:effectLst>
            <a:softEdge rad="112500"/>
          </a:effectLst>
        </p:spPr>
      </p:pic>
      <p:sp>
        <p:nvSpPr>
          <p:cNvPr id="46" name="矢印: 下 45">
            <a:extLst>
              <a:ext uri="{FF2B5EF4-FFF2-40B4-BE49-F238E27FC236}">
                <a16:creationId xmlns:a16="http://schemas.microsoft.com/office/drawing/2014/main" id="{4E897BA6-9F27-3F39-5995-374425067423}"/>
              </a:ext>
            </a:extLst>
          </p:cNvPr>
          <p:cNvSpPr/>
          <p:nvPr/>
        </p:nvSpPr>
        <p:spPr>
          <a:xfrm rot="18343659">
            <a:off x="9998581" y="3445979"/>
            <a:ext cx="269062" cy="679983"/>
          </a:xfrm>
          <a:prstGeom prst="downArrow">
            <a:avLst/>
          </a:prstGeom>
          <a:solidFill>
            <a:srgbClr val="FFFF00"/>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7" name="図 46" descr="汚いバスルームのシンク&#10;&#10;低い精度で自動的に生成された説明">
            <a:extLst>
              <a:ext uri="{FF2B5EF4-FFF2-40B4-BE49-F238E27FC236}">
                <a16:creationId xmlns:a16="http://schemas.microsoft.com/office/drawing/2014/main" id="{8DC8ABC2-D820-14C1-72DF-EC47EEDE5D0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515661" y="4073538"/>
            <a:ext cx="1446948" cy="1085211"/>
          </a:xfrm>
          <a:prstGeom prst="rect">
            <a:avLst/>
          </a:prstGeom>
          <a:ln>
            <a:noFill/>
          </a:ln>
          <a:effectLst>
            <a:softEdge rad="112500"/>
          </a:effectLst>
        </p:spPr>
      </p:pic>
    </p:spTree>
    <p:extLst>
      <p:ext uri="{BB962C8B-B14F-4D97-AF65-F5344CB8AC3E}">
        <p14:creationId xmlns:p14="http://schemas.microsoft.com/office/powerpoint/2010/main" val="2726167454"/>
      </p:ext>
    </p:extLst>
  </p:cSld>
  <p:clrMapOvr>
    <a:masterClrMapping/>
  </p:clrMapOvr>
</p:sld>
</file>

<file path=ppt/theme/theme1.xml><?xml version="1.0" encoding="utf-8"?>
<a:theme xmlns:a="http://schemas.openxmlformats.org/drawingml/2006/main" name="1. 背景・上下枠">
  <a:themeElements>
    <a:clrScheme name="スリップストリーム">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Meiryo UI">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 上下枠">
  <a:themeElements>
    <a:clrScheme name="アムコンカラー">
      <a:dk1>
        <a:srgbClr val="000000"/>
      </a:dk1>
      <a:lt1>
        <a:sysClr val="window" lastClr="FFFFFF"/>
      </a:lt1>
      <a:dk2>
        <a:srgbClr val="363636"/>
      </a:dk2>
      <a:lt2>
        <a:srgbClr val="E3DED1"/>
      </a:lt2>
      <a:accent1>
        <a:srgbClr val="33CCCC"/>
      </a:accent1>
      <a:accent2>
        <a:srgbClr val="009999"/>
      </a:accent2>
      <a:accent3>
        <a:srgbClr val="006666"/>
      </a:accent3>
      <a:accent4>
        <a:srgbClr val="CCFFFF"/>
      </a:accent4>
      <a:accent5>
        <a:srgbClr val="4AB5C4"/>
      </a:accent5>
      <a:accent6>
        <a:srgbClr val="0989B1"/>
      </a:accent6>
      <a:hlink>
        <a:srgbClr val="6B9F25"/>
      </a:hlink>
      <a:folHlink>
        <a:srgbClr val="BA6906"/>
      </a:folHlink>
    </a:clrScheme>
    <a:fontScheme name="Meiryo UI">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 背景・白紙">
  <a:themeElements>
    <a:clrScheme name="アムコンカラー">
      <a:dk1>
        <a:srgbClr val="000000"/>
      </a:dk1>
      <a:lt1>
        <a:sysClr val="window" lastClr="FFFFFF"/>
      </a:lt1>
      <a:dk2>
        <a:srgbClr val="363636"/>
      </a:dk2>
      <a:lt2>
        <a:srgbClr val="E3DED1"/>
      </a:lt2>
      <a:accent1>
        <a:srgbClr val="33CCCC"/>
      </a:accent1>
      <a:accent2>
        <a:srgbClr val="009999"/>
      </a:accent2>
      <a:accent3>
        <a:srgbClr val="006666"/>
      </a:accent3>
      <a:accent4>
        <a:srgbClr val="CCFFFF"/>
      </a:accent4>
      <a:accent5>
        <a:srgbClr val="4AB5C4"/>
      </a:accent5>
      <a:accent6>
        <a:srgbClr val="0989B1"/>
      </a:accent6>
      <a:hlink>
        <a:srgbClr val="6B9F25"/>
      </a:hlink>
      <a:folHlink>
        <a:srgbClr val="BA6906"/>
      </a:folHlink>
    </a:clrScheme>
    <a:fontScheme name="Meiryo UI">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2994</TotalTime>
  <Words>830</Words>
  <Application>Microsoft Office PowerPoint</Application>
  <PresentationFormat>ワイド画面</PresentationFormat>
  <Paragraphs>195</Paragraphs>
  <Slides>4</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3</vt:i4>
      </vt:variant>
      <vt:variant>
        <vt:lpstr>スライド タイトル</vt:lpstr>
      </vt:variant>
      <vt:variant>
        <vt:i4>4</vt:i4>
      </vt:variant>
    </vt:vector>
  </HeadingPairs>
  <TitlesOfParts>
    <vt:vector size="10" baseType="lpstr">
      <vt:lpstr>Meiryo UI</vt:lpstr>
      <vt:lpstr>游ゴシック</vt:lpstr>
      <vt:lpstr>Arial</vt:lpstr>
      <vt:lpstr>1. 背景・上下枠</vt:lpstr>
      <vt:lpstr>2. 上下枠</vt:lpstr>
      <vt:lpstr>3. 背景・白紙</vt:lpstr>
      <vt:lpstr>VOLUTE DUO Performance Potential</vt:lpstr>
      <vt:lpstr>VOLUTE DUO Performance Potential</vt:lpstr>
      <vt:lpstr>VOLUTE DUO Performance Potential</vt:lpstr>
      <vt:lpstr>VOLUTE DUO Performance Potential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INOUE YUTA</dc:creator>
  <cp:lastModifiedBy>Yokoi, Takahiro</cp:lastModifiedBy>
  <cp:revision>155</cp:revision>
  <dcterms:created xsi:type="dcterms:W3CDTF">2021-01-12T08:07:17Z</dcterms:created>
  <dcterms:modified xsi:type="dcterms:W3CDTF">2023-06-05T10:04:28Z</dcterms:modified>
</cp:coreProperties>
</file>