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AD9016-0BEE-4080-B791-3107D3224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12C16B1-85CB-49FE-9D81-F73E24DCD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844A54-CA32-41AD-A3BB-73EDD6DF6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FA9D4-1AED-444D-BB82-1D2C6C32B2A7}" type="datetimeFigureOut">
              <a:rPr kumimoji="1" lang="ja-JP" altLang="en-US" smtClean="0"/>
              <a:t>2021/12/31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5CB2DD-31AC-4853-9F5C-C54ADA3AB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593445-55B1-4AE6-8CEE-7CF36D96F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0D166-C67C-4FC2-ABD7-6DE8A9156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1882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293240-B5AA-43D4-BA71-BB003828D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62ADFE6-1C13-4752-81C1-ED6B2E126D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63CA78-B4B5-4583-8CBA-F1AF334B1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FA9D4-1AED-444D-BB82-1D2C6C32B2A7}" type="datetimeFigureOut">
              <a:rPr kumimoji="1" lang="ja-JP" altLang="en-US" smtClean="0"/>
              <a:t>2021/12/31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AF52FD7-035D-47A4-9933-EDCCA1E31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22F162-19A2-4C5C-841E-1BF761050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0D166-C67C-4FC2-ABD7-6DE8A9156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757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EDB969E-CC4F-4FC6-B2D7-42956EDAFE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65C7897-02E2-4183-8B27-56CB808B53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EA54B2-2085-4C4E-9456-8FEBEC78F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FA9D4-1AED-444D-BB82-1D2C6C32B2A7}" type="datetimeFigureOut">
              <a:rPr kumimoji="1" lang="ja-JP" altLang="en-US" smtClean="0"/>
              <a:t>2021/12/31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B25A0F-A6A7-4D4D-808C-5838EE4A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84EA6E-E332-45E3-A0F6-B286193C0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0D166-C67C-4FC2-ABD7-6DE8A9156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8457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CC898F-7E86-44E0-8DE4-27FF36CE5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1EC7883-1C5F-44E0-A62D-8CA32D544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AABA2E-88E5-4A55-8DCF-482757F00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FA9D4-1AED-444D-BB82-1D2C6C32B2A7}" type="datetimeFigureOut">
              <a:rPr kumimoji="1" lang="ja-JP" altLang="en-US" smtClean="0"/>
              <a:t>2021/12/31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2C8300-06A2-41BD-8EF6-CC9DBD409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22794B-A4F5-4501-9B54-9FF720DD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0D166-C67C-4FC2-ABD7-6DE8A9156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331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4EC7AB-974F-4D6E-A4AE-F98B8477C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9C1B952-350E-417C-A70F-D3F4EC2F0A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472C96-DB4F-4DF2-B9DC-156866FA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FA9D4-1AED-444D-BB82-1D2C6C32B2A7}" type="datetimeFigureOut">
              <a:rPr kumimoji="1" lang="ja-JP" altLang="en-US" smtClean="0"/>
              <a:t>2021/12/31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2AF02F-3AE8-46DB-A01C-A398AD942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935249-0693-4DE5-A38F-135F8A396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0D166-C67C-4FC2-ABD7-6DE8A9156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1703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8E2E14-CDE7-42ED-9C95-3BD8CC893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52FCC6-AA88-4925-959F-8EB950871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D711A03-0717-4F74-8B8E-4358C8585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5E080A-642A-4C5C-B85A-DF6E0F35B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FA9D4-1AED-444D-BB82-1D2C6C32B2A7}" type="datetimeFigureOut">
              <a:rPr kumimoji="1" lang="ja-JP" altLang="en-US" smtClean="0"/>
              <a:t>2021/12/31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98EE4F6-705E-43A6-9D91-7D3999654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3F412EF-7199-4A67-A6CB-37A178A5A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0D166-C67C-4FC2-ABD7-6DE8A9156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8086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DECF47-3D17-4CD3-8D6C-FFE09C6D8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E7221E1-6949-4027-B467-6536B87A0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0167C09-BACB-43FE-A594-53992F9770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A826C42-E565-4C34-AC09-BB6EB88E8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1E0DEB1-AB75-4FA9-AFD7-57D865CA74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A9A2469-C5B4-4C42-AD97-D581B0905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FA9D4-1AED-444D-BB82-1D2C6C32B2A7}" type="datetimeFigureOut">
              <a:rPr kumimoji="1" lang="ja-JP" altLang="en-US" smtClean="0"/>
              <a:t>2021/12/31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482E690-CF01-44A2-8649-550D50DC1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BE2CBB0-D794-4A7F-8DD0-D1E9F2FC5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0D166-C67C-4FC2-ABD7-6DE8A9156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176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D75F54-E7DE-407C-A850-CD7BC4D1D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2DD6418-AB5F-4451-876E-23A85C9F5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FA9D4-1AED-444D-BB82-1D2C6C32B2A7}" type="datetimeFigureOut">
              <a:rPr kumimoji="1" lang="ja-JP" altLang="en-US" smtClean="0"/>
              <a:t>2021/12/31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FC222A0-AA2D-44BF-8EBE-63E1637F7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D7DB30E-9256-4B7E-8838-57E761CED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0D166-C67C-4FC2-ABD7-6DE8A9156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7217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E5E5AAD-54ED-4DF3-822D-D987FAD43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FA9D4-1AED-444D-BB82-1D2C6C32B2A7}" type="datetimeFigureOut">
              <a:rPr kumimoji="1" lang="ja-JP" altLang="en-US" smtClean="0"/>
              <a:t>2021/12/31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A4A1249-7FBD-4240-A265-B1CEE13B3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3BDBAA-23E9-468D-84E2-237AB4F44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0D166-C67C-4FC2-ABD7-6DE8A9156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98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2DCCC0-111E-4705-B8B8-8D0BEF4A7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98EE59-3152-4E0F-A101-DF763EAEB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F8C810-ED51-46AE-ADE3-1B6416B4B0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EE87921-5BCB-4265-8DBA-9F8563D93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FA9D4-1AED-444D-BB82-1D2C6C32B2A7}" type="datetimeFigureOut">
              <a:rPr kumimoji="1" lang="ja-JP" altLang="en-US" smtClean="0"/>
              <a:t>2021/12/31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E584D9D-B92C-4104-99C8-9BE532F0C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491EDA4-E1EA-434A-8778-4F795947B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0D166-C67C-4FC2-ABD7-6DE8A9156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8468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1233FD-09D2-40C2-870C-9C51A2B37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C0C6D9B-B59E-4304-96FB-C91C635360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5297C42-F586-422E-B7B1-AD1BD32CD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FDB5B4-73DA-4B98-96BF-BCA370FCC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FA9D4-1AED-444D-BB82-1D2C6C32B2A7}" type="datetimeFigureOut">
              <a:rPr kumimoji="1" lang="ja-JP" altLang="en-US" smtClean="0"/>
              <a:t>2021/12/31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B27250C-BBEA-43C3-A866-7A73EEE62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203D946-AE37-4B54-B15A-5D49AE26C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0D166-C67C-4FC2-ABD7-6DE8A9156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4554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3A91160-7041-4B5A-9082-15043EB95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FD11AEF-35D4-4A64-A4FA-EE78DFA46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B30109-1404-472A-862A-75C26C1557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FA9D4-1AED-444D-BB82-1D2C6C32B2A7}" type="datetimeFigureOut">
              <a:rPr kumimoji="1" lang="ja-JP" altLang="en-US" smtClean="0"/>
              <a:t>2021/12/31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34D7AA-701D-40B3-BA56-A1C16E8F57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7016B3-DDF6-40A8-B180-26A779705F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0D166-C67C-4FC2-ABD7-6DE8A9156A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2848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7F3DED-EFDE-49EA-9086-CADCA7067E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8414" y="1383526"/>
            <a:ext cx="7633252" cy="2830665"/>
          </a:xfrm>
        </p:spPr>
        <p:txBody>
          <a:bodyPr>
            <a:normAutofit/>
          </a:bodyPr>
          <a:lstStyle/>
          <a:p>
            <a:r>
              <a:rPr kumimoji="1" lang="ja-JP" altLang="en-US" dirty="0"/>
              <a:t>歌で地域愛を育て</a:t>
            </a:r>
            <a:br>
              <a:rPr kumimoji="1" lang="en-US" altLang="ja-JP" dirty="0"/>
            </a:br>
            <a:r>
              <a:rPr kumimoji="1" lang="ja-JP" altLang="en-US" dirty="0"/>
              <a:t>広島を元気にする</a:t>
            </a:r>
            <a:br>
              <a:rPr kumimoji="1" lang="en-US" altLang="ja-JP" dirty="0"/>
            </a:br>
            <a:r>
              <a:rPr kumimoji="1" lang="ja-JP" altLang="en-US" dirty="0"/>
              <a:t>赤い親子</a:t>
            </a:r>
            <a:r>
              <a:rPr kumimoji="1" lang="en-US" altLang="ja-JP" dirty="0"/>
              <a:t>RED☆EYE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AAA53BD-534E-4F3B-8391-EFAD90996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550" y="4409250"/>
            <a:ext cx="4138178" cy="207426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C76801F-010A-467A-81DA-FABAC1A8CF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147" y="4304024"/>
            <a:ext cx="2114286" cy="21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75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歌で地域愛を育て 広島を元気にする 赤い親子RED☆EYE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歌で地域愛を育て 広島を元気にする 赤い親子RED☆EYE</dc:title>
  <dc:creator>下 治</dc:creator>
  <cp:lastModifiedBy>下 治</cp:lastModifiedBy>
  <cp:revision>1</cp:revision>
  <dcterms:created xsi:type="dcterms:W3CDTF">2021-12-31T06:09:19Z</dcterms:created>
  <dcterms:modified xsi:type="dcterms:W3CDTF">2021-12-31T06:09:24Z</dcterms:modified>
</cp:coreProperties>
</file>