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64" r:id="rId4"/>
    <p:sldId id="261" r:id="rId5"/>
  </p:sldIdLst>
  <p:sldSz cx="6858000" cy="9144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2532" y="-33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F47C70-7209-4F3E-B839-5E3A8856F1F8}" type="datetimeFigureOut">
              <a:rPr kumimoji="1" lang="ja-JP" altLang="en-US" smtClean="0"/>
              <a:t>2021/7/2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576EC0-FC6A-4BA7-ABF5-D38A927040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7660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576EC0-FC6A-4BA7-ABF5-D38A9270402E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44837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576EC0-FC6A-4BA7-ABF5-D38A9270402E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44837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576EC0-FC6A-4BA7-ABF5-D38A9270402E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44837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576EC0-FC6A-4BA7-ABF5-D38A9270402E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4483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4864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853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daikanyamashoutenkai.com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santatracker.google.com/intl/ja/" TargetMode="External"/><Relationship Id="rId4" Type="http://schemas.openxmlformats.org/officeDocument/2006/relationships/hyperlink" Target="https://www.azabujuban.or.jp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332656" y="755576"/>
            <a:ext cx="6048672" cy="2448272"/>
          </a:xfrm>
          <a:prstGeom prst="rect">
            <a:avLst/>
          </a:prstGeom>
          <a:pattFill prst="ltUpDiag">
            <a:fgClr>
              <a:schemeClr val="tx1">
                <a:lumMod val="40000"/>
                <a:lumOff val="60000"/>
              </a:schemeClr>
            </a:fgClr>
            <a:bgClr>
              <a:schemeClr val="bg1"/>
            </a:bgClr>
          </a:patt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449257" y="899592"/>
            <a:ext cx="381546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800" b="1" dirty="0" smtClean="0"/>
              <a:t>TOP</a:t>
            </a:r>
            <a:r>
              <a:rPr kumimoji="1" lang="ja-JP" altLang="en-US" sz="2800" b="1" dirty="0" smtClean="0"/>
              <a:t>画像（町の</a:t>
            </a:r>
            <a:r>
              <a:rPr kumimoji="1" lang="ja-JP" altLang="en-US" sz="2800" b="1" dirty="0" smtClean="0"/>
              <a:t>風景）</a:t>
            </a:r>
            <a:endParaRPr kumimoji="1" lang="en-US" altLang="ja-JP" sz="2800" b="1" dirty="0" smtClean="0"/>
          </a:p>
          <a:p>
            <a:pPr algn="ctr"/>
            <a:r>
              <a:rPr lang="en-US" altLang="ja-JP" sz="2800" b="1" dirty="0" smtClean="0"/>
              <a:t>※</a:t>
            </a:r>
            <a:r>
              <a:rPr lang="ja-JP" altLang="en-US" sz="2800" b="1" dirty="0" smtClean="0"/>
              <a:t>アニメーション</a:t>
            </a:r>
            <a:endParaRPr kumimoji="1" lang="ja-JP" altLang="en-US" sz="2800" b="1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436049" y="1818273"/>
            <a:ext cx="5897334" cy="95410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b="1" spc="300" dirty="0" smtClean="0">
                <a:solidFill>
                  <a:schemeClr val="bg2"/>
                </a:solidFill>
              </a:rPr>
              <a:t>ここに定期的・時限的</a:t>
            </a:r>
            <a:r>
              <a:rPr kumimoji="1" lang="ja-JP" altLang="en-US" sz="1400" b="1" spc="300" dirty="0" smtClean="0">
                <a:solidFill>
                  <a:schemeClr val="bg2"/>
                </a:solidFill>
              </a:rPr>
              <a:t>に</a:t>
            </a:r>
            <a:r>
              <a:rPr lang="ja-JP" altLang="en-US" sz="1400" b="1" spc="300" dirty="0" smtClean="0">
                <a:solidFill>
                  <a:schemeClr val="bg2"/>
                </a:solidFill>
              </a:rPr>
              <a:t>サイクリングなどのアニメーションを入れたい</a:t>
            </a:r>
            <a:r>
              <a:rPr lang="ja-JP" altLang="en-US" sz="1400" b="1" spc="300" dirty="0" smtClean="0">
                <a:solidFill>
                  <a:schemeClr val="bg2"/>
                </a:solidFill>
              </a:rPr>
              <a:t>。</a:t>
            </a:r>
            <a:endParaRPr lang="en-US" altLang="ja-JP" sz="1400" b="1" spc="300" dirty="0" smtClean="0">
              <a:solidFill>
                <a:schemeClr val="bg2"/>
              </a:solidFill>
            </a:endParaRPr>
          </a:p>
          <a:p>
            <a:pPr algn="ctr"/>
            <a:r>
              <a:rPr kumimoji="1" lang="en-US" altLang="ja-JP" sz="1400" b="1" spc="300" dirty="0" smtClean="0">
                <a:solidFill>
                  <a:schemeClr val="bg2"/>
                </a:solidFill>
              </a:rPr>
              <a:t>※</a:t>
            </a:r>
            <a:r>
              <a:rPr lang="ja-JP" altLang="en-US" sz="1400" b="1" spc="300" dirty="0" smtClean="0">
                <a:solidFill>
                  <a:schemeClr val="bg2"/>
                </a:solidFill>
              </a:rPr>
              <a:t>イラストデータはありません。</a:t>
            </a:r>
            <a:endParaRPr lang="en-US" altLang="ja-JP" sz="1400" b="1" spc="300" dirty="0" smtClean="0">
              <a:solidFill>
                <a:schemeClr val="bg2"/>
              </a:solidFill>
            </a:endParaRPr>
          </a:p>
          <a:p>
            <a:pPr algn="ctr"/>
            <a:r>
              <a:rPr kumimoji="1" lang="en-US" altLang="ja-JP" sz="1400" b="1" spc="300" dirty="0" smtClean="0">
                <a:solidFill>
                  <a:schemeClr val="bg2"/>
                </a:solidFill>
              </a:rPr>
              <a:t>※</a:t>
            </a:r>
            <a:r>
              <a:rPr kumimoji="1" lang="ja-JP" altLang="en-US" sz="1400" b="1" spc="300" dirty="0" smtClean="0">
                <a:solidFill>
                  <a:schemeClr val="bg2"/>
                </a:solidFill>
              </a:rPr>
              <a:t>画風の参考はあります。</a:t>
            </a:r>
            <a:endParaRPr kumimoji="1" lang="ja-JP" altLang="en-US" sz="1400" b="1" spc="300" dirty="0">
              <a:solidFill>
                <a:schemeClr val="bg2"/>
              </a:solidFill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2392555" y="216104"/>
            <a:ext cx="357431" cy="323448"/>
          </a:xfrm>
          <a:prstGeom prst="rect">
            <a:avLst/>
          </a:prstGeom>
          <a:pattFill prst="ltUpDiag">
            <a:fgClr>
              <a:schemeClr val="tx1">
                <a:lumMod val="40000"/>
                <a:lumOff val="60000"/>
              </a:schemeClr>
            </a:fgClr>
            <a:bgClr>
              <a:schemeClr val="bg1"/>
            </a:bgClr>
          </a:patt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2716207" y="193162"/>
            <a:ext cx="1518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ここにタイトル</a:t>
            </a:r>
            <a:endParaRPr kumimoji="1" lang="ja-JP" altLang="en-US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2348880" y="194855"/>
            <a:ext cx="423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ln w="3175">
                  <a:noFill/>
                </a:ln>
              </a:rPr>
              <a:t>IC</a:t>
            </a:r>
            <a:endParaRPr kumimoji="1" lang="ja-JP" altLang="en-US" b="1" dirty="0">
              <a:ln w="3175">
                <a:noFill/>
              </a:ln>
            </a:endParaRPr>
          </a:p>
        </p:txBody>
      </p:sp>
      <p:grpSp>
        <p:nvGrpSpPr>
          <p:cNvPr id="33" name="グループ化 32"/>
          <p:cNvGrpSpPr/>
          <p:nvPr/>
        </p:nvGrpSpPr>
        <p:grpSpPr>
          <a:xfrm>
            <a:off x="332656" y="3381773"/>
            <a:ext cx="6048266" cy="615148"/>
            <a:chOff x="332656" y="3381773"/>
            <a:chExt cx="6048266" cy="615148"/>
          </a:xfrm>
        </p:grpSpPr>
        <p:sp>
          <p:nvSpPr>
            <p:cNvPr id="10" name="正方形/長方形 9"/>
            <p:cNvSpPr/>
            <p:nvPr/>
          </p:nvSpPr>
          <p:spPr>
            <a:xfrm>
              <a:off x="332656" y="3381773"/>
              <a:ext cx="6048266" cy="615148"/>
            </a:xfrm>
            <a:prstGeom prst="rect">
              <a:avLst/>
            </a:prstGeom>
            <a:pattFill prst="ltUpDiag">
              <a:fgClr>
                <a:schemeClr val="tx1">
                  <a:lumMod val="40000"/>
                  <a:lumOff val="60000"/>
                </a:schemeClr>
              </a:fgClr>
              <a:bgClr>
                <a:schemeClr val="bg1"/>
              </a:bgClr>
            </a:patt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13" name="テキスト ボックス 12"/>
            <p:cNvSpPr txBox="1"/>
            <p:nvPr/>
          </p:nvSpPr>
          <p:spPr>
            <a:xfrm>
              <a:off x="2033349" y="3487129"/>
              <a:ext cx="264687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ja-JP" altLang="en-US" sz="2400" b="1" dirty="0" smtClean="0"/>
                <a:t>各メニューリンク</a:t>
              </a:r>
              <a:endParaRPr lang="en-US" altLang="ja-JP" sz="2400" b="1" dirty="0" smtClean="0"/>
            </a:p>
          </p:txBody>
        </p:sp>
      </p:grpSp>
      <p:sp>
        <p:nvSpPr>
          <p:cNvPr id="27" name="テキスト ボックス 26"/>
          <p:cNvSpPr txBox="1"/>
          <p:nvPr/>
        </p:nvSpPr>
        <p:spPr>
          <a:xfrm>
            <a:off x="3310508" y="6462673"/>
            <a:ext cx="3262432" cy="13480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b="1" dirty="0" smtClean="0"/>
              <a:t>テキストテキスト</a:t>
            </a:r>
            <a:endParaRPr lang="en-US" altLang="ja-JP" sz="1200" b="1" dirty="0" smtClean="0"/>
          </a:p>
          <a:p>
            <a:endParaRPr lang="en-US" altLang="ja-JP" sz="1200" b="1" dirty="0" smtClean="0"/>
          </a:p>
          <a:p>
            <a:pPr>
              <a:lnSpc>
                <a:spcPct val="120000"/>
              </a:lnSpc>
            </a:pPr>
            <a:r>
              <a:rPr kumimoji="1" lang="ja-JP" altLang="en-US" sz="1200" b="1" dirty="0" smtClean="0"/>
              <a:t>テキストテキストテキストテキスト</a:t>
            </a:r>
            <a:r>
              <a:rPr lang="ja-JP" altLang="en-US" sz="1200" b="1" dirty="0" smtClean="0"/>
              <a:t>テキスト</a:t>
            </a:r>
            <a:endParaRPr lang="en-US" altLang="ja-JP" sz="1200" b="1" dirty="0" smtClean="0"/>
          </a:p>
          <a:p>
            <a:pPr>
              <a:lnSpc>
                <a:spcPct val="120000"/>
              </a:lnSpc>
            </a:pPr>
            <a:r>
              <a:rPr lang="ja-JP" altLang="en-US" sz="1200" b="1" dirty="0" smtClean="0"/>
              <a:t>テキストテキストテキストテキストテキスト</a:t>
            </a:r>
            <a:endParaRPr lang="en-US" altLang="ja-JP" sz="1200" b="1" dirty="0"/>
          </a:p>
          <a:p>
            <a:pPr>
              <a:lnSpc>
                <a:spcPct val="120000"/>
              </a:lnSpc>
            </a:pPr>
            <a:r>
              <a:rPr lang="ja-JP" altLang="en-US" sz="1200" b="1" dirty="0" smtClean="0"/>
              <a:t>テキストテキストテキストテキストテキスト</a:t>
            </a:r>
            <a:endParaRPr lang="en-US" altLang="ja-JP" sz="1200" b="1" dirty="0" smtClean="0"/>
          </a:p>
          <a:p>
            <a:pPr>
              <a:lnSpc>
                <a:spcPct val="120000"/>
              </a:lnSpc>
            </a:pPr>
            <a:r>
              <a:rPr lang="ja-JP" altLang="en-US" sz="1200" b="1" dirty="0" smtClean="0"/>
              <a:t>テキストテキストテキストテキストテキスト</a:t>
            </a:r>
            <a:endParaRPr lang="en-US" altLang="ja-JP" sz="1200" b="1" dirty="0"/>
          </a:p>
        </p:txBody>
      </p:sp>
      <p:sp>
        <p:nvSpPr>
          <p:cNvPr id="28" name="正方形/長方形 27"/>
          <p:cNvSpPr/>
          <p:nvPr/>
        </p:nvSpPr>
        <p:spPr>
          <a:xfrm>
            <a:off x="404664" y="6514590"/>
            <a:ext cx="2746281" cy="1585802"/>
          </a:xfrm>
          <a:prstGeom prst="rect">
            <a:avLst/>
          </a:prstGeom>
          <a:pattFill prst="ltUpDiag">
            <a:fgClr>
              <a:schemeClr val="tx1">
                <a:lumMod val="40000"/>
                <a:lumOff val="60000"/>
              </a:schemeClr>
            </a:fgClr>
            <a:bgClr>
              <a:schemeClr val="bg1"/>
            </a:bgClr>
          </a:patt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</a:endParaRP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1340768" y="6929100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800" b="1" dirty="0"/>
              <a:t>画像</a:t>
            </a:r>
            <a:endParaRPr kumimoji="1" lang="en-US" altLang="ja-JP" sz="2800" b="1" dirty="0" smtClean="0"/>
          </a:p>
        </p:txBody>
      </p:sp>
      <p:sp>
        <p:nvSpPr>
          <p:cNvPr id="31" name="正方形/長方形 30"/>
          <p:cNvSpPr/>
          <p:nvPr/>
        </p:nvSpPr>
        <p:spPr>
          <a:xfrm>
            <a:off x="5148366" y="7762789"/>
            <a:ext cx="1152128" cy="337603"/>
          </a:xfrm>
          <a:prstGeom prst="rect">
            <a:avLst/>
          </a:prstGeom>
          <a:pattFill prst="ltUpDiag">
            <a:fgClr>
              <a:schemeClr val="tx1">
                <a:lumMod val="40000"/>
                <a:lumOff val="60000"/>
              </a:schemeClr>
            </a:fgClr>
            <a:bgClr>
              <a:schemeClr val="bg1"/>
            </a:bgClr>
          </a:patt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>
                <a:solidFill>
                  <a:schemeClr val="tx1"/>
                </a:solidFill>
              </a:rPr>
              <a:t>一覧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5" name="正方形/長方形 34"/>
          <p:cNvSpPr/>
          <p:nvPr/>
        </p:nvSpPr>
        <p:spPr>
          <a:xfrm>
            <a:off x="1533641" y="4427803"/>
            <a:ext cx="3146586" cy="324036"/>
          </a:xfrm>
          <a:prstGeom prst="rect">
            <a:avLst/>
          </a:prstGeom>
          <a:pattFill prst="ltUpDiag">
            <a:fgClr>
              <a:schemeClr val="tx1">
                <a:lumMod val="40000"/>
                <a:lumOff val="60000"/>
              </a:schemeClr>
            </a:fgClr>
            <a:bgClr>
              <a:schemeClr val="bg1"/>
            </a:bgClr>
          </a:patt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dirty="0">
                <a:solidFill>
                  <a:schemeClr val="tx1"/>
                </a:solidFill>
              </a:rPr>
              <a:t>INFORMATION</a:t>
            </a:r>
            <a:endParaRPr kumimoji="1" lang="ja-JP" altLang="en-US" sz="1400" dirty="0">
              <a:solidFill>
                <a:schemeClr val="tx1"/>
              </a:solidFill>
            </a:endParaRPr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332656" y="3904183"/>
            <a:ext cx="604867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b="1" spc="300" dirty="0" smtClean="0">
                <a:solidFill>
                  <a:schemeClr val="bg2"/>
                </a:solidFill>
              </a:rPr>
              <a:t>上部までスライドし、固定したい。</a:t>
            </a:r>
            <a:r>
              <a:rPr lang="en-US" altLang="ja-JP" sz="1400" b="1" spc="300" dirty="0" smtClean="0">
                <a:solidFill>
                  <a:schemeClr val="bg2"/>
                </a:solidFill>
              </a:rPr>
              <a:t>※</a:t>
            </a:r>
            <a:r>
              <a:rPr lang="ja-JP" altLang="en-US" sz="1400" b="1" spc="300" dirty="0" smtClean="0">
                <a:solidFill>
                  <a:schemeClr val="bg2"/>
                </a:solidFill>
              </a:rPr>
              <a:t>ヘッダー</a:t>
            </a:r>
            <a:endParaRPr lang="en-US" altLang="ja-JP" sz="1400" b="1" spc="300" dirty="0" smtClean="0">
              <a:solidFill>
                <a:schemeClr val="bg2"/>
              </a:solidFill>
            </a:endParaRPr>
          </a:p>
        </p:txBody>
      </p:sp>
      <p:sp>
        <p:nvSpPr>
          <p:cNvPr id="40" name="正方形/長方形 39"/>
          <p:cNvSpPr/>
          <p:nvPr/>
        </p:nvSpPr>
        <p:spPr>
          <a:xfrm>
            <a:off x="600462" y="4932040"/>
            <a:ext cx="5492833" cy="576064"/>
          </a:xfrm>
          <a:prstGeom prst="rect">
            <a:avLst/>
          </a:prstGeom>
          <a:pattFill prst="ltUpDiag">
            <a:fgClr>
              <a:schemeClr val="tx1">
                <a:lumMod val="40000"/>
                <a:lumOff val="60000"/>
              </a:schemeClr>
            </a:fgClr>
            <a:bgClr>
              <a:schemeClr val="bg1"/>
            </a:bgClr>
          </a:patt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200" dirty="0" smtClean="0">
                <a:solidFill>
                  <a:schemeClr val="tx1"/>
                </a:solidFill>
              </a:rPr>
              <a:t>・記事</a:t>
            </a:r>
            <a:endParaRPr lang="en-US" altLang="ja-JP" sz="1200" dirty="0" smtClean="0">
              <a:solidFill>
                <a:schemeClr val="tx1"/>
              </a:solidFill>
            </a:endParaRPr>
          </a:p>
          <a:p>
            <a:r>
              <a:rPr kumimoji="1" lang="ja-JP" altLang="en-US" sz="1200" dirty="0" smtClean="0">
                <a:solidFill>
                  <a:schemeClr val="tx1"/>
                </a:solidFill>
              </a:rPr>
              <a:t>・記事</a:t>
            </a:r>
            <a:endParaRPr kumimoji="1" lang="en-US" altLang="ja-JP" sz="1200" dirty="0" smtClean="0">
              <a:solidFill>
                <a:schemeClr val="tx1"/>
              </a:solidFill>
            </a:endParaRPr>
          </a:p>
          <a:p>
            <a:r>
              <a:rPr lang="ja-JP" altLang="en-US" sz="1200" dirty="0" smtClean="0">
                <a:solidFill>
                  <a:schemeClr val="tx1"/>
                </a:solidFill>
              </a:rPr>
              <a:t>・記事</a:t>
            </a:r>
            <a:endParaRPr kumimoji="1" lang="ja-JP" altLang="en-US" sz="1200" dirty="0">
              <a:solidFill>
                <a:schemeClr val="tx1"/>
              </a:solidFill>
            </a:endParaRPr>
          </a:p>
        </p:txBody>
      </p:sp>
      <p:sp>
        <p:nvSpPr>
          <p:cNvPr id="41" name="正方形/長方形 40"/>
          <p:cNvSpPr/>
          <p:nvPr/>
        </p:nvSpPr>
        <p:spPr>
          <a:xfrm>
            <a:off x="1556792" y="5832140"/>
            <a:ext cx="3123435" cy="324036"/>
          </a:xfrm>
          <a:prstGeom prst="rect">
            <a:avLst/>
          </a:prstGeom>
          <a:pattFill prst="ltUpDiag">
            <a:fgClr>
              <a:schemeClr val="tx1">
                <a:lumMod val="40000"/>
                <a:lumOff val="60000"/>
              </a:schemeClr>
            </a:fgClr>
            <a:bgClr>
              <a:schemeClr val="bg1"/>
            </a:bgClr>
          </a:patt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dirty="0" smtClean="0">
                <a:solidFill>
                  <a:schemeClr val="tx1"/>
                </a:solidFill>
              </a:rPr>
              <a:t>PICK</a:t>
            </a:r>
            <a:r>
              <a:rPr lang="ja-JP" altLang="en-US" sz="1400" dirty="0" smtClean="0">
                <a:solidFill>
                  <a:schemeClr val="tx1"/>
                </a:solidFill>
              </a:rPr>
              <a:t>ＵＰ</a:t>
            </a:r>
            <a:r>
              <a:rPr lang="en-US" altLang="ja-JP" sz="1400" dirty="0" smtClean="0">
                <a:solidFill>
                  <a:schemeClr val="tx1"/>
                </a:solidFill>
              </a:rPr>
              <a:t>TOPIC</a:t>
            </a:r>
            <a:endParaRPr kumimoji="1" lang="ja-JP" altLang="en-US" sz="1400" dirty="0">
              <a:solidFill>
                <a:schemeClr val="tx1"/>
              </a:solidFill>
            </a:endParaRPr>
          </a:p>
        </p:txBody>
      </p:sp>
      <p:sp>
        <p:nvSpPr>
          <p:cNvPr id="42" name="テキスト ボックス 41"/>
          <p:cNvSpPr txBox="1"/>
          <p:nvPr/>
        </p:nvSpPr>
        <p:spPr>
          <a:xfrm>
            <a:off x="2348880" y="5200327"/>
            <a:ext cx="3744415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b="1" spc="300" dirty="0" smtClean="0">
                <a:solidFill>
                  <a:schemeClr val="bg2"/>
                </a:solidFill>
              </a:rPr>
              <a:t>各記事リンク、</a:t>
            </a:r>
            <a:r>
              <a:rPr lang="en-US" altLang="ja-JP" sz="1400" b="1" spc="300" dirty="0" smtClean="0">
                <a:solidFill>
                  <a:schemeClr val="bg2"/>
                </a:solidFill>
              </a:rPr>
              <a:t>more</a:t>
            </a:r>
            <a:r>
              <a:rPr lang="ja-JP" altLang="en-US" sz="1400" b="1" spc="300" dirty="0" smtClean="0">
                <a:solidFill>
                  <a:schemeClr val="bg2"/>
                </a:solidFill>
              </a:rPr>
              <a:t>ページリンク</a:t>
            </a:r>
            <a:endParaRPr lang="en-US" altLang="ja-JP" sz="1400" b="1" spc="300" dirty="0" smtClean="0">
              <a:solidFill>
                <a:schemeClr val="bg2"/>
              </a:solidFill>
            </a:endParaRPr>
          </a:p>
        </p:txBody>
      </p:sp>
      <p:sp>
        <p:nvSpPr>
          <p:cNvPr id="43" name="フリーフォーム 42"/>
          <p:cNvSpPr/>
          <p:nvPr/>
        </p:nvSpPr>
        <p:spPr>
          <a:xfrm>
            <a:off x="-5372" y="8484495"/>
            <a:ext cx="6858000" cy="186507"/>
          </a:xfrm>
          <a:custGeom>
            <a:avLst/>
            <a:gdLst>
              <a:gd name="connsiteX0" fmla="*/ 0 w 6352674"/>
              <a:gd name="connsiteY0" fmla="*/ 746027 h 746027"/>
              <a:gd name="connsiteX1" fmla="*/ 721895 w 6352674"/>
              <a:gd name="connsiteY1" fmla="*/ 70 h 746027"/>
              <a:gd name="connsiteX2" fmla="*/ 1443790 w 6352674"/>
              <a:gd name="connsiteY2" fmla="*/ 721964 h 746027"/>
              <a:gd name="connsiteX3" fmla="*/ 2165685 w 6352674"/>
              <a:gd name="connsiteY3" fmla="*/ 24133 h 746027"/>
              <a:gd name="connsiteX4" fmla="*/ 2911643 w 6352674"/>
              <a:gd name="connsiteY4" fmla="*/ 697901 h 746027"/>
              <a:gd name="connsiteX5" fmla="*/ 3585411 w 6352674"/>
              <a:gd name="connsiteY5" fmla="*/ 70 h 746027"/>
              <a:gd name="connsiteX6" fmla="*/ 4331369 w 6352674"/>
              <a:gd name="connsiteY6" fmla="*/ 673838 h 746027"/>
              <a:gd name="connsiteX7" fmla="*/ 5029200 w 6352674"/>
              <a:gd name="connsiteY7" fmla="*/ 70 h 746027"/>
              <a:gd name="connsiteX8" fmla="*/ 5751095 w 6352674"/>
              <a:gd name="connsiteY8" fmla="*/ 721964 h 746027"/>
              <a:gd name="connsiteX9" fmla="*/ 6352674 w 6352674"/>
              <a:gd name="connsiteY9" fmla="*/ 70 h 746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52674" h="746027">
                <a:moveTo>
                  <a:pt x="0" y="746027"/>
                </a:moveTo>
                <a:cubicBezTo>
                  <a:pt x="240631" y="375053"/>
                  <a:pt x="481263" y="4080"/>
                  <a:pt x="721895" y="70"/>
                </a:cubicBezTo>
                <a:cubicBezTo>
                  <a:pt x="962527" y="-3941"/>
                  <a:pt x="1203158" y="717953"/>
                  <a:pt x="1443790" y="721964"/>
                </a:cubicBezTo>
                <a:cubicBezTo>
                  <a:pt x="1684422" y="725974"/>
                  <a:pt x="1921043" y="28143"/>
                  <a:pt x="2165685" y="24133"/>
                </a:cubicBezTo>
                <a:cubicBezTo>
                  <a:pt x="2410327" y="20123"/>
                  <a:pt x="2675022" y="701911"/>
                  <a:pt x="2911643" y="697901"/>
                </a:cubicBezTo>
                <a:cubicBezTo>
                  <a:pt x="3148264" y="693890"/>
                  <a:pt x="3348790" y="4080"/>
                  <a:pt x="3585411" y="70"/>
                </a:cubicBezTo>
                <a:cubicBezTo>
                  <a:pt x="3822032" y="-3941"/>
                  <a:pt x="4090738" y="673838"/>
                  <a:pt x="4331369" y="673838"/>
                </a:cubicBezTo>
                <a:cubicBezTo>
                  <a:pt x="4572000" y="673838"/>
                  <a:pt x="4792579" y="-7951"/>
                  <a:pt x="5029200" y="70"/>
                </a:cubicBezTo>
                <a:cubicBezTo>
                  <a:pt x="5265821" y="8091"/>
                  <a:pt x="5530516" y="721964"/>
                  <a:pt x="5751095" y="721964"/>
                </a:cubicBezTo>
                <a:cubicBezTo>
                  <a:pt x="5971674" y="721964"/>
                  <a:pt x="6162174" y="361017"/>
                  <a:pt x="6352674" y="70"/>
                </a:cubicBezTo>
              </a:path>
            </a:pathLst>
          </a:custGeom>
          <a:noFill/>
          <a:ln w="539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フリーフォーム 43"/>
          <p:cNvSpPr/>
          <p:nvPr/>
        </p:nvSpPr>
        <p:spPr>
          <a:xfrm>
            <a:off x="0" y="8604448"/>
            <a:ext cx="6858000" cy="186507"/>
          </a:xfrm>
          <a:custGeom>
            <a:avLst/>
            <a:gdLst>
              <a:gd name="connsiteX0" fmla="*/ 0 w 6352674"/>
              <a:gd name="connsiteY0" fmla="*/ 746027 h 746027"/>
              <a:gd name="connsiteX1" fmla="*/ 721895 w 6352674"/>
              <a:gd name="connsiteY1" fmla="*/ 70 h 746027"/>
              <a:gd name="connsiteX2" fmla="*/ 1443790 w 6352674"/>
              <a:gd name="connsiteY2" fmla="*/ 721964 h 746027"/>
              <a:gd name="connsiteX3" fmla="*/ 2165685 w 6352674"/>
              <a:gd name="connsiteY3" fmla="*/ 24133 h 746027"/>
              <a:gd name="connsiteX4" fmla="*/ 2911643 w 6352674"/>
              <a:gd name="connsiteY4" fmla="*/ 697901 h 746027"/>
              <a:gd name="connsiteX5" fmla="*/ 3585411 w 6352674"/>
              <a:gd name="connsiteY5" fmla="*/ 70 h 746027"/>
              <a:gd name="connsiteX6" fmla="*/ 4331369 w 6352674"/>
              <a:gd name="connsiteY6" fmla="*/ 673838 h 746027"/>
              <a:gd name="connsiteX7" fmla="*/ 5029200 w 6352674"/>
              <a:gd name="connsiteY7" fmla="*/ 70 h 746027"/>
              <a:gd name="connsiteX8" fmla="*/ 5751095 w 6352674"/>
              <a:gd name="connsiteY8" fmla="*/ 721964 h 746027"/>
              <a:gd name="connsiteX9" fmla="*/ 6352674 w 6352674"/>
              <a:gd name="connsiteY9" fmla="*/ 70 h 746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52674" h="746027">
                <a:moveTo>
                  <a:pt x="0" y="746027"/>
                </a:moveTo>
                <a:cubicBezTo>
                  <a:pt x="240631" y="375053"/>
                  <a:pt x="481263" y="4080"/>
                  <a:pt x="721895" y="70"/>
                </a:cubicBezTo>
                <a:cubicBezTo>
                  <a:pt x="962527" y="-3941"/>
                  <a:pt x="1203158" y="717953"/>
                  <a:pt x="1443790" y="721964"/>
                </a:cubicBezTo>
                <a:cubicBezTo>
                  <a:pt x="1684422" y="725974"/>
                  <a:pt x="1921043" y="28143"/>
                  <a:pt x="2165685" y="24133"/>
                </a:cubicBezTo>
                <a:cubicBezTo>
                  <a:pt x="2410327" y="20123"/>
                  <a:pt x="2675022" y="701911"/>
                  <a:pt x="2911643" y="697901"/>
                </a:cubicBezTo>
                <a:cubicBezTo>
                  <a:pt x="3148264" y="693890"/>
                  <a:pt x="3348790" y="4080"/>
                  <a:pt x="3585411" y="70"/>
                </a:cubicBezTo>
                <a:cubicBezTo>
                  <a:pt x="3822032" y="-3941"/>
                  <a:pt x="4090738" y="673838"/>
                  <a:pt x="4331369" y="673838"/>
                </a:cubicBezTo>
                <a:cubicBezTo>
                  <a:pt x="4572000" y="673838"/>
                  <a:pt x="4792579" y="-7951"/>
                  <a:pt x="5029200" y="70"/>
                </a:cubicBezTo>
                <a:cubicBezTo>
                  <a:pt x="5265821" y="8091"/>
                  <a:pt x="5530516" y="721964"/>
                  <a:pt x="5751095" y="721964"/>
                </a:cubicBezTo>
                <a:cubicBezTo>
                  <a:pt x="5971674" y="721964"/>
                  <a:pt x="6162174" y="361017"/>
                  <a:pt x="6352674" y="70"/>
                </a:cubicBezTo>
              </a:path>
            </a:pathLst>
          </a:custGeom>
          <a:noFill/>
          <a:ln w="539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テキスト ボックス 44"/>
          <p:cNvSpPr txBox="1"/>
          <p:nvPr/>
        </p:nvSpPr>
        <p:spPr>
          <a:xfrm>
            <a:off x="436050" y="7361728"/>
            <a:ext cx="2714896" cy="73866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b="1" spc="300" dirty="0" smtClean="0">
                <a:solidFill>
                  <a:schemeClr val="bg2"/>
                </a:solidFill>
              </a:rPr>
              <a:t>自動でピックアップした記事をスライダーで表示したい</a:t>
            </a:r>
            <a:endParaRPr lang="en-US" altLang="ja-JP" sz="1400" b="1" spc="300" dirty="0" smtClean="0">
              <a:solidFill>
                <a:schemeClr val="bg2"/>
              </a:solidFill>
            </a:endParaRP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4149080" y="4444062"/>
            <a:ext cx="206424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b="1" spc="300" dirty="0" smtClean="0">
                <a:solidFill>
                  <a:schemeClr val="bg2"/>
                </a:solidFill>
              </a:rPr>
              <a:t>タイトルロゴ</a:t>
            </a:r>
            <a:endParaRPr lang="en-US" altLang="ja-JP" sz="1400" b="1" spc="300" dirty="0" smtClean="0">
              <a:solidFill>
                <a:schemeClr val="bg2"/>
              </a:solidFill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4269141" y="5848399"/>
            <a:ext cx="206424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b="1" spc="300" dirty="0" smtClean="0">
                <a:solidFill>
                  <a:schemeClr val="bg2"/>
                </a:solidFill>
              </a:rPr>
              <a:t>タイトルロゴ</a:t>
            </a:r>
            <a:endParaRPr lang="en-US" altLang="ja-JP" sz="1400" b="1" spc="300" dirty="0" smtClean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256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正方形/長方形 29"/>
          <p:cNvSpPr/>
          <p:nvPr/>
        </p:nvSpPr>
        <p:spPr>
          <a:xfrm>
            <a:off x="382942" y="1979712"/>
            <a:ext cx="1674204" cy="1088504"/>
          </a:xfrm>
          <a:prstGeom prst="rect">
            <a:avLst/>
          </a:prstGeom>
          <a:pattFill prst="ltUpDiag">
            <a:fgClr>
              <a:schemeClr val="tx1">
                <a:lumMod val="40000"/>
                <a:lumOff val="60000"/>
              </a:schemeClr>
            </a:fgClr>
            <a:bgClr>
              <a:schemeClr val="bg1"/>
            </a:bgClr>
          </a:patt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</a:endParaRPr>
          </a:p>
        </p:txBody>
      </p:sp>
      <p:sp>
        <p:nvSpPr>
          <p:cNvPr id="31" name="正方形/長方形 30"/>
          <p:cNvSpPr/>
          <p:nvPr/>
        </p:nvSpPr>
        <p:spPr>
          <a:xfrm>
            <a:off x="2509029" y="1979712"/>
            <a:ext cx="1674204" cy="1088504"/>
          </a:xfrm>
          <a:prstGeom prst="rect">
            <a:avLst/>
          </a:prstGeom>
          <a:pattFill prst="ltUpDiag">
            <a:fgClr>
              <a:schemeClr val="tx1">
                <a:lumMod val="40000"/>
                <a:lumOff val="60000"/>
              </a:schemeClr>
            </a:fgClr>
            <a:bgClr>
              <a:schemeClr val="bg1"/>
            </a:bgClr>
          </a:patt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</a:endParaRPr>
          </a:p>
        </p:txBody>
      </p:sp>
      <p:sp>
        <p:nvSpPr>
          <p:cNvPr id="32" name="正方形/長方形 31"/>
          <p:cNvSpPr/>
          <p:nvPr/>
        </p:nvSpPr>
        <p:spPr>
          <a:xfrm>
            <a:off x="4635116" y="1979712"/>
            <a:ext cx="1674204" cy="1088504"/>
          </a:xfrm>
          <a:prstGeom prst="rect">
            <a:avLst/>
          </a:prstGeom>
          <a:pattFill prst="ltUpDiag">
            <a:fgClr>
              <a:schemeClr val="tx1">
                <a:lumMod val="40000"/>
                <a:lumOff val="60000"/>
              </a:schemeClr>
            </a:fgClr>
            <a:bgClr>
              <a:schemeClr val="bg1"/>
            </a:bgClr>
          </a:patt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</a:endParaRPr>
          </a:p>
        </p:txBody>
      </p:sp>
      <p:sp>
        <p:nvSpPr>
          <p:cNvPr id="36" name="テキスト ボックス 35"/>
          <p:cNvSpPr txBox="1"/>
          <p:nvPr/>
        </p:nvSpPr>
        <p:spPr>
          <a:xfrm>
            <a:off x="682402" y="2318700"/>
            <a:ext cx="11079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2400" b="1" dirty="0" smtClean="0"/>
              <a:t>サムネ</a:t>
            </a:r>
            <a:endParaRPr lang="en-US" altLang="ja-JP" sz="2400" b="1" dirty="0" smtClean="0"/>
          </a:p>
          <a:p>
            <a:pPr algn="ctr"/>
            <a:r>
              <a:rPr lang="en-US" altLang="ja-JP" sz="2400" b="1" dirty="0" smtClean="0"/>
              <a:t>※</a:t>
            </a:r>
            <a:r>
              <a:rPr lang="ja-JP" altLang="en-US" sz="2400" b="1" dirty="0" smtClean="0"/>
              <a:t>記事</a:t>
            </a:r>
            <a:endParaRPr lang="en-US" altLang="ja-JP" sz="2400" b="1" dirty="0" smtClean="0"/>
          </a:p>
        </p:txBody>
      </p:sp>
      <p:sp>
        <p:nvSpPr>
          <p:cNvPr id="37" name="正方形/長方形 36"/>
          <p:cNvSpPr/>
          <p:nvPr/>
        </p:nvSpPr>
        <p:spPr>
          <a:xfrm>
            <a:off x="389806" y="3276037"/>
            <a:ext cx="1674204" cy="1088504"/>
          </a:xfrm>
          <a:prstGeom prst="rect">
            <a:avLst/>
          </a:prstGeom>
          <a:pattFill prst="ltUpDiag">
            <a:fgClr>
              <a:schemeClr val="tx1">
                <a:lumMod val="40000"/>
                <a:lumOff val="60000"/>
              </a:schemeClr>
            </a:fgClr>
            <a:bgClr>
              <a:schemeClr val="bg1"/>
            </a:bgClr>
          </a:patt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</a:endParaRPr>
          </a:p>
        </p:txBody>
      </p:sp>
      <p:sp>
        <p:nvSpPr>
          <p:cNvPr id="38" name="正方形/長方形 37"/>
          <p:cNvSpPr/>
          <p:nvPr/>
        </p:nvSpPr>
        <p:spPr>
          <a:xfrm>
            <a:off x="2515893" y="3276037"/>
            <a:ext cx="1674204" cy="1088504"/>
          </a:xfrm>
          <a:prstGeom prst="rect">
            <a:avLst/>
          </a:prstGeom>
          <a:pattFill prst="ltUpDiag">
            <a:fgClr>
              <a:schemeClr val="tx1">
                <a:lumMod val="40000"/>
                <a:lumOff val="60000"/>
              </a:schemeClr>
            </a:fgClr>
            <a:bgClr>
              <a:schemeClr val="bg1"/>
            </a:bgClr>
          </a:patt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</a:endParaRPr>
          </a:p>
        </p:txBody>
      </p:sp>
      <p:sp>
        <p:nvSpPr>
          <p:cNvPr id="39" name="正方形/長方形 38"/>
          <p:cNvSpPr/>
          <p:nvPr/>
        </p:nvSpPr>
        <p:spPr>
          <a:xfrm>
            <a:off x="4641980" y="3276037"/>
            <a:ext cx="1674204" cy="1088504"/>
          </a:xfrm>
          <a:prstGeom prst="rect">
            <a:avLst/>
          </a:prstGeom>
          <a:pattFill prst="ltUpDiag">
            <a:fgClr>
              <a:schemeClr val="tx1">
                <a:lumMod val="40000"/>
                <a:lumOff val="60000"/>
              </a:schemeClr>
            </a:fgClr>
            <a:bgClr>
              <a:schemeClr val="bg1"/>
            </a:bgClr>
          </a:patt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C000"/>
              </a:solidFill>
            </a:endParaRPr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2767460" y="2318700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2400" b="1" dirty="0" smtClean="0"/>
              <a:t>サムネ</a:t>
            </a:r>
            <a:endParaRPr lang="en-US" altLang="ja-JP" sz="2400" b="1" dirty="0" smtClean="0"/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4852518" y="2318700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2400" b="1" dirty="0" smtClean="0"/>
              <a:t>サムネ</a:t>
            </a:r>
            <a:endParaRPr lang="en-US" altLang="ja-JP" sz="2400" b="1" dirty="0" smtClean="0"/>
          </a:p>
        </p:txBody>
      </p:sp>
      <p:sp>
        <p:nvSpPr>
          <p:cNvPr id="42" name="テキスト ボックス 41"/>
          <p:cNvSpPr txBox="1"/>
          <p:nvPr/>
        </p:nvSpPr>
        <p:spPr>
          <a:xfrm>
            <a:off x="708180" y="3614844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2400" b="1" dirty="0" smtClean="0"/>
              <a:t>サムネ</a:t>
            </a:r>
            <a:endParaRPr lang="en-US" altLang="ja-JP" sz="2400" b="1" dirty="0" smtClean="0"/>
          </a:p>
        </p:txBody>
      </p:sp>
      <p:sp>
        <p:nvSpPr>
          <p:cNvPr id="43" name="テキスト ボックス 42"/>
          <p:cNvSpPr txBox="1"/>
          <p:nvPr/>
        </p:nvSpPr>
        <p:spPr>
          <a:xfrm>
            <a:off x="2823669" y="3614844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2400" b="1" dirty="0" smtClean="0"/>
              <a:t>サムネ</a:t>
            </a:r>
            <a:endParaRPr lang="en-US" altLang="ja-JP" sz="2400" b="1" dirty="0" smtClean="0"/>
          </a:p>
        </p:txBody>
      </p:sp>
      <p:sp>
        <p:nvSpPr>
          <p:cNvPr id="44" name="テキスト ボックス 43"/>
          <p:cNvSpPr txBox="1"/>
          <p:nvPr/>
        </p:nvSpPr>
        <p:spPr>
          <a:xfrm>
            <a:off x="4939158" y="3614844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2400" b="1" dirty="0" smtClean="0"/>
              <a:t>サムネ</a:t>
            </a:r>
            <a:endParaRPr lang="en-US" altLang="ja-JP" sz="2400" b="1" dirty="0" smtClean="0"/>
          </a:p>
        </p:txBody>
      </p:sp>
      <p:sp>
        <p:nvSpPr>
          <p:cNvPr id="33" name="フリーフォーム 32"/>
          <p:cNvSpPr/>
          <p:nvPr/>
        </p:nvSpPr>
        <p:spPr>
          <a:xfrm>
            <a:off x="-5372" y="323528"/>
            <a:ext cx="6858000" cy="186507"/>
          </a:xfrm>
          <a:custGeom>
            <a:avLst/>
            <a:gdLst>
              <a:gd name="connsiteX0" fmla="*/ 0 w 6352674"/>
              <a:gd name="connsiteY0" fmla="*/ 746027 h 746027"/>
              <a:gd name="connsiteX1" fmla="*/ 721895 w 6352674"/>
              <a:gd name="connsiteY1" fmla="*/ 70 h 746027"/>
              <a:gd name="connsiteX2" fmla="*/ 1443790 w 6352674"/>
              <a:gd name="connsiteY2" fmla="*/ 721964 h 746027"/>
              <a:gd name="connsiteX3" fmla="*/ 2165685 w 6352674"/>
              <a:gd name="connsiteY3" fmla="*/ 24133 h 746027"/>
              <a:gd name="connsiteX4" fmla="*/ 2911643 w 6352674"/>
              <a:gd name="connsiteY4" fmla="*/ 697901 h 746027"/>
              <a:gd name="connsiteX5" fmla="*/ 3585411 w 6352674"/>
              <a:gd name="connsiteY5" fmla="*/ 70 h 746027"/>
              <a:gd name="connsiteX6" fmla="*/ 4331369 w 6352674"/>
              <a:gd name="connsiteY6" fmla="*/ 673838 h 746027"/>
              <a:gd name="connsiteX7" fmla="*/ 5029200 w 6352674"/>
              <a:gd name="connsiteY7" fmla="*/ 70 h 746027"/>
              <a:gd name="connsiteX8" fmla="*/ 5751095 w 6352674"/>
              <a:gd name="connsiteY8" fmla="*/ 721964 h 746027"/>
              <a:gd name="connsiteX9" fmla="*/ 6352674 w 6352674"/>
              <a:gd name="connsiteY9" fmla="*/ 70 h 746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52674" h="746027">
                <a:moveTo>
                  <a:pt x="0" y="746027"/>
                </a:moveTo>
                <a:cubicBezTo>
                  <a:pt x="240631" y="375053"/>
                  <a:pt x="481263" y="4080"/>
                  <a:pt x="721895" y="70"/>
                </a:cubicBezTo>
                <a:cubicBezTo>
                  <a:pt x="962527" y="-3941"/>
                  <a:pt x="1203158" y="717953"/>
                  <a:pt x="1443790" y="721964"/>
                </a:cubicBezTo>
                <a:cubicBezTo>
                  <a:pt x="1684422" y="725974"/>
                  <a:pt x="1921043" y="28143"/>
                  <a:pt x="2165685" y="24133"/>
                </a:cubicBezTo>
                <a:cubicBezTo>
                  <a:pt x="2410327" y="20123"/>
                  <a:pt x="2675022" y="701911"/>
                  <a:pt x="2911643" y="697901"/>
                </a:cubicBezTo>
                <a:cubicBezTo>
                  <a:pt x="3148264" y="693890"/>
                  <a:pt x="3348790" y="4080"/>
                  <a:pt x="3585411" y="70"/>
                </a:cubicBezTo>
                <a:cubicBezTo>
                  <a:pt x="3822032" y="-3941"/>
                  <a:pt x="4090738" y="673838"/>
                  <a:pt x="4331369" y="673838"/>
                </a:cubicBezTo>
                <a:cubicBezTo>
                  <a:pt x="4572000" y="673838"/>
                  <a:pt x="4792579" y="-7951"/>
                  <a:pt x="5029200" y="70"/>
                </a:cubicBezTo>
                <a:cubicBezTo>
                  <a:pt x="5265821" y="8091"/>
                  <a:pt x="5530516" y="721964"/>
                  <a:pt x="5751095" y="721964"/>
                </a:cubicBezTo>
                <a:cubicBezTo>
                  <a:pt x="5971674" y="721964"/>
                  <a:pt x="6162174" y="361017"/>
                  <a:pt x="6352674" y="70"/>
                </a:cubicBezTo>
              </a:path>
            </a:pathLst>
          </a:custGeom>
          <a:noFill/>
          <a:ln w="539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フリーフォーム 33"/>
          <p:cNvSpPr/>
          <p:nvPr/>
        </p:nvSpPr>
        <p:spPr>
          <a:xfrm>
            <a:off x="0" y="443481"/>
            <a:ext cx="6858000" cy="186507"/>
          </a:xfrm>
          <a:custGeom>
            <a:avLst/>
            <a:gdLst>
              <a:gd name="connsiteX0" fmla="*/ 0 w 6352674"/>
              <a:gd name="connsiteY0" fmla="*/ 746027 h 746027"/>
              <a:gd name="connsiteX1" fmla="*/ 721895 w 6352674"/>
              <a:gd name="connsiteY1" fmla="*/ 70 h 746027"/>
              <a:gd name="connsiteX2" fmla="*/ 1443790 w 6352674"/>
              <a:gd name="connsiteY2" fmla="*/ 721964 h 746027"/>
              <a:gd name="connsiteX3" fmla="*/ 2165685 w 6352674"/>
              <a:gd name="connsiteY3" fmla="*/ 24133 h 746027"/>
              <a:gd name="connsiteX4" fmla="*/ 2911643 w 6352674"/>
              <a:gd name="connsiteY4" fmla="*/ 697901 h 746027"/>
              <a:gd name="connsiteX5" fmla="*/ 3585411 w 6352674"/>
              <a:gd name="connsiteY5" fmla="*/ 70 h 746027"/>
              <a:gd name="connsiteX6" fmla="*/ 4331369 w 6352674"/>
              <a:gd name="connsiteY6" fmla="*/ 673838 h 746027"/>
              <a:gd name="connsiteX7" fmla="*/ 5029200 w 6352674"/>
              <a:gd name="connsiteY7" fmla="*/ 70 h 746027"/>
              <a:gd name="connsiteX8" fmla="*/ 5751095 w 6352674"/>
              <a:gd name="connsiteY8" fmla="*/ 721964 h 746027"/>
              <a:gd name="connsiteX9" fmla="*/ 6352674 w 6352674"/>
              <a:gd name="connsiteY9" fmla="*/ 70 h 746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52674" h="746027">
                <a:moveTo>
                  <a:pt x="0" y="746027"/>
                </a:moveTo>
                <a:cubicBezTo>
                  <a:pt x="240631" y="375053"/>
                  <a:pt x="481263" y="4080"/>
                  <a:pt x="721895" y="70"/>
                </a:cubicBezTo>
                <a:cubicBezTo>
                  <a:pt x="962527" y="-3941"/>
                  <a:pt x="1203158" y="717953"/>
                  <a:pt x="1443790" y="721964"/>
                </a:cubicBezTo>
                <a:cubicBezTo>
                  <a:pt x="1684422" y="725974"/>
                  <a:pt x="1921043" y="28143"/>
                  <a:pt x="2165685" y="24133"/>
                </a:cubicBezTo>
                <a:cubicBezTo>
                  <a:pt x="2410327" y="20123"/>
                  <a:pt x="2675022" y="701911"/>
                  <a:pt x="2911643" y="697901"/>
                </a:cubicBezTo>
                <a:cubicBezTo>
                  <a:pt x="3148264" y="693890"/>
                  <a:pt x="3348790" y="4080"/>
                  <a:pt x="3585411" y="70"/>
                </a:cubicBezTo>
                <a:cubicBezTo>
                  <a:pt x="3822032" y="-3941"/>
                  <a:pt x="4090738" y="673838"/>
                  <a:pt x="4331369" y="673838"/>
                </a:cubicBezTo>
                <a:cubicBezTo>
                  <a:pt x="4572000" y="673838"/>
                  <a:pt x="4792579" y="-7951"/>
                  <a:pt x="5029200" y="70"/>
                </a:cubicBezTo>
                <a:cubicBezTo>
                  <a:pt x="5265821" y="8091"/>
                  <a:pt x="5530516" y="721964"/>
                  <a:pt x="5751095" y="721964"/>
                </a:cubicBezTo>
                <a:cubicBezTo>
                  <a:pt x="5971674" y="721964"/>
                  <a:pt x="6162174" y="361017"/>
                  <a:pt x="6352674" y="70"/>
                </a:cubicBezTo>
              </a:path>
            </a:pathLst>
          </a:custGeom>
          <a:noFill/>
          <a:ln w="539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/>
          <p:cNvSpPr/>
          <p:nvPr/>
        </p:nvSpPr>
        <p:spPr>
          <a:xfrm>
            <a:off x="1723276" y="971600"/>
            <a:ext cx="3384878" cy="540060"/>
          </a:xfrm>
          <a:prstGeom prst="rect">
            <a:avLst/>
          </a:prstGeom>
          <a:pattFill prst="ltUpDiag">
            <a:fgClr>
              <a:schemeClr val="tx1">
                <a:lumMod val="40000"/>
                <a:lumOff val="60000"/>
              </a:schemeClr>
            </a:fgClr>
            <a:bgClr>
              <a:schemeClr val="bg1"/>
            </a:bgClr>
          </a:patt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</a:rPr>
              <a:t>EVENT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3116832" y="1357771"/>
            <a:ext cx="206424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b="1" spc="300" dirty="0" smtClean="0">
                <a:solidFill>
                  <a:schemeClr val="bg2"/>
                </a:solidFill>
              </a:rPr>
              <a:t>タイトルロゴ</a:t>
            </a:r>
            <a:endParaRPr lang="en-US" altLang="ja-JP" sz="1400" b="1" spc="300" dirty="0" smtClean="0">
              <a:solidFill>
                <a:schemeClr val="bg2"/>
              </a:solidFill>
            </a:endParaRPr>
          </a:p>
        </p:txBody>
      </p:sp>
      <p:grpSp>
        <p:nvGrpSpPr>
          <p:cNvPr id="48" name="グループ化 47"/>
          <p:cNvGrpSpPr/>
          <p:nvPr/>
        </p:nvGrpSpPr>
        <p:grpSpPr>
          <a:xfrm>
            <a:off x="451141" y="5751015"/>
            <a:ext cx="1702316" cy="1080120"/>
            <a:chOff x="4235936" y="5277881"/>
            <a:chExt cx="2066687" cy="1382351"/>
          </a:xfrm>
        </p:grpSpPr>
        <p:sp>
          <p:nvSpPr>
            <p:cNvPr id="49" name="正方形/長方形 48"/>
            <p:cNvSpPr/>
            <p:nvPr/>
          </p:nvSpPr>
          <p:spPr>
            <a:xfrm>
              <a:off x="4463342" y="5277881"/>
              <a:ext cx="1686039" cy="1382351"/>
            </a:xfrm>
            <a:prstGeom prst="ellipse">
              <a:avLst/>
            </a:prstGeom>
            <a:pattFill prst="ltUpDiag">
              <a:fgClr>
                <a:schemeClr val="tx1">
                  <a:lumMod val="40000"/>
                  <a:lumOff val="60000"/>
                </a:schemeClr>
              </a:fgClr>
              <a:bgClr>
                <a:schemeClr val="bg1"/>
              </a:bgClr>
            </a:patt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dirty="0">
                <a:solidFill>
                  <a:srgbClr val="FFC000"/>
                </a:solidFill>
              </a:endParaRPr>
            </a:p>
          </p:txBody>
        </p:sp>
        <p:sp>
          <p:nvSpPr>
            <p:cNvPr id="50" name="テキスト ボックス 49"/>
            <p:cNvSpPr txBox="1"/>
            <p:nvPr/>
          </p:nvSpPr>
          <p:spPr>
            <a:xfrm>
              <a:off x="4235936" y="5718495"/>
              <a:ext cx="2066687" cy="720061"/>
            </a:xfrm>
            <a:prstGeom prst="ellipse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ja-JP" altLang="en-US" sz="2000" b="1" dirty="0"/>
                <a:t>アイコン</a:t>
              </a:r>
              <a:endParaRPr lang="en-US" altLang="ja-JP" sz="2000" b="1" dirty="0" smtClean="0"/>
            </a:p>
          </p:txBody>
        </p:sp>
      </p:grpSp>
      <p:grpSp>
        <p:nvGrpSpPr>
          <p:cNvPr id="51" name="グループ化 50"/>
          <p:cNvGrpSpPr/>
          <p:nvPr/>
        </p:nvGrpSpPr>
        <p:grpSpPr>
          <a:xfrm>
            <a:off x="2556181" y="5735599"/>
            <a:ext cx="1702316" cy="1080120"/>
            <a:chOff x="4235936" y="5277881"/>
            <a:chExt cx="2066687" cy="1382351"/>
          </a:xfrm>
        </p:grpSpPr>
        <p:sp>
          <p:nvSpPr>
            <p:cNvPr id="52" name="正方形/長方形 51"/>
            <p:cNvSpPr/>
            <p:nvPr/>
          </p:nvSpPr>
          <p:spPr>
            <a:xfrm>
              <a:off x="4463342" y="5277881"/>
              <a:ext cx="1686039" cy="1382351"/>
            </a:xfrm>
            <a:prstGeom prst="ellipse">
              <a:avLst/>
            </a:prstGeom>
            <a:pattFill prst="ltUpDiag">
              <a:fgClr>
                <a:schemeClr val="tx1">
                  <a:lumMod val="40000"/>
                  <a:lumOff val="60000"/>
                </a:schemeClr>
              </a:fgClr>
              <a:bgClr>
                <a:schemeClr val="bg1"/>
              </a:bgClr>
            </a:patt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dirty="0">
                <a:solidFill>
                  <a:srgbClr val="FFC000"/>
                </a:solidFill>
              </a:endParaRPr>
            </a:p>
          </p:txBody>
        </p:sp>
        <p:sp>
          <p:nvSpPr>
            <p:cNvPr id="53" name="テキスト ボックス 52"/>
            <p:cNvSpPr txBox="1"/>
            <p:nvPr/>
          </p:nvSpPr>
          <p:spPr>
            <a:xfrm>
              <a:off x="4235936" y="5718495"/>
              <a:ext cx="2066687" cy="720061"/>
            </a:xfrm>
            <a:prstGeom prst="ellipse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ja-JP" altLang="en-US" sz="2000" b="1" dirty="0"/>
                <a:t>アイコン</a:t>
              </a:r>
              <a:endParaRPr lang="en-US" altLang="ja-JP" sz="2000" b="1" dirty="0" smtClean="0"/>
            </a:p>
          </p:txBody>
        </p:sp>
      </p:grpSp>
      <p:grpSp>
        <p:nvGrpSpPr>
          <p:cNvPr id="54" name="グループ化 53"/>
          <p:cNvGrpSpPr/>
          <p:nvPr/>
        </p:nvGrpSpPr>
        <p:grpSpPr>
          <a:xfrm>
            <a:off x="4661220" y="5720183"/>
            <a:ext cx="1702316" cy="1080120"/>
            <a:chOff x="4235936" y="5277881"/>
            <a:chExt cx="2066687" cy="1382351"/>
          </a:xfrm>
        </p:grpSpPr>
        <p:sp>
          <p:nvSpPr>
            <p:cNvPr id="55" name="正方形/長方形 54"/>
            <p:cNvSpPr/>
            <p:nvPr/>
          </p:nvSpPr>
          <p:spPr>
            <a:xfrm>
              <a:off x="4463342" y="5277881"/>
              <a:ext cx="1686039" cy="1382351"/>
            </a:xfrm>
            <a:prstGeom prst="ellipse">
              <a:avLst/>
            </a:prstGeom>
            <a:pattFill prst="ltUpDiag">
              <a:fgClr>
                <a:schemeClr val="tx1">
                  <a:lumMod val="40000"/>
                  <a:lumOff val="60000"/>
                </a:schemeClr>
              </a:fgClr>
              <a:bgClr>
                <a:schemeClr val="bg1"/>
              </a:bgClr>
            </a:patt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dirty="0">
                <a:solidFill>
                  <a:srgbClr val="FFC000"/>
                </a:solidFill>
              </a:endParaRPr>
            </a:p>
          </p:txBody>
        </p:sp>
        <p:sp>
          <p:nvSpPr>
            <p:cNvPr id="56" name="テキスト ボックス 55"/>
            <p:cNvSpPr txBox="1"/>
            <p:nvPr/>
          </p:nvSpPr>
          <p:spPr>
            <a:xfrm>
              <a:off x="4235936" y="5718495"/>
              <a:ext cx="2066687" cy="720061"/>
            </a:xfrm>
            <a:prstGeom prst="ellipse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ja-JP" altLang="en-US" sz="2000" b="1" dirty="0"/>
                <a:t>アイコン</a:t>
              </a:r>
              <a:endParaRPr lang="en-US" altLang="ja-JP" sz="2000" b="1" dirty="0" smtClean="0"/>
            </a:p>
          </p:txBody>
        </p:sp>
      </p:grpSp>
      <p:grpSp>
        <p:nvGrpSpPr>
          <p:cNvPr id="67" name="グループ化 66"/>
          <p:cNvGrpSpPr/>
          <p:nvPr/>
        </p:nvGrpSpPr>
        <p:grpSpPr>
          <a:xfrm>
            <a:off x="447779" y="7267128"/>
            <a:ext cx="1702316" cy="1080120"/>
            <a:chOff x="4235936" y="5277881"/>
            <a:chExt cx="2066687" cy="1382351"/>
          </a:xfrm>
        </p:grpSpPr>
        <p:sp>
          <p:nvSpPr>
            <p:cNvPr id="68" name="正方形/長方形 67"/>
            <p:cNvSpPr/>
            <p:nvPr/>
          </p:nvSpPr>
          <p:spPr>
            <a:xfrm>
              <a:off x="4463342" y="5277881"/>
              <a:ext cx="1686039" cy="1382351"/>
            </a:xfrm>
            <a:prstGeom prst="ellipse">
              <a:avLst/>
            </a:prstGeom>
            <a:pattFill prst="ltUpDiag">
              <a:fgClr>
                <a:schemeClr val="tx1">
                  <a:lumMod val="40000"/>
                  <a:lumOff val="60000"/>
                </a:schemeClr>
              </a:fgClr>
              <a:bgClr>
                <a:schemeClr val="bg1"/>
              </a:bgClr>
            </a:patt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dirty="0">
                <a:solidFill>
                  <a:srgbClr val="FFC000"/>
                </a:solidFill>
              </a:endParaRPr>
            </a:p>
          </p:txBody>
        </p:sp>
        <p:sp>
          <p:nvSpPr>
            <p:cNvPr id="69" name="テキスト ボックス 68"/>
            <p:cNvSpPr txBox="1"/>
            <p:nvPr/>
          </p:nvSpPr>
          <p:spPr>
            <a:xfrm>
              <a:off x="4235936" y="5718495"/>
              <a:ext cx="2066687" cy="720061"/>
            </a:xfrm>
            <a:prstGeom prst="ellipse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ja-JP" altLang="en-US" sz="2000" b="1" dirty="0"/>
                <a:t>アイコン</a:t>
              </a:r>
              <a:endParaRPr lang="en-US" altLang="ja-JP" sz="2000" b="1" dirty="0" smtClean="0"/>
            </a:p>
          </p:txBody>
        </p:sp>
      </p:grpSp>
      <p:grpSp>
        <p:nvGrpSpPr>
          <p:cNvPr id="70" name="グループ化 69"/>
          <p:cNvGrpSpPr/>
          <p:nvPr/>
        </p:nvGrpSpPr>
        <p:grpSpPr>
          <a:xfrm>
            <a:off x="2552819" y="7251712"/>
            <a:ext cx="1702316" cy="1080120"/>
            <a:chOff x="4235936" y="5277881"/>
            <a:chExt cx="2066687" cy="1382351"/>
          </a:xfrm>
        </p:grpSpPr>
        <p:sp>
          <p:nvSpPr>
            <p:cNvPr id="71" name="正方形/長方形 70"/>
            <p:cNvSpPr/>
            <p:nvPr/>
          </p:nvSpPr>
          <p:spPr>
            <a:xfrm>
              <a:off x="4463342" y="5277881"/>
              <a:ext cx="1686039" cy="1382351"/>
            </a:xfrm>
            <a:prstGeom prst="ellipse">
              <a:avLst/>
            </a:prstGeom>
            <a:pattFill prst="ltUpDiag">
              <a:fgClr>
                <a:schemeClr val="tx1">
                  <a:lumMod val="40000"/>
                  <a:lumOff val="60000"/>
                </a:schemeClr>
              </a:fgClr>
              <a:bgClr>
                <a:schemeClr val="bg1"/>
              </a:bgClr>
            </a:patt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dirty="0">
                <a:solidFill>
                  <a:srgbClr val="FFC000"/>
                </a:solidFill>
              </a:endParaRPr>
            </a:p>
          </p:txBody>
        </p:sp>
        <p:sp>
          <p:nvSpPr>
            <p:cNvPr id="72" name="テキスト ボックス 71"/>
            <p:cNvSpPr txBox="1"/>
            <p:nvPr/>
          </p:nvSpPr>
          <p:spPr>
            <a:xfrm>
              <a:off x="4235936" y="5718495"/>
              <a:ext cx="2066687" cy="720061"/>
            </a:xfrm>
            <a:prstGeom prst="ellipse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ja-JP" altLang="en-US" sz="2000" b="1" dirty="0"/>
                <a:t>アイコン</a:t>
              </a:r>
              <a:endParaRPr lang="en-US" altLang="ja-JP" sz="2000" b="1" dirty="0" smtClean="0"/>
            </a:p>
          </p:txBody>
        </p:sp>
      </p:grpSp>
      <p:grpSp>
        <p:nvGrpSpPr>
          <p:cNvPr id="73" name="グループ化 72"/>
          <p:cNvGrpSpPr/>
          <p:nvPr/>
        </p:nvGrpSpPr>
        <p:grpSpPr>
          <a:xfrm>
            <a:off x="4657858" y="7236296"/>
            <a:ext cx="1702316" cy="1080120"/>
            <a:chOff x="4235936" y="5277881"/>
            <a:chExt cx="2066687" cy="1382351"/>
          </a:xfrm>
        </p:grpSpPr>
        <p:sp>
          <p:nvSpPr>
            <p:cNvPr id="74" name="正方形/長方形 73"/>
            <p:cNvSpPr/>
            <p:nvPr/>
          </p:nvSpPr>
          <p:spPr>
            <a:xfrm>
              <a:off x="4463342" y="5277881"/>
              <a:ext cx="1686039" cy="1382351"/>
            </a:xfrm>
            <a:prstGeom prst="ellipse">
              <a:avLst/>
            </a:prstGeom>
            <a:pattFill prst="ltUpDiag">
              <a:fgClr>
                <a:schemeClr val="tx1">
                  <a:lumMod val="40000"/>
                  <a:lumOff val="60000"/>
                </a:schemeClr>
              </a:fgClr>
              <a:bgClr>
                <a:schemeClr val="bg1"/>
              </a:bgClr>
            </a:patt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dirty="0">
                <a:solidFill>
                  <a:srgbClr val="FFC000"/>
                </a:solidFill>
              </a:endParaRPr>
            </a:p>
          </p:txBody>
        </p:sp>
        <p:sp>
          <p:nvSpPr>
            <p:cNvPr id="75" name="テキスト ボックス 74"/>
            <p:cNvSpPr txBox="1"/>
            <p:nvPr/>
          </p:nvSpPr>
          <p:spPr>
            <a:xfrm>
              <a:off x="4235936" y="5718495"/>
              <a:ext cx="2066687" cy="720061"/>
            </a:xfrm>
            <a:prstGeom prst="ellipse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ja-JP" altLang="en-US" sz="2000" b="1" dirty="0"/>
                <a:t>アイコン</a:t>
              </a:r>
              <a:endParaRPr lang="en-US" altLang="ja-JP" sz="2000" b="1" dirty="0" smtClean="0"/>
            </a:p>
          </p:txBody>
        </p:sp>
      </p:grpSp>
      <p:sp>
        <p:nvSpPr>
          <p:cNvPr id="86" name="正方形/長方形 85"/>
          <p:cNvSpPr/>
          <p:nvPr/>
        </p:nvSpPr>
        <p:spPr>
          <a:xfrm>
            <a:off x="1771402" y="4670140"/>
            <a:ext cx="3384878" cy="540060"/>
          </a:xfrm>
          <a:prstGeom prst="rect">
            <a:avLst/>
          </a:prstGeom>
          <a:pattFill prst="ltUpDiag">
            <a:fgClr>
              <a:schemeClr val="tx1">
                <a:lumMod val="40000"/>
                <a:lumOff val="60000"/>
              </a:schemeClr>
            </a:fgClr>
            <a:bgClr>
              <a:schemeClr val="bg1"/>
            </a:bgClr>
          </a:patt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>
                <a:solidFill>
                  <a:schemeClr val="tx1"/>
                </a:solidFill>
              </a:rPr>
              <a:t>SHOPLIST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87" name="テキスト ボックス 86"/>
          <p:cNvSpPr txBox="1"/>
          <p:nvPr/>
        </p:nvSpPr>
        <p:spPr>
          <a:xfrm>
            <a:off x="3164958" y="5056311"/>
            <a:ext cx="206424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b="1" spc="300" dirty="0" smtClean="0">
                <a:solidFill>
                  <a:schemeClr val="bg2"/>
                </a:solidFill>
              </a:rPr>
              <a:t>タイトルロゴ</a:t>
            </a:r>
            <a:endParaRPr lang="en-US" altLang="ja-JP" sz="1400" b="1" spc="300" dirty="0" smtClean="0">
              <a:solidFill>
                <a:schemeClr val="bg2"/>
              </a:solidFill>
            </a:endParaRPr>
          </a:p>
        </p:txBody>
      </p:sp>
      <p:sp>
        <p:nvSpPr>
          <p:cNvPr id="88" name="フリーフォーム 87"/>
          <p:cNvSpPr/>
          <p:nvPr/>
        </p:nvSpPr>
        <p:spPr>
          <a:xfrm>
            <a:off x="22012" y="8730036"/>
            <a:ext cx="6858000" cy="186507"/>
          </a:xfrm>
          <a:custGeom>
            <a:avLst/>
            <a:gdLst>
              <a:gd name="connsiteX0" fmla="*/ 0 w 6352674"/>
              <a:gd name="connsiteY0" fmla="*/ 746027 h 746027"/>
              <a:gd name="connsiteX1" fmla="*/ 721895 w 6352674"/>
              <a:gd name="connsiteY1" fmla="*/ 70 h 746027"/>
              <a:gd name="connsiteX2" fmla="*/ 1443790 w 6352674"/>
              <a:gd name="connsiteY2" fmla="*/ 721964 h 746027"/>
              <a:gd name="connsiteX3" fmla="*/ 2165685 w 6352674"/>
              <a:gd name="connsiteY3" fmla="*/ 24133 h 746027"/>
              <a:gd name="connsiteX4" fmla="*/ 2911643 w 6352674"/>
              <a:gd name="connsiteY4" fmla="*/ 697901 h 746027"/>
              <a:gd name="connsiteX5" fmla="*/ 3585411 w 6352674"/>
              <a:gd name="connsiteY5" fmla="*/ 70 h 746027"/>
              <a:gd name="connsiteX6" fmla="*/ 4331369 w 6352674"/>
              <a:gd name="connsiteY6" fmla="*/ 673838 h 746027"/>
              <a:gd name="connsiteX7" fmla="*/ 5029200 w 6352674"/>
              <a:gd name="connsiteY7" fmla="*/ 70 h 746027"/>
              <a:gd name="connsiteX8" fmla="*/ 5751095 w 6352674"/>
              <a:gd name="connsiteY8" fmla="*/ 721964 h 746027"/>
              <a:gd name="connsiteX9" fmla="*/ 6352674 w 6352674"/>
              <a:gd name="connsiteY9" fmla="*/ 70 h 746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52674" h="746027">
                <a:moveTo>
                  <a:pt x="0" y="746027"/>
                </a:moveTo>
                <a:cubicBezTo>
                  <a:pt x="240631" y="375053"/>
                  <a:pt x="481263" y="4080"/>
                  <a:pt x="721895" y="70"/>
                </a:cubicBezTo>
                <a:cubicBezTo>
                  <a:pt x="962527" y="-3941"/>
                  <a:pt x="1203158" y="717953"/>
                  <a:pt x="1443790" y="721964"/>
                </a:cubicBezTo>
                <a:cubicBezTo>
                  <a:pt x="1684422" y="725974"/>
                  <a:pt x="1921043" y="28143"/>
                  <a:pt x="2165685" y="24133"/>
                </a:cubicBezTo>
                <a:cubicBezTo>
                  <a:pt x="2410327" y="20123"/>
                  <a:pt x="2675022" y="701911"/>
                  <a:pt x="2911643" y="697901"/>
                </a:cubicBezTo>
                <a:cubicBezTo>
                  <a:pt x="3148264" y="693890"/>
                  <a:pt x="3348790" y="4080"/>
                  <a:pt x="3585411" y="70"/>
                </a:cubicBezTo>
                <a:cubicBezTo>
                  <a:pt x="3822032" y="-3941"/>
                  <a:pt x="4090738" y="673838"/>
                  <a:pt x="4331369" y="673838"/>
                </a:cubicBezTo>
                <a:cubicBezTo>
                  <a:pt x="4572000" y="673838"/>
                  <a:pt x="4792579" y="-7951"/>
                  <a:pt x="5029200" y="70"/>
                </a:cubicBezTo>
                <a:cubicBezTo>
                  <a:pt x="5265821" y="8091"/>
                  <a:pt x="5530516" y="721964"/>
                  <a:pt x="5751095" y="721964"/>
                </a:cubicBezTo>
                <a:cubicBezTo>
                  <a:pt x="5971674" y="721964"/>
                  <a:pt x="6162174" y="361017"/>
                  <a:pt x="6352674" y="70"/>
                </a:cubicBezTo>
              </a:path>
            </a:pathLst>
          </a:custGeom>
          <a:noFill/>
          <a:ln w="539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9" name="フリーフォーム 88"/>
          <p:cNvSpPr/>
          <p:nvPr/>
        </p:nvSpPr>
        <p:spPr>
          <a:xfrm>
            <a:off x="27384" y="8849989"/>
            <a:ext cx="6858000" cy="186507"/>
          </a:xfrm>
          <a:custGeom>
            <a:avLst/>
            <a:gdLst>
              <a:gd name="connsiteX0" fmla="*/ 0 w 6352674"/>
              <a:gd name="connsiteY0" fmla="*/ 746027 h 746027"/>
              <a:gd name="connsiteX1" fmla="*/ 721895 w 6352674"/>
              <a:gd name="connsiteY1" fmla="*/ 70 h 746027"/>
              <a:gd name="connsiteX2" fmla="*/ 1443790 w 6352674"/>
              <a:gd name="connsiteY2" fmla="*/ 721964 h 746027"/>
              <a:gd name="connsiteX3" fmla="*/ 2165685 w 6352674"/>
              <a:gd name="connsiteY3" fmla="*/ 24133 h 746027"/>
              <a:gd name="connsiteX4" fmla="*/ 2911643 w 6352674"/>
              <a:gd name="connsiteY4" fmla="*/ 697901 h 746027"/>
              <a:gd name="connsiteX5" fmla="*/ 3585411 w 6352674"/>
              <a:gd name="connsiteY5" fmla="*/ 70 h 746027"/>
              <a:gd name="connsiteX6" fmla="*/ 4331369 w 6352674"/>
              <a:gd name="connsiteY6" fmla="*/ 673838 h 746027"/>
              <a:gd name="connsiteX7" fmla="*/ 5029200 w 6352674"/>
              <a:gd name="connsiteY7" fmla="*/ 70 h 746027"/>
              <a:gd name="connsiteX8" fmla="*/ 5751095 w 6352674"/>
              <a:gd name="connsiteY8" fmla="*/ 721964 h 746027"/>
              <a:gd name="connsiteX9" fmla="*/ 6352674 w 6352674"/>
              <a:gd name="connsiteY9" fmla="*/ 70 h 746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52674" h="746027">
                <a:moveTo>
                  <a:pt x="0" y="746027"/>
                </a:moveTo>
                <a:cubicBezTo>
                  <a:pt x="240631" y="375053"/>
                  <a:pt x="481263" y="4080"/>
                  <a:pt x="721895" y="70"/>
                </a:cubicBezTo>
                <a:cubicBezTo>
                  <a:pt x="962527" y="-3941"/>
                  <a:pt x="1203158" y="717953"/>
                  <a:pt x="1443790" y="721964"/>
                </a:cubicBezTo>
                <a:cubicBezTo>
                  <a:pt x="1684422" y="725974"/>
                  <a:pt x="1921043" y="28143"/>
                  <a:pt x="2165685" y="24133"/>
                </a:cubicBezTo>
                <a:cubicBezTo>
                  <a:pt x="2410327" y="20123"/>
                  <a:pt x="2675022" y="701911"/>
                  <a:pt x="2911643" y="697901"/>
                </a:cubicBezTo>
                <a:cubicBezTo>
                  <a:pt x="3148264" y="693890"/>
                  <a:pt x="3348790" y="4080"/>
                  <a:pt x="3585411" y="70"/>
                </a:cubicBezTo>
                <a:cubicBezTo>
                  <a:pt x="3822032" y="-3941"/>
                  <a:pt x="4090738" y="673838"/>
                  <a:pt x="4331369" y="673838"/>
                </a:cubicBezTo>
                <a:cubicBezTo>
                  <a:pt x="4572000" y="673838"/>
                  <a:pt x="4792579" y="-7951"/>
                  <a:pt x="5029200" y="70"/>
                </a:cubicBezTo>
                <a:cubicBezTo>
                  <a:pt x="5265821" y="8091"/>
                  <a:pt x="5530516" y="721964"/>
                  <a:pt x="5751095" y="721964"/>
                </a:cubicBezTo>
                <a:cubicBezTo>
                  <a:pt x="5971674" y="721964"/>
                  <a:pt x="6162174" y="361017"/>
                  <a:pt x="6352674" y="70"/>
                </a:cubicBezTo>
              </a:path>
            </a:pathLst>
          </a:custGeom>
          <a:noFill/>
          <a:ln w="539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4997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正方形/長方形 94"/>
          <p:cNvSpPr/>
          <p:nvPr/>
        </p:nvSpPr>
        <p:spPr>
          <a:xfrm>
            <a:off x="1771402" y="421668"/>
            <a:ext cx="3384878" cy="540060"/>
          </a:xfrm>
          <a:prstGeom prst="rect">
            <a:avLst/>
          </a:prstGeom>
          <a:pattFill prst="ltUpDiag">
            <a:fgClr>
              <a:schemeClr val="tx1">
                <a:lumMod val="40000"/>
                <a:lumOff val="60000"/>
              </a:schemeClr>
            </a:fgClr>
            <a:bgClr>
              <a:schemeClr val="bg1"/>
            </a:bgClr>
          </a:patt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>
                <a:solidFill>
                  <a:schemeClr val="tx1"/>
                </a:solidFill>
              </a:rPr>
              <a:t>GUIDEMAP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6" name="テキスト ボックス 95"/>
          <p:cNvSpPr txBox="1"/>
          <p:nvPr/>
        </p:nvSpPr>
        <p:spPr>
          <a:xfrm>
            <a:off x="3164958" y="807839"/>
            <a:ext cx="206424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b="1" spc="300" dirty="0" smtClean="0">
                <a:solidFill>
                  <a:schemeClr val="bg2"/>
                </a:solidFill>
              </a:rPr>
              <a:t>タイトルロゴ</a:t>
            </a:r>
            <a:endParaRPr lang="en-US" altLang="ja-JP" sz="1400" b="1" spc="300" dirty="0" smtClean="0">
              <a:solidFill>
                <a:schemeClr val="bg2"/>
              </a:solidFill>
            </a:endParaRPr>
          </a:p>
        </p:txBody>
      </p:sp>
      <p:sp>
        <p:nvSpPr>
          <p:cNvPr id="97" name="正方形/長方形 96"/>
          <p:cNvSpPr/>
          <p:nvPr/>
        </p:nvSpPr>
        <p:spPr>
          <a:xfrm>
            <a:off x="827137" y="1547664"/>
            <a:ext cx="2337822" cy="1368152"/>
          </a:xfrm>
          <a:prstGeom prst="rect">
            <a:avLst/>
          </a:prstGeom>
          <a:pattFill prst="ltUpDiag">
            <a:fgClr>
              <a:schemeClr val="tx1">
                <a:lumMod val="40000"/>
                <a:lumOff val="60000"/>
              </a:schemeClr>
            </a:fgClr>
            <a:bgClr>
              <a:schemeClr val="bg1"/>
            </a:bgClr>
          </a:patt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</a:rPr>
              <a:t>画像</a:t>
            </a:r>
            <a:endParaRPr kumimoji="1" lang="ja-JP" altLang="en-US" sz="2800" dirty="0">
              <a:solidFill>
                <a:schemeClr val="tx1"/>
              </a:solidFill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356992" y="1557709"/>
            <a:ext cx="3262432" cy="11633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b="1" dirty="0" smtClean="0"/>
              <a:t>テキストテキスト</a:t>
            </a:r>
            <a:endParaRPr lang="en-US" altLang="ja-JP" sz="1200" b="1" dirty="0" smtClean="0"/>
          </a:p>
          <a:p>
            <a:pPr>
              <a:lnSpc>
                <a:spcPct val="120000"/>
              </a:lnSpc>
            </a:pPr>
            <a:r>
              <a:rPr kumimoji="1" lang="ja-JP" altLang="en-US" sz="1200" b="1" dirty="0" smtClean="0"/>
              <a:t>テキストテキストテキストテキスト</a:t>
            </a:r>
            <a:r>
              <a:rPr lang="ja-JP" altLang="en-US" sz="1200" b="1" dirty="0" smtClean="0"/>
              <a:t>テキスト</a:t>
            </a:r>
            <a:endParaRPr lang="en-US" altLang="ja-JP" sz="1200" b="1" dirty="0" smtClean="0"/>
          </a:p>
          <a:p>
            <a:pPr>
              <a:lnSpc>
                <a:spcPct val="120000"/>
              </a:lnSpc>
            </a:pPr>
            <a:r>
              <a:rPr lang="ja-JP" altLang="en-US" sz="1200" b="1" dirty="0" smtClean="0"/>
              <a:t>テキストテキストテキストテキストテキスト</a:t>
            </a:r>
            <a:endParaRPr lang="en-US" altLang="ja-JP" sz="1200" b="1" dirty="0"/>
          </a:p>
          <a:p>
            <a:pPr>
              <a:lnSpc>
                <a:spcPct val="120000"/>
              </a:lnSpc>
            </a:pPr>
            <a:r>
              <a:rPr lang="ja-JP" altLang="en-US" sz="1200" b="1" dirty="0" smtClean="0"/>
              <a:t>テキストテキストテキストテキストテキスト</a:t>
            </a:r>
            <a:endParaRPr lang="en-US" altLang="ja-JP" sz="1200" b="1" dirty="0" smtClean="0"/>
          </a:p>
          <a:p>
            <a:pPr>
              <a:lnSpc>
                <a:spcPct val="120000"/>
              </a:lnSpc>
            </a:pPr>
            <a:r>
              <a:rPr lang="ja-JP" altLang="en-US" sz="1200" b="1" dirty="0" smtClean="0"/>
              <a:t>テキストテキストテキストテキストテキスト</a:t>
            </a:r>
            <a:endParaRPr lang="en-US" altLang="ja-JP" sz="1200" b="1" dirty="0"/>
          </a:p>
        </p:txBody>
      </p:sp>
      <p:sp>
        <p:nvSpPr>
          <p:cNvPr id="162" name="角丸四角形 161"/>
          <p:cNvSpPr/>
          <p:nvPr/>
        </p:nvSpPr>
        <p:spPr>
          <a:xfrm>
            <a:off x="5156280" y="2690080"/>
            <a:ext cx="1032121" cy="252339"/>
          </a:xfrm>
          <a:prstGeom prst="roundRect">
            <a:avLst>
              <a:gd name="adj" fmla="val 50000"/>
            </a:avLst>
          </a:prstGeom>
          <a:pattFill prst="ltUpDiag">
            <a:fgClr>
              <a:schemeClr val="tx1">
                <a:lumMod val="40000"/>
                <a:lumOff val="60000"/>
              </a:schemeClr>
            </a:fgClr>
            <a:bgClr>
              <a:schemeClr val="bg1"/>
            </a:bgClr>
          </a:patt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tx1"/>
                </a:solidFill>
              </a:rPr>
              <a:t>リンク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63" name="テキスト ボックス 162"/>
          <p:cNvSpPr txBox="1"/>
          <p:nvPr/>
        </p:nvSpPr>
        <p:spPr>
          <a:xfrm>
            <a:off x="1219850" y="2231740"/>
            <a:ext cx="496855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b="1" spc="300" dirty="0">
                <a:solidFill>
                  <a:schemeClr val="bg2"/>
                </a:solidFill>
              </a:rPr>
              <a:t>すで</a:t>
            </a:r>
            <a:r>
              <a:rPr lang="ja-JP" altLang="en-US" sz="1400" b="1" spc="300" dirty="0" smtClean="0">
                <a:solidFill>
                  <a:schemeClr val="bg2"/>
                </a:solidFill>
              </a:rPr>
              <a:t>にあるガイドマップのサイトの紹介とリンク</a:t>
            </a:r>
            <a:endParaRPr lang="en-US" altLang="ja-JP" sz="1400" b="1" spc="300" dirty="0" smtClean="0">
              <a:solidFill>
                <a:schemeClr val="bg2"/>
              </a:solidFill>
            </a:endParaRPr>
          </a:p>
        </p:txBody>
      </p:sp>
      <p:grpSp>
        <p:nvGrpSpPr>
          <p:cNvPr id="164" name="グループ化 163"/>
          <p:cNvGrpSpPr/>
          <p:nvPr/>
        </p:nvGrpSpPr>
        <p:grpSpPr>
          <a:xfrm>
            <a:off x="439708" y="3347864"/>
            <a:ext cx="6048266" cy="1224136"/>
            <a:chOff x="332656" y="3381772"/>
            <a:chExt cx="6048266" cy="792087"/>
          </a:xfrm>
        </p:grpSpPr>
        <p:sp>
          <p:nvSpPr>
            <p:cNvPr id="165" name="正方形/長方形 164"/>
            <p:cNvSpPr/>
            <p:nvPr/>
          </p:nvSpPr>
          <p:spPr>
            <a:xfrm>
              <a:off x="332656" y="3381772"/>
              <a:ext cx="6048266" cy="792087"/>
            </a:xfrm>
            <a:prstGeom prst="rect">
              <a:avLst/>
            </a:prstGeom>
            <a:pattFill prst="ltUpDiag">
              <a:fgClr>
                <a:schemeClr val="tx1">
                  <a:lumMod val="40000"/>
                  <a:lumOff val="60000"/>
                </a:schemeClr>
              </a:fgClr>
              <a:bgClr>
                <a:schemeClr val="bg1"/>
              </a:bgClr>
            </a:patt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166" name="テキスト ボックス 165"/>
            <p:cNvSpPr txBox="1"/>
            <p:nvPr/>
          </p:nvSpPr>
          <p:spPr>
            <a:xfrm>
              <a:off x="1648630" y="3648932"/>
              <a:ext cx="341632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ja-JP" altLang="en-US" sz="2800" b="1" dirty="0" smtClean="0"/>
                <a:t>協賛・広告スペース</a:t>
              </a:r>
              <a:endParaRPr kumimoji="1" lang="en-US" altLang="ja-JP" sz="2800" b="1" dirty="0" smtClean="0"/>
            </a:p>
          </p:txBody>
        </p:sp>
      </p:grpSp>
      <p:grpSp>
        <p:nvGrpSpPr>
          <p:cNvPr id="167" name="グループ化 166"/>
          <p:cNvGrpSpPr/>
          <p:nvPr/>
        </p:nvGrpSpPr>
        <p:grpSpPr>
          <a:xfrm>
            <a:off x="0" y="5169366"/>
            <a:ext cx="6858000" cy="3974630"/>
            <a:chOff x="-107052" y="3648932"/>
            <a:chExt cx="6858000" cy="2571817"/>
          </a:xfrm>
        </p:grpSpPr>
        <p:sp>
          <p:nvSpPr>
            <p:cNvPr id="168" name="正方形/長方形 167"/>
            <p:cNvSpPr/>
            <p:nvPr/>
          </p:nvSpPr>
          <p:spPr>
            <a:xfrm>
              <a:off x="-107052" y="3648932"/>
              <a:ext cx="6858000" cy="2571817"/>
            </a:xfrm>
            <a:prstGeom prst="rect">
              <a:avLst/>
            </a:prstGeom>
            <a:pattFill prst="ltUpDiag">
              <a:fgClr>
                <a:schemeClr val="tx1">
                  <a:lumMod val="40000"/>
                  <a:lumOff val="60000"/>
                </a:schemeClr>
              </a:fgClr>
              <a:bgClr>
                <a:schemeClr val="bg1"/>
              </a:bgClr>
            </a:patt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169" name="テキスト ボックス 168"/>
            <p:cNvSpPr txBox="1"/>
            <p:nvPr/>
          </p:nvSpPr>
          <p:spPr>
            <a:xfrm>
              <a:off x="2421070" y="3902308"/>
              <a:ext cx="16209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ja-JP" altLang="en-US" sz="2800" b="1" dirty="0"/>
                <a:t>フッター</a:t>
              </a:r>
              <a:endParaRPr kumimoji="1" lang="en-US" altLang="ja-JP" sz="2800" b="1" dirty="0" smtClean="0"/>
            </a:p>
          </p:txBody>
        </p:sp>
      </p:grpSp>
      <p:sp>
        <p:nvSpPr>
          <p:cNvPr id="170" name="テキスト ボックス 169"/>
          <p:cNvSpPr txBox="1"/>
          <p:nvPr/>
        </p:nvSpPr>
        <p:spPr>
          <a:xfrm>
            <a:off x="981733" y="8028384"/>
            <a:ext cx="4968551" cy="52322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b="1" spc="300" dirty="0" smtClean="0">
                <a:solidFill>
                  <a:schemeClr val="bg2"/>
                </a:solidFill>
              </a:rPr>
              <a:t>代官山の街並みをイメージしたイラストをフッターにしたい。</a:t>
            </a:r>
            <a:endParaRPr lang="en-US" altLang="ja-JP" sz="1400" b="1" spc="300" dirty="0" smtClean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977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47386" y="23337"/>
            <a:ext cx="6710613" cy="9233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■</a:t>
            </a:r>
            <a:r>
              <a:rPr lang="ja-JP" altLang="en-US" dirty="0"/>
              <a:t>リニューアル</a:t>
            </a:r>
            <a:r>
              <a:rPr kumimoji="1" lang="ja-JP" altLang="en-US" dirty="0" smtClean="0"/>
              <a:t>仕様</a:t>
            </a:r>
            <a:endParaRPr kumimoji="1" lang="en-US" altLang="ja-JP" dirty="0" smtClean="0"/>
          </a:p>
          <a:p>
            <a:endParaRPr kumimoji="1" lang="en-US" altLang="ja-JP" sz="1600" dirty="0" smtClean="0"/>
          </a:p>
          <a:p>
            <a:r>
              <a:rPr lang="ja-JP" altLang="en-US" sz="1600" dirty="0"/>
              <a:t>○</a:t>
            </a:r>
            <a:r>
              <a:rPr lang="en-US" altLang="ja-JP" sz="1600" dirty="0" smtClean="0"/>
              <a:t>TOP</a:t>
            </a:r>
            <a:r>
              <a:rPr lang="ja-JP" altLang="en-US" sz="1600" dirty="0" smtClean="0"/>
              <a:t>ページ</a:t>
            </a:r>
            <a:endParaRPr lang="en-US" altLang="ja-JP" sz="1600" dirty="0" smtClean="0"/>
          </a:p>
          <a:p>
            <a:r>
              <a:rPr lang="ja-JP" altLang="en-US" sz="1600" dirty="0"/>
              <a:t>┣</a:t>
            </a:r>
            <a:r>
              <a:rPr lang="ja-JP" altLang="en-US" sz="1600" dirty="0" smtClean="0"/>
              <a:t>当該ホームページについて</a:t>
            </a:r>
            <a:endParaRPr lang="en-US" altLang="ja-JP" sz="1600" dirty="0" smtClean="0"/>
          </a:p>
          <a:p>
            <a:r>
              <a:rPr lang="ja-JP" altLang="en-US" sz="1600" dirty="0" smtClean="0"/>
              <a:t>┣イベントー各記事</a:t>
            </a:r>
            <a:endParaRPr lang="en-US" altLang="ja-JP" sz="1600" dirty="0" smtClean="0"/>
          </a:p>
          <a:p>
            <a:r>
              <a:rPr lang="ja-JP" altLang="en-US" sz="1600" dirty="0" smtClean="0"/>
              <a:t>┃└各記事ページ</a:t>
            </a:r>
            <a:endParaRPr lang="en-US" altLang="ja-JP" sz="1600" dirty="0" smtClean="0"/>
          </a:p>
          <a:p>
            <a:r>
              <a:rPr lang="ja-JP" altLang="en-US" sz="1600" dirty="0" smtClean="0"/>
              <a:t>┣特集</a:t>
            </a:r>
            <a:endParaRPr lang="en-US" altLang="ja-JP" sz="1600" dirty="0" smtClean="0"/>
          </a:p>
          <a:p>
            <a:r>
              <a:rPr lang="ja-JP" altLang="en-US" sz="1600" dirty="0" smtClean="0"/>
              <a:t>┃└各記事ページ</a:t>
            </a:r>
            <a:endParaRPr lang="en-US" altLang="ja-JP" sz="1600" dirty="0" smtClean="0"/>
          </a:p>
          <a:p>
            <a:r>
              <a:rPr kumimoji="1" lang="ja-JP" altLang="en-US" sz="1600" dirty="0" smtClean="0"/>
              <a:t>┣店舗紹介</a:t>
            </a:r>
            <a:endParaRPr kumimoji="1" lang="en-US" altLang="ja-JP" sz="1600" dirty="0" smtClean="0"/>
          </a:p>
          <a:p>
            <a:r>
              <a:rPr lang="ja-JP" altLang="en-US" sz="1600" dirty="0" smtClean="0"/>
              <a:t>┃└各カテゴリページー各店舗詳細ページ</a:t>
            </a:r>
            <a:endParaRPr kumimoji="1" lang="en-US" altLang="ja-JP" sz="1600" dirty="0" smtClean="0"/>
          </a:p>
          <a:p>
            <a:r>
              <a:rPr lang="ja-JP" altLang="en-US" sz="1600" dirty="0" smtClean="0"/>
              <a:t>┗お問合せ</a:t>
            </a:r>
            <a:endParaRPr lang="en-US" altLang="ja-JP" sz="1600" dirty="0" smtClean="0"/>
          </a:p>
          <a:p>
            <a:endParaRPr lang="en-US" altLang="ja-JP" sz="1600" dirty="0" smtClean="0"/>
          </a:p>
          <a:p>
            <a:r>
              <a:rPr lang="ja-JP" altLang="en-US" sz="1600" dirty="0"/>
              <a:t>◎</a:t>
            </a:r>
            <a:r>
              <a:rPr lang="en-US" altLang="ja-JP" sz="1600" dirty="0" smtClean="0"/>
              <a:t>TOP</a:t>
            </a:r>
            <a:r>
              <a:rPr lang="ja-JP" altLang="en-US" sz="1600" dirty="0" smtClean="0"/>
              <a:t>ページにアニメーション</a:t>
            </a:r>
            <a:endParaRPr lang="en-US" altLang="ja-JP" sz="1600" dirty="0" smtClean="0"/>
          </a:p>
          <a:p>
            <a:r>
              <a:rPr lang="ja-JP" altLang="en-US" sz="1600" dirty="0" smtClean="0"/>
              <a:t>代官山イメージの街イラストに人や自転車などを動かし</a:t>
            </a:r>
            <a:r>
              <a:rPr lang="en-US" altLang="ja-JP" sz="1600" dirty="0" smtClean="0"/>
              <a:t>TOP</a:t>
            </a:r>
            <a:r>
              <a:rPr lang="ja-JP" altLang="en-US" sz="1600" dirty="0" smtClean="0"/>
              <a:t>ページにインパクトを持たせたい。</a:t>
            </a:r>
            <a:endParaRPr lang="en-US" altLang="ja-JP" sz="1600" dirty="0" smtClean="0"/>
          </a:p>
          <a:p>
            <a:endParaRPr lang="en-US" altLang="ja-JP" sz="1600" dirty="0"/>
          </a:p>
          <a:p>
            <a:r>
              <a:rPr lang="ja-JP" altLang="en-US" sz="1600" dirty="0"/>
              <a:t>◎</a:t>
            </a:r>
            <a:r>
              <a:rPr lang="ja-JP" altLang="en-US" sz="1600" dirty="0" smtClean="0"/>
              <a:t>各記事ページについて</a:t>
            </a:r>
            <a:endParaRPr lang="en-US" altLang="ja-JP" sz="1600" dirty="0" smtClean="0"/>
          </a:p>
          <a:p>
            <a:r>
              <a:rPr lang="ja-JP" altLang="en-US" sz="1600" dirty="0" smtClean="0"/>
              <a:t>・素人でも簡単に更新できるようなテンプレートを</a:t>
            </a:r>
            <a:r>
              <a:rPr lang="en-US" altLang="ja-JP" sz="1600" dirty="0" smtClean="0"/>
              <a:t>WordPress</a:t>
            </a:r>
            <a:r>
              <a:rPr lang="ja-JP" altLang="en-US" sz="1600" dirty="0" smtClean="0"/>
              <a:t>で用意してもらいたい。また他の方法があればご教示いただきたい。</a:t>
            </a:r>
            <a:endParaRPr lang="en-US" altLang="ja-JP" sz="1600" dirty="0" smtClean="0"/>
          </a:p>
          <a:p>
            <a:r>
              <a:rPr lang="en-US" altLang="ja-JP" sz="1600" dirty="0" smtClean="0"/>
              <a:t>※</a:t>
            </a:r>
            <a:r>
              <a:rPr lang="ja-JP" altLang="en-US" sz="1600" dirty="0" smtClean="0"/>
              <a:t>店舗ページと記事ページはサンプルページ</a:t>
            </a:r>
            <a:r>
              <a:rPr lang="en-US" altLang="ja-JP" sz="1600" dirty="0" smtClean="0"/>
              <a:t>(</a:t>
            </a:r>
            <a:r>
              <a:rPr lang="ja-JP" altLang="en-US" sz="1600" dirty="0" smtClean="0"/>
              <a:t>テンプレ</a:t>
            </a:r>
            <a:r>
              <a:rPr lang="en-US" altLang="ja-JP" sz="1600" dirty="0" smtClean="0"/>
              <a:t>)</a:t>
            </a:r>
            <a:r>
              <a:rPr lang="ja-JP" altLang="en-US" sz="1600" dirty="0" smtClean="0"/>
              <a:t>のみ納品希望。</a:t>
            </a:r>
            <a:endParaRPr lang="en-US" altLang="ja-JP" sz="1600" dirty="0" smtClean="0"/>
          </a:p>
          <a:p>
            <a:endParaRPr lang="en-US" altLang="ja-JP" sz="1600" dirty="0"/>
          </a:p>
          <a:p>
            <a:r>
              <a:rPr lang="en-US" altLang="ja-JP" sz="1600" dirty="0" smtClean="0"/>
              <a:t>【</a:t>
            </a:r>
            <a:r>
              <a:rPr lang="ja-JP" altLang="en-US" sz="1600" dirty="0" smtClean="0"/>
              <a:t>特記事項</a:t>
            </a:r>
            <a:r>
              <a:rPr lang="en-US" altLang="ja-JP" sz="1600" dirty="0" smtClean="0"/>
              <a:t>】</a:t>
            </a:r>
          </a:p>
          <a:p>
            <a:r>
              <a:rPr lang="ja-JP" altLang="en-US" sz="1600" dirty="0" smtClean="0"/>
              <a:t>・イラストなどの素材がありません。素材込みでお願いできる方を希望いたします。</a:t>
            </a:r>
            <a:endParaRPr lang="en-US" altLang="ja-JP" sz="1600" dirty="0" smtClean="0"/>
          </a:p>
          <a:p>
            <a:r>
              <a:rPr lang="ja-JP" altLang="en-US" sz="1600" dirty="0" smtClean="0"/>
              <a:t>・可能であれば</a:t>
            </a:r>
            <a:r>
              <a:rPr lang="en-US" altLang="ja-JP" sz="1600" dirty="0" err="1" smtClean="0"/>
              <a:t>chatwork</a:t>
            </a:r>
            <a:r>
              <a:rPr lang="ja-JP" altLang="en-US" sz="1600" dirty="0" err="1" smtClean="0"/>
              <a:t>での</a:t>
            </a:r>
            <a:r>
              <a:rPr lang="ja-JP" altLang="en-US" sz="1600" dirty="0" smtClean="0"/>
              <a:t>やりとり希望。</a:t>
            </a:r>
            <a:endParaRPr lang="en-US" altLang="ja-JP" sz="1600" dirty="0" smtClean="0"/>
          </a:p>
          <a:p>
            <a:endParaRPr lang="en-US" altLang="ja-JP" sz="1600" dirty="0" smtClean="0"/>
          </a:p>
          <a:p>
            <a:r>
              <a:rPr lang="en-US" altLang="ja-JP" sz="1600" dirty="0" smtClean="0"/>
              <a:t>【</a:t>
            </a:r>
            <a:r>
              <a:rPr lang="ja-JP" altLang="en-US" sz="1600" dirty="0" smtClean="0"/>
              <a:t>参考サイト</a:t>
            </a:r>
            <a:r>
              <a:rPr lang="en-US" altLang="ja-JP" sz="1600" dirty="0" smtClean="0"/>
              <a:t>】</a:t>
            </a:r>
            <a:endParaRPr lang="en-US" altLang="ja-JP" sz="1600" dirty="0"/>
          </a:p>
          <a:p>
            <a:r>
              <a:rPr lang="ja-JP" altLang="en-US" sz="1600" dirty="0" smtClean="0"/>
              <a:t>・リニューアル</a:t>
            </a:r>
            <a:r>
              <a:rPr lang="ja-JP" altLang="en-US" sz="1600" dirty="0"/>
              <a:t>したい</a:t>
            </a:r>
            <a:r>
              <a:rPr lang="en-US" altLang="ja-JP" sz="1600" dirty="0"/>
              <a:t>HP</a:t>
            </a:r>
          </a:p>
          <a:p>
            <a:r>
              <a:rPr lang="en-US" altLang="ja-JP" sz="1600" dirty="0">
                <a:hlinkClick r:id="rId3"/>
              </a:rPr>
              <a:t>http://daikanyamashoutenkai.com</a:t>
            </a:r>
            <a:r>
              <a:rPr lang="en-US" altLang="ja-JP" sz="1600" dirty="0" smtClean="0">
                <a:hlinkClick r:id="rId3"/>
              </a:rPr>
              <a:t>/</a:t>
            </a:r>
            <a:endParaRPr lang="en-US" altLang="ja-JP" sz="1600" dirty="0" smtClean="0"/>
          </a:p>
          <a:p>
            <a:endParaRPr lang="en-US" altLang="ja-JP" sz="1600" dirty="0"/>
          </a:p>
          <a:p>
            <a:r>
              <a:rPr lang="ja-JP" altLang="en-US" sz="1600" dirty="0"/>
              <a:t>・麻布十番商店街</a:t>
            </a:r>
            <a:r>
              <a:rPr lang="en-US" altLang="ja-JP" sz="1600" dirty="0"/>
              <a:t>HP</a:t>
            </a:r>
          </a:p>
          <a:p>
            <a:r>
              <a:rPr lang="en-US" altLang="ja-JP" sz="1600" dirty="0">
                <a:hlinkClick r:id="rId4"/>
              </a:rPr>
              <a:t>https://www.azabujuban.or.jp/</a:t>
            </a:r>
            <a:endParaRPr lang="en-US" altLang="ja-JP" sz="1600" dirty="0"/>
          </a:p>
          <a:p>
            <a:endParaRPr lang="en-US" altLang="ja-JP" sz="1600" dirty="0"/>
          </a:p>
          <a:p>
            <a:r>
              <a:rPr lang="ja-JP" altLang="en-US" sz="1600" dirty="0"/>
              <a:t>・サンタを追いかけよう</a:t>
            </a:r>
            <a:endParaRPr lang="en-US" altLang="ja-JP" sz="1600" dirty="0"/>
          </a:p>
          <a:p>
            <a:r>
              <a:rPr lang="en-US" altLang="ja-JP" sz="1600" dirty="0">
                <a:hlinkClick r:id="rId5"/>
              </a:rPr>
              <a:t>https://santatracker.google.com/intl/ja/</a:t>
            </a:r>
            <a:endParaRPr lang="en-US" altLang="ja-JP" sz="1600" dirty="0"/>
          </a:p>
          <a:p>
            <a:r>
              <a:rPr lang="en-US" altLang="ja-JP" sz="1600" dirty="0"/>
              <a:t>※</a:t>
            </a:r>
            <a:r>
              <a:rPr lang="ja-JP" altLang="en-US" sz="1600" dirty="0"/>
              <a:t>アニメーションのみ参考、ゲームなどを実装する予定はありません</a:t>
            </a:r>
            <a:r>
              <a:rPr lang="ja-JP" altLang="en-US" sz="1600" dirty="0" smtClean="0"/>
              <a:t>。</a:t>
            </a:r>
            <a:endParaRPr lang="en-US" altLang="ja-JP" sz="1600" dirty="0" smtClean="0"/>
          </a:p>
          <a:p>
            <a:endParaRPr lang="en-US" altLang="ja-JP" sz="1600" dirty="0" smtClean="0"/>
          </a:p>
        </p:txBody>
      </p:sp>
    </p:spTree>
    <p:extLst>
      <p:ext uri="{BB962C8B-B14F-4D97-AF65-F5344CB8AC3E}">
        <p14:creationId xmlns:p14="http://schemas.microsoft.com/office/powerpoint/2010/main" val="23512346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s.hira_color">
      <a:dk1>
        <a:srgbClr val="3F3F3F"/>
      </a:dk1>
      <a:lt1>
        <a:sysClr val="window" lastClr="FFFFFF"/>
      </a:lt1>
      <a:dk2>
        <a:srgbClr val="595959"/>
      </a:dk2>
      <a:lt2>
        <a:srgbClr val="FFFFFF"/>
      </a:lt2>
      <a:accent1>
        <a:srgbClr val="2BA4D9"/>
      </a:accent1>
      <a:accent2>
        <a:srgbClr val="F8664F"/>
      </a:accent2>
      <a:accent3>
        <a:srgbClr val="34579A"/>
      </a:accent3>
      <a:accent4>
        <a:srgbClr val="B3202D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.hira">
      <a:majorFont>
        <a:latin typeface="游ゴシック"/>
        <a:ea typeface="游ゴシック"/>
        <a:cs typeface=""/>
      </a:majorFont>
      <a:minorFont>
        <a:latin typeface="游ゴシック"/>
        <a:ea typeface="游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pattFill prst="ltUpDiag">
          <a:fgClr>
            <a:schemeClr val="tx1">
              <a:lumMod val="40000"/>
              <a:lumOff val="60000"/>
            </a:schemeClr>
          </a:fgClr>
          <a:bgClr>
            <a:schemeClr val="bg1"/>
          </a:bgClr>
        </a:pattFill>
        <a:ln>
          <a:solidFill>
            <a:schemeClr val="tx1">
              <a:lumMod val="50000"/>
              <a:lumOff val="50000"/>
            </a:schemeClr>
          </a:solidFill>
        </a:ln>
      </a:spPr>
      <a:bodyPr rtlCol="0" anchor="ctr"/>
      <a:lstStyle>
        <a:defPPr algn="ctr">
          <a:defRPr kumimoji="1" dirty="0">
            <a:solidFill>
              <a:srgbClr val="FFC000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</TotalTime>
  <Words>319</Words>
  <Application>Microsoft Office PowerPoint</Application>
  <PresentationFormat>画面に合わせる (4:3)</PresentationFormat>
  <Paragraphs>93</Paragraphs>
  <Slides>4</Slides>
  <Notes>4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5" baseType="lpstr">
      <vt:lpstr>Office ​​テーマ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s.hira</dc:creator>
  <cp:lastModifiedBy>s.hira</cp:lastModifiedBy>
  <cp:revision>36</cp:revision>
  <dcterms:created xsi:type="dcterms:W3CDTF">2020-12-01T11:23:07Z</dcterms:created>
  <dcterms:modified xsi:type="dcterms:W3CDTF">2021-07-02T06:50:48Z</dcterms:modified>
</cp:coreProperties>
</file>