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varScale="1">
        <p:scale>
          <a:sx n="111" d="100"/>
          <a:sy n="111" d="100"/>
        </p:scale>
        <p:origin x="42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E9C4D8-2C2A-46F1-B053-3EFCBABDBF32}"/>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C52D0AEB-B0AE-4CE0-8FC4-7F28FABC06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BB6DD56C-890F-42B6-BB58-FE6DEB3EE44F}"/>
              </a:ext>
            </a:extLst>
          </p:cNvPr>
          <p:cNvSpPr>
            <a:spLocks noGrp="1"/>
          </p:cNvSpPr>
          <p:nvPr>
            <p:ph type="dt" sz="half" idx="10"/>
          </p:nvPr>
        </p:nvSpPr>
        <p:spPr/>
        <p:txBody>
          <a:bodyPr/>
          <a:lstStyle/>
          <a:p>
            <a:fld id="{C1E1CFF4-02FE-4DE3-8B1C-8C92659D44DD}" type="datetimeFigureOut">
              <a:rPr kumimoji="1" lang="ja-JP" altLang="en-US" smtClean="0"/>
              <a:t>2020/10/17</a:t>
            </a:fld>
            <a:endParaRPr kumimoji="1" lang="ja-JP" altLang="en-US"/>
          </a:p>
        </p:txBody>
      </p:sp>
      <p:sp>
        <p:nvSpPr>
          <p:cNvPr id="5" name="フッター プレースホルダー 4">
            <a:extLst>
              <a:ext uri="{FF2B5EF4-FFF2-40B4-BE49-F238E27FC236}">
                <a16:creationId xmlns:a16="http://schemas.microsoft.com/office/drawing/2014/main" id="{B8EA5191-0FA3-420F-B159-7FF1ABA158C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7278704-8E95-4474-84CB-33DAB15F3EA6}"/>
              </a:ext>
            </a:extLst>
          </p:cNvPr>
          <p:cNvSpPr>
            <a:spLocks noGrp="1"/>
          </p:cNvSpPr>
          <p:nvPr>
            <p:ph type="sldNum" sz="quarter" idx="12"/>
          </p:nvPr>
        </p:nvSpPr>
        <p:spPr/>
        <p:txBody>
          <a:bodyPr/>
          <a:lstStyle/>
          <a:p>
            <a:fld id="{05CA2496-55FC-449C-89E0-EC1098636E90}" type="slidenum">
              <a:rPr kumimoji="1" lang="ja-JP" altLang="en-US" smtClean="0"/>
              <a:t>‹#›</a:t>
            </a:fld>
            <a:endParaRPr kumimoji="1" lang="ja-JP" altLang="en-US"/>
          </a:p>
        </p:txBody>
      </p:sp>
    </p:spTree>
    <p:extLst>
      <p:ext uri="{BB962C8B-B14F-4D97-AF65-F5344CB8AC3E}">
        <p14:creationId xmlns:p14="http://schemas.microsoft.com/office/powerpoint/2010/main" val="911568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3A7E8C-AB84-4EA2-AA35-53411BD537E0}"/>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B67B9BB-FEC5-4254-8474-9E4E3F5560E4}"/>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A0ED98C-C10D-455C-93F4-A25E58DB469B}"/>
              </a:ext>
            </a:extLst>
          </p:cNvPr>
          <p:cNvSpPr>
            <a:spLocks noGrp="1"/>
          </p:cNvSpPr>
          <p:nvPr>
            <p:ph type="dt" sz="half" idx="10"/>
          </p:nvPr>
        </p:nvSpPr>
        <p:spPr/>
        <p:txBody>
          <a:bodyPr/>
          <a:lstStyle/>
          <a:p>
            <a:fld id="{C1E1CFF4-02FE-4DE3-8B1C-8C92659D44DD}" type="datetimeFigureOut">
              <a:rPr kumimoji="1" lang="ja-JP" altLang="en-US" smtClean="0"/>
              <a:t>2020/10/17</a:t>
            </a:fld>
            <a:endParaRPr kumimoji="1" lang="ja-JP" altLang="en-US"/>
          </a:p>
        </p:txBody>
      </p:sp>
      <p:sp>
        <p:nvSpPr>
          <p:cNvPr id="5" name="フッター プレースホルダー 4">
            <a:extLst>
              <a:ext uri="{FF2B5EF4-FFF2-40B4-BE49-F238E27FC236}">
                <a16:creationId xmlns:a16="http://schemas.microsoft.com/office/drawing/2014/main" id="{43C1CB6E-FC77-4A32-846C-D724636F1C0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9AC6FD3-E102-4AB0-ADE2-438A83B913EA}"/>
              </a:ext>
            </a:extLst>
          </p:cNvPr>
          <p:cNvSpPr>
            <a:spLocks noGrp="1"/>
          </p:cNvSpPr>
          <p:nvPr>
            <p:ph type="sldNum" sz="quarter" idx="12"/>
          </p:nvPr>
        </p:nvSpPr>
        <p:spPr/>
        <p:txBody>
          <a:bodyPr/>
          <a:lstStyle/>
          <a:p>
            <a:fld id="{05CA2496-55FC-449C-89E0-EC1098636E90}" type="slidenum">
              <a:rPr kumimoji="1" lang="ja-JP" altLang="en-US" smtClean="0"/>
              <a:t>‹#›</a:t>
            </a:fld>
            <a:endParaRPr kumimoji="1" lang="ja-JP" altLang="en-US"/>
          </a:p>
        </p:txBody>
      </p:sp>
    </p:spTree>
    <p:extLst>
      <p:ext uri="{BB962C8B-B14F-4D97-AF65-F5344CB8AC3E}">
        <p14:creationId xmlns:p14="http://schemas.microsoft.com/office/powerpoint/2010/main" val="2245045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1500C1D7-0B47-4926-81E6-7803D743788E}"/>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5274479-FB4F-48A0-9044-0B6DF24D658D}"/>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9B5C4ED-6F2D-400B-946B-10BF3553C927}"/>
              </a:ext>
            </a:extLst>
          </p:cNvPr>
          <p:cNvSpPr>
            <a:spLocks noGrp="1"/>
          </p:cNvSpPr>
          <p:nvPr>
            <p:ph type="dt" sz="half" idx="10"/>
          </p:nvPr>
        </p:nvSpPr>
        <p:spPr/>
        <p:txBody>
          <a:bodyPr/>
          <a:lstStyle/>
          <a:p>
            <a:fld id="{C1E1CFF4-02FE-4DE3-8B1C-8C92659D44DD}" type="datetimeFigureOut">
              <a:rPr kumimoji="1" lang="ja-JP" altLang="en-US" smtClean="0"/>
              <a:t>2020/10/17</a:t>
            </a:fld>
            <a:endParaRPr kumimoji="1" lang="ja-JP" altLang="en-US"/>
          </a:p>
        </p:txBody>
      </p:sp>
      <p:sp>
        <p:nvSpPr>
          <p:cNvPr id="5" name="フッター プレースホルダー 4">
            <a:extLst>
              <a:ext uri="{FF2B5EF4-FFF2-40B4-BE49-F238E27FC236}">
                <a16:creationId xmlns:a16="http://schemas.microsoft.com/office/drawing/2014/main" id="{BAF4FE0B-B0AF-4EFA-9B62-215D3AB024A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94ABF86-FEF9-4C6B-91D2-23279909A684}"/>
              </a:ext>
            </a:extLst>
          </p:cNvPr>
          <p:cNvSpPr>
            <a:spLocks noGrp="1"/>
          </p:cNvSpPr>
          <p:nvPr>
            <p:ph type="sldNum" sz="quarter" idx="12"/>
          </p:nvPr>
        </p:nvSpPr>
        <p:spPr/>
        <p:txBody>
          <a:bodyPr/>
          <a:lstStyle/>
          <a:p>
            <a:fld id="{05CA2496-55FC-449C-89E0-EC1098636E90}" type="slidenum">
              <a:rPr kumimoji="1" lang="ja-JP" altLang="en-US" smtClean="0"/>
              <a:t>‹#›</a:t>
            </a:fld>
            <a:endParaRPr kumimoji="1" lang="ja-JP" altLang="en-US"/>
          </a:p>
        </p:txBody>
      </p:sp>
    </p:spTree>
    <p:extLst>
      <p:ext uri="{BB962C8B-B14F-4D97-AF65-F5344CB8AC3E}">
        <p14:creationId xmlns:p14="http://schemas.microsoft.com/office/powerpoint/2010/main" val="3190765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2432C3-BEC2-4A0C-8063-1144CADA525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595520D-1202-49F2-8D87-C9DF2AF9FAA1}"/>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88A79AF-7E43-49D5-958B-CCB131295EA0}"/>
              </a:ext>
            </a:extLst>
          </p:cNvPr>
          <p:cNvSpPr>
            <a:spLocks noGrp="1"/>
          </p:cNvSpPr>
          <p:nvPr>
            <p:ph type="dt" sz="half" idx="10"/>
          </p:nvPr>
        </p:nvSpPr>
        <p:spPr/>
        <p:txBody>
          <a:bodyPr/>
          <a:lstStyle/>
          <a:p>
            <a:fld id="{C1E1CFF4-02FE-4DE3-8B1C-8C92659D44DD}" type="datetimeFigureOut">
              <a:rPr kumimoji="1" lang="ja-JP" altLang="en-US" smtClean="0"/>
              <a:t>2020/10/17</a:t>
            </a:fld>
            <a:endParaRPr kumimoji="1" lang="ja-JP" altLang="en-US"/>
          </a:p>
        </p:txBody>
      </p:sp>
      <p:sp>
        <p:nvSpPr>
          <p:cNvPr id="5" name="フッター プレースホルダー 4">
            <a:extLst>
              <a:ext uri="{FF2B5EF4-FFF2-40B4-BE49-F238E27FC236}">
                <a16:creationId xmlns:a16="http://schemas.microsoft.com/office/drawing/2014/main" id="{7B151E92-A357-42C2-A0B9-5F7200F09BB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D4C9720-22E6-4EFD-8379-24FFA3CF4952}"/>
              </a:ext>
            </a:extLst>
          </p:cNvPr>
          <p:cNvSpPr>
            <a:spLocks noGrp="1"/>
          </p:cNvSpPr>
          <p:nvPr>
            <p:ph type="sldNum" sz="quarter" idx="12"/>
          </p:nvPr>
        </p:nvSpPr>
        <p:spPr/>
        <p:txBody>
          <a:bodyPr/>
          <a:lstStyle/>
          <a:p>
            <a:fld id="{05CA2496-55FC-449C-89E0-EC1098636E90}" type="slidenum">
              <a:rPr kumimoji="1" lang="ja-JP" altLang="en-US" smtClean="0"/>
              <a:t>‹#›</a:t>
            </a:fld>
            <a:endParaRPr kumimoji="1" lang="ja-JP" altLang="en-US"/>
          </a:p>
        </p:txBody>
      </p:sp>
    </p:spTree>
    <p:extLst>
      <p:ext uri="{BB962C8B-B14F-4D97-AF65-F5344CB8AC3E}">
        <p14:creationId xmlns:p14="http://schemas.microsoft.com/office/powerpoint/2010/main" val="930758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2CA2BCB-E5E7-46E8-87CF-32DC4B8A6016}"/>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B826951-A0EE-4BBE-BAC8-4280555973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2A8D6D3-B8A6-456A-A1D7-323C35CC02AB}"/>
              </a:ext>
            </a:extLst>
          </p:cNvPr>
          <p:cNvSpPr>
            <a:spLocks noGrp="1"/>
          </p:cNvSpPr>
          <p:nvPr>
            <p:ph type="dt" sz="half" idx="10"/>
          </p:nvPr>
        </p:nvSpPr>
        <p:spPr/>
        <p:txBody>
          <a:bodyPr/>
          <a:lstStyle/>
          <a:p>
            <a:fld id="{C1E1CFF4-02FE-4DE3-8B1C-8C92659D44DD}" type="datetimeFigureOut">
              <a:rPr kumimoji="1" lang="ja-JP" altLang="en-US" smtClean="0"/>
              <a:t>2020/10/17</a:t>
            </a:fld>
            <a:endParaRPr kumimoji="1" lang="ja-JP" altLang="en-US"/>
          </a:p>
        </p:txBody>
      </p:sp>
      <p:sp>
        <p:nvSpPr>
          <p:cNvPr id="5" name="フッター プレースホルダー 4">
            <a:extLst>
              <a:ext uri="{FF2B5EF4-FFF2-40B4-BE49-F238E27FC236}">
                <a16:creationId xmlns:a16="http://schemas.microsoft.com/office/drawing/2014/main" id="{BA4286F4-5A74-4C5B-923E-646FE59D18C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9ED3BB3-CBDD-4526-8ED0-521098D8FF2B}"/>
              </a:ext>
            </a:extLst>
          </p:cNvPr>
          <p:cNvSpPr>
            <a:spLocks noGrp="1"/>
          </p:cNvSpPr>
          <p:nvPr>
            <p:ph type="sldNum" sz="quarter" idx="12"/>
          </p:nvPr>
        </p:nvSpPr>
        <p:spPr/>
        <p:txBody>
          <a:bodyPr/>
          <a:lstStyle/>
          <a:p>
            <a:fld id="{05CA2496-55FC-449C-89E0-EC1098636E90}" type="slidenum">
              <a:rPr kumimoji="1" lang="ja-JP" altLang="en-US" smtClean="0"/>
              <a:t>‹#›</a:t>
            </a:fld>
            <a:endParaRPr kumimoji="1" lang="ja-JP" altLang="en-US"/>
          </a:p>
        </p:txBody>
      </p:sp>
    </p:spTree>
    <p:extLst>
      <p:ext uri="{BB962C8B-B14F-4D97-AF65-F5344CB8AC3E}">
        <p14:creationId xmlns:p14="http://schemas.microsoft.com/office/powerpoint/2010/main" val="3809750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64CD6B-09FD-4BAC-96DE-F59779C641D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BE6176B-7A90-41F1-B6A3-F4C178E2DE68}"/>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D76AD130-C4E0-4FE8-8D0C-EE35285ECC35}"/>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96003CF-709C-4458-9A45-E5D84131E0C6}"/>
              </a:ext>
            </a:extLst>
          </p:cNvPr>
          <p:cNvSpPr>
            <a:spLocks noGrp="1"/>
          </p:cNvSpPr>
          <p:nvPr>
            <p:ph type="dt" sz="half" idx="10"/>
          </p:nvPr>
        </p:nvSpPr>
        <p:spPr/>
        <p:txBody>
          <a:bodyPr/>
          <a:lstStyle/>
          <a:p>
            <a:fld id="{C1E1CFF4-02FE-4DE3-8B1C-8C92659D44DD}" type="datetimeFigureOut">
              <a:rPr kumimoji="1" lang="ja-JP" altLang="en-US" smtClean="0"/>
              <a:t>2020/10/17</a:t>
            </a:fld>
            <a:endParaRPr kumimoji="1" lang="ja-JP" altLang="en-US"/>
          </a:p>
        </p:txBody>
      </p:sp>
      <p:sp>
        <p:nvSpPr>
          <p:cNvPr id="6" name="フッター プレースホルダー 5">
            <a:extLst>
              <a:ext uri="{FF2B5EF4-FFF2-40B4-BE49-F238E27FC236}">
                <a16:creationId xmlns:a16="http://schemas.microsoft.com/office/drawing/2014/main" id="{A8EF43F5-170F-4158-9001-51BD5353E4C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0580555-8FF1-468B-A52C-366E735A6197}"/>
              </a:ext>
            </a:extLst>
          </p:cNvPr>
          <p:cNvSpPr>
            <a:spLocks noGrp="1"/>
          </p:cNvSpPr>
          <p:nvPr>
            <p:ph type="sldNum" sz="quarter" idx="12"/>
          </p:nvPr>
        </p:nvSpPr>
        <p:spPr/>
        <p:txBody>
          <a:bodyPr/>
          <a:lstStyle/>
          <a:p>
            <a:fld id="{05CA2496-55FC-449C-89E0-EC1098636E90}" type="slidenum">
              <a:rPr kumimoji="1" lang="ja-JP" altLang="en-US" smtClean="0"/>
              <a:t>‹#›</a:t>
            </a:fld>
            <a:endParaRPr kumimoji="1" lang="ja-JP" altLang="en-US"/>
          </a:p>
        </p:txBody>
      </p:sp>
    </p:spTree>
    <p:extLst>
      <p:ext uri="{BB962C8B-B14F-4D97-AF65-F5344CB8AC3E}">
        <p14:creationId xmlns:p14="http://schemas.microsoft.com/office/powerpoint/2010/main" val="2049467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5B97B4-F21B-4324-B59D-C41BB5A91F78}"/>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1304E72-67FB-4347-97E7-1264565CE0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A449A1E-C0B8-489A-A2DF-902AAF44A618}"/>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5653EE5-8C8D-46CF-A705-494A3BCC33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B4C05F9-D9F4-4347-A45C-3B1E9D2BCD2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C90CB1F-A91E-4A08-AB27-379F58884239}"/>
              </a:ext>
            </a:extLst>
          </p:cNvPr>
          <p:cNvSpPr>
            <a:spLocks noGrp="1"/>
          </p:cNvSpPr>
          <p:nvPr>
            <p:ph type="dt" sz="half" idx="10"/>
          </p:nvPr>
        </p:nvSpPr>
        <p:spPr/>
        <p:txBody>
          <a:bodyPr/>
          <a:lstStyle/>
          <a:p>
            <a:fld id="{C1E1CFF4-02FE-4DE3-8B1C-8C92659D44DD}" type="datetimeFigureOut">
              <a:rPr kumimoji="1" lang="ja-JP" altLang="en-US" smtClean="0"/>
              <a:t>2020/10/17</a:t>
            </a:fld>
            <a:endParaRPr kumimoji="1" lang="ja-JP" altLang="en-US"/>
          </a:p>
        </p:txBody>
      </p:sp>
      <p:sp>
        <p:nvSpPr>
          <p:cNvPr id="8" name="フッター プレースホルダー 7">
            <a:extLst>
              <a:ext uri="{FF2B5EF4-FFF2-40B4-BE49-F238E27FC236}">
                <a16:creationId xmlns:a16="http://schemas.microsoft.com/office/drawing/2014/main" id="{E0CE8EDD-944B-41CE-B36F-E9AEFBC2E5B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AAE71147-DC95-4303-A25D-5C67CD00CC26}"/>
              </a:ext>
            </a:extLst>
          </p:cNvPr>
          <p:cNvSpPr>
            <a:spLocks noGrp="1"/>
          </p:cNvSpPr>
          <p:nvPr>
            <p:ph type="sldNum" sz="quarter" idx="12"/>
          </p:nvPr>
        </p:nvSpPr>
        <p:spPr/>
        <p:txBody>
          <a:bodyPr/>
          <a:lstStyle/>
          <a:p>
            <a:fld id="{05CA2496-55FC-449C-89E0-EC1098636E90}" type="slidenum">
              <a:rPr kumimoji="1" lang="ja-JP" altLang="en-US" smtClean="0"/>
              <a:t>‹#›</a:t>
            </a:fld>
            <a:endParaRPr kumimoji="1" lang="ja-JP" altLang="en-US"/>
          </a:p>
        </p:txBody>
      </p:sp>
    </p:spTree>
    <p:extLst>
      <p:ext uri="{BB962C8B-B14F-4D97-AF65-F5344CB8AC3E}">
        <p14:creationId xmlns:p14="http://schemas.microsoft.com/office/powerpoint/2010/main" val="1217801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4B60EC-4B08-4D64-A05A-C13F0D15D77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1048698-EF50-4B31-BF88-81FB1D83FAF2}"/>
              </a:ext>
            </a:extLst>
          </p:cNvPr>
          <p:cNvSpPr>
            <a:spLocks noGrp="1"/>
          </p:cNvSpPr>
          <p:nvPr>
            <p:ph type="dt" sz="half" idx="10"/>
          </p:nvPr>
        </p:nvSpPr>
        <p:spPr/>
        <p:txBody>
          <a:bodyPr/>
          <a:lstStyle/>
          <a:p>
            <a:fld id="{C1E1CFF4-02FE-4DE3-8B1C-8C92659D44DD}" type="datetimeFigureOut">
              <a:rPr kumimoji="1" lang="ja-JP" altLang="en-US" smtClean="0"/>
              <a:t>2020/10/17</a:t>
            </a:fld>
            <a:endParaRPr kumimoji="1" lang="ja-JP" altLang="en-US"/>
          </a:p>
        </p:txBody>
      </p:sp>
      <p:sp>
        <p:nvSpPr>
          <p:cNvPr id="4" name="フッター プレースホルダー 3">
            <a:extLst>
              <a:ext uri="{FF2B5EF4-FFF2-40B4-BE49-F238E27FC236}">
                <a16:creationId xmlns:a16="http://schemas.microsoft.com/office/drawing/2014/main" id="{223226BC-6F59-4492-9F98-9937DD96C329}"/>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1119AED-A67A-43C1-A328-FF68805F5179}"/>
              </a:ext>
            </a:extLst>
          </p:cNvPr>
          <p:cNvSpPr>
            <a:spLocks noGrp="1"/>
          </p:cNvSpPr>
          <p:nvPr>
            <p:ph type="sldNum" sz="quarter" idx="12"/>
          </p:nvPr>
        </p:nvSpPr>
        <p:spPr/>
        <p:txBody>
          <a:bodyPr/>
          <a:lstStyle/>
          <a:p>
            <a:fld id="{05CA2496-55FC-449C-89E0-EC1098636E90}" type="slidenum">
              <a:rPr kumimoji="1" lang="ja-JP" altLang="en-US" smtClean="0"/>
              <a:t>‹#›</a:t>
            </a:fld>
            <a:endParaRPr kumimoji="1" lang="ja-JP" altLang="en-US"/>
          </a:p>
        </p:txBody>
      </p:sp>
    </p:spTree>
    <p:extLst>
      <p:ext uri="{BB962C8B-B14F-4D97-AF65-F5344CB8AC3E}">
        <p14:creationId xmlns:p14="http://schemas.microsoft.com/office/powerpoint/2010/main" val="2670926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AE3A7DE9-0F90-41AF-9205-D78253464068}"/>
              </a:ext>
            </a:extLst>
          </p:cNvPr>
          <p:cNvSpPr>
            <a:spLocks noGrp="1"/>
          </p:cNvSpPr>
          <p:nvPr>
            <p:ph type="dt" sz="half" idx="10"/>
          </p:nvPr>
        </p:nvSpPr>
        <p:spPr/>
        <p:txBody>
          <a:bodyPr/>
          <a:lstStyle/>
          <a:p>
            <a:fld id="{C1E1CFF4-02FE-4DE3-8B1C-8C92659D44DD}" type="datetimeFigureOut">
              <a:rPr kumimoji="1" lang="ja-JP" altLang="en-US" smtClean="0"/>
              <a:t>2020/10/17</a:t>
            </a:fld>
            <a:endParaRPr kumimoji="1" lang="ja-JP" altLang="en-US"/>
          </a:p>
        </p:txBody>
      </p:sp>
      <p:sp>
        <p:nvSpPr>
          <p:cNvPr id="3" name="フッター プレースホルダー 2">
            <a:extLst>
              <a:ext uri="{FF2B5EF4-FFF2-40B4-BE49-F238E27FC236}">
                <a16:creationId xmlns:a16="http://schemas.microsoft.com/office/drawing/2014/main" id="{58891933-20B8-4C6A-8B43-5B6FBB4858F4}"/>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7D7D8A7-5396-4A3B-8344-7C5A239ED316}"/>
              </a:ext>
            </a:extLst>
          </p:cNvPr>
          <p:cNvSpPr>
            <a:spLocks noGrp="1"/>
          </p:cNvSpPr>
          <p:nvPr>
            <p:ph type="sldNum" sz="quarter" idx="12"/>
          </p:nvPr>
        </p:nvSpPr>
        <p:spPr/>
        <p:txBody>
          <a:bodyPr/>
          <a:lstStyle/>
          <a:p>
            <a:fld id="{05CA2496-55FC-449C-89E0-EC1098636E90}" type="slidenum">
              <a:rPr kumimoji="1" lang="ja-JP" altLang="en-US" smtClean="0"/>
              <a:t>‹#›</a:t>
            </a:fld>
            <a:endParaRPr kumimoji="1" lang="ja-JP" altLang="en-US"/>
          </a:p>
        </p:txBody>
      </p:sp>
    </p:spTree>
    <p:extLst>
      <p:ext uri="{BB962C8B-B14F-4D97-AF65-F5344CB8AC3E}">
        <p14:creationId xmlns:p14="http://schemas.microsoft.com/office/powerpoint/2010/main" val="2124021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85486C-2B8A-4509-BD5D-E90DE0933E2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3F5A014-D2DD-421B-A847-A53771B0A3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82DC29E2-1D1D-4414-B011-AF98F5EFD7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DE786CB-1091-47B2-8FB7-F23C657CF5FF}"/>
              </a:ext>
            </a:extLst>
          </p:cNvPr>
          <p:cNvSpPr>
            <a:spLocks noGrp="1"/>
          </p:cNvSpPr>
          <p:nvPr>
            <p:ph type="dt" sz="half" idx="10"/>
          </p:nvPr>
        </p:nvSpPr>
        <p:spPr/>
        <p:txBody>
          <a:bodyPr/>
          <a:lstStyle/>
          <a:p>
            <a:fld id="{C1E1CFF4-02FE-4DE3-8B1C-8C92659D44DD}" type="datetimeFigureOut">
              <a:rPr kumimoji="1" lang="ja-JP" altLang="en-US" smtClean="0"/>
              <a:t>2020/10/17</a:t>
            </a:fld>
            <a:endParaRPr kumimoji="1" lang="ja-JP" altLang="en-US"/>
          </a:p>
        </p:txBody>
      </p:sp>
      <p:sp>
        <p:nvSpPr>
          <p:cNvPr id="6" name="フッター プレースホルダー 5">
            <a:extLst>
              <a:ext uri="{FF2B5EF4-FFF2-40B4-BE49-F238E27FC236}">
                <a16:creationId xmlns:a16="http://schemas.microsoft.com/office/drawing/2014/main" id="{36BCF5AA-4A53-4696-9672-8AE17F34B9E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17DA03A-8C40-4170-A679-49687A4518B0}"/>
              </a:ext>
            </a:extLst>
          </p:cNvPr>
          <p:cNvSpPr>
            <a:spLocks noGrp="1"/>
          </p:cNvSpPr>
          <p:nvPr>
            <p:ph type="sldNum" sz="quarter" idx="12"/>
          </p:nvPr>
        </p:nvSpPr>
        <p:spPr/>
        <p:txBody>
          <a:bodyPr/>
          <a:lstStyle/>
          <a:p>
            <a:fld id="{05CA2496-55FC-449C-89E0-EC1098636E90}" type="slidenum">
              <a:rPr kumimoji="1" lang="ja-JP" altLang="en-US" smtClean="0"/>
              <a:t>‹#›</a:t>
            </a:fld>
            <a:endParaRPr kumimoji="1" lang="ja-JP" altLang="en-US"/>
          </a:p>
        </p:txBody>
      </p:sp>
    </p:spTree>
    <p:extLst>
      <p:ext uri="{BB962C8B-B14F-4D97-AF65-F5344CB8AC3E}">
        <p14:creationId xmlns:p14="http://schemas.microsoft.com/office/powerpoint/2010/main" val="1015663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023AC1F-A94E-40CF-AD15-22B926762E1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53F5096-713D-4006-ABD5-1AB949D451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4FB0C14F-23EF-4A00-B87C-1E7BA0F2CC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FC31DC2-BA3B-48CD-A484-6F2720B4E9DB}"/>
              </a:ext>
            </a:extLst>
          </p:cNvPr>
          <p:cNvSpPr>
            <a:spLocks noGrp="1"/>
          </p:cNvSpPr>
          <p:nvPr>
            <p:ph type="dt" sz="half" idx="10"/>
          </p:nvPr>
        </p:nvSpPr>
        <p:spPr/>
        <p:txBody>
          <a:bodyPr/>
          <a:lstStyle/>
          <a:p>
            <a:fld id="{C1E1CFF4-02FE-4DE3-8B1C-8C92659D44DD}" type="datetimeFigureOut">
              <a:rPr kumimoji="1" lang="ja-JP" altLang="en-US" smtClean="0"/>
              <a:t>2020/10/17</a:t>
            </a:fld>
            <a:endParaRPr kumimoji="1" lang="ja-JP" altLang="en-US"/>
          </a:p>
        </p:txBody>
      </p:sp>
      <p:sp>
        <p:nvSpPr>
          <p:cNvPr id="6" name="フッター プレースホルダー 5">
            <a:extLst>
              <a:ext uri="{FF2B5EF4-FFF2-40B4-BE49-F238E27FC236}">
                <a16:creationId xmlns:a16="http://schemas.microsoft.com/office/drawing/2014/main" id="{296A3798-8DAD-4411-892B-E05999C9C0A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C788D1D-B93E-4771-8C95-BA4B67B4784E}"/>
              </a:ext>
            </a:extLst>
          </p:cNvPr>
          <p:cNvSpPr>
            <a:spLocks noGrp="1"/>
          </p:cNvSpPr>
          <p:nvPr>
            <p:ph type="sldNum" sz="quarter" idx="12"/>
          </p:nvPr>
        </p:nvSpPr>
        <p:spPr/>
        <p:txBody>
          <a:bodyPr/>
          <a:lstStyle/>
          <a:p>
            <a:fld id="{05CA2496-55FC-449C-89E0-EC1098636E90}" type="slidenum">
              <a:rPr kumimoji="1" lang="ja-JP" altLang="en-US" smtClean="0"/>
              <a:t>‹#›</a:t>
            </a:fld>
            <a:endParaRPr kumimoji="1" lang="ja-JP" altLang="en-US"/>
          </a:p>
        </p:txBody>
      </p:sp>
    </p:spTree>
    <p:extLst>
      <p:ext uri="{BB962C8B-B14F-4D97-AF65-F5344CB8AC3E}">
        <p14:creationId xmlns:p14="http://schemas.microsoft.com/office/powerpoint/2010/main" val="1083738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4EB74E0-773F-4557-8251-F5067DD40B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322863D-A6AD-45E8-97D1-E23E08E096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D7ABDC9-B5E2-446B-A574-E4F35BEF6A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E1CFF4-02FE-4DE3-8B1C-8C92659D44DD}" type="datetimeFigureOut">
              <a:rPr kumimoji="1" lang="ja-JP" altLang="en-US" smtClean="0"/>
              <a:t>2020/10/17</a:t>
            </a:fld>
            <a:endParaRPr kumimoji="1" lang="ja-JP" altLang="en-US"/>
          </a:p>
        </p:txBody>
      </p:sp>
      <p:sp>
        <p:nvSpPr>
          <p:cNvPr id="5" name="フッター プレースホルダー 4">
            <a:extLst>
              <a:ext uri="{FF2B5EF4-FFF2-40B4-BE49-F238E27FC236}">
                <a16:creationId xmlns:a16="http://schemas.microsoft.com/office/drawing/2014/main" id="{B2C83C6E-6825-49B6-9408-22CB7E7BAC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2AF70A0-9868-432B-BEF5-97BAA520DC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A2496-55FC-449C-89E0-EC1098636E90}" type="slidenum">
              <a:rPr kumimoji="1" lang="ja-JP" altLang="en-US" smtClean="0"/>
              <a:t>‹#›</a:t>
            </a:fld>
            <a:endParaRPr kumimoji="1" lang="ja-JP" altLang="en-US"/>
          </a:p>
        </p:txBody>
      </p:sp>
    </p:spTree>
    <p:extLst>
      <p:ext uri="{BB962C8B-B14F-4D97-AF65-F5344CB8AC3E}">
        <p14:creationId xmlns:p14="http://schemas.microsoft.com/office/powerpoint/2010/main" val="6292234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81AB38B-E251-4719-AD43-CD9BC6308654}"/>
              </a:ext>
            </a:extLst>
          </p:cNvPr>
          <p:cNvSpPr txBox="1"/>
          <p:nvPr/>
        </p:nvSpPr>
        <p:spPr>
          <a:xfrm>
            <a:off x="9689284" y="117446"/>
            <a:ext cx="2223795" cy="369332"/>
          </a:xfrm>
          <a:prstGeom prst="rect">
            <a:avLst/>
          </a:prstGeom>
          <a:noFill/>
        </p:spPr>
        <p:txBody>
          <a:bodyPr wrap="square" rtlCol="0">
            <a:spAutoFit/>
          </a:bodyPr>
          <a:lstStyle/>
          <a:p>
            <a:r>
              <a:rPr kumimoji="1" lang="ja-JP" altLang="en-US" dirty="0"/>
              <a:t>プチオープニング</a:t>
            </a:r>
            <a:endParaRPr kumimoji="1" lang="en-US" altLang="ja-JP" dirty="0"/>
          </a:p>
        </p:txBody>
      </p:sp>
      <p:pic>
        <p:nvPicPr>
          <p:cNvPr id="1026" name="Picture 2" descr="ソース画像を表示">
            <a:extLst>
              <a:ext uri="{FF2B5EF4-FFF2-40B4-BE49-F238E27FC236}">
                <a16:creationId xmlns:a16="http://schemas.microsoft.com/office/drawing/2014/main" id="{C2152B48-DABC-4D9E-8DCF-1E2D0C0A93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226" y="1323975"/>
            <a:ext cx="4581525" cy="45815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ソース画像を表示">
            <a:extLst>
              <a:ext uri="{FF2B5EF4-FFF2-40B4-BE49-F238E27FC236}">
                <a16:creationId xmlns:a16="http://schemas.microsoft.com/office/drawing/2014/main" id="{0148D86A-F01C-49F9-BD56-D0470D4DE5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6703" y="1323974"/>
            <a:ext cx="4581525" cy="4581525"/>
          </a:xfrm>
          <a:prstGeom prst="rect">
            <a:avLst/>
          </a:prstGeom>
          <a:noFill/>
          <a:extLst>
            <a:ext uri="{909E8E84-426E-40DD-AFC4-6F175D3DCCD1}">
              <a14:hiddenFill xmlns:a14="http://schemas.microsoft.com/office/drawing/2010/main">
                <a:solidFill>
                  <a:srgbClr val="FFFFFF"/>
                </a:solidFill>
              </a14:hiddenFill>
            </a:ext>
          </a:extLst>
        </p:spPr>
      </p:pic>
      <p:sp>
        <p:nvSpPr>
          <p:cNvPr id="5" name="四角形: 角を丸くする 4">
            <a:extLst>
              <a:ext uri="{FF2B5EF4-FFF2-40B4-BE49-F238E27FC236}">
                <a16:creationId xmlns:a16="http://schemas.microsoft.com/office/drawing/2014/main" id="{ECFACBBD-F872-49F6-898C-2EFED737888A}"/>
              </a:ext>
            </a:extLst>
          </p:cNvPr>
          <p:cNvSpPr/>
          <p:nvPr/>
        </p:nvSpPr>
        <p:spPr>
          <a:xfrm>
            <a:off x="3271707" y="679508"/>
            <a:ext cx="5721292" cy="567095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t>動画のタイトル</a:t>
            </a:r>
            <a:endParaRPr kumimoji="1" lang="en-US" altLang="ja-JP" dirty="0"/>
          </a:p>
          <a:p>
            <a:pPr algn="ctr"/>
            <a:r>
              <a:rPr kumimoji="1" lang="ja-JP" altLang="en-US" dirty="0"/>
              <a:t>〇〇について</a:t>
            </a:r>
            <a:endParaRPr kumimoji="1" lang="en-US" altLang="ja-JP" dirty="0"/>
          </a:p>
          <a:p>
            <a:pPr algn="ctr"/>
            <a:endParaRPr lang="en-US" altLang="ja-JP" dirty="0"/>
          </a:p>
          <a:p>
            <a:pPr algn="ctr"/>
            <a:r>
              <a:rPr kumimoji="1" lang="ja-JP" altLang="en-US" dirty="0"/>
              <a:t>できればこの部分はこちらで後々文字編集したいので、空白でお願いしたいところです。</a:t>
            </a:r>
          </a:p>
        </p:txBody>
      </p:sp>
      <p:sp>
        <p:nvSpPr>
          <p:cNvPr id="6" name="テキスト ボックス 5">
            <a:extLst>
              <a:ext uri="{FF2B5EF4-FFF2-40B4-BE49-F238E27FC236}">
                <a16:creationId xmlns:a16="http://schemas.microsoft.com/office/drawing/2014/main" id="{396C0DD2-1A63-46FD-8169-358F8FECCF97}"/>
              </a:ext>
            </a:extLst>
          </p:cNvPr>
          <p:cNvSpPr txBox="1"/>
          <p:nvPr/>
        </p:nvSpPr>
        <p:spPr>
          <a:xfrm>
            <a:off x="713064" y="5905499"/>
            <a:ext cx="2365696" cy="646331"/>
          </a:xfrm>
          <a:prstGeom prst="rect">
            <a:avLst/>
          </a:prstGeom>
          <a:noFill/>
        </p:spPr>
        <p:txBody>
          <a:bodyPr wrap="square" rtlCol="0">
            <a:spAutoFit/>
          </a:bodyPr>
          <a:lstStyle/>
          <a:p>
            <a:r>
              <a:rPr kumimoji="1" lang="ja-JP" altLang="en-US" dirty="0"/>
              <a:t>こちらが用意するキャラ①</a:t>
            </a:r>
          </a:p>
        </p:txBody>
      </p:sp>
      <p:sp>
        <p:nvSpPr>
          <p:cNvPr id="7" name="テキスト ボックス 6">
            <a:extLst>
              <a:ext uri="{FF2B5EF4-FFF2-40B4-BE49-F238E27FC236}">
                <a16:creationId xmlns:a16="http://schemas.microsoft.com/office/drawing/2014/main" id="{5D75C7C0-4D2A-4DD4-BB9F-DC67B0DF08FB}"/>
              </a:ext>
            </a:extLst>
          </p:cNvPr>
          <p:cNvSpPr txBox="1"/>
          <p:nvPr/>
        </p:nvSpPr>
        <p:spPr>
          <a:xfrm>
            <a:off x="9185946" y="5903634"/>
            <a:ext cx="2365696" cy="646331"/>
          </a:xfrm>
          <a:prstGeom prst="rect">
            <a:avLst/>
          </a:prstGeom>
          <a:noFill/>
        </p:spPr>
        <p:txBody>
          <a:bodyPr wrap="square" rtlCol="0">
            <a:spAutoFit/>
          </a:bodyPr>
          <a:lstStyle/>
          <a:p>
            <a:r>
              <a:rPr kumimoji="1" lang="ja-JP" altLang="en-US" dirty="0"/>
              <a:t>こちらが用意するキャラ②</a:t>
            </a:r>
          </a:p>
        </p:txBody>
      </p:sp>
      <p:sp>
        <p:nvSpPr>
          <p:cNvPr id="9" name="テキスト ボックス 8">
            <a:extLst>
              <a:ext uri="{FF2B5EF4-FFF2-40B4-BE49-F238E27FC236}">
                <a16:creationId xmlns:a16="http://schemas.microsoft.com/office/drawing/2014/main" id="{DFB3ED12-D57D-46CE-BAB6-CE982844B653}"/>
              </a:ext>
            </a:extLst>
          </p:cNvPr>
          <p:cNvSpPr txBox="1"/>
          <p:nvPr/>
        </p:nvSpPr>
        <p:spPr>
          <a:xfrm>
            <a:off x="486561" y="679508"/>
            <a:ext cx="2474753" cy="523220"/>
          </a:xfrm>
          <a:prstGeom prst="rect">
            <a:avLst/>
          </a:prstGeom>
          <a:noFill/>
        </p:spPr>
        <p:txBody>
          <a:bodyPr wrap="square" rtlCol="0">
            <a:spAutoFit/>
          </a:bodyPr>
          <a:lstStyle/>
          <a:p>
            <a:r>
              <a:rPr kumimoji="1" lang="ja-JP" altLang="en-US" sz="1400" dirty="0">
                <a:solidFill>
                  <a:srgbClr val="FF0000"/>
                </a:solidFill>
              </a:rPr>
              <a:t>キャラに少し動き出せればベターです。</a:t>
            </a:r>
          </a:p>
        </p:txBody>
      </p:sp>
    </p:spTree>
    <p:extLst>
      <p:ext uri="{BB962C8B-B14F-4D97-AF65-F5344CB8AC3E}">
        <p14:creationId xmlns:p14="http://schemas.microsoft.com/office/powerpoint/2010/main" val="1575554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81AB38B-E251-4719-AD43-CD9BC6308654}"/>
              </a:ext>
            </a:extLst>
          </p:cNvPr>
          <p:cNvSpPr txBox="1"/>
          <p:nvPr/>
        </p:nvSpPr>
        <p:spPr>
          <a:xfrm>
            <a:off x="10236046" y="123369"/>
            <a:ext cx="2223795" cy="369332"/>
          </a:xfrm>
          <a:prstGeom prst="rect">
            <a:avLst/>
          </a:prstGeom>
          <a:noFill/>
        </p:spPr>
        <p:txBody>
          <a:bodyPr wrap="square" rtlCol="0">
            <a:spAutoFit/>
          </a:bodyPr>
          <a:lstStyle/>
          <a:p>
            <a:r>
              <a:rPr lang="ja-JP" altLang="en-US" dirty="0"/>
              <a:t>アニメ本編</a:t>
            </a:r>
            <a:endParaRPr kumimoji="1" lang="ja-JP" altLang="en-US" dirty="0"/>
          </a:p>
        </p:txBody>
      </p:sp>
      <p:pic>
        <p:nvPicPr>
          <p:cNvPr id="1026" name="Picture 2" descr="ソース画像を表示">
            <a:extLst>
              <a:ext uri="{FF2B5EF4-FFF2-40B4-BE49-F238E27FC236}">
                <a16:creationId xmlns:a16="http://schemas.microsoft.com/office/drawing/2014/main" id="{C2152B48-DABC-4D9E-8DCF-1E2D0C0A93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571" y="4796287"/>
            <a:ext cx="1570188" cy="1570188"/>
          </a:xfrm>
          <a:prstGeom prst="rect">
            <a:avLst/>
          </a:prstGeom>
          <a:noFill/>
          <a:extLst>
            <a:ext uri="{909E8E84-426E-40DD-AFC4-6F175D3DCCD1}">
              <a14:hiddenFill xmlns:a14="http://schemas.microsoft.com/office/drawing/2010/main">
                <a:solidFill>
                  <a:srgbClr val="FFFFFF"/>
                </a:solidFill>
              </a14:hiddenFill>
            </a:ext>
          </a:extLst>
        </p:spPr>
      </p:pic>
      <p:sp>
        <p:nvSpPr>
          <p:cNvPr id="5" name="四角形: 角を丸くする 4">
            <a:extLst>
              <a:ext uri="{FF2B5EF4-FFF2-40B4-BE49-F238E27FC236}">
                <a16:creationId xmlns:a16="http://schemas.microsoft.com/office/drawing/2014/main" id="{ECFACBBD-F872-49F6-898C-2EFED737888A}"/>
              </a:ext>
            </a:extLst>
          </p:cNvPr>
          <p:cNvSpPr/>
          <p:nvPr/>
        </p:nvSpPr>
        <p:spPr>
          <a:xfrm>
            <a:off x="157571" y="170821"/>
            <a:ext cx="6096580" cy="61418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t>動画タイトル（当方側であとで字が入れられるように）</a:t>
            </a:r>
          </a:p>
        </p:txBody>
      </p:sp>
      <p:sp>
        <p:nvSpPr>
          <p:cNvPr id="4" name="正方形/長方形 3">
            <a:extLst>
              <a:ext uri="{FF2B5EF4-FFF2-40B4-BE49-F238E27FC236}">
                <a16:creationId xmlns:a16="http://schemas.microsoft.com/office/drawing/2014/main" id="{0715AB84-54A5-4432-9430-9129177B151D}"/>
              </a:ext>
            </a:extLst>
          </p:cNvPr>
          <p:cNvSpPr/>
          <p:nvPr/>
        </p:nvSpPr>
        <p:spPr>
          <a:xfrm>
            <a:off x="1371444" y="952501"/>
            <a:ext cx="8997350" cy="384378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t>ホワイトボードのようなデザイン</a:t>
            </a:r>
            <a:endParaRPr kumimoji="1" lang="en-US" altLang="ja-JP" dirty="0"/>
          </a:p>
          <a:p>
            <a:pPr algn="ctr"/>
            <a:r>
              <a:rPr lang="ja-JP" altLang="en-US" dirty="0"/>
              <a:t>ここも当方であとで画像や説明文を入れられるように余白でいいです。</a:t>
            </a:r>
            <a:endParaRPr lang="en-US" altLang="ja-JP" dirty="0"/>
          </a:p>
          <a:p>
            <a:pPr algn="ctr"/>
            <a:r>
              <a:rPr kumimoji="1" lang="ja-JP" altLang="en-US" dirty="0"/>
              <a:t>こちらの動画編集ソフトで字や画像などをあとで挿入します。</a:t>
            </a:r>
          </a:p>
        </p:txBody>
      </p:sp>
      <p:sp>
        <p:nvSpPr>
          <p:cNvPr id="8" name="テキスト ボックス 7">
            <a:extLst>
              <a:ext uri="{FF2B5EF4-FFF2-40B4-BE49-F238E27FC236}">
                <a16:creationId xmlns:a16="http://schemas.microsoft.com/office/drawing/2014/main" id="{52E561C4-C6DE-4777-98CB-89174502EED0}"/>
              </a:ext>
            </a:extLst>
          </p:cNvPr>
          <p:cNvSpPr txBox="1"/>
          <p:nvPr/>
        </p:nvSpPr>
        <p:spPr>
          <a:xfrm>
            <a:off x="157571" y="6283202"/>
            <a:ext cx="1835131" cy="523220"/>
          </a:xfrm>
          <a:prstGeom prst="rect">
            <a:avLst/>
          </a:prstGeom>
          <a:noFill/>
        </p:spPr>
        <p:txBody>
          <a:bodyPr wrap="square" rtlCol="0">
            <a:spAutoFit/>
          </a:bodyPr>
          <a:lstStyle/>
          <a:p>
            <a:r>
              <a:rPr kumimoji="1" lang="ja-JP" altLang="en-US" sz="1400" dirty="0"/>
              <a:t>キャラ①がしゃべっているような動き</a:t>
            </a:r>
          </a:p>
        </p:txBody>
      </p:sp>
      <p:sp>
        <p:nvSpPr>
          <p:cNvPr id="10" name="吹き出し: 角を丸めた四角形 9">
            <a:extLst>
              <a:ext uri="{FF2B5EF4-FFF2-40B4-BE49-F238E27FC236}">
                <a16:creationId xmlns:a16="http://schemas.microsoft.com/office/drawing/2014/main" id="{3148F8F8-E0EA-402D-9E01-E85BE62EEB79}"/>
              </a:ext>
            </a:extLst>
          </p:cNvPr>
          <p:cNvSpPr/>
          <p:nvPr/>
        </p:nvSpPr>
        <p:spPr>
          <a:xfrm>
            <a:off x="1727759" y="5003321"/>
            <a:ext cx="9823011" cy="1156120"/>
          </a:xfrm>
          <a:prstGeom prst="wedgeRoundRectCallout">
            <a:avLst>
              <a:gd name="adj1" fmla="val -52096"/>
              <a:gd name="adj2" fmla="val -1062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t>ここはキャラがしゃべっているアニメに合わせて吹き出し字幕を入れたいところです。同様に字の内容はこちらでいれるのでスペースだけ</a:t>
            </a:r>
            <a:r>
              <a:rPr lang="ja-JP" altLang="en-US" dirty="0"/>
              <a:t>確保してほしいです。</a:t>
            </a:r>
            <a:endParaRPr kumimoji="1" lang="en-US" altLang="ja-JP" dirty="0"/>
          </a:p>
        </p:txBody>
      </p:sp>
    </p:spTree>
    <p:extLst>
      <p:ext uri="{BB962C8B-B14F-4D97-AF65-F5344CB8AC3E}">
        <p14:creationId xmlns:p14="http://schemas.microsoft.com/office/powerpoint/2010/main" val="3579730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81AB38B-E251-4719-AD43-CD9BC6308654}"/>
              </a:ext>
            </a:extLst>
          </p:cNvPr>
          <p:cNvSpPr txBox="1"/>
          <p:nvPr/>
        </p:nvSpPr>
        <p:spPr>
          <a:xfrm>
            <a:off x="10236046" y="123369"/>
            <a:ext cx="2223795" cy="369332"/>
          </a:xfrm>
          <a:prstGeom prst="rect">
            <a:avLst/>
          </a:prstGeom>
          <a:noFill/>
        </p:spPr>
        <p:txBody>
          <a:bodyPr wrap="square" rtlCol="0">
            <a:spAutoFit/>
          </a:bodyPr>
          <a:lstStyle/>
          <a:p>
            <a:r>
              <a:rPr lang="ja-JP" altLang="en-US" dirty="0"/>
              <a:t>アニメ本編</a:t>
            </a:r>
            <a:endParaRPr kumimoji="1" lang="ja-JP" altLang="en-US" dirty="0"/>
          </a:p>
        </p:txBody>
      </p:sp>
      <p:pic>
        <p:nvPicPr>
          <p:cNvPr id="1026" name="Picture 2" descr="ソース画像を表示">
            <a:extLst>
              <a:ext uri="{FF2B5EF4-FFF2-40B4-BE49-F238E27FC236}">
                <a16:creationId xmlns:a16="http://schemas.microsoft.com/office/drawing/2014/main" id="{C2152B48-DABC-4D9E-8DCF-1E2D0C0A93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062" y="4848135"/>
            <a:ext cx="1570188" cy="1570188"/>
          </a:xfrm>
          <a:prstGeom prst="rect">
            <a:avLst/>
          </a:prstGeom>
          <a:noFill/>
          <a:extLst>
            <a:ext uri="{909E8E84-426E-40DD-AFC4-6F175D3DCCD1}">
              <a14:hiddenFill xmlns:a14="http://schemas.microsoft.com/office/drawing/2010/main">
                <a:solidFill>
                  <a:srgbClr val="FFFFFF"/>
                </a:solidFill>
              </a14:hiddenFill>
            </a:ext>
          </a:extLst>
        </p:spPr>
      </p:pic>
      <p:sp>
        <p:nvSpPr>
          <p:cNvPr id="5" name="四角形: 角を丸くする 4">
            <a:extLst>
              <a:ext uri="{FF2B5EF4-FFF2-40B4-BE49-F238E27FC236}">
                <a16:creationId xmlns:a16="http://schemas.microsoft.com/office/drawing/2014/main" id="{ECFACBBD-F872-49F6-898C-2EFED737888A}"/>
              </a:ext>
            </a:extLst>
          </p:cNvPr>
          <p:cNvSpPr/>
          <p:nvPr/>
        </p:nvSpPr>
        <p:spPr>
          <a:xfrm>
            <a:off x="157571" y="170821"/>
            <a:ext cx="6096580" cy="61418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t>動画タイトル（当方側であとで字が入れられるように）</a:t>
            </a:r>
          </a:p>
        </p:txBody>
      </p:sp>
      <p:sp>
        <p:nvSpPr>
          <p:cNvPr id="4" name="正方形/長方形 3">
            <a:extLst>
              <a:ext uri="{FF2B5EF4-FFF2-40B4-BE49-F238E27FC236}">
                <a16:creationId xmlns:a16="http://schemas.microsoft.com/office/drawing/2014/main" id="{0715AB84-54A5-4432-9430-9129177B151D}"/>
              </a:ext>
            </a:extLst>
          </p:cNvPr>
          <p:cNvSpPr/>
          <p:nvPr/>
        </p:nvSpPr>
        <p:spPr>
          <a:xfrm>
            <a:off x="1371444" y="952501"/>
            <a:ext cx="8997350" cy="384378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t>ホワイトボードのようなデザイン</a:t>
            </a:r>
            <a:endParaRPr kumimoji="1" lang="en-US" altLang="ja-JP" dirty="0"/>
          </a:p>
          <a:p>
            <a:pPr algn="ctr"/>
            <a:r>
              <a:rPr lang="ja-JP" altLang="en-US" dirty="0"/>
              <a:t>ここも当方であとで画像や説明文を入れられるように余白でいいです。</a:t>
            </a:r>
            <a:endParaRPr lang="en-US" altLang="ja-JP" dirty="0"/>
          </a:p>
          <a:p>
            <a:pPr algn="ctr"/>
            <a:r>
              <a:rPr kumimoji="1" lang="ja-JP" altLang="en-US" dirty="0"/>
              <a:t>こちらの動画編集ソフトで字や画像などをあとで挿入します。</a:t>
            </a:r>
          </a:p>
        </p:txBody>
      </p:sp>
      <p:sp>
        <p:nvSpPr>
          <p:cNvPr id="8" name="テキスト ボックス 7">
            <a:extLst>
              <a:ext uri="{FF2B5EF4-FFF2-40B4-BE49-F238E27FC236}">
                <a16:creationId xmlns:a16="http://schemas.microsoft.com/office/drawing/2014/main" id="{52E561C4-C6DE-4777-98CB-89174502EED0}"/>
              </a:ext>
            </a:extLst>
          </p:cNvPr>
          <p:cNvSpPr txBox="1"/>
          <p:nvPr/>
        </p:nvSpPr>
        <p:spPr>
          <a:xfrm>
            <a:off x="10368794" y="6334780"/>
            <a:ext cx="1835131" cy="523220"/>
          </a:xfrm>
          <a:prstGeom prst="rect">
            <a:avLst/>
          </a:prstGeom>
          <a:noFill/>
        </p:spPr>
        <p:txBody>
          <a:bodyPr wrap="square" rtlCol="0">
            <a:spAutoFit/>
          </a:bodyPr>
          <a:lstStyle/>
          <a:p>
            <a:r>
              <a:rPr kumimoji="1" lang="ja-JP" altLang="en-US" sz="1400" dirty="0"/>
              <a:t>キャラ②がしゃべっているような動き</a:t>
            </a:r>
          </a:p>
        </p:txBody>
      </p:sp>
      <p:sp>
        <p:nvSpPr>
          <p:cNvPr id="10" name="吹き出し: 角を丸めた四角形 9">
            <a:extLst>
              <a:ext uri="{FF2B5EF4-FFF2-40B4-BE49-F238E27FC236}">
                <a16:creationId xmlns:a16="http://schemas.microsoft.com/office/drawing/2014/main" id="{3148F8F8-E0EA-402D-9E01-E85BE62EEB79}"/>
              </a:ext>
            </a:extLst>
          </p:cNvPr>
          <p:cNvSpPr/>
          <p:nvPr/>
        </p:nvSpPr>
        <p:spPr>
          <a:xfrm>
            <a:off x="545783" y="5080958"/>
            <a:ext cx="9823011" cy="1156120"/>
          </a:xfrm>
          <a:prstGeom prst="wedgeRoundRectCallout">
            <a:avLst>
              <a:gd name="adj1" fmla="val 57765"/>
              <a:gd name="adj2" fmla="val -18831"/>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ja-JP" altLang="en-US" dirty="0"/>
              <a:t>キャラ②がしゃべっている雰囲気の吹き出しです。</a:t>
            </a:r>
            <a:endParaRPr lang="en-US" altLang="ja-JP" dirty="0"/>
          </a:p>
          <a:p>
            <a:pPr algn="ctr"/>
            <a:r>
              <a:rPr lang="ja-JP" altLang="en-US" dirty="0"/>
              <a:t>ページ</a:t>
            </a:r>
            <a:r>
              <a:rPr kumimoji="1" lang="ja-JP" altLang="en-US" dirty="0"/>
              <a:t>２とページ３が交互にかけあいする雰囲気です。</a:t>
            </a:r>
            <a:endParaRPr kumimoji="1" lang="en-US" altLang="ja-JP" dirty="0"/>
          </a:p>
        </p:txBody>
      </p:sp>
    </p:spTree>
    <p:extLst>
      <p:ext uri="{BB962C8B-B14F-4D97-AF65-F5344CB8AC3E}">
        <p14:creationId xmlns:p14="http://schemas.microsoft.com/office/powerpoint/2010/main" val="57063743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227</Words>
  <Application>Microsoft Office PowerPoint</Application>
  <PresentationFormat>ワイド画面</PresentationFormat>
  <Paragraphs>23</Paragraphs>
  <Slides>3</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Hiroki Kasai</dc:creator>
  <cp:lastModifiedBy>Hiroki Kasai</cp:lastModifiedBy>
  <cp:revision>3</cp:revision>
  <dcterms:created xsi:type="dcterms:W3CDTF">2020-10-16T22:20:55Z</dcterms:created>
  <dcterms:modified xsi:type="dcterms:W3CDTF">2020-10-16T22:39:33Z</dcterms:modified>
</cp:coreProperties>
</file>