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76" r:id="rId1"/>
    <p:sldMasterId id="2147483689" r:id="rId2"/>
  </p:sldMasterIdLst>
  <p:notesMasterIdLst>
    <p:notesMasterId r:id="rId6"/>
  </p:notesMasterIdLst>
  <p:sldIdLst>
    <p:sldId id="263" r:id="rId3"/>
    <p:sldId id="262" r:id="rId4"/>
    <p:sldId id="264" r:id="rId5"/>
  </p:sldIdLst>
  <p:sldSz cx="2195513" cy="3492500"/>
  <p:notesSz cx="6797675" cy="9926638"/>
  <p:defaultTextStyle>
    <a:defPPr>
      <a:defRPr lang="ja-JP"/>
    </a:defPPr>
    <a:lvl1pPr marL="0" algn="l" defTabSz="310116" rtl="0" eaLnBrk="1" latinLnBrk="0" hangingPunct="1">
      <a:defRPr kumimoji="1" sz="611" kern="1200">
        <a:solidFill>
          <a:schemeClr val="tx1"/>
        </a:solidFill>
        <a:latin typeface="+mn-lt"/>
        <a:ea typeface="+mn-ea"/>
        <a:cs typeface="+mn-cs"/>
      </a:defRPr>
    </a:lvl1pPr>
    <a:lvl2pPr marL="155058" algn="l" defTabSz="310116" rtl="0" eaLnBrk="1" latinLnBrk="0" hangingPunct="1">
      <a:defRPr kumimoji="1" sz="611" kern="1200">
        <a:solidFill>
          <a:schemeClr val="tx1"/>
        </a:solidFill>
        <a:latin typeface="+mn-lt"/>
        <a:ea typeface="+mn-ea"/>
        <a:cs typeface="+mn-cs"/>
      </a:defRPr>
    </a:lvl2pPr>
    <a:lvl3pPr marL="310116" algn="l" defTabSz="310116" rtl="0" eaLnBrk="1" latinLnBrk="0" hangingPunct="1">
      <a:defRPr kumimoji="1" sz="611" kern="1200">
        <a:solidFill>
          <a:schemeClr val="tx1"/>
        </a:solidFill>
        <a:latin typeface="+mn-lt"/>
        <a:ea typeface="+mn-ea"/>
        <a:cs typeface="+mn-cs"/>
      </a:defRPr>
    </a:lvl3pPr>
    <a:lvl4pPr marL="465174" algn="l" defTabSz="310116" rtl="0" eaLnBrk="1" latinLnBrk="0" hangingPunct="1">
      <a:defRPr kumimoji="1" sz="611" kern="1200">
        <a:solidFill>
          <a:schemeClr val="tx1"/>
        </a:solidFill>
        <a:latin typeface="+mn-lt"/>
        <a:ea typeface="+mn-ea"/>
        <a:cs typeface="+mn-cs"/>
      </a:defRPr>
    </a:lvl4pPr>
    <a:lvl5pPr marL="620231" algn="l" defTabSz="310116" rtl="0" eaLnBrk="1" latinLnBrk="0" hangingPunct="1">
      <a:defRPr kumimoji="1" sz="611" kern="1200">
        <a:solidFill>
          <a:schemeClr val="tx1"/>
        </a:solidFill>
        <a:latin typeface="+mn-lt"/>
        <a:ea typeface="+mn-ea"/>
        <a:cs typeface="+mn-cs"/>
      </a:defRPr>
    </a:lvl5pPr>
    <a:lvl6pPr marL="775289" algn="l" defTabSz="310116" rtl="0" eaLnBrk="1" latinLnBrk="0" hangingPunct="1">
      <a:defRPr kumimoji="1" sz="611" kern="1200">
        <a:solidFill>
          <a:schemeClr val="tx1"/>
        </a:solidFill>
        <a:latin typeface="+mn-lt"/>
        <a:ea typeface="+mn-ea"/>
        <a:cs typeface="+mn-cs"/>
      </a:defRPr>
    </a:lvl6pPr>
    <a:lvl7pPr marL="930347" algn="l" defTabSz="310116" rtl="0" eaLnBrk="1" latinLnBrk="0" hangingPunct="1">
      <a:defRPr kumimoji="1" sz="611" kern="1200">
        <a:solidFill>
          <a:schemeClr val="tx1"/>
        </a:solidFill>
        <a:latin typeface="+mn-lt"/>
        <a:ea typeface="+mn-ea"/>
        <a:cs typeface="+mn-cs"/>
      </a:defRPr>
    </a:lvl7pPr>
    <a:lvl8pPr marL="1085405" algn="l" defTabSz="310116" rtl="0" eaLnBrk="1" latinLnBrk="0" hangingPunct="1">
      <a:defRPr kumimoji="1" sz="611" kern="1200">
        <a:solidFill>
          <a:schemeClr val="tx1"/>
        </a:solidFill>
        <a:latin typeface="+mn-lt"/>
        <a:ea typeface="+mn-ea"/>
        <a:cs typeface="+mn-cs"/>
      </a:defRPr>
    </a:lvl8pPr>
    <a:lvl9pPr marL="1240463" algn="l" defTabSz="310116" rtl="0" eaLnBrk="1" latinLnBrk="0" hangingPunct="1">
      <a:defRPr kumimoji="1" sz="611"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123" userDrawn="1">
          <p15:clr>
            <a:srgbClr val="A4A3A4"/>
          </p15:clr>
        </p15:guide>
        <p15:guide id="2" pos="69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4B34"/>
    <a:srgbClr val="8F5839"/>
    <a:srgbClr val="FCFFD5"/>
    <a:srgbClr val="FAFFB9"/>
    <a:srgbClr val="CFA971"/>
    <a:srgbClr val="874521"/>
    <a:srgbClr val="D3C06D"/>
    <a:srgbClr val="D6C484"/>
    <a:srgbClr val="FF3300"/>
    <a:srgbClr val="E8519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442" autoAdjust="0"/>
    <p:restoredTop sz="94660"/>
  </p:normalViewPr>
  <p:slideViewPr>
    <p:cSldViewPr snapToGrid="0">
      <p:cViewPr varScale="1">
        <p:scale>
          <a:sx n="191" d="100"/>
          <a:sy n="191" d="100"/>
        </p:scale>
        <p:origin x="2789" y="110"/>
      </p:cViewPr>
      <p:guideLst>
        <p:guide orient="horz" pos="1123"/>
        <p:guide pos="69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notesMaster" Target="notesMasters/notesMaster1.xml"/><Relationship Id="rId5" Type="http://schemas.openxmlformats.org/officeDocument/2006/relationships/slide" Target="slides/slide3.xml"/><Relationship Id="rId10"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2"/>
            <a:ext cx="2945659" cy="498056"/>
          </a:xfrm>
          <a:prstGeom prst="rect">
            <a:avLst/>
          </a:prstGeom>
        </p:spPr>
        <p:txBody>
          <a:bodyPr vert="horz" lIns="91409" tIns="45706" rIns="91409" bIns="45706"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50446" y="2"/>
            <a:ext cx="2945659" cy="498056"/>
          </a:xfrm>
          <a:prstGeom prst="rect">
            <a:avLst/>
          </a:prstGeom>
        </p:spPr>
        <p:txBody>
          <a:bodyPr vert="horz" lIns="91409" tIns="45706" rIns="91409" bIns="45706" rtlCol="0"/>
          <a:lstStyle>
            <a:lvl1pPr algn="r">
              <a:defRPr sz="1200"/>
            </a:lvl1pPr>
          </a:lstStyle>
          <a:p>
            <a:fld id="{70F99883-74AE-4A2C-81B7-5B86A08198C0}" type="datetimeFigureOut">
              <a:rPr kumimoji="1" lang="ja-JP" altLang="en-US" smtClean="0"/>
              <a:pPr/>
              <a:t>2019/10/21</a:t>
            </a:fld>
            <a:endParaRPr kumimoji="1" lang="ja-JP" altLang="en-US" dirty="0"/>
          </a:p>
        </p:txBody>
      </p:sp>
      <p:sp>
        <p:nvSpPr>
          <p:cNvPr id="4" name="スライド イメージ プレースホルダー 3"/>
          <p:cNvSpPr>
            <a:spLocks noGrp="1" noRot="1" noChangeAspect="1"/>
          </p:cNvSpPr>
          <p:nvPr>
            <p:ph type="sldImg" idx="2"/>
          </p:nvPr>
        </p:nvSpPr>
        <p:spPr>
          <a:xfrm>
            <a:off x="2344738" y="1239838"/>
            <a:ext cx="2108200" cy="3351212"/>
          </a:xfrm>
          <a:prstGeom prst="rect">
            <a:avLst/>
          </a:prstGeom>
          <a:noFill/>
          <a:ln w="12700">
            <a:solidFill>
              <a:prstClr val="black"/>
            </a:solidFill>
          </a:ln>
        </p:spPr>
        <p:txBody>
          <a:bodyPr vert="horz" lIns="91409" tIns="45706" rIns="91409" bIns="45706" rtlCol="0" anchor="ctr"/>
          <a:lstStyle/>
          <a:p>
            <a:endParaRPr lang="ja-JP" altLang="en-US" dirty="0"/>
          </a:p>
        </p:txBody>
      </p:sp>
      <p:sp>
        <p:nvSpPr>
          <p:cNvPr id="5" name="ノート プレースホルダー 4"/>
          <p:cNvSpPr>
            <a:spLocks noGrp="1"/>
          </p:cNvSpPr>
          <p:nvPr>
            <p:ph type="body" sz="quarter" idx="3"/>
          </p:nvPr>
        </p:nvSpPr>
        <p:spPr>
          <a:xfrm>
            <a:off x="679768" y="4777195"/>
            <a:ext cx="5438140" cy="3908613"/>
          </a:xfrm>
          <a:prstGeom prst="rect">
            <a:avLst/>
          </a:prstGeom>
        </p:spPr>
        <p:txBody>
          <a:bodyPr vert="horz" lIns="91409" tIns="45706" rIns="91409" bIns="4570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1" y="9428587"/>
            <a:ext cx="2945659" cy="498055"/>
          </a:xfrm>
          <a:prstGeom prst="rect">
            <a:avLst/>
          </a:prstGeom>
        </p:spPr>
        <p:txBody>
          <a:bodyPr vert="horz" lIns="91409" tIns="45706" rIns="91409" bIns="45706"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50446" y="9428587"/>
            <a:ext cx="2945659" cy="498055"/>
          </a:xfrm>
          <a:prstGeom prst="rect">
            <a:avLst/>
          </a:prstGeom>
        </p:spPr>
        <p:txBody>
          <a:bodyPr vert="horz" lIns="91409" tIns="45706" rIns="91409" bIns="45706" rtlCol="0" anchor="b"/>
          <a:lstStyle>
            <a:lvl1pPr algn="r">
              <a:defRPr sz="1200"/>
            </a:lvl1pPr>
          </a:lstStyle>
          <a:p>
            <a:fld id="{ACD93CC5-A9B8-46A1-B8C3-70AA73E05DA2}" type="slidenum">
              <a:rPr kumimoji="1" lang="ja-JP" altLang="en-US" smtClean="0"/>
              <a:pPr/>
              <a:t>‹#›</a:t>
            </a:fld>
            <a:endParaRPr kumimoji="1" lang="ja-JP" altLang="en-US" dirty="0"/>
          </a:p>
        </p:txBody>
      </p:sp>
    </p:spTree>
    <p:extLst>
      <p:ext uri="{BB962C8B-B14F-4D97-AF65-F5344CB8AC3E}">
        <p14:creationId xmlns:p14="http://schemas.microsoft.com/office/powerpoint/2010/main" val="3670022972"/>
      </p:ext>
    </p:extLst>
  </p:cSld>
  <p:clrMap bg1="lt1" tx1="dk1" bg2="lt2" tx2="dk2" accent1="accent1" accent2="accent2" accent3="accent3" accent4="accent4" accent5="accent5" accent6="accent6" hlink="hlink" folHlink="folHlink"/>
  <p:notesStyle>
    <a:lvl1pPr marL="0" algn="l" defTabSz="310116" rtl="0" eaLnBrk="1" latinLnBrk="0" hangingPunct="1">
      <a:defRPr kumimoji="1" sz="407" kern="1200">
        <a:solidFill>
          <a:schemeClr val="tx1"/>
        </a:solidFill>
        <a:latin typeface="+mn-lt"/>
        <a:ea typeface="+mn-ea"/>
        <a:cs typeface="+mn-cs"/>
      </a:defRPr>
    </a:lvl1pPr>
    <a:lvl2pPr marL="155058" algn="l" defTabSz="310116" rtl="0" eaLnBrk="1" latinLnBrk="0" hangingPunct="1">
      <a:defRPr kumimoji="1" sz="407" kern="1200">
        <a:solidFill>
          <a:schemeClr val="tx1"/>
        </a:solidFill>
        <a:latin typeface="+mn-lt"/>
        <a:ea typeface="+mn-ea"/>
        <a:cs typeface="+mn-cs"/>
      </a:defRPr>
    </a:lvl2pPr>
    <a:lvl3pPr marL="310116" algn="l" defTabSz="310116" rtl="0" eaLnBrk="1" latinLnBrk="0" hangingPunct="1">
      <a:defRPr kumimoji="1" sz="407" kern="1200">
        <a:solidFill>
          <a:schemeClr val="tx1"/>
        </a:solidFill>
        <a:latin typeface="+mn-lt"/>
        <a:ea typeface="+mn-ea"/>
        <a:cs typeface="+mn-cs"/>
      </a:defRPr>
    </a:lvl3pPr>
    <a:lvl4pPr marL="465174" algn="l" defTabSz="310116" rtl="0" eaLnBrk="1" latinLnBrk="0" hangingPunct="1">
      <a:defRPr kumimoji="1" sz="407" kern="1200">
        <a:solidFill>
          <a:schemeClr val="tx1"/>
        </a:solidFill>
        <a:latin typeface="+mn-lt"/>
        <a:ea typeface="+mn-ea"/>
        <a:cs typeface="+mn-cs"/>
      </a:defRPr>
    </a:lvl4pPr>
    <a:lvl5pPr marL="620231" algn="l" defTabSz="310116" rtl="0" eaLnBrk="1" latinLnBrk="0" hangingPunct="1">
      <a:defRPr kumimoji="1" sz="407" kern="1200">
        <a:solidFill>
          <a:schemeClr val="tx1"/>
        </a:solidFill>
        <a:latin typeface="+mn-lt"/>
        <a:ea typeface="+mn-ea"/>
        <a:cs typeface="+mn-cs"/>
      </a:defRPr>
    </a:lvl5pPr>
    <a:lvl6pPr marL="775289" algn="l" defTabSz="310116" rtl="0" eaLnBrk="1" latinLnBrk="0" hangingPunct="1">
      <a:defRPr kumimoji="1" sz="407" kern="1200">
        <a:solidFill>
          <a:schemeClr val="tx1"/>
        </a:solidFill>
        <a:latin typeface="+mn-lt"/>
        <a:ea typeface="+mn-ea"/>
        <a:cs typeface="+mn-cs"/>
      </a:defRPr>
    </a:lvl6pPr>
    <a:lvl7pPr marL="930347" algn="l" defTabSz="310116" rtl="0" eaLnBrk="1" latinLnBrk="0" hangingPunct="1">
      <a:defRPr kumimoji="1" sz="407" kern="1200">
        <a:solidFill>
          <a:schemeClr val="tx1"/>
        </a:solidFill>
        <a:latin typeface="+mn-lt"/>
        <a:ea typeface="+mn-ea"/>
        <a:cs typeface="+mn-cs"/>
      </a:defRPr>
    </a:lvl7pPr>
    <a:lvl8pPr marL="1085405" algn="l" defTabSz="310116" rtl="0" eaLnBrk="1" latinLnBrk="0" hangingPunct="1">
      <a:defRPr kumimoji="1" sz="407" kern="1200">
        <a:solidFill>
          <a:schemeClr val="tx1"/>
        </a:solidFill>
        <a:latin typeface="+mn-lt"/>
        <a:ea typeface="+mn-ea"/>
        <a:cs typeface="+mn-cs"/>
      </a:defRPr>
    </a:lvl8pPr>
    <a:lvl9pPr marL="1240463" algn="l" defTabSz="310116" rtl="0" eaLnBrk="1" latinLnBrk="0" hangingPunct="1">
      <a:defRPr kumimoji="1" sz="407"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1738386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164664" y="571574"/>
            <a:ext cx="1866186" cy="1215908"/>
          </a:xfrm>
        </p:spPr>
        <p:txBody>
          <a:bodyPr anchor="b"/>
          <a:lstStyle>
            <a:lvl1pPr algn="ctr">
              <a:defRPr sz="1441"/>
            </a:lvl1pPr>
          </a:lstStyle>
          <a:p>
            <a:r>
              <a:rPr lang="ja-JP" altLang="en-US"/>
              <a:t>マスター タイトルの書式設定</a:t>
            </a:r>
            <a:endParaRPr lang="en-US" dirty="0"/>
          </a:p>
        </p:txBody>
      </p:sp>
      <p:sp>
        <p:nvSpPr>
          <p:cNvPr id="3" name="Subtitle 2"/>
          <p:cNvSpPr>
            <a:spLocks noGrp="1"/>
          </p:cNvSpPr>
          <p:nvPr>
            <p:ph type="subTitle" idx="1"/>
          </p:nvPr>
        </p:nvSpPr>
        <p:spPr>
          <a:xfrm>
            <a:off x="274440" y="1834372"/>
            <a:ext cx="1646635" cy="843212"/>
          </a:xfrm>
        </p:spPr>
        <p:txBody>
          <a:bodyPr/>
          <a:lstStyle>
            <a:lvl1pPr marL="0" indent="0" algn="ctr">
              <a:buNone/>
              <a:defRPr sz="576"/>
            </a:lvl1pPr>
            <a:lvl2pPr marL="109745" indent="0" algn="ctr">
              <a:buNone/>
              <a:defRPr sz="481"/>
            </a:lvl2pPr>
            <a:lvl3pPr marL="219488" indent="0" algn="ctr">
              <a:buNone/>
              <a:defRPr sz="431"/>
            </a:lvl3pPr>
            <a:lvl4pPr marL="329233" indent="0" algn="ctr">
              <a:buNone/>
              <a:defRPr sz="385"/>
            </a:lvl4pPr>
            <a:lvl5pPr marL="438977" indent="0" algn="ctr">
              <a:buNone/>
              <a:defRPr sz="385"/>
            </a:lvl5pPr>
            <a:lvl6pPr marL="548721" indent="0" algn="ctr">
              <a:buNone/>
              <a:defRPr sz="385"/>
            </a:lvl6pPr>
            <a:lvl7pPr marL="658465" indent="0" algn="ctr">
              <a:buNone/>
              <a:defRPr sz="385"/>
            </a:lvl7pPr>
            <a:lvl8pPr marL="768209" indent="0" algn="ctr">
              <a:buNone/>
              <a:defRPr sz="385"/>
            </a:lvl8pPr>
            <a:lvl9pPr marL="877954" indent="0" algn="ctr">
              <a:buNone/>
              <a:defRPr sz="385"/>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lvl1pPr>
              <a:defRPr/>
            </a:lvl1pPr>
          </a:lstStyle>
          <a:p>
            <a:pPr>
              <a:defRPr/>
            </a:pPr>
            <a:fld id="{694A3B7E-DD21-4048-88F3-59665D8E8CDB}"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84903F17-9641-4B84-A974-7D55D06F1897}"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192837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6AE7DE13-46BE-4B37-9FBB-8FA2A87D7224}"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9A7FC707-0A99-4B85-9C38-B64E72987C1E}"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6529347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149798" y="870702"/>
            <a:ext cx="1893630" cy="1452782"/>
          </a:xfrm>
        </p:spPr>
        <p:txBody>
          <a:bodyPr anchor="b"/>
          <a:lstStyle>
            <a:lvl1pPr>
              <a:defRPr sz="1441"/>
            </a:lvl1pPr>
          </a:lstStyle>
          <a:p>
            <a:r>
              <a:rPr lang="ja-JP" altLang="en-US"/>
              <a:t>マスター タイトルの書式設定</a:t>
            </a:r>
            <a:endParaRPr lang="en-US" dirty="0"/>
          </a:p>
        </p:txBody>
      </p:sp>
      <p:sp>
        <p:nvSpPr>
          <p:cNvPr id="3" name="Text Placeholder 2"/>
          <p:cNvSpPr>
            <a:spLocks noGrp="1"/>
          </p:cNvSpPr>
          <p:nvPr>
            <p:ph type="body" idx="1"/>
          </p:nvPr>
        </p:nvSpPr>
        <p:spPr>
          <a:xfrm>
            <a:off x="149798" y="2337229"/>
            <a:ext cx="1893630" cy="763983"/>
          </a:xfrm>
        </p:spPr>
        <p:txBody>
          <a:bodyPr/>
          <a:lstStyle>
            <a:lvl1pPr marL="0" indent="0">
              <a:buNone/>
              <a:defRPr sz="576">
                <a:solidFill>
                  <a:schemeClr val="tx1"/>
                </a:solidFill>
              </a:defRPr>
            </a:lvl1pPr>
            <a:lvl2pPr marL="109745" indent="0">
              <a:buNone/>
              <a:defRPr sz="481">
                <a:solidFill>
                  <a:schemeClr val="tx1">
                    <a:tint val="75000"/>
                  </a:schemeClr>
                </a:solidFill>
              </a:defRPr>
            </a:lvl2pPr>
            <a:lvl3pPr marL="219488" indent="0">
              <a:buNone/>
              <a:defRPr sz="431">
                <a:solidFill>
                  <a:schemeClr val="tx1">
                    <a:tint val="75000"/>
                  </a:schemeClr>
                </a:solidFill>
              </a:defRPr>
            </a:lvl3pPr>
            <a:lvl4pPr marL="329233" indent="0">
              <a:buNone/>
              <a:defRPr sz="385">
                <a:solidFill>
                  <a:schemeClr val="tx1">
                    <a:tint val="75000"/>
                  </a:schemeClr>
                </a:solidFill>
              </a:defRPr>
            </a:lvl4pPr>
            <a:lvl5pPr marL="438977" indent="0">
              <a:buNone/>
              <a:defRPr sz="385">
                <a:solidFill>
                  <a:schemeClr val="tx1">
                    <a:tint val="75000"/>
                  </a:schemeClr>
                </a:solidFill>
              </a:defRPr>
            </a:lvl5pPr>
            <a:lvl6pPr marL="548721" indent="0">
              <a:buNone/>
              <a:defRPr sz="385">
                <a:solidFill>
                  <a:schemeClr val="tx1">
                    <a:tint val="75000"/>
                  </a:schemeClr>
                </a:solidFill>
              </a:defRPr>
            </a:lvl6pPr>
            <a:lvl7pPr marL="658465" indent="0">
              <a:buNone/>
              <a:defRPr sz="385">
                <a:solidFill>
                  <a:schemeClr val="tx1">
                    <a:tint val="75000"/>
                  </a:schemeClr>
                </a:solidFill>
              </a:defRPr>
            </a:lvl7pPr>
            <a:lvl8pPr marL="768209" indent="0">
              <a:buNone/>
              <a:defRPr sz="385">
                <a:solidFill>
                  <a:schemeClr val="tx1">
                    <a:tint val="75000"/>
                  </a:schemeClr>
                </a:solidFill>
              </a:defRPr>
            </a:lvl8pPr>
            <a:lvl9pPr marL="877954" indent="0">
              <a:buNone/>
              <a:defRPr sz="385">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lvl1pPr>
              <a:defRPr/>
            </a:lvl1pPr>
          </a:lstStyle>
          <a:p>
            <a:pPr>
              <a:defRPr/>
            </a:pPr>
            <a:fld id="{8184D596-71CB-401C-BE2A-FF96587D8E95}"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3D9CCBC2-8C21-4C9A-A2A0-C4F7CFD13B61}"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2492370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150942" y="929716"/>
            <a:ext cx="933093" cy="22159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1111479" y="929716"/>
            <a:ext cx="933093" cy="2215959"/>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3"/>
          <p:cNvSpPr>
            <a:spLocks noGrp="1"/>
          </p:cNvSpPr>
          <p:nvPr>
            <p:ph type="dt" sz="half" idx="10"/>
          </p:nvPr>
        </p:nvSpPr>
        <p:spPr/>
        <p:txBody>
          <a:bodyPr/>
          <a:lstStyle>
            <a:lvl1pPr>
              <a:defRPr/>
            </a:lvl1pPr>
          </a:lstStyle>
          <a:p>
            <a:pPr>
              <a:defRPr/>
            </a:pPr>
            <a:fld id="{B73FDC24-657B-46BD-9F76-F6EB56EE60B7}"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0B8B99DA-1B7B-4D03-B44C-EA0B6BFD2A8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1835827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151228" y="185943"/>
            <a:ext cx="1893630" cy="675055"/>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151228" y="856149"/>
            <a:ext cx="928805" cy="419586"/>
          </a:xfrm>
        </p:spPr>
        <p:txBody>
          <a:bodyPr anchor="b"/>
          <a:lstStyle>
            <a:lvl1pPr marL="0" indent="0">
              <a:buNone/>
              <a:defRPr sz="576" b="1"/>
            </a:lvl1pPr>
            <a:lvl2pPr marL="109745" indent="0">
              <a:buNone/>
              <a:defRPr sz="481" b="1"/>
            </a:lvl2pPr>
            <a:lvl3pPr marL="219488" indent="0">
              <a:buNone/>
              <a:defRPr sz="431" b="1"/>
            </a:lvl3pPr>
            <a:lvl4pPr marL="329233" indent="0">
              <a:buNone/>
              <a:defRPr sz="385" b="1"/>
            </a:lvl4pPr>
            <a:lvl5pPr marL="438977" indent="0">
              <a:buNone/>
              <a:defRPr sz="385" b="1"/>
            </a:lvl5pPr>
            <a:lvl6pPr marL="548721" indent="0">
              <a:buNone/>
              <a:defRPr sz="385" b="1"/>
            </a:lvl6pPr>
            <a:lvl7pPr marL="658465" indent="0">
              <a:buNone/>
              <a:defRPr sz="385" b="1"/>
            </a:lvl7pPr>
            <a:lvl8pPr marL="768209" indent="0">
              <a:buNone/>
              <a:defRPr sz="385" b="1"/>
            </a:lvl8pPr>
            <a:lvl9pPr marL="877954" indent="0">
              <a:buNone/>
              <a:defRPr sz="385" b="1"/>
            </a:lvl9pPr>
          </a:lstStyle>
          <a:p>
            <a:pPr lvl="0"/>
            <a:r>
              <a:rPr lang="ja-JP" altLang="en-US"/>
              <a:t>マスター テキストの書式設定</a:t>
            </a:r>
          </a:p>
        </p:txBody>
      </p:sp>
      <p:sp>
        <p:nvSpPr>
          <p:cNvPr id="4" name="Content Placeholder 3"/>
          <p:cNvSpPr>
            <a:spLocks noGrp="1"/>
          </p:cNvSpPr>
          <p:nvPr>
            <p:ph sz="half" idx="2"/>
          </p:nvPr>
        </p:nvSpPr>
        <p:spPr>
          <a:xfrm>
            <a:off x="151228" y="1275733"/>
            <a:ext cx="928805" cy="187641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1111478" y="856149"/>
            <a:ext cx="933379" cy="419586"/>
          </a:xfrm>
        </p:spPr>
        <p:txBody>
          <a:bodyPr anchor="b"/>
          <a:lstStyle>
            <a:lvl1pPr marL="0" indent="0">
              <a:buNone/>
              <a:defRPr sz="576" b="1"/>
            </a:lvl1pPr>
            <a:lvl2pPr marL="109745" indent="0">
              <a:buNone/>
              <a:defRPr sz="481" b="1"/>
            </a:lvl2pPr>
            <a:lvl3pPr marL="219488" indent="0">
              <a:buNone/>
              <a:defRPr sz="431" b="1"/>
            </a:lvl3pPr>
            <a:lvl4pPr marL="329233" indent="0">
              <a:buNone/>
              <a:defRPr sz="385" b="1"/>
            </a:lvl4pPr>
            <a:lvl5pPr marL="438977" indent="0">
              <a:buNone/>
              <a:defRPr sz="385" b="1"/>
            </a:lvl5pPr>
            <a:lvl6pPr marL="548721" indent="0">
              <a:buNone/>
              <a:defRPr sz="385" b="1"/>
            </a:lvl6pPr>
            <a:lvl7pPr marL="658465" indent="0">
              <a:buNone/>
              <a:defRPr sz="385" b="1"/>
            </a:lvl7pPr>
            <a:lvl8pPr marL="768209" indent="0">
              <a:buNone/>
              <a:defRPr sz="385" b="1"/>
            </a:lvl8pPr>
            <a:lvl9pPr marL="877954" indent="0">
              <a:buNone/>
              <a:defRPr sz="385" b="1"/>
            </a:lvl9pPr>
          </a:lstStyle>
          <a:p>
            <a:pPr lvl="0"/>
            <a:r>
              <a:rPr lang="ja-JP" altLang="en-US"/>
              <a:t>マスター テキストの書式設定</a:t>
            </a:r>
          </a:p>
        </p:txBody>
      </p:sp>
      <p:sp>
        <p:nvSpPr>
          <p:cNvPr id="6" name="Content Placeholder 5"/>
          <p:cNvSpPr>
            <a:spLocks noGrp="1"/>
          </p:cNvSpPr>
          <p:nvPr>
            <p:ph sz="quarter" idx="4"/>
          </p:nvPr>
        </p:nvSpPr>
        <p:spPr>
          <a:xfrm>
            <a:off x="1111478" y="1275733"/>
            <a:ext cx="933379" cy="1876410"/>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3"/>
          <p:cNvSpPr>
            <a:spLocks noGrp="1"/>
          </p:cNvSpPr>
          <p:nvPr>
            <p:ph type="dt" sz="half" idx="10"/>
          </p:nvPr>
        </p:nvSpPr>
        <p:spPr/>
        <p:txBody>
          <a:bodyPr/>
          <a:lstStyle>
            <a:lvl1pPr>
              <a:defRPr/>
            </a:lvl1pPr>
          </a:lstStyle>
          <a:p>
            <a:pPr>
              <a:defRPr/>
            </a:pPr>
            <a:fld id="{23244564-11C5-49CA-A6C6-0EFA5B9EEF59}"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8"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9" name="Slide Number Placeholder 5"/>
          <p:cNvSpPr>
            <a:spLocks noGrp="1"/>
          </p:cNvSpPr>
          <p:nvPr>
            <p:ph type="sldNum" sz="quarter" idx="12"/>
          </p:nvPr>
        </p:nvSpPr>
        <p:spPr/>
        <p:txBody>
          <a:bodyPr/>
          <a:lstStyle>
            <a:lvl1pPr>
              <a:defRPr/>
            </a:lvl1pPr>
          </a:lstStyle>
          <a:p>
            <a:pPr>
              <a:defRPr/>
            </a:pPr>
            <a:fld id="{A10FB411-F8C4-4E71-AA2F-EFB8BA585732}"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370295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3"/>
          <p:cNvSpPr>
            <a:spLocks noGrp="1"/>
          </p:cNvSpPr>
          <p:nvPr>
            <p:ph type="dt" sz="half" idx="10"/>
          </p:nvPr>
        </p:nvSpPr>
        <p:spPr/>
        <p:txBody>
          <a:bodyPr/>
          <a:lstStyle>
            <a:lvl1pPr>
              <a:defRPr/>
            </a:lvl1pPr>
          </a:lstStyle>
          <a:p>
            <a:pPr>
              <a:defRPr/>
            </a:pPr>
            <a:fld id="{1E3C5F0A-E814-4F5B-8509-4826EF6EAFAD}"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4"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5" name="Slide Number Placeholder 5"/>
          <p:cNvSpPr>
            <a:spLocks noGrp="1"/>
          </p:cNvSpPr>
          <p:nvPr>
            <p:ph type="sldNum" sz="quarter" idx="12"/>
          </p:nvPr>
        </p:nvSpPr>
        <p:spPr/>
        <p:txBody>
          <a:bodyPr/>
          <a:lstStyle>
            <a:lvl1pPr>
              <a:defRPr/>
            </a:lvl1pPr>
          </a:lstStyle>
          <a:p>
            <a:pPr>
              <a:defRPr/>
            </a:pPr>
            <a:fld id="{F8C3135D-753B-4641-9B40-F5C756AB03B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427680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6449F838-D727-4C3D-981F-C91357BA9725}"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3"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4" name="Slide Number Placeholder 5"/>
          <p:cNvSpPr>
            <a:spLocks noGrp="1"/>
          </p:cNvSpPr>
          <p:nvPr>
            <p:ph type="sldNum" sz="quarter" idx="12"/>
          </p:nvPr>
        </p:nvSpPr>
        <p:spPr/>
        <p:txBody>
          <a:bodyPr/>
          <a:lstStyle>
            <a:lvl1pPr>
              <a:defRPr/>
            </a:lvl1pPr>
          </a:lstStyle>
          <a:p>
            <a:pPr>
              <a:defRPr/>
            </a:pPr>
            <a:fld id="{2E37CFDE-7B0F-4037-894D-A6CABA6358C6}"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9432344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151229" y="232834"/>
            <a:ext cx="708110" cy="814916"/>
          </a:xfrm>
        </p:spPr>
        <p:txBody>
          <a:bodyPr anchor="b"/>
          <a:lstStyle>
            <a:lvl1pPr>
              <a:defRPr sz="769"/>
            </a:lvl1pPr>
          </a:lstStyle>
          <a:p>
            <a:r>
              <a:rPr lang="ja-JP" altLang="en-US"/>
              <a:t>マスター タイトルの書式設定</a:t>
            </a:r>
            <a:endParaRPr lang="en-US" dirty="0"/>
          </a:p>
        </p:txBody>
      </p:sp>
      <p:sp>
        <p:nvSpPr>
          <p:cNvPr id="3" name="Content Placeholder 2"/>
          <p:cNvSpPr>
            <a:spLocks noGrp="1"/>
          </p:cNvSpPr>
          <p:nvPr>
            <p:ph idx="1"/>
          </p:nvPr>
        </p:nvSpPr>
        <p:spPr>
          <a:xfrm>
            <a:off x="933380" y="502858"/>
            <a:ext cx="1111478" cy="2481938"/>
          </a:xfrm>
        </p:spPr>
        <p:txBody>
          <a:bodyPr/>
          <a:lstStyle>
            <a:lvl1pPr>
              <a:defRPr sz="769"/>
            </a:lvl1pPr>
            <a:lvl2pPr>
              <a:defRPr sz="673"/>
            </a:lvl2pPr>
            <a:lvl3pPr>
              <a:defRPr sz="576"/>
            </a:lvl3pPr>
            <a:lvl4pPr>
              <a:defRPr sz="481"/>
            </a:lvl4pPr>
            <a:lvl5pPr>
              <a:defRPr sz="481"/>
            </a:lvl5pPr>
            <a:lvl6pPr>
              <a:defRPr sz="481"/>
            </a:lvl6pPr>
            <a:lvl7pPr>
              <a:defRPr sz="481"/>
            </a:lvl7pPr>
            <a:lvl8pPr>
              <a:defRPr sz="481"/>
            </a:lvl8pPr>
            <a:lvl9pPr>
              <a:defRPr sz="481"/>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151229" y="1047750"/>
            <a:ext cx="708110" cy="1941087"/>
          </a:xfrm>
        </p:spPr>
        <p:txBody>
          <a:bodyPr/>
          <a:lstStyle>
            <a:lvl1pPr marL="0" indent="0">
              <a:buNone/>
              <a:defRPr sz="385"/>
            </a:lvl1pPr>
            <a:lvl2pPr marL="109745" indent="0">
              <a:buNone/>
              <a:defRPr sz="335"/>
            </a:lvl2pPr>
            <a:lvl3pPr marL="219488" indent="0">
              <a:buNone/>
              <a:defRPr sz="288"/>
            </a:lvl3pPr>
            <a:lvl4pPr marL="329233" indent="0">
              <a:buNone/>
              <a:defRPr sz="240"/>
            </a:lvl4pPr>
            <a:lvl5pPr marL="438977" indent="0">
              <a:buNone/>
              <a:defRPr sz="240"/>
            </a:lvl5pPr>
            <a:lvl6pPr marL="548721" indent="0">
              <a:buNone/>
              <a:defRPr sz="240"/>
            </a:lvl6pPr>
            <a:lvl7pPr marL="658465" indent="0">
              <a:buNone/>
              <a:defRPr sz="240"/>
            </a:lvl7pPr>
            <a:lvl8pPr marL="768209" indent="0">
              <a:buNone/>
              <a:defRPr sz="240"/>
            </a:lvl8pPr>
            <a:lvl9pPr marL="877954" indent="0">
              <a:buNone/>
              <a:defRPr sz="240"/>
            </a:lvl9pPr>
          </a:lstStyle>
          <a:p>
            <a:pPr lvl="0"/>
            <a:r>
              <a:rPr lang="ja-JP" altLang="en-US"/>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61578700-CC02-43A7-8D67-617F0C9B34C3}"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717CBD56-090A-4AA6-BB18-0A87B6BE4240}"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297330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151229" y="232834"/>
            <a:ext cx="708110" cy="814916"/>
          </a:xfrm>
        </p:spPr>
        <p:txBody>
          <a:bodyPr anchor="b"/>
          <a:lstStyle>
            <a:lvl1pPr>
              <a:defRPr sz="769"/>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933380" y="502858"/>
            <a:ext cx="1111478" cy="2481938"/>
          </a:xfrm>
        </p:spPr>
        <p:txBody>
          <a:bodyPr anchor="t"/>
          <a:lstStyle>
            <a:lvl1pPr marL="0" indent="0">
              <a:buNone/>
              <a:defRPr sz="769"/>
            </a:lvl1pPr>
            <a:lvl2pPr marL="109745" indent="0">
              <a:buNone/>
              <a:defRPr sz="673"/>
            </a:lvl2pPr>
            <a:lvl3pPr marL="219488" indent="0">
              <a:buNone/>
              <a:defRPr sz="576"/>
            </a:lvl3pPr>
            <a:lvl4pPr marL="329233" indent="0">
              <a:buNone/>
              <a:defRPr sz="481"/>
            </a:lvl4pPr>
            <a:lvl5pPr marL="438977" indent="0">
              <a:buNone/>
              <a:defRPr sz="481"/>
            </a:lvl5pPr>
            <a:lvl6pPr marL="548721" indent="0">
              <a:buNone/>
              <a:defRPr sz="481"/>
            </a:lvl6pPr>
            <a:lvl7pPr marL="658465" indent="0">
              <a:buNone/>
              <a:defRPr sz="481"/>
            </a:lvl7pPr>
            <a:lvl8pPr marL="768209" indent="0">
              <a:buNone/>
              <a:defRPr sz="481"/>
            </a:lvl8pPr>
            <a:lvl9pPr marL="877954" indent="0">
              <a:buNone/>
              <a:defRPr sz="481"/>
            </a:lvl9pPr>
          </a:lstStyle>
          <a:p>
            <a:pPr lvl="0"/>
            <a:r>
              <a:rPr lang="ja-JP" altLang="en-US" noProof="0"/>
              <a:t>図を追加</a:t>
            </a:r>
            <a:endParaRPr lang="en-US" noProof="0" dirty="0"/>
          </a:p>
        </p:txBody>
      </p:sp>
      <p:sp>
        <p:nvSpPr>
          <p:cNvPr id="4" name="Text Placeholder 3"/>
          <p:cNvSpPr>
            <a:spLocks noGrp="1"/>
          </p:cNvSpPr>
          <p:nvPr>
            <p:ph type="body" sz="half" idx="2"/>
          </p:nvPr>
        </p:nvSpPr>
        <p:spPr>
          <a:xfrm>
            <a:off x="151229" y="1047750"/>
            <a:ext cx="708110" cy="1941087"/>
          </a:xfrm>
        </p:spPr>
        <p:txBody>
          <a:bodyPr/>
          <a:lstStyle>
            <a:lvl1pPr marL="0" indent="0">
              <a:buNone/>
              <a:defRPr sz="385"/>
            </a:lvl1pPr>
            <a:lvl2pPr marL="109745" indent="0">
              <a:buNone/>
              <a:defRPr sz="335"/>
            </a:lvl2pPr>
            <a:lvl3pPr marL="219488" indent="0">
              <a:buNone/>
              <a:defRPr sz="288"/>
            </a:lvl3pPr>
            <a:lvl4pPr marL="329233" indent="0">
              <a:buNone/>
              <a:defRPr sz="240"/>
            </a:lvl4pPr>
            <a:lvl5pPr marL="438977" indent="0">
              <a:buNone/>
              <a:defRPr sz="240"/>
            </a:lvl5pPr>
            <a:lvl6pPr marL="548721" indent="0">
              <a:buNone/>
              <a:defRPr sz="240"/>
            </a:lvl6pPr>
            <a:lvl7pPr marL="658465" indent="0">
              <a:buNone/>
              <a:defRPr sz="240"/>
            </a:lvl7pPr>
            <a:lvl8pPr marL="768209" indent="0">
              <a:buNone/>
              <a:defRPr sz="240"/>
            </a:lvl8pPr>
            <a:lvl9pPr marL="877954" indent="0">
              <a:buNone/>
              <a:defRPr sz="240"/>
            </a:lvl9pPr>
          </a:lstStyle>
          <a:p>
            <a:pPr lvl="0"/>
            <a:r>
              <a:rPr lang="ja-JP" altLang="en-US"/>
              <a:t>マスター テキストの書式設定</a:t>
            </a:r>
          </a:p>
        </p:txBody>
      </p:sp>
      <p:sp>
        <p:nvSpPr>
          <p:cNvPr id="5" name="Date Placeholder 3"/>
          <p:cNvSpPr>
            <a:spLocks noGrp="1"/>
          </p:cNvSpPr>
          <p:nvPr>
            <p:ph type="dt" sz="half" idx="10"/>
          </p:nvPr>
        </p:nvSpPr>
        <p:spPr/>
        <p:txBody>
          <a:bodyPr/>
          <a:lstStyle>
            <a:lvl1pPr>
              <a:defRPr/>
            </a:lvl1pPr>
          </a:lstStyle>
          <a:p>
            <a:pPr>
              <a:defRPr/>
            </a:pPr>
            <a:fld id="{D7CF08AA-2110-42CD-8773-E3A4EF59A3C2}"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6"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7" name="Slide Number Placeholder 5"/>
          <p:cNvSpPr>
            <a:spLocks noGrp="1"/>
          </p:cNvSpPr>
          <p:nvPr>
            <p:ph type="sldNum" sz="quarter" idx="12"/>
          </p:nvPr>
        </p:nvSpPr>
        <p:spPr/>
        <p:txBody>
          <a:bodyPr/>
          <a:lstStyle>
            <a:lvl1pPr>
              <a:defRPr/>
            </a:lvl1pPr>
          </a:lstStyle>
          <a:p>
            <a:pPr>
              <a:defRPr/>
            </a:pPr>
            <a:fld id="{5D69A334-02AD-4810-8742-6DB93C5EA25A}"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2373558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57294DBB-917B-4186-A703-7409F7CF8E54}"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552B72EE-4B45-425F-B500-026DA88CB77F}"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4071357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71164" y="185944"/>
            <a:ext cx="473407" cy="295973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150942" y="185944"/>
            <a:ext cx="1392779" cy="295973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lvl1pPr>
              <a:defRPr/>
            </a:lvl1pPr>
          </a:lstStyle>
          <a:p>
            <a:pPr>
              <a:defRPr/>
            </a:pPr>
            <a:fld id="{C64D20DD-EE55-4DDE-BB8B-8D151B9371C9}"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EF60586A-009D-4946-86B1-6BEB0D580BF8}"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217823188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タイトル スライド">
    <p:spTree>
      <p:nvGrpSpPr>
        <p:cNvPr id="1" name=""/>
        <p:cNvGrpSpPr/>
        <p:nvPr/>
      </p:nvGrpSpPr>
      <p:grpSpPr>
        <a:xfrm>
          <a:off x="0" y="0"/>
          <a:ext cx="0" cy="0"/>
          <a:chOff x="0" y="0"/>
          <a:chExt cx="0" cy="0"/>
        </a:xfrm>
      </p:grpSpPr>
    </p:spTree>
    <p:extLst>
      <p:ext uri="{BB962C8B-B14F-4D97-AF65-F5344CB8AC3E}">
        <p14:creationId xmlns:p14="http://schemas.microsoft.com/office/powerpoint/2010/main" val="270391644"/>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9.xml"/><Relationship Id="rId13"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12" Type="http://schemas.openxmlformats.org/officeDocument/2006/relationships/slideLayout" Target="../slideLayouts/slideLayout13.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11" Type="http://schemas.openxmlformats.org/officeDocument/2006/relationships/slideLayout" Target="../slideLayouts/slideLayout12.xml"/><Relationship Id="rId5" Type="http://schemas.openxmlformats.org/officeDocument/2006/relationships/slideLayout" Target="../slideLayouts/slideLayout6.xml"/><Relationship Id="rId10" Type="http://schemas.openxmlformats.org/officeDocument/2006/relationships/slideLayout" Target="../slideLayouts/slideLayout11.xml"/><Relationship Id="rId4" Type="http://schemas.openxmlformats.org/officeDocument/2006/relationships/slideLayout" Target="../slideLayouts/slideLayout5.xml"/><Relationship Id="rId9"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1140" y="186106"/>
            <a:ext cx="1893234" cy="675255"/>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51140" y="929813"/>
            <a:ext cx="1893234" cy="2216147"/>
          </a:xfrm>
          <a:prstGeom prst="rect">
            <a:avLst/>
          </a:prstGeom>
        </p:spPr>
        <p:txBody>
          <a:bodyPr vert="horz" lIns="91440" tIns="45720" rIns="91440" bIns="45720" rtlCol="0">
            <a:normAutofit/>
          </a:bodyPr>
          <a:lstStyle/>
          <a:p>
            <a:pPr lvl="0"/>
            <a:r>
              <a:rPr lang="ja-JP" altLang="en-US" dirty="0"/>
              <a:t>マスター テキストの書式設定</a:t>
            </a:r>
          </a:p>
          <a:p>
            <a:pPr lvl="1"/>
            <a:r>
              <a:rPr lang="ja-JP" altLang="en-US" dirty="0"/>
              <a:t>第 </a:t>
            </a:r>
            <a:r>
              <a:rPr lang="en-US" altLang="ja-JP" dirty="0"/>
              <a:t>2 </a:t>
            </a:r>
            <a:r>
              <a:rPr lang="ja-JP" altLang="en-US" dirty="0"/>
              <a:t>レベル</a:t>
            </a:r>
          </a:p>
          <a:p>
            <a:pPr lvl="2"/>
            <a:r>
              <a:rPr lang="ja-JP" altLang="en-US" dirty="0"/>
              <a:t>第 </a:t>
            </a:r>
            <a:r>
              <a:rPr lang="en-US" altLang="ja-JP" dirty="0"/>
              <a:t>3 </a:t>
            </a:r>
            <a:r>
              <a:rPr lang="ja-JP" altLang="en-US" dirty="0"/>
              <a:t>レベル</a:t>
            </a:r>
          </a:p>
          <a:p>
            <a:pPr lvl="3"/>
            <a:r>
              <a:rPr lang="ja-JP" altLang="en-US" dirty="0"/>
              <a:t>第 </a:t>
            </a:r>
            <a:r>
              <a:rPr lang="en-US" altLang="ja-JP" dirty="0"/>
              <a:t>4 </a:t>
            </a:r>
            <a:r>
              <a:rPr lang="ja-JP" altLang="en-US" dirty="0"/>
              <a:t>レベル</a:t>
            </a:r>
          </a:p>
          <a:p>
            <a:pPr lvl="4"/>
            <a:r>
              <a:rPr lang="ja-JP" altLang="en-US" dirty="0"/>
              <a:t>第 </a:t>
            </a:r>
            <a:r>
              <a:rPr lang="en-US" altLang="ja-JP" dirty="0"/>
              <a:t>5 </a:t>
            </a:r>
            <a:r>
              <a:rPr lang="ja-JP" altLang="en-US" dirty="0"/>
              <a:t>レベル</a:t>
            </a:r>
            <a:endParaRPr lang="en-US" dirty="0"/>
          </a:p>
        </p:txBody>
      </p:sp>
      <p:sp>
        <p:nvSpPr>
          <p:cNvPr id="4" name="Date Placeholder 3"/>
          <p:cNvSpPr>
            <a:spLocks noGrp="1"/>
          </p:cNvSpPr>
          <p:nvPr>
            <p:ph type="dt" sz="half" idx="2"/>
          </p:nvPr>
        </p:nvSpPr>
        <p:spPr>
          <a:xfrm>
            <a:off x="151140" y="3236518"/>
            <a:ext cx="493999" cy="186104"/>
          </a:xfrm>
          <a:prstGeom prst="rect">
            <a:avLst/>
          </a:prstGeom>
        </p:spPr>
        <p:txBody>
          <a:bodyPr vert="horz" lIns="91440" tIns="45720" rIns="91440" bIns="45720" rtlCol="0" anchor="ctr"/>
          <a:lstStyle>
            <a:lvl1pPr algn="l" defTabSz="287661" fontAlgn="auto">
              <a:spcBef>
                <a:spcPts val="0"/>
              </a:spcBef>
              <a:spcAft>
                <a:spcPts val="0"/>
              </a:spcAft>
              <a:defRPr sz="288" smtClean="0">
                <a:solidFill>
                  <a:schemeClr val="tx1">
                    <a:tint val="75000"/>
                  </a:schemeClr>
                </a:solidFill>
                <a:latin typeface="+mn-lt"/>
                <a:ea typeface="+mn-ea"/>
              </a:defRPr>
            </a:lvl1pPr>
          </a:lstStyle>
          <a:p>
            <a:pPr>
              <a:defRPr/>
            </a:pPr>
            <a:fld id="{D72D030D-BC4F-4300-9C1D-DEF9FB5A657B}"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3"/>
          </p:nvPr>
        </p:nvSpPr>
        <p:spPr>
          <a:xfrm>
            <a:off x="726939" y="3236518"/>
            <a:ext cx="741637" cy="186104"/>
          </a:xfrm>
          <a:prstGeom prst="rect">
            <a:avLst/>
          </a:prstGeom>
        </p:spPr>
        <p:txBody>
          <a:bodyPr vert="horz" lIns="91440" tIns="45720" rIns="91440" bIns="45720" rtlCol="0" anchor="ctr"/>
          <a:lstStyle>
            <a:lvl1pPr algn="ctr" defTabSz="287661" fontAlgn="auto">
              <a:spcBef>
                <a:spcPts val="0"/>
              </a:spcBef>
              <a:spcAft>
                <a:spcPts val="0"/>
              </a:spcAft>
              <a:defRPr sz="288" dirty="0">
                <a:solidFill>
                  <a:schemeClr val="tx1">
                    <a:tint val="75000"/>
                  </a:schemeClr>
                </a:solidFill>
                <a:latin typeface="+mn-lt"/>
                <a:ea typeface="+mn-ea"/>
              </a:defRPr>
            </a:lvl1pPr>
          </a:lstStyle>
          <a:p>
            <a:pPr>
              <a:defRPr/>
            </a:pPr>
            <a:endParaRPr lang="en-US" dirty="0">
              <a:solidFill>
                <a:prstClr val="black">
                  <a:tint val="75000"/>
                </a:prstClr>
              </a:solidFill>
            </a:endParaRPr>
          </a:p>
        </p:txBody>
      </p:sp>
      <p:sp>
        <p:nvSpPr>
          <p:cNvPr id="6" name="Slide Number Placeholder 5"/>
          <p:cNvSpPr>
            <a:spLocks noGrp="1"/>
          </p:cNvSpPr>
          <p:nvPr>
            <p:ph type="sldNum" sz="quarter" idx="4"/>
          </p:nvPr>
        </p:nvSpPr>
        <p:spPr>
          <a:xfrm>
            <a:off x="1550376" y="3236518"/>
            <a:ext cx="493999" cy="186104"/>
          </a:xfrm>
          <a:prstGeom prst="rect">
            <a:avLst/>
          </a:prstGeom>
        </p:spPr>
        <p:txBody>
          <a:bodyPr vert="horz" lIns="91440" tIns="45720" rIns="91440" bIns="45720" rtlCol="0" anchor="ctr"/>
          <a:lstStyle>
            <a:lvl1pPr algn="r" defTabSz="287661" fontAlgn="auto">
              <a:spcBef>
                <a:spcPts val="0"/>
              </a:spcBef>
              <a:spcAft>
                <a:spcPts val="0"/>
              </a:spcAft>
              <a:defRPr sz="288" smtClean="0">
                <a:solidFill>
                  <a:schemeClr val="tx1">
                    <a:tint val="75000"/>
                  </a:schemeClr>
                </a:solidFill>
                <a:latin typeface="+mn-lt"/>
                <a:ea typeface="+mn-ea"/>
              </a:defRPr>
            </a:lvl1pPr>
          </a:lstStyle>
          <a:p>
            <a:pPr>
              <a:defRPr/>
            </a:pPr>
            <a:fld id="{0D2EABC4-B37D-4B48-A645-B436E776B155}"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965440200"/>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219143" rtl="0" fontAlgn="base">
        <a:lnSpc>
          <a:spcPct val="90000"/>
        </a:lnSpc>
        <a:spcBef>
          <a:spcPct val="0"/>
        </a:spcBef>
        <a:spcAft>
          <a:spcPct val="0"/>
        </a:spcAft>
        <a:defRPr kumimoji="1" sz="1044" kern="1200">
          <a:solidFill>
            <a:schemeClr val="tx1"/>
          </a:solidFill>
          <a:latin typeface="+mj-lt"/>
          <a:ea typeface="+mj-ea"/>
          <a:cs typeface="+mj-cs"/>
        </a:defRPr>
      </a:lvl1pPr>
      <a:lvl2pPr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2pPr>
      <a:lvl3pPr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3pPr>
      <a:lvl4pPr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4pPr>
      <a:lvl5pPr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5pPr>
      <a:lvl6pPr marL="129066"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6pPr>
      <a:lvl7pPr marL="258130"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7pPr>
      <a:lvl8pPr marL="387195"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8pPr>
      <a:lvl9pPr marL="516261"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9pPr>
    </p:titleStyle>
    <p:bodyStyle>
      <a:lvl1pPr marL="54674" indent="-54674" algn="l" defTabSz="219143" rtl="0" fontAlgn="base">
        <a:lnSpc>
          <a:spcPct val="90000"/>
        </a:lnSpc>
        <a:spcBef>
          <a:spcPts val="240"/>
        </a:spcBef>
        <a:spcAft>
          <a:spcPct val="0"/>
        </a:spcAft>
        <a:buFont typeface="Arial" pitchFamily="34" charset="0"/>
        <a:buChar char="•"/>
        <a:defRPr kumimoji="1" sz="650" kern="1200">
          <a:solidFill>
            <a:schemeClr val="tx1"/>
          </a:solidFill>
          <a:latin typeface="+mn-lt"/>
          <a:ea typeface="+mn-ea"/>
          <a:cs typeface="+mn-cs"/>
        </a:defRPr>
      </a:lvl1pPr>
      <a:lvl2pPr marL="164469" indent="-54674" algn="l" defTabSz="219143" rtl="0" fontAlgn="base">
        <a:lnSpc>
          <a:spcPct val="90000"/>
        </a:lnSpc>
        <a:spcBef>
          <a:spcPts val="121"/>
        </a:spcBef>
        <a:spcAft>
          <a:spcPct val="0"/>
        </a:spcAft>
        <a:buFont typeface="Arial" pitchFamily="34" charset="0"/>
        <a:buChar char="•"/>
        <a:defRPr kumimoji="1" sz="565" kern="1200">
          <a:solidFill>
            <a:schemeClr val="tx1"/>
          </a:solidFill>
          <a:latin typeface="+mn-lt"/>
          <a:ea typeface="+mn-ea"/>
          <a:cs typeface="+mn-cs"/>
        </a:defRPr>
      </a:lvl2pPr>
      <a:lvl3pPr marL="274263" indent="-54674" algn="l" defTabSz="219143" rtl="0" fontAlgn="base">
        <a:lnSpc>
          <a:spcPct val="90000"/>
        </a:lnSpc>
        <a:spcBef>
          <a:spcPts val="121"/>
        </a:spcBef>
        <a:spcAft>
          <a:spcPct val="0"/>
        </a:spcAft>
        <a:buFont typeface="Arial" pitchFamily="34" charset="0"/>
        <a:buChar char="•"/>
        <a:defRPr kumimoji="1" sz="479" kern="1200">
          <a:solidFill>
            <a:schemeClr val="tx1"/>
          </a:solidFill>
          <a:latin typeface="+mn-lt"/>
          <a:ea typeface="+mn-ea"/>
          <a:cs typeface="+mn-cs"/>
        </a:defRPr>
      </a:lvl3pPr>
      <a:lvl4pPr marL="384059" indent="-54674" algn="l" defTabSz="219143" rtl="0" fontAlgn="base">
        <a:lnSpc>
          <a:spcPct val="90000"/>
        </a:lnSpc>
        <a:spcBef>
          <a:spcPts val="121"/>
        </a:spcBef>
        <a:spcAft>
          <a:spcPct val="0"/>
        </a:spcAft>
        <a:buFont typeface="Arial" pitchFamily="34" charset="0"/>
        <a:buChar char="•"/>
        <a:defRPr kumimoji="1" sz="423" kern="1200">
          <a:solidFill>
            <a:schemeClr val="tx1"/>
          </a:solidFill>
          <a:latin typeface="+mn-lt"/>
          <a:ea typeface="+mn-ea"/>
          <a:cs typeface="+mn-cs"/>
        </a:defRPr>
      </a:lvl4pPr>
      <a:lvl5pPr marL="493406" indent="-54674" algn="l" defTabSz="219143" rtl="0" fontAlgn="base">
        <a:lnSpc>
          <a:spcPct val="90000"/>
        </a:lnSpc>
        <a:spcBef>
          <a:spcPts val="121"/>
        </a:spcBef>
        <a:spcAft>
          <a:spcPct val="0"/>
        </a:spcAft>
        <a:buFont typeface="Arial" pitchFamily="34" charset="0"/>
        <a:buChar char="•"/>
        <a:defRPr kumimoji="1" sz="423" kern="1200">
          <a:solidFill>
            <a:schemeClr val="tx1"/>
          </a:solidFill>
          <a:latin typeface="+mn-lt"/>
          <a:ea typeface="+mn-ea"/>
          <a:cs typeface="+mn-cs"/>
        </a:defRPr>
      </a:lvl5pPr>
      <a:lvl6pPr marL="603593" indent="-54873" algn="l" defTabSz="219488" rtl="0" eaLnBrk="1" latinLnBrk="0" hangingPunct="1">
        <a:lnSpc>
          <a:spcPct val="90000"/>
        </a:lnSpc>
        <a:spcBef>
          <a:spcPts val="121"/>
        </a:spcBef>
        <a:buFont typeface="Arial" panose="020B0604020202020204" pitchFamily="34" charset="0"/>
        <a:buChar char="•"/>
        <a:defRPr kumimoji="1" sz="431" kern="1200">
          <a:solidFill>
            <a:schemeClr val="tx1"/>
          </a:solidFill>
          <a:latin typeface="+mn-lt"/>
          <a:ea typeface="+mn-ea"/>
          <a:cs typeface="+mn-cs"/>
        </a:defRPr>
      </a:lvl6pPr>
      <a:lvl7pPr marL="713338" indent="-54873" algn="l" defTabSz="219488" rtl="0" eaLnBrk="1" latinLnBrk="0" hangingPunct="1">
        <a:lnSpc>
          <a:spcPct val="90000"/>
        </a:lnSpc>
        <a:spcBef>
          <a:spcPts val="121"/>
        </a:spcBef>
        <a:buFont typeface="Arial" panose="020B0604020202020204" pitchFamily="34" charset="0"/>
        <a:buChar char="•"/>
        <a:defRPr kumimoji="1" sz="431" kern="1200">
          <a:solidFill>
            <a:schemeClr val="tx1"/>
          </a:solidFill>
          <a:latin typeface="+mn-lt"/>
          <a:ea typeface="+mn-ea"/>
          <a:cs typeface="+mn-cs"/>
        </a:defRPr>
      </a:lvl7pPr>
      <a:lvl8pPr marL="823081" indent="-54873" algn="l" defTabSz="219488" rtl="0" eaLnBrk="1" latinLnBrk="0" hangingPunct="1">
        <a:lnSpc>
          <a:spcPct val="90000"/>
        </a:lnSpc>
        <a:spcBef>
          <a:spcPts val="121"/>
        </a:spcBef>
        <a:buFont typeface="Arial" panose="020B0604020202020204" pitchFamily="34" charset="0"/>
        <a:buChar char="•"/>
        <a:defRPr kumimoji="1" sz="431" kern="1200">
          <a:solidFill>
            <a:schemeClr val="tx1"/>
          </a:solidFill>
          <a:latin typeface="+mn-lt"/>
          <a:ea typeface="+mn-ea"/>
          <a:cs typeface="+mn-cs"/>
        </a:defRPr>
      </a:lvl8pPr>
      <a:lvl9pPr marL="932826" indent="-54873" algn="l" defTabSz="219488" rtl="0" eaLnBrk="1" latinLnBrk="0" hangingPunct="1">
        <a:lnSpc>
          <a:spcPct val="90000"/>
        </a:lnSpc>
        <a:spcBef>
          <a:spcPts val="121"/>
        </a:spcBef>
        <a:buFont typeface="Arial" panose="020B0604020202020204" pitchFamily="34" charset="0"/>
        <a:buChar char="•"/>
        <a:defRPr kumimoji="1" sz="431" kern="1200">
          <a:solidFill>
            <a:schemeClr val="tx1"/>
          </a:solidFill>
          <a:latin typeface="+mn-lt"/>
          <a:ea typeface="+mn-ea"/>
          <a:cs typeface="+mn-cs"/>
        </a:defRPr>
      </a:lvl9pPr>
    </p:bodyStyle>
    <p:otherStyle>
      <a:defPPr>
        <a:defRPr lang="en-US"/>
      </a:defPPr>
      <a:lvl1pPr marL="0" algn="l" defTabSz="219488" rtl="0" eaLnBrk="1" latinLnBrk="0" hangingPunct="1">
        <a:defRPr kumimoji="1" sz="431" kern="1200">
          <a:solidFill>
            <a:schemeClr val="tx1"/>
          </a:solidFill>
          <a:latin typeface="+mn-lt"/>
          <a:ea typeface="+mn-ea"/>
          <a:cs typeface="+mn-cs"/>
        </a:defRPr>
      </a:lvl1pPr>
      <a:lvl2pPr marL="109745" algn="l" defTabSz="219488" rtl="0" eaLnBrk="1" latinLnBrk="0" hangingPunct="1">
        <a:defRPr kumimoji="1" sz="431" kern="1200">
          <a:solidFill>
            <a:schemeClr val="tx1"/>
          </a:solidFill>
          <a:latin typeface="+mn-lt"/>
          <a:ea typeface="+mn-ea"/>
          <a:cs typeface="+mn-cs"/>
        </a:defRPr>
      </a:lvl2pPr>
      <a:lvl3pPr marL="219488" algn="l" defTabSz="219488" rtl="0" eaLnBrk="1" latinLnBrk="0" hangingPunct="1">
        <a:defRPr kumimoji="1" sz="431" kern="1200">
          <a:solidFill>
            <a:schemeClr val="tx1"/>
          </a:solidFill>
          <a:latin typeface="+mn-lt"/>
          <a:ea typeface="+mn-ea"/>
          <a:cs typeface="+mn-cs"/>
        </a:defRPr>
      </a:lvl3pPr>
      <a:lvl4pPr marL="329233" algn="l" defTabSz="219488" rtl="0" eaLnBrk="1" latinLnBrk="0" hangingPunct="1">
        <a:defRPr kumimoji="1" sz="431" kern="1200">
          <a:solidFill>
            <a:schemeClr val="tx1"/>
          </a:solidFill>
          <a:latin typeface="+mn-lt"/>
          <a:ea typeface="+mn-ea"/>
          <a:cs typeface="+mn-cs"/>
        </a:defRPr>
      </a:lvl4pPr>
      <a:lvl5pPr marL="438977" algn="l" defTabSz="219488" rtl="0" eaLnBrk="1" latinLnBrk="0" hangingPunct="1">
        <a:defRPr kumimoji="1" sz="431" kern="1200">
          <a:solidFill>
            <a:schemeClr val="tx1"/>
          </a:solidFill>
          <a:latin typeface="+mn-lt"/>
          <a:ea typeface="+mn-ea"/>
          <a:cs typeface="+mn-cs"/>
        </a:defRPr>
      </a:lvl5pPr>
      <a:lvl6pPr marL="548721" algn="l" defTabSz="219488" rtl="0" eaLnBrk="1" latinLnBrk="0" hangingPunct="1">
        <a:defRPr kumimoji="1" sz="431" kern="1200">
          <a:solidFill>
            <a:schemeClr val="tx1"/>
          </a:solidFill>
          <a:latin typeface="+mn-lt"/>
          <a:ea typeface="+mn-ea"/>
          <a:cs typeface="+mn-cs"/>
        </a:defRPr>
      </a:lvl6pPr>
      <a:lvl7pPr marL="658465" algn="l" defTabSz="219488" rtl="0" eaLnBrk="1" latinLnBrk="0" hangingPunct="1">
        <a:defRPr kumimoji="1" sz="431" kern="1200">
          <a:solidFill>
            <a:schemeClr val="tx1"/>
          </a:solidFill>
          <a:latin typeface="+mn-lt"/>
          <a:ea typeface="+mn-ea"/>
          <a:cs typeface="+mn-cs"/>
        </a:defRPr>
      </a:lvl7pPr>
      <a:lvl8pPr marL="768209" algn="l" defTabSz="219488" rtl="0" eaLnBrk="1" latinLnBrk="0" hangingPunct="1">
        <a:defRPr kumimoji="1" sz="431" kern="1200">
          <a:solidFill>
            <a:schemeClr val="tx1"/>
          </a:solidFill>
          <a:latin typeface="+mn-lt"/>
          <a:ea typeface="+mn-ea"/>
          <a:cs typeface="+mn-cs"/>
        </a:defRPr>
      </a:lvl8pPr>
      <a:lvl9pPr marL="877954" algn="l" defTabSz="219488" rtl="0" eaLnBrk="1" latinLnBrk="0" hangingPunct="1">
        <a:defRPr kumimoji="1" sz="43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51060" y="186038"/>
            <a:ext cx="1893395" cy="67501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151060" y="929676"/>
            <a:ext cx="1893395" cy="2216169"/>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151061" y="3236828"/>
            <a:ext cx="493968" cy="186036"/>
          </a:xfrm>
          <a:prstGeom prst="rect">
            <a:avLst/>
          </a:prstGeom>
        </p:spPr>
        <p:txBody>
          <a:bodyPr vert="horz" lIns="91440" tIns="45720" rIns="91440" bIns="45720" rtlCol="0" anchor="ctr"/>
          <a:lstStyle>
            <a:lvl1pPr algn="l" defTabSz="287661" fontAlgn="auto">
              <a:spcBef>
                <a:spcPts val="0"/>
              </a:spcBef>
              <a:spcAft>
                <a:spcPts val="0"/>
              </a:spcAft>
              <a:defRPr sz="288" smtClean="0">
                <a:solidFill>
                  <a:schemeClr val="tx1">
                    <a:tint val="75000"/>
                  </a:schemeClr>
                </a:solidFill>
                <a:latin typeface="+mn-lt"/>
                <a:ea typeface="+mn-ea"/>
              </a:defRPr>
            </a:lvl1pPr>
          </a:lstStyle>
          <a:p>
            <a:pPr>
              <a:defRPr/>
            </a:pPr>
            <a:fld id="{F884F0B2-B493-4BF7-8ECE-6909FFB28D80}" type="datetimeFigureOut">
              <a:rPr lang="en-US">
                <a:solidFill>
                  <a:prstClr val="black">
                    <a:tint val="75000"/>
                  </a:prstClr>
                </a:solidFill>
              </a:rPr>
              <a:pPr>
                <a:defRPr/>
              </a:pPr>
              <a:t>10/21/2019</a:t>
            </a:fld>
            <a:endParaRPr lang="en-US" dirty="0">
              <a:solidFill>
                <a:prstClr val="black">
                  <a:tint val="75000"/>
                </a:prstClr>
              </a:solidFill>
            </a:endParaRPr>
          </a:p>
        </p:txBody>
      </p:sp>
      <p:sp>
        <p:nvSpPr>
          <p:cNvPr id="5" name="Footer Placeholder 4"/>
          <p:cNvSpPr>
            <a:spLocks noGrp="1"/>
          </p:cNvSpPr>
          <p:nvPr>
            <p:ph type="ftr" sz="quarter" idx="3"/>
          </p:nvPr>
        </p:nvSpPr>
        <p:spPr>
          <a:xfrm>
            <a:off x="727058" y="3236828"/>
            <a:ext cx="741400" cy="186036"/>
          </a:xfrm>
          <a:prstGeom prst="rect">
            <a:avLst/>
          </a:prstGeom>
        </p:spPr>
        <p:txBody>
          <a:bodyPr vert="horz" lIns="91440" tIns="45720" rIns="91440" bIns="45720" rtlCol="0" anchor="ctr"/>
          <a:lstStyle>
            <a:lvl1pPr algn="ctr" defTabSz="287661" fontAlgn="auto">
              <a:spcBef>
                <a:spcPts val="0"/>
              </a:spcBef>
              <a:spcAft>
                <a:spcPts val="0"/>
              </a:spcAft>
              <a:defRPr sz="288" dirty="0">
                <a:solidFill>
                  <a:schemeClr val="tx1">
                    <a:tint val="75000"/>
                  </a:schemeClr>
                </a:solidFill>
                <a:latin typeface="+mn-lt"/>
                <a:ea typeface="+mn-ea"/>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4"/>
          </p:nvPr>
        </p:nvSpPr>
        <p:spPr>
          <a:xfrm>
            <a:off x="1550487" y="3236828"/>
            <a:ext cx="493968" cy="186036"/>
          </a:xfrm>
          <a:prstGeom prst="rect">
            <a:avLst/>
          </a:prstGeom>
        </p:spPr>
        <p:txBody>
          <a:bodyPr vert="horz" lIns="91440" tIns="45720" rIns="91440" bIns="45720" rtlCol="0" anchor="ctr"/>
          <a:lstStyle>
            <a:lvl1pPr algn="r" defTabSz="287661" fontAlgn="auto">
              <a:spcBef>
                <a:spcPts val="0"/>
              </a:spcBef>
              <a:spcAft>
                <a:spcPts val="0"/>
              </a:spcAft>
              <a:defRPr sz="288" smtClean="0">
                <a:solidFill>
                  <a:schemeClr val="tx1">
                    <a:tint val="75000"/>
                  </a:schemeClr>
                </a:solidFill>
                <a:latin typeface="+mn-lt"/>
                <a:ea typeface="+mn-ea"/>
              </a:defRPr>
            </a:lvl1pPr>
          </a:lstStyle>
          <a:p>
            <a:pPr>
              <a:defRPr/>
            </a:pPr>
            <a:fld id="{E74A00B5-3BCE-4728-91D6-CDCA4B0AE929}" type="slidenum">
              <a:rPr lang="en-US">
                <a:solidFill>
                  <a:prstClr val="black">
                    <a:tint val="75000"/>
                  </a:prstClr>
                </a:solidFill>
              </a:rPr>
              <a:pPr>
                <a:defRPr/>
              </a:pPr>
              <a:t>‹#›</a:t>
            </a:fld>
            <a:endParaRPr lang="en-US" dirty="0">
              <a:solidFill>
                <a:prstClr val="black">
                  <a:tint val="75000"/>
                </a:prstClr>
              </a:solidFill>
            </a:endParaRPr>
          </a:p>
        </p:txBody>
      </p:sp>
    </p:spTree>
    <p:extLst>
      <p:ext uri="{BB962C8B-B14F-4D97-AF65-F5344CB8AC3E}">
        <p14:creationId xmlns:p14="http://schemas.microsoft.com/office/powerpoint/2010/main" val="3018526385"/>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Lst>
  <p:txStyles>
    <p:titleStyle>
      <a:lvl1pPr algn="l" defTabSz="219143" rtl="0" fontAlgn="base">
        <a:lnSpc>
          <a:spcPct val="90000"/>
        </a:lnSpc>
        <a:spcBef>
          <a:spcPct val="0"/>
        </a:spcBef>
        <a:spcAft>
          <a:spcPct val="0"/>
        </a:spcAft>
        <a:defRPr kumimoji="1" sz="1044" kern="1200">
          <a:solidFill>
            <a:schemeClr val="tx1"/>
          </a:solidFill>
          <a:latin typeface="+mj-lt"/>
          <a:ea typeface="+mj-ea"/>
          <a:cs typeface="+mj-cs"/>
        </a:defRPr>
      </a:lvl1pPr>
      <a:lvl2pPr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2pPr>
      <a:lvl3pPr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3pPr>
      <a:lvl4pPr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4pPr>
      <a:lvl5pPr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5pPr>
      <a:lvl6pPr marL="129066"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6pPr>
      <a:lvl7pPr marL="258130"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7pPr>
      <a:lvl8pPr marL="387195"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8pPr>
      <a:lvl9pPr marL="516261" algn="l" defTabSz="219143" rtl="0" fontAlgn="base">
        <a:lnSpc>
          <a:spcPct val="90000"/>
        </a:lnSpc>
        <a:spcBef>
          <a:spcPct val="0"/>
        </a:spcBef>
        <a:spcAft>
          <a:spcPct val="0"/>
        </a:spcAft>
        <a:defRPr kumimoji="1" sz="1044">
          <a:solidFill>
            <a:schemeClr val="tx1"/>
          </a:solidFill>
          <a:latin typeface="Calibri Light"/>
          <a:ea typeface="ＭＳ Ｐゴシック" pitchFamily="50" charset="-128"/>
        </a:defRPr>
      </a:lvl9pPr>
    </p:titleStyle>
    <p:bodyStyle>
      <a:lvl1pPr marL="54674" indent="-54674" algn="l" defTabSz="219143" rtl="0" fontAlgn="base">
        <a:lnSpc>
          <a:spcPct val="90000"/>
        </a:lnSpc>
        <a:spcBef>
          <a:spcPts val="240"/>
        </a:spcBef>
        <a:spcAft>
          <a:spcPct val="0"/>
        </a:spcAft>
        <a:buFont typeface="Arial" pitchFamily="34" charset="0"/>
        <a:buChar char="•"/>
        <a:defRPr kumimoji="1" sz="650" kern="1200">
          <a:solidFill>
            <a:schemeClr val="tx1"/>
          </a:solidFill>
          <a:latin typeface="+mn-lt"/>
          <a:ea typeface="+mn-ea"/>
          <a:cs typeface="+mn-cs"/>
        </a:defRPr>
      </a:lvl1pPr>
      <a:lvl2pPr marL="164469" indent="-54674" algn="l" defTabSz="219143" rtl="0" fontAlgn="base">
        <a:lnSpc>
          <a:spcPct val="90000"/>
        </a:lnSpc>
        <a:spcBef>
          <a:spcPts val="121"/>
        </a:spcBef>
        <a:spcAft>
          <a:spcPct val="0"/>
        </a:spcAft>
        <a:buFont typeface="Arial" pitchFamily="34" charset="0"/>
        <a:buChar char="•"/>
        <a:defRPr kumimoji="1" sz="565" kern="1200">
          <a:solidFill>
            <a:schemeClr val="tx1"/>
          </a:solidFill>
          <a:latin typeface="+mn-lt"/>
          <a:ea typeface="+mn-ea"/>
          <a:cs typeface="+mn-cs"/>
        </a:defRPr>
      </a:lvl2pPr>
      <a:lvl3pPr marL="274263" indent="-54674" algn="l" defTabSz="219143" rtl="0" fontAlgn="base">
        <a:lnSpc>
          <a:spcPct val="90000"/>
        </a:lnSpc>
        <a:spcBef>
          <a:spcPts val="121"/>
        </a:spcBef>
        <a:spcAft>
          <a:spcPct val="0"/>
        </a:spcAft>
        <a:buFont typeface="Arial" pitchFamily="34" charset="0"/>
        <a:buChar char="•"/>
        <a:defRPr kumimoji="1" sz="479" kern="1200">
          <a:solidFill>
            <a:schemeClr val="tx1"/>
          </a:solidFill>
          <a:latin typeface="+mn-lt"/>
          <a:ea typeface="+mn-ea"/>
          <a:cs typeface="+mn-cs"/>
        </a:defRPr>
      </a:lvl3pPr>
      <a:lvl4pPr marL="384059" indent="-54674" algn="l" defTabSz="219143" rtl="0" fontAlgn="base">
        <a:lnSpc>
          <a:spcPct val="90000"/>
        </a:lnSpc>
        <a:spcBef>
          <a:spcPts val="121"/>
        </a:spcBef>
        <a:spcAft>
          <a:spcPct val="0"/>
        </a:spcAft>
        <a:buFont typeface="Arial" pitchFamily="34" charset="0"/>
        <a:buChar char="•"/>
        <a:defRPr kumimoji="1" sz="423" kern="1200">
          <a:solidFill>
            <a:schemeClr val="tx1"/>
          </a:solidFill>
          <a:latin typeface="+mn-lt"/>
          <a:ea typeface="+mn-ea"/>
          <a:cs typeface="+mn-cs"/>
        </a:defRPr>
      </a:lvl4pPr>
      <a:lvl5pPr marL="493406" indent="-54674" algn="l" defTabSz="219143" rtl="0" fontAlgn="base">
        <a:lnSpc>
          <a:spcPct val="90000"/>
        </a:lnSpc>
        <a:spcBef>
          <a:spcPts val="121"/>
        </a:spcBef>
        <a:spcAft>
          <a:spcPct val="0"/>
        </a:spcAft>
        <a:buFont typeface="Arial" pitchFamily="34" charset="0"/>
        <a:buChar char="•"/>
        <a:defRPr kumimoji="1" sz="423" kern="1200">
          <a:solidFill>
            <a:schemeClr val="tx1"/>
          </a:solidFill>
          <a:latin typeface="+mn-lt"/>
          <a:ea typeface="+mn-ea"/>
          <a:cs typeface="+mn-cs"/>
        </a:defRPr>
      </a:lvl5pPr>
      <a:lvl6pPr marL="603593" indent="-54873" algn="l" defTabSz="219488" rtl="0" eaLnBrk="1" latinLnBrk="0" hangingPunct="1">
        <a:lnSpc>
          <a:spcPct val="90000"/>
        </a:lnSpc>
        <a:spcBef>
          <a:spcPts val="121"/>
        </a:spcBef>
        <a:buFont typeface="Arial" panose="020B0604020202020204" pitchFamily="34" charset="0"/>
        <a:buChar char="•"/>
        <a:defRPr kumimoji="1" sz="431" kern="1200">
          <a:solidFill>
            <a:schemeClr val="tx1"/>
          </a:solidFill>
          <a:latin typeface="+mn-lt"/>
          <a:ea typeface="+mn-ea"/>
          <a:cs typeface="+mn-cs"/>
        </a:defRPr>
      </a:lvl6pPr>
      <a:lvl7pPr marL="713338" indent="-54873" algn="l" defTabSz="219488" rtl="0" eaLnBrk="1" latinLnBrk="0" hangingPunct="1">
        <a:lnSpc>
          <a:spcPct val="90000"/>
        </a:lnSpc>
        <a:spcBef>
          <a:spcPts val="121"/>
        </a:spcBef>
        <a:buFont typeface="Arial" panose="020B0604020202020204" pitchFamily="34" charset="0"/>
        <a:buChar char="•"/>
        <a:defRPr kumimoji="1" sz="431" kern="1200">
          <a:solidFill>
            <a:schemeClr val="tx1"/>
          </a:solidFill>
          <a:latin typeface="+mn-lt"/>
          <a:ea typeface="+mn-ea"/>
          <a:cs typeface="+mn-cs"/>
        </a:defRPr>
      </a:lvl7pPr>
      <a:lvl8pPr marL="823081" indent="-54873" algn="l" defTabSz="219488" rtl="0" eaLnBrk="1" latinLnBrk="0" hangingPunct="1">
        <a:lnSpc>
          <a:spcPct val="90000"/>
        </a:lnSpc>
        <a:spcBef>
          <a:spcPts val="121"/>
        </a:spcBef>
        <a:buFont typeface="Arial" panose="020B0604020202020204" pitchFamily="34" charset="0"/>
        <a:buChar char="•"/>
        <a:defRPr kumimoji="1" sz="431" kern="1200">
          <a:solidFill>
            <a:schemeClr val="tx1"/>
          </a:solidFill>
          <a:latin typeface="+mn-lt"/>
          <a:ea typeface="+mn-ea"/>
          <a:cs typeface="+mn-cs"/>
        </a:defRPr>
      </a:lvl8pPr>
      <a:lvl9pPr marL="932826" indent="-54873" algn="l" defTabSz="219488" rtl="0" eaLnBrk="1" latinLnBrk="0" hangingPunct="1">
        <a:lnSpc>
          <a:spcPct val="90000"/>
        </a:lnSpc>
        <a:spcBef>
          <a:spcPts val="121"/>
        </a:spcBef>
        <a:buFont typeface="Arial" panose="020B0604020202020204" pitchFamily="34" charset="0"/>
        <a:buChar char="•"/>
        <a:defRPr kumimoji="1" sz="431" kern="1200">
          <a:solidFill>
            <a:schemeClr val="tx1"/>
          </a:solidFill>
          <a:latin typeface="+mn-lt"/>
          <a:ea typeface="+mn-ea"/>
          <a:cs typeface="+mn-cs"/>
        </a:defRPr>
      </a:lvl9pPr>
    </p:bodyStyle>
    <p:otherStyle>
      <a:defPPr>
        <a:defRPr lang="en-US"/>
      </a:defPPr>
      <a:lvl1pPr marL="0" algn="l" defTabSz="219488" rtl="0" eaLnBrk="1" latinLnBrk="0" hangingPunct="1">
        <a:defRPr kumimoji="1" sz="431" kern="1200">
          <a:solidFill>
            <a:schemeClr val="tx1"/>
          </a:solidFill>
          <a:latin typeface="+mn-lt"/>
          <a:ea typeface="+mn-ea"/>
          <a:cs typeface="+mn-cs"/>
        </a:defRPr>
      </a:lvl1pPr>
      <a:lvl2pPr marL="109745" algn="l" defTabSz="219488" rtl="0" eaLnBrk="1" latinLnBrk="0" hangingPunct="1">
        <a:defRPr kumimoji="1" sz="431" kern="1200">
          <a:solidFill>
            <a:schemeClr val="tx1"/>
          </a:solidFill>
          <a:latin typeface="+mn-lt"/>
          <a:ea typeface="+mn-ea"/>
          <a:cs typeface="+mn-cs"/>
        </a:defRPr>
      </a:lvl2pPr>
      <a:lvl3pPr marL="219488" algn="l" defTabSz="219488" rtl="0" eaLnBrk="1" latinLnBrk="0" hangingPunct="1">
        <a:defRPr kumimoji="1" sz="431" kern="1200">
          <a:solidFill>
            <a:schemeClr val="tx1"/>
          </a:solidFill>
          <a:latin typeface="+mn-lt"/>
          <a:ea typeface="+mn-ea"/>
          <a:cs typeface="+mn-cs"/>
        </a:defRPr>
      </a:lvl3pPr>
      <a:lvl4pPr marL="329233" algn="l" defTabSz="219488" rtl="0" eaLnBrk="1" latinLnBrk="0" hangingPunct="1">
        <a:defRPr kumimoji="1" sz="431" kern="1200">
          <a:solidFill>
            <a:schemeClr val="tx1"/>
          </a:solidFill>
          <a:latin typeface="+mn-lt"/>
          <a:ea typeface="+mn-ea"/>
          <a:cs typeface="+mn-cs"/>
        </a:defRPr>
      </a:lvl4pPr>
      <a:lvl5pPr marL="438977" algn="l" defTabSz="219488" rtl="0" eaLnBrk="1" latinLnBrk="0" hangingPunct="1">
        <a:defRPr kumimoji="1" sz="431" kern="1200">
          <a:solidFill>
            <a:schemeClr val="tx1"/>
          </a:solidFill>
          <a:latin typeface="+mn-lt"/>
          <a:ea typeface="+mn-ea"/>
          <a:cs typeface="+mn-cs"/>
        </a:defRPr>
      </a:lvl5pPr>
      <a:lvl6pPr marL="548721" algn="l" defTabSz="219488" rtl="0" eaLnBrk="1" latinLnBrk="0" hangingPunct="1">
        <a:defRPr kumimoji="1" sz="431" kern="1200">
          <a:solidFill>
            <a:schemeClr val="tx1"/>
          </a:solidFill>
          <a:latin typeface="+mn-lt"/>
          <a:ea typeface="+mn-ea"/>
          <a:cs typeface="+mn-cs"/>
        </a:defRPr>
      </a:lvl6pPr>
      <a:lvl7pPr marL="658465" algn="l" defTabSz="219488" rtl="0" eaLnBrk="1" latinLnBrk="0" hangingPunct="1">
        <a:defRPr kumimoji="1" sz="431" kern="1200">
          <a:solidFill>
            <a:schemeClr val="tx1"/>
          </a:solidFill>
          <a:latin typeface="+mn-lt"/>
          <a:ea typeface="+mn-ea"/>
          <a:cs typeface="+mn-cs"/>
        </a:defRPr>
      </a:lvl7pPr>
      <a:lvl8pPr marL="768209" algn="l" defTabSz="219488" rtl="0" eaLnBrk="1" latinLnBrk="0" hangingPunct="1">
        <a:defRPr kumimoji="1" sz="431" kern="1200">
          <a:solidFill>
            <a:schemeClr val="tx1"/>
          </a:solidFill>
          <a:latin typeface="+mn-lt"/>
          <a:ea typeface="+mn-ea"/>
          <a:cs typeface="+mn-cs"/>
        </a:defRPr>
      </a:lvl8pPr>
      <a:lvl9pPr marL="877954" algn="l" defTabSz="219488" rtl="0" eaLnBrk="1" latinLnBrk="0" hangingPunct="1">
        <a:defRPr kumimoji="1" sz="43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正方形/長方形 1"/>
          <p:cNvSpPr/>
          <p:nvPr/>
        </p:nvSpPr>
        <p:spPr>
          <a:xfrm>
            <a:off x="100" y="250"/>
            <a:ext cx="2195312" cy="3492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404">
              <a:solidFill>
                <a:prstClr val="white"/>
              </a:solidFill>
            </a:endParaRPr>
          </a:p>
        </p:txBody>
      </p:sp>
      <p:sp>
        <p:nvSpPr>
          <p:cNvPr id="3" name="正方形/長方形 2"/>
          <p:cNvSpPr/>
          <p:nvPr/>
        </p:nvSpPr>
        <p:spPr>
          <a:xfrm>
            <a:off x="107756" y="108250"/>
            <a:ext cx="1980000" cy="327600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404">
              <a:solidFill>
                <a:prstClr val="white"/>
              </a:solidFill>
            </a:endParaRPr>
          </a:p>
        </p:txBody>
      </p:sp>
      <p:sp>
        <p:nvSpPr>
          <p:cNvPr id="4" name="正方形/長方形 3"/>
          <p:cNvSpPr/>
          <p:nvPr/>
        </p:nvSpPr>
        <p:spPr>
          <a:xfrm>
            <a:off x="179756" y="180250"/>
            <a:ext cx="1836000" cy="3132000"/>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404">
              <a:solidFill>
                <a:prstClr val="white"/>
              </a:solidFill>
            </a:endParaRPr>
          </a:p>
        </p:txBody>
      </p:sp>
      <p:sp>
        <p:nvSpPr>
          <p:cNvPr id="21" name="PubRRectCallout"/>
          <p:cNvSpPr>
            <a:spLocks noEditPoints="1" noChangeArrowheads="1"/>
          </p:cNvSpPr>
          <p:nvPr/>
        </p:nvSpPr>
        <p:spPr bwMode="auto">
          <a:xfrm>
            <a:off x="-1044951" y="57366"/>
            <a:ext cx="871727" cy="508021"/>
          </a:xfrm>
          <a:prstGeom prst="wedgeRectCallout">
            <a:avLst>
              <a:gd name="adj1" fmla="val 68350"/>
              <a:gd name="adj2" fmla="val 52088"/>
            </a:avLst>
          </a:prstGeom>
          <a:solidFill>
            <a:schemeClr val="bg1"/>
          </a:solidFill>
          <a:ln w="12700">
            <a:solidFill>
              <a:schemeClr val="tx1"/>
            </a:solidFill>
            <a:miter lim="800000"/>
            <a:headEnd/>
            <a:tailEnd/>
          </a:ln>
          <a:effectLst>
            <a:outerShdw dist="107763" dir="2700000" algn="ctr" rotWithShape="0">
              <a:srgbClr val="808080"/>
            </a:outerShdw>
          </a:effectLst>
        </p:spPr>
        <p:txBody>
          <a:bodyPr/>
          <a:lstStyle/>
          <a:p>
            <a:pPr defTabSz="287332" fontAlgn="base">
              <a:spcBef>
                <a:spcPct val="0"/>
              </a:spcBef>
              <a:spcAft>
                <a:spcPct val="0"/>
              </a:spcAft>
            </a:pPr>
            <a:r>
              <a:rPr lang="ja-JP" altLang="en-US" sz="400" dirty="0">
                <a:solidFill>
                  <a:prstClr val="black"/>
                </a:solidFill>
                <a:latin typeface="Meiryo UI" panose="020B0604030504040204" pitchFamily="50" charset="-128"/>
                <a:ea typeface="Meiryo UI" panose="020B0604030504040204" pitchFamily="50" charset="-128"/>
              </a:rPr>
              <a:t>テンプレートのサイズは黒の枠</a:t>
            </a:r>
            <a:r>
              <a:rPr lang="en-US" altLang="ja-JP" sz="400" dirty="0">
                <a:solidFill>
                  <a:prstClr val="black"/>
                </a:solidFill>
                <a:latin typeface="Meiryo UI" panose="020B0604030504040204" pitchFamily="50" charset="-128"/>
                <a:ea typeface="Meiryo UI" panose="020B0604030504040204" pitchFamily="50" charset="-128"/>
              </a:rPr>
              <a:t>(97㎜×61㎜</a:t>
            </a:r>
            <a:r>
              <a:rPr lang="ja-JP" altLang="en-US" sz="400" dirty="0">
                <a:solidFill>
                  <a:prstClr val="black"/>
                </a:solidFill>
                <a:latin typeface="Meiryo UI" panose="020B0604030504040204" pitchFamily="50" charset="-128"/>
                <a:ea typeface="Meiryo UI" panose="020B0604030504040204" pitchFamily="50" charset="-128"/>
              </a:rPr>
              <a:t>）で作成しています。</a:t>
            </a:r>
            <a:endParaRPr lang="en-US" altLang="ja-JP" sz="400" dirty="0">
              <a:solidFill>
                <a:prstClr val="black"/>
              </a:solidFill>
              <a:latin typeface="Meiryo UI" panose="020B0604030504040204" pitchFamily="50" charset="-128"/>
              <a:ea typeface="Meiryo UI" panose="020B0604030504040204" pitchFamily="50" charset="-128"/>
            </a:endParaRPr>
          </a:p>
          <a:p>
            <a:pPr defTabSz="287332" fontAlgn="base">
              <a:spcBef>
                <a:spcPct val="0"/>
              </a:spcBef>
              <a:spcAft>
                <a:spcPct val="0"/>
              </a:spcAft>
            </a:pPr>
            <a:endParaRPr lang="en-US" altLang="ja-JP" sz="400" dirty="0">
              <a:solidFill>
                <a:prstClr val="black"/>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en-US" altLang="ja-JP" sz="400" dirty="0">
                <a:solidFill>
                  <a:prstClr val="black"/>
                </a:solidFill>
                <a:latin typeface="Meiryo UI" panose="020B0604030504040204" pitchFamily="50" charset="-128"/>
                <a:ea typeface="Meiryo UI" panose="020B0604030504040204" pitchFamily="50" charset="-128"/>
              </a:rPr>
              <a:t>※</a:t>
            </a:r>
            <a:r>
              <a:rPr lang="ja-JP" altLang="en-US" sz="400" dirty="0">
                <a:solidFill>
                  <a:prstClr val="black"/>
                </a:solidFill>
                <a:latin typeface="Meiryo UI" panose="020B0604030504040204" pitchFamily="50" charset="-128"/>
                <a:ea typeface="Meiryo UI" panose="020B0604030504040204" pitchFamily="50" charset="-128"/>
              </a:rPr>
              <a:t>名刺の実寸（</a:t>
            </a:r>
            <a:r>
              <a:rPr lang="en-US" altLang="ja-JP" sz="400" dirty="0">
                <a:solidFill>
                  <a:prstClr val="black"/>
                </a:solidFill>
                <a:latin typeface="Meiryo UI" panose="020B0604030504040204" pitchFamily="50" charset="-128"/>
                <a:ea typeface="Meiryo UI" panose="020B0604030504040204" pitchFamily="50" charset="-128"/>
              </a:rPr>
              <a:t>91×55</a:t>
            </a:r>
            <a:r>
              <a:rPr lang="ja-JP" altLang="en-US" sz="400" dirty="0">
                <a:solidFill>
                  <a:prstClr val="black"/>
                </a:solidFill>
                <a:latin typeface="Meiryo UI" panose="020B0604030504040204" pitchFamily="50" charset="-128"/>
                <a:ea typeface="Meiryo UI" panose="020B0604030504040204" pitchFamily="50" charset="-128"/>
              </a:rPr>
              <a:t>㎜）より上下左右</a:t>
            </a:r>
            <a:r>
              <a:rPr lang="en-US" altLang="ja-JP" sz="400" dirty="0">
                <a:solidFill>
                  <a:prstClr val="black"/>
                </a:solidFill>
                <a:latin typeface="Meiryo UI" panose="020B0604030504040204" pitchFamily="50" charset="-128"/>
                <a:ea typeface="Meiryo UI" panose="020B0604030504040204" pitchFamily="50" charset="-128"/>
              </a:rPr>
              <a:t>3</a:t>
            </a:r>
            <a:r>
              <a:rPr lang="ja-JP" altLang="en-US" sz="400" dirty="0">
                <a:solidFill>
                  <a:prstClr val="black"/>
                </a:solidFill>
                <a:latin typeface="Meiryo UI" panose="020B0604030504040204" pitchFamily="50" charset="-128"/>
                <a:ea typeface="Meiryo UI" panose="020B0604030504040204" pitchFamily="50" charset="-128"/>
              </a:rPr>
              <a:t>㎜づつ広いサイズです。</a:t>
            </a:r>
            <a:endParaRPr lang="ja-JP" altLang="en-US" sz="400" b="1" dirty="0">
              <a:solidFill>
                <a:prstClr val="black"/>
              </a:solidFill>
              <a:latin typeface="Meiryo UI" panose="020B0604030504040204" pitchFamily="50" charset="-128"/>
              <a:ea typeface="Meiryo UI" panose="020B0604030504040204" pitchFamily="50" charset="-128"/>
            </a:endParaRPr>
          </a:p>
        </p:txBody>
      </p:sp>
      <p:sp>
        <p:nvSpPr>
          <p:cNvPr id="23" name="PubRRectCallout"/>
          <p:cNvSpPr>
            <a:spLocks noEditPoints="1" noChangeArrowheads="1"/>
          </p:cNvSpPr>
          <p:nvPr/>
        </p:nvSpPr>
        <p:spPr bwMode="auto">
          <a:xfrm>
            <a:off x="-1054587" y="645727"/>
            <a:ext cx="846628" cy="610656"/>
          </a:xfrm>
          <a:prstGeom prst="wedgeRectCallout">
            <a:avLst>
              <a:gd name="adj1" fmla="val 75629"/>
              <a:gd name="adj2" fmla="val 27769"/>
            </a:avLst>
          </a:prstGeom>
          <a:solidFill>
            <a:schemeClr val="bg1"/>
          </a:solidFill>
          <a:ln w="12700">
            <a:solidFill>
              <a:srgbClr val="FF0000"/>
            </a:solidFill>
            <a:miter lim="800000"/>
            <a:headEnd/>
            <a:tailEnd/>
          </a:ln>
          <a:effectLst>
            <a:outerShdw dist="107763" dir="2700000" algn="ctr" rotWithShape="0">
              <a:srgbClr val="FF0000"/>
            </a:outerShdw>
          </a:effectLst>
        </p:spPr>
        <p:txBody>
          <a:bodyPr/>
          <a:lstStyle/>
          <a:p>
            <a:pPr defTabSz="287332" fontAlgn="base">
              <a:spcBef>
                <a:spcPct val="0"/>
              </a:spcBef>
              <a:spcAft>
                <a:spcPct val="0"/>
              </a:spcAft>
            </a:pPr>
            <a:r>
              <a:rPr lang="en-US" altLang="ja-JP" sz="400" b="1" dirty="0">
                <a:solidFill>
                  <a:srgbClr val="FF0000"/>
                </a:solidFill>
                <a:latin typeface="Meiryo UI" panose="020B0604030504040204" pitchFamily="50" charset="-128"/>
                <a:ea typeface="Meiryo UI" panose="020B0604030504040204" pitchFamily="50" charset="-128"/>
              </a:rPr>
              <a:t>【</a:t>
            </a:r>
            <a:r>
              <a:rPr lang="ja-JP" altLang="en-US" sz="400" b="1" dirty="0">
                <a:solidFill>
                  <a:srgbClr val="FF0000"/>
                </a:solidFill>
                <a:latin typeface="Meiryo UI" panose="020B0604030504040204" pitchFamily="50" charset="-128"/>
                <a:ea typeface="Meiryo UI" panose="020B0604030504040204" pitchFamily="50" charset="-128"/>
              </a:rPr>
              <a:t>仕上がりイメージライン</a:t>
            </a:r>
            <a:r>
              <a:rPr lang="en-US" altLang="ja-JP" sz="400" b="1" dirty="0">
                <a:solidFill>
                  <a:srgbClr val="FF0000"/>
                </a:solidFill>
                <a:latin typeface="Meiryo UI" panose="020B0604030504040204" pitchFamily="50" charset="-128"/>
                <a:ea typeface="Meiryo UI" panose="020B0604030504040204" pitchFamily="50" charset="-128"/>
              </a:rPr>
              <a:t>1】</a:t>
            </a:r>
          </a:p>
          <a:p>
            <a:pPr defTabSz="287332" fontAlgn="base">
              <a:spcBef>
                <a:spcPct val="0"/>
              </a:spcBef>
              <a:spcAft>
                <a:spcPct val="0"/>
              </a:spcAft>
            </a:pPr>
            <a:r>
              <a:rPr lang="ja-JP" altLang="en-US" sz="400" dirty="0">
                <a:solidFill>
                  <a:srgbClr val="FF0000"/>
                </a:solidFill>
                <a:latin typeface="Meiryo UI" panose="020B0604030504040204" pitchFamily="50" charset="-128"/>
                <a:ea typeface="Meiryo UI" panose="020B0604030504040204" pitchFamily="50" charset="-128"/>
              </a:rPr>
              <a:t>印刷物の仕上がりサイズは</a:t>
            </a:r>
            <a:endParaRPr lang="en-US" altLang="ja-JP" sz="400"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ja-JP" altLang="en-US" sz="400" dirty="0">
                <a:solidFill>
                  <a:srgbClr val="FF0000"/>
                </a:solidFill>
                <a:latin typeface="Meiryo UI" panose="020B0604030504040204" pitchFamily="50" charset="-128"/>
                <a:ea typeface="Meiryo UI" panose="020B0604030504040204" pitchFamily="50" charset="-128"/>
              </a:rPr>
              <a:t>赤の枠で作成します。</a:t>
            </a:r>
            <a:endParaRPr lang="en-US" altLang="ja-JP" sz="400"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ja-JP" altLang="en-US" sz="400" dirty="0">
                <a:solidFill>
                  <a:srgbClr val="FF0000"/>
                </a:solidFill>
                <a:latin typeface="Meiryo UI" panose="020B0604030504040204" pitchFamily="50" charset="-128"/>
                <a:ea typeface="Meiryo UI" panose="020B0604030504040204" pitchFamily="50" charset="-128"/>
              </a:rPr>
              <a:t>フチなしで印刷したい場合は黒の枠まで塗り足しを付けてください。</a:t>
            </a:r>
            <a:endParaRPr lang="en-US" altLang="ja-JP" sz="400"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endParaRPr lang="en-US" altLang="ja-JP" sz="400" b="1"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en-US" altLang="ja-JP" sz="400" b="1" dirty="0">
                <a:solidFill>
                  <a:srgbClr val="FF0000"/>
                </a:solidFill>
                <a:latin typeface="Meiryo UI" panose="020B0604030504040204" pitchFamily="50" charset="-128"/>
                <a:ea typeface="Meiryo UI" panose="020B0604030504040204" pitchFamily="50" charset="-128"/>
              </a:rPr>
              <a:t>※PDF</a:t>
            </a:r>
            <a:r>
              <a:rPr lang="ja-JP" altLang="en-US" sz="400" b="1" dirty="0" err="1">
                <a:solidFill>
                  <a:srgbClr val="FF0000"/>
                </a:solidFill>
                <a:latin typeface="Meiryo UI" panose="020B0604030504040204" pitchFamily="50" charset="-128"/>
                <a:ea typeface="Meiryo UI" panose="020B0604030504040204" pitchFamily="50" charset="-128"/>
              </a:rPr>
              <a:t>に保</a:t>
            </a:r>
            <a:r>
              <a:rPr lang="ja-JP" altLang="en-US" sz="400" b="1" dirty="0">
                <a:solidFill>
                  <a:srgbClr val="FF0000"/>
                </a:solidFill>
                <a:latin typeface="Meiryo UI" panose="020B0604030504040204" pitchFamily="50" charset="-128"/>
                <a:ea typeface="Meiryo UI" panose="020B0604030504040204" pitchFamily="50" charset="-128"/>
              </a:rPr>
              <a:t>存するときには削除してください。</a:t>
            </a:r>
          </a:p>
        </p:txBody>
      </p:sp>
      <p:sp>
        <p:nvSpPr>
          <p:cNvPr id="24" name="PubRRectCallout"/>
          <p:cNvSpPr>
            <a:spLocks noEditPoints="1" noChangeArrowheads="1"/>
          </p:cNvSpPr>
          <p:nvPr/>
        </p:nvSpPr>
        <p:spPr bwMode="auto">
          <a:xfrm>
            <a:off x="-1044951" y="1336723"/>
            <a:ext cx="871727" cy="610655"/>
          </a:xfrm>
          <a:prstGeom prst="wedgeRectCallout">
            <a:avLst>
              <a:gd name="adj1" fmla="val 87431"/>
              <a:gd name="adj2" fmla="val -7651"/>
            </a:avLst>
          </a:prstGeom>
          <a:solidFill>
            <a:schemeClr val="bg1"/>
          </a:solidFill>
          <a:ln w="12700">
            <a:solidFill>
              <a:srgbClr val="0070C0"/>
            </a:solidFill>
            <a:miter lim="800000"/>
            <a:headEnd/>
            <a:tailEnd/>
          </a:ln>
          <a:effectLst>
            <a:outerShdw dist="107763" dir="2700000" algn="ctr" rotWithShape="0">
              <a:srgbClr val="0070C0"/>
            </a:outerShdw>
          </a:effectLst>
        </p:spPr>
        <p:txBody>
          <a:bodyPr/>
          <a:lstStyle/>
          <a:p>
            <a:pPr defTabSz="287332" fontAlgn="base">
              <a:spcBef>
                <a:spcPct val="0"/>
              </a:spcBef>
              <a:spcAft>
                <a:spcPct val="0"/>
              </a:spcAft>
            </a:pPr>
            <a:r>
              <a:rPr lang="en-US" altLang="ja-JP" sz="400" b="1" dirty="0">
                <a:solidFill>
                  <a:srgbClr val="0070C0"/>
                </a:solidFill>
                <a:latin typeface="Meiryo UI" panose="020B0604030504040204" pitchFamily="50" charset="-128"/>
                <a:ea typeface="Meiryo UI" panose="020B0604030504040204" pitchFamily="50" charset="-128"/>
              </a:rPr>
              <a:t>【</a:t>
            </a:r>
            <a:r>
              <a:rPr lang="ja-JP" altLang="en-US" sz="400" b="1" dirty="0">
                <a:solidFill>
                  <a:srgbClr val="0070C0"/>
                </a:solidFill>
                <a:latin typeface="Meiryo UI" panose="020B0604030504040204" pitchFamily="50" charset="-128"/>
                <a:ea typeface="Meiryo UI" panose="020B0604030504040204" pitchFamily="50" charset="-128"/>
              </a:rPr>
              <a:t>仕上がりイメージライン</a:t>
            </a:r>
            <a:r>
              <a:rPr lang="en-US" altLang="ja-JP" sz="400" b="1" dirty="0">
                <a:solidFill>
                  <a:srgbClr val="0070C0"/>
                </a:solidFill>
                <a:latin typeface="Meiryo UI" panose="020B0604030504040204" pitchFamily="50" charset="-128"/>
                <a:ea typeface="Meiryo UI" panose="020B0604030504040204" pitchFamily="50" charset="-128"/>
              </a:rPr>
              <a:t>2】</a:t>
            </a:r>
          </a:p>
          <a:p>
            <a:pPr defTabSz="287332" fontAlgn="base">
              <a:spcBef>
                <a:spcPct val="0"/>
              </a:spcBef>
              <a:spcAft>
                <a:spcPct val="0"/>
              </a:spcAft>
            </a:pPr>
            <a:r>
              <a:rPr lang="ja-JP" altLang="en-US" sz="400" dirty="0">
                <a:solidFill>
                  <a:srgbClr val="0070C0"/>
                </a:solidFill>
                <a:latin typeface="Meiryo UI" panose="020B0604030504040204" pitchFamily="50" charset="-128"/>
                <a:ea typeface="Meiryo UI" panose="020B0604030504040204" pitchFamily="50" charset="-128"/>
              </a:rPr>
              <a:t>文字・イラスト・写真の絵柄等、</a:t>
            </a:r>
            <a:endParaRPr lang="en-US" altLang="ja-JP" sz="400" dirty="0">
              <a:solidFill>
                <a:srgbClr val="0070C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ja-JP" altLang="en-US" sz="400" dirty="0">
                <a:solidFill>
                  <a:srgbClr val="0070C0"/>
                </a:solidFill>
                <a:latin typeface="Meiryo UI" panose="020B0604030504040204" pitchFamily="50" charset="-128"/>
                <a:ea typeface="Meiryo UI" panose="020B0604030504040204" pitchFamily="50" charset="-128"/>
              </a:rPr>
              <a:t>仕上がりで切れてはいけない部分は青の枠の中に収めてください。</a:t>
            </a:r>
            <a:endParaRPr lang="en-US" altLang="ja-JP" sz="400" dirty="0">
              <a:solidFill>
                <a:srgbClr val="0070C0"/>
              </a:solidFill>
              <a:latin typeface="Meiryo UI" panose="020B0604030504040204" pitchFamily="50" charset="-128"/>
              <a:ea typeface="Meiryo UI" panose="020B0604030504040204" pitchFamily="50" charset="-128"/>
            </a:endParaRPr>
          </a:p>
          <a:p>
            <a:pPr defTabSz="287332" fontAlgn="base">
              <a:spcBef>
                <a:spcPct val="0"/>
              </a:spcBef>
              <a:spcAft>
                <a:spcPct val="0"/>
              </a:spcAft>
            </a:pPr>
            <a:endParaRPr lang="en-US" altLang="ja-JP" sz="400" dirty="0">
              <a:solidFill>
                <a:srgbClr val="0070C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en-US" altLang="ja-JP" sz="400" b="1" dirty="0">
                <a:solidFill>
                  <a:srgbClr val="0070C0"/>
                </a:solidFill>
                <a:latin typeface="Meiryo UI" panose="020B0604030504040204" pitchFamily="50" charset="-128"/>
                <a:ea typeface="Meiryo UI" panose="020B0604030504040204" pitchFamily="50" charset="-128"/>
              </a:rPr>
              <a:t>※PDF</a:t>
            </a:r>
            <a:r>
              <a:rPr lang="ja-JP" altLang="en-US" sz="400" b="1" dirty="0" err="1">
                <a:solidFill>
                  <a:srgbClr val="0070C0"/>
                </a:solidFill>
                <a:latin typeface="Meiryo UI" panose="020B0604030504040204" pitchFamily="50" charset="-128"/>
                <a:ea typeface="Meiryo UI" panose="020B0604030504040204" pitchFamily="50" charset="-128"/>
              </a:rPr>
              <a:t>に保</a:t>
            </a:r>
            <a:r>
              <a:rPr lang="ja-JP" altLang="en-US" sz="400" b="1" dirty="0">
                <a:solidFill>
                  <a:srgbClr val="0070C0"/>
                </a:solidFill>
                <a:latin typeface="Meiryo UI" panose="020B0604030504040204" pitchFamily="50" charset="-128"/>
                <a:ea typeface="Meiryo UI" panose="020B0604030504040204" pitchFamily="50" charset="-128"/>
              </a:rPr>
              <a:t>存するときには削除してください。</a:t>
            </a:r>
            <a:endParaRPr lang="ja-JP" altLang="en-US" sz="400" dirty="0">
              <a:solidFill>
                <a:srgbClr val="0070C0"/>
              </a:solidFill>
              <a:latin typeface="Meiryo UI" panose="020B0604030504040204" pitchFamily="50" charset="-128"/>
              <a:ea typeface="Meiryo UI" panose="020B0604030504040204" pitchFamily="50" charset="-128"/>
            </a:endParaRPr>
          </a:p>
        </p:txBody>
      </p:sp>
      <p:sp>
        <p:nvSpPr>
          <p:cNvPr id="5" name="正方形/長方形 4"/>
          <p:cNvSpPr/>
          <p:nvPr/>
        </p:nvSpPr>
        <p:spPr>
          <a:xfrm>
            <a:off x="99195" y="311377"/>
            <a:ext cx="1997126" cy="334349"/>
          </a:xfrm>
          <a:prstGeom prst="rect">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287260" fontAlgn="base">
              <a:spcBef>
                <a:spcPct val="0"/>
              </a:spcBef>
              <a:spcAft>
                <a:spcPct val="0"/>
              </a:spcAft>
            </a:pPr>
            <a:r>
              <a:rPr lang="ja-JP" altLang="en-US" sz="677" b="1" dirty="0">
                <a:solidFill>
                  <a:srgbClr val="404040"/>
                </a:solidFill>
                <a:latin typeface="Meiryo UI" panose="020B0604030504040204" pitchFamily="50" charset="-128"/>
                <a:ea typeface="Meiryo UI" panose="020B0604030504040204" pitchFamily="50" charset="-128"/>
              </a:rPr>
              <a:t>このテンプレートは</a:t>
            </a:r>
            <a:endParaRPr lang="en-US" altLang="ja-JP" sz="677" b="1" dirty="0">
              <a:solidFill>
                <a:srgbClr val="404040"/>
              </a:solidFill>
              <a:latin typeface="Meiryo UI" panose="020B0604030504040204" pitchFamily="50" charset="-128"/>
              <a:ea typeface="Meiryo UI" panose="020B0604030504040204" pitchFamily="50" charset="-128"/>
            </a:endParaRPr>
          </a:p>
          <a:p>
            <a:pPr algn="ctr" defTabSz="287260" fontAlgn="base">
              <a:spcBef>
                <a:spcPct val="0"/>
              </a:spcBef>
              <a:spcAft>
                <a:spcPct val="0"/>
              </a:spcAft>
            </a:pPr>
            <a:r>
              <a:rPr lang="ja-JP" altLang="en-US" sz="677" b="1" dirty="0">
                <a:solidFill>
                  <a:srgbClr val="404040"/>
                </a:solidFill>
                <a:latin typeface="Meiryo UI" panose="020B0604030504040204" pitchFamily="50" charset="-128"/>
                <a:ea typeface="Meiryo UI" panose="020B0604030504040204" pitchFamily="50" charset="-128"/>
              </a:rPr>
              <a:t>通常サイズ名刺（</a:t>
            </a:r>
            <a:r>
              <a:rPr lang="en-US" altLang="ja-JP" sz="677" b="1" dirty="0">
                <a:solidFill>
                  <a:srgbClr val="404040"/>
                </a:solidFill>
                <a:latin typeface="Meiryo UI" panose="020B0604030504040204" pitchFamily="50" charset="-128"/>
                <a:ea typeface="Meiryo UI" panose="020B0604030504040204" pitchFamily="50" charset="-128"/>
              </a:rPr>
              <a:t>91㎜×55㎜</a:t>
            </a:r>
            <a:r>
              <a:rPr lang="ja-JP" altLang="en-US" sz="677" b="1" dirty="0">
                <a:solidFill>
                  <a:srgbClr val="404040"/>
                </a:solidFill>
                <a:latin typeface="Meiryo UI" panose="020B0604030504040204" pitchFamily="50" charset="-128"/>
                <a:ea typeface="Meiryo UI" panose="020B0604030504040204" pitchFamily="50" charset="-128"/>
              </a:rPr>
              <a:t>）の</a:t>
            </a:r>
          </a:p>
          <a:p>
            <a:pPr algn="ctr" defTabSz="287260" fontAlgn="base">
              <a:spcBef>
                <a:spcPct val="0"/>
              </a:spcBef>
              <a:spcAft>
                <a:spcPct val="0"/>
              </a:spcAft>
            </a:pPr>
            <a:r>
              <a:rPr lang="ja-JP" altLang="en-US" sz="677" b="1" dirty="0">
                <a:solidFill>
                  <a:srgbClr val="404040"/>
                </a:solidFill>
                <a:latin typeface="Meiryo UI" panose="020B0604030504040204" pitchFamily="50" charset="-128"/>
                <a:ea typeface="Meiryo UI" panose="020B0604030504040204" pitchFamily="50" charset="-128"/>
              </a:rPr>
              <a:t>テンプレートです。</a:t>
            </a:r>
          </a:p>
        </p:txBody>
      </p:sp>
      <p:sp>
        <p:nvSpPr>
          <p:cNvPr id="12" name="テキスト ボックス 11">
            <a:extLst>
              <a:ext uri="{FF2B5EF4-FFF2-40B4-BE49-F238E27FC236}">
                <a16:creationId xmlns:a16="http://schemas.microsoft.com/office/drawing/2014/main" id="{3DAF6E2C-CB1A-4208-A94A-A7F179EF752A}"/>
              </a:ext>
            </a:extLst>
          </p:cNvPr>
          <p:cNvSpPr txBox="1"/>
          <p:nvPr/>
        </p:nvSpPr>
        <p:spPr>
          <a:xfrm>
            <a:off x="233650" y="748361"/>
            <a:ext cx="1728214" cy="556201"/>
          </a:xfrm>
          <a:prstGeom prst="roundRect">
            <a:avLst/>
          </a:prstGeom>
          <a:solidFill>
            <a:schemeClr val="bg1"/>
          </a:solidFill>
          <a:ln w="12700">
            <a:solidFill>
              <a:schemeClr val="tx1"/>
            </a:solidFill>
          </a:ln>
        </p:spPr>
        <p:txBody>
          <a:bodyPr vert="horz" wrap="square" rtlCol="0">
            <a:noAutofit/>
          </a:bodyPr>
          <a:lstStyle/>
          <a:p>
            <a:pPr algn="ctr"/>
            <a:r>
              <a:rPr lang="en-US" altLang="ja-JP" sz="790" b="1" dirty="0">
                <a:latin typeface="Meiryo UI" panose="020B0604030504040204" pitchFamily="50" charset="-128"/>
                <a:ea typeface="Meiryo UI" panose="020B0604030504040204" pitchFamily="50" charset="-128"/>
                <a:cs typeface="Meiryo UI" panose="020B0604030504040204" pitchFamily="50" charset="-128"/>
              </a:rPr>
              <a:t>STEP1 </a:t>
            </a:r>
            <a:r>
              <a:rPr lang="ja-JP" altLang="en-US" sz="790" b="1" dirty="0">
                <a:latin typeface="Meiryo UI" panose="020B0604030504040204" pitchFamily="50" charset="-128"/>
                <a:ea typeface="Meiryo UI" panose="020B0604030504040204" pitchFamily="50" charset="-128"/>
                <a:cs typeface="Meiryo UI" panose="020B0604030504040204" pitchFamily="50" charset="-128"/>
              </a:rPr>
              <a:t>デザイン作成</a:t>
            </a:r>
            <a:endParaRPr lang="en-US" altLang="ja-JP" sz="790"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509"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508" b="1" dirty="0">
                <a:latin typeface="Meiryo UI" panose="020B0604030504040204" pitchFamily="50" charset="-128"/>
                <a:ea typeface="Meiryo UI" panose="020B0604030504040204" pitchFamily="50" charset="-128"/>
                <a:cs typeface="Meiryo UI" panose="020B0604030504040204" pitchFamily="50" charset="-128"/>
              </a:rPr>
              <a:t>２ページ目の白紙に文字や画像を入れデザインしてください。</a:t>
            </a:r>
            <a:r>
              <a:rPr lang="en-US" altLang="ja-JP" sz="508" dirty="0">
                <a:latin typeface="Meiryo UI" panose="020B0604030504040204" pitchFamily="50" charset="-128"/>
                <a:ea typeface="Meiryo UI" panose="020B0604030504040204" pitchFamily="50" charset="-128"/>
                <a:cs typeface="Meiryo UI" panose="020B0604030504040204" pitchFamily="50" charset="-128"/>
              </a:rPr>
              <a:t>※</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デザイン作成に当たっては</a:t>
            </a:r>
            <a:r>
              <a:rPr lang="en-US" altLang="ja-JP" sz="508" dirty="0">
                <a:latin typeface="Meiryo UI" panose="020B0604030504040204" pitchFamily="50" charset="-128"/>
                <a:ea typeface="Meiryo UI" panose="020B0604030504040204" pitchFamily="50" charset="-128"/>
                <a:cs typeface="Meiryo UI" panose="020B0604030504040204" pitchFamily="50" charset="-128"/>
              </a:rPr>
              <a:t>3</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ページ目の「デザイン作成時の注意事項」をご確認ください。</a:t>
            </a:r>
            <a:endParaRPr lang="en-US" altLang="ja-JP" sz="508" dirty="0">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テキスト ボックス 15">
            <a:extLst>
              <a:ext uri="{FF2B5EF4-FFF2-40B4-BE49-F238E27FC236}">
                <a16:creationId xmlns:a16="http://schemas.microsoft.com/office/drawing/2014/main" id="{34F2D7DD-4C2F-407F-8765-8D5357E7FD76}"/>
              </a:ext>
            </a:extLst>
          </p:cNvPr>
          <p:cNvSpPr txBox="1"/>
          <p:nvPr/>
        </p:nvSpPr>
        <p:spPr>
          <a:xfrm>
            <a:off x="233650" y="1419523"/>
            <a:ext cx="1728214" cy="803153"/>
          </a:xfrm>
          <a:prstGeom prst="roundRect">
            <a:avLst/>
          </a:prstGeom>
          <a:solidFill>
            <a:schemeClr val="bg1"/>
          </a:solidFill>
          <a:ln w="12700">
            <a:solidFill>
              <a:schemeClr val="tx1"/>
            </a:solidFill>
          </a:ln>
        </p:spPr>
        <p:txBody>
          <a:bodyPr vert="horz" wrap="square" rtlCol="0">
            <a:noAutofit/>
          </a:bodyPr>
          <a:lstStyle/>
          <a:p>
            <a:pPr algn="ctr"/>
            <a:r>
              <a:rPr lang="en-US" altLang="ja-JP" sz="790" b="1" dirty="0">
                <a:latin typeface="Meiryo UI" panose="020B0604030504040204" pitchFamily="50" charset="-128"/>
                <a:ea typeface="Meiryo UI" panose="020B0604030504040204" pitchFamily="50" charset="-128"/>
                <a:cs typeface="Meiryo UI" panose="020B0604030504040204" pitchFamily="50" charset="-128"/>
              </a:rPr>
              <a:t>STEP2 </a:t>
            </a:r>
            <a:r>
              <a:rPr lang="ja-JP" altLang="en-US" sz="790" b="1" dirty="0">
                <a:latin typeface="Meiryo UI" panose="020B0604030504040204" pitchFamily="50" charset="-128"/>
                <a:ea typeface="Meiryo UI" panose="020B0604030504040204" pitchFamily="50" charset="-128"/>
                <a:cs typeface="Meiryo UI" panose="020B0604030504040204" pitchFamily="50" charset="-128"/>
              </a:rPr>
              <a:t>仕上がりイメージ確認</a:t>
            </a:r>
            <a:endParaRPr lang="en-US" altLang="ja-JP" sz="790"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509"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508" b="1" dirty="0">
                <a:latin typeface="Meiryo UI" panose="020B0604030504040204" pitchFamily="50" charset="-128"/>
                <a:ea typeface="Meiryo UI" panose="020B0604030504040204" pitchFamily="50" charset="-128"/>
                <a:cs typeface="Meiryo UI" panose="020B0604030504040204" pitchFamily="50" charset="-128"/>
              </a:rPr>
              <a:t>仕上がりイメージライン</a:t>
            </a:r>
            <a:r>
              <a:rPr lang="en-US" altLang="ja-JP" sz="508" b="1" dirty="0">
                <a:latin typeface="Meiryo UI" panose="020B0604030504040204" pitchFamily="50" charset="-128"/>
                <a:ea typeface="Meiryo UI" panose="020B0604030504040204" pitchFamily="50" charset="-128"/>
                <a:cs typeface="Meiryo UI" panose="020B0604030504040204" pitchFamily="50" charset="-128"/>
              </a:rPr>
              <a:t>1,2</a:t>
            </a:r>
            <a:r>
              <a:rPr lang="ja-JP" altLang="en-US" sz="508" b="1" dirty="0">
                <a:latin typeface="Meiryo UI" panose="020B0604030504040204" pitchFamily="50" charset="-128"/>
                <a:ea typeface="Meiryo UI" panose="020B0604030504040204" pitchFamily="50" charset="-128"/>
                <a:cs typeface="Meiryo UI" panose="020B0604030504040204" pitchFamily="50" charset="-128"/>
              </a:rPr>
              <a:t>（</a:t>
            </a:r>
            <a:r>
              <a:rPr lang="ja-JP" altLang="en-US" sz="508" b="1"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赤</a:t>
            </a:r>
            <a:r>
              <a:rPr lang="ja-JP" altLang="en-US" sz="508" b="1" dirty="0">
                <a:latin typeface="Meiryo UI" panose="020B0604030504040204" pitchFamily="50" charset="-128"/>
                <a:ea typeface="Meiryo UI" panose="020B0604030504040204" pitchFamily="50" charset="-128"/>
                <a:cs typeface="Meiryo UI" panose="020B0604030504040204" pitchFamily="50" charset="-128"/>
              </a:rPr>
              <a:t>と</a:t>
            </a:r>
            <a:r>
              <a:rPr lang="ja-JP" altLang="en-US" sz="508" b="1" dirty="0">
                <a:solidFill>
                  <a:schemeClr val="accent5"/>
                </a:solidFill>
                <a:latin typeface="Meiryo UI" panose="020B0604030504040204" pitchFamily="50" charset="-128"/>
                <a:ea typeface="Meiryo UI" panose="020B0604030504040204" pitchFamily="50" charset="-128"/>
                <a:cs typeface="Meiryo UI" panose="020B0604030504040204" pitchFamily="50" charset="-128"/>
              </a:rPr>
              <a:t>青</a:t>
            </a:r>
            <a:r>
              <a:rPr lang="ja-JP" altLang="en-US" sz="508" b="1" dirty="0">
                <a:latin typeface="Meiryo UI" panose="020B0604030504040204" pitchFamily="50" charset="-128"/>
                <a:ea typeface="Meiryo UI" panose="020B0604030504040204" pitchFamily="50" charset="-128"/>
                <a:cs typeface="Meiryo UI" panose="020B0604030504040204" pitchFamily="50" charset="-128"/>
              </a:rPr>
              <a:t>の四角の線）を参考にして仕上がりを確認してください。</a:t>
            </a:r>
            <a:endParaRPr lang="en-US" altLang="ja-JP" sz="508" b="1" dirty="0">
              <a:latin typeface="Meiryo UI" panose="020B0604030504040204" pitchFamily="50" charset="-128"/>
              <a:ea typeface="Meiryo UI" panose="020B0604030504040204" pitchFamily="50" charset="-128"/>
              <a:cs typeface="Meiryo UI" panose="020B0604030504040204" pitchFamily="50" charset="-128"/>
            </a:endParaRPr>
          </a:p>
          <a:p>
            <a:r>
              <a:rPr lang="en-US" altLang="ja-JP" sz="508" dirty="0">
                <a:latin typeface="Meiryo UI" panose="020B0604030504040204" pitchFamily="50" charset="-128"/>
                <a:ea typeface="Meiryo UI" panose="020B0604030504040204" pitchFamily="50" charset="-128"/>
                <a:cs typeface="Meiryo UI" panose="020B0604030504040204" pitchFamily="50" charset="-128"/>
              </a:rPr>
              <a:t>※</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切れてはいけない文字などは</a:t>
            </a:r>
            <a:r>
              <a:rPr lang="ja-JP" altLang="en-US" sz="508" b="1" dirty="0">
                <a:solidFill>
                  <a:schemeClr val="accent5"/>
                </a:solidFill>
                <a:latin typeface="Meiryo UI" panose="020B0604030504040204" pitchFamily="50" charset="-128"/>
                <a:ea typeface="Meiryo UI" panose="020B0604030504040204" pitchFamily="50" charset="-128"/>
                <a:cs typeface="Meiryo UI" panose="020B0604030504040204" pitchFamily="50" charset="-128"/>
              </a:rPr>
              <a:t>青い四角</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の内側に収めください。フチ無し印刷をする場合は背景を</a:t>
            </a:r>
            <a:r>
              <a:rPr lang="ja-JP" altLang="en-US" sz="508"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赤色の四角の外側の黒い線まで塗り足してください。</a:t>
            </a:r>
          </a:p>
        </p:txBody>
      </p:sp>
      <p:sp>
        <p:nvSpPr>
          <p:cNvPr id="17" name="テキスト ボックス 16">
            <a:extLst>
              <a:ext uri="{FF2B5EF4-FFF2-40B4-BE49-F238E27FC236}">
                <a16:creationId xmlns:a16="http://schemas.microsoft.com/office/drawing/2014/main" id="{BE31A8EE-65B6-4D48-A22D-BC072BB2625B}"/>
              </a:ext>
            </a:extLst>
          </p:cNvPr>
          <p:cNvSpPr txBox="1"/>
          <p:nvPr/>
        </p:nvSpPr>
        <p:spPr>
          <a:xfrm>
            <a:off x="233650" y="2337636"/>
            <a:ext cx="1728214" cy="803153"/>
          </a:xfrm>
          <a:prstGeom prst="roundRect">
            <a:avLst/>
          </a:prstGeom>
          <a:solidFill>
            <a:schemeClr val="bg1"/>
          </a:solidFill>
          <a:ln w="12700">
            <a:solidFill>
              <a:schemeClr val="tx1"/>
            </a:solidFill>
          </a:ln>
        </p:spPr>
        <p:txBody>
          <a:bodyPr vert="horz" wrap="square" rtlCol="0">
            <a:noAutofit/>
          </a:bodyPr>
          <a:lstStyle/>
          <a:p>
            <a:pPr algn="ctr"/>
            <a:r>
              <a:rPr lang="en-US" altLang="ja-JP" sz="790" b="1" dirty="0">
                <a:latin typeface="Meiryo UI" panose="020B0604030504040204" pitchFamily="50" charset="-128"/>
                <a:ea typeface="Meiryo UI" panose="020B0604030504040204" pitchFamily="50" charset="-128"/>
                <a:cs typeface="Meiryo UI" panose="020B0604030504040204" pitchFamily="50" charset="-128"/>
              </a:rPr>
              <a:t>STEP3 </a:t>
            </a:r>
            <a:r>
              <a:rPr lang="ja-JP" altLang="en-US" sz="790" b="1" dirty="0">
                <a:latin typeface="Meiryo UI" panose="020B0604030504040204" pitchFamily="50" charset="-128"/>
                <a:ea typeface="Meiryo UI" panose="020B0604030504040204" pitchFamily="50" charset="-128"/>
                <a:cs typeface="Meiryo UI" panose="020B0604030504040204" pitchFamily="50" charset="-128"/>
              </a:rPr>
              <a:t>入稿用</a:t>
            </a:r>
            <a:r>
              <a:rPr lang="en-US" altLang="ja-JP" sz="790" b="1" dirty="0">
                <a:latin typeface="Meiryo UI" panose="020B0604030504040204" pitchFamily="50" charset="-128"/>
                <a:ea typeface="Meiryo UI" panose="020B0604030504040204" pitchFamily="50" charset="-128"/>
                <a:cs typeface="Meiryo UI" panose="020B0604030504040204" pitchFamily="50" charset="-128"/>
              </a:rPr>
              <a:t>PDF</a:t>
            </a:r>
            <a:r>
              <a:rPr lang="ja-JP" altLang="en-US" sz="790" b="1" dirty="0">
                <a:latin typeface="Meiryo UI" panose="020B0604030504040204" pitchFamily="50" charset="-128"/>
                <a:ea typeface="Meiryo UI" panose="020B0604030504040204" pitchFamily="50" charset="-128"/>
                <a:cs typeface="Meiryo UI" panose="020B0604030504040204" pitchFamily="50" charset="-128"/>
              </a:rPr>
              <a:t>に変換</a:t>
            </a:r>
            <a:endParaRPr lang="en-US" altLang="ja-JP" sz="790" b="1" dirty="0">
              <a:latin typeface="Meiryo UI" panose="020B0604030504040204" pitchFamily="50" charset="-128"/>
              <a:ea typeface="Meiryo UI" panose="020B0604030504040204" pitchFamily="50" charset="-128"/>
              <a:cs typeface="Meiryo UI" panose="020B0604030504040204" pitchFamily="50" charset="-128"/>
            </a:endParaRPr>
          </a:p>
          <a:p>
            <a:endParaRPr lang="en-US" altLang="ja-JP" sz="509"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508" dirty="0">
                <a:latin typeface="Meiryo UI" panose="020B0604030504040204" pitchFamily="50" charset="-128"/>
                <a:ea typeface="Meiryo UI" panose="020B0604030504040204" pitchFamily="50" charset="-128"/>
                <a:cs typeface="Meiryo UI" panose="020B0604030504040204" pitchFamily="50" charset="-128"/>
              </a:rPr>
              <a:t>確認できましたら</a:t>
            </a:r>
            <a:r>
              <a:rPr lang="ja-JP" altLang="en-US"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仕上がりイメージライン</a:t>
            </a:r>
            <a:r>
              <a:rPr lang="en-US" altLang="ja-JP"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1,2</a:t>
            </a:r>
            <a:r>
              <a:rPr lang="ja-JP" altLang="en-US" sz="508" b="1" u="sng" dirty="0" err="1">
                <a:solidFill>
                  <a:srgbClr val="FF0000"/>
                </a:solidFill>
                <a:latin typeface="Meiryo UI" panose="020B0604030504040204" pitchFamily="50" charset="-128"/>
                <a:ea typeface="Meiryo UI" panose="020B0604030504040204" pitchFamily="50" charset="-128"/>
                <a:cs typeface="Meiryo UI" panose="020B0604030504040204" pitchFamily="50" charset="-128"/>
              </a:rPr>
              <a:t>を削</a:t>
            </a:r>
            <a:r>
              <a:rPr lang="ja-JP" altLang="en-US"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除し</a:t>
            </a:r>
            <a:r>
              <a:rPr lang="ja-JP" altLang="en-US" sz="508"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a:t>
            </a:r>
            <a:endParaRPr lang="en-US" altLang="ja-JP" sz="508" dirty="0">
              <a:solidFill>
                <a:srgbClr val="FF0000"/>
              </a:solidFill>
              <a:latin typeface="Meiryo UI" panose="020B0604030504040204" pitchFamily="50" charset="-128"/>
              <a:ea typeface="Meiryo UI" panose="020B0604030504040204" pitchFamily="50" charset="-128"/>
              <a:cs typeface="Meiryo UI" panose="020B0604030504040204" pitchFamily="50" charset="-128"/>
            </a:endParaRPr>
          </a:p>
          <a:p>
            <a:r>
              <a:rPr lang="en-US" altLang="ja-JP"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2</a:t>
            </a:r>
            <a:r>
              <a:rPr lang="ja-JP" altLang="en-US"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ページ目のみを</a:t>
            </a:r>
            <a:r>
              <a:rPr lang="en-US" altLang="ja-JP"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PDF</a:t>
            </a:r>
            <a:r>
              <a:rPr lang="ja-JP" altLang="en-US" sz="508" b="1" u="sng" dirty="0" err="1">
                <a:solidFill>
                  <a:srgbClr val="FF0000"/>
                </a:solidFill>
                <a:latin typeface="Meiryo UI" panose="020B0604030504040204" pitchFamily="50" charset="-128"/>
                <a:ea typeface="Meiryo UI" panose="020B0604030504040204" pitchFamily="50" charset="-128"/>
                <a:cs typeface="Meiryo UI" panose="020B0604030504040204" pitchFamily="50" charset="-128"/>
              </a:rPr>
              <a:t>で保</a:t>
            </a:r>
            <a:r>
              <a:rPr lang="ja-JP" altLang="en-US" sz="508" b="1" u="sng" dirty="0">
                <a:solidFill>
                  <a:srgbClr val="FF0000"/>
                </a:solidFill>
                <a:latin typeface="Meiryo UI" panose="020B0604030504040204" pitchFamily="50" charset="-128"/>
                <a:ea typeface="Meiryo UI" panose="020B0604030504040204" pitchFamily="50" charset="-128"/>
                <a:cs typeface="Meiryo UI" panose="020B0604030504040204" pitchFamily="50" charset="-128"/>
              </a:rPr>
              <a:t>存</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してください。</a:t>
            </a:r>
            <a:endParaRPr lang="en-US" altLang="ja-JP" sz="508" dirty="0">
              <a:latin typeface="Meiryo UI" panose="020B0604030504040204" pitchFamily="50" charset="-128"/>
              <a:ea typeface="Meiryo UI" panose="020B0604030504040204" pitchFamily="50" charset="-128"/>
              <a:cs typeface="Meiryo UI" panose="020B0604030504040204" pitchFamily="50" charset="-128"/>
            </a:endParaRPr>
          </a:p>
          <a:p>
            <a:r>
              <a:rPr lang="en-US" altLang="ja-JP" sz="508" dirty="0">
                <a:latin typeface="Meiryo UI" panose="020B0604030504040204" pitchFamily="50" charset="-128"/>
                <a:ea typeface="Meiryo UI" panose="020B0604030504040204" pitchFamily="50" charset="-128"/>
                <a:cs typeface="Meiryo UI" panose="020B0604030504040204" pitchFamily="50" charset="-128"/>
              </a:rPr>
              <a:t>PDF</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保存方法：「ファイル」→「エクスポート」→「</a:t>
            </a:r>
            <a:r>
              <a:rPr lang="en-US" altLang="ja-JP" sz="508" dirty="0">
                <a:latin typeface="Meiryo UI" panose="020B0604030504040204" pitchFamily="50" charset="-128"/>
                <a:ea typeface="Meiryo UI" panose="020B0604030504040204" pitchFamily="50" charset="-128"/>
                <a:cs typeface="Meiryo UI" panose="020B0604030504040204" pitchFamily="50" charset="-128"/>
              </a:rPr>
              <a:t>PDF/XPS</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の作成」</a:t>
            </a:r>
            <a:endParaRPr lang="en-US" altLang="ja-JP" sz="508" dirty="0">
              <a:latin typeface="Meiryo UI" panose="020B0604030504040204" pitchFamily="50" charset="-128"/>
              <a:ea typeface="Meiryo UI" panose="020B0604030504040204" pitchFamily="50" charset="-128"/>
              <a:cs typeface="Meiryo UI" panose="020B0604030504040204" pitchFamily="50" charset="-128"/>
            </a:endParaRPr>
          </a:p>
          <a:p>
            <a:r>
              <a:rPr lang="ja-JP" altLang="en-US" sz="508" dirty="0">
                <a:latin typeface="Meiryo UI" panose="020B0604030504040204" pitchFamily="50" charset="-128"/>
                <a:ea typeface="Meiryo UI" panose="020B0604030504040204" pitchFamily="50" charset="-128"/>
                <a:cs typeface="Meiryo UI" panose="020B0604030504040204" pitchFamily="50" charset="-128"/>
              </a:rPr>
              <a:t>保存した</a:t>
            </a:r>
            <a:r>
              <a:rPr lang="en-US" altLang="ja-JP" sz="508" dirty="0">
                <a:latin typeface="Meiryo UI" panose="020B0604030504040204" pitchFamily="50" charset="-128"/>
                <a:ea typeface="Meiryo UI" panose="020B0604030504040204" pitchFamily="50" charset="-128"/>
                <a:cs typeface="Meiryo UI" panose="020B0604030504040204" pitchFamily="50" charset="-128"/>
              </a:rPr>
              <a:t>PDF</a:t>
            </a:r>
            <a:r>
              <a:rPr lang="ja-JP" altLang="en-US" sz="508" dirty="0">
                <a:latin typeface="Meiryo UI" panose="020B0604030504040204" pitchFamily="50" charset="-128"/>
                <a:ea typeface="Meiryo UI" panose="020B0604030504040204" pitchFamily="50" charset="-128"/>
                <a:cs typeface="Meiryo UI" panose="020B0604030504040204" pitchFamily="50" charset="-128"/>
              </a:rPr>
              <a:t>データはご注文の際にアップロードしてください</a:t>
            </a:r>
            <a:endParaRPr lang="en-US" altLang="ja-JP" sz="508" dirty="0">
              <a:latin typeface="Meiryo UI" panose="020B0604030504040204" pitchFamily="50" charset="-128"/>
              <a:ea typeface="Meiryo UI" panose="020B0604030504040204" pitchFamily="50" charset="-128"/>
              <a:cs typeface="Meiryo UI" panose="020B0604030504040204" pitchFamily="50" charset="-128"/>
            </a:endParaRPr>
          </a:p>
        </p:txBody>
      </p:sp>
    </p:spTree>
    <p:extLst>
      <p:ext uri="{BB962C8B-B14F-4D97-AF65-F5344CB8AC3E}">
        <p14:creationId xmlns:p14="http://schemas.microsoft.com/office/powerpoint/2010/main" val="14515955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グループ化 13">
            <a:extLst>
              <a:ext uri="{FF2B5EF4-FFF2-40B4-BE49-F238E27FC236}">
                <a16:creationId xmlns:a16="http://schemas.microsoft.com/office/drawing/2014/main" id="{A6548908-723E-47AB-A561-BFE0C2FE0A38}"/>
              </a:ext>
            </a:extLst>
          </p:cNvPr>
          <p:cNvGrpSpPr/>
          <p:nvPr/>
        </p:nvGrpSpPr>
        <p:grpSpPr>
          <a:xfrm>
            <a:off x="-1054587" y="250"/>
            <a:ext cx="3249999" cy="3492000"/>
            <a:chOff x="-1054587" y="250"/>
            <a:chExt cx="3249999" cy="3492000"/>
          </a:xfrm>
        </p:grpSpPr>
        <p:sp>
          <p:nvSpPr>
            <p:cNvPr id="8" name="正方形/長方形 7">
              <a:extLst>
                <a:ext uri="{FF2B5EF4-FFF2-40B4-BE49-F238E27FC236}">
                  <a16:creationId xmlns:a16="http://schemas.microsoft.com/office/drawing/2014/main" id="{26B2E1B8-932C-4987-A823-982BECDFBADF}"/>
                </a:ext>
              </a:extLst>
            </p:cNvPr>
            <p:cNvSpPr/>
            <p:nvPr/>
          </p:nvSpPr>
          <p:spPr>
            <a:xfrm>
              <a:off x="100" y="250"/>
              <a:ext cx="2195312" cy="34920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404">
                <a:solidFill>
                  <a:prstClr val="white"/>
                </a:solidFill>
              </a:endParaRPr>
            </a:p>
          </p:txBody>
        </p:sp>
        <p:sp>
          <p:nvSpPr>
            <p:cNvPr id="9" name="正方形/長方形 8">
              <a:extLst>
                <a:ext uri="{FF2B5EF4-FFF2-40B4-BE49-F238E27FC236}">
                  <a16:creationId xmlns:a16="http://schemas.microsoft.com/office/drawing/2014/main" id="{F55D949F-CED3-4F03-8F52-23A9FC792962}"/>
                </a:ext>
              </a:extLst>
            </p:cNvPr>
            <p:cNvSpPr/>
            <p:nvPr/>
          </p:nvSpPr>
          <p:spPr>
            <a:xfrm>
              <a:off x="107756" y="108250"/>
              <a:ext cx="1980000" cy="3276000"/>
            </a:xfrm>
            <a:prstGeom prst="rect">
              <a:avLst/>
            </a:prstGeom>
            <a:noFill/>
            <a:ln w="127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404">
                <a:solidFill>
                  <a:prstClr val="white"/>
                </a:solidFill>
              </a:endParaRPr>
            </a:p>
          </p:txBody>
        </p:sp>
        <p:sp>
          <p:nvSpPr>
            <p:cNvPr id="10" name="正方形/長方形 9">
              <a:extLst>
                <a:ext uri="{FF2B5EF4-FFF2-40B4-BE49-F238E27FC236}">
                  <a16:creationId xmlns:a16="http://schemas.microsoft.com/office/drawing/2014/main" id="{3EA8CCC8-9D85-469D-A875-83A8ADE1A42B}"/>
                </a:ext>
              </a:extLst>
            </p:cNvPr>
            <p:cNvSpPr/>
            <p:nvPr/>
          </p:nvSpPr>
          <p:spPr>
            <a:xfrm>
              <a:off x="179756" y="180250"/>
              <a:ext cx="1836000" cy="3132000"/>
            </a:xfrm>
            <a:prstGeom prst="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404">
                <a:solidFill>
                  <a:prstClr val="white"/>
                </a:solidFill>
              </a:endParaRPr>
            </a:p>
          </p:txBody>
        </p:sp>
        <p:sp>
          <p:nvSpPr>
            <p:cNvPr id="11" name="PubRRectCallout">
              <a:extLst>
                <a:ext uri="{FF2B5EF4-FFF2-40B4-BE49-F238E27FC236}">
                  <a16:creationId xmlns:a16="http://schemas.microsoft.com/office/drawing/2014/main" id="{F0437F05-8C32-491D-A7EC-CD83D2DEF889}"/>
                </a:ext>
              </a:extLst>
            </p:cNvPr>
            <p:cNvSpPr>
              <a:spLocks noEditPoints="1" noChangeArrowheads="1"/>
            </p:cNvSpPr>
            <p:nvPr/>
          </p:nvSpPr>
          <p:spPr bwMode="auto">
            <a:xfrm>
              <a:off x="-1054587" y="57366"/>
              <a:ext cx="871727" cy="508021"/>
            </a:xfrm>
            <a:prstGeom prst="wedgeRectCallout">
              <a:avLst>
                <a:gd name="adj1" fmla="val 59647"/>
                <a:gd name="adj2" fmla="val 42656"/>
              </a:avLst>
            </a:prstGeom>
            <a:solidFill>
              <a:schemeClr val="bg1"/>
            </a:solidFill>
            <a:ln w="12700">
              <a:solidFill>
                <a:schemeClr val="tx1"/>
              </a:solidFill>
              <a:miter lim="800000"/>
              <a:headEnd/>
              <a:tailEnd/>
            </a:ln>
            <a:effectLst>
              <a:outerShdw dist="107763" dir="2700000" algn="ctr" rotWithShape="0">
                <a:srgbClr val="808080"/>
              </a:outerShdw>
            </a:effectLst>
          </p:spPr>
          <p:txBody>
            <a:bodyPr/>
            <a:lstStyle/>
            <a:p>
              <a:pPr defTabSz="287332" fontAlgn="base">
                <a:spcBef>
                  <a:spcPct val="0"/>
                </a:spcBef>
                <a:spcAft>
                  <a:spcPct val="0"/>
                </a:spcAft>
              </a:pPr>
              <a:r>
                <a:rPr lang="ja-JP" altLang="en-US" sz="400" dirty="0">
                  <a:solidFill>
                    <a:prstClr val="black"/>
                  </a:solidFill>
                  <a:latin typeface="Meiryo UI" panose="020B0604030504040204" pitchFamily="50" charset="-128"/>
                  <a:ea typeface="Meiryo UI" panose="020B0604030504040204" pitchFamily="50" charset="-128"/>
                </a:rPr>
                <a:t>テンプレートのサイズは黒の枠</a:t>
              </a:r>
              <a:r>
                <a:rPr lang="en-US" altLang="ja-JP" sz="400" dirty="0">
                  <a:solidFill>
                    <a:prstClr val="black"/>
                  </a:solidFill>
                  <a:latin typeface="Meiryo UI" panose="020B0604030504040204" pitchFamily="50" charset="-128"/>
                  <a:ea typeface="Meiryo UI" panose="020B0604030504040204" pitchFamily="50" charset="-128"/>
                </a:rPr>
                <a:t>(97㎜×61㎜</a:t>
              </a:r>
              <a:r>
                <a:rPr lang="ja-JP" altLang="en-US" sz="400" dirty="0">
                  <a:solidFill>
                    <a:prstClr val="black"/>
                  </a:solidFill>
                  <a:latin typeface="Meiryo UI" panose="020B0604030504040204" pitchFamily="50" charset="-128"/>
                  <a:ea typeface="Meiryo UI" panose="020B0604030504040204" pitchFamily="50" charset="-128"/>
                </a:rPr>
                <a:t>）で作成しています。</a:t>
              </a:r>
              <a:endParaRPr lang="en-US" altLang="ja-JP" sz="400" dirty="0">
                <a:solidFill>
                  <a:prstClr val="black"/>
                </a:solidFill>
                <a:latin typeface="Meiryo UI" panose="020B0604030504040204" pitchFamily="50" charset="-128"/>
                <a:ea typeface="Meiryo UI" panose="020B0604030504040204" pitchFamily="50" charset="-128"/>
              </a:endParaRPr>
            </a:p>
            <a:p>
              <a:pPr defTabSz="287332" fontAlgn="base">
                <a:spcBef>
                  <a:spcPct val="0"/>
                </a:spcBef>
                <a:spcAft>
                  <a:spcPct val="0"/>
                </a:spcAft>
              </a:pPr>
              <a:endParaRPr lang="en-US" altLang="ja-JP" sz="400" dirty="0">
                <a:solidFill>
                  <a:prstClr val="black"/>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en-US" altLang="ja-JP" sz="400" dirty="0">
                  <a:solidFill>
                    <a:prstClr val="black"/>
                  </a:solidFill>
                  <a:latin typeface="Meiryo UI" panose="020B0604030504040204" pitchFamily="50" charset="-128"/>
                  <a:ea typeface="Meiryo UI" panose="020B0604030504040204" pitchFamily="50" charset="-128"/>
                </a:rPr>
                <a:t>※</a:t>
              </a:r>
              <a:r>
                <a:rPr lang="ja-JP" altLang="en-US" sz="400" dirty="0">
                  <a:solidFill>
                    <a:prstClr val="black"/>
                  </a:solidFill>
                  <a:latin typeface="Meiryo UI" panose="020B0604030504040204" pitchFamily="50" charset="-128"/>
                  <a:ea typeface="Meiryo UI" panose="020B0604030504040204" pitchFamily="50" charset="-128"/>
                </a:rPr>
                <a:t>名刺の実寸（</a:t>
              </a:r>
              <a:r>
                <a:rPr lang="en-US" altLang="ja-JP" sz="400" dirty="0">
                  <a:solidFill>
                    <a:prstClr val="black"/>
                  </a:solidFill>
                  <a:latin typeface="Meiryo UI" panose="020B0604030504040204" pitchFamily="50" charset="-128"/>
                  <a:ea typeface="Meiryo UI" panose="020B0604030504040204" pitchFamily="50" charset="-128"/>
                </a:rPr>
                <a:t>91×55</a:t>
              </a:r>
              <a:r>
                <a:rPr lang="ja-JP" altLang="en-US" sz="400" dirty="0">
                  <a:solidFill>
                    <a:prstClr val="black"/>
                  </a:solidFill>
                  <a:latin typeface="Meiryo UI" panose="020B0604030504040204" pitchFamily="50" charset="-128"/>
                  <a:ea typeface="Meiryo UI" panose="020B0604030504040204" pitchFamily="50" charset="-128"/>
                </a:rPr>
                <a:t>㎜）より上下左右</a:t>
              </a:r>
              <a:r>
                <a:rPr lang="en-US" altLang="ja-JP" sz="400" dirty="0">
                  <a:solidFill>
                    <a:prstClr val="black"/>
                  </a:solidFill>
                  <a:latin typeface="Meiryo UI" panose="020B0604030504040204" pitchFamily="50" charset="-128"/>
                  <a:ea typeface="Meiryo UI" panose="020B0604030504040204" pitchFamily="50" charset="-128"/>
                </a:rPr>
                <a:t>3</a:t>
              </a:r>
              <a:r>
                <a:rPr lang="ja-JP" altLang="en-US" sz="400" dirty="0">
                  <a:solidFill>
                    <a:prstClr val="black"/>
                  </a:solidFill>
                  <a:latin typeface="Meiryo UI" panose="020B0604030504040204" pitchFamily="50" charset="-128"/>
                  <a:ea typeface="Meiryo UI" panose="020B0604030504040204" pitchFamily="50" charset="-128"/>
                </a:rPr>
                <a:t>㎜づつ広いサイズです。</a:t>
              </a:r>
              <a:endParaRPr lang="ja-JP" altLang="en-US" sz="400" b="1" dirty="0">
                <a:solidFill>
                  <a:prstClr val="black"/>
                </a:solidFill>
                <a:latin typeface="Meiryo UI" panose="020B0604030504040204" pitchFamily="50" charset="-128"/>
                <a:ea typeface="Meiryo UI" panose="020B0604030504040204" pitchFamily="50" charset="-128"/>
              </a:endParaRPr>
            </a:p>
          </p:txBody>
        </p:sp>
        <p:sp>
          <p:nvSpPr>
            <p:cNvPr id="12" name="PubRRectCallout">
              <a:extLst>
                <a:ext uri="{FF2B5EF4-FFF2-40B4-BE49-F238E27FC236}">
                  <a16:creationId xmlns:a16="http://schemas.microsoft.com/office/drawing/2014/main" id="{54202EB8-EFAF-4939-AD70-B4427C5B4628}"/>
                </a:ext>
              </a:extLst>
            </p:cNvPr>
            <p:cNvSpPr>
              <a:spLocks noEditPoints="1" noChangeArrowheads="1"/>
            </p:cNvSpPr>
            <p:nvPr/>
          </p:nvSpPr>
          <p:spPr bwMode="auto">
            <a:xfrm>
              <a:off x="-1054587" y="645727"/>
              <a:ext cx="846628" cy="610656"/>
            </a:xfrm>
            <a:prstGeom prst="wedgeRectCallout">
              <a:avLst>
                <a:gd name="adj1" fmla="val 62895"/>
                <a:gd name="adj2" fmla="val 19268"/>
              </a:avLst>
            </a:prstGeom>
            <a:solidFill>
              <a:schemeClr val="bg1"/>
            </a:solidFill>
            <a:ln w="12700">
              <a:solidFill>
                <a:srgbClr val="FF0000"/>
              </a:solidFill>
              <a:miter lim="800000"/>
              <a:headEnd/>
              <a:tailEnd/>
            </a:ln>
            <a:effectLst>
              <a:outerShdw dist="107763" dir="2700000" algn="ctr" rotWithShape="0">
                <a:srgbClr val="FF0000"/>
              </a:outerShdw>
            </a:effectLst>
          </p:spPr>
          <p:txBody>
            <a:bodyPr/>
            <a:lstStyle/>
            <a:p>
              <a:pPr defTabSz="287332" fontAlgn="base">
                <a:spcBef>
                  <a:spcPct val="0"/>
                </a:spcBef>
                <a:spcAft>
                  <a:spcPct val="0"/>
                </a:spcAft>
              </a:pPr>
              <a:r>
                <a:rPr lang="en-US" altLang="ja-JP" sz="400" b="1" dirty="0">
                  <a:solidFill>
                    <a:srgbClr val="FF0000"/>
                  </a:solidFill>
                  <a:latin typeface="Meiryo UI" panose="020B0604030504040204" pitchFamily="50" charset="-128"/>
                  <a:ea typeface="Meiryo UI" panose="020B0604030504040204" pitchFamily="50" charset="-128"/>
                </a:rPr>
                <a:t>【</a:t>
              </a:r>
              <a:r>
                <a:rPr lang="ja-JP" altLang="en-US" sz="400" b="1" dirty="0">
                  <a:solidFill>
                    <a:srgbClr val="FF0000"/>
                  </a:solidFill>
                  <a:latin typeface="Meiryo UI" panose="020B0604030504040204" pitchFamily="50" charset="-128"/>
                  <a:ea typeface="Meiryo UI" panose="020B0604030504040204" pitchFamily="50" charset="-128"/>
                </a:rPr>
                <a:t>仕上がりイメージライン</a:t>
              </a:r>
              <a:r>
                <a:rPr lang="en-US" altLang="ja-JP" sz="400" b="1" dirty="0">
                  <a:solidFill>
                    <a:srgbClr val="FF0000"/>
                  </a:solidFill>
                  <a:latin typeface="Meiryo UI" panose="020B0604030504040204" pitchFamily="50" charset="-128"/>
                  <a:ea typeface="Meiryo UI" panose="020B0604030504040204" pitchFamily="50" charset="-128"/>
                </a:rPr>
                <a:t>1】</a:t>
              </a:r>
            </a:p>
            <a:p>
              <a:pPr defTabSz="287332" fontAlgn="base">
                <a:spcBef>
                  <a:spcPct val="0"/>
                </a:spcBef>
                <a:spcAft>
                  <a:spcPct val="0"/>
                </a:spcAft>
              </a:pPr>
              <a:r>
                <a:rPr lang="ja-JP" altLang="en-US" sz="400" dirty="0">
                  <a:solidFill>
                    <a:srgbClr val="FF0000"/>
                  </a:solidFill>
                  <a:latin typeface="Meiryo UI" panose="020B0604030504040204" pitchFamily="50" charset="-128"/>
                  <a:ea typeface="Meiryo UI" panose="020B0604030504040204" pitchFamily="50" charset="-128"/>
                </a:rPr>
                <a:t>印刷物の仕上がりサイズは</a:t>
              </a:r>
              <a:endParaRPr lang="en-US" altLang="ja-JP" sz="400"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ja-JP" altLang="en-US" sz="400" dirty="0">
                  <a:solidFill>
                    <a:srgbClr val="FF0000"/>
                  </a:solidFill>
                  <a:latin typeface="Meiryo UI" panose="020B0604030504040204" pitchFamily="50" charset="-128"/>
                  <a:ea typeface="Meiryo UI" panose="020B0604030504040204" pitchFamily="50" charset="-128"/>
                </a:rPr>
                <a:t>赤の枠で作成します。</a:t>
              </a:r>
              <a:endParaRPr lang="en-US" altLang="ja-JP" sz="400"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ja-JP" altLang="en-US" sz="400" dirty="0">
                  <a:solidFill>
                    <a:srgbClr val="FF0000"/>
                  </a:solidFill>
                  <a:latin typeface="Meiryo UI" panose="020B0604030504040204" pitchFamily="50" charset="-128"/>
                  <a:ea typeface="Meiryo UI" panose="020B0604030504040204" pitchFamily="50" charset="-128"/>
                </a:rPr>
                <a:t>フチなしで印刷したい場合は黒の枠まで塗り足しを付けてください。</a:t>
              </a:r>
              <a:endParaRPr lang="en-US" altLang="ja-JP" sz="400"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endParaRPr lang="en-US" altLang="ja-JP" sz="400" b="1" dirty="0">
                <a:solidFill>
                  <a:srgbClr val="FF000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en-US" altLang="ja-JP" sz="400" b="1" dirty="0">
                  <a:solidFill>
                    <a:srgbClr val="FF0000"/>
                  </a:solidFill>
                  <a:latin typeface="Meiryo UI" panose="020B0604030504040204" pitchFamily="50" charset="-128"/>
                  <a:ea typeface="Meiryo UI" panose="020B0604030504040204" pitchFamily="50" charset="-128"/>
                </a:rPr>
                <a:t>※PDF</a:t>
              </a:r>
              <a:r>
                <a:rPr lang="ja-JP" altLang="en-US" sz="400" b="1" dirty="0" err="1">
                  <a:solidFill>
                    <a:srgbClr val="FF0000"/>
                  </a:solidFill>
                  <a:latin typeface="Meiryo UI" panose="020B0604030504040204" pitchFamily="50" charset="-128"/>
                  <a:ea typeface="Meiryo UI" panose="020B0604030504040204" pitchFamily="50" charset="-128"/>
                </a:rPr>
                <a:t>に保</a:t>
              </a:r>
              <a:r>
                <a:rPr lang="ja-JP" altLang="en-US" sz="400" b="1" dirty="0">
                  <a:solidFill>
                    <a:srgbClr val="FF0000"/>
                  </a:solidFill>
                  <a:latin typeface="Meiryo UI" panose="020B0604030504040204" pitchFamily="50" charset="-128"/>
                  <a:ea typeface="Meiryo UI" panose="020B0604030504040204" pitchFamily="50" charset="-128"/>
                </a:rPr>
                <a:t>存するときには削除してください。</a:t>
              </a:r>
            </a:p>
          </p:txBody>
        </p:sp>
        <p:sp>
          <p:nvSpPr>
            <p:cNvPr id="13" name="PubRRectCallout">
              <a:extLst>
                <a:ext uri="{FF2B5EF4-FFF2-40B4-BE49-F238E27FC236}">
                  <a16:creationId xmlns:a16="http://schemas.microsoft.com/office/drawing/2014/main" id="{A020FDC4-7642-42CC-B80A-1DFBB3F957C9}"/>
                </a:ext>
              </a:extLst>
            </p:cNvPr>
            <p:cNvSpPr>
              <a:spLocks noEditPoints="1" noChangeArrowheads="1"/>
            </p:cNvSpPr>
            <p:nvPr/>
          </p:nvSpPr>
          <p:spPr bwMode="auto">
            <a:xfrm>
              <a:off x="-1044951" y="1336723"/>
              <a:ext cx="871727" cy="610655"/>
            </a:xfrm>
            <a:prstGeom prst="wedgeRectCallout">
              <a:avLst>
                <a:gd name="adj1" fmla="val 59031"/>
                <a:gd name="adj2" fmla="val -15498"/>
              </a:avLst>
            </a:prstGeom>
            <a:solidFill>
              <a:schemeClr val="bg1"/>
            </a:solidFill>
            <a:ln w="12700">
              <a:solidFill>
                <a:srgbClr val="0070C0"/>
              </a:solidFill>
              <a:miter lim="800000"/>
              <a:headEnd/>
              <a:tailEnd/>
            </a:ln>
            <a:effectLst>
              <a:outerShdw dist="107763" dir="2700000" algn="ctr" rotWithShape="0">
                <a:srgbClr val="0070C0"/>
              </a:outerShdw>
            </a:effectLst>
          </p:spPr>
          <p:txBody>
            <a:bodyPr/>
            <a:lstStyle/>
            <a:p>
              <a:pPr defTabSz="287332" fontAlgn="base">
                <a:spcBef>
                  <a:spcPct val="0"/>
                </a:spcBef>
                <a:spcAft>
                  <a:spcPct val="0"/>
                </a:spcAft>
              </a:pPr>
              <a:r>
                <a:rPr lang="en-US" altLang="ja-JP" sz="400" b="1" dirty="0">
                  <a:solidFill>
                    <a:srgbClr val="0070C0"/>
                  </a:solidFill>
                  <a:latin typeface="Meiryo UI" panose="020B0604030504040204" pitchFamily="50" charset="-128"/>
                  <a:ea typeface="Meiryo UI" panose="020B0604030504040204" pitchFamily="50" charset="-128"/>
                </a:rPr>
                <a:t>【</a:t>
              </a:r>
              <a:r>
                <a:rPr lang="ja-JP" altLang="en-US" sz="400" b="1" dirty="0">
                  <a:solidFill>
                    <a:srgbClr val="0070C0"/>
                  </a:solidFill>
                  <a:latin typeface="Meiryo UI" panose="020B0604030504040204" pitchFamily="50" charset="-128"/>
                  <a:ea typeface="Meiryo UI" panose="020B0604030504040204" pitchFamily="50" charset="-128"/>
                </a:rPr>
                <a:t>仕上がりイメージライン</a:t>
              </a:r>
              <a:r>
                <a:rPr lang="en-US" altLang="ja-JP" sz="400" b="1" dirty="0">
                  <a:solidFill>
                    <a:srgbClr val="0070C0"/>
                  </a:solidFill>
                  <a:latin typeface="Meiryo UI" panose="020B0604030504040204" pitchFamily="50" charset="-128"/>
                  <a:ea typeface="Meiryo UI" panose="020B0604030504040204" pitchFamily="50" charset="-128"/>
                </a:rPr>
                <a:t>2】</a:t>
              </a:r>
            </a:p>
            <a:p>
              <a:pPr defTabSz="287332" fontAlgn="base">
                <a:spcBef>
                  <a:spcPct val="0"/>
                </a:spcBef>
                <a:spcAft>
                  <a:spcPct val="0"/>
                </a:spcAft>
              </a:pPr>
              <a:r>
                <a:rPr lang="ja-JP" altLang="en-US" sz="400" dirty="0">
                  <a:solidFill>
                    <a:srgbClr val="0070C0"/>
                  </a:solidFill>
                  <a:latin typeface="Meiryo UI" panose="020B0604030504040204" pitchFamily="50" charset="-128"/>
                  <a:ea typeface="Meiryo UI" panose="020B0604030504040204" pitchFamily="50" charset="-128"/>
                </a:rPr>
                <a:t>文字・イラスト・写真の絵柄等、</a:t>
              </a:r>
              <a:endParaRPr lang="en-US" altLang="ja-JP" sz="400" dirty="0">
                <a:solidFill>
                  <a:srgbClr val="0070C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ja-JP" altLang="en-US" sz="400" dirty="0">
                  <a:solidFill>
                    <a:srgbClr val="0070C0"/>
                  </a:solidFill>
                  <a:latin typeface="Meiryo UI" panose="020B0604030504040204" pitchFamily="50" charset="-128"/>
                  <a:ea typeface="Meiryo UI" panose="020B0604030504040204" pitchFamily="50" charset="-128"/>
                </a:rPr>
                <a:t>仕上がりで切れてはいけない部分は青の枠の中に収めてください。</a:t>
              </a:r>
              <a:endParaRPr lang="en-US" altLang="ja-JP" sz="400" dirty="0">
                <a:solidFill>
                  <a:srgbClr val="0070C0"/>
                </a:solidFill>
                <a:latin typeface="Meiryo UI" panose="020B0604030504040204" pitchFamily="50" charset="-128"/>
                <a:ea typeface="Meiryo UI" panose="020B0604030504040204" pitchFamily="50" charset="-128"/>
              </a:endParaRPr>
            </a:p>
            <a:p>
              <a:pPr defTabSz="287332" fontAlgn="base">
                <a:spcBef>
                  <a:spcPct val="0"/>
                </a:spcBef>
                <a:spcAft>
                  <a:spcPct val="0"/>
                </a:spcAft>
              </a:pPr>
              <a:endParaRPr lang="en-US" altLang="ja-JP" sz="400" dirty="0">
                <a:solidFill>
                  <a:srgbClr val="0070C0"/>
                </a:solidFill>
                <a:latin typeface="Meiryo UI" panose="020B0604030504040204" pitchFamily="50" charset="-128"/>
                <a:ea typeface="Meiryo UI" panose="020B0604030504040204" pitchFamily="50" charset="-128"/>
              </a:endParaRPr>
            </a:p>
            <a:p>
              <a:pPr defTabSz="287332" fontAlgn="base">
                <a:spcBef>
                  <a:spcPct val="0"/>
                </a:spcBef>
                <a:spcAft>
                  <a:spcPct val="0"/>
                </a:spcAft>
              </a:pPr>
              <a:r>
                <a:rPr lang="en-US" altLang="ja-JP" sz="400" b="1" dirty="0">
                  <a:solidFill>
                    <a:srgbClr val="0070C0"/>
                  </a:solidFill>
                  <a:latin typeface="Meiryo UI" panose="020B0604030504040204" pitchFamily="50" charset="-128"/>
                  <a:ea typeface="Meiryo UI" panose="020B0604030504040204" pitchFamily="50" charset="-128"/>
                </a:rPr>
                <a:t>※PDF</a:t>
              </a:r>
              <a:r>
                <a:rPr lang="ja-JP" altLang="en-US" sz="400" b="1" dirty="0" err="1">
                  <a:solidFill>
                    <a:srgbClr val="0070C0"/>
                  </a:solidFill>
                  <a:latin typeface="Meiryo UI" panose="020B0604030504040204" pitchFamily="50" charset="-128"/>
                  <a:ea typeface="Meiryo UI" panose="020B0604030504040204" pitchFamily="50" charset="-128"/>
                </a:rPr>
                <a:t>に保</a:t>
              </a:r>
              <a:r>
                <a:rPr lang="ja-JP" altLang="en-US" sz="400" b="1" dirty="0">
                  <a:solidFill>
                    <a:srgbClr val="0070C0"/>
                  </a:solidFill>
                  <a:latin typeface="Meiryo UI" panose="020B0604030504040204" pitchFamily="50" charset="-128"/>
                  <a:ea typeface="Meiryo UI" panose="020B0604030504040204" pitchFamily="50" charset="-128"/>
                </a:rPr>
                <a:t>存するときには削除してください。</a:t>
              </a:r>
              <a:endParaRPr lang="ja-JP" altLang="en-US" sz="400" dirty="0">
                <a:solidFill>
                  <a:srgbClr val="0070C0"/>
                </a:solidFill>
                <a:latin typeface="Meiryo UI" panose="020B0604030504040204" pitchFamily="50" charset="-128"/>
                <a:ea typeface="Meiryo UI" panose="020B0604030504040204" pitchFamily="50" charset="-128"/>
              </a:endParaRPr>
            </a:p>
          </p:txBody>
        </p:sp>
      </p:grpSp>
    </p:spTree>
    <p:extLst>
      <p:ext uri="{BB962C8B-B14F-4D97-AF65-F5344CB8AC3E}">
        <p14:creationId xmlns:p14="http://schemas.microsoft.com/office/powerpoint/2010/main" val="603130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13" name="正方形/長方形 12">
            <a:extLst>
              <a:ext uri="{FF2B5EF4-FFF2-40B4-BE49-F238E27FC236}">
                <a16:creationId xmlns:a16="http://schemas.microsoft.com/office/drawing/2014/main" id="{333255E2-033F-48FE-9B3A-25476BC9F756}"/>
              </a:ext>
            </a:extLst>
          </p:cNvPr>
          <p:cNvSpPr/>
          <p:nvPr/>
        </p:nvSpPr>
        <p:spPr>
          <a:xfrm>
            <a:off x="198313" y="228259"/>
            <a:ext cx="1798890" cy="266098"/>
          </a:xfrm>
          <a:prstGeom prst="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wrap="none" anchor="t">
            <a:spAutoFit/>
          </a:bodyPr>
          <a:lstStyle/>
          <a:p>
            <a:pPr algn="ctr" defTabSz="287260" fontAlgn="base">
              <a:spcBef>
                <a:spcPct val="0"/>
              </a:spcBef>
              <a:spcAft>
                <a:spcPct val="0"/>
              </a:spcAft>
            </a:pPr>
            <a:r>
              <a:rPr lang="ja-JP" altLang="en-US" sz="1129" b="1" dirty="0">
                <a:solidFill>
                  <a:srgbClr val="404040"/>
                </a:solidFill>
                <a:latin typeface="Meiryo UI" panose="020B0604030504040204" pitchFamily="50" charset="-128"/>
                <a:ea typeface="Meiryo UI" panose="020B0604030504040204" pitchFamily="50" charset="-128"/>
              </a:rPr>
              <a:t>デザイン作成時の注意事項</a:t>
            </a:r>
            <a:endParaRPr lang="en-US" altLang="ja-JP" sz="1129" b="1" dirty="0">
              <a:solidFill>
                <a:srgbClr val="404040"/>
              </a:solidFill>
              <a:latin typeface="Meiryo UI" panose="020B0604030504040204" pitchFamily="50" charset="-128"/>
              <a:ea typeface="Meiryo UI" panose="020B0604030504040204" pitchFamily="50" charset="-128"/>
            </a:endParaRPr>
          </a:p>
        </p:txBody>
      </p:sp>
      <p:sp>
        <p:nvSpPr>
          <p:cNvPr id="14" name="正方形/長方形 13">
            <a:extLst>
              <a:ext uri="{FF2B5EF4-FFF2-40B4-BE49-F238E27FC236}">
                <a16:creationId xmlns:a16="http://schemas.microsoft.com/office/drawing/2014/main" id="{075DDA3F-F207-4212-A3E4-CA522B4E1696}"/>
              </a:ext>
            </a:extLst>
          </p:cNvPr>
          <p:cNvSpPr/>
          <p:nvPr/>
        </p:nvSpPr>
        <p:spPr>
          <a:xfrm>
            <a:off x="107709" y="456795"/>
            <a:ext cx="1986370" cy="2783044"/>
          </a:xfrm>
          <a:prstGeom prst="rect">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wrap="square" anchor="t">
            <a:noAutofit/>
          </a:bodyPr>
          <a:lstStyle/>
          <a:p>
            <a:pPr defTabSz="287260" fontAlgn="base">
              <a:spcBef>
                <a:spcPct val="0"/>
              </a:spcBef>
              <a:spcAft>
                <a:spcPct val="0"/>
              </a:spcAft>
            </a:pPr>
            <a:r>
              <a:rPr lang="ja-JP" altLang="en-US" sz="677" b="1" dirty="0">
                <a:solidFill>
                  <a:srgbClr val="404040"/>
                </a:solidFill>
                <a:latin typeface="Meiryo UI" panose="020B0604030504040204" pitchFamily="50" charset="-128"/>
                <a:ea typeface="Meiryo UI" panose="020B0604030504040204" pitchFamily="50" charset="-128"/>
              </a:rPr>
              <a:t>■画像（写真）について</a:t>
            </a: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r>
              <a:rPr lang="ja-JP" altLang="en-US" sz="565" dirty="0">
                <a:solidFill>
                  <a:srgbClr val="404040"/>
                </a:solidFill>
                <a:latin typeface="Meiryo UI" panose="020B0604030504040204" pitchFamily="50" charset="-128"/>
                <a:ea typeface="Meiryo UI" panose="020B0604030504040204" pitchFamily="50" charset="-128"/>
              </a:rPr>
              <a:t>一般的な印刷物に適正な解像度は</a:t>
            </a:r>
            <a:r>
              <a:rPr lang="en-US" altLang="ja-JP" sz="565" dirty="0">
                <a:solidFill>
                  <a:srgbClr val="404040"/>
                </a:solidFill>
                <a:latin typeface="Meiryo UI" panose="020B0604030504040204" pitchFamily="50" charset="-128"/>
                <a:ea typeface="Meiryo UI" panose="020B0604030504040204" pitchFamily="50" charset="-128"/>
              </a:rPr>
              <a:t>100%</a:t>
            </a:r>
            <a:r>
              <a:rPr lang="ja-JP" altLang="en-US" sz="565" dirty="0">
                <a:solidFill>
                  <a:srgbClr val="404040"/>
                </a:solidFill>
                <a:latin typeface="Meiryo UI" panose="020B0604030504040204" pitchFamily="50" charset="-128"/>
                <a:ea typeface="Meiryo UI" panose="020B0604030504040204" pitchFamily="50" charset="-128"/>
              </a:rPr>
              <a:t>の大きさで</a:t>
            </a:r>
            <a:r>
              <a:rPr lang="en-US" altLang="ja-JP" sz="565" dirty="0">
                <a:solidFill>
                  <a:srgbClr val="404040"/>
                </a:solidFill>
                <a:latin typeface="Meiryo UI" panose="020B0604030504040204" pitchFamily="50" charset="-128"/>
                <a:ea typeface="Meiryo UI" panose="020B0604030504040204" pitchFamily="50" charset="-128"/>
              </a:rPr>
              <a:t>350 </a:t>
            </a:r>
            <a:r>
              <a:rPr lang="ja-JP" altLang="en-US" sz="565" dirty="0">
                <a:solidFill>
                  <a:srgbClr val="404040"/>
                </a:solidFill>
                <a:latin typeface="Meiryo UI" panose="020B0604030504040204" pitchFamily="50" charset="-128"/>
                <a:ea typeface="Meiryo UI" panose="020B0604030504040204" pitchFamily="50" charset="-128"/>
              </a:rPr>
              <a:t>～ </a:t>
            </a:r>
            <a:r>
              <a:rPr lang="en-US" altLang="ja-JP" sz="565" dirty="0">
                <a:solidFill>
                  <a:srgbClr val="404040"/>
                </a:solidFill>
                <a:latin typeface="Meiryo UI" panose="020B0604030504040204" pitchFamily="50" charset="-128"/>
                <a:ea typeface="Meiryo UI" panose="020B0604030504040204" pitchFamily="50" charset="-128"/>
              </a:rPr>
              <a:t>400dpi </a:t>
            </a:r>
            <a:r>
              <a:rPr lang="ja-JP" altLang="en-US" sz="565" dirty="0">
                <a:solidFill>
                  <a:srgbClr val="404040"/>
                </a:solidFill>
                <a:latin typeface="Meiryo UI" panose="020B0604030504040204" pitchFamily="50" charset="-128"/>
                <a:ea typeface="Meiryo UI" panose="020B0604030504040204" pitchFamily="50" charset="-128"/>
              </a:rPr>
              <a:t>となります。</a:t>
            </a:r>
            <a:r>
              <a:rPr lang="en-US" altLang="ja-JP" sz="565" dirty="0">
                <a:solidFill>
                  <a:srgbClr val="404040"/>
                </a:solidFill>
                <a:latin typeface="Meiryo UI" panose="020B0604030504040204" pitchFamily="50" charset="-128"/>
                <a:ea typeface="Meiryo UI" panose="020B0604030504040204" pitchFamily="50" charset="-128"/>
              </a:rPr>
              <a:t>Web</a:t>
            </a:r>
            <a:r>
              <a:rPr lang="ja-JP" altLang="en-US" sz="565" dirty="0">
                <a:solidFill>
                  <a:srgbClr val="404040"/>
                </a:solidFill>
                <a:latin typeface="Meiryo UI" panose="020B0604030504040204" pitchFamily="50" charset="-128"/>
                <a:ea typeface="Meiryo UI" panose="020B0604030504040204" pitchFamily="50" charset="-128"/>
              </a:rPr>
              <a:t>からダウンロードした画像の解像度は低いことがあるので注意ください。</a:t>
            </a: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r>
              <a:rPr lang="ja-JP" altLang="en-US" sz="677" b="1" dirty="0">
                <a:solidFill>
                  <a:srgbClr val="404040"/>
                </a:solidFill>
                <a:latin typeface="Meiryo UI" panose="020B0604030504040204" pitchFamily="50" charset="-128"/>
                <a:ea typeface="Meiryo UI" panose="020B0604030504040204" pitchFamily="50" charset="-128"/>
              </a:rPr>
              <a:t>■色の再現について</a:t>
            </a: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r>
              <a:rPr lang="ja-JP" altLang="en-US" sz="565" dirty="0">
                <a:solidFill>
                  <a:srgbClr val="404040"/>
                </a:solidFill>
                <a:latin typeface="Meiryo UI" panose="020B0604030504040204" pitchFamily="50" charset="-128"/>
                <a:ea typeface="Meiryo UI" panose="020B0604030504040204" pitchFamily="50" charset="-128"/>
              </a:rPr>
              <a:t>パソコンのモニターで見える色と印刷物の色は同じになりません。特に鮮やかな色は発色がくすんだ感じになることがあります。お手元のプリンターで出力しご確認ください。</a:t>
            </a:r>
            <a:endParaRPr lang="en-US" altLang="ja-JP" sz="565"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r>
              <a:rPr lang="ja-JP" altLang="en-US" sz="677" b="1" dirty="0">
                <a:solidFill>
                  <a:srgbClr val="404040"/>
                </a:solidFill>
                <a:latin typeface="Meiryo UI" panose="020B0604030504040204" pitchFamily="50" charset="-128"/>
                <a:ea typeface="Meiryo UI" panose="020B0604030504040204" pitchFamily="50" charset="-128"/>
              </a:rPr>
              <a:t>■透過性</a:t>
            </a: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r>
              <a:rPr lang="ja-JP" altLang="en-US" sz="565" dirty="0">
                <a:solidFill>
                  <a:srgbClr val="404040"/>
                </a:solidFill>
                <a:latin typeface="Meiryo UI" panose="020B0604030504040204" pitchFamily="50" charset="-128"/>
                <a:ea typeface="Meiryo UI" panose="020B0604030504040204" pitchFamily="50" charset="-128"/>
              </a:rPr>
              <a:t>透過性（半透明）は印刷物の再現が期待通りにならない可能性がありますので使用しないでください。</a:t>
            </a:r>
            <a:endParaRPr lang="en-US" altLang="ja-JP" sz="565"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r>
              <a:rPr lang="ja-JP" altLang="en-US" sz="677" b="1" dirty="0">
                <a:solidFill>
                  <a:srgbClr val="404040"/>
                </a:solidFill>
                <a:latin typeface="Meiryo UI" panose="020B0604030504040204" pitchFamily="50" charset="-128"/>
                <a:ea typeface="Meiryo UI" panose="020B0604030504040204" pitchFamily="50" charset="-128"/>
              </a:rPr>
              <a:t>■文字の装飾</a:t>
            </a: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r>
              <a:rPr lang="ja-JP" altLang="en-US" sz="565" dirty="0">
                <a:solidFill>
                  <a:srgbClr val="404040"/>
                </a:solidFill>
                <a:latin typeface="Meiryo UI" panose="020B0604030504040204" pitchFamily="50" charset="-128"/>
                <a:ea typeface="Meiryo UI" panose="020B0604030504040204" pitchFamily="50" charset="-128"/>
              </a:rPr>
              <a:t>装飾文字は透過性（半透明）を用いているものがあります。印刷物の再現が期待通りにならない可能性がありますので使用しないでください。</a:t>
            </a:r>
            <a:endParaRPr lang="en-US" altLang="ja-JP" sz="565"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r>
              <a:rPr lang="ja-JP" altLang="en-US" sz="677" b="1" dirty="0">
                <a:solidFill>
                  <a:srgbClr val="404040"/>
                </a:solidFill>
                <a:latin typeface="Meiryo UI" panose="020B0604030504040204" pitchFamily="50" charset="-128"/>
                <a:ea typeface="Meiryo UI" panose="020B0604030504040204" pitchFamily="50" charset="-128"/>
              </a:rPr>
              <a:t>■プリント出力</a:t>
            </a: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r>
              <a:rPr lang="ja-JP" altLang="en-US" sz="565" dirty="0">
                <a:solidFill>
                  <a:srgbClr val="404040"/>
                </a:solidFill>
                <a:latin typeface="Meiryo UI" panose="020B0604030504040204" pitchFamily="50" charset="-128"/>
                <a:ea typeface="Meiryo UI" panose="020B0604030504040204" pitchFamily="50" charset="-128"/>
              </a:rPr>
              <a:t>出来上がった</a:t>
            </a:r>
            <a:r>
              <a:rPr lang="en-US" altLang="ja-JP" sz="565" dirty="0">
                <a:solidFill>
                  <a:srgbClr val="404040"/>
                </a:solidFill>
                <a:latin typeface="Meiryo UI" panose="020B0604030504040204" pitchFamily="50" charset="-128"/>
                <a:ea typeface="Meiryo UI" panose="020B0604030504040204" pitchFamily="50" charset="-128"/>
              </a:rPr>
              <a:t>PDF</a:t>
            </a:r>
            <a:r>
              <a:rPr lang="ja-JP" altLang="en-US" sz="565" dirty="0">
                <a:solidFill>
                  <a:srgbClr val="404040"/>
                </a:solidFill>
                <a:latin typeface="Meiryo UI" panose="020B0604030504040204" pitchFamily="50" charset="-128"/>
                <a:ea typeface="Meiryo UI" panose="020B0604030504040204" pitchFamily="50" charset="-128"/>
              </a:rPr>
              <a:t>データはお手持ちのプリンターで出力し、仕上がりをご確認ください。</a:t>
            </a:r>
            <a:endParaRPr lang="en-US" altLang="ja-JP" sz="565"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endParaRPr lang="en-US" altLang="ja-JP" sz="677" b="1" dirty="0">
              <a:solidFill>
                <a:srgbClr val="404040"/>
              </a:solidFill>
              <a:latin typeface="Meiryo UI" panose="020B0604030504040204" pitchFamily="50" charset="-128"/>
              <a:ea typeface="Meiryo UI" panose="020B0604030504040204" pitchFamily="50" charset="-128"/>
            </a:endParaRPr>
          </a:p>
          <a:p>
            <a:pPr defTabSz="287260" fontAlgn="base">
              <a:spcBef>
                <a:spcPct val="0"/>
              </a:spcBef>
              <a:spcAft>
                <a:spcPct val="0"/>
              </a:spcAft>
            </a:pPr>
            <a:endParaRPr lang="en-US" altLang="ja-JP" sz="677" b="1" dirty="0">
              <a:solidFill>
                <a:srgbClr val="404040"/>
              </a:solidFill>
              <a:latin typeface="Meiryo UI" panose="020B0604030504040204" pitchFamily="50" charset="-128"/>
              <a:ea typeface="Meiryo UI" panose="020B0604030504040204" pitchFamily="50" charset="-128"/>
            </a:endParaRPr>
          </a:p>
        </p:txBody>
      </p:sp>
      <p:pic>
        <p:nvPicPr>
          <p:cNvPr id="6" name="図 5">
            <a:extLst>
              <a:ext uri="{FF2B5EF4-FFF2-40B4-BE49-F238E27FC236}">
                <a16:creationId xmlns:a16="http://schemas.microsoft.com/office/drawing/2014/main" id="{AF521E25-A4F8-40F5-A35F-58346D455098}"/>
              </a:ext>
            </a:extLst>
          </p:cNvPr>
          <p:cNvPicPr>
            <a:picLocks noChangeAspect="1"/>
          </p:cNvPicPr>
          <p:nvPr/>
        </p:nvPicPr>
        <p:blipFill>
          <a:blip r:embed="rId2"/>
          <a:stretch>
            <a:fillRect/>
          </a:stretch>
        </p:blipFill>
        <p:spPr>
          <a:xfrm>
            <a:off x="954868" y="858240"/>
            <a:ext cx="499077" cy="308476"/>
          </a:xfrm>
          <a:prstGeom prst="rect">
            <a:avLst/>
          </a:prstGeom>
        </p:spPr>
      </p:pic>
      <p:sp>
        <p:nvSpPr>
          <p:cNvPr id="7" name="吹き出し: 円形 6">
            <a:extLst>
              <a:ext uri="{FF2B5EF4-FFF2-40B4-BE49-F238E27FC236}">
                <a16:creationId xmlns:a16="http://schemas.microsoft.com/office/drawing/2014/main" id="{29AF6C4C-C8BE-476F-BB38-CB3DEC26F51D}"/>
              </a:ext>
            </a:extLst>
          </p:cNvPr>
          <p:cNvSpPr/>
          <p:nvPr/>
        </p:nvSpPr>
        <p:spPr>
          <a:xfrm>
            <a:off x="1510643" y="913879"/>
            <a:ext cx="486559" cy="252839"/>
          </a:xfrm>
          <a:prstGeom prst="wedgeEllipseCallout">
            <a:avLst>
              <a:gd name="adj1" fmla="val -99268"/>
              <a:gd name="adj2" fmla="val -982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95" dirty="0"/>
              <a:t>画像にガタつきがあります</a:t>
            </a:r>
          </a:p>
        </p:txBody>
      </p:sp>
      <p:pic>
        <p:nvPicPr>
          <p:cNvPr id="8" name="図 7">
            <a:extLst>
              <a:ext uri="{FF2B5EF4-FFF2-40B4-BE49-F238E27FC236}">
                <a16:creationId xmlns:a16="http://schemas.microsoft.com/office/drawing/2014/main" id="{FEFA7C57-B2CA-4039-9C12-32FC6AF4EB74}"/>
              </a:ext>
            </a:extLst>
          </p:cNvPr>
          <p:cNvPicPr>
            <a:picLocks noChangeAspect="1"/>
          </p:cNvPicPr>
          <p:nvPr/>
        </p:nvPicPr>
        <p:blipFill>
          <a:blip r:embed="rId3"/>
          <a:stretch>
            <a:fillRect/>
          </a:stretch>
        </p:blipFill>
        <p:spPr>
          <a:xfrm>
            <a:off x="463579" y="1570772"/>
            <a:ext cx="1336489" cy="371130"/>
          </a:xfrm>
          <a:prstGeom prst="rect">
            <a:avLst/>
          </a:prstGeom>
        </p:spPr>
      </p:pic>
    </p:spTree>
    <p:extLst>
      <p:ext uri="{BB962C8B-B14F-4D97-AF65-F5344CB8AC3E}">
        <p14:creationId xmlns:p14="http://schemas.microsoft.com/office/powerpoint/2010/main" val="1214074198"/>
      </p:ext>
    </p:extLst>
  </p:cSld>
  <p:clrMapOvr>
    <a:masterClrMapping/>
  </p:clrMapOvr>
</p:sld>
</file>

<file path=ppt/theme/theme1.xml><?xml version="1.0" encoding="utf-8"?>
<a:theme xmlns:a="http://schemas.openxmlformats.org/drawingml/2006/main" name="ガイド入りテンプレートサンプル20130531三木さん">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kumimoji="1"/>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5.potx" id="{3F8E5C06-014F-4A13-A3C7-E133BECAFD1E}" vid="{BD152B00-4CFD-4022-8208-530F7579D794}"/>
    </a:ext>
  </a:extLst>
</a:theme>
</file>

<file path=ppt/theme/theme2.xml><?xml version="1.0" encoding="utf-8"?>
<a:theme xmlns:a="http://schemas.openxmlformats.org/drawingml/2006/main" name="1_ガイド入りテンプレートサンプル20130531三木さん">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ユーザー定義 1">
      <a:majorFont>
        <a:latin typeface="Meiryo UI"/>
        <a:ea typeface="Meiryo UI"/>
        <a:cs typeface=""/>
      </a:majorFont>
      <a:minorFont>
        <a:latin typeface="Meiryo UI"/>
        <a:ea typeface="Meiryo UI"/>
        <a:cs typeface=""/>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5.potx" id="{3F8E5C06-014F-4A13-A3C7-E133BECAFD1E}" vid="{BD152B00-4CFD-4022-8208-530F7579D794}"/>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53</Template>
  <TotalTime>0</TotalTime>
  <Words>596</Words>
  <Application>Microsoft Office PowerPoint</Application>
  <PresentationFormat>ユーザー設定</PresentationFormat>
  <Paragraphs>65</Paragraphs>
  <Slides>3</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2</vt:i4>
      </vt:variant>
      <vt:variant>
        <vt:lpstr>スライド タイトル</vt:lpstr>
      </vt:variant>
      <vt:variant>
        <vt:i4>3</vt:i4>
      </vt:variant>
    </vt:vector>
  </HeadingPairs>
  <TitlesOfParts>
    <vt:vector size="10" baseType="lpstr">
      <vt:lpstr>Meiryo UI</vt:lpstr>
      <vt:lpstr>ＭＳ Ｐゴシック</vt:lpstr>
      <vt:lpstr>Arial</vt:lpstr>
      <vt:lpstr>Calibri</vt:lpstr>
      <vt:lpstr>Calibri Light</vt:lpstr>
      <vt:lpstr>ガイド入りテンプレートサンプル20130531三木さん</vt:lpstr>
      <vt:lpstr>1_ガイド入りテンプレートサンプル20130531三木さん</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2014-06-25T10:28:17Z</dcterms:created>
  <dcterms:modified xsi:type="dcterms:W3CDTF">2019-10-21T01:10:59Z</dcterms:modified>
</cp:coreProperties>
</file>