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39" r:id="rId3"/>
    <p:sldId id="361" r:id="rId4"/>
    <p:sldId id="362" r:id="rId5"/>
    <p:sldId id="344" r:id="rId6"/>
    <p:sldId id="357" r:id="rId7"/>
    <p:sldId id="360" r:id="rId8"/>
    <p:sldId id="364" r:id="rId9"/>
    <p:sldId id="347" r:id="rId10"/>
    <p:sldId id="352" r:id="rId11"/>
    <p:sldId id="342" r:id="rId12"/>
    <p:sldId id="356" r:id="rId13"/>
    <p:sldId id="353" r:id="rId14"/>
    <p:sldId id="355" r:id="rId15"/>
    <p:sldId id="354" r:id="rId16"/>
    <p:sldId id="366" r:id="rId17"/>
    <p:sldId id="341" r:id="rId18"/>
    <p:sldId id="363" r:id="rId19"/>
    <p:sldId id="348" r:id="rId20"/>
    <p:sldId id="351" r:id="rId21"/>
    <p:sldId id="349" r:id="rId22"/>
    <p:sldId id="350" r:id="rId23"/>
    <p:sldId id="367" r:id="rId24"/>
    <p:sldId id="365" r:id="rId25"/>
    <p:sldId id="296" r:id="rId26"/>
    <p:sldId id="295" r:id="rId2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479FB-7960-4A48-A662-6A6C0615481B}" v="23" dt="2021-01-14T12:10:53.325"/>
    <p1510:client id="{2B50F073-CE00-45BB-9C69-74F88ED2229E}" v="713" dt="2021-01-13T16:10:27.208"/>
    <p1510:client id="{5651F387-FE7B-4D64-B8FF-9AF35B46AEA8}" v="46" dt="2021-01-12T10:50:41.795"/>
    <p1510:client id="{F0C0123D-F66B-40A6-BA99-608E5FE6455A}" v="450" dt="2021-01-14T05:02:48.036"/>
    <p1510:client id="{F79E9CC6-2946-41D2-89F8-7E192033719D}" v="179" dt="2021-01-13T03:41:39.49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chinoue Hirokazu" userId="d5f6af0bef6d1b0c" providerId="Windows Live" clId="Web-{F0C0123D-F66B-40A6-BA99-608E5FE6455A}"/>
    <pc:docChg chg="modSld sldOrd">
      <pc:chgData name="Fuchinoue Hirokazu" userId="d5f6af0bef6d1b0c" providerId="Windows Live" clId="Web-{F0C0123D-F66B-40A6-BA99-608E5FE6455A}" dt="2021-01-14T05:02:47.365" v="247" actId="20577"/>
      <pc:docMkLst>
        <pc:docMk/>
      </pc:docMkLst>
      <pc:sldChg chg="addSp delSp modSp">
        <pc:chgData name="Fuchinoue Hirokazu" userId="d5f6af0bef6d1b0c" providerId="Windows Live" clId="Web-{F0C0123D-F66B-40A6-BA99-608E5FE6455A}" dt="2021-01-14T03:48:52.500" v="26" actId="20577"/>
        <pc:sldMkLst>
          <pc:docMk/>
          <pc:sldMk cId="97530320" sldId="339"/>
        </pc:sldMkLst>
        <pc:spChg chg="add mod">
          <ac:chgData name="Fuchinoue Hirokazu" userId="d5f6af0bef6d1b0c" providerId="Windows Live" clId="Web-{F0C0123D-F66B-40A6-BA99-608E5FE6455A}" dt="2021-01-14T03:48:52.500" v="26" actId="20577"/>
          <ac:spMkLst>
            <pc:docMk/>
            <pc:sldMk cId="97530320" sldId="339"/>
            <ac:spMk id="2" creationId="{25B71332-9682-4BFE-B5EF-20E4A72D7E66}"/>
          </ac:spMkLst>
        </pc:spChg>
        <pc:spChg chg="add del">
          <ac:chgData name="Fuchinoue Hirokazu" userId="d5f6af0bef6d1b0c" providerId="Windows Live" clId="Web-{F0C0123D-F66B-40A6-BA99-608E5FE6455A}" dt="2021-01-14T03:48:39.203" v="6"/>
          <ac:spMkLst>
            <pc:docMk/>
            <pc:sldMk cId="97530320" sldId="339"/>
            <ac:spMk id="3" creationId="{4B9CAA84-BDB3-4770-8E8A-3ED167D1FEA4}"/>
          </ac:spMkLst>
        </pc:spChg>
        <pc:graphicFrameChg chg="mod modGraphic">
          <ac:chgData name="Fuchinoue Hirokazu" userId="d5f6af0bef6d1b0c" providerId="Windows Live" clId="Web-{F0C0123D-F66B-40A6-BA99-608E5FE6455A}" dt="2021-01-14T03:48:16.468" v="3"/>
          <ac:graphicFrameMkLst>
            <pc:docMk/>
            <pc:sldMk cId="97530320" sldId="339"/>
            <ac:graphicFrameMk id="5" creationId="{8AEC446A-60A5-1A4D-88DE-E453D22DF6B8}"/>
          </ac:graphicFrameMkLst>
        </pc:graphicFrameChg>
      </pc:sldChg>
      <pc:sldChg chg="modSp">
        <pc:chgData name="Fuchinoue Hirokazu" userId="d5f6af0bef6d1b0c" providerId="Windows Live" clId="Web-{F0C0123D-F66B-40A6-BA99-608E5FE6455A}" dt="2021-01-14T03:53:16.053" v="132" actId="20577"/>
        <pc:sldMkLst>
          <pc:docMk/>
          <pc:sldMk cId="4285110288" sldId="341"/>
        </pc:sldMkLst>
        <pc:spChg chg="mod">
          <ac:chgData name="Fuchinoue Hirokazu" userId="d5f6af0bef6d1b0c" providerId="Windows Live" clId="Web-{F0C0123D-F66B-40A6-BA99-608E5FE6455A}" dt="2021-01-14T03:53:16.053" v="132" actId="20577"/>
          <ac:spMkLst>
            <pc:docMk/>
            <pc:sldMk cId="4285110288" sldId="341"/>
            <ac:spMk id="4" creationId="{C6868CB5-DA79-2344-8EA8-884B9D08C5A6}"/>
          </ac:spMkLst>
        </pc:spChg>
      </pc:sldChg>
      <pc:sldChg chg="addSp">
        <pc:chgData name="Fuchinoue Hirokazu" userId="d5f6af0bef6d1b0c" providerId="Windows Live" clId="Web-{F0C0123D-F66B-40A6-BA99-608E5FE6455A}" dt="2021-01-14T04:03:10.348" v="235"/>
        <pc:sldMkLst>
          <pc:docMk/>
          <pc:sldMk cId="2677697396" sldId="342"/>
        </pc:sldMkLst>
        <pc:spChg chg="add">
          <ac:chgData name="Fuchinoue Hirokazu" userId="d5f6af0bef6d1b0c" providerId="Windows Live" clId="Web-{F0C0123D-F66B-40A6-BA99-608E5FE6455A}" dt="2021-01-14T04:03:10.348" v="235"/>
          <ac:spMkLst>
            <pc:docMk/>
            <pc:sldMk cId="2677697396" sldId="342"/>
            <ac:spMk id="2" creationId="{E35640B1-8C77-4159-81A3-ED1DCF3A69D6}"/>
          </ac:spMkLst>
        </pc:spChg>
      </pc:sldChg>
      <pc:sldChg chg="addSp modSp">
        <pc:chgData name="Fuchinoue Hirokazu" userId="d5f6af0bef6d1b0c" providerId="Windows Live" clId="Web-{F0C0123D-F66B-40A6-BA99-608E5FE6455A}" dt="2021-01-14T03:52:27.505" v="80" actId="14100"/>
        <pc:sldMkLst>
          <pc:docMk/>
          <pc:sldMk cId="3015490791" sldId="347"/>
        </pc:sldMkLst>
        <pc:spChg chg="add mod">
          <ac:chgData name="Fuchinoue Hirokazu" userId="d5f6af0bef6d1b0c" providerId="Windows Live" clId="Web-{F0C0123D-F66B-40A6-BA99-608E5FE6455A}" dt="2021-01-14T03:52:27.505" v="80" actId="14100"/>
          <ac:spMkLst>
            <pc:docMk/>
            <pc:sldMk cId="3015490791" sldId="347"/>
            <ac:spMk id="2" creationId="{B82BBA25-3696-4F4A-934D-EA64DD813519}"/>
          </ac:spMkLst>
        </pc:spChg>
      </pc:sldChg>
      <pc:sldChg chg="addSp modSp">
        <pc:chgData name="Fuchinoue Hirokazu" userId="d5f6af0bef6d1b0c" providerId="Windows Live" clId="Web-{F0C0123D-F66B-40A6-BA99-608E5FE6455A}" dt="2021-01-14T05:02:47.365" v="247" actId="20577"/>
        <pc:sldMkLst>
          <pc:docMk/>
          <pc:sldMk cId="2830480914" sldId="352"/>
        </pc:sldMkLst>
        <pc:spChg chg="add mod">
          <ac:chgData name="Fuchinoue Hirokazu" userId="d5f6af0bef6d1b0c" providerId="Windows Live" clId="Web-{F0C0123D-F66B-40A6-BA99-608E5FE6455A}" dt="2021-01-14T04:03:02.754" v="234" actId="20577"/>
          <ac:spMkLst>
            <pc:docMk/>
            <pc:sldMk cId="2830480914" sldId="352"/>
            <ac:spMk id="2" creationId="{917E61CC-8A89-4343-847D-F1C7992245BC}"/>
          </ac:spMkLst>
        </pc:spChg>
        <pc:spChg chg="mod">
          <ac:chgData name="Fuchinoue Hirokazu" userId="d5f6af0bef6d1b0c" providerId="Windows Live" clId="Web-{F0C0123D-F66B-40A6-BA99-608E5FE6455A}" dt="2021-01-14T05:02:47.365" v="247" actId="20577"/>
          <ac:spMkLst>
            <pc:docMk/>
            <pc:sldMk cId="2830480914" sldId="352"/>
            <ac:spMk id="4" creationId="{C6868CB5-DA79-2344-8EA8-884B9D08C5A6}"/>
          </ac:spMkLst>
        </pc:spChg>
      </pc:sldChg>
      <pc:sldChg chg="addSp">
        <pc:chgData name="Fuchinoue Hirokazu" userId="d5f6af0bef6d1b0c" providerId="Windows Live" clId="Web-{F0C0123D-F66B-40A6-BA99-608E5FE6455A}" dt="2021-01-14T04:03:21.864" v="237"/>
        <pc:sldMkLst>
          <pc:docMk/>
          <pc:sldMk cId="325448628" sldId="353"/>
        </pc:sldMkLst>
        <pc:spChg chg="add">
          <ac:chgData name="Fuchinoue Hirokazu" userId="d5f6af0bef6d1b0c" providerId="Windows Live" clId="Web-{F0C0123D-F66B-40A6-BA99-608E5FE6455A}" dt="2021-01-14T04:03:21.864" v="237"/>
          <ac:spMkLst>
            <pc:docMk/>
            <pc:sldMk cId="325448628" sldId="353"/>
            <ac:spMk id="2" creationId="{7F892690-6B2D-4BB6-A910-5E2508F05E54}"/>
          </ac:spMkLst>
        </pc:spChg>
      </pc:sldChg>
      <pc:sldChg chg="addSp modSp">
        <pc:chgData name="Fuchinoue Hirokazu" userId="d5f6af0bef6d1b0c" providerId="Windows Live" clId="Web-{F0C0123D-F66B-40A6-BA99-608E5FE6455A}" dt="2021-01-14T04:03:43.615" v="240" actId="1076"/>
        <pc:sldMkLst>
          <pc:docMk/>
          <pc:sldMk cId="1418951823" sldId="354"/>
        </pc:sldMkLst>
        <pc:spChg chg="add mod">
          <ac:chgData name="Fuchinoue Hirokazu" userId="d5f6af0bef6d1b0c" providerId="Windows Live" clId="Web-{F0C0123D-F66B-40A6-BA99-608E5FE6455A}" dt="2021-01-14T04:03:43.615" v="240" actId="1076"/>
          <ac:spMkLst>
            <pc:docMk/>
            <pc:sldMk cId="1418951823" sldId="354"/>
            <ac:spMk id="2" creationId="{B32ECF4A-78DA-434D-81FE-AD5314422183}"/>
          </ac:spMkLst>
        </pc:spChg>
      </pc:sldChg>
      <pc:sldChg chg="addSp">
        <pc:chgData name="Fuchinoue Hirokazu" userId="d5f6af0bef6d1b0c" providerId="Windows Live" clId="Web-{F0C0123D-F66B-40A6-BA99-608E5FE6455A}" dt="2021-01-14T04:03:26.005" v="238"/>
        <pc:sldMkLst>
          <pc:docMk/>
          <pc:sldMk cId="2886082605" sldId="355"/>
        </pc:sldMkLst>
        <pc:spChg chg="add">
          <ac:chgData name="Fuchinoue Hirokazu" userId="d5f6af0bef6d1b0c" providerId="Windows Live" clId="Web-{F0C0123D-F66B-40A6-BA99-608E5FE6455A}" dt="2021-01-14T04:03:26.005" v="238"/>
          <ac:spMkLst>
            <pc:docMk/>
            <pc:sldMk cId="2886082605" sldId="355"/>
            <ac:spMk id="2" creationId="{D4A0F018-F09C-40B7-ACEA-E6B6A5CC0C61}"/>
          </ac:spMkLst>
        </pc:spChg>
      </pc:sldChg>
      <pc:sldChg chg="addSp">
        <pc:chgData name="Fuchinoue Hirokazu" userId="d5f6af0bef6d1b0c" providerId="Windows Live" clId="Web-{F0C0123D-F66B-40A6-BA99-608E5FE6455A}" dt="2021-01-14T04:03:15.489" v="236"/>
        <pc:sldMkLst>
          <pc:docMk/>
          <pc:sldMk cId="882558732" sldId="356"/>
        </pc:sldMkLst>
        <pc:spChg chg="add">
          <ac:chgData name="Fuchinoue Hirokazu" userId="d5f6af0bef6d1b0c" providerId="Windows Live" clId="Web-{F0C0123D-F66B-40A6-BA99-608E5FE6455A}" dt="2021-01-14T04:03:15.489" v="236"/>
          <ac:spMkLst>
            <pc:docMk/>
            <pc:sldMk cId="882558732" sldId="356"/>
            <ac:spMk id="2" creationId="{D6528F47-7600-42C6-9C0F-E409DD8D7305}"/>
          </ac:spMkLst>
        </pc:spChg>
      </pc:sldChg>
      <pc:sldChg chg="addSp delSp modSp">
        <pc:chgData name="Fuchinoue Hirokazu" userId="d5f6af0bef6d1b0c" providerId="Windows Live" clId="Web-{F0C0123D-F66B-40A6-BA99-608E5FE6455A}" dt="2021-01-14T03:51:45.973" v="57" actId="20577"/>
        <pc:sldMkLst>
          <pc:docMk/>
          <pc:sldMk cId="504986711" sldId="360"/>
        </pc:sldMkLst>
        <pc:spChg chg="add mod">
          <ac:chgData name="Fuchinoue Hirokazu" userId="d5f6af0bef6d1b0c" providerId="Windows Live" clId="Web-{F0C0123D-F66B-40A6-BA99-608E5FE6455A}" dt="2021-01-14T03:51:45.973" v="57" actId="20577"/>
          <ac:spMkLst>
            <pc:docMk/>
            <pc:sldMk cId="504986711" sldId="360"/>
            <ac:spMk id="3" creationId="{3EBF309C-88C6-47CA-ABEC-5EDFD49037D4}"/>
          </ac:spMkLst>
        </pc:spChg>
        <pc:spChg chg="add del">
          <ac:chgData name="Fuchinoue Hirokazu" userId="d5f6af0bef6d1b0c" providerId="Windows Live" clId="Web-{F0C0123D-F66B-40A6-BA99-608E5FE6455A}" dt="2021-01-14T03:50:47.659" v="30"/>
          <ac:spMkLst>
            <pc:docMk/>
            <pc:sldMk cId="504986711" sldId="360"/>
            <ac:spMk id="5" creationId="{02948A4B-0742-4C05-8EC3-5411E0F4E946}"/>
          </ac:spMkLst>
        </pc:spChg>
      </pc:sldChg>
      <pc:sldChg chg="ord">
        <pc:chgData name="Fuchinoue Hirokazu" userId="d5f6af0bef6d1b0c" providerId="Windows Live" clId="Web-{F0C0123D-F66B-40A6-BA99-608E5FE6455A}" dt="2021-01-14T03:49:04.860" v="27"/>
        <pc:sldMkLst>
          <pc:docMk/>
          <pc:sldMk cId="4252491776" sldId="361"/>
        </pc:sldMkLst>
      </pc:sldChg>
      <pc:sldChg chg="modSp">
        <pc:chgData name="Fuchinoue Hirokazu" userId="d5f6af0bef6d1b0c" providerId="Windows Live" clId="Web-{F0C0123D-F66B-40A6-BA99-608E5FE6455A}" dt="2021-01-14T03:53:34.944" v="145" actId="20577"/>
        <pc:sldMkLst>
          <pc:docMk/>
          <pc:sldMk cId="4276671012" sldId="365"/>
        </pc:sldMkLst>
        <pc:spChg chg="mod">
          <ac:chgData name="Fuchinoue Hirokazu" userId="d5f6af0bef6d1b0c" providerId="Windows Live" clId="Web-{F0C0123D-F66B-40A6-BA99-608E5FE6455A}" dt="2021-01-14T03:53:34.944" v="145" actId="20577"/>
          <ac:spMkLst>
            <pc:docMk/>
            <pc:sldMk cId="4276671012" sldId="365"/>
            <ac:spMk id="4" creationId="{D54C0DE4-7AA4-7D4C-A229-321E8C347E60}"/>
          </ac:spMkLst>
        </pc:spChg>
      </pc:sldChg>
    </pc:docChg>
  </pc:docChgLst>
  <pc:docChgLst>
    <pc:chgData name="Fuchinoue Hirokazu" userId="d5f6af0bef6d1b0c" providerId="Windows Live" clId="Web-{18F479FB-7960-4A48-A662-6A6C0615481B}"/>
    <pc:docChg chg="addSld modSld">
      <pc:chgData name="Fuchinoue Hirokazu" userId="d5f6af0bef6d1b0c" providerId="Windows Live" clId="Web-{18F479FB-7960-4A48-A662-6A6C0615481B}" dt="2021-01-14T12:10:53.325" v="11"/>
      <pc:docMkLst>
        <pc:docMk/>
      </pc:docMkLst>
      <pc:sldChg chg="modSp">
        <pc:chgData name="Fuchinoue Hirokazu" userId="d5f6af0bef6d1b0c" providerId="Windows Live" clId="Web-{18F479FB-7960-4A48-A662-6A6C0615481B}" dt="2021-01-14T12:10:09.183" v="10" actId="20577"/>
        <pc:sldMkLst>
          <pc:docMk/>
          <pc:sldMk cId="1512412260" sldId="256"/>
        </pc:sldMkLst>
        <pc:spChg chg="mod">
          <ac:chgData name="Fuchinoue Hirokazu" userId="d5f6af0bef6d1b0c" providerId="Windows Live" clId="Web-{18F479FB-7960-4A48-A662-6A6C0615481B}" dt="2021-01-14T12:10:09.183" v="10" actId="20577"/>
          <ac:spMkLst>
            <pc:docMk/>
            <pc:sldMk cId="1512412260" sldId="256"/>
            <ac:spMk id="8" creationId="{A72A69B7-0DB4-2A48-8A56-AF08E03B039A}"/>
          </ac:spMkLst>
        </pc:spChg>
      </pc:sldChg>
      <pc:sldChg chg="add">
        <pc:chgData name="Fuchinoue Hirokazu" userId="d5f6af0bef6d1b0c" providerId="Windows Live" clId="Web-{18F479FB-7960-4A48-A662-6A6C0615481B}" dt="2021-01-14T12:10:53.325" v="11"/>
        <pc:sldMkLst>
          <pc:docMk/>
          <pc:sldMk cId="1274177502" sldId="367"/>
        </pc:sldMkLst>
      </pc:sldChg>
    </pc:docChg>
  </pc:docChgLst>
  <pc:docChgLst>
    <pc:chgData name="Fuchinoue Hirokazu" userId="d5f6af0bef6d1b0c" providerId="Windows Live" clId="Web-{F79E9CC6-2946-41D2-89F8-7E192033719D}"/>
    <pc:docChg chg="addSld modSld sldOrd">
      <pc:chgData name="Fuchinoue Hirokazu" userId="d5f6af0bef6d1b0c" providerId="Windows Live" clId="Web-{F79E9CC6-2946-41D2-89F8-7E192033719D}" dt="2021-01-13T03:41:39.497" v="129" actId="1076"/>
      <pc:docMkLst>
        <pc:docMk/>
      </pc:docMkLst>
      <pc:sldChg chg="addSp modSp">
        <pc:chgData name="Fuchinoue Hirokazu" userId="d5f6af0bef6d1b0c" providerId="Windows Live" clId="Web-{F79E9CC6-2946-41D2-89F8-7E192033719D}" dt="2021-01-13T03:41:39.497" v="129" actId="1076"/>
        <pc:sldMkLst>
          <pc:docMk/>
          <pc:sldMk cId="504986711" sldId="360"/>
        </pc:sldMkLst>
        <pc:spChg chg="mod">
          <ac:chgData name="Fuchinoue Hirokazu" userId="d5f6af0bef6d1b0c" providerId="Windows Live" clId="Web-{F79E9CC6-2946-41D2-89F8-7E192033719D}" dt="2021-01-13T03:37:43.335" v="122" actId="14100"/>
          <ac:spMkLst>
            <pc:docMk/>
            <pc:sldMk cId="504986711" sldId="360"/>
            <ac:spMk id="4" creationId="{5F6704E6-C505-4C42-9247-3849A6A3436C}"/>
          </ac:spMkLst>
        </pc:spChg>
        <pc:picChg chg="add mod">
          <ac:chgData name="Fuchinoue Hirokazu" userId="d5f6af0bef6d1b0c" providerId="Windows Live" clId="Web-{F79E9CC6-2946-41D2-89F8-7E192033719D}" dt="2021-01-13T03:41:39.497" v="129" actId="1076"/>
          <ac:picMkLst>
            <pc:docMk/>
            <pc:sldMk cId="504986711" sldId="360"/>
            <ac:picMk id="2" creationId="{9D64BA1B-DD50-4074-9F2D-7ED1F988BAE4}"/>
          </ac:picMkLst>
        </pc:picChg>
      </pc:sldChg>
      <pc:sldChg chg="addSp delSp modSp new ord">
        <pc:chgData name="Fuchinoue Hirokazu" userId="d5f6af0bef6d1b0c" providerId="Windows Live" clId="Web-{F79E9CC6-2946-41D2-89F8-7E192033719D}" dt="2021-01-13T03:33:40.875" v="107" actId="1076"/>
        <pc:sldMkLst>
          <pc:docMk/>
          <pc:sldMk cId="4252491776" sldId="361"/>
        </pc:sldMkLst>
        <pc:spChg chg="del">
          <ac:chgData name="Fuchinoue Hirokazu" userId="d5f6af0bef6d1b0c" providerId="Windows Live" clId="Web-{F79E9CC6-2946-41D2-89F8-7E192033719D}" dt="2021-01-13T03:11:28.136" v="1"/>
          <ac:spMkLst>
            <pc:docMk/>
            <pc:sldMk cId="4252491776" sldId="361"/>
            <ac:spMk id="2" creationId="{3FB3FC51-B3D7-44EB-BB2F-94B4F7C510FF}"/>
          </ac:spMkLst>
        </pc:spChg>
        <pc:spChg chg="del">
          <ac:chgData name="Fuchinoue Hirokazu" userId="d5f6af0bef6d1b0c" providerId="Windows Live" clId="Web-{F79E9CC6-2946-41D2-89F8-7E192033719D}" dt="2021-01-13T03:11:30.136" v="2"/>
          <ac:spMkLst>
            <pc:docMk/>
            <pc:sldMk cId="4252491776" sldId="361"/>
            <ac:spMk id="3" creationId="{0B9D53D3-6D6F-4DE8-BFC4-ACE35392C9C8}"/>
          </ac:spMkLst>
        </pc:spChg>
        <pc:spChg chg="add del">
          <ac:chgData name="Fuchinoue Hirokazu" userId="d5f6af0bef6d1b0c" providerId="Windows Live" clId="Web-{F79E9CC6-2946-41D2-89F8-7E192033719D}" dt="2021-01-13T03:24:57.798" v="43"/>
          <ac:spMkLst>
            <pc:docMk/>
            <pc:sldMk cId="4252491776" sldId="361"/>
            <ac:spMk id="4" creationId="{237B2695-D742-405B-AB1B-B5B9395AD7E9}"/>
          </ac:spMkLst>
        </pc:spChg>
        <pc:spChg chg="add mod">
          <ac:chgData name="Fuchinoue Hirokazu" userId="d5f6af0bef6d1b0c" providerId="Windows Live" clId="Web-{F79E9CC6-2946-41D2-89F8-7E192033719D}" dt="2021-01-13T03:27:39.115" v="63" actId="20577"/>
          <ac:spMkLst>
            <pc:docMk/>
            <pc:sldMk cId="4252491776" sldId="361"/>
            <ac:spMk id="5" creationId="{C23AC5A5-AD56-47FC-963B-1156E779DD17}"/>
          </ac:spMkLst>
        </pc:spChg>
        <pc:picChg chg="add mod">
          <ac:chgData name="Fuchinoue Hirokazu" userId="d5f6af0bef6d1b0c" providerId="Windows Live" clId="Web-{F79E9CC6-2946-41D2-89F8-7E192033719D}" dt="2021-01-13T03:33:40.875" v="107" actId="1076"/>
          <ac:picMkLst>
            <pc:docMk/>
            <pc:sldMk cId="4252491776" sldId="361"/>
            <ac:picMk id="6" creationId="{D787CEF7-E760-414D-B997-C7D51C44613F}"/>
          </ac:picMkLst>
        </pc:picChg>
      </pc:sldChg>
      <pc:sldChg chg="addSp delSp modSp new ord">
        <pc:chgData name="Fuchinoue Hirokazu" userId="d5f6af0bef6d1b0c" providerId="Windows Live" clId="Web-{F79E9CC6-2946-41D2-89F8-7E192033719D}" dt="2021-01-13T03:33:24.390" v="106" actId="1076"/>
        <pc:sldMkLst>
          <pc:docMk/>
          <pc:sldMk cId="3199400409" sldId="362"/>
        </pc:sldMkLst>
        <pc:spChg chg="del">
          <ac:chgData name="Fuchinoue Hirokazu" userId="d5f6af0bef6d1b0c" providerId="Windows Live" clId="Web-{F79E9CC6-2946-41D2-89F8-7E192033719D}" dt="2021-01-13T03:27:49.350" v="66"/>
          <ac:spMkLst>
            <pc:docMk/>
            <pc:sldMk cId="3199400409" sldId="362"/>
            <ac:spMk id="2" creationId="{90A1BAC4-4289-4A65-A4A5-FA7805E5DA6E}"/>
          </ac:spMkLst>
        </pc:spChg>
        <pc:spChg chg="del">
          <ac:chgData name="Fuchinoue Hirokazu" userId="d5f6af0bef6d1b0c" providerId="Windows Live" clId="Web-{F79E9CC6-2946-41D2-89F8-7E192033719D}" dt="2021-01-13T03:27:52.834" v="67"/>
          <ac:spMkLst>
            <pc:docMk/>
            <pc:sldMk cId="3199400409" sldId="362"/>
            <ac:spMk id="3" creationId="{91EC1BE8-1579-40DA-94ED-95576258C4D5}"/>
          </ac:spMkLst>
        </pc:spChg>
        <pc:spChg chg="add mod">
          <ac:chgData name="Fuchinoue Hirokazu" userId="d5f6af0bef6d1b0c" providerId="Windows Live" clId="Web-{F79E9CC6-2946-41D2-89F8-7E192033719D}" dt="2021-01-13T03:33:19.468" v="105" actId="1076"/>
          <ac:spMkLst>
            <pc:docMk/>
            <pc:sldMk cId="3199400409" sldId="362"/>
            <ac:spMk id="4" creationId="{30E19F97-EBB3-49EA-A3CC-4E7E864AA9C4}"/>
          </ac:spMkLst>
        </pc:spChg>
        <pc:picChg chg="add mod">
          <ac:chgData name="Fuchinoue Hirokazu" userId="d5f6af0bef6d1b0c" providerId="Windows Live" clId="Web-{F79E9CC6-2946-41D2-89F8-7E192033719D}" dt="2021-01-13T03:33:24.390" v="106" actId="1076"/>
          <ac:picMkLst>
            <pc:docMk/>
            <pc:sldMk cId="3199400409" sldId="362"/>
            <ac:picMk id="5" creationId="{E299035C-FEAD-4130-A56A-7923E10E958F}"/>
          </ac:picMkLst>
        </pc:picChg>
      </pc:sldChg>
    </pc:docChg>
  </pc:docChgLst>
  <pc:docChgLst>
    <pc:chgData name="Fuchinoue Hirokazu" userId="d5f6af0bef6d1b0c" providerId="Windows Live" clId="Web-{2B50F073-CE00-45BB-9C69-74F88ED2229E}"/>
    <pc:docChg chg="addSld delSld modSld sldOrd">
      <pc:chgData name="Fuchinoue Hirokazu" userId="d5f6af0bef6d1b0c" providerId="Windows Live" clId="Web-{2B50F073-CE00-45BB-9C69-74F88ED2229E}" dt="2021-01-13T16:10:26.442" v="642" actId="20577"/>
      <pc:docMkLst>
        <pc:docMk/>
      </pc:docMkLst>
      <pc:sldChg chg="modSp">
        <pc:chgData name="Fuchinoue Hirokazu" userId="d5f6af0bef6d1b0c" providerId="Windows Live" clId="Web-{2B50F073-CE00-45BB-9C69-74F88ED2229E}" dt="2021-01-13T15:43:50.157" v="22" actId="20577"/>
        <pc:sldMkLst>
          <pc:docMk/>
          <pc:sldMk cId="1512412260" sldId="256"/>
        </pc:sldMkLst>
        <pc:spChg chg="mod">
          <ac:chgData name="Fuchinoue Hirokazu" userId="d5f6af0bef6d1b0c" providerId="Windows Live" clId="Web-{2B50F073-CE00-45BB-9C69-74F88ED2229E}" dt="2021-01-13T15:43:50.157" v="22" actId="20577"/>
          <ac:spMkLst>
            <pc:docMk/>
            <pc:sldMk cId="1512412260" sldId="256"/>
            <ac:spMk id="8" creationId="{A72A69B7-0DB4-2A48-8A56-AF08E03B039A}"/>
          </ac:spMkLst>
        </pc:spChg>
      </pc:sldChg>
      <pc:sldChg chg="modSp">
        <pc:chgData name="Fuchinoue Hirokazu" userId="d5f6af0bef6d1b0c" providerId="Windows Live" clId="Web-{2B50F073-CE00-45BB-9C69-74F88ED2229E}" dt="2021-01-13T16:07:31.798" v="586" actId="20577"/>
        <pc:sldMkLst>
          <pc:docMk/>
          <pc:sldMk cId="4285110288" sldId="341"/>
        </pc:sldMkLst>
        <pc:spChg chg="mod">
          <ac:chgData name="Fuchinoue Hirokazu" userId="d5f6af0bef6d1b0c" providerId="Windows Live" clId="Web-{2B50F073-CE00-45BB-9C69-74F88ED2229E}" dt="2021-01-13T16:07:31.798" v="586" actId="20577"/>
          <ac:spMkLst>
            <pc:docMk/>
            <pc:sldMk cId="4285110288" sldId="341"/>
            <ac:spMk id="4" creationId="{C6868CB5-DA79-2344-8EA8-884B9D08C5A6}"/>
          </ac:spMkLst>
        </pc:spChg>
      </pc:sldChg>
      <pc:sldChg chg="ord">
        <pc:chgData name="Fuchinoue Hirokazu" userId="d5f6af0bef6d1b0c" providerId="Windows Live" clId="Web-{2B50F073-CE00-45BB-9C69-74F88ED2229E}" dt="2021-01-13T15:47:30.365" v="82"/>
        <pc:sldMkLst>
          <pc:docMk/>
          <pc:sldMk cId="3015490791" sldId="347"/>
        </pc:sldMkLst>
      </pc:sldChg>
      <pc:sldChg chg="ord">
        <pc:chgData name="Fuchinoue Hirokazu" userId="d5f6af0bef6d1b0c" providerId="Windows Live" clId="Web-{2B50F073-CE00-45BB-9C69-74F88ED2229E}" dt="2021-01-13T15:52:28.356" v="244"/>
        <pc:sldMkLst>
          <pc:docMk/>
          <pc:sldMk cId="1621712584" sldId="348"/>
        </pc:sldMkLst>
      </pc:sldChg>
      <pc:sldChg chg="ord">
        <pc:chgData name="Fuchinoue Hirokazu" userId="d5f6af0bef6d1b0c" providerId="Windows Live" clId="Web-{2B50F073-CE00-45BB-9C69-74F88ED2229E}" dt="2021-01-13T15:52:28.340" v="242"/>
        <pc:sldMkLst>
          <pc:docMk/>
          <pc:sldMk cId="926824642" sldId="349"/>
        </pc:sldMkLst>
      </pc:sldChg>
      <pc:sldChg chg="ord">
        <pc:chgData name="Fuchinoue Hirokazu" userId="d5f6af0bef6d1b0c" providerId="Windows Live" clId="Web-{2B50F073-CE00-45BB-9C69-74F88ED2229E}" dt="2021-01-13T15:52:28.340" v="241"/>
        <pc:sldMkLst>
          <pc:docMk/>
          <pc:sldMk cId="1878236303" sldId="350"/>
        </pc:sldMkLst>
      </pc:sldChg>
      <pc:sldChg chg="ord">
        <pc:chgData name="Fuchinoue Hirokazu" userId="d5f6af0bef6d1b0c" providerId="Windows Live" clId="Web-{2B50F073-CE00-45BB-9C69-74F88ED2229E}" dt="2021-01-13T15:52:28.340" v="243"/>
        <pc:sldMkLst>
          <pc:docMk/>
          <pc:sldMk cId="2773578970" sldId="351"/>
        </pc:sldMkLst>
      </pc:sldChg>
      <pc:sldChg chg="modSp">
        <pc:chgData name="Fuchinoue Hirokazu" userId="d5f6af0bef6d1b0c" providerId="Windows Live" clId="Web-{2B50F073-CE00-45BB-9C69-74F88ED2229E}" dt="2021-01-13T15:45:35.816" v="28" actId="20577"/>
        <pc:sldMkLst>
          <pc:docMk/>
          <pc:sldMk cId="3145173483" sldId="357"/>
        </pc:sldMkLst>
        <pc:spChg chg="mod">
          <ac:chgData name="Fuchinoue Hirokazu" userId="d5f6af0bef6d1b0c" providerId="Windows Live" clId="Web-{2B50F073-CE00-45BB-9C69-74F88ED2229E}" dt="2021-01-13T15:45:35.816" v="28" actId="20577"/>
          <ac:spMkLst>
            <pc:docMk/>
            <pc:sldMk cId="3145173483" sldId="357"/>
            <ac:spMk id="4" creationId="{D54C0DE4-7AA4-7D4C-A229-321E8C347E60}"/>
          </ac:spMkLst>
        </pc:spChg>
      </pc:sldChg>
      <pc:sldChg chg="addSp modSp del ord">
        <pc:chgData name="Fuchinoue Hirokazu" userId="d5f6af0bef6d1b0c" providerId="Windows Live" clId="Web-{2B50F073-CE00-45BB-9C69-74F88ED2229E}" dt="2021-01-13T16:06:33.281" v="528"/>
        <pc:sldMkLst>
          <pc:docMk/>
          <pc:sldMk cId="1745150363" sldId="358"/>
        </pc:sldMkLst>
        <pc:spChg chg="mod">
          <ac:chgData name="Fuchinoue Hirokazu" userId="d5f6af0bef6d1b0c" providerId="Windows Live" clId="Web-{2B50F073-CE00-45BB-9C69-74F88ED2229E}" dt="2021-01-13T15:59:35.100" v="511" actId="20577"/>
          <ac:spMkLst>
            <pc:docMk/>
            <pc:sldMk cId="1745150363" sldId="358"/>
            <ac:spMk id="4" creationId="{D54C0DE4-7AA4-7D4C-A229-321E8C347E60}"/>
          </ac:spMkLst>
        </pc:spChg>
        <pc:spChg chg="add">
          <ac:chgData name="Fuchinoue Hirokazu" userId="d5f6af0bef6d1b0c" providerId="Windows Live" clId="Web-{2B50F073-CE00-45BB-9C69-74F88ED2229E}" dt="2021-01-13T16:04:56.201" v="525"/>
          <ac:spMkLst>
            <pc:docMk/>
            <pc:sldMk cId="1745150363" sldId="358"/>
            <ac:spMk id="5" creationId="{131E9FDA-7434-4C77-AFF4-CD152089E440}"/>
          </ac:spMkLst>
        </pc:spChg>
        <pc:picChg chg="add mod">
          <ac:chgData name="Fuchinoue Hirokazu" userId="d5f6af0bef6d1b0c" providerId="Windows Live" clId="Web-{2B50F073-CE00-45BB-9C69-74F88ED2229E}" dt="2021-01-13T16:00:06.851" v="517" actId="1076"/>
          <ac:picMkLst>
            <pc:docMk/>
            <pc:sldMk cId="1745150363" sldId="358"/>
            <ac:picMk id="2" creationId="{F7AF06B5-F1A2-48C3-88D2-9BE3DA16661D}"/>
          </ac:picMkLst>
        </pc:picChg>
      </pc:sldChg>
      <pc:sldChg chg="modSp del">
        <pc:chgData name="Fuchinoue Hirokazu" userId="d5f6af0bef6d1b0c" providerId="Windows Live" clId="Web-{2B50F073-CE00-45BB-9C69-74F88ED2229E}" dt="2021-01-13T15:51:07.604" v="239"/>
        <pc:sldMkLst>
          <pc:docMk/>
          <pc:sldMk cId="3172139996" sldId="359"/>
        </pc:sldMkLst>
        <pc:spChg chg="mod">
          <ac:chgData name="Fuchinoue Hirokazu" userId="d5f6af0bef6d1b0c" providerId="Windows Live" clId="Web-{2B50F073-CE00-45BB-9C69-74F88ED2229E}" dt="2021-01-13T15:51:01.854" v="238" actId="20577"/>
          <ac:spMkLst>
            <pc:docMk/>
            <pc:sldMk cId="3172139996" sldId="359"/>
            <ac:spMk id="4" creationId="{D54C0DE4-7AA4-7D4C-A229-321E8C347E60}"/>
          </ac:spMkLst>
        </pc:spChg>
      </pc:sldChg>
      <pc:sldChg chg="modSp">
        <pc:chgData name="Fuchinoue Hirokazu" userId="d5f6af0bef6d1b0c" providerId="Windows Live" clId="Web-{2B50F073-CE00-45BB-9C69-74F88ED2229E}" dt="2021-01-13T16:08:22.237" v="598" actId="20577"/>
        <pc:sldMkLst>
          <pc:docMk/>
          <pc:sldMk cId="504986711" sldId="360"/>
        </pc:sldMkLst>
        <pc:spChg chg="mod">
          <ac:chgData name="Fuchinoue Hirokazu" userId="d5f6af0bef6d1b0c" providerId="Windows Live" clId="Web-{2B50F073-CE00-45BB-9C69-74F88ED2229E}" dt="2021-01-13T16:08:22.237" v="598" actId="20577"/>
          <ac:spMkLst>
            <pc:docMk/>
            <pc:sldMk cId="504986711" sldId="360"/>
            <ac:spMk id="4" creationId="{5F6704E6-C505-4C42-9247-3849A6A3436C}"/>
          </ac:spMkLst>
        </pc:spChg>
      </pc:sldChg>
      <pc:sldChg chg="modSp add ord replId">
        <pc:chgData name="Fuchinoue Hirokazu" userId="d5f6af0bef6d1b0c" providerId="Windows Live" clId="Web-{2B50F073-CE00-45BB-9C69-74F88ED2229E}" dt="2021-01-13T15:54:58.422" v="397" actId="20577"/>
        <pc:sldMkLst>
          <pc:docMk/>
          <pc:sldMk cId="3503382796" sldId="363"/>
        </pc:sldMkLst>
        <pc:spChg chg="mod">
          <ac:chgData name="Fuchinoue Hirokazu" userId="d5f6af0bef6d1b0c" providerId="Windows Live" clId="Web-{2B50F073-CE00-45BB-9C69-74F88ED2229E}" dt="2021-01-13T15:54:58.422" v="397" actId="20577"/>
          <ac:spMkLst>
            <pc:docMk/>
            <pc:sldMk cId="3503382796" sldId="363"/>
            <ac:spMk id="4" creationId="{D54C0DE4-7AA4-7D4C-A229-321E8C347E60}"/>
          </ac:spMkLst>
        </pc:spChg>
      </pc:sldChg>
      <pc:sldChg chg="modSp add ord replId">
        <pc:chgData name="Fuchinoue Hirokazu" userId="d5f6af0bef6d1b0c" providerId="Windows Live" clId="Web-{2B50F073-CE00-45BB-9C69-74F88ED2229E}" dt="2021-01-13T15:49:41.884" v="218" actId="20577"/>
        <pc:sldMkLst>
          <pc:docMk/>
          <pc:sldMk cId="407513894" sldId="364"/>
        </pc:sldMkLst>
        <pc:spChg chg="mod">
          <ac:chgData name="Fuchinoue Hirokazu" userId="d5f6af0bef6d1b0c" providerId="Windows Live" clId="Web-{2B50F073-CE00-45BB-9C69-74F88ED2229E}" dt="2021-01-13T15:49:41.884" v="218" actId="20577"/>
          <ac:spMkLst>
            <pc:docMk/>
            <pc:sldMk cId="407513894" sldId="364"/>
            <ac:spMk id="4" creationId="{D54C0DE4-7AA4-7D4C-A229-321E8C347E60}"/>
          </ac:spMkLst>
        </pc:spChg>
      </pc:sldChg>
      <pc:sldChg chg="modSp add replId">
        <pc:chgData name="Fuchinoue Hirokazu" userId="d5f6af0bef6d1b0c" providerId="Windows Live" clId="Web-{2B50F073-CE00-45BB-9C69-74F88ED2229E}" dt="2021-01-13T16:10:26.442" v="642" actId="20577"/>
        <pc:sldMkLst>
          <pc:docMk/>
          <pc:sldMk cId="4276671012" sldId="365"/>
        </pc:sldMkLst>
        <pc:spChg chg="mod">
          <ac:chgData name="Fuchinoue Hirokazu" userId="d5f6af0bef6d1b0c" providerId="Windows Live" clId="Web-{2B50F073-CE00-45BB-9C69-74F88ED2229E}" dt="2021-01-13T16:10:26.442" v="642" actId="20577"/>
          <ac:spMkLst>
            <pc:docMk/>
            <pc:sldMk cId="4276671012" sldId="365"/>
            <ac:spMk id="4" creationId="{D54C0DE4-7AA4-7D4C-A229-321E8C347E60}"/>
          </ac:spMkLst>
        </pc:spChg>
      </pc:sldChg>
      <pc:sldChg chg="addSp delSp modSp add ord replId">
        <pc:chgData name="Fuchinoue Hirokazu" userId="d5f6af0bef6d1b0c" providerId="Windows Live" clId="Web-{2B50F073-CE00-45BB-9C69-74F88ED2229E}" dt="2021-01-13T16:05:30.217" v="527"/>
        <pc:sldMkLst>
          <pc:docMk/>
          <pc:sldMk cId="3608820031" sldId="366"/>
        </pc:sldMkLst>
        <pc:spChg chg="del mod">
          <ac:chgData name="Fuchinoue Hirokazu" userId="d5f6af0bef6d1b0c" providerId="Windows Live" clId="Web-{2B50F073-CE00-45BB-9C69-74F88ED2229E}" dt="2021-01-13T16:00:26.148" v="520"/>
          <ac:spMkLst>
            <pc:docMk/>
            <pc:sldMk cId="3608820031" sldId="366"/>
            <ac:spMk id="4" creationId="{C6868CB5-DA79-2344-8EA8-884B9D08C5A6}"/>
          </ac:spMkLst>
        </pc:spChg>
        <pc:spChg chg="add">
          <ac:chgData name="Fuchinoue Hirokazu" userId="d5f6af0bef6d1b0c" providerId="Windows Live" clId="Web-{2B50F073-CE00-45BB-9C69-74F88ED2229E}" dt="2021-01-13T16:05:19.264" v="526"/>
          <ac:spMkLst>
            <pc:docMk/>
            <pc:sldMk cId="3608820031" sldId="366"/>
            <ac:spMk id="7" creationId="{131E9FDA-7434-4C77-AFF4-CD152089E440}"/>
          </ac:spMkLst>
        </pc:spChg>
        <pc:picChg chg="add mod">
          <ac:chgData name="Fuchinoue Hirokazu" userId="d5f6af0bef6d1b0c" providerId="Windows Live" clId="Web-{2B50F073-CE00-45BB-9C69-74F88ED2229E}" dt="2021-01-13T16:00:54.461" v="524" actId="14100"/>
          <ac:picMkLst>
            <pc:docMk/>
            <pc:sldMk cId="3608820031" sldId="366"/>
            <ac:picMk id="2" creationId="{87922C76-240E-4C04-84D7-91A2CEC5BF9A}"/>
          </ac:picMkLst>
        </pc:picChg>
      </pc:sldChg>
    </pc:docChg>
  </pc:docChgLst>
  <pc:docChgLst>
    <pc:chgData name="Fuchinoue Hirokazu" userId="d5f6af0bef6d1b0c" providerId="Windows Live" clId="Web-{5651F387-FE7B-4D64-B8FF-9AF35B46AEA8}"/>
    <pc:docChg chg="addSld modSld">
      <pc:chgData name="Fuchinoue Hirokazu" userId="d5f6af0bef6d1b0c" providerId="Windows Live" clId="Web-{5651F387-FE7B-4D64-B8FF-9AF35B46AEA8}" dt="2021-01-12T10:50:41.795" v="30" actId="1076"/>
      <pc:docMkLst>
        <pc:docMk/>
      </pc:docMkLst>
      <pc:sldChg chg="modSp">
        <pc:chgData name="Fuchinoue Hirokazu" userId="d5f6af0bef6d1b0c" providerId="Windows Live" clId="Web-{5651F387-FE7B-4D64-B8FF-9AF35B46AEA8}" dt="2021-01-12T10:25:30.368" v="11" actId="20577"/>
        <pc:sldMkLst>
          <pc:docMk/>
          <pc:sldMk cId="4285110288" sldId="341"/>
        </pc:sldMkLst>
        <pc:spChg chg="mod">
          <ac:chgData name="Fuchinoue Hirokazu" userId="d5f6af0bef6d1b0c" providerId="Windows Live" clId="Web-{5651F387-FE7B-4D64-B8FF-9AF35B46AEA8}" dt="2021-01-12T10:25:30.368" v="11" actId="20577"/>
          <ac:spMkLst>
            <pc:docMk/>
            <pc:sldMk cId="4285110288" sldId="341"/>
            <ac:spMk id="4" creationId="{C6868CB5-DA79-2344-8EA8-884B9D08C5A6}"/>
          </ac:spMkLst>
        </pc:spChg>
      </pc:sldChg>
      <pc:sldChg chg="addSp delSp modSp new">
        <pc:chgData name="Fuchinoue Hirokazu" userId="d5f6af0bef6d1b0c" providerId="Windows Live" clId="Web-{5651F387-FE7B-4D64-B8FF-9AF35B46AEA8}" dt="2021-01-12T10:50:41.795" v="30" actId="1076"/>
        <pc:sldMkLst>
          <pc:docMk/>
          <pc:sldMk cId="504986711" sldId="360"/>
        </pc:sldMkLst>
        <pc:spChg chg="del">
          <ac:chgData name="Fuchinoue Hirokazu" userId="d5f6af0bef6d1b0c" providerId="Windows Live" clId="Web-{5651F387-FE7B-4D64-B8FF-9AF35B46AEA8}" dt="2021-01-12T10:49:37.809" v="13"/>
          <ac:spMkLst>
            <pc:docMk/>
            <pc:sldMk cId="504986711" sldId="360"/>
            <ac:spMk id="2" creationId="{12B41A12-D492-4F44-9ADE-8F72F242CC42}"/>
          </ac:spMkLst>
        </pc:spChg>
        <pc:spChg chg="del mod">
          <ac:chgData name="Fuchinoue Hirokazu" userId="d5f6af0bef6d1b0c" providerId="Windows Live" clId="Web-{5651F387-FE7B-4D64-B8FF-9AF35B46AEA8}" dt="2021-01-12T10:49:50.622" v="15"/>
          <ac:spMkLst>
            <pc:docMk/>
            <pc:sldMk cId="504986711" sldId="360"/>
            <ac:spMk id="3" creationId="{6FE47C93-DF2B-43BF-B7A2-FB6F3E08549A}"/>
          </ac:spMkLst>
        </pc:spChg>
        <pc:spChg chg="add mod">
          <ac:chgData name="Fuchinoue Hirokazu" userId="d5f6af0bef6d1b0c" providerId="Windows Live" clId="Web-{5651F387-FE7B-4D64-B8FF-9AF35B46AEA8}" dt="2021-01-12T10:50:41.795" v="30" actId="1076"/>
          <ac:spMkLst>
            <pc:docMk/>
            <pc:sldMk cId="504986711" sldId="360"/>
            <ac:spMk id="4" creationId="{5F6704E6-C505-4C42-9247-3849A6A3436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Users\fuchinouehirokazu\Desktop\&#12524;&#12507;&#12442;&#12540;&#12488;&#29992;&#12486;&#12441;&#12540;&#12479;\&#21442;&#32771;&#65297;\&#21442;&#32771;&#65297;.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a:t>日本の家計資産は不動産比率が高い</a:t>
            </a:r>
            <a:endParaRPr lang="en-US" altLang="ja-JP"/>
          </a:p>
          <a:p>
            <a:pPr>
              <a:defRPr lang="ja-JP"/>
            </a:pPr>
            <a:r>
              <a:rPr lang="en-US" altLang="ja-JP" sz="900"/>
              <a:t>(2018</a:t>
            </a:r>
            <a:r>
              <a:rPr lang="ja-JP" altLang="en-US" sz="900"/>
              <a:t>年、</a:t>
            </a:r>
            <a:r>
              <a:rPr lang="en-US" altLang="ja-JP" sz="900"/>
              <a:t>%</a:t>
            </a:r>
            <a:r>
              <a:rPr lang="ja-JP" altLang="en-US" sz="900"/>
              <a:t>）</a:t>
            </a:r>
            <a:endParaRPr lang="en-US" altLang="ja-JP" sz="900"/>
          </a:p>
        </c:rich>
      </c:tx>
      <c:layout>
        <c:manualLayout>
          <c:xMode val="edge"/>
          <c:yMode val="edge"/>
          <c:x val="9.1304347826086957E-2"/>
          <c:y val="3.9677627090446636E-2"/>
        </c:manualLayout>
      </c:layout>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6B8-9446-B2D0-2AD28A6BCFE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6B8-9446-B2D0-2AD28A6BCFE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6B8-9446-B2D0-2AD28A6BCFE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6B8-9446-B2D0-2AD28A6BCFE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6B8-9446-B2D0-2AD28A6BCFE1}"/>
              </c:ext>
            </c:extLst>
          </c:dPt>
          <c:dLbls>
            <c:dLbl>
              <c:idx val="0"/>
              <c:tx>
                <c:rich>
                  <a:bodyPr rot="0" spcFirstLastPara="1" vertOverflow="clip" horzOverflow="clip" vert="horz" wrap="square" lIns="38100" tIns="19050" rIns="38100" bIns="19050" anchor="ctr" anchorCtr="1">
                    <a:spAutoFit/>
                  </a:bodyPr>
                  <a:lstStyle/>
                  <a:p>
                    <a:pPr>
                      <a:defRPr lang="ja-JP" sz="900" b="0" i="0" u="none" strike="noStrike" kern="1200" baseline="0">
                        <a:solidFill>
                          <a:schemeClr val="dk1">
                            <a:lumMod val="65000"/>
                            <a:lumOff val="35000"/>
                          </a:schemeClr>
                        </a:solidFill>
                        <a:latin typeface="+mn-lt"/>
                        <a:ea typeface="+mn-ea"/>
                        <a:cs typeface="+mn-cs"/>
                      </a:defRPr>
                    </a:pPr>
                    <a:fld id="{1A8AE267-AC37-4D29-8D79-6E62C9E64551}" type="CATEGORYNAME">
                      <a:rPr lang="ja-JP" altLang="en-US" b="1">
                        <a:solidFill>
                          <a:srgbClr val="FF0000"/>
                        </a:solidFill>
                      </a:rPr>
                      <a:pPr>
                        <a:defRPr lang="ja-JP"/>
                      </a:pPr>
                      <a:t>[CATEGORY NAME]</a:t>
                    </a:fld>
                    <a:r>
                      <a:rPr lang="ja-JP" altLang="en-US" b="1" baseline="0">
                        <a:solidFill>
                          <a:srgbClr val="FF0000"/>
                        </a:solidFill>
                      </a:rPr>
                      <a:t>
</a:t>
                    </a:r>
                    <a:fld id="{FF87B44B-8CA5-473F-8EC5-AED53976B572}" type="PERCENTAGE">
                      <a:rPr lang="en-US" altLang="ja-JP" b="1" baseline="0">
                        <a:solidFill>
                          <a:srgbClr val="FF0000"/>
                        </a:solidFill>
                      </a:rPr>
                      <a:pPr>
                        <a:defRPr lang="ja-JP"/>
                      </a:pPr>
                      <a:t>[PERCENTAGE]</a:t>
                    </a:fld>
                    <a:endParaRPr lang="ja-JP" altLang="en-US" b="1" baseline="0">
                      <a:solidFill>
                        <a:srgbClr val="FF0000"/>
                      </a:solidFill>
                    </a:endParaRPr>
                  </a:p>
                </c:rich>
              </c:tx>
              <c:spPr>
                <a:solidFill>
                  <a:srgbClr val="4472C4">
                    <a:lumMod val="75000"/>
                  </a:srgbClr>
                </a:solidFill>
                <a:ln w="9525" cap="flat" cmpd="sng" algn="ctr">
                  <a:solidFill>
                    <a:sysClr val="windowText" lastClr="000000">
                      <a:lumMod val="25000"/>
                      <a:lumOff val="75000"/>
                    </a:sysClr>
                  </a:solidFill>
                  <a:prstDash val="solid"/>
                  <a:round/>
                  <a:headEnd type="none" w="med" len="med"/>
                  <a:tailEnd type="none" w="med" len="med"/>
                </a:ln>
                <a:effectLst/>
              </c:spPr>
              <c:txPr>
                <a:bodyPr rot="0" spcFirstLastPara="1" vertOverflow="clip" horzOverflow="clip" vert="horz" wrap="square" lIns="38100" tIns="19050" rIns="38100" bIns="19050" anchor="ctr" anchorCtr="1">
                  <a:spAutoFit/>
                </a:bodyPr>
                <a:lstStyle/>
                <a:p>
                  <a:pPr>
                    <a:defRPr lang="ja-JP"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96070"/>
                        <a:gd name="adj2" fmla="val 47004"/>
                      </a:avLst>
                    </a:prstGeom>
                    <a:noFill/>
                    <a:ln>
                      <a:noFill/>
                    </a:ln>
                  </c15:spPr>
                  <c15:dlblFieldTable/>
                  <c15:showDataLabelsRange val="0"/>
                </c:ext>
                <c:ext xmlns:c16="http://schemas.microsoft.com/office/drawing/2014/chart" uri="{C3380CC4-5D6E-409C-BE32-E72D297353CC}">
                  <c16:uniqueId val="{00000001-16B8-9446-B2D0-2AD28A6BCFE1}"/>
                </c:ext>
              </c:extLst>
            </c:dLbl>
            <c:dLbl>
              <c:idx val="1"/>
              <c:layout>
                <c:manualLayout>
                  <c:x val="0"/>
                  <c:y val="-4.166666666666683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6B8-9446-B2D0-2AD28A6BCFE1}"/>
                </c:ext>
              </c:extLst>
            </c:dLbl>
            <c:dLbl>
              <c:idx val="4"/>
              <c:layout>
                <c:manualLayout>
                  <c:x val="-8.3333333333333835E-3"/>
                  <c:y val="2.777777777777777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16B8-9446-B2D0-2AD28A6BCFE1}"/>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lang="ja-JP"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Sheet1!$A$5:$A$9</c:f>
              <c:strCache>
                <c:ptCount val="5"/>
                <c:pt idx="0">
                  <c:v>土地・住宅など固定資産</c:v>
                </c:pt>
                <c:pt idx="1">
                  <c:v>現金・預金</c:v>
                </c:pt>
                <c:pt idx="2">
                  <c:v>株式</c:v>
                </c:pt>
                <c:pt idx="3">
                  <c:v>保険・年金など</c:v>
                </c:pt>
                <c:pt idx="4">
                  <c:v>その他</c:v>
                </c:pt>
              </c:strCache>
            </c:strRef>
          </c:cat>
          <c:val>
            <c:numRef>
              <c:f>Sheet1!$B$5:$B$9</c:f>
              <c:numCache>
                <c:formatCode>0%</c:formatCode>
                <c:ptCount val="5"/>
                <c:pt idx="0">
                  <c:v>0.36347703852188479</c:v>
                </c:pt>
                <c:pt idx="1">
                  <c:v>0.33443870563870898</c:v>
                </c:pt>
                <c:pt idx="2">
                  <c:v>6.8624607981945987E-2</c:v>
                </c:pt>
                <c:pt idx="3">
                  <c:v>0.17807832631971307</c:v>
                </c:pt>
                <c:pt idx="4">
                  <c:v>5.5381321537747087E-2</c:v>
                </c:pt>
              </c:numCache>
            </c:numRef>
          </c:val>
          <c:extLst>
            <c:ext xmlns:c16="http://schemas.microsoft.com/office/drawing/2014/chart" uri="{C3380CC4-5D6E-409C-BE32-E72D297353CC}">
              <c16:uniqueId val="{0000000A-16B8-9446-B2D0-2AD28A6BCFE1}"/>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30DEAB-6482-054B-B7D6-AF00977AA16E}"/>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5B9D274-E5D9-3B44-8257-FCCEE8FAAC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18686CD-A86E-5D43-AD66-902399B8C1B2}"/>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16851F9F-E488-8846-AA7A-28CD777039A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3E2D14-65ED-C040-B314-44DA79EE7B83}"/>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066513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3AB392-C519-DD46-9B99-E2E94F778B9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1D6198A-0FE8-F64C-8C33-32A9B7E8602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9AD9240-5001-4E4A-B2CE-A3BCB59B8C47}"/>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C880D8D9-7717-2645-96D0-0E6B47957E3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531BA2A-43B9-DB41-8366-1DBBBDCBE86B}"/>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529203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762F72C-3BF6-1A47-BE18-7F7CA9C6028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B943D89-8BA4-3948-BCF2-F22FA78B89A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A367CB0-36F9-974B-97EE-CB3CB6A5307B}"/>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FB4BCF95-D652-0E4B-998F-C22C35D501E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365701E-47A8-6342-B4B8-FE62C6F5DD42}"/>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3695764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084F6-A397-3642-8F8D-95A13E503E4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48C95C9-D38D-B24D-B60E-7258121111C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21B5BCA-3715-C848-8522-C504BBE96A12}"/>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C4831943-68D1-8F48-8A20-238121911D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DB17EE4-DBEE-864E-9931-EC07AB208E32}"/>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881821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76E12B-7558-1F41-86CD-E35A63FBD3A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3FDB2B6-1F9F-FD4A-84CD-19F0D59616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F2049FD-7D7A-7F42-BDCC-3011AA187B9B}"/>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736860F5-0309-D24B-9808-BB2D4B59AC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792A0D3-CC08-D742-8C4D-796C96FA95CD}"/>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2528812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E9832E-30A0-7B46-BE9A-6139A258F33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459DA1-D315-CB4C-95A6-33FDD5C746F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0A26EF0-5286-524D-8EF3-ACAE6BBE23E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FE31774-EA5B-BF41-A8AD-017D0FA59E2E}"/>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6" name="フッター プレースホルダー 5">
            <a:extLst>
              <a:ext uri="{FF2B5EF4-FFF2-40B4-BE49-F238E27FC236}">
                <a16:creationId xmlns:a16="http://schemas.microsoft.com/office/drawing/2014/main" id="{4963464F-1871-D74F-AFEE-C147D02A938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4D89A2-CFE8-AD4D-8015-23CD04C0059E}"/>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404242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BFA210-C6B4-A946-9079-C615EA085E0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CB9CB63-27F5-5147-92F2-2A34438D31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EBA8392-1D17-B446-AA6D-2C9EB282DC8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5A2F3F6-EA99-DA46-8604-A3F48C2EE6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B5A3AD9-CD5A-1A47-B43C-29F498B6E7A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59A2DFF-A633-FD45-81C4-5529F833F957}"/>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8" name="フッター プレースホルダー 7">
            <a:extLst>
              <a:ext uri="{FF2B5EF4-FFF2-40B4-BE49-F238E27FC236}">
                <a16:creationId xmlns:a16="http://schemas.microsoft.com/office/drawing/2014/main" id="{E895086F-4228-6D43-AFB2-91C8AB071C3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D7DAE81-9D9E-404B-B0FB-63852C73AB22}"/>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4192776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D47053-9773-A44D-8F62-457A28038C2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4446664-53FF-2E4C-BA1A-7322BD8754A2}"/>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4" name="フッター プレースホルダー 3">
            <a:extLst>
              <a:ext uri="{FF2B5EF4-FFF2-40B4-BE49-F238E27FC236}">
                <a16:creationId xmlns:a16="http://schemas.microsoft.com/office/drawing/2014/main" id="{A19071EE-AF1D-3347-BE20-76EC95A6B40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EA9641D-B42B-0C40-ACD0-4424139630DC}"/>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55883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C1C2348-5693-4D46-B0AB-3241E8D12257}"/>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3" name="フッター プレースホルダー 2">
            <a:extLst>
              <a:ext uri="{FF2B5EF4-FFF2-40B4-BE49-F238E27FC236}">
                <a16:creationId xmlns:a16="http://schemas.microsoft.com/office/drawing/2014/main" id="{177F4EC6-E267-B44D-B6D2-98FB4EFF028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EC141E9-3EA1-E647-B112-31D0E5B19A84}"/>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459354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057FF2-0259-7540-8E43-FAAC9493AC4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066BFA5-B8B3-1640-9293-8E4BD94A98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5A30713-3F24-6C47-B5BE-9C31F0610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D33EF79-3507-DC44-A3DF-37AEA765D15A}"/>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6" name="フッター プレースホルダー 5">
            <a:extLst>
              <a:ext uri="{FF2B5EF4-FFF2-40B4-BE49-F238E27FC236}">
                <a16:creationId xmlns:a16="http://schemas.microsoft.com/office/drawing/2014/main" id="{ECAD0E69-D1B6-4843-82AD-A8AE1A13176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63AAA08-8200-A545-B510-767478B9B0CD}"/>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396512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6DEDAA-5AC2-7C47-A43E-BFEF7637830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2D5A015-B943-204C-8BBC-D49D1602E3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2EFC8E7-B646-4C42-B1A5-C4C16EC9B1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F999EFD-042B-5147-916B-9A4910514DFB}"/>
              </a:ext>
            </a:extLst>
          </p:cNvPr>
          <p:cNvSpPr>
            <a:spLocks noGrp="1"/>
          </p:cNvSpPr>
          <p:nvPr>
            <p:ph type="dt" sz="half" idx="10"/>
          </p:nvPr>
        </p:nvSpPr>
        <p:spPr/>
        <p:txBody>
          <a:bodyPr/>
          <a:lstStyle/>
          <a:p>
            <a:fld id="{0345F60C-862E-424E-8CE4-6486FA8EA320}" type="datetimeFigureOut">
              <a:rPr kumimoji="1" lang="ja-JP" altLang="en-US" smtClean="0"/>
              <a:t>2021/1/14</a:t>
            </a:fld>
            <a:endParaRPr kumimoji="1" lang="ja-JP" altLang="en-US"/>
          </a:p>
        </p:txBody>
      </p:sp>
      <p:sp>
        <p:nvSpPr>
          <p:cNvPr id="6" name="フッター プレースホルダー 5">
            <a:extLst>
              <a:ext uri="{FF2B5EF4-FFF2-40B4-BE49-F238E27FC236}">
                <a16:creationId xmlns:a16="http://schemas.microsoft.com/office/drawing/2014/main" id="{A802A0B9-22C0-9A4F-9928-88C0F23CE2A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A1DE378-17B3-B745-B3D9-82AA44315988}"/>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2340772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F1C6A66-2842-BC48-8F64-B323A07E7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DAE192E-BD00-C946-BD81-E5121D35E9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6AADD88-A1BA-574D-A6D2-7804C4431C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45F60C-862E-424E-8CE4-6486FA8EA32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906A2CC6-F736-934E-BC98-B6DF82B662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F331A75-60DF-AC47-99AF-B3E3FDB704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539422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5">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7825E73-E5B8-40A6-A410-8AA1DA797915}"/>
              </a:ext>
            </a:extLst>
          </p:cNvPr>
          <p:cNvPicPr>
            <a:picLocks noChangeAspect="1"/>
          </p:cNvPicPr>
          <p:nvPr/>
        </p:nvPicPr>
        <p:blipFill rotWithShape="1">
          <a:blip r:embed="rId2">
            <a:alphaModFix/>
          </a:blip>
          <a:srcRect l="4632" r="39914"/>
          <a:stretch/>
        </p:blipFill>
        <p:spPr>
          <a:xfrm>
            <a:off x="5853325" y="10"/>
            <a:ext cx="6338370" cy="6857989"/>
          </a:xfrm>
          <a:prstGeom prst="rect">
            <a:avLst/>
          </a:prstGeom>
        </p:spPr>
      </p:pic>
      <p:grpSp>
        <p:nvGrpSpPr>
          <p:cNvPr id="25" name="Group 17">
            <a:extLst>
              <a:ext uri="{FF2B5EF4-FFF2-40B4-BE49-F238E27FC236}">
                <a16:creationId xmlns:a16="http://schemas.microsoft.com/office/drawing/2014/main" id="{3DFB5C00-6040-4666-9765-4391ECB26F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70456" y="-1"/>
            <a:ext cx="6421545" cy="6858001"/>
            <a:chOff x="5770456" y="-12663"/>
            <a:chExt cx="6421545" cy="6858001"/>
          </a:xfrm>
        </p:grpSpPr>
        <p:sp>
          <p:nvSpPr>
            <p:cNvPr id="19" name="Freeform: Shape 18">
              <a:extLst>
                <a:ext uri="{FF2B5EF4-FFF2-40B4-BE49-F238E27FC236}">
                  <a16:creationId xmlns:a16="http://schemas.microsoft.com/office/drawing/2014/main" id="{F5AF136B-F25D-4A62-92D1-409DE6B3A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6158" y="12665"/>
              <a:ext cx="6015842" cy="6832673"/>
            </a:xfrm>
            <a:custGeom>
              <a:avLst/>
              <a:gdLst>
                <a:gd name="connsiteX0" fmla="*/ 6015842 w 6015842"/>
                <a:gd name="connsiteY0" fmla="*/ 6607627 h 6832673"/>
                <a:gd name="connsiteX1" fmla="*/ 6015842 w 6015842"/>
                <a:gd name="connsiteY1" fmla="*/ 6832673 h 6832673"/>
                <a:gd name="connsiteX2" fmla="*/ 5735634 w 6015842"/>
                <a:gd name="connsiteY2" fmla="*/ 6832673 h 6832673"/>
                <a:gd name="connsiteX3" fmla="*/ 5818530 w 6015842"/>
                <a:gd name="connsiteY3" fmla="*/ 6767255 h 6832673"/>
                <a:gd name="connsiteX4" fmla="*/ 4633062 w 6015842"/>
                <a:gd name="connsiteY4" fmla="*/ 499 h 6832673"/>
                <a:gd name="connsiteX5" fmla="*/ 4830740 w 6015842"/>
                <a:gd name="connsiteY5" fmla="*/ 7861 h 6832673"/>
                <a:gd name="connsiteX6" fmla="*/ 5614049 w 6015842"/>
                <a:gd name="connsiteY6" fmla="*/ 130835 h 6832673"/>
                <a:gd name="connsiteX7" fmla="*/ 5900717 w 6015842"/>
                <a:gd name="connsiteY7" fmla="*/ 218147 h 6832673"/>
                <a:gd name="connsiteX8" fmla="*/ 6015842 w 6015842"/>
                <a:gd name="connsiteY8" fmla="*/ 264101 h 6832673"/>
                <a:gd name="connsiteX9" fmla="*/ 6015842 w 6015842"/>
                <a:gd name="connsiteY9" fmla="*/ 662291 h 6832673"/>
                <a:gd name="connsiteX10" fmla="*/ 5865183 w 6015842"/>
                <a:gd name="connsiteY10" fmla="*/ 601873 h 6832673"/>
                <a:gd name="connsiteX11" fmla="*/ 5522516 w 6015842"/>
                <a:gd name="connsiteY11" fmla="*/ 496937 h 6832673"/>
                <a:gd name="connsiteX12" fmla="*/ 4809762 w 6015842"/>
                <a:gd name="connsiteY12" fmla="*/ 394287 h 6832673"/>
                <a:gd name="connsiteX13" fmla="*/ 4087181 w 6015842"/>
                <a:gd name="connsiteY13" fmla="*/ 420838 h 6832673"/>
                <a:gd name="connsiteX14" fmla="*/ 3378242 w 6015842"/>
                <a:gd name="connsiteY14" fmla="*/ 571551 h 6832673"/>
                <a:gd name="connsiteX15" fmla="*/ 1488325 w 6015842"/>
                <a:gd name="connsiteY15" fmla="*/ 1639596 h 6832673"/>
                <a:gd name="connsiteX16" fmla="*/ 993256 w 6015842"/>
                <a:gd name="connsiteY16" fmla="*/ 2176884 h 6832673"/>
                <a:gd name="connsiteX17" fmla="*/ 601602 w 6015842"/>
                <a:gd name="connsiteY17" fmla="*/ 2794422 h 6832673"/>
                <a:gd name="connsiteX18" fmla="*/ 335805 w 6015842"/>
                <a:gd name="connsiteY18" fmla="*/ 3476785 h 6832673"/>
                <a:gd name="connsiteX19" fmla="*/ 238991 w 6015842"/>
                <a:gd name="connsiteY19" fmla="*/ 4205577 h 6832673"/>
                <a:gd name="connsiteX20" fmla="*/ 279770 w 6015842"/>
                <a:gd name="connsiteY20" fmla="*/ 4561593 h 6832673"/>
                <a:gd name="connsiteX21" fmla="*/ 400346 w 6015842"/>
                <a:gd name="connsiteY21" fmla="*/ 4894912 h 6832673"/>
                <a:gd name="connsiteX22" fmla="*/ 484398 w 6015842"/>
                <a:gd name="connsiteY22" fmla="*/ 5051706 h 6832673"/>
                <a:gd name="connsiteX23" fmla="*/ 580920 w 6015842"/>
                <a:gd name="connsiteY23" fmla="*/ 5203606 h 6832673"/>
                <a:gd name="connsiteX24" fmla="*/ 803883 w 6015842"/>
                <a:gd name="connsiteY24" fmla="*/ 5497171 h 6832673"/>
                <a:gd name="connsiteX25" fmla="*/ 1045184 w 6015842"/>
                <a:gd name="connsiteY25" fmla="*/ 5792959 h 6832673"/>
                <a:gd name="connsiteX26" fmla="*/ 1165173 w 6015842"/>
                <a:gd name="connsiteY26" fmla="*/ 5947381 h 6832673"/>
                <a:gd name="connsiteX27" fmla="*/ 1222822 w 6015842"/>
                <a:gd name="connsiteY27" fmla="*/ 6023035 h 6832673"/>
                <a:gd name="connsiteX28" fmla="*/ 1279296 w 6015842"/>
                <a:gd name="connsiteY28" fmla="*/ 6095720 h 6832673"/>
                <a:gd name="connsiteX29" fmla="*/ 1764538 w 6015842"/>
                <a:gd name="connsiteY29" fmla="*/ 6631821 h 6832673"/>
                <a:gd name="connsiteX30" fmla="*/ 1979400 w 6015842"/>
                <a:gd name="connsiteY30" fmla="*/ 6832673 h 6832673"/>
                <a:gd name="connsiteX31" fmla="*/ 1213789 w 6015842"/>
                <a:gd name="connsiteY31" fmla="*/ 6832673 h 6832673"/>
                <a:gd name="connsiteX32" fmla="*/ 1117208 w 6015842"/>
                <a:gd name="connsiteY32" fmla="*/ 6706732 h 6832673"/>
                <a:gd name="connsiteX33" fmla="*/ 894535 w 6015842"/>
                <a:gd name="connsiteY33" fmla="*/ 6375343 h 6832673"/>
                <a:gd name="connsiteX34" fmla="*/ 842461 w 6015842"/>
                <a:gd name="connsiteY34" fmla="*/ 6291085 h 6832673"/>
                <a:gd name="connsiteX35" fmla="*/ 792736 w 6015842"/>
                <a:gd name="connsiteY35" fmla="*/ 6209052 h 6832673"/>
                <a:gd name="connsiteX36" fmla="*/ 694454 w 6015842"/>
                <a:gd name="connsiteY36" fmla="*/ 6050330 h 6832673"/>
                <a:gd name="connsiteX37" fmla="*/ 490706 w 6015842"/>
                <a:gd name="connsiteY37" fmla="*/ 5724130 h 6832673"/>
                <a:gd name="connsiteX38" fmla="*/ 292239 w 6015842"/>
                <a:gd name="connsiteY38" fmla="*/ 5381020 h 6832673"/>
                <a:gd name="connsiteX39" fmla="*/ 202759 w 6015842"/>
                <a:gd name="connsiteY39" fmla="*/ 5199305 h 6832673"/>
                <a:gd name="connsiteX40" fmla="*/ 126628 w 6015842"/>
                <a:gd name="connsiteY40" fmla="*/ 5010171 h 6832673"/>
                <a:gd name="connsiteX41" fmla="*/ 67953 w 6015842"/>
                <a:gd name="connsiteY41" fmla="*/ 4812881 h 6832673"/>
                <a:gd name="connsiteX42" fmla="*/ 46243 w 6015842"/>
                <a:gd name="connsiteY42" fmla="*/ 4712306 h 6832673"/>
                <a:gd name="connsiteX43" fmla="*/ 36709 w 6015842"/>
                <a:gd name="connsiteY43" fmla="*/ 4661870 h 6832673"/>
                <a:gd name="connsiteX44" fmla="*/ 28789 w 6015842"/>
                <a:gd name="connsiteY44" fmla="*/ 4611286 h 6832673"/>
                <a:gd name="connsiteX45" fmla="*/ 38 w 6015842"/>
                <a:gd name="connsiteY45" fmla="*/ 4205577 h 6832673"/>
                <a:gd name="connsiteX46" fmla="*/ 81448 w 6015842"/>
                <a:gd name="connsiteY46" fmla="*/ 3416115 h 6832673"/>
                <a:gd name="connsiteX47" fmla="*/ 326122 w 6015842"/>
                <a:gd name="connsiteY47" fmla="*/ 2659581 h 6832673"/>
                <a:gd name="connsiteX48" fmla="*/ 1243505 w 6015842"/>
                <a:gd name="connsiteY48" fmla="*/ 1374811 h 6832673"/>
                <a:gd name="connsiteX49" fmla="*/ 1851817 w 6015842"/>
                <a:gd name="connsiteY49" fmla="*/ 871494 h 6832673"/>
                <a:gd name="connsiteX50" fmla="*/ 4040976 w 6015842"/>
                <a:gd name="connsiteY50" fmla="*/ 31151 h 6832673"/>
                <a:gd name="connsiteX51" fmla="*/ 4633062 w 6015842"/>
                <a:gd name="connsiteY51" fmla="*/ 499 h 683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15842" h="6832673">
                  <a:moveTo>
                    <a:pt x="6015842" y="6607627"/>
                  </a:moveTo>
                  <a:lnTo>
                    <a:pt x="6015842" y="6832673"/>
                  </a:lnTo>
                  <a:lnTo>
                    <a:pt x="5735634" y="6832673"/>
                  </a:lnTo>
                  <a:lnTo>
                    <a:pt x="5818530" y="6767255"/>
                  </a:lnTo>
                  <a:close/>
                  <a:moveTo>
                    <a:pt x="4633062" y="499"/>
                  </a:moveTo>
                  <a:cubicBezTo>
                    <a:pt x="4698976" y="1486"/>
                    <a:pt x="4764884" y="3940"/>
                    <a:pt x="4830740" y="7861"/>
                  </a:cubicBezTo>
                  <a:cubicBezTo>
                    <a:pt x="5095128" y="23382"/>
                    <a:pt x="5357448" y="64564"/>
                    <a:pt x="5614049" y="130835"/>
                  </a:cubicBezTo>
                  <a:cubicBezTo>
                    <a:pt x="5710834" y="155913"/>
                    <a:pt x="5806471" y="185048"/>
                    <a:pt x="5900717" y="218147"/>
                  </a:cubicBezTo>
                  <a:lnTo>
                    <a:pt x="6015842" y="264101"/>
                  </a:lnTo>
                  <a:lnTo>
                    <a:pt x="6015842" y="662291"/>
                  </a:lnTo>
                  <a:lnTo>
                    <a:pt x="5865183" y="601873"/>
                  </a:lnTo>
                  <a:cubicBezTo>
                    <a:pt x="5753061" y="560521"/>
                    <a:pt x="5638663" y="525479"/>
                    <a:pt x="5522516" y="496937"/>
                  </a:cubicBezTo>
                  <a:cubicBezTo>
                    <a:pt x="5288740" y="439663"/>
                    <a:pt x="5050052" y="405286"/>
                    <a:pt x="4809762" y="394287"/>
                  </a:cubicBezTo>
                  <a:cubicBezTo>
                    <a:pt x="4568594" y="381810"/>
                    <a:pt x="4326810" y="390696"/>
                    <a:pt x="4087181" y="420838"/>
                  </a:cubicBezTo>
                  <a:cubicBezTo>
                    <a:pt x="3847216" y="451509"/>
                    <a:pt x="3610112" y="501913"/>
                    <a:pt x="3378242" y="571551"/>
                  </a:cubicBezTo>
                  <a:cubicBezTo>
                    <a:pt x="2679220" y="784970"/>
                    <a:pt x="2034383" y="1149380"/>
                    <a:pt x="1488325" y="1639596"/>
                  </a:cubicBezTo>
                  <a:cubicBezTo>
                    <a:pt x="1308517" y="1804150"/>
                    <a:pt x="1142887" y="1983894"/>
                    <a:pt x="993256" y="2176884"/>
                  </a:cubicBezTo>
                  <a:cubicBezTo>
                    <a:pt x="843445" y="2369563"/>
                    <a:pt x="712290" y="2576362"/>
                    <a:pt x="601602" y="2794422"/>
                  </a:cubicBezTo>
                  <a:cubicBezTo>
                    <a:pt x="489834" y="3011933"/>
                    <a:pt x="400757" y="3240628"/>
                    <a:pt x="335805" y="3476785"/>
                  </a:cubicBezTo>
                  <a:cubicBezTo>
                    <a:pt x="271624" y="3714276"/>
                    <a:pt x="239065" y="3959377"/>
                    <a:pt x="238991" y="4205577"/>
                  </a:cubicBezTo>
                  <a:cubicBezTo>
                    <a:pt x="239262" y="4325420"/>
                    <a:pt x="252943" y="4444849"/>
                    <a:pt x="279770" y="4561593"/>
                  </a:cubicBezTo>
                  <a:cubicBezTo>
                    <a:pt x="307988" y="4676763"/>
                    <a:pt x="348413" y="4788524"/>
                    <a:pt x="400346" y="4894912"/>
                  </a:cubicBezTo>
                  <a:cubicBezTo>
                    <a:pt x="426018" y="4948165"/>
                    <a:pt x="454327" y="5000381"/>
                    <a:pt x="484398" y="5051706"/>
                  </a:cubicBezTo>
                  <a:cubicBezTo>
                    <a:pt x="514468" y="5103033"/>
                    <a:pt x="547181" y="5153617"/>
                    <a:pt x="580920" y="5203606"/>
                  </a:cubicBezTo>
                  <a:cubicBezTo>
                    <a:pt x="649275" y="5303291"/>
                    <a:pt x="725259" y="5400008"/>
                    <a:pt x="803883" y="5497171"/>
                  </a:cubicBezTo>
                  <a:cubicBezTo>
                    <a:pt x="882508" y="5594333"/>
                    <a:pt x="965240" y="5691644"/>
                    <a:pt x="1045184" y="5792959"/>
                  </a:cubicBezTo>
                  <a:cubicBezTo>
                    <a:pt x="1085571" y="5843395"/>
                    <a:pt x="1125568" y="5894870"/>
                    <a:pt x="1165173" y="5947381"/>
                  </a:cubicBezTo>
                  <a:lnTo>
                    <a:pt x="1222822" y="6023035"/>
                  </a:lnTo>
                  <a:cubicBezTo>
                    <a:pt x="1241744" y="6047215"/>
                    <a:pt x="1259787" y="6072135"/>
                    <a:pt x="1279296" y="6095720"/>
                  </a:cubicBezTo>
                  <a:cubicBezTo>
                    <a:pt x="1430649" y="6283772"/>
                    <a:pt x="1592663" y="6462773"/>
                    <a:pt x="1764538" y="6631821"/>
                  </a:cubicBezTo>
                  <a:lnTo>
                    <a:pt x="1979400" y="6832673"/>
                  </a:lnTo>
                  <a:lnTo>
                    <a:pt x="1213789" y="6832673"/>
                  </a:lnTo>
                  <a:lnTo>
                    <a:pt x="1117208" y="6706732"/>
                  </a:lnTo>
                  <a:cubicBezTo>
                    <a:pt x="1038730" y="6598297"/>
                    <a:pt x="964066" y="6487930"/>
                    <a:pt x="894535" y="6375343"/>
                  </a:cubicBezTo>
                  <a:cubicBezTo>
                    <a:pt x="876640" y="6347454"/>
                    <a:pt x="859771" y="6319121"/>
                    <a:pt x="842461" y="6291085"/>
                  </a:cubicBezTo>
                  <a:lnTo>
                    <a:pt x="792736" y="6209052"/>
                  </a:lnTo>
                  <a:cubicBezTo>
                    <a:pt x="760903" y="6156245"/>
                    <a:pt x="727753" y="6103584"/>
                    <a:pt x="694454" y="6050330"/>
                  </a:cubicBezTo>
                  <a:lnTo>
                    <a:pt x="490706" y="5724130"/>
                  </a:lnTo>
                  <a:cubicBezTo>
                    <a:pt x="422643" y="5613617"/>
                    <a:pt x="355167" y="5499692"/>
                    <a:pt x="292239" y="5381020"/>
                  </a:cubicBezTo>
                  <a:cubicBezTo>
                    <a:pt x="260847" y="5321686"/>
                    <a:pt x="230631" y="5261310"/>
                    <a:pt x="202759" y="5199305"/>
                  </a:cubicBezTo>
                  <a:cubicBezTo>
                    <a:pt x="174889" y="5137299"/>
                    <a:pt x="149511" y="5074254"/>
                    <a:pt x="126628" y="5010171"/>
                  </a:cubicBezTo>
                  <a:cubicBezTo>
                    <a:pt x="103745" y="4946089"/>
                    <a:pt x="84529" y="4879485"/>
                    <a:pt x="67953" y="4812881"/>
                  </a:cubicBezTo>
                  <a:cubicBezTo>
                    <a:pt x="60179" y="4779355"/>
                    <a:pt x="52551" y="4745979"/>
                    <a:pt x="46243" y="4712306"/>
                  </a:cubicBezTo>
                  <a:lnTo>
                    <a:pt x="36709" y="4661870"/>
                  </a:lnTo>
                  <a:lnTo>
                    <a:pt x="28789" y="4611286"/>
                  </a:lnTo>
                  <a:cubicBezTo>
                    <a:pt x="8927" y="4476995"/>
                    <a:pt x="-684" y="4341352"/>
                    <a:pt x="38" y="4205577"/>
                  </a:cubicBezTo>
                  <a:cubicBezTo>
                    <a:pt x="735" y="3940316"/>
                    <a:pt x="28012" y="3675812"/>
                    <a:pt x="81448" y="3416115"/>
                  </a:cubicBezTo>
                  <a:cubicBezTo>
                    <a:pt x="134458" y="3155392"/>
                    <a:pt x="216542" y="2901597"/>
                    <a:pt x="326122" y="2659581"/>
                  </a:cubicBezTo>
                  <a:cubicBezTo>
                    <a:pt x="546153" y="2175993"/>
                    <a:pt x="866666" y="1743286"/>
                    <a:pt x="1243505" y="1374811"/>
                  </a:cubicBezTo>
                  <a:cubicBezTo>
                    <a:pt x="1432510" y="1190706"/>
                    <a:pt x="1635952" y="1022387"/>
                    <a:pt x="1851817" y="871494"/>
                  </a:cubicBezTo>
                  <a:cubicBezTo>
                    <a:pt x="2502124" y="413640"/>
                    <a:pt x="3254043" y="125004"/>
                    <a:pt x="4040976" y="31151"/>
                  </a:cubicBezTo>
                  <a:cubicBezTo>
                    <a:pt x="4237529" y="7767"/>
                    <a:pt x="4435320" y="-2463"/>
                    <a:pt x="4633062" y="499"/>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14A545AB-98A3-4EA5-8D41-F52106038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97958" y="32887"/>
              <a:ext cx="5994043" cy="6812451"/>
            </a:xfrm>
            <a:custGeom>
              <a:avLst/>
              <a:gdLst>
                <a:gd name="connsiteX0" fmla="*/ 5994043 w 5994043"/>
                <a:gd name="connsiteY0" fmla="*/ 6088971 h 6812451"/>
                <a:gd name="connsiteX1" fmla="*/ 5994043 w 5994043"/>
                <a:gd name="connsiteY1" fmla="*/ 6812451 h 6812451"/>
                <a:gd name="connsiteX2" fmla="*/ 4989355 w 5994043"/>
                <a:gd name="connsiteY2" fmla="*/ 6812451 h 6812451"/>
                <a:gd name="connsiteX3" fmla="*/ 5129829 w 5994043"/>
                <a:gd name="connsiteY3" fmla="*/ 6731039 h 6812451"/>
                <a:gd name="connsiteX4" fmla="*/ 5840791 w 5994043"/>
                <a:gd name="connsiteY4" fmla="*/ 6209052 h 6812451"/>
                <a:gd name="connsiteX5" fmla="*/ 4646021 w 5994043"/>
                <a:gd name="connsiteY5" fmla="*/ 0 h 6812451"/>
                <a:gd name="connsiteX6" fmla="*/ 5834943 w 5994043"/>
                <a:gd name="connsiteY6" fmla="*/ 187955 h 6812451"/>
                <a:gd name="connsiteX7" fmla="*/ 5994043 w 5994043"/>
                <a:gd name="connsiteY7" fmla="*/ 246737 h 6812451"/>
                <a:gd name="connsiteX8" fmla="*/ 5994043 w 5994043"/>
                <a:gd name="connsiteY8" fmla="*/ 1234190 h 6812451"/>
                <a:gd name="connsiteX9" fmla="*/ 5813213 w 5994043"/>
                <a:gd name="connsiteY9" fmla="*/ 1136134 h 6812451"/>
                <a:gd name="connsiteX10" fmla="*/ 4645435 w 5994043"/>
                <a:gd name="connsiteY10" fmla="*/ 890335 h 6812451"/>
                <a:gd name="connsiteX11" fmla="*/ 3262616 w 5994043"/>
                <a:gd name="connsiteY11" fmla="*/ 1158830 h 6812451"/>
                <a:gd name="connsiteX12" fmla="*/ 2030445 w 5994043"/>
                <a:gd name="connsiteY12" fmla="*/ 1900528 h 6812451"/>
                <a:gd name="connsiteX13" fmla="*/ 1183473 w 5994043"/>
                <a:gd name="connsiteY13" fmla="*/ 2961898 h 6812451"/>
                <a:gd name="connsiteX14" fmla="*/ 880124 w 5994043"/>
                <a:gd name="connsiteY14" fmla="*/ 4180805 h 6812451"/>
                <a:gd name="connsiteX15" fmla="*/ 1381647 w 5994043"/>
                <a:gd name="connsiteY15" fmla="*/ 5288309 h 6812451"/>
                <a:gd name="connsiteX16" fmla="*/ 1651257 w 5994043"/>
                <a:gd name="connsiteY16" fmla="*/ 5671767 h 6812451"/>
                <a:gd name="connsiteX17" fmla="*/ 2679827 w 5994043"/>
                <a:gd name="connsiteY17" fmla="*/ 6733581 h 6812451"/>
                <a:gd name="connsiteX18" fmla="*/ 2818128 w 5994043"/>
                <a:gd name="connsiteY18" fmla="*/ 6812451 h 6812451"/>
                <a:gd name="connsiteX19" fmla="*/ 1420330 w 5994043"/>
                <a:gd name="connsiteY19" fmla="*/ 6812451 h 6812451"/>
                <a:gd name="connsiteX20" fmla="*/ 1286880 w 5994043"/>
                <a:gd name="connsiteY20" fmla="*/ 6661555 h 6812451"/>
                <a:gd name="connsiteX21" fmla="*/ 922515 w 5994043"/>
                <a:gd name="connsiteY21" fmla="*/ 6171671 h 6812451"/>
                <a:gd name="connsiteX22" fmla="*/ 0 w 5994043"/>
                <a:gd name="connsiteY22" fmla="*/ 4180805 h 6812451"/>
                <a:gd name="connsiteX23" fmla="*/ 4645435 w 5994043"/>
                <a:gd name="connsiteY23" fmla="*/ 298 h 681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94043" h="6812451">
                  <a:moveTo>
                    <a:pt x="5994043" y="6088971"/>
                  </a:moveTo>
                  <a:lnTo>
                    <a:pt x="5994043" y="6812451"/>
                  </a:lnTo>
                  <a:lnTo>
                    <a:pt x="4989355" y="6812451"/>
                  </a:lnTo>
                  <a:lnTo>
                    <a:pt x="5129829" y="6731039"/>
                  </a:lnTo>
                  <a:cubicBezTo>
                    <a:pt x="5358317" y="6586623"/>
                    <a:pt x="5590395" y="6406975"/>
                    <a:pt x="5840791" y="6209052"/>
                  </a:cubicBezTo>
                  <a:close/>
                  <a:moveTo>
                    <a:pt x="4646021" y="0"/>
                  </a:moveTo>
                  <a:cubicBezTo>
                    <a:pt x="5075935" y="0"/>
                    <a:pt x="5473199" y="65804"/>
                    <a:pt x="5834943" y="187955"/>
                  </a:cubicBezTo>
                  <a:lnTo>
                    <a:pt x="5994043" y="246737"/>
                  </a:lnTo>
                  <a:lnTo>
                    <a:pt x="5994043" y="1234190"/>
                  </a:lnTo>
                  <a:lnTo>
                    <a:pt x="5813213" y="1136134"/>
                  </a:lnTo>
                  <a:cubicBezTo>
                    <a:pt x="5466151" y="973109"/>
                    <a:pt x="5073323" y="890335"/>
                    <a:pt x="4645435" y="890335"/>
                  </a:cubicBezTo>
                  <a:cubicBezTo>
                    <a:pt x="4193787" y="890335"/>
                    <a:pt x="3715146" y="983493"/>
                    <a:pt x="3262616" y="1158830"/>
                  </a:cubicBezTo>
                  <a:cubicBezTo>
                    <a:pt x="2813519" y="1334122"/>
                    <a:pt x="2396942" y="1584891"/>
                    <a:pt x="2030445" y="1900528"/>
                  </a:cubicBezTo>
                  <a:cubicBezTo>
                    <a:pt x="1672528" y="2210706"/>
                    <a:pt x="1379593" y="2577698"/>
                    <a:pt x="1183473" y="2961898"/>
                  </a:cubicBezTo>
                  <a:cubicBezTo>
                    <a:pt x="982804" y="3356334"/>
                    <a:pt x="880124" y="3766345"/>
                    <a:pt x="880124" y="4180805"/>
                  </a:cubicBezTo>
                  <a:cubicBezTo>
                    <a:pt x="880124" y="4577020"/>
                    <a:pt x="1033705" y="4806798"/>
                    <a:pt x="1381647" y="5288309"/>
                  </a:cubicBezTo>
                  <a:cubicBezTo>
                    <a:pt x="1468632" y="5408909"/>
                    <a:pt x="1558551" y="5533662"/>
                    <a:pt x="1651257" y="5671767"/>
                  </a:cubicBezTo>
                  <a:cubicBezTo>
                    <a:pt x="1979104" y="6160396"/>
                    <a:pt x="2315457" y="6507809"/>
                    <a:pt x="2679827" y="6733581"/>
                  </a:cubicBezTo>
                  <a:lnTo>
                    <a:pt x="2818128" y="6812451"/>
                  </a:lnTo>
                  <a:lnTo>
                    <a:pt x="1420330" y="6812451"/>
                  </a:lnTo>
                  <a:lnTo>
                    <a:pt x="1286880" y="6661555"/>
                  </a:lnTo>
                  <a:cubicBezTo>
                    <a:pt x="1160113" y="6509154"/>
                    <a:pt x="1039064" y="6345506"/>
                    <a:pt x="922515" y="6171671"/>
                  </a:cubicBezTo>
                  <a:cubicBezTo>
                    <a:pt x="474827" y="5504440"/>
                    <a:pt x="0" y="5046663"/>
                    <a:pt x="0" y="4180805"/>
                  </a:cubicBezTo>
                  <a:cubicBezTo>
                    <a:pt x="0" y="1872047"/>
                    <a:pt x="2339074" y="298"/>
                    <a:pt x="4645435" y="29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D85B985B-4E1C-4D7F-A82E-CE87F95EF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8976" y="32887"/>
              <a:ext cx="6013025" cy="6812451"/>
            </a:xfrm>
            <a:custGeom>
              <a:avLst/>
              <a:gdLst>
                <a:gd name="connsiteX0" fmla="*/ 6013025 w 6013025"/>
                <a:gd name="connsiteY0" fmla="*/ 6261711 h 6812451"/>
                <a:gd name="connsiteX1" fmla="*/ 6013025 w 6013025"/>
                <a:gd name="connsiteY1" fmla="*/ 6812451 h 6812451"/>
                <a:gd name="connsiteX2" fmla="*/ 5273640 w 6013025"/>
                <a:gd name="connsiteY2" fmla="*/ 6812451 h 6812451"/>
                <a:gd name="connsiteX3" fmla="*/ 5321464 w 6013025"/>
                <a:gd name="connsiteY3" fmla="*/ 6781445 h 6812451"/>
                <a:gd name="connsiteX4" fmla="*/ 5931296 w 6013025"/>
                <a:gd name="connsiteY4" fmla="*/ 6325796 h 6812451"/>
                <a:gd name="connsiteX5" fmla="*/ 4646022 w 6013025"/>
                <a:gd name="connsiteY5" fmla="*/ 0 h 6812451"/>
                <a:gd name="connsiteX6" fmla="*/ 6012842 w 6013025"/>
                <a:gd name="connsiteY6" fmla="*/ 253682 h 6812451"/>
                <a:gd name="connsiteX7" fmla="*/ 6013025 w 6013025"/>
                <a:gd name="connsiteY7" fmla="*/ 253762 h 6812451"/>
                <a:gd name="connsiteX8" fmla="*/ 6013025 w 6013025"/>
                <a:gd name="connsiteY8" fmla="*/ 1076411 h 6812451"/>
                <a:gd name="connsiteX9" fmla="*/ 5874968 w 6013025"/>
                <a:gd name="connsiteY9" fmla="*/ 1001590 h 6812451"/>
                <a:gd name="connsiteX10" fmla="*/ 4645435 w 6013025"/>
                <a:gd name="connsiteY10" fmla="*/ 741995 h 6812451"/>
                <a:gd name="connsiteX11" fmla="*/ 3209956 w 6013025"/>
                <a:gd name="connsiteY11" fmla="*/ 1021170 h 6812451"/>
                <a:gd name="connsiteX12" fmla="*/ 1935097 w 6013025"/>
                <a:gd name="connsiteY12" fmla="*/ 1787938 h 6812451"/>
                <a:gd name="connsiteX13" fmla="*/ 1053214 w 6013025"/>
                <a:gd name="connsiteY13" fmla="*/ 2893811 h 6812451"/>
                <a:gd name="connsiteX14" fmla="*/ 733436 w 6013025"/>
                <a:gd name="connsiteY14" fmla="*/ 4180805 h 6812451"/>
                <a:gd name="connsiteX15" fmla="*/ 1262683 w 6013025"/>
                <a:gd name="connsiteY15" fmla="*/ 5375977 h 6812451"/>
                <a:gd name="connsiteX16" fmla="*/ 1529361 w 6013025"/>
                <a:gd name="connsiteY16" fmla="*/ 5755283 h 6812451"/>
                <a:gd name="connsiteX17" fmla="*/ 2477042 w 6013025"/>
                <a:gd name="connsiteY17" fmla="*/ 6776885 h 6812451"/>
                <a:gd name="connsiteX18" fmla="*/ 2533056 w 6013025"/>
                <a:gd name="connsiteY18" fmla="*/ 6812451 h 6812451"/>
                <a:gd name="connsiteX19" fmla="*/ 1420329 w 6013025"/>
                <a:gd name="connsiteY19" fmla="*/ 6812451 h 6812451"/>
                <a:gd name="connsiteX20" fmla="*/ 1286880 w 6013025"/>
                <a:gd name="connsiteY20" fmla="*/ 6661555 h 6812451"/>
                <a:gd name="connsiteX21" fmla="*/ 922515 w 6013025"/>
                <a:gd name="connsiteY21" fmla="*/ 6171671 h 6812451"/>
                <a:gd name="connsiteX22" fmla="*/ 0 w 6013025"/>
                <a:gd name="connsiteY22" fmla="*/ 4180805 h 6812451"/>
                <a:gd name="connsiteX23" fmla="*/ 4645435 w 6013025"/>
                <a:gd name="connsiteY23" fmla="*/ 298 h 681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13025" h="6812451">
                  <a:moveTo>
                    <a:pt x="6013025" y="6261711"/>
                  </a:moveTo>
                  <a:lnTo>
                    <a:pt x="6013025" y="6812451"/>
                  </a:lnTo>
                  <a:lnTo>
                    <a:pt x="5273640" y="6812451"/>
                  </a:lnTo>
                  <a:lnTo>
                    <a:pt x="5321464" y="6781445"/>
                  </a:lnTo>
                  <a:cubicBezTo>
                    <a:pt x="5513938" y="6651587"/>
                    <a:pt x="5713420" y="6497963"/>
                    <a:pt x="5931296" y="6325796"/>
                  </a:cubicBezTo>
                  <a:close/>
                  <a:moveTo>
                    <a:pt x="4646022" y="0"/>
                  </a:moveTo>
                  <a:cubicBezTo>
                    <a:pt x="5147587" y="0"/>
                    <a:pt x="5604713" y="89566"/>
                    <a:pt x="6012842" y="253682"/>
                  </a:cubicBezTo>
                  <a:lnTo>
                    <a:pt x="6013025" y="253762"/>
                  </a:lnTo>
                  <a:lnTo>
                    <a:pt x="6013025" y="1076411"/>
                  </a:lnTo>
                  <a:lnTo>
                    <a:pt x="5874968" y="1001590"/>
                  </a:lnTo>
                  <a:cubicBezTo>
                    <a:pt x="5508543" y="829367"/>
                    <a:pt x="5094739" y="741995"/>
                    <a:pt x="4645435" y="741995"/>
                  </a:cubicBezTo>
                  <a:cubicBezTo>
                    <a:pt x="4168703" y="741995"/>
                    <a:pt x="3685809" y="835895"/>
                    <a:pt x="3209956" y="1021170"/>
                  </a:cubicBezTo>
                  <a:cubicBezTo>
                    <a:pt x="2745309" y="1202264"/>
                    <a:pt x="2314283" y="1461517"/>
                    <a:pt x="1935097" y="1787938"/>
                  </a:cubicBezTo>
                  <a:cubicBezTo>
                    <a:pt x="1557525" y="2115028"/>
                    <a:pt x="1260777" y="2487212"/>
                    <a:pt x="1053214" y="2893811"/>
                  </a:cubicBezTo>
                  <a:cubicBezTo>
                    <a:pt x="840958" y="3309458"/>
                    <a:pt x="733436" y="3742460"/>
                    <a:pt x="733436" y="4180805"/>
                  </a:cubicBezTo>
                  <a:cubicBezTo>
                    <a:pt x="733436" y="4622561"/>
                    <a:pt x="905208" y="4880374"/>
                    <a:pt x="1262683" y="5375977"/>
                  </a:cubicBezTo>
                  <a:cubicBezTo>
                    <a:pt x="1348936" y="5495539"/>
                    <a:pt x="1438122" y="5619106"/>
                    <a:pt x="1529361" y="5755283"/>
                  </a:cubicBezTo>
                  <a:cubicBezTo>
                    <a:pt x="1828942" y="6201779"/>
                    <a:pt x="2138082" y="6538284"/>
                    <a:pt x="2477042" y="6776885"/>
                  </a:cubicBezTo>
                  <a:lnTo>
                    <a:pt x="2533056" y="6812451"/>
                  </a:lnTo>
                  <a:lnTo>
                    <a:pt x="1420329" y="6812451"/>
                  </a:lnTo>
                  <a:lnTo>
                    <a:pt x="1286880" y="6661555"/>
                  </a:lnTo>
                  <a:cubicBezTo>
                    <a:pt x="1160113" y="6509154"/>
                    <a:pt x="1039064" y="6345506"/>
                    <a:pt x="922515" y="6171671"/>
                  </a:cubicBezTo>
                  <a:cubicBezTo>
                    <a:pt x="474827" y="5504440"/>
                    <a:pt x="0" y="5046663"/>
                    <a:pt x="0" y="4180805"/>
                  </a:cubicBezTo>
                  <a:cubicBezTo>
                    <a:pt x="0" y="1872047"/>
                    <a:pt x="2339075" y="298"/>
                    <a:pt x="4645435" y="29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Freeform: Shape 21">
              <a:extLst>
                <a:ext uri="{FF2B5EF4-FFF2-40B4-BE49-F238E27FC236}">
                  <a16:creationId xmlns:a16="http://schemas.microsoft.com/office/drawing/2014/main" id="{A13BF9A0-E8BD-4AE9-9312-413ACFE3A1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5112" y="-12663"/>
              <a:ext cx="6156889" cy="6858000"/>
            </a:xfrm>
            <a:custGeom>
              <a:avLst/>
              <a:gdLst>
                <a:gd name="connsiteX0" fmla="*/ 2697511 w 6156889"/>
                <a:gd name="connsiteY0" fmla="*/ 0 h 6858000"/>
                <a:gd name="connsiteX1" fmla="*/ 6012777 w 6156889"/>
                <a:gd name="connsiteY1" fmla="*/ 0 h 6858000"/>
                <a:gd name="connsiteX2" fmla="*/ 6130331 w 6156889"/>
                <a:gd name="connsiteY2" fmla="*/ 54136 h 6858000"/>
                <a:gd name="connsiteX3" fmla="*/ 6156889 w 6156889"/>
                <a:gd name="connsiteY3" fmla="*/ 68258 h 6858000"/>
                <a:gd name="connsiteX4" fmla="*/ 6156889 w 6156889"/>
                <a:gd name="connsiteY4" fmla="*/ 430986 h 6858000"/>
                <a:gd name="connsiteX5" fmla="*/ 5996798 w 6156889"/>
                <a:gd name="connsiteY5" fmla="*/ 361212 h 6858000"/>
                <a:gd name="connsiteX6" fmla="*/ 5637513 w 6156889"/>
                <a:gd name="connsiteY6" fmla="*/ 243549 h 6858000"/>
                <a:gd name="connsiteX7" fmla="*/ 5269544 w 6156889"/>
                <a:gd name="connsiteY7" fmla="*/ 169380 h 6858000"/>
                <a:gd name="connsiteX8" fmla="*/ 4898545 w 6156889"/>
                <a:gd name="connsiteY8" fmla="*/ 136002 h 6858000"/>
                <a:gd name="connsiteX9" fmla="*/ 4736575 w 6156889"/>
                <a:gd name="connsiteY9" fmla="*/ 132591 h 6858000"/>
                <a:gd name="connsiteX10" fmla="*/ 4152501 w 6156889"/>
                <a:gd name="connsiteY10" fmla="*/ 177093 h 6858000"/>
                <a:gd name="connsiteX11" fmla="*/ 3785688 w 6156889"/>
                <a:gd name="connsiteY11" fmla="*/ 251263 h 6858000"/>
                <a:gd name="connsiteX12" fmla="*/ 3424793 w 6156889"/>
                <a:gd name="connsiteY12" fmla="*/ 356583 h 6858000"/>
                <a:gd name="connsiteX13" fmla="*/ 3073425 w 6156889"/>
                <a:gd name="connsiteY13" fmla="*/ 490979 h 6858000"/>
                <a:gd name="connsiteX14" fmla="*/ 2732162 w 6156889"/>
                <a:gd name="connsiteY14" fmla="*/ 653411 h 6858000"/>
                <a:gd name="connsiteX15" fmla="*/ 2083562 w 6156889"/>
                <a:gd name="connsiteY15" fmla="*/ 1054373 h 6858000"/>
                <a:gd name="connsiteX16" fmla="*/ 1930543 w 6156889"/>
                <a:gd name="connsiteY16" fmla="*/ 1169336 h 6858000"/>
                <a:gd name="connsiteX17" fmla="*/ 1867890 w 6156889"/>
                <a:gd name="connsiteY17" fmla="*/ 1218733 h 6858000"/>
                <a:gd name="connsiteX18" fmla="*/ 1855187 w 6156889"/>
                <a:gd name="connsiteY18" fmla="*/ 1228968 h 6858000"/>
                <a:gd name="connsiteX19" fmla="*/ 1781565 w 6156889"/>
                <a:gd name="connsiteY19" fmla="*/ 1289343 h 6858000"/>
                <a:gd name="connsiteX20" fmla="*/ 1495015 w 6156889"/>
                <a:gd name="connsiteY20" fmla="*/ 1547751 h 6858000"/>
                <a:gd name="connsiteX21" fmla="*/ 984708 w 6156889"/>
                <a:gd name="connsiteY21" fmla="*/ 2132951 h 6858000"/>
                <a:gd name="connsiteX22" fmla="*/ 767305 w 6156889"/>
                <a:gd name="connsiteY22" fmla="*/ 2459299 h 6858000"/>
                <a:gd name="connsiteX23" fmla="*/ 582382 w 6156889"/>
                <a:gd name="connsiteY23" fmla="*/ 2806859 h 6858000"/>
                <a:gd name="connsiteX24" fmla="*/ 541818 w 6156889"/>
                <a:gd name="connsiteY24" fmla="*/ 2895863 h 6858000"/>
                <a:gd name="connsiteX25" fmla="*/ 521896 w 6156889"/>
                <a:gd name="connsiteY25" fmla="*/ 2940364 h 6858000"/>
                <a:gd name="connsiteX26" fmla="*/ 503130 w 6156889"/>
                <a:gd name="connsiteY26" fmla="*/ 2985756 h 6858000"/>
                <a:gd name="connsiteX27" fmla="*/ 500243 w 6156889"/>
                <a:gd name="connsiteY27" fmla="*/ 2992728 h 6858000"/>
                <a:gd name="connsiteX28" fmla="*/ 467329 w 6156889"/>
                <a:gd name="connsiteY28" fmla="*/ 3077133 h 6858000"/>
                <a:gd name="connsiteX29" fmla="*/ 454626 w 6156889"/>
                <a:gd name="connsiteY29" fmla="*/ 3111399 h 6858000"/>
                <a:gd name="connsiteX30" fmla="*/ 433548 w 6156889"/>
                <a:gd name="connsiteY30" fmla="*/ 3170735 h 6858000"/>
                <a:gd name="connsiteX31" fmla="*/ 433548 w 6156889"/>
                <a:gd name="connsiteY31" fmla="*/ 3171477 h 6858000"/>
                <a:gd name="connsiteX32" fmla="*/ 323692 w 6156889"/>
                <a:gd name="connsiteY32" fmla="*/ 3552414 h 6858000"/>
                <a:gd name="connsiteX33" fmla="*/ 234768 w 6156889"/>
                <a:gd name="connsiteY33" fmla="*/ 4341877 h 6858000"/>
                <a:gd name="connsiteX34" fmla="*/ 273600 w 6156889"/>
                <a:gd name="connsiteY34" fmla="*/ 4733940 h 6858000"/>
                <a:gd name="connsiteX35" fmla="*/ 386489 w 6156889"/>
                <a:gd name="connsiteY35" fmla="*/ 5105974 h 6858000"/>
                <a:gd name="connsiteX36" fmla="*/ 413628 w 6156889"/>
                <a:gd name="connsiteY36" fmla="*/ 5168870 h 6858000"/>
                <a:gd name="connsiteX37" fmla="*/ 425176 w 6156889"/>
                <a:gd name="connsiteY37" fmla="*/ 5194384 h 6858000"/>
                <a:gd name="connsiteX38" fmla="*/ 435570 w 6156889"/>
                <a:gd name="connsiteY38" fmla="*/ 5215745 h 6858000"/>
                <a:gd name="connsiteX39" fmla="*/ 468194 w 6156889"/>
                <a:gd name="connsiteY39" fmla="*/ 5280867 h 6858000"/>
                <a:gd name="connsiteX40" fmla="*/ 564915 w 6156889"/>
                <a:gd name="connsiteY40" fmla="*/ 5450715 h 6858000"/>
                <a:gd name="connsiteX41" fmla="*/ 672174 w 6156889"/>
                <a:gd name="connsiteY41" fmla="*/ 5615521 h 6858000"/>
                <a:gd name="connsiteX42" fmla="*/ 787660 w 6156889"/>
                <a:gd name="connsiteY42" fmla="*/ 5777360 h 6858000"/>
                <a:gd name="connsiteX43" fmla="*/ 933894 w 6156889"/>
                <a:gd name="connsiteY43" fmla="*/ 5971536 h 6858000"/>
                <a:gd name="connsiteX44" fmla="*/ 1030614 w 6156889"/>
                <a:gd name="connsiteY44" fmla="*/ 6098961 h 6858000"/>
                <a:gd name="connsiteX45" fmla="*/ 1152885 w 6156889"/>
                <a:gd name="connsiteY45" fmla="*/ 6263172 h 6858000"/>
                <a:gd name="connsiteX46" fmla="*/ 1215248 w 6156889"/>
                <a:gd name="connsiteY46" fmla="*/ 6350397 h 6858000"/>
                <a:gd name="connsiteX47" fmla="*/ 1271259 w 6156889"/>
                <a:gd name="connsiteY47" fmla="*/ 6428720 h 6858000"/>
                <a:gd name="connsiteX48" fmla="*/ 1369279 w 6156889"/>
                <a:gd name="connsiteY48" fmla="*/ 6561483 h 6858000"/>
                <a:gd name="connsiteX49" fmla="*/ 1388190 w 6156889"/>
                <a:gd name="connsiteY49" fmla="*/ 6586701 h 6858000"/>
                <a:gd name="connsiteX50" fmla="*/ 1397717 w 6156889"/>
                <a:gd name="connsiteY50" fmla="*/ 6598865 h 6858000"/>
                <a:gd name="connsiteX51" fmla="*/ 1510605 w 6156889"/>
                <a:gd name="connsiteY51" fmla="*/ 6739342 h 6858000"/>
                <a:gd name="connsiteX52" fmla="*/ 1613307 w 6156889"/>
                <a:gd name="connsiteY52" fmla="*/ 6858000 h 6858000"/>
                <a:gd name="connsiteX53" fmla="*/ 916995 w 6156889"/>
                <a:gd name="connsiteY53" fmla="*/ 6858000 h 6858000"/>
                <a:gd name="connsiteX54" fmla="*/ 818055 w 6156889"/>
                <a:gd name="connsiteY54" fmla="*/ 6724213 h 6858000"/>
                <a:gd name="connsiteX55" fmla="*/ 590467 w 6156889"/>
                <a:gd name="connsiteY55" fmla="*/ 6365824 h 6858000"/>
                <a:gd name="connsiteX56" fmla="*/ 1 w 6156889"/>
                <a:gd name="connsiteY56" fmla="*/ 4123180 h 6858000"/>
                <a:gd name="connsiteX57" fmla="*/ 2644788 w 6156889"/>
                <a:gd name="connsiteY57" fmla="*/ 213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156889" h="6858000">
                  <a:moveTo>
                    <a:pt x="2697511" y="0"/>
                  </a:moveTo>
                  <a:lnTo>
                    <a:pt x="6012777" y="0"/>
                  </a:lnTo>
                  <a:lnTo>
                    <a:pt x="6130331" y="54136"/>
                  </a:lnTo>
                  <a:lnTo>
                    <a:pt x="6156889" y="68258"/>
                  </a:lnTo>
                  <a:lnTo>
                    <a:pt x="6156889" y="430986"/>
                  </a:lnTo>
                  <a:lnTo>
                    <a:pt x="5996798" y="361212"/>
                  </a:lnTo>
                  <a:cubicBezTo>
                    <a:pt x="5879619" y="314469"/>
                    <a:pt x="5759632" y="275159"/>
                    <a:pt x="5637513" y="243549"/>
                  </a:cubicBezTo>
                  <a:cubicBezTo>
                    <a:pt x="5516267" y="211953"/>
                    <a:pt x="5393420" y="187194"/>
                    <a:pt x="5269544" y="169380"/>
                  </a:cubicBezTo>
                  <a:cubicBezTo>
                    <a:pt x="5146509" y="151850"/>
                    <a:pt x="5022677" y="140710"/>
                    <a:pt x="4898545" y="136002"/>
                  </a:cubicBezTo>
                  <a:cubicBezTo>
                    <a:pt x="4844843" y="133778"/>
                    <a:pt x="4790421" y="132591"/>
                    <a:pt x="4736575" y="132591"/>
                  </a:cubicBezTo>
                  <a:cubicBezTo>
                    <a:pt x="4541085" y="132750"/>
                    <a:pt x="4345869" y="147625"/>
                    <a:pt x="4152501" y="177093"/>
                  </a:cubicBezTo>
                  <a:cubicBezTo>
                    <a:pt x="4025611" y="197711"/>
                    <a:pt x="3902184" y="222484"/>
                    <a:pt x="3785688" y="251263"/>
                  </a:cubicBezTo>
                  <a:cubicBezTo>
                    <a:pt x="3659662" y="282414"/>
                    <a:pt x="3538548" y="318163"/>
                    <a:pt x="3424793" y="356583"/>
                  </a:cubicBezTo>
                  <a:cubicBezTo>
                    <a:pt x="3306130" y="396636"/>
                    <a:pt x="3188333" y="441582"/>
                    <a:pt x="3073425" y="490979"/>
                  </a:cubicBezTo>
                  <a:cubicBezTo>
                    <a:pt x="2958516" y="540376"/>
                    <a:pt x="2843751" y="595114"/>
                    <a:pt x="2732162" y="653411"/>
                  </a:cubicBezTo>
                  <a:cubicBezTo>
                    <a:pt x="2507123" y="771357"/>
                    <a:pt x="2290398" y="905336"/>
                    <a:pt x="2083562" y="1054373"/>
                  </a:cubicBezTo>
                  <a:cubicBezTo>
                    <a:pt x="2041265" y="1085080"/>
                    <a:pt x="1985686" y="1125874"/>
                    <a:pt x="1930543" y="1169336"/>
                  </a:cubicBezTo>
                  <a:cubicBezTo>
                    <a:pt x="1909611" y="1185209"/>
                    <a:pt x="1888390" y="1202268"/>
                    <a:pt x="1867890" y="1218733"/>
                  </a:cubicBezTo>
                  <a:lnTo>
                    <a:pt x="1855187" y="1228968"/>
                  </a:lnTo>
                  <a:cubicBezTo>
                    <a:pt x="1828481" y="1249736"/>
                    <a:pt x="1803074" y="1271097"/>
                    <a:pt x="1781565" y="1289343"/>
                  </a:cubicBezTo>
                  <a:cubicBezTo>
                    <a:pt x="1674740" y="1379238"/>
                    <a:pt x="1581630" y="1463791"/>
                    <a:pt x="1495015" y="1547751"/>
                  </a:cubicBezTo>
                  <a:cubicBezTo>
                    <a:pt x="1309115" y="1727642"/>
                    <a:pt x="1138401" y="1923407"/>
                    <a:pt x="984708" y="2132951"/>
                  </a:cubicBezTo>
                  <a:cubicBezTo>
                    <a:pt x="906322" y="2240646"/>
                    <a:pt x="833132" y="2350417"/>
                    <a:pt x="767305" y="2459299"/>
                  </a:cubicBezTo>
                  <a:cubicBezTo>
                    <a:pt x="693682" y="2584350"/>
                    <a:pt x="633197" y="2697681"/>
                    <a:pt x="582382" y="2806859"/>
                  </a:cubicBezTo>
                  <a:cubicBezTo>
                    <a:pt x="567369" y="2837564"/>
                    <a:pt x="553511" y="2868864"/>
                    <a:pt x="541818" y="2895863"/>
                  </a:cubicBezTo>
                  <a:lnTo>
                    <a:pt x="521896" y="2940364"/>
                  </a:lnTo>
                  <a:lnTo>
                    <a:pt x="503130" y="2985756"/>
                  </a:lnTo>
                  <a:lnTo>
                    <a:pt x="500243" y="2992728"/>
                  </a:lnTo>
                  <a:cubicBezTo>
                    <a:pt x="488550" y="3021655"/>
                    <a:pt x="477433" y="3049097"/>
                    <a:pt x="467329" y="3077133"/>
                  </a:cubicBezTo>
                  <a:cubicBezTo>
                    <a:pt x="463143" y="3088555"/>
                    <a:pt x="458955" y="3099978"/>
                    <a:pt x="454626" y="3111399"/>
                  </a:cubicBezTo>
                  <a:cubicBezTo>
                    <a:pt x="447119" y="3132315"/>
                    <a:pt x="439900" y="3151302"/>
                    <a:pt x="433548" y="3170735"/>
                  </a:cubicBezTo>
                  <a:lnTo>
                    <a:pt x="433548" y="3171477"/>
                  </a:lnTo>
                  <a:cubicBezTo>
                    <a:pt x="389714" y="3296142"/>
                    <a:pt x="353032" y="3423342"/>
                    <a:pt x="323692" y="3552414"/>
                  </a:cubicBezTo>
                  <a:cubicBezTo>
                    <a:pt x="264660" y="3811192"/>
                    <a:pt x="234820" y="4076083"/>
                    <a:pt x="234768" y="4341877"/>
                  </a:cubicBezTo>
                  <a:cubicBezTo>
                    <a:pt x="235675" y="4473528"/>
                    <a:pt x="248676" y="4604795"/>
                    <a:pt x="273600" y="4733940"/>
                  </a:cubicBezTo>
                  <a:cubicBezTo>
                    <a:pt x="298849" y="4861570"/>
                    <a:pt x="336674" y="4986220"/>
                    <a:pt x="386489" y="5105974"/>
                  </a:cubicBezTo>
                  <a:cubicBezTo>
                    <a:pt x="394716" y="5126742"/>
                    <a:pt x="403955" y="5147213"/>
                    <a:pt x="413628" y="5168870"/>
                  </a:cubicBezTo>
                  <a:cubicBezTo>
                    <a:pt x="417526" y="5177327"/>
                    <a:pt x="421423" y="5185781"/>
                    <a:pt x="425176" y="5194384"/>
                  </a:cubicBezTo>
                  <a:lnTo>
                    <a:pt x="435570" y="5215745"/>
                  </a:lnTo>
                  <a:cubicBezTo>
                    <a:pt x="446542" y="5238442"/>
                    <a:pt x="456936" y="5259803"/>
                    <a:pt x="468194" y="5280867"/>
                  </a:cubicBezTo>
                  <a:cubicBezTo>
                    <a:pt x="494035" y="5332043"/>
                    <a:pt x="523773" y="5383816"/>
                    <a:pt x="564915" y="5450715"/>
                  </a:cubicBezTo>
                  <a:cubicBezTo>
                    <a:pt x="597108" y="5503526"/>
                    <a:pt x="631176" y="5554998"/>
                    <a:pt x="672174" y="5615521"/>
                  </a:cubicBezTo>
                  <a:cubicBezTo>
                    <a:pt x="710284" y="5671296"/>
                    <a:pt x="750127" y="5726035"/>
                    <a:pt x="787660" y="5777360"/>
                  </a:cubicBezTo>
                  <a:cubicBezTo>
                    <a:pt x="835442" y="5842333"/>
                    <a:pt x="885534" y="5908046"/>
                    <a:pt x="933894" y="5971536"/>
                  </a:cubicBezTo>
                  <a:cubicBezTo>
                    <a:pt x="965654" y="6013219"/>
                    <a:pt x="996978" y="6054311"/>
                    <a:pt x="1030614" y="6098961"/>
                  </a:cubicBezTo>
                  <a:cubicBezTo>
                    <a:pt x="1064250" y="6143611"/>
                    <a:pt x="1108567" y="6202502"/>
                    <a:pt x="1152885" y="6263172"/>
                  </a:cubicBezTo>
                  <a:cubicBezTo>
                    <a:pt x="1173816" y="6291949"/>
                    <a:pt x="1195904" y="6322954"/>
                    <a:pt x="1215248" y="6350397"/>
                  </a:cubicBezTo>
                  <a:cubicBezTo>
                    <a:pt x="1234593" y="6377839"/>
                    <a:pt x="1252925" y="6403651"/>
                    <a:pt x="1271259" y="6428720"/>
                  </a:cubicBezTo>
                  <a:cubicBezTo>
                    <a:pt x="1302873" y="6473517"/>
                    <a:pt x="1336653" y="6518317"/>
                    <a:pt x="1369279" y="6561483"/>
                  </a:cubicBezTo>
                  <a:lnTo>
                    <a:pt x="1388190" y="6586701"/>
                  </a:lnTo>
                  <a:lnTo>
                    <a:pt x="1397717" y="6598865"/>
                  </a:lnTo>
                  <a:cubicBezTo>
                    <a:pt x="1434238" y="6645443"/>
                    <a:pt x="1472061" y="6693653"/>
                    <a:pt x="1510605" y="6739342"/>
                  </a:cubicBezTo>
                  <a:lnTo>
                    <a:pt x="1613307" y="6858000"/>
                  </a:lnTo>
                  <a:lnTo>
                    <a:pt x="916995" y="6858000"/>
                  </a:lnTo>
                  <a:lnTo>
                    <a:pt x="818055" y="6724213"/>
                  </a:lnTo>
                  <a:cubicBezTo>
                    <a:pt x="736876" y="6608833"/>
                    <a:pt x="660902" y="6489255"/>
                    <a:pt x="590467" y="6365824"/>
                  </a:cubicBezTo>
                  <a:cubicBezTo>
                    <a:pt x="203909" y="5685167"/>
                    <a:pt x="149" y="4911263"/>
                    <a:pt x="1" y="4123180"/>
                  </a:cubicBezTo>
                  <a:cubicBezTo>
                    <a:pt x="-341" y="2279490"/>
                    <a:pt x="1090234" y="697390"/>
                    <a:pt x="2644788" y="2137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3" name="Freeform: Shape 22">
              <a:extLst>
                <a:ext uri="{FF2B5EF4-FFF2-40B4-BE49-F238E27FC236}">
                  <a16:creationId xmlns:a16="http://schemas.microsoft.com/office/drawing/2014/main" id="{7E71C69F-3D46-48FF-B803-2C3641CA3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70456" y="-12663"/>
              <a:ext cx="6421544" cy="6858000"/>
            </a:xfrm>
            <a:custGeom>
              <a:avLst/>
              <a:gdLst>
                <a:gd name="connsiteX0" fmla="*/ 6209767 w 6421544"/>
                <a:gd name="connsiteY0" fmla="*/ 0 h 6858000"/>
                <a:gd name="connsiteX1" fmla="*/ 6421544 w 6421544"/>
                <a:gd name="connsiteY1" fmla="*/ 0 h 6858000"/>
                <a:gd name="connsiteX2" fmla="*/ 6421544 w 6421544"/>
                <a:gd name="connsiteY2" fmla="*/ 85748 h 6858000"/>
                <a:gd name="connsiteX3" fmla="*/ 6399563 w 6421544"/>
                <a:gd name="connsiteY3" fmla="*/ 75695 h 6858000"/>
                <a:gd name="connsiteX4" fmla="*/ 0 w 6421544"/>
                <a:gd name="connsiteY4" fmla="*/ 0 h 6858000"/>
                <a:gd name="connsiteX5" fmla="*/ 3188107 w 6421544"/>
                <a:gd name="connsiteY5" fmla="*/ 0 h 6858000"/>
                <a:gd name="connsiteX6" fmla="*/ 2888485 w 6421544"/>
                <a:gd name="connsiteY6" fmla="*/ 124347 h 6858000"/>
                <a:gd name="connsiteX7" fmla="*/ 329300 w 6421544"/>
                <a:gd name="connsiteY7" fmla="*/ 4148123 h 6858000"/>
                <a:gd name="connsiteX8" fmla="*/ 1105238 w 6421544"/>
                <a:gd name="connsiteY8" fmla="*/ 6663148 h 6858000"/>
                <a:gd name="connsiteX9" fmla="*/ 1251097 w 6421544"/>
                <a:gd name="connsiteY9" fmla="*/ 6858000 h 6858000"/>
                <a:gd name="connsiteX10" fmla="*/ 0 w 6421544"/>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1544" h="6858000">
                  <a:moveTo>
                    <a:pt x="6209767" y="0"/>
                  </a:moveTo>
                  <a:lnTo>
                    <a:pt x="6421544" y="0"/>
                  </a:lnTo>
                  <a:lnTo>
                    <a:pt x="6421544" y="85748"/>
                  </a:lnTo>
                  <a:lnTo>
                    <a:pt x="6399563" y="75695"/>
                  </a:lnTo>
                  <a:close/>
                  <a:moveTo>
                    <a:pt x="0" y="0"/>
                  </a:moveTo>
                  <a:lnTo>
                    <a:pt x="3188107" y="0"/>
                  </a:lnTo>
                  <a:lnTo>
                    <a:pt x="2888485" y="124347"/>
                  </a:lnTo>
                  <a:cubicBezTo>
                    <a:pt x="1378729" y="820423"/>
                    <a:pt x="329300" y="2360309"/>
                    <a:pt x="329300" y="4148123"/>
                  </a:cubicBezTo>
                  <a:cubicBezTo>
                    <a:pt x="329300" y="5082555"/>
                    <a:pt x="615984" y="5949257"/>
                    <a:pt x="1105238" y="6663148"/>
                  </a:cubicBezTo>
                  <a:lnTo>
                    <a:pt x="1251097"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6" name="図 5" descr="食品, 挿絵, フルーツ が含まれている画像&#10;&#10;自動的に生成された説明">
            <a:extLst>
              <a:ext uri="{FF2B5EF4-FFF2-40B4-BE49-F238E27FC236}">
                <a16:creationId xmlns:a16="http://schemas.microsoft.com/office/drawing/2014/main" id="{BD751BD4-F73D-1D4E-9B03-1CE6D2DA7299}"/>
              </a:ext>
            </a:extLst>
          </p:cNvPr>
          <p:cNvPicPr>
            <a:picLocks noChangeAspect="1"/>
          </p:cNvPicPr>
          <p:nvPr/>
        </p:nvPicPr>
        <p:blipFill>
          <a:blip r:embed="rId3"/>
          <a:stretch>
            <a:fillRect/>
          </a:stretch>
        </p:blipFill>
        <p:spPr>
          <a:xfrm>
            <a:off x="366955" y="1047794"/>
            <a:ext cx="3467100" cy="825500"/>
          </a:xfrm>
          <a:prstGeom prst="rect">
            <a:avLst/>
          </a:prstGeom>
        </p:spPr>
      </p:pic>
      <p:pic>
        <p:nvPicPr>
          <p:cNvPr id="4" name="図 3" descr="図形 が含まれている画像&#10;&#10;自動的に生成された説明">
            <a:extLst>
              <a:ext uri="{FF2B5EF4-FFF2-40B4-BE49-F238E27FC236}">
                <a16:creationId xmlns:a16="http://schemas.microsoft.com/office/drawing/2014/main" id="{F94C299B-0BBD-654C-BA10-92CA85F19E3E}"/>
              </a:ext>
            </a:extLst>
          </p:cNvPr>
          <p:cNvPicPr>
            <a:picLocks noChangeAspect="1"/>
          </p:cNvPicPr>
          <p:nvPr/>
        </p:nvPicPr>
        <p:blipFill>
          <a:blip r:embed="rId4"/>
          <a:stretch>
            <a:fillRect/>
          </a:stretch>
        </p:blipFill>
        <p:spPr>
          <a:xfrm>
            <a:off x="0" y="6039872"/>
            <a:ext cx="1592701" cy="568822"/>
          </a:xfrm>
          <a:prstGeom prst="rect">
            <a:avLst/>
          </a:prstGeom>
        </p:spPr>
      </p:pic>
      <p:sp>
        <p:nvSpPr>
          <p:cNvPr id="7" name="テキスト ボックス 6">
            <a:extLst>
              <a:ext uri="{FF2B5EF4-FFF2-40B4-BE49-F238E27FC236}">
                <a16:creationId xmlns:a16="http://schemas.microsoft.com/office/drawing/2014/main" id="{33801A76-05F3-1543-8C14-C1313E152F47}"/>
              </a:ext>
            </a:extLst>
          </p:cNvPr>
          <p:cNvSpPr txBox="1"/>
          <p:nvPr/>
        </p:nvSpPr>
        <p:spPr>
          <a:xfrm>
            <a:off x="1592701" y="6239362"/>
            <a:ext cx="1542410" cy="369332"/>
          </a:xfrm>
          <a:prstGeom prst="rect">
            <a:avLst/>
          </a:prstGeom>
          <a:noFill/>
        </p:spPr>
        <p:txBody>
          <a:bodyPr wrap="none" rtlCol="0">
            <a:spAutoFit/>
          </a:bodyPr>
          <a:lstStyle/>
          <a:p>
            <a:r>
              <a:rPr kumimoji="1" lang="ja-JP" altLang="en-US"/>
              <a:t>株式会社</a:t>
            </a:r>
            <a:r>
              <a:rPr kumimoji="1" lang="en-US" altLang="ja-JP"/>
              <a:t>FFP</a:t>
            </a:r>
            <a:endParaRPr kumimoji="1" lang="ja-JP" altLang="en-US"/>
          </a:p>
        </p:txBody>
      </p:sp>
      <p:sp>
        <p:nvSpPr>
          <p:cNvPr id="8" name="テキスト ボックス 7">
            <a:extLst>
              <a:ext uri="{FF2B5EF4-FFF2-40B4-BE49-F238E27FC236}">
                <a16:creationId xmlns:a16="http://schemas.microsoft.com/office/drawing/2014/main" id="{A72A69B7-0DB4-2A48-8A56-AF08E03B039A}"/>
              </a:ext>
            </a:extLst>
          </p:cNvPr>
          <p:cNvSpPr txBox="1"/>
          <p:nvPr/>
        </p:nvSpPr>
        <p:spPr>
          <a:xfrm>
            <a:off x="447892" y="2251445"/>
            <a:ext cx="5270904" cy="1231106"/>
          </a:xfrm>
          <a:prstGeom prst="rect">
            <a:avLst/>
          </a:prstGeom>
          <a:noFill/>
        </p:spPr>
        <p:txBody>
          <a:bodyPr wrap="square" lIns="91440" tIns="45720" rIns="91440" bIns="45720" rtlCol="0" anchor="t">
            <a:spAutoFit/>
          </a:bodyPr>
          <a:lstStyle/>
          <a:p>
            <a:r>
              <a:rPr lang="ja-JP" altLang="en-US" sz="2400" u="sng">
                <a:solidFill>
                  <a:schemeClr val="bg1">
                    <a:lumMod val="50000"/>
                  </a:schemeClr>
                </a:solidFill>
                <a:latin typeface="Devanagari Sangam MN"/>
                <a:ea typeface="MS PGothic"/>
                <a:cs typeface="Devanagari Sangam MN" panose="02000000000000000000" pitchFamily="2" charset="0"/>
              </a:rPr>
              <a:t>資産活用に関する考察</a:t>
            </a:r>
            <a:endParaRPr lang="en-US" altLang="ja-JP" sz="2400" u="sng">
              <a:solidFill>
                <a:schemeClr val="bg1">
                  <a:lumMod val="50000"/>
                </a:schemeClr>
              </a:solidFill>
              <a:latin typeface="Devanagari Sangam MN" panose="02000000000000000000" pitchFamily="2" charset="0"/>
              <a:ea typeface="MS PGothic"/>
              <a:cs typeface="Devanagari Sangam MN" panose="02000000000000000000" pitchFamily="2" charset="0"/>
            </a:endParaRPr>
          </a:p>
          <a:p>
            <a:endParaRPr lang="en-US" altLang="ja-JP" sz="3200" u="sng">
              <a:solidFill>
                <a:schemeClr val="bg1">
                  <a:lumMod val="50000"/>
                </a:schemeClr>
              </a:solidFill>
              <a:latin typeface="Devanagari Sangam MN" panose="02000000000000000000" pitchFamily="2" charset="0"/>
              <a:ea typeface="MS PGothic"/>
              <a:cs typeface="Devanagari Sangam MN" panose="02000000000000000000" pitchFamily="2" charset="0"/>
            </a:endParaRPr>
          </a:p>
          <a:p>
            <a:r>
              <a:rPr lang="ja-JP" altLang="en-US" u="sng">
                <a:solidFill>
                  <a:schemeClr val="bg1">
                    <a:lumMod val="50000"/>
                  </a:schemeClr>
                </a:solidFill>
                <a:latin typeface="Devanagari Sangam MN"/>
                <a:ea typeface="MS PGothic"/>
                <a:cs typeface="Devanagari Sangam MN" panose="02000000000000000000" pitchFamily="2" charset="0"/>
              </a:rPr>
              <a:t>202</a:t>
            </a:r>
            <a:r>
              <a:rPr lang="en-US" altLang="ja-JP" u="sng">
                <a:solidFill>
                  <a:schemeClr val="bg1">
                    <a:lumMod val="50000"/>
                  </a:schemeClr>
                </a:solidFill>
                <a:latin typeface="Devanagari Sangam MN"/>
                <a:ea typeface="MS PGothic"/>
                <a:cs typeface="Devanagari Sangam MN" panose="02000000000000000000" pitchFamily="2" charset="0"/>
              </a:rPr>
              <a:t>1</a:t>
            </a:r>
            <a:r>
              <a:rPr lang="ja-JP" altLang="en-US" u="sng">
                <a:solidFill>
                  <a:schemeClr val="bg1">
                    <a:lumMod val="50000"/>
                  </a:schemeClr>
                </a:solidFill>
                <a:latin typeface="Devanagari Sangam MN"/>
                <a:ea typeface="MS PGothic"/>
                <a:cs typeface="Devanagari Sangam MN" panose="02000000000000000000" pitchFamily="2" charset="0"/>
              </a:rPr>
              <a:t>年1月</a:t>
            </a:r>
            <a:r>
              <a:rPr lang="en-US" altLang="ja-JP" u="sng">
                <a:solidFill>
                  <a:schemeClr val="bg1">
                    <a:lumMod val="50000"/>
                  </a:schemeClr>
                </a:solidFill>
                <a:latin typeface="Devanagari Sangam MN"/>
                <a:ea typeface="MS PGothic"/>
                <a:cs typeface="Devanagari Sangam MN" panose="02000000000000000000" pitchFamily="2" charset="0"/>
              </a:rPr>
              <a:t>4</a:t>
            </a:r>
            <a:r>
              <a:rPr lang="ja-JP" altLang="en-US" u="sng">
                <a:solidFill>
                  <a:schemeClr val="bg1">
                    <a:lumMod val="50000"/>
                  </a:schemeClr>
                </a:solidFill>
                <a:latin typeface="Devanagari Sangam MN"/>
                <a:ea typeface="MS PGothic"/>
                <a:cs typeface="Devanagari Sangam MN" panose="02000000000000000000" pitchFamily="2" charset="0"/>
              </a:rPr>
              <a:t>日</a:t>
            </a:r>
            <a:endParaRPr lang="ja-JP" altLang="en-US" u="sng">
              <a:solidFill>
                <a:schemeClr val="bg1">
                  <a:lumMod val="50000"/>
                </a:schemeClr>
              </a:solidFill>
              <a:latin typeface="Devanagari Sangam MN"/>
              <a:ea typeface="MS PGothic" panose="020B0600070205080204" pitchFamily="34" charset="-128"/>
              <a:cs typeface="Devanagari Sangam MN" panose="02000000000000000000" pitchFamily="2" charset="0"/>
            </a:endParaRPr>
          </a:p>
        </p:txBody>
      </p:sp>
    </p:spTree>
    <p:extLst>
      <p:ext uri="{BB962C8B-B14F-4D97-AF65-F5344CB8AC3E}">
        <p14:creationId xmlns:p14="http://schemas.microsoft.com/office/powerpoint/2010/main" val="1512412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4" name="テキスト ボックス 3">
            <a:extLst>
              <a:ext uri="{FF2B5EF4-FFF2-40B4-BE49-F238E27FC236}">
                <a16:creationId xmlns:a16="http://schemas.microsoft.com/office/drawing/2014/main" id="{C6868CB5-DA79-2344-8EA8-884B9D08C5A6}"/>
              </a:ext>
            </a:extLst>
          </p:cNvPr>
          <p:cNvSpPr txBox="1"/>
          <p:nvPr/>
        </p:nvSpPr>
        <p:spPr>
          <a:xfrm>
            <a:off x="544597" y="424838"/>
            <a:ext cx="4339650" cy="369332"/>
          </a:xfrm>
          <a:prstGeom prst="rect">
            <a:avLst/>
          </a:prstGeom>
          <a:noFill/>
        </p:spPr>
        <p:txBody>
          <a:bodyPr wrap="none" lIns="91440" tIns="45720" rIns="91440" bIns="45720" rtlCol="0" anchor="t">
            <a:spAutoFit/>
          </a:bodyPr>
          <a:lstStyle/>
          <a:p>
            <a:r>
              <a:rPr lang="ja-JP" altLang="en-US"/>
              <a:t>高齢者の暮らしむき・資金状態について</a:t>
            </a:r>
            <a:endParaRPr kumimoji="1" lang="en-US" altLang="ja-JP"/>
          </a:p>
        </p:txBody>
      </p:sp>
      <p:pic>
        <p:nvPicPr>
          <p:cNvPr id="3" name="図 2" descr="グラフ, 棒グラフ&#10;&#10;自動的に生成された説明">
            <a:extLst>
              <a:ext uri="{FF2B5EF4-FFF2-40B4-BE49-F238E27FC236}">
                <a16:creationId xmlns:a16="http://schemas.microsoft.com/office/drawing/2014/main" id="{E1FB1CA2-1512-BE48-9789-758AB194693D}"/>
              </a:ext>
            </a:extLst>
          </p:cNvPr>
          <p:cNvPicPr>
            <a:picLocks noChangeAspect="1"/>
          </p:cNvPicPr>
          <p:nvPr/>
        </p:nvPicPr>
        <p:blipFill>
          <a:blip r:embed="rId2"/>
          <a:stretch>
            <a:fillRect/>
          </a:stretch>
        </p:blipFill>
        <p:spPr>
          <a:xfrm>
            <a:off x="0" y="1707743"/>
            <a:ext cx="12192000" cy="4881563"/>
          </a:xfrm>
          <a:prstGeom prst="rect">
            <a:avLst/>
          </a:prstGeom>
        </p:spPr>
      </p:pic>
      <p:sp>
        <p:nvSpPr>
          <p:cNvPr id="2" name="テキスト ボックス 1">
            <a:extLst>
              <a:ext uri="{FF2B5EF4-FFF2-40B4-BE49-F238E27FC236}">
                <a16:creationId xmlns:a16="http://schemas.microsoft.com/office/drawing/2014/main" id="{917E61CC-8A89-4343-847D-F1C7992245BC}"/>
              </a:ext>
            </a:extLst>
          </p:cNvPr>
          <p:cNvSpPr txBox="1"/>
          <p:nvPr/>
        </p:nvSpPr>
        <p:spPr>
          <a:xfrm>
            <a:off x="5547583" y="374882"/>
            <a:ext cx="610267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000">
                <a:ea typeface="游ゴシック"/>
              </a:rPr>
              <a:t>令和元年　ダイヤ高齢社会研究財団</a:t>
            </a:r>
          </a:p>
          <a:p>
            <a:r>
              <a:rPr lang="ja-JP" altLang="en-US" sz="1000">
                <a:ea typeface="游ゴシック"/>
              </a:rPr>
              <a:t>50代・60代・70代の老後資金に関する調査報告書より</a:t>
            </a:r>
          </a:p>
          <a:p>
            <a:r>
              <a:rPr lang="ja-JP" sz="1000">
                <a:ea typeface="+mn-lt"/>
                <a:cs typeface="+mn-lt"/>
              </a:rPr>
              <a:t>https://dia.or.jp/disperse/questionnaire/</a:t>
            </a:r>
            <a:endParaRPr lang="ja-JP" sz="1000">
              <a:ea typeface="游ゴシック"/>
            </a:endParaRPr>
          </a:p>
        </p:txBody>
      </p:sp>
    </p:spTree>
    <p:extLst>
      <p:ext uri="{BB962C8B-B14F-4D97-AF65-F5344CB8AC3E}">
        <p14:creationId xmlns:p14="http://schemas.microsoft.com/office/powerpoint/2010/main" val="283048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4" name="テキスト ボックス 3">
            <a:extLst>
              <a:ext uri="{FF2B5EF4-FFF2-40B4-BE49-F238E27FC236}">
                <a16:creationId xmlns:a16="http://schemas.microsoft.com/office/drawing/2014/main" id="{C6868CB5-DA79-2344-8EA8-884B9D08C5A6}"/>
              </a:ext>
            </a:extLst>
          </p:cNvPr>
          <p:cNvSpPr txBox="1"/>
          <p:nvPr/>
        </p:nvSpPr>
        <p:spPr>
          <a:xfrm>
            <a:off x="544597" y="424838"/>
            <a:ext cx="4339650" cy="646331"/>
          </a:xfrm>
          <a:prstGeom prst="rect">
            <a:avLst/>
          </a:prstGeom>
          <a:noFill/>
        </p:spPr>
        <p:txBody>
          <a:bodyPr wrap="none" rtlCol="0">
            <a:spAutoFit/>
          </a:bodyPr>
          <a:lstStyle/>
          <a:p>
            <a:r>
              <a:rPr lang="ja-JP" altLang="en-US"/>
              <a:t>高齢者の暮らしむき・資金状態について</a:t>
            </a:r>
            <a:endParaRPr lang="en-US" altLang="ja-JP"/>
          </a:p>
          <a:p>
            <a:endParaRPr kumimoji="1" lang="en-US" altLang="ja-JP"/>
          </a:p>
        </p:txBody>
      </p:sp>
      <p:pic>
        <p:nvPicPr>
          <p:cNvPr id="18" name="図 17" descr="タイムライン&#10;&#10;自動的に生成された説明">
            <a:extLst>
              <a:ext uri="{FF2B5EF4-FFF2-40B4-BE49-F238E27FC236}">
                <a16:creationId xmlns:a16="http://schemas.microsoft.com/office/drawing/2014/main" id="{3392179F-12CA-594F-8500-74F1C2793249}"/>
              </a:ext>
            </a:extLst>
          </p:cNvPr>
          <p:cNvPicPr>
            <a:picLocks noChangeAspect="1"/>
          </p:cNvPicPr>
          <p:nvPr/>
        </p:nvPicPr>
        <p:blipFill>
          <a:blip r:embed="rId2"/>
          <a:stretch>
            <a:fillRect/>
          </a:stretch>
        </p:blipFill>
        <p:spPr>
          <a:xfrm>
            <a:off x="0" y="1876245"/>
            <a:ext cx="12192000" cy="3105509"/>
          </a:xfrm>
          <a:prstGeom prst="rect">
            <a:avLst/>
          </a:prstGeom>
        </p:spPr>
      </p:pic>
      <p:sp>
        <p:nvSpPr>
          <p:cNvPr id="2" name="テキスト ボックス 1">
            <a:extLst>
              <a:ext uri="{FF2B5EF4-FFF2-40B4-BE49-F238E27FC236}">
                <a16:creationId xmlns:a16="http://schemas.microsoft.com/office/drawing/2014/main" id="{E35640B1-8C77-4159-81A3-ED1DCF3A69D6}"/>
              </a:ext>
            </a:extLst>
          </p:cNvPr>
          <p:cNvSpPr txBox="1"/>
          <p:nvPr/>
        </p:nvSpPr>
        <p:spPr>
          <a:xfrm>
            <a:off x="5547583" y="374882"/>
            <a:ext cx="610267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000">
                <a:ea typeface="游ゴシック"/>
              </a:rPr>
              <a:t>令和元年　ダイヤ高齢社会研究財団</a:t>
            </a:r>
          </a:p>
          <a:p>
            <a:r>
              <a:rPr lang="ja-JP" altLang="en-US" sz="1000">
                <a:ea typeface="游ゴシック"/>
              </a:rPr>
              <a:t>50代・60代・70代の老後資金に関する調査報告書より</a:t>
            </a:r>
          </a:p>
          <a:p>
            <a:r>
              <a:rPr lang="ja-JP" sz="1000">
                <a:ea typeface="+mn-lt"/>
                <a:cs typeface="+mn-lt"/>
              </a:rPr>
              <a:t>https://dia.or.jp/disperse/questionnaire/</a:t>
            </a:r>
            <a:endParaRPr lang="ja-JP" sz="1000">
              <a:ea typeface="游ゴシック"/>
            </a:endParaRPr>
          </a:p>
        </p:txBody>
      </p:sp>
    </p:spTree>
    <p:extLst>
      <p:ext uri="{BB962C8B-B14F-4D97-AF65-F5344CB8AC3E}">
        <p14:creationId xmlns:p14="http://schemas.microsoft.com/office/powerpoint/2010/main" val="267769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4" name="テキスト ボックス 3">
            <a:extLst>
              <a:ext uri="{FF2B5EF4-FFF2-40B4-BE49-F238E27FC236}">
                <a16:creationId xmlns:a16="http://schemas.microsoft.com/office/drawing/2014/main" id="{C6868CB5-DA79-2344-8EA8-884B9D08C5A6}"/>
              </a:ext>
            </a:extLst>
          </p:cNvPr>
          <p:cNvSpPr txBox="1"/>
          <p:nvPr/>
        </p:nvSpPr>
        <p:spPr>
          <a:xfrm>
            <a:off x="544597" y="424838"/>
            <a:ext cx="4339650" cy="369332"/>
          </a:xfrm>
          <a:prstGeom prst="rect">
            <a:avLst/>
          </a:prstGeom>
          <a:noFill/>
        </p:spPr>
        <p:txBody>
          <a:bodyPr wrap="none" rtlCol="0">
            <a:spAutoFit/>
          </a:bodyPr>
          <a:lstStyle/>
          <a:p>
            <a:r>
              <a:rPr lang="ja-JP" altLang="en-US"/>
              <a:t>高齢者の暮らしむき・資金状態について</a:t>
            </a:r>
            <a:endParaRPr kumimoji="1" lang="en-US" altLang="ja-JP"/>
          </a:p>
        </p:txBody>
      </p:sp>
      <p:pic>
        <p:nvPicPr>
          <p:cNvPr id="3" name="図 2" descr="タイムライン&#10;&#10;自動的に生成された説明">
            <a:extLst>
              <a:ext uri="{FF2B5EF4-FFF2-40B4-BE49-F238E27FC236}">
                <a16:creationId xmlns:a16="http://schemas.microsoft.com/office/drawing/2014/main" id="{7E6BC32D-095B-1245-990D-F8C1EDFF46F8}"/>
              </a:ext>
            </a:extLst>
          </p:cNvPr>
          <p:cNvPicPr>
            <a:picLocks noChangeAspect="1"/>
          </p:cNvPicPr>
          <p:nvPr/>
        </p:nvPicPr>
        <p:blipFill>
          <a:blip r:embed="rId2"/>
          <a:stretch>
            <a:fillRect/>
          </a:stretch>
        </p:blipFill>
        <p:spPr>
          <a:xfrm>
            <a:off x="0" y="1920594"/>
            <a:ext cx="12192000" cy="3016811"/>
          </a:xfrm>
          <a:prstGeom prst="rect">
            <a:avLst/>
          </a:prstGeom>
        </p:spPr>
      </p:pic>
      <p:sp>
        <p:nvSpPr>
          <p:cNvPr id="2" name="テキスト ボックス 1">
            <a:extLst>
              <a:ext uri="{FF2B5EF4-FFF2-40B4-BE49-F238E27FC236}">
                <a16:creationId xmlns:a16="http://schemas.microsoft.com/office/drawing/2014/main" id="{D6528F47-7600-42C6-9C0F-E409DD8D7305}"/>
              </a:ext>
            </a:extLst>
          </p:cNvPr>
          <p:cNvSpPr txBox="1"/>
          <p:nvPr/>
        </p:nvSpPr>
        <p:spPr>
          <a:xfrm>
            <a:off x="5547583" y="374882"/>
            <a:ext cx="610267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000">
                <a:ea typeface="游ゴシック"/>
              </a:rPr>
              <a:t>令和元年　ダイヤ高齢社会研究財団</a:t>
            </a:r>
          </a:p>
          <a:p>
            <a:r>
              <a:rPr lang="ja-JP" altLang="en-US" sz="1000">
                <a:ea typeface="游ゴシック"/>
              </a:rPr>
              <a:t>50代・60代・70代の老後資金に関する調査報告書より</a:t>
            </a:r>
          </a:p>
          <a:p>
            <a:r>
              <a:rPr lang="ja-JP" sz="1000">
                <a:ea typeface="+mn-lt"/>
                <a:cs typeface="+mn-lt"/>
              </a:rPr>
              <a:t>https://dia.or.jp/disperse/questionnaire/</a:t>
            </a:r>
            <a:endParaRPr lang="ja-JP" sz="1000">
              <a:ea typeface="游ゴシック"/>
            </a:endParaRPr>
          </a:p>
        </p:txBody>
      </p:sp>
    </p:spTree>
    <p:extLst>
      <p:ext uri="{BB962C8B-B14F-4D97-AF65-F5344CB8AC3E}">
        <p14:creationId xmlns:p14="http://schemas.microsoft.com/office/powerpoint/2010/main" val="882558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4" name="テキスト ボックス 3">
            <a:extLst>
              <a:ext uri="{FF2B5EF4-FFF2-40B4-BE49-F238E27FC236}">
                <a16:creationId xmlns:a16="http://schemas.microsoft.com/office/drawing/2014/main" id="{C6868CB5-DA79-2344-8EA8-884B9D08C5A6}"/>
              </a:ext>
            </a:extLst>
          </p:cNvPr>
          <p:cNvSpPr txBox="1"/>
          <p:nvPr/>
        </p:nvSpPr>
        <p:spPr>
          <a:xfrm>
            <a:off x="544597" y="424838"/>
            <a:ext cx="4339650" cy="369332"/>
          </a:xfrm>
          <a:prstGeom prst="rect">
            <a:avLst/>
          </a:prstGeom>
          <a:noFill/>
        </p:spPr>
        <p:txBody>
          <a:bodyPr wrap="none" rtlCol="0">
            <a:spAutoFit/>
          </a:bodyPr>
          <a:lstStyle/>
          <a:p>
            <a:r>
              <a:rPr lang="ja-JP" altLang="en-US"/>
              <a:t>高齢者の暮らしむき・資金状態について</a:t>
            </a:r>
            <a:endParaRPr kumimoji="1" lang="en-US" altLang="ja-JP"/>
          </a:p>
        </p:txBody>
      </p:sp>
      <p:pic>
        <p:nvPicPr>
          <p:cNvPr id="5" name="図 4" descr="タイムライン&#10;&#10;低い精度で自動的に生成された説明">
            <a:extLst>
              <a:ext uri="{FF2B5EF4-FFF2-40B4-BE49-F238E27FC236}">
                <a16:creationId xmlns:a16="http://schemas.microsoft.com/office/drawing/2014/main" id="{73F98520-89B3-494C-BD0B-40470565B00E}"/>
              </a:ext>
            </a:extLst>
          </p:cNvPr>
          <p:cNvPicPr>
            <a:picLocks noChangeAspect="1"/>
          </p:cNvPicPr>
          <p:nvPr/>
        </p:nvPicPr>
        <p:blipFill>
          <a:blip r:embed="rId2"/>
          <a:stretch>
            <a:fillRect/>
          </a:stretch>
        </p:blipFill>
        <p:spPr>
          <a:xfrm>
            <a:off x="0" y="1928350"/>
            <a:ext cx="12192000" cy="3001299"/>
          </a:xfrm>
          <a:prstGeom prst="rect">
            <a:avLst/>
          </a:prstGeom>
        </p:spPr>
      </p:pic>
      <p:sp>
        <p:nvSpPr>
          <p:cNvPr id="2" name="テキスト ボックス 1">
            <a:extLst>
              <a:ext uri="{FF2B5EF4-FFF2-40B4-BE49-F238E27FC236}">
                <a16:creationId xmlns:a16="http://schemas.microsoft.com/office/drawing/2014/main" id="{7F892690-6B2D-4BB6-A910-5E2508F05E54}"/>
              </a:ext>
            </a:extLst>
          </p:cNvPr>
          <p:cNvSpPr txBox="1"/>
          <p:nvPr/>
        </p:nvSpPr>
        <p:spPr>
          <a:xfrm>
            <a:off x="5547583" y="374882"/>
            <a:ext cx="610267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000">
                <a:ea typeface="游ゴシック"/>
              </a:rPr>
              <a:t>令和元年　ダイヤ高齢社会研究財団</a:t>
            </a:r>
          </a:p>
          <a:p>
            <a:r>
              <a:rPr lang="ja-JP" altLang="en-US" sz="1000">
                <a:ea typeface="游ゴシック"/>
              </a:rPr>
              <a:t>50代・60代・70代の老後資金に関する調査報告書より</a:t>
            </a:r>
          </a:p>
          <a:p>
            <a:r>
              <a:rPr lang="ja-JP" sz="1000">
                <a:ea typeface="+mn-lt"/>
                <a:cs typeface="+mn-lt"/>
              </a:rPr>
              <a:t>https://dia.or.jp/disperse/questionnaire/</a:t>
            </a:r>
            <a:endParaRPr lang="ja-JP" sz="1000">
              <a:ea typeface="游ゴシック"/>
            </a:endParaRPr>
          </a:p>
        </p:txBody>
      </p:sp>
    </p:spTree>
    <p:extLst>
      <p:ext uri="{BB962C8B-B14F-4D97-AF65-F5344CB8AC3E}">
        <p14:creationId xmlns:p14="http://schemas.microsoft.com/office/powerpoint/2010/main" val="325448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4" name="テキスト ボックス 3">
            <a:extLst>
              <a:ext uri="{FF2B5EF4-FFF2-40B4-BE49-F238E27FC236}">
                <a16:creationId xmlns:a16="http://schemas.microsoft.com/office/drawing/2014/main" id="{C6868CB5-DA79-2344-8EA8-884B9D08C5A6}"/>
              </a:ext>
            </a:extLst>
          </p:cNvPr>
          <p:cNvSpPr txBox="1"/>
          <p:nvPr/>
        </p:nvSpPr>
        <p:spPr>
          <a:xfrm>
            <a:off x="544597" y="424838"/>
            <a:ext cx="4339650" cy="646331"/>
          </a:xfrm>
          <a:prstGeom prst="rect">
            <a:avLst/>
          </a:prstGeom>
          <a:noFill/>
        </p:spPr>
        <p:txBody>
          <a:bodyPr wrap="none" rtlCol="0">
            <a:spAutoFit/>
          </a:bodyPr>
          <a:lstStyle/>
          <a:p>
            <a:r>
              <a:rPr lang="ja-JP" altLang="en-US"/>
              <a:t>高齢者の暮らしむき・資金状態について</a:t>
            </a:r>
            <a:endParaRPr kumimoji="1" lang="en-US" altLang="ja-JP"/>
          </a:p>
          <a:p>
            <a:endParaRPr lang="en-US" altLang="ja-JP"/>
          </a:p>
        </p:txBody>
      </p:sp>
      <p:pic>
        <p:nvPicPr>
          <p:cNvPr id="3" name="図 2" descr="グラフィカル ユーザー インターフェイス が含まれている画像&#10;&#10;自動的に生成された説明">
            <a:extLst>
              <a:ext uri="{FF2B5EF4-FFF2-40B4-BE49-F238E27FC236}">
                <a16:creationId xmlns:a16="http://schemas.microsoft.com/office/drawing/2014/main" id="{F3F2B387-10EF-0945-B633-6F1079288860}"/>
              </a:ext>
            </a:extLst>
          </p:cNvPr>
          <p:cNvPicPr>
            <a:picLocks noChangeAspect="1"/>
          </p:cNvPicPr>
          <p:nvPr/>
        </p:nvPicPr>
        <p:blipFill>
          <a:blip r:embed="rId2"/>
          <a:stretch>
            <a:fillRect/>
          </a:stretch>
        </p:blipFill>
        <p:spPr>
          <a:xfrm>
            <a:off x="0" y="1446609"/>
            <a:ext cx="12192000" cy="3964781"/>
          </a:xfrm>
          <a:prstGeom prst="rect">
            <a:avLst/>
          </a:prstGeom>
        </p:spPr>
      </p:pic>
      <p:sp>
        <p:nvSpPr>
          <p:cNvPr id="2" name="テキスト ボックス 1">
            <a:extLst>
              <a:ext uri="{FF2B5EF4-FFF2-40B4-BE49-F238E27FC236}">
                <a16:creationId xmlns:a16="http://schemas.microsoft.com/office/drawing/2014/main" id="{D4A0F018-F09C-40B7-ACEA-E6B6A5CC0C61}"/>
              </a:ext>
            </a:extLst>
          </p:cNvPr>
          <p:cNvSpPr txBox="1"/>
          <p:nvPr/>
        </p:nvSpPr>
        <p:spPr>
          <a:xfrm>
            <a:off x="5547583" y="374882"/>
            <a:ext cx="610267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000">
                <a:ea typeface="游ゴシック"/>
              </a:rPr>
              <a:t>令和元年　ダイヤ高齢社会研究財団</a:t>
            </a:r>
          </a:p>
          <a:p>
            <a:r>
              <a:rPr lang="ja-JP" altLang="en-US" sz="1000">
                <a:ea typeface="游ゴシック"/>
              </a:rPr>
              <a:t>50代・60代・70代の老後資金に関する調査報告書より</a:t>
            </a:r>
          </a:p>
          <a:p>
            <a:r>
              <a:rPr lang="ja-JP" sz="1000">
                <a:ea typeface="+mn-lt"/>
                <a:cs typeface="+mn-lt"/>
              </a:rPr>
              <a:t>https://dia.or.jp/disperse/questionnaire/</a:t>
            </a:r>
            <a:endParaRPr lang="ja-JP" sz="1000">
              <a:ea typeface="游ゴシック"/>
            </a:endParaRPr>
          </a:p>
        </p:txBody>
      </p:sp>
    </p:spTree>
    <p:extLst>
      <p:ext uri="{BB962C8B-B14F-4D97-AF65-F5344CB8AC3E}">
        <p14:creationId xmlns:p14="http://schemas.microsoft.com/office/powerpoint/2010/main" val="2886082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4" name="テキスト ボックス 3">
            <a:extLst>
              <a:ext uri="{FF2B5EF4-FFF2-40B4-BE49-F238E27FC236}">
                <a16:creationId xmlns:a16="http://schemas.microsoft.com/office/drawing/2014/main" id="{C6868CB5-DA79-2344-8EA8-884B9D08C5A6}"/>
              </a:ext>
            </a:extLst>
          </p:cNvPr>
          <p:cNvSpPr txBox="1"/>
          <p:nvPr/>
        </p:nvSpPr>
        <p:spPr>
          <a:xfrm>
            <a:off x="544597" y="424838"/>
            <a:ext cx="4339650" cy="923330"/>
          </a:xfrm>
          <a:prstGeom prst="rect">
            <a:avLst/>
          </a:prstGeom>
          <a:noFill/>
        </p:spPr>
        <p:txBody>
          <a:bodyPr wrap="none" rtlCol="0">
            <a:spAutoFit/>
          </a:bodyPr>
          <a:lstStyle/>
          <a:p>
            <a:r>
              <a:rPr lang="ja-JP" altLang="en-US"/>
              <a:t>高齢者の暮らしむき・資金状態について</a:t>
            </a:r>
            <a:endParaRPr kumimoji="1" lang="en-US" altLang="ja-JP"/>
          </a:p>
          <a:p>
            <a:r>
              <a:rPr kumimoji="1" lang="ja-JP" altLang="en-US"/>
              <a:t>内閣府・ダイヤのデータから</a:t>
            </a:r>
            <a:endParaRPr lang="en-US" altLang="ja-JP"/>
          </a:p>
          <a:p>
            <a:r>
              <a:rPr kumimoji="1" lang="en-US" altLang="ja-JP"/>
              <a:t>①</a:t>
            </a:r>
            <a:r>
              <a:rPr kumimoji="1" lang="ja-JP" altLang="en-US"/>
              <a:t>資金状況について→悪い</a:t>
            </a:r>
          </a:p>
        </p:txBody>
      </p:sp>
      <p:pic>
        <p:nvPicPr>
          <p:cNvPr id="3" name="図 2" descr="グラフ, タイムライン&#10;&#10;自動的に生成された説明">
            <a:extLst>
              <a:ext uri="{FF2B5EF4-FFF2-40B4-BE49-F238E27FC236}">
                <a16:creationId xmlns:a16="http://schemas.microsoft.com/office/drawing/2014/main" id="{9D5C1DC0-AF5E-7540-B387-5F44EED8E029}"/>
              </a:ext>
            </a:extLst>
          </p:cNvPr>
          <p:cNvPicPr>
            <a:picLocks noChangeAspect="1"/>
          </p:cNvPicPr>
          <p:nvPr/>
        </p:nvPicPr>
        <p:blipFill>
          <a:blip r:embed="rId2"/>
          <a:stretch>
            <a:fillRect/>
          </a:stretch>
        </p:blipFill>
        <p:spPr>
          <a:xfrm>
            <a:off x="519165" y="0"/>
            <a:ext cx="11153670" cy="6858000"/>
          </a:xfrm>
          <a:prstGeom prst="rect">
            <a:avLst/>
          </a:prstGeom>
        </p:spPr>
      </p:pic>
      <p:sp>
        <p:nvSpPr>
          <p:cNvPr id="5" name="正方形/長方形 4">
            <a:extLst>
              <a:ext uri="{FF2B5EF4-FFF2-40B4-BE49-F238E27FC236}">
                <a16:creationId xmlns:a16="http://schemas.microsoft.com/office/drawing/2014/main" id="{27091719-561C-594C-9B5B-38B98CFB3AE7}"/>
              </a:ext>
            </a:extLst>
          </p:cNvPr>
          <p:cNvSpPr/>
          <p:nvPr/>
        </p:nvSpPr>
        <p:spPr>
          <a:xfrm>
            <a:off x="5816184" y="2563318"/>
            <a:ext cx="2293495" cy="299803"/>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5FE815F0-6DE6-6345-88CD-CC782F54A3BC}"/>
              </a:ext>
            </a:extLst>
          </p:cNvPr>
          <p:cNvSpPr/>
          <p:nvPr/>
        </p:nvSpPr>
        <p:spPr>
          <a:xfrm>
            <a:off x="5938604" y="3330313"/>
            <a:ext cx="2293495" cy="299803"/>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36CE52DB-5373-EC4F-B817-CC3C26B19B21}"/>
              </a:ext>
            </a:extLst>
          </p:cNvPr>
          <p:cNvSpPr/>
          <p:nvPr/>
        </p:nvSpPr>
        <p:spPr>
          <a:xfrm>
            <a:off x="5908624" y="5219074"/>
            <a:ext cx="2293495" cy="299803"/>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32ECF4A-78DA-434D-81FE-AD5314422183}"/>
              </a:ext>
            </a:extLst>
          </p:cNvPr>
          <p:cNvSpPr txBox="1"/>
          <p:nvPr/>
        </p:nvSpPr>
        <p:spPr>
          <a:xfrm>
            <a:off x="5547583" y="452751"/>
            <a:ext cx="610267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000">
                <a:ea typeface="游ゴシック"/>
              </a:rPr>
              <a:t>令和元年　ダイヤ高齢社会研究財団</a:t>
            </a:r>
          </a:p>
          <a:p>
            <a:r>
              <a:rPr lang="ja-JP" altLang="en-US" sz="1000">
                <a:ea typeface="游ゴシック"/>
              </a:rPr>
              <a:t>50代・60代・70代の老後資金に関する調査報告書より</a:t>
            </a:r>
          </a:p>
          <a:p>
            <a:r>
              <a:rPr lang="ja-JP" sz="1000">
                <a:ea typeface="+mn-lt"/>
                <a:cs typeface="+mn-lt"/>
              </a:rPr>
              <a:t>https://dia.or.jp/disperse/questionnaire/</a:t>
            </a:r>
            <a:endParaRPr lang="ja-JP" sz="1000">
              <a:ea typeface="游ゴシック"/>
            </a:endParaRPr>
          </a:p>
        </p:txBody>
      </p:sp>
    </p:spTree>
    <p:extLst>
      <p:ext uri="{BB962C8B-B14F-4D97-AF65-F5344CB8AC3E}">
        <p14:creationId xmlns:p14="http://schemas.microsoft.com/office/powerpoint/2010/main" val="1418951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pic>
        <p:nvPicPr>
          <p:cNvPr id="2" name="図 2" descr="グラフ&#10;&#10;説明は自動で生成されたものです">
            <a:extLst>
              <a:ext uri="{FF2B5EF4-FFF2-40B4-BE49-F238E27FC236}">
                <a16:creationId xmlns:a16="http://schemas.microsoft.com/office/drawing/2014/main" id="{87922C76-240E-4C04-84D7-91A2CEC5BF9A}"/>
              </a:ext>
            </a:extLst>
          </p:cNvPr>
          <p:cNvPicPr>
            <a:picLocks noChangeAspect="1"/>
          </p:cNvPicPr>
          <p:nvPr/>
        </p:nvPicPr>
        <p:blipFill>
          <a:blip r:embed="rId2"/>
          <a:stretch>
            <a:fillRect/>
          </a:stretch>
        </p:blipFill>
        <p:spPr>
          <a:xfrm>
            <a:off x="1280160" y="385569"/>
            <a:ext cx="8336280" cy="5713482"/>
          </a:xfrm>
          <a:prstGeom prst="rect">
            <a:avLst/>
          </a:prstGeom>
        </p:spPr>
      </p:pic>
      <p:sp>
        <p:nvSpPr>
          <p:cNvPr id="7" name="テキスト ボックス 1">
            <a:extLst>
              <a:ext uri="{FF2B5EF4-FFF2-40B4-BE49-F238E27FC236}">
                <a16:creationId xmlns:a16="http://schemas.microsoft.com/office/drawing/2014/main" id="{131E9FDA-7434-4C77-AFF4-CD152089E440}"/>
              </a:ext>
            </a:extLst>
          </p:cNvPr>
          <p:cNvSpPr txBox="1"/>
          <p:nvPr/>
        </p:nvSpPr>
        <p:spPr>
          <a:xfrm>
            <a:off x="6754384" y="228600"/>
            <a:ext cx="4624984" cy="415498"/>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050"/>
              <a:t>内閣官房 まち・ひと・しごと創生本部事務局 </a:t>
            </a:r>
          </a:p>
          <a:p>
            <a:r>
              <a:rPr lang="en-US" altLang="ja-JP" sz="1050"/>
              <a:t>~</a:t>
            </a:r>
            <a:r>
              <a:rPr lang="ja-JP" altLang="en-US" sz="1050"/>
              <a:t>移住等の増加に向けた広報戦略の立案・実施のための調査事業 報告書</a:t>
            </a:r>
            <a:r>
              <a:rPr lang="en-US" altLang="ja-JP" sz="1050"/>
              <a:t>~ </a:t>
            </a:r>
            <a:endParaRPr lang="ja-JP" altLang="en-US" sz="1050"/>
          </a:p>
        </p:txBody>
      </p:sp>
    </p:spTree>
    <p:extLst>
      <p:ext uri="{BB962C8B-B14F-4D97-AF65-F5344CB8AC3E}">
        <p14:creationId xmlns:p14="http://schemas.microsoft.com/office/powerpoint/2010/main" val="3608820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4" name="テキスト ボックス 3">
            <a:extLst>
              <a:ext uri="{FF2B5EF4-FFF2-40B4-BE49-F238E27FC236}">
                <a16:creationId xmlns:a16="http://schemas.microsoft.com/office/drawing/2014/main" id="{C6868CB5-DA79-2344-8EA8-884B9D08C5A6}"/>
              </a:ext>
            </a:extLst>
          </p:cNvPr>
          <p:cNvSpPr txBox="1"/>
          <p:nvPr/>
        </p:nvSpPr>
        <p:spPr>
          <a:xfrm>
            <a:off x="1247353" y="1042144"/>
            <a:ext cx="8032968" cy="923330"/>
          </a:xfrm>
          <a:prstGeom prst="rect">
            <a:avLst/>
          </a:prstGeom>
          <a:noFill/>
        </p:spPr>
        <p:txBody>
          <a:bodyPr wrap="none" lIns="91440" tIns="45720" rIns="91440" bIns="45720" rtlCol="0" anchor="t">
            <a:spAutoFit/>
          </a:bodyPr>
          <a:lstStyle/>
          <a:p>
            <a:r>
              <a:rPr lang="ja-JP" altLang="en-US">
                <a:ea typeface="游ゴシック"/>
              </a:rPr>
              <a:t>データからの仮説：資金不安が想定される現状では切れるカードは自宅活用</a:t>
            </a:r>
            <a:endParaRPr lang="en-US" altLang="ja-JP"/>
          </a:p>
          <a:p>
            <a:r>
              <a:rPr lang="ja-JP" altLang="en-US">
                <a:ea typeface="游ゴシック"/>
              </a:rPr>
              <a:t>　　　　　　　　　移住可能性がある顧客は相当数いる</a:t>
            </a:r>
          </a:p>
          <a:p>
            <a:endParaRPr lang="en-US" altLang="ja-JP"/>
          </a:p>
        </p:txBody>
      </p:sp>
    </p:spTree>
    <p:extLst>
      <p:ext uri="{BB962C8B-B14F-4D97-AF65-F5344CB8AC3E}">
        <p14:creationId xmlns:p14="http://schemas.microsoft.com/office/powerpoint/2010/main" val="4285110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54C0DE4-7AA4-7D4C-A229-321E8C347E60}"/>
              </a:ext>
            </a:extLst>
          </p:cNvPr>
          <p:cNvSpPr txBox="1"/>
          <p:nvPr/>
        </p:nvSpPr>
        <p:spPr>
          <a:xfrm>
            <a:off x="2365829" y="1436914"/>
            <a:ext cx="6647974" cy="369332"/>
          </a:xfrm>
          <a:prstGeom prst="rect">
            <a:avLst/>
          </a:prstGeom>
          <a:noFill/>
        </p:spPr>
        <p:txBody>
          <a:bodyPr wrap="none" lIns="91440" tIns="45720" rIns="91440" bIns="45720" rtlCol="0" anchor="t">
            <a:spAutoFit/>
          </a:bodyPr>
          <a:lstStyle/>
          <a:p>
            <a:r>
              <a:rPr lang="ja-JP" altLang="en-US">
                <a:ea typeface="游ゴシック"/>
              </a:rPr>
              <a:t>【資金不安層の移住先としての活用可能性のある空家がある】</a:t>
            </a:r>
          </a:p>
        </p:txBody>
      </p:sp>
    </p:spTree>
    <p:extLst>
      <p:ext uri="{BB962C8B-B14F-4D97-AF65-F5344CB8AC3E}">
        <p14:creationId xmlns:p14="http://schemas.microsoft.com/office/powerpoint/2010/main" val="3503382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DFED1672-6A84-4723-BB5D-5FC7F0BD2B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342" y="1664048"/>
            <a:ext cx="5519835" cy="3395197"/>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4633E3A2-3589-48B1-A59E-C85C9F684C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675" y="957659"/>
            <a:ext cx="6265080" cy="255047"/>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E9D43605-4083-9441-B5B8-3755E328C564}"/>
              </a:ext>
            </a:extLst>
          </p:cNvPr>
          <p:cNvSpPr txBox="1"/>
          <p:nvPr/>
        </p:nvSpPr>
        <p:spPr>
          <a:xfrm>
            <a:off x="1229193" y="539646"/>
            <a:ext cx="184731" cy="369332"/>
          </a:xfrm>
          <a:prstGeom prst="rect">
            <a:avLst/>
          </a:prstGeom>
          <a:noFill/>
        </p:spPr>
        <p:txBody>
          <a:bodyPr wrap="none" rtlCol="0">
            <a:spAutoFit/>
          </a:bodyPr>
          <a:lstStyle/>
          <a:p>
            <a:endParaRPr kumimoji="1" lang="ja-JP" altLang="en-US"/>
          </a:p>
        </p:txBody>
      </p:sp>
      <p:graphicFrame>
        <p:nvGraphicFramePr>
          <p:cNvPr id="7" name="表 6">
            <a:extLst>
              <a:ext uri="{FF2B5EF4-FFF2-40B4-BE49-F238E27FC236}">
                <a16:creationId xmlns:a16="http://schemas.microsoft.com/office/drawing/2014/main" id="{CBF79A18-D7F2-DB42-8580-B2466749823A}"/>
              </a:ext>
            </a:extLst>
          </p:cNvPr>
          <p:cNvGraphicFramePr>
            <a:graphicFrameLocks noGrp="1"/>
          </p:cNvGraphicFramePr>
          <p:nvPr>
            <p:extLst>
              <p:ext uri="{D42A27DB-BD31-4B8C-83A1-F6EECF244321}">
                <p14:modId xmlns:p14="http://schemas.microsoft.com/office/powerpoint/2010/main" val="4057832514"/>
              </p:ext>
            </p:extLst>
          </p:nvPr>
        </p:nvGraphicFramePr>
        <p:xfrm>
          <a:off x="494675" y="248278"/>
          <a:ext cx="4377128" cy="577987"/>
        </p:xfrm>
        <a:graphic>
          <a:graphicData uri="http://schemas.openxmlformats.org/drawingml/2006/table">
            <a:tbl>
              <a:tblPr>
                <a:tableStyleId>{5C22544A-7EE6-4342-B048-85BDC9FD1C3A}</a:tableStyleId>
              </a:tblPr>
              <a:tblGrid>
                <a:gridCol w="4377128">
                  <a:extLst>
                    <a:ext uri="{9D8B030D-6E8A-4147-A177-3AD203B41FA5}">
                      <a16:colId xmlns:a16="http://schemas.microsoft.com/office/drawing/2014/main" val="3513893447"/>
                    </a:ext>
                  </a:extLst>
                </a:gridCol>
              </a:tblGrid>
              <a:tr h="577987">
                <a:tc>
                  <a:txBody>
                    <a:bodyPr/>
                    <a:lstStyle/>
                    <a:p>
                      <a:pPr algn="l" fontAlgn="ctr"/>
                      <a:r>
                        <a:rPr lang="en" sz="1100" u="none" strike="noStrike">
                          <a:effectLst/>
                        </a:rPr>
                        <a:t>令和２年12月国土交通省住宅局令和元年空家所有者実態調査https://</a:t>
                      </a:r>
                      <a:r>
                        <a:rPr lang="en" sz="1100" u="none" strike="noStrike" err="1">
                          <a:effectLst/>
                        </a:rPr>
                        <a:t>www.mlit.go.jp</a:t>
                      </a:r>
                      <a:r>
                        <a:rPr lang="en" sz="1100" u="none" strike="noStrike">
                          <a:effectLst/>
                        </a:rPr>
                        <a:t>/report/press/content/001377049.pdf</a:t>
                      </a:r>
                      <a:endParaRPr lang="en"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9525" marR="9525" marT="9525" marB="0" anchor="ctr"/>
                </a:tc>
                <a:extLst>
                  <a:ext uri="{0D108BD9-81ED-4DB2-BD59-A6C34878D82A}">
                    <a16:rowId xmlns:a16="http://schemas.microsoft.com/office/drawing/2014/main" val="755201887"/>
                  </a:ext>
                </a:extLst>
              </a:tr>
            </a:tbl>
          </a:graphicData>
        </a:graphic>
      </p:graphicFrame>
    </p:spTree>
    <p:extLst>
      <p:ext uri="{BB962C8B-B14F-4D97-AF65-F5344CB8AC3E}">
        <p14:creationId xmlns:p14="http://schemas.microsoft.com/office/powerpoint/2010/main" val="1621712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食品, 挿絵, フルーツ が含まれている画像&#10;&#10;自動的に生成された説明">
            <a:extLst>
              <a:ext uri="{FF2B5EF4-FFF2-40B4-BE49-F238E27FC236}">
                <a16:creationId xmlns:a16="http://schemas.microsoft.com/office/drawing/2014/main" id="{9D10BE1E-28EF-4146-92C4-DF3026E11595}"/>
              </a:ext>
            </a:extLst>
          </p:cNvPr>
          <p:cNvPicPr>
            <a:picLocks noChangeAspect="1"/>
          </p:cNvPicPr>
          <p:nvPr/>
        </p:nvPicPr>
        <p:blipFill>
          <a:blip r:embed="rId2"/>
          <a:stretch>
            <a:fillRect/>
          </a:stretch>
        </p:blipFill>
        <p:spPr>
          <a:xfrm>
            <a:off x="162778" y="5917609"/>
            <a:ext cx="3427243" cy="825500"/>
          </a:xfrm>
          <a:prstGeom prst="rect">
            <a:avLst/>
          </a:prstGeom>
        </p:spPr>
      </p:pic>
      <p:graphicFrame>
        <p:nvGraphicFramePr>
          <p:cNvPr id="5" name="表 2">
            <a:extLst>
              <a:ext uri="{FF2B5EF4-FFF2-40B4-BE49-F238E27FC236}">
                <a16:creationId xmlns:a16="http://schemas.microsoft.com/office/drawing/2014/main" id="{8AEC446A-60A5-1A4D-88DE-E453D22DF6B8}"/>
              </a:ext>
            </a:extLst>
          </p:cNvPr>
          <p:cNvGraphicFramePr>
            <a:graphicFrameLocks noGrp="1"/>
          </p:cNvGraphicFramePr>
          <p:nvPr>
            <p:extLst>
              <p:ext uri="{D42A27DB-BD31-4B8C-83A1-F6EECF244321}">
                <p14:modId xmlns:p14="http://schemas.microsoft.com/office/powerpoint/2010/main" val="2044967013"/>
              </p:ext>
            </p:extLst>
          </p:nvPr>
        </p:nvGraphicFramePr>
        <p:xfrm>
          <a:off x="354330" y="1559631"/>
          <a:ext cx="10153775" cy="2026920"/>
        </p:xfrm>
        <a:graphic>
          <a:graphicData uri="http://schemas.openxmlformats.org/drawingml/2006/table">
            <a:tbl>
              <a:tblPr firstRow="1" bandRow="1">
                <a:tableStyleId>{93296810-A885-4BE3-A3E7-6D5BEEA58F35}</a:tableStyleId>
              </a:tblPr>
              <a:tblGrid>
                <a:gridCol w="3894629">
                  <a:extLst>
                    <a:ext uri="{9D8B030D-6E8A-4147-A177-3AD203B41FA5}">
                      <a16:colId xmlns:a16="http://schemas.microsoft.com/office/drawing/2014/main" val="1212513352"/>
                    </a:ext>
                  </a:extLst>
                </a:gridCol>
                <a:gridCol w="4184176">
                  <a:extLst>
                    <a:ext uri="{9D8B030D-6E8A-4147-A177-3AD203B41FA5}">
                      <a16:colId xmlns:a16="http://schemas.microsoft.com/office/drawing/2014/main" val="1516997653"/>
                    </a:ext>
                  </a:extLst>
                </a:gridCol>
                <a:gridCol w="2074970">
                  <a:extLst>
                    <a:ext uri="{9D8B030D-6E8A-4147-A177-3AD203B41FA5}">
                      <a16:colId xmlns:a16="http://schemas.microsoft.com/office/drawing/2014/main" val="3142924938"/>
                    </a:ext>
                  </a:extLst>
                </a:gridCol>
              </a:tblGrid>
              <a:tr h="370840">
                <a:tc>
                  <a:txBody>
                    <a:bodyPr/>
                    <a:lstStyle/>
                    <a:p>
                      <a:pPr algn="ctr"/>
                      <a:r>
                        <a:rPr kumimoji="1" lang="ja-JP" altLang="en-US"/>
                        <a:t>実施主体</a:t>
                      </a:r>
                    </a:p>
                  </a:txBody>
                  <a:tcPr anchor="ctr"/>
                </a:tc>
                <a:tc>
                  <a:txBody>
                    <a:bodyPr/>
                    <a:lstStyle/>
                    <a:p>
                      <a:pPr algn="ctr"/>
                      <a:r>
                        <a:rPr kumimoji="1" lang="ja-JP" altLang="en-US"/>
                        <a:t>対象者</a:t>
                      </a:r>
                    </a:p>
                  </a:txBody>
                  <a:tcPr anchor="ctr"/>
                </a:tc>
                <a:tc>
                  <a:txBody>
                    <a:bodyPr/>
                    <a:lstStyle/>
                    <a:p>
                      <a:pPr algn="ctr"/>
                      <a:r>
                        <a:rPr kumimoji="1" lang="ja-JP" altLang="en-US"/>
                        <a:t>備考</a:t>
                      </a:r>
                    </a:p>
                  </a:txBody>
                  <a:tcPr anchor="ctr"/>
                </a:tc>
                <a:extLst>
                  <a:ext uri="{0D108BD9-81ED-4DB2-BD59-A6C34878D82A}">
                    <a16:rowId xmlns:a16="http://schemas.microsoft.com/office/drawing/2014/main" val="21724727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a:solidFill>
                            <a:schemeClr val="dk1"/>
                          </a:solidFill>
                          <a:effectLst/>
                          <a:latin typeface="+mn-lt"/>
                          <a:ea typeface="+mn-ea"/>
                          <a:cs typeface="+mn-cs"/>
                        </a:rPr>
                        <a:t>内閣官房 まち・ひと・しごと創生本部事務局 </a:t>
                      </a:r>
                      <a:endParaRPr lang="ja-JP" altLang="en-US"/>
                    </a:p>
                  </a:txBody>
                  <a:tcPr anchor="ctr"/>
                </a:tc>
                <a:tc>
                  <a:txBody>
                    <a:bodyPr/>
                    <a:lstStyle/>
                    <a:p>
                      <a:pPr algn="l"/>
                      <a:r>
                        <a:rPr kumimoji="1" lang="ja-JP" altLang="en-US">
                          <a:latin typeface="MS PGothic" panose="020B0600070205080204" pitchFamily="34" charset="-128"/>
                          <a:ea typeface="MS PGothic" panose="020B0600070205080204" pitchFamily="34" charset="-128"/>
                        </a:rPr>
                        <a:t>東京圏在住者</a:t>
                      </a:r>
                      <a:endParaRPr kumimoji="1" lang="en-US" altLang="ja-JP">
                        <a:latin typeface="MS PGothic" panose="020B0600070205080204" pitchFamily="34" charset="-128"/>
                        <a:ea typeface="MS PGothic" panose="020B0600070205080204" pitchFamily="34" charset="-128"/>
                      </a:endParaRPr>
                    </a:p>
                    <a:p>
                      <a:pPr algn="l"/>
                      <a:r>
                        <a:rPr kumimoji="1" lang="en-US" altLang="ja-JP">
                          <a:latin typeface="MS PGothic" panose="020B0600070205080204" pitchFamily="34" charset="-128"/>
                          <a:ea typeface="MS PGothic" panose="020B0600070205080204" pitchFamily="34" charset="-128"/>
                        </a:rPr>
                        <a:t>(20〜59</a:t>
                      </a:r>
                      <a:r>
                        <a:rPr kumimoji="1" lang="ja-JP" altLang="en-US">
                          <a:latin typeface="MS PGothic" panose="020B0600070205080204" pitchFamily="34" charset="-128"/>
                          <a:ea typeface="MS PGothic" panose="020B0600070205080204" pitchFamily="34" charset="-128"/>
                        </a:rPr>
                        <a:t>歳</a:t>
                      </a:r>
                      <a:r>
                        <a:rPr kumimoji="1" lang="en-US" altLang="ja-JP">
                          <a:latin typeface="MS PGothic" panose="020B0600070205080204" pitchFamily="34" charset="-128"/>
                          <a:ea typeface="MS PGothic" panose="020B0600070205080204" pitchFamily="34" charset="-128"/>
                        </a:rPr>
                        <a:t>)</a:t>
                      </a:r>
                    </a:p>
                    <a:p>
                      <a:pPr algn="l"/>
                      <a:r>
                        <a:rPr kumimoji="1" lang="en-US" altLang="ja-JP">
                          <a:latin typeface="MS PGothic" panose="020B0600070205080204" pitchFamily="34" charset="-128"/>
                          <a:ea typeface="MS PGothic" panose="020B0600070205080204" pitchFamily="34" charset="-128"/>
                        </a:rPr>
                        <a:t>1000</a:t>
                      </a:r>
                      <a:r>
                        <a:rPr kumimoji="1" lang="ja-JP" altLang="en-US">
                          <a:latin typeface="MS PGothic" panose="020B0600070205080204" pitchFamily="34" charset="-128"/>
                          <a:ea typeface="MS PGothic" panose="020B0600070205080204" pitchFamily="34" charset="-128"/>
                        </a:rPr>
                        <a:t>名</a:t>
                      </a:r>
                    </a:p>
                  </a:txBody>
                  <a:tcPr anchor="ctr"/>
                </a:tc>
                <a:tc>
                  <a:txBody>
                    <a:bodyPr/>
                    <a:lstStyle/>
                    <a:p>
                      <a:pPr algn="l"/>
                      <a:endParaRPr kumimoji="1" lang="en-US" altLang="ja-JP">
                        <a:latin typeface="MS PGothic" panose="020B0600070205080204" pitchFamily="34" charset="-128"/>
                        <a:ea typeface="MS PGothic" panose="020B0600070205080204" pitchFamily="34" charset="-128"/>
                      </a:endParaRPr>
                    </a:p>
                    <a:p>
                      <a:pPr algn="l"/>
                      <a:endParaRPr kumimoji="1" lang="ja-JP" altLang="en-US">
                        <a:latin typeface="MS PGothic" panose="020B0600070205080204" pitchFamily="34" charset="-128"/>
                        <a:ea typeface="MS PGothic" panose="020B0600070205080204" pitchFamily="34" charset="-128"/>
                      </a:endParaRPr>
                    </a:p>
                  </a:txBody>
                  <a:tcPr anchor="ctr"/>
                </a:tc>
                <a:extLst>
                  <a:ext uri="{0D108BD9-81ED-4DB2-BD59-A6C34878D82A}">
                    <a16:rowId xmlns:a16="http://schemas.microsoft.com/office/drawing/2014/main" val="129684350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a:p>
                  </a:txBody>
                  <a:tcPr anchor="ctr"/>
                </a:tc>
                <a:tc>
                  <a:txBody>
                    <a:bodyPr/>
                    <a:lstStyle/>
                    <a:p>
                      <a:pPr algn="l"/>
                      <a:endParaRPr kumimoji="1" lang="ja-JP" altLang="en-US">
                        <a:latin typeface="MS PGothic" panose="020B0600070205080204" pitchFamily="34" charset="-128"/>
                        <a:ea typeface="MS PGothic" panose="020B0600070205080204" pitchFamily="34" charset="-128"/>
                      </a:endParaRPr>
                    </a:p>
                  </a:txBody>
                  <a:tcPr anchor="ctr"/>
                </a:tc>
                <a:tc>
                  <a:txBody>
                    <a:bodyPr/>
                    <a:lstStyle/>
                    <a:p>
                      <a:pPr algn="l"/>
                      <a:endParaRPr kumimoji="1" lang="ja-JP" altLang="en-US">
                        <a:latin typeface="MS PGothic" panose="020B0600070205080204" pitchFamily="34" charset="-128"/>
                        <a:ea typeface="MS PGothic" panose="020B0600070205080204" pitchFamily="34" charset="-128"/>
                      </a:endParaRPr>
                    </a:p>
                  </a:txBody>
                  <a:tcPr anchor="ctr"/>
                </a:tc>
                <a:extLst>
                  <a:ext uri="{0D108BD9-81ED-4DB2-BD59-A6C34878D82A}">
                    <a16:rowId xmlns:a16="http://schemas.microsoft.com/office/drawing/2014/main" val="20361234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a:p>
                  </a:txBody>
                  <a:tcPr anchor="ctr"/>
                </a:tc>
                <a:tc>
                  <a:txBody>
                    <a:bodyPr/>
                    <a:lstStyle/>
                    <a:p>
                      <a:pPr algn="l"/>
                      <a:endParaRPr kumimoji="1" lang="ja-JP" altLang="en-US">
                        <a:latin typeface="MS PGothic" panose="020B0600070205080204" pitchFamily="34" charset="-128"/>
                        <a:ea typeface="MS PGothic" panose="020B0600070205080204" pitchFamily="34" charset="-128"/>
                      </a:endParaRPr>
                    </a:p>
                  </a:txBody>
                  <a:tcPr anchor="ctr"/>
                </a:tc>
                <a:tc>
                  <a:txBody>
                    <a:bodyPr/>
                    <a:lstStyle/>
                    <a:p>
                      <a:pPr algn="l"/>
                      <a:endParaRPr kumimoji="1" lang="ja-JP" altLang="en-US">
                        <a:latin typeface="MS PGothic" panose="020B0600070205080204" pitchFamily="34" charset="-128"/>
                        <a:ea typeface="MS PGothic" panose="020B0600070205080204" pitchFamily="34" charset="-128"/>
                      </a:endParaRPr>
                    </a:p>
                  </a:txBody>
                  <a:tcPr anchor="ctr"/>
                </a:tc>
                <a:extLst>
                  <a:ext uri="{0D108BD9-81ED-4DB2-BD59-A6C34878D82A}">
                    <a16:rowId xmlns:a16="http://schemas.microsoft.com/office/drawing/2014/main" val="1113951192"/>
                  </a:ext>
                </a:extLst>
              </a:tr>
            </a:tbl>
          </a:graphicData>
        </a:graphic>
      </p:graphicFrame>
      <p:sp>
        <p:nvSpPr>
          <p:cNvPr id="6" name="正方形/長方形 5">
            <a:extLst>
              <a:ext uri="{FF2B5EF4-FFF2-40B4-BE49-F238E27FC236}">
                <a16:creationId xmlns:a16="http://schemas.microsoft.com/office/drawing/2014/main" id="{6EB1282C-9608-0147-A5B2-F121EF4450A7}"/>
              </a:ext>
            </a:extLst>
          </p:cNvPr>
          <p:cNvSpPr/>
          <p:nvPr/>
        </p:nvSpPr>
        <p:spPr>
          <a:xfrm>
            <a:off x="74078" y="645319"/>
            <a:ext cx="3515943" cy="584775"/>
          </a:xfrm>
          <a:prstGeom prst="rect">
            <a:avLst/>
          </a:prstGeom>
          <a:solidFill>
            <a:schemeClr val="accent6">
              <a:lumMod val="60000"/>
              <a:lumOff val="40000"/>
            </a:schemeClr>
          </a:solidFill>
        </p:spPr>
        <p:txBody>
          <a:bodyPr wrap="square">
            <a:spAutoFit/>
          </a:bodyPr>
          <a:lstStyle/>
          <a:p>
            <a:r>
              <a:rPr lang="ja-JP" altLang="en-US" sz="3200">
                <a:solidFill>
                  <a:schemeClr val="bg1"/>
                </a:solidFill>
                <a:latin typeface="MS PGothic" panose="020B0600070205080204" pitchFamily="34" charset="-128"/>
                <a:ea typeface="MS PGothic" panose="020B0600070205080204" pitchFamily="34" charset="-128"/>
              </a:rPr>
              <a:t>利用資料一覧</a:t>
            </a:r>
          </a:p>
        </p:txBody>
      </p:sp>
      <p:sp>
        <p:nvSpPr>
          <p:cNvPr id="2" name="テキスト ボックス 1">
            <a:extLst>
              <a:ext uri="{FF2B5EF4-FFF2-40B4-BE49-F238E27FC236}">
                <a16:creationId xmlns:a16="http://schemas.microsoft.com/office/drawing/2014/main" id="{25B71332-9682-4BFE-B5EF-20E4A72D7E66}"/>
              </a:ext>
            </a:extLst>
          </p:cNvPr>
          <p:cNvSpPr txBox="1"/>
          <p:nvPr/>
        </p:nvSpPr>
        <p:spPr>
          <a:xfrm>
            <a:off x="4201568" y="475777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ea typeface="游ゴシック"/>
              </a:rPr>
              <a:t>※追加更新予定</a:t>
            </a:r>
          </a:p>
        </p:txBody>
      </p:sp>
    </p:spTree>
    <p:extLst>
      <p:ext uri="{BB962C8B-B14F-4D97-AF65-F5344CB8AC3E}">
        <p14:creationId xmlns:p14="http://schemas.microsoft.com/office/powerpoint/2010/main" val="97530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89EBFE56-6DF6-4948-ADD2-43DCE539B562}"/>
              </a:ext>
            </a:extLst>
          </p:cNvPr>
          <p:cNvGraphicFramePr>
            <a:graphicFrameLocks noGrp="1"/>
          </p:cNvGraphicFramePr>
          <p:nvPr/>
        </p:nvGraphicFramePr>
        <p:xfrm>
          <a:off x="494675" y="248278"/>
          <a:ext cx="4377128" cy="577987"/>
        </p:xfrm>
        <a:graphic>
          <a:graphicData uri="http://schemas.openxmlformats.org/drawingml/2006/table">
            <a:tbl>
              <a:tblPr>
                <a:tableStyleId>{5C22544A-7EE6-4342-B048-85BDC9FD1C3A}</a:tableStyleId>
              </a:tblPr>
              <a:tblGrid>
                <a:gridCol w="4377128">
                  <a:extLst>
                    <a:ext uri="{9D8B030D-6E8A-4147-A177-3AD203B41FA5}">
                      <a16:colId xmlns:a16="http://schemas.microsoft.com/office/drawing/2014/main" val="3513893447"/>
                    </a:ext>
                  </a:extLst>
                </a:gridCol>
              </a:tblGrid>
              <a:tr h="577987">
                <a:tc>
                  <a:txBody>
                    <a:bodyPr/>
                    <a:lstStyle/>
                    <a:p>
                      <a:pPr algn="l" fontAlgn="ctr"/>
                      <a:r>
                        <a:rPr lang="en" sz="1100" u="none" strike="noStrike">
                          <a:effectLst/>
                        </a:rPr>
                        <a:t>令和２年12月国土交通省住宅局令和元年空家所有者実態調査https://</a:t>
                      </a:r>
                      <a:r>
                        <a:rPr lang="en" sz="1100" u="none" strike="noStrike" err="1">
                          <a:effectLst/>
                        </a:rPr>
                        <a:t>www.mlit.go.jp</a:t>
                      </a:r>
                      <a:r>
                        <a:rPr lang="en" sz="1100" u="none" strike="noStrike">
                          <a:effectLst/>
                        </a:rPr>
                        <a:t>/report/press/content/001377049.pdf</a:t>
                      </a:r>
                      <a:endParaRPr lang="en"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9525" marR="9525" marT="9525" marB="0" anchor="ctr"/>
                </a:tc>
                <a:extLst>
                  <a:ext uri="{0D108BD9-81ED-4DB2-BD59-A6C34878D82A}">
                    <a16:rowId xmlns:a16="http://schemas.microsoft.com/office/drawing/2014/main" val="755201887"/>
                  </a:ext>
                </a:extLst>
              </a:tr>
            </a:tbl>
          </a:graphicData>
        </a:graphic>
      </p:graphicFrame>
      <p:pic>
        <p:nvPicPr>
          <p:cNvPr id="6" name="図 5">
            <a:extLst>
              <a:ext uri="{FF2B5EF4-FFF2-40B4-BE49-F238E27FC236}">
                <a16:creationId xmlns:a16="http://schemas.microsoft.com/office/drawing/2014/main" id="{B57C52FC-7442-4FBF-A344-25E13CAE0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838" y="1306976"/>
            <a:ext cx="7815348" cy="4244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578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0EBDC76A-53C4-4B90-8852-BD35CAF7F0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027" y="955887"/>
            <a:ext cx="6926493" cy="36642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表 4">
            <a:extLst>
              <a:ext uri="{FF2B5EF4-FFF2-40B4-BE49-F238E27FC236}">
                <a16:creationId xmlns:a16="http://schemas.microsoft.com/office/drawing/2014/main" id="{89EBFE56-6DF6-4948-ADD2-43DCE539B562}"/>
              </a:ext>
            </a:extLst>
          </p:cNvPr>
          <p:cNvGraphicFramePr>
            <a:graphicFrameLocks noGrp="1"/>
          </p:cNvGraphicFramePr>
          <p:nvPr>
            <p:extLst>
              <p:ext uri="{D42A27DB-BD31-4B8C-83A1-F6EECF244321}">
                <p14:modId xmlns:p14="http://schemas.microsoft.com/office/powerpoint/2010/main" val="1333054349"/>
              </p:ext>
            </p:extLst>
          </p:nvPr>
        </p:nvGraphicFramePr>
        <p:xfrm>
          <a:off x="494675" y="248278"/>
          <a:ext cx="4377128" cy="577987"/>
        </p:xfrm>
        <a:graphic>
          <a:graphicData uri="http://schemas.openxmlformats.org/drawingml/2006/table">
            <a:tbl>
              <a:tblPr>
                <a:tableStyleId>{5C22544A-7EE6-4342-B048-85BDC9FD1C3A}</a:tableStyleId>
              </a:tblPr>
              <a:tblGrid>
                <a:gridCol w="4377128">
                  <a:extLst>
                    <a:ext uri="{9D8B030D-6E8A-4147-A177-3AD203B41FA5}">
                      <a16:colId xmlns:a16="http://schemas.microsoft.com/office/drawing/2014/main" val="3513893447"/>
                    </a:ext>
                  </a:extLst>
                </a:gridCol>
              </a:tblGrid>
              <a:tr h="577987">
                <a:tc>
                  <a:txBody>
                    <a:bodyPr/>
                    <a:lstStyle/>
                    <a:p>
                      <a:pPr algn="l" fontAlgn="ctr"/>
                      <a:r>
                        <a:rPr lang="en" sz="1100" u="none" strike="noStrike">
                          <a:effectLst/>
                        </a:rPr>
                        <a:t>令和２年12月国土交通省住宅局令和元年空家所有者実態調査https://</a:t>
                      </a:r>
                      <a:r>
                        <a:rPr lang="en" sz="1100" u="none" strike="noStrike" err="1">
                          <a:effectLst/>
                        </a:rPr>
                        <a:t>www.mlit.go.jp</a:t>
                      </a:r>
                      <a:r>
                        <a:rPr lang="en" sz="1100" u="none" strike="noStrike">
                          <a:effectLst/>
                        </a:rPr>
                        <a:t>/report/press/content/001377049.pdf</a:t>
                      </a:r>
                      <a:endParaRPr lang="en"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9525" marR="9525" marT="9525" marB="0" anchor="ctr"/>
                </a:tc>
                <a:extLst>
                  <a:ext uri="{0D108BD9-81ED-4DB2-BD59-A6C34878D82A}">
                    <a16:rowId xmlns:a16="http://schemas.microsoft.com/office/drawing/2014/main" val="755201887"/>
                  </a:ext>
                </a:extLst>
              </a:tr>
            </a:tbl>
          </a:graphicData>
        </a:graphic>
      </p:graphicFrame>
    </p:spTree>
    <p:extLst>
      <p:ext uri="{BB962C8B-B14F-4D97-AF65-F5344CB8AC3E}">
        <p14:creationId xmlns:p14="http://schemas.microsoft.com/office/powerpoint/2010/main" val="926824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E84987EE-C46D-C243-AC31-58ACD78042F0}"/>
              </a:ext>
            </a:extLst>
          </p:cNvPr>
          <p:cNvGraphicFramePr>
            <a:graphicFrameLocks noGrp="1"/>
          </p:cNvGraphicFramePr>
          <p:nvPr>
            <p:extLst>
              <p:ext uri="{D42A27DB-BD31-4B8C-83A1-F6EECF244321}">
                <p14:modId xmlns:p14="http://schemas.microsoft.com/office/powerpoint/2010/main" val="1333054349"/>
              </p:ext>
            </p:extLst>
          </p:nvPr>
        </p:nvGraphicFramePr>
        <p:xfrm>
          <a:off x="494675" y="248278"/>
          <a:ext cx="4377128" cy="577987"/>
        </p:xfrm>
        <a:graphic>
          <a:graphicData uri="http://schemas.openxmlformats.org/drawingml/2006/table">
            <a:tbl>
              <a:tblPr>
                <a:tableStyleId>{5C22544A-7EE6-4342-B048-85BDC9FD1C3A}</a:tableStyleId>
              </a:tblPr>
              <a:tblGrid>
                <a:gridCol w="4377128">
                  <a:extLst>
                    <a:ext uri="{9D8B030D-6E8A-4147-A177-3AD203B41FA5}">
                      <a16:colId xmlns:a16="http://schemas.microsoft.com/office/drawing/2014/main" val="3513893447"/>
                    </a:ext>
                  </a:extLst>
                </a:gridCol>
              </a:tblGrid>
              <a:tr h="577987">
                <a:tc>
                  <a:txBody>
                    <a:bodyPr/>
                    <a:lstStyle/>
                    <a:p>
                      <a:pPr algn="l" fontAlgn="ctr"/>
                      <a:r>
                        <a:rPr lang="en" sz="1100" u="none" strike="noStrike">
                          <a:effectLst/>
                        </a:rPr>
                        <a:t>令和２年12月国土交通省住宅局令和元年空家所有者実態調査https://</a:t>
                      </a:r>
                      <a:r>
                        <a:rPr lang="en" sz="1100" u="none" strike="noStrike" err="1">
                          <a:effectLst/>
                        </a:rPr>
                        <a:t>www.mlit.go.jp</a:t>
                      </a:r>
                      <a:r>
                        <a:rPr lang="en" sz="1100" u="none" strike="noStrike">
                          <a:effectLst/>
                        </a:rPr>
                        <a:t>/report/press/content/001377049.pdf</a:t>
                      </a:r>
                      <a:endParaRPr lang="en"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9525" marR="9525" marT="9525" marB="0" anchor="ctr"/>
                </a:tc>
                <a:extLst>
                  <a:ext uri="{0D108BD9-81ED-4DB2-BD59-A6C34878D82A}">
                    <a16:rowId xmlns:a16="http://schemas.microsoft.com/office/drawing/2014/main" val="755201887"/>
                  </a:ext>
                </a:extLst>
              </a:tr>
            </a:tbl>
          </a:graphicData>
        </a:graphic>
      </p:graphicFrame>
      <p:pic>
        <p:nvPicPr>
          <p:cNvPr id="5" name="図 4">
            <a:extLst>
              <a:ext uri="{FF2B5EF4-FFF2-40B4-BE49-F238E27FC236}">
                <a16:creationId xmlns:a16="http://schemas.microsoft.com/office/drawing/2014/main" id="{4649F678-6114-45CF-AD2B-530073F8B4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428" y="939064"/>
            <a:ext cx="7165749" cy="5153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236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723275" cy="307777"/>
          </a:xfrm>
          <a:prstGeom prst="rect">
            <a:avLst/>
          </a:prstGeom>
          <a:noFill/>
        </p:spPr>
        <p:txBody>
          <a:bodyPr wrap="none" rtlCol="0">
            <a:spAutoFit/>
          </a:bodyPr>
          <a:lstStyle/>
          <a:p>
            <a:r>
              <a:rPr lang="ja-JP" altLang="en-US" sz="1400">
                <a:solidFill>
                  <a:schemeClr val="bg1"/>
                </a:solidFill>
              </a:rPr>
              <a:t>持ち家</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sp>
        <p:nvSpPr>
          <p:cNvPr id="2" name="テキスト ボックス 1">
            <a:extLst>
              <a:ext uri="{FF2B5EF4-FFF2-40B4-BE49-F238E27FC236}">
                <a16:creationId xmlns:a16="http://schemas.microsoft.com/office/drawing/2014/main" id="{71F93928-4FA8-E64D-B22A-2EB2025D598C}"/>
              </a:ext>
            </a:extLst>
          </p:cNvPr>
          <p:cNvSpPr txBox="1"/>
          <p:nvPr/>
        </p:nvSpPr>
        <p:spPr>
          <a:xfrm>
            <a:off x="1211580" y="251913"/>
            <a:ext cx="1800493" cy="369332"/>
          </a:xfrm>
          <a:prstGeom prst="rect">
            <a:avLst/>
          </a:prstGeom>
          <a:noFill/>
        </p:spPr>
        <p:txBody>
          <a:bodyPr wrap="none" rtlCol="0">
            <a:spAutoFit/>
          </a:bodyPr>
          <a:lstStyle/>
          <a:p>
            <a:r>
              <a:rPr lang="ja-JP" altLang="en-US"/>
              <a:t>場所を選ばない</a:t>
            </a:r>
          </a:p>
        </p:txBody>
      </p:sp>
      <p:pic>
        <p:nvPicPr>
          <p:cNvPr id="5" name="図 4" descr="グラフ&#10;&#10;中程度の精度で自動的に生成された説明">
            <a:extLst>
              <a:ext uri="{FF2B5EF4-FFF2-40B4-BE49-F238E27FC236}">
                <a16:creationId xmlns:a16="http://schemas.microsoft.com/office/drawing/2014/main" id="{FDE0095D-B235-AA45-A64A-1275E47F2D90}"/>
              </a:ext>
            </a:extLst>
          </p:cNvPr>
          <p:cNvPicPr>
            <a:picLocks noChangeAspect="1"/>
          </p:cNvPicPr>
          <p:nvPr/>
        </p:nvPicPr>
        <p:blipFill>
          <a:blip r:embed="rId2"/>
          <a:stretch>
            <a:fillRect/>
          </a:stretch>
        </p:blipFill>
        <p:spPr>
          <a:xfrm>
            <a:off x="320040" y="949945"/>
            <a:ext cx="11300460" cy="5695613"/>
          </a:xfrm>
          <a:prstGeom prst="rect">
            <a:avLst/>
          </a:prstGeom>
        </p:spPr>
      </p:pic>
      <p:sp>
        <p:nvSpPr>
          <p:cNvPr id="6" name="テキスト ボックス 5">
            <a:extLst>
              <a:ext uri="{FF2B5EF4-FFF2-40B4-BE49-F238E27FC236}">
                <a16:creationId xmlns:a16="http://schemas.microsoft.com/office/drawing/2014/main" id="{7258679F-98CF-DB45-814F-1DE5D4628977}"/>
              </a:ext>
            </a:extLst>
          </p:cNvPr>
          <p:cNvSpPr txBox="1"/>
          <p:nvPr/>
        </p:nvSpPr>
        <p:spPr>
          <a:xfrm>
            <a:off x="6057900" y="388620"/>
            <a:ext cx="4867038" cy="430887"/>
          </a:xfrm>
          <a:prstGeom prst="rect">
            <a:avLst/>
          </a:prstGeom>
          <a:noFill/>
        </p:spPr>
        <p:txBody>
          <a:bodyPr wrap="none" rtlCol="0">
            <a:spAutoFit/>
          </a:bodyPr>
          <a:lstStyle/>
          <a:p>
            <a:r>
              <a:rPr lang="ja-JP" altLang="en-US" sz="1100"/>
              <a:t>総務省　令和元年　通信利用動向調査</a:t>
            </a:r>
            <a:endParaRPr lang="en-US" altLang="ja-JP" sz="1100"/>
          </a:p>
          <a:p>
            <a:r>
              <a:rPr lang="en" altLang="ja-JP" sz="1100"/>
              <a:t>https://</a:t>
            </a:r>
            <a:r>
              <a:rPr lang="en" altLang="ja-JP" sz="1100" err="1"/>
              <a:t>www.soumu.go.jp</a:t>
            </a:r>
            <a:r>
              <a:rPr lang="en" altLang="ja-JP" sz="1100"/>
              <a:t>/</a:t>
            </a:r>
            <a:r>
              <a:rPr lang="en" altLang="ja-JP" sz="1100" err="1"/>
              <a:t>johotsusintokei</a:t>
            </a:r>
            <a:r>
              <a:rPr lang="en" altLang="ja-JP" sz="1100"/>
              <a:t>/statistics/data/200529_1.pdf</a:t>
            </a:r>
            <a:endParaRPr kumimoji="1" lang="ja-JP" altLang="en-US" sz="1100"/>
          </a:p>
        </p:txBody>
      </p:sp>
    </p:spTree>
    <p:extLst>
      <p:ext uri="{BB962C8B-B14F-4D97-AF65-F5344CB8AC3E}">
        <p14:creationId xmlns:p14="http://schemas.microsoft.com/office/powerpoint/2010/main" val="1274177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54C0DE4-7AA4-7D4C-A229-321E8C347E60}"/>
              </a:ext>
            </a:extLst>
          </p:cNvPr>
          <p:cNvSpPr txBox="1"/>
          <p:nvPr/>
        </p:nvSpPr>
        <p:spPr>
          <a:xfrm>
            <a:off x="929653" y="769379"/>
            <a:ext cx="5032147" cy="369332"/>
          </a:xfrm>
          <a:prstGeom prst="rect">
            <a:avLst/>
          </a:prstGeom>
          <a:noFill/>
        </p:spPr>
        <p:txBody>
          <a:bodyPr wrap="none" lIns="91440" tIns="45720" rIns="91440" bIns="45720" rtlCol="0" anchor="t">
            <a:spAutoFit/>
          </a:bodyPr>
          <a:lstStyle/>
          <a:p>
            <a:r>
              <a:rPr lang="ja-JP" altLang="en-US">
                <a:ea typeface="游ゴシック"/>
              </a:rPr>
              <a:t>空家活用のソリューションがあれば対応は可能</a:t>
            </a:r>
            <a:endParaRPr lang="ja-JP" altLang="en-US">
              <a:ea typeface="游ゴシック" panose="020B0400000000000000" pitchFamily="34" charset="-128"/>
            </a:endParaRPr>
          </a:p>
        </p:txBody>
      </p:sp>
    </p:spTree>
    <p:extLst>
      <p:ext uri="{BB962C8B-B14F-4D97-AF65-F5344CB8AC3E}">
        <p14:creationId xmlns:p14="http://schemas.microsoft.com/office/powerpoint/2010/main" val="4276671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 name="Rectangle 100">
            <a:extLst>
              <a:ext uri="{FF2B5EF4-FFF2-40B4-BE49-F238E27FC236}">
                <a16:creationId xmlns:a16="http://schemas.microsoft.com/office/drawing/2014/main" id="{17891482-C38A-4F0C-8183-0121632F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図 36" descr="食品, 挿絵, フルーツ が含まれている画像&#10;&#10;自動的に生成された説明">
            <a:extLst>
              <a:ext uri="{FF2B5EF4-FFF2-40B4-BE49-F238E27FC236}">
                <a16:creationId xmlns:a16="http://schemas.microsoft.com/office/drawing/2014/main" id="{B93AA190-8EAC-084B-B6E3-08E9CCB332E5}"/>
              </a:ext>
            </a:extLst>
          </p:cNvPr>
          <p:cNvPicPr>
            <a:picLocks noChangeAspect="1"/>
          </p:cNvPicPr>
          <p:nvPr/>
        </p:nvPicPr>
        <p:blipFill>
          <a:blip r:embed="rId2"/>
          <a:stretch>
            <a:fillRect/>
          </a:stretch>
        </p:blipFill>
        <p:spPr>
          <a:xfrm>
            <a:off x="643466" y="1366719"/>
            <a:ext cx="4100921" cy="97396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pic>
        <p:nvPicPr>
          <p:cNvPr id="3074" name="Picture 2" descr="渕ノ上イメージ-1">
            <a:extLst>
              <a:ext uri="{FF2B5EF4-FFF2-40B4-BE49-F238E27FC236}">
                <a16:creationId xmlns:a16="http://schemas.microsoft.com/office/drawing/2014/main" id="{6ADDC884-4CD6-0143-8BFB-5FF84C8F794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30019" y="2818086"/>
            <a:ext cx="2777885" cy="281304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103" name="Arc 102">
            <a:extLst>
              <a:ext uri="{FF2B5EF4-FFF2-40B4-BE49-F238E27FC236}">
                <a16:creationId xmlns:a16="http://schemas.microsoft.com/office/drawing/2014/main" id="{DA4B6E73-2318-4814-8EB1-306D53723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64111">
            <a:off x="-991925" y="5644752"/>
            <a:ext cx="2987899" cy="2987899"/>
          </a:xfrm>
          <a:prstGeom prst="arc">
            <a:avLst>
              <a:gd name="adj1" fmla="val 16200000"/>
              <a:gd name="adj2" fmla="val 21581479"/>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正方形/長方形 2">
            <a:extLst>
              <a:ext uri="{FF2B5EF4-FFF2-40B4-BE49-F238E27FC236}">
                <a16:creationId xmlns:a16="http://schemas.microsoft.com/office/drawing/2014/main" id="{676EB693-8A43-B040-B9BB-66F0F7E19647}"/>
              </a:ext>
            </a:extLst>
          </p:cNvPr>
          <p:cNvSpPr/>
          <p:nvPr/>
        </p:nvSpPr>
        <p:spPr>
          <a:xfrm>
            <a:off x="5965195" y="3244334"/>
            <a:ext cx="261610" cy="369332"/>
          </a:xfrm>
          <a:prstGeom prst="rect">
            <a:avLst/>
          </a:prstGeom>
        </p:spPr>
        <p:txBody>
          <a:bodyPr wrap="none">
            <a:spAutoFit/>
          </a:bodyPr>
          <a:lstStyle/>
          <a:p>
            <a:pPr>
              <a:spcAft>
                <a:spcPts val="600"/>
              </a:spcAft>
            </a:pPr>
            <a:r>
              <a:rPr lang="ja-JP" altLang="en-US">
                <a:solidFill>
                  <a:srgbClr val="000000"/>
                </a:solidFill>
                <a:latin typeface="Hiragino Kaku Gothic ProN" panose="020B0300000000000000" pitchFamily="34" charset="-128"/>
                <a:ea typeface="Hiragino Kaku Gothic ProN" panose="020B0300000000000000" pitchFamily="34" charset="-128"/>
              </a:rPr>
              <a:t> </a:t>
            </a:r>
            <a:endParaRPr lang="ja-JP" altLang="en-US"/>
          </a:p>
        </p:txBody>
      </p:sp>
      <p:sp>
        <p:nvSpPr>
          <p:cNvPr id="13" name="テキスト ボックス 12">
            <a:extLst>
              <a:ext uri="{FF2B5EF4-FFF2-40B4-BE49-F238E27FC236}">
                <a16:creationId xmlns:a16="http://schemas.microsoft.com/office/drawing/2014/main" id="{37E32533-B77B-0F4E-B530-4F80E5E5DD5A}"/>
              </a:ext>
            </a:extLst>
          </p:cNvPr>
          <p:cNvSpPr txBox="1"/>
          <p:nvPr/>
        </p:nvSpPr>
        <p:spPr>
          <a:xfrm>
            <a:off x="4741902" y="125424"/>
            <a:ext cx="7235952" cy="6738943"/>
          </a:xfrm>
          <a:prstGeom prst="rect">
            <a:avLst/>
          </a:prstGeom>
        </p:spPr>
        <p:txBody>
          <a:bodyPr vert="horz" lIns="91440" tIns="45720" rIns="91440" bIns="45720" rtlCol="0" anchor="t">
            <a:noAutofit/>
          </a:bodyPr>
          <a:lstStyle/>
          <a:p>
            <a:pPr fontAlgn="base"/>
            <a:r>
              <a:rPr lang="ja-JP" altLang="en-US" sz="2000" b="1">
                <a:solidFill>
                  <a:schemeClr val="bg1">
                    <a:lumMod val="50000"/>
                  </a:schemeClr>
                </a:solidFill>
                <a:latin typeface="MS PGothic"/>
                <a:ea typeface="MS PGothic"/>
              </a:rPr>
              <a:t>不動産コンサルティングマスター</a:t>
            </a:r>
            <a:endParaRPr lang="en-US" altLang="ja-JP" sz="2000" b="1">
              <a:solidFill>
                <a:schemeClr val="bg1">
                  <a:lumMod val="50000"/>
                </a:schemeClr>
              </a:solidFill>
              <a:latin typeface="MS PGothic"/>
              <a:ea typeface="MS PGothic"/>
            </a:endParaRPr>
          </a:p>
          <a:p>
            <a:r>
              <a:rPr lang="ja-JP" altLang="en-US" sz="2000" b="1">
                <a:solidFill>
                  <a:schemeClr val="bg1">
                    <a:lumMod val="50000"/>
                  </a:schemeClr>
                </a:solidFill>
                <a:latin typeface="MS PGothic"/>
                <a:ea typeface="MS PGothic"/>
              </a:rPr>
              <a:t>マンション管理士　</a:t>
            </a:r>
            <a:endParaRPr lang="en-US" altLang="ja-JP" sz="2000" b="1">
              <a:solidFill>
                <a:schemeClr val="bg1">
                  <a:lumMod val="50000"/>
                </a:schemeClr>
              </a:solidFill>
              <a:latin typeface="MS PGothic"/>
              <a:ea typeface="MS PGothic"/>
            </a:endParaRPr>
          </a:p>
          <a:p>
            <a:r>
              <a:rPr lang="ja-JP" altLang="en-US" sz="2800" b="1">
                <a:solidFill>
                  <a:schemeClr val="bg1">
                    <a:lumMod val="50000"/>
                  </a:schemeClr>
                </a:solidFill>
                <a:latin typeface="MS PGothic"/>
                <a:ea typeface="MS PGothic"/>
              </a:rPr>
              <a:t>渕ノ上弘和</a:t>
            </a:r>
            <a:r>
              <a:rPr lang="ja-JP" altLang="en-US" sz="1600" b="1">
                <a:solidFill>
                  <a:schemeClr val="bg1">
                    <a:lumMod val="50000"/>
                  </a:schemeClr>
                </a:solidFill>
                <a:latin typeface="MS PGothic"/>
                <a:ea typeface="MS PGothic"/>
              </a:rPr>
              <a:t>（フチノウエ ヒロカズ）</a:t>
            </a:r>
            <a:endParaRPr lang="en-US" altLang="ja-JP" sz="1600" b="1">
              <a:solidFill>
                <a:schemeClr val="bg1">
                  <a:lumMod val="50000"/>
                </a:schemeClr>
              </a:solidFill>
              <a:latin typeface="MS PGothic"/>
              <a:ea typeface="MS PGothic"/>
            </a:endParaRPr>
          </a:p>
          <a:p>
            <a:pPr fontAlgn="base"/>
            <a:endParaRPr lang="en-US" altLang="ja-JP" sz="1600" b="1">
              <a:latin typeface="MS PGothic" panose="020B0600070205080204" pitchFamily="34" charset="-128"/>
              <a:ea typeface="MS PGothic" panose="020B0600070205080204" pitchFamily="34" charset="-128"/>
            </a:endParaRPr>
          </a:p>
          <a:p>
            <a:pPr fontAlgn="base"/>
            <a:r>
              <a:rPr lang="ja-JP" altLang="en-US" b="1">
                <a:solidFill>
                  <a:schemeClr val="bg1">
                    <a:lumMod val="50000"/>
                  </a:schemeClr>
                </a:solidFill>
                <a:ea typeface="游ゴシック"/>
              </a:rPr>
              <a:t>【保有資格】</a:t>
            </a:r>
          </a:p>
          <a:p>
            <a:pPr fontAlgn="base"/>
            <a:r>
              <a:rPr lang="ja-JP" altLang="en-US" sz="1600">
                <a:solidFill>
                  <a:schemeClr val="bg1">
                    <a:lumMod val="50000"/>
                  </a:schemeClr>
                </a:solidFill>
                <a:ea typeface="游ゴシック"/>
              </a:rPr>
              <a:t>不動産コンサルティングマスター／宅地建物取引士</a:t>
            </a:r>
          </a:p>
          <a:p>
            <a:pPr fontAlgn="base"/>
            <a:r>
              <a:rPr lang="ja-JP" altLang="en-US" sz="1600">
                <a:solidFill>
                  <a:schemeClr val="bg1">
                    <a:lumMod val="50000"/>
                  </a:schemeClr>
                </a:solidFill>
                <a:ea typeface="游ゴシック"/>
              </a:rPr>
              <a:t>マンション管理士／管理業務主任者／</a:t>
            </a:r>
            <a:r>
              <a:rPr lang="en" altLang="ja-JP" sz="1600">
                <a:solidFill>
                  <a:schemeClr val="bg1">
                    <a:lumMod val="50000"/>
                  </a:schemeClr>
                </a:solidFill>
                <a:ea typeface="游ゴシック"/>
              </a:rPr>
              <a:t>AFP</a:t>
            </a:r>
          </a:p>
          <a:p>
            <a:pPr fontAlgn="base"/>
            <a:r>
              <a:rPr lang="ja-JP" altLang="en" sz="1600">
                <a:solidFill>
                  <a:schemeClr val="bg1">
                    <a:lumMod val="50000"/>
                  </a:schemeClr>
                </a:solidFill>
                <a:ea typeface="游ゴシック"/>
              </a:rPr>
              <a:t>２</a:t>
            </a:r>
            <a:r>
              <a:rPr lang="ja-JP" altLang="en-US" sz="1600">
                <a:solidFill>
                  <a:schemeClr val="bg1">
                    <a:lumMod val="50000"/>
                  </a:schemeClr>
                </a:solidFill>
                <a:ea typeface="游ゴシック"/>
              </a:rPr>
              <a:t>級ファイナンシャルプランニング技能士</a:t>
            </a:r>
          </a:p>
          <a:p>
            <a:pPr fontAlgn="base"/>
            <a:r>
              <a:rPr lang="ja-JP" altLang="en-US" sz="1600">
                <a:solidFill>
                  <a:schemeClr val="bg1">
                    <a:lumMod val="50000"/>
                  </a:schemeClr>
                </a:solidFill>
                <a:ea typeface="游ゴシック"/>
              </a:rPr>
              <a:t>マンション維持修繕技術者／マンション建替士</a:t>
            </a:r>
            <a:endParaRPr lang="en-US" altLang="ja-JP" sz="1600" b="1">
              <a:solidFill>
                <a:schemeClr val="bg1">
                  <a:lumMod val="50000"/>
                </a:schemeClr>
              </a:solidFill>
              <a:latin typeface="游ゴシック"/>
              <a:ea typeface="游ゴシック"/>
            </a:endParaRPr>
          </a:p>
          <a:p>
            <a:pPr fontAlgn="base"/>
            <a:endParaRPr lang="ja-JP" altLang="en-US" sz="1600" b="1">
              <a:solidFill>
                <a:schemeClr val="bg1">
                  <a:lumMod val="50000"/>
                </a:schemeClr>
              </a:solidFill>
              <a:latin typeface="MS PGothic" panose="020B0600070205080204" pitchFamily="34" charset="-128"/>
              <a:ea typeface="MS PGothic" panose="020B0600070205080204" pitchFamily="34" charset="-128"/>
            </a:endParaRPr>
          </a:p>
          <a:p>
            <a:pPr fontAlgn="base"/>
            <a:r>
              <a:rPr lang="ja-JP" altLang="en-US" sz="1500">
                <a:solidFill>
                  <a:schemeClr val="bg1">
                    <a:lumMod val="50000"/>
                  </a:schemeClr>
                </a:solidFill>
                <a:latin typeface="游ゴシック Light"/>
                <a:ea typeface="游ゴシック Light"/>
              </a:rPr>
              <a:t>立教大学法学部法学科卒業。在学中より法律系予備校に通い法律を学ぶ。</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大学卒業後コンサルタントとして</a:t>
            </a:r>
            <a:r>
              <a:rPr lang="en" altLang="ja-JP" sz="1500">
                <a:solidFill>
                  <a:schemeClr val="bg1">
                    <a:lumMod val="50000"/>
                  </a:schemeClr>
                </a:solidFill>
                <a:latin typeface="游ゴシック Light"/>
                <a:ea typeface="游ゴシック Light"/>
              </a:rPr>
              <a:t>EC</a:t>
            </a:r>
            <a:r>
              <a:rPr lang="ja-JP" altLang="en-US" sz="1500">
                <a:solidFill>
                  <a:schemeClr val="bg1">
                    <a:lumMod val="50000"/>
                  </a:schemeClr>
                </a:solidFill>
                <a:latin typeface="游ゴシック Light"/>
                <a:ea typeface="游ゴシック Light"/>
              </a:rPr>
              <a:t>サイト運営会社を起業すると同時に</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不動産コンサルタントとしても業務を開始、不動産関連法律資格の講師として活動。</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その後、かねてから興味が強かった区分所有建物（マンション）について、</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資産価値の維持・向上・適正評価を志し、大手マンション管理会社２社で業務を執る。自身で新たに考案した「コンドミニアム・アセットマネジメント」の概念を提唱し、マンション管理が与える資産価値へのインパクトを訴え業務に取り組む。</a:t>
            </a:r>
            <a:endParaRPr lang="en-US" altLang="ja-JP" sz="1500">
              <a:solidFill>
                <a:schemeClr val="bg1">
                  <a:lumMod val="50000"/>
                </a:schemeClr>
              </a:solidFill>
              <a:latin typeface="游ゴシック Light"/>
              <a:ea typeface="游ゴシック Light"/>
            </a:endParaRPr>
          </a:p>
          <a:p>
            <a:pPr fontAlgn="base"/>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その中で、共用部分・専有部分両者を包括したマンションの資産性を考える上では、流通の観点から改革に取り組む必要があると考え、</a:t>
            </a:r>
            <a:r>
              <a:rPr lang="en-US" altLang="ja-JP" sz="1500">
                <a:solidFill>
                  <a:schemeClr val="bg1">
                    <a:lumMod val="50000"/>
                  </a:schemeClr>
                </a:solidFill>
                <a:latin typeface="游ゴシック Light"/>
                <a:ea typeface="游ゴシック Light"/>
              </a:rPr>
              <a:t>IT</a:t>
            </a:r>
            <a:r>
              <a:rPr lang="ja-JP" altLang="en-US" sz="1500">
                <a:solidFill>
                  <a:schemeClr val="bg1">
                    <a:lumMod val="50000"/>
                  </a:schemeClr>
                </a:solidFill>
                <a:latin typeface="游ゴシック Light"/>
                <a:ea typeface="游ゴシック Light"/>
              </a:rPr>
              <a:t>・</a:t>
            </a:r>
            <a:r>
              <a:rPr lang="en-US" altLang="ja-JP" sz="1500">
                <a:solidFill>
                  <a:schemeClr val="bg1">
                    <a:lumMod val="50000"/>
                  </a:schemeClr>
                </a:solidFill>
                <a:latin typeface="游ゴシック Light"/>
                <a:ea typeface="游ゴシック Light"/>
              </a:rPr>
              <a:t>AI</a:t>
            </a:r>
            <a:r>
              <a:rPr lang="ja-JP" altLang="en-US" sz="1500">
                <a:solidFill>
                  <a:schemeClr val="bg1">
                    <a:lumMod val="50000"/>
                  </a:schemeClr>
                </a:solidFill>
                <a:latin typeface="游ゴシック Light"/>
                <a:ea typeface="游ゴシック Light"/>
              </a:rPr>
              <a:t>ツールを活用した仲介事業会社である「コンドミニアム・アセットマネジメント（株）代表取締役を務めると共に、マンション管理士として株式会社</a:t>
            </a:r>
            <a:r>
              <a:rPr lang="en-US" altLang="ja-JP" sz="1500">
                <a:solidFill>
                  <a:schemeClr val="bg1">
                    <a:lumMod val="50000"/>
                  </a:schemeClr>
                </a:solidFill>
                <a:latin typeface="游ゴシック Light"/>
                <a:ea typeface="游ゴシック Light"/>
              </a:rPr>
              <a:t>FFP</a:t>
            </a:r>
            <a:r>
              <a:rPr lang="ja-JP" altLang="en-US" sz="1500">
                <a:solidFill>
                  <a:schemeClr val="bg1">
                    <a:lumMod val="50000"/>
                  </a:schemeClr>
                </a:solidFill>
                <a:latin typeface="游ゴシック Light"/>
                <a:ea typeface="游ゴシック Light"/>
              </a:rPr>
              <a:t>の代表取締役としてマンション管理業務を執っている。</a:t>
            </a:r>
          </a:p>
        </p:txBody>
      </p:sp>
    </p:spTree>
    <p:extLst>
      <p:ext uri="{BB962C8B-B14F-4D97-AF65-F5344CB8AC3E}">
        <p14:creationId xmlns:p14="http://schemas.microsoft.com/office/powerpoint/2010/main" val="3570803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4" name="Freeform: Shape 13">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20" name="Freeform: Shape 19">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7" name="図 36" descr="食品, 挿絵, フルーツ が含まれている画像&#10;&#10;自動的に生成された説明">
            <a:extLst>
              <a:ext uri="{FF2B5EF4-FFF2-40B4-BE49-F238E27FC236}">
                <a16:creationId xmlns:a16="http://schemas.microsoft.com/office/drawing/2014/main" id="{B93AA190-8EAC-084B-B6E3-08E9CCB332E5}"/>
              </a:ext>
            </a:extLst>
          </p:cNvPr>
          <p:cNvPicPr>
            <a:picLocks noChangeAspect="1"/>
          </p:cNvPicPr>
          <p:nvPr/>
        </p:nvPicPr>
        <p:blipFill>
          <a:blip r:embed="rId2"/>
          <a:stretch>
            <a:fillRect/>
          </a:stretch>
        </p:blipFill>
        <p:spPr>
          <a:xfrm>
            <a:off x="82768" y="5917609"/>
            <a:ext cx="3467100" cy="825500"/>
          </a:xfrm>
          <a:prstGeom prst="rect">
            <a:avLst/>
          </a:prstGeom>
        </p:spPr>
      </p:pic>
      <p:sp>
        <p:nvSpPr>
          <p:cNvPr id="3" name="正方形/長方形 2">
            <a:extLst>
              <a:ext uri="{FF2B5EF4-FFF2-40B4-BE49-F238E27FC236}">
                <a16:creationId xmlns:a16="http://schemas.microsoft.com/office/drawing/2014/main" id="{676EB693-8A43-B040-B9BB-66F0F7E19647}"/>
              </a:ext>
            </a:extLst>
          </p:cNvPr>
          <p:cNvSpPr/>
          <p:nvPr/>
        </p:nvSpPr>
        <p:spPr>
          <a:xfrm>
            <a:off x="5965195" y="3244334"/>
            <a:ext cx="261610" cy="369332"/>
          </a:xfrm>
          <a:prstGeom prst="rect">
            <a:avLst/>
          </a:prstGeom>
        </p:spPr>
        <p:txBody>
          <a:bodyPr wrap="none">
            <a:spAutoFit/>
          </a:bodyPr>
          <a:lstStyle/>
          <a:p>
            <a:r>
              <a:rPr lang="ja-JP" altLang="en-US">
                <a:solidFill>
                  <a:srgbClr val="000000"/>
                </a:solidFill>
                <a:latin typeface="Hiragino Kaku Gothic ProN" panose="020B0300000000000000" pitchFamily="34" charset="-128"/>
                <a:ea typeface="Hiragino Kaku Gothic ProN" panose="020B0300000000000000" pitchFamily="34" charset="-128"/>
              </a:rPr>
              <a:t> </a:t>
            </a:r>
            <a:endParaRPr lang="ja-JP" altLang="en-US"/>
          </a:p>
        </p:txBody>
      </p:sp>
      <p:sp>
        <p:nvSpPr>
          <p:cNvPr id="5" name="テキスト ボックス 4">
            <a:extLst>
              <a:ext uri="{FF2B5EF4-FFF2-40B4-BE49-F238E27FC236}">
                <a16:creationId xmlns:a16="http://schemas.microsoft.com/office/drawing/2014/main" id="{225F8CC6-CB7C-CE4D-AEB3-A40D205F9419}"/>
              </a:ext>
            </a:extLst>
          </p:cNvPr>
          <p:cNvSpPr txBox="1"/>
          <p:nvPr/>
        </p:nvSpPr>
        <p:spPr>
          <a:xfrm>
            <a:off x="985106" y="840278"/>
            <a:ext cx="9648795" cy="5078313"/>
          </a:xfrm>
          <a:prstGeom prst="rect">
            <a:avLst/>
          </a:prstGeom>
          <a:noFill/>
        </p:spPr>
        <p:txBody>
          <a:bodyPr wrap="none" lIns="91440" tIns="45720" rIns="91440" bIns="45720" rtlCol="0" anchor="t">
            <a:spAutoFit/>
          </a:bodyPr>
          <a:lstStyle/>
          <a:p>
            <a:pPr fontAlgn="base"/>
            <a:r>
              <a:rPr lang="ja-JP" altLang="en-US" b="1" u="sng">
                <a:solidFill>
                  <a:schemeClr val="bg1">
                    <a:lumMod val="50000"/>
                  </a:schemeClr>
                </a:solidFill>
                <a:ea typeface="游ゴシック"/>
              </a:rPr>
              <a:t>商号</a:t>
            </a:r>
            <a:r>
              <a:rPr lang="ja-JP" altLang="en-US">
                <a:solidFill>
                  <a:schemeClr val="bg1">
                    <a:lumMod val="50000"/>
                  </a:schemeClr>
                </a:solidFill>
                <a:ea typeface="游ゴシック"/>
              </a:rPr>
              <a:t>​</a:t>
            </a:r>
          </a:p>
          <a:p>
            <a:pPr fontAlgn="base"/>
            <a:r>
              <a:rPr lang="ja-JP" altLang="en-US">
                <a:solidFill>
                  <a:schemeClr val="bg1">
                    <a:lumMod val="50000"/>
                  </a:schemeClr>
                </a:solidFill>
                <a:ea typeface="游ゴシック"/>
              </a:rPr>
              <a:t>株式会社</a:t>
            </a:r>
            <a:r>
              <a:rPr lang="en" altLang="ja-JP">
                <a:solidFill>
                  <a:schemeClr val="bg1">
                    <a:lumMod val="50000"/>
                  </a:schemeClr>
                </a:solidFill>
                <a:ea typeface="游ゴシック"/>
              </a:rPr>
              <a:t>FFP</a:t>
            </a:r>
            <a:r>
              <a:rPr lang="ja-JP" altLang="en">
                <a:solidFill>
                  <a:schemeClr val="bg1">
                    <a:lumMod val="50000"/>
                  </a:schemeClr>
                </a:solidFill>
                <a:ea typeface="游ゴシック"/>
              </a:rPr>
              <a:t>（</a:t>
            </a:r>
            <a:r>
              <a:rPr lang="ja-JP" altLang="en-US">
                <a:solidFill>
                  <a:schemeClr val="bg1">
                    <a:lumMod val="50000"/>
                  </a:schemeClr>
                </a:solidFill>
                <a:ea typeface="游ゴシック"/>
              </a:rPr>
              <a:t>カブシキガイシャ　エフエフピー）​</a:t>
            </a:r>
          </a:p>
          <a:p>
            <a:pPr fontAlgn="base"/>
            <a:r>
              <a:rPr lang="ja-JP" altLang="en-US">
                <a:solidFill>
                  <a:schemeClr val="bg1">
                    <a:lumMod val="50000"/>
                  </a:schemeClr>
                </a:solidFill>
                <a:ea typeface="游ゴシック"/>
              </a:rPr>
              <a:t>​</a:t>
            </a:r>
          </a:p>
          <a:p>
            <a:pPr fontAlgn="base"/>
            <a:r>
              <a:rPr lang="ja-JP" altLang="en-US" b="1" u="sng">
                <a:solidFill>
                  <a:schemeClr val="bg1">
                    <a:lumMod val="50000"/>
                  </a:schemeClr>
                </a:solidFill>
                <a:ea typeface="游ゴシック"/>
              </a:rPr>
              <a:t>本社所在地</a:t>
            </a:r>
            <a:r>
              <a:rPr lang="ja-JP" altLang="en-US">
                <a:solidFill>
                  <a:schemeClr val="bg1">
                    <a:lumMod val="50000"/>
                  </a:schemeClr>
                </a:solidFill>
                <a:ea typeface="游ゴシック"/>
              </a:rPr>
              <a:t>​</a:t>
            </a:r>
          </a:p>
          <a:p>
            <a:pPr fontAlgn="base"/>
            <a:r>
              <a:rPr lang="ja-JP" altLang="en-US">
                <a:solidFill>
                  <a:schemeClr val="bg1">
                    <a:lumMod val="50000"/>
                  </a:schemeClr>
                </a:solidFill>
                <a:ea typeface="游ゴシック"/>
              </a:rPr>
              <a:t>〒</a:t>
            </a:r>
            <a:r>
              <a:rPr lang="en-US" altLang="ja-JP">
                <a:solidFill>
                  <a:schemeClr val="bg1">
                    <a:lumMod val="50000"/>
                  </a:schemeClr>
                </a:solidFill>
                <a:ea typeface="游ゴシック"/>
              </a:rPr>
              <a:t>135-0091</a:t>
            </a:r>
            <a:r>
              <a:rPr lang="ja-JP" altLang="en-US">
                <a:solidFill>
                  <a:schemeClr val="bg1">
                    <a:lumMod val="50000"/>
                  </a:schemeClr>
                </a:solidFill>
                <a:ea typeface="游ゴシック"/>
              </a:rPr>
              <a:t>　東京都港区台場２−２−２​</a:t>
            </a:r>
          </a:p>
          <a:p>
            <a:pPr fontAlgn="base"/>
            <a:r>
              <a:rPr lang="ja-JP" altLang="en-US">
                <a:solidFill>
                  <a:schemeClr val="bg1">
                    <a:lumMod val="50000"/>
                  </a:schemeClr>
                </a:solidFill>
                <a:ea typeface="游ゴシック"/>
              </a:rPr>
              <a:t>​</a:t>
            </a:r>
          </a:p>
          <a:p>
            <a:pPr fontAlgn="base"/>
            <a:r>
              <a:rPr lang="ja-JP" altLang="en-US" b="1" u="sng">
                <a:solidFill>
                  <a:schemeClr val="bg1">
                    <a:lumMod val="50000"/>
                  </a:schemeClr>
                </a:solidFill>
                <a:ea typeface="游ゴシック"/>
              </a:rPr>
              <a:t>事業内容</a:t>
            </a:r>
            <a:r>
              <a:rPr lang="ja-JP" altLang="en-US">
                <a:solidFill>
                  <a:schemeClr val="bg1">
                    <a:lumMod val="50000"/>
                  </a:schemeClr>
                </a:solidFill>
                <a:ea typeface="游ゴシック"/>
              </a:rPr>
              <a:t>​</a:t>
            </a:r>
          </a:p>
          <a:p>
            <a:pPr fontAlgn="base"/>
            <a:r>
              <a:rPr lang="ja-JP" altLang="en-US">
                <a:solidFill>
                  <a:schemeClr val="bg1">
                    <a:lumMod val="50000"/>
                  </a:schemeClr>
                </a:solidFill>
                <a:ea typeface="游ゴシック"/>
              </a:rPr>
              <a:t>区分所有物件（分譲マンション）の資産価値分析・マネジメント事業​</a:t>
            </a:r>
          </a:p>
          <a:p>
            <a:pPr fontAlgn="base"/>
            <a:r>
              <a:rPr lang="en-US" altLang="ja-JP">
                <a:solidFill>
                  <a:schemeClr val="bg1">
                    <a:lumMod val="50000"/>
                  </a:schemeClr>
                </a:solidFill>
                <a:ea typeface="游ゴシック"/>
              </a:rPr>
              <a:t>※ </a:t>
            </a:r>
            <a:r>
              <a:rPr lang="en" altLang="ja-JP">
                <a:solidFill>
                  <a:schemeClr val="bg1">
                    <a:lumMod val="50000"/>
                  </a:schemeClr>
                </a:solidFill>
                <a:ea typeface="游ゴシック"/>
              </a:rPr>
              <a:t>Condominium Asset Management</a:t>
            </a:r>
            <a:r>
              <a:rPr lang="ja-JP" altLang="en">
                <a:solidFill>
                  <a:schemeClr val="bg1">
                    <a:lumMod val="50000"/>
                  </a:schemeClr>
                </a:solidFill>
                <a:ea typeface="游ゴシック"/>
              </a:rPr>
              <a:t>（</a:t>
            </a:r>
            <a:r>
              <a:rPr lang="ja-JP" altLang="en-US">
                <a:solidFill>
                  <a:schemeClr val="bg1">
                    <a:lumMod val="50000"/>
                  </a:schemeClr>
                </a:solidFill>
                <a:ea typeface="游ゴシック"/>
              </a:rPr>
              <a:t>コンドミニアムアセットマネジメント）全般​</a:t>
            </a:r>
          </a:p>
          <a:p>
            <a:pPr fontAlgn="base"/>
            <a:r>
              <a:rPr lang="ja-JP" altLang="en-US">
                <a:solidFill>
                  <a:schemeClr val="bg1">
                    <a:lumMod val="50000"/>
                  </a:schemeClr>
                </a:solidFill>
                <a:ea typeface="游ゴシック"/>
              </a:rPr>
              <a:t>​</a:t>
            </a:r>
          </a:p>
          <a:p>
            <a:pPr fontAlgn="base"/>
            <a:r>
              <a:rPr lang="ja-JP" altLang="en-US" b="1" u="sng">
                <a:solidFill>
                  <a:schemeClr val="bg1">
                    <a:lumMod val="50000"/>
                  </a:schemeClr>
                </a:solidFill>
                <a:ea typeface="游ゴシック"/>
              </a:rPr>
              <a:t>設立</a:t>
            </a:r>
            <a:r>
              <a:rPr lang="ja-JP" altLang="en-US">
                <a:solidFill>
                  <a:schemeClr val="bg1">
                    <a:lumMod val="50000"/>
                  </a:schemeClr>
                </a:solidFill>
                <a:ea typeface="游ゴシック"/>
              </a:rPr>
              <a:t>​</a:t>
            </a:r>
          </a:p>
          <a:p>
            <a:pPr fontAlgn="base"/>
            <a:r>
              <a:rPr lang="en-US" altLang="ja-JP">
                <a:solidFill>
                  <a:schemeClr val="bg1">
                    <a:lumMod val="50000"/>
                  </a:schemeClr>
                </a:solidFill>
                <a:ea typeface="游ゴシック"/>
              </a:rPr>
              <a:t>2004</a:t>
            </a:r>
            <a:r>
              <a:rPr lang="ja-JP" altLang="en-US">
                <a:solidFill>
                  <a:schemeClr val="bg1">
                    <a:lumMod val="50000"/>
                  </a:schemeClr>
                </a:solidFill>
                <a:ea typeface="游ゴシック"/>
              </a:rPr>
              <a:t>年</a:t>
            </a:r>
            <a:r>
              <a:rPr lang="en-US" altLang="ja-JP">
                <a:solidFill>
                  <a:schemeClr val="bg1">
                    <a:lumMod val="50000"/>
                  </a:schemeClr>
                </a:solidFill>
                <a:ea typeface="游ゴシック"/>
              </a:rPr>
              <a:t>4</a:t>
            </a:r>
            <a:r>
              <a:rPr lang="ja-JP" altLang="en-US">
                <a:solidFill>
                  <a:schemeClr val="bg1">
                    <a:lumMod val="50000"/>
                  </a:schemeClr>
                </a:solidFill>
                <a:ea typeface="游ゴシック"/>
              </a:rPr>
              <a:t>月</a:t>
            </a:r>
            <a:r>
              <a:rPr lang="en-US" altLang="ja-JP">
                <a:solidFill>
                  <a:schemeClr val="bg1">
                    <a:lumMod val="50000"/>
                  </a:schemeClr>
                </a:solidFill>
                <a:ea typeface="游ゴシック"/>
              </a:rPr>
              <a:t>7</a:t>
            </a:r>
            <a:r>
              <a:rPr lang="ja-JP" altLang="en-US">
                <a:solidFill>
                  <a:schemeClr val="bg1">
                    <a:lumMod val="50000"/>
                  </a:schemeClr>
                </a:solidFill>
                <a:ea typeface="游ゴシック"/>
              </a:rPr>
              <a:t>日　​</a:t>
            </a:r>
          </a:p>
          <a:p>
            <a:pPr fontAlgn="base"/>
            <a:r>
              <a:rPr lang="ja-JP" altLang="en-US">
                <a:solidFill>
                  <a:schemeClr val="bg1">
                    <a:lumMod val="50000"/>
                  </a:schemeClr>
                </a:solidFill>
                <a:ea typeface="游ゴシック"/>
              </a:rPr>
              <a:t>​</a:t>
            </a:r>
          </a:p>
          <a:p>
            <a:pPr fontAlgn="base"/>
            <a:r>
              <a:rPr lang="ja-JP" altLang="en-US" b="1" u="sng">
                <a:solidFill>
                  <a:schemeClr val="bg1">
                    <a:lumMod val="50000"/>
                  </a:schemeClr>
                </a:solidFill>
                <a:ea typeface="游ゴシック"/>
              </a:rPr>
              <a:t>◾️　</a:t>
            </a:r>
            <a:r>
              <a:rPr lang="en" altLang="ja-JP" b="1" u="sng">
                <a:solidFill>
                  <a:schemeClr val="bg1">
                    <a:lumMod val="50000"/>
                  </a:schemeClr>
                </a:solidFill>
                <a:ea typeface="游ゴシック"/>
              </a:rPr>
              <a:t>FFP</a:t>
            </a:r>
            <a:r>
              <a:rPr lang="ja-JP" altLang="en" b="1" u="sng">
                <a:solidFill>
                  <a:schemeClr val="bg1">
                    <a:lumMod val="50000"/>
                  </a:schemeClr>
                </a:solidFill>
                <a:ea typeface="游ゴシック"/>
              </a:rPr>
              <a:t>　◾️</a:t>
            </a:r>
            <a:r>
              <a:rPr lang="en" altLang="ja-JP">
                <a:solidFill>
                  <a:schemeClr val="bg1">
                    <a:lumMod val="50000"/>
                  </a:schemeClr>
                </a:solidFill>
                <a:ea typeface="游ゴシック"/>
              </a:rPr>
              <a:t>​</a:t>
            </a:r>
          </a:p>
          <a:p>
            <a:pPr fontAlgn="base"/>
            <a:r>
              <a:rPr lang="en" altLang="ja-JP">
                <a:solidFill>
                  <a:schemeClr val="bg1">
                    <a:lumMod val="50000"/>
                  </a:schemeClr>
                </a:solidFill>
                <a:ea typeface="游ゴシック"/>
              </a:rPr>
              <a:t>FFP</a:t>
            </a:r>
            <a:r>
              <a:rPr lang="ja-JP" altLang="en-US">
                <a:solidFill>
                  <a:schemeClr val="bg1">
                    <a:lumMod val="50000"/>
                  </a:schemeClr>
                </a:solidFill>
                <a:ea typeface="游ゴシック"/>
              </a:rPr>
              <a:t>は、「</a:t>
            </a:r>
            <a:r>
              <a:rPr lang="en" altLang="ja-JP">
                <a:solidFill>
                  <a:schemeClr val="bg1">
                    <a:lumMod val="50000"/>
                  </a:schemeClr>
                </a:solidFill>
                <a:ea typeface="游ゴシック"/>
              </a:rPr>
              <a:t>Feasible Financial Planning</a:t>
            </a:r>
            <a:r>
              <a:rPr lang="ja-JP" altLang="en">
                <a:solidFill>
                  <a:schemeClr val="bg1">
                    <a:lumMod val="50000"/>
                  </a:schemeClr>
                </a:solidFill>
                <a:ea typeface="游ゴシック"/>
              </a:rPr>
              <a:t>」（</a:t>
            </a:r>
            <a:r>
              <a:rPr lang="ja-JP" altLang="en-US">
                <a:solidFill>
                  <a:schemeClr val="bg1">
                    <a:lumMod val="50000"/>
                  </a:schemeClr>
                </a:solidFill>
                <a:ea typeface="游ゴシック"/>
              </a:rPr>
              <a:t>実行可能なファイナンシャルプランニング）の</a:t>
            </a:r>
            <a:endParaRPr lang="en-US" altLang="ja-JP">
              <a:solidFill>
                <a:schemeClr val="bg1">
                  <a:lumMod val="50000"/>
                </a:schemeClr>
              </a:solidFill>
              <a:ea typeface="游ゴシック"/>
            </a:endParaRPr>
          </a:p>
          <a:p>
            <a:r>
              <a:rPr lang="ja-JP" altLang="en-US">
                <a:solidFill>
                  <a:schemeClr val="bg1">
                    <a:lumMod val="50000"/>
                  </a:schemeClr>
                </a:solidFill>
                <a:ea typeface="游ゴシック"/>
              </a:rPr>
              <a:t>頭文字であり、より合理的で実現可能性の高い、分譲マンション（共用部分・専有部分）の</a:t>
            </a:r>
            <a:endParaRPr lang="en-US" altLang="ja-JP">
              <a:solidFill>
                <a:schemeClr val="bg1">
                  <a:lumMod val="50000"/>
                </a:schemeClr>
              </a:solidFill>
              <a:ea typeface="游ゴシック"/>
            </a:endParaRPr>
          </a:p>
          <a:p>
            <a:r>
              <a:rPr lang="ja-JP" altLang="en-US">
                <a:solidFill>
                  <a:schemeClr val="bg1">
                    <a:lumMod val="50000"/>
                  </a:schemeClr>
                </a:solidFill>
                <a:ea typeface="游ゴシック"/>
              </a:rPr>
              <a:t>資産価値（</a:t>
            </a:r>
            <a:r>
              <a:rPr lang="en-US" altLang="ja-JP">
                <a:solidFill>
                  <a:schemeClr val="bg1">
                    <a:lumMod val="50000"/>
                  </a:schemeClr>
                </a:solidFill>
                <a:ea typeface="游ゴシック"/>
              </a:rPr>
              <a:t>※</a:t>
            </a:r>
            <a:r>
              <a:rPr lang="ja-JP" altLang="en-US">
                <a:solidFill>
                  <a:schemeClr val="bg1">
                    <a:lumMod val="50000"/>
                  </a:schemeClr>
                </a:solidFill>
                <a:ea typeface="游ゴシック"/>
              </a:rPr>
              <a:t>）マネジメントを考えるポリシーを表現しています。​</a:t>
            </a:r>
            <a:endParaRPr lang="en-US" altLang="ja-JP">
              <a:solidFill>
                <a:schemeClr val="bg1">
                  <a:lumMod val="50000"/>
                </a:schemeClr>
              </a:solidFill>
              <a:ea typeface="游ゴシック"/>
            </a:endParaRPr>
          </a:p>
          <a:p>
            <a:pPr fontAlgn="base"/>
            <a:r>
              <a:rPr lang="en-US" altLang="ja-JP">
                <a:solidFill>
                  <a:schemeClr val="bg1">
                    <a:lumMod val="50000"/>
                  </a:schemeClr>
                </a:solidFill>
                <a:ea typeface="游ゴシック"/>
              </a:rPr>
              <a:t>※</a:t>
            </a:r>
            <a:r>
              <a:rPr lang="ja-JP" altLang="en-US">
                <a:solidFill>
                  <a:schemeClr val="bg1">
                    <a:lumMod val="50000"/>
                  </a:schemeClr>
                </a:solidFill>
                <a:ea typeface="游ゴシック"/>
              </a:rPr>
              <a:t>「資産価値」　　①金銭的資産価値　②居住資産価値（客観・主観）​</a:t>
            </a:r>
          </a:p>
        </p:txBody>
      </p:sp>
    </p:spTree>
    <p:extLst>
      <p:ext uri="{BB962C8B-B14F-4D97-AF65-F5344CB8AC3E}">
        <p14:creationId xmlns:p14="http://schemas.microsoft.com/office/powerpoint/2010/main" val="127292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23AC5A5-AD56-47FC-963B-1156E779DD17}"/>
              </a:ext>
            </a:extLst>
          </p:cNvPr>
          <p:cNvSpPr txBox="1"/>
          <p:nvPr/>
        </p:nvSpPr>
        <p:spPr>
          <a:xfrm>
            <a:off x="2359994" y="316676"/>
            <a:ext cx="8580893"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000">
                <a:ea typeface="游ゴシック"/>
              </a:rPr>
              <a:t>総務相統計局　</a:t>
            </a:r>
            <a:r>
              <a:rPr lang="ja-JP" sz="1000">
                <a:ea typeface="+mn-lt"/>
                <a:cs typeface="+mn-lt"/>
              </a:rPr>
              <a:t>平成 30 年住宅・土地統計調査 住宅</a:t>
            </a:r>
            <a:r>
              <a:rPr lang="ja-JP" altLang="en-US" sz="1000">
                <a:ea typeface="+mn-lt"/>
                <a:cs typeface="+mn-lt"/>
              </a:rPr>
              <a:t>及び世帯に関する基本集計</a:t>
            </a:r>
            <a:endParaRPr lang="ja-JP"/>
          </a:p>
          <a:p>
            <a:r>
              <a:rPr lang="ja-JP" altLang="en-US" sz="1000">
                <a:ea typeface="游ゴシック"/>
              </a:rPr>
              <a:t>　</a:t>
            </a:r>
            <a:r>
              <a:rPr lang="ja-JP" sz="1000">
                <a:ea typeface="游ゴシック"/>
              </a:rPr>
              <a:t>～住宅及び世帯に関する基本集計（確報値）より～</a:t>
            </a:r>
            <a:r>
              <a:rPr lang="en-US" altLang="ja-JP" sz="1000">
                <a:ea typeface="+mn-lt"/>
                <a:cs typeface="+mn-lt"/>
              </a:rPr>
              <a:t>http://www.stat.go.jp/data/jyutaku/2018/tyousake.html</a:t>
            </a:r>
            <a:endParaRPr lang="ja-JP"/>
          </a:p>
          <a:p>
            <a:endParaRPr lang="ja-JP" sz="1000"/>
          </a:p>
        </p:txBody>
      </p:sp>
      <p:pic>
        <p:nvPicPr>
          <p:cNvPr id="6" name="図 6" descr="ダイアグラム&#10;&#10;説明は自動で生成されたものです">
            <a:extLst>
              <a:ext uri="{FF2B5EF4-FFF2-40B4-BE49-F238E27FC236}">
                <a16:creationId xmlns:a16="http://schemas.microsoft.com/office/drawing/2014/main" id="{D787CEF7-E760-414D-B997-C7D51C44613F}"/>
              </a:ext>
            </a:extLst>
          </p:cNvPr>
          <p:cNvPicPr>
            <a:picLocks noChangeAspect="1"/>
          </p:cNvPicPr>
          <p:nvPr/>
        </p:nvPicPr>
        <p:blipFill>
          <a:blip r:embed="rId2"/>
          <a:stretch>
            <a:fillRect/>
          </a:stretch>
        </p:blipFill>
        <p:spPr>
          <a:xfrm>
            <a:off x="1255486" y="1466034"/>
            <a:ext cx="11335657" cy="5312045"/>
          </a:xfrm>
          <a:prstGeom prst="rect">
            <a:avLst/>
          </a:prstGeom>
        </p:spPr>
      </p:pic>
    </p:spTree>
    <p:extLst>
      <p:ext uri="{BB962C8B-B14F-4D97-AF65-F5344CB8AC3E}">
        <p14:creationId xmlns:p14="http://schemas.microsoft.com/office/powerpoint/2010/main" val="4252491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0E19F97-EBB3-49EA-A3CC-4E7E864AA9C4}"/>
              </a:ext>
            </a:extLst>
          </p:cNvPr>
          <p:cNvSpPr txBox="1"/>
          <p:nvPr/>
        </p:nvSpPr>
        <p:spPr>
          <a:xfrm>
            <a:off x="878115" y="457200"/>
            <a:ext cx="1043577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sz="1000">
                <a:ea typeface="+mn-lt"/>
                <a:cs typeface="+mn-lt"/>
              </a:rPr>
              <a:t>※</a:t>
            </a:r>
            <a:r>
              <a:rPr lang="en-US" altLang="ja-JP" sz="1000" err="1">
                <a:ea typeface="+mn-lt"/>
                <a:cs typeface="+mn-lt"/>
              </a:rPr>
              <a:t>参考</a:t>
            </a:r>
            <a:r>
              <a:rPr lang="en-US" altLang="ja-JP" sz="1000">
                <a:ea typeface="+mn-lt"/>
                <a:cs typeface="+mn-lt"/>
              </a:rPr>
              <a:t>※</a:t>
            </a:r>
            <a:endParaRPr lang="en-US" sz="1000"/>
          </a:p>
          <a:p>
            <a:r>
              <a:rPr lang="en-US" sz="1000" b="1" err="1"/>
              <a:t>都道府県別でみる住宅状況～住宅及び世帯に関する基本集計（確報値）より</a:t>
            </a:r>
            <a:r>
              <a:rPr lang="en-US" sz="1000" b="1"/>
              <a:t>～</a:t>
            </a:r>
            <a:endParaRPr lang="en-US" sz="1000">
              <a:ea typeface="游ゴシック"/>
            </a:endParaRPr>
          </a:p>
          <a:p>
            <a:endParaRPr lang="en-US" altLang="ja-JP" sz="1000">
              <a:ea typeface="+mn-lt"/>
              <a:cs typeface="+mn-lt"/>
            </a:endParaRPr>
          </a:p>
          <a:p>
            <a:r>
              <a:rPr lang="en-US" altLang="ja-JP" sz="1000">
                <a:ea typeface="+mn-lt"/>
                <a:cs typeface="+mn-lt"/>
              </a:rPr>
              <a:t>http://www.stat.go.jp/info/today/152.html#:~:text=2018%E5%B9%B410%E6%9C%881%E6%97%A5%E7%8F%BE%E5%9C%A8%E3%81%AB%E3%81%8A%E3%81%91%E3%82%8B%E6%88%91%E3%81%8C%E5%9B%BD%E3%81%AE,%EF%BC%85%E3%81%A8%E3%81%AA%E3%81%A3%E3%81%A6%E3%81%84%E3%81%BE%E3%81%99%E3%</a:t>
            </a:r>
            <a:r>
              <a:rPr lang="ja-JP" sz="1000">
                <a:ea typeface="+mn-lt"/>
                <a:cs typeface="+mn-lt"/>
              </a:rPr>
              <a:t>80%82</a:t>
            </a:r>
            <a:endParaRPr lang="ja-JP"/>
          </a:p>
          <a:p>
            <a:pPr algn="l"/>
            <a:endParaRPr lang="ja-JP" altLang="en-US" sz="1000">
              <a:ea typeface="游ゴシック"/>
            </a:endParaRPr>
          </a:p>
        </p:txBody>
      </p:sp>
      <p:pic>
        <p:nvPicPr>
          <p:cNvPr id="5" name="図 5" descr="テーブル&#10;&#10;説明は自動で生成されたものです">
            <a:extLst>
              <a:ext uri="{FF2B5EF4-FFF2-40B4-BE49-F238E27FC236}">
                <a16:creationId xmlns:a16="http://schemas.microsoft.com/office/drawing/2014/main" id="{E299035C-FEAD-4130-A56A-7923E10E958F}"/>
              </a:ext>
            </a:extLst>
          </p:cNvPr>
          <p:cNvPicPr>
            <a:picLocks noChangeAspect="1"/>
          </p:cNvPicPr>
          <p:nvPr/>
        </p:nvPicPr>
        <p:blipFill>
          <a:blip r:embed="rId2"/>
          <a:stretch>
            <a:fillRect/>
          </a:stretch>
        </p:blipFill>
        <p:spPr>
          <a:xfrm>
            <a:off x="1480458" y="2137119"/>
            <a:ext cx="8860970" cy="4572220"/>
          </a:xfrm>
          <a:prstGeom prst="rect">
            <a:avLst/>
          </a:prstGeom>
        </p:spPr>
      </p:pic>
    </p:spTree>
    <p:extLst>
      <p:ext uri="{BB962C8B-B14F-4D97-AF65-F5344CB8AC3E}">
        <p14:creationId xmlns:p14="http://schemas.microsoft.com/office/powerpoint/2010/main" val="3199400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テキスト ボックス 44">
            <a:extLst>
              <a:ext uri="{FF2B5EF4-FFF2-40B4-BE49-F238E27FC236}">
                <a16:creationId xmlns:a16="http://schemas.microsoft.com/office/drawing/2014/main" id="{B1DBF45D-FF32-2A41-9E79-A62EF2302354}"/>
              </a:ext>
            </a:extLst>
          </p:cNvPr>
          <p:cNvSpPr txBox="1"/>
          <p:nvPr/>
        </p:nvSpPr>
        <p:spPr>
          <a:xfrm>
            <a:off x="3275634" y="4074292"/>
            <a:ext cx="2600392" cy="307777"/>
          </a:xfrm>
          <a:prstGeom prst="rect">
            <a:avLst/>
          </a:prstGeom>
          <a:noFill/>
        </p:spPr>
        <p:txBody>
          <a:bodyPr wrap="none" rtlCol="0">
            <a:spAutoFit/>
          </a:bodyPr>
          <a:lstStyle/>
          <a:p>
            <a:r>
              <a:rPr lang="ja-JP" altLang="en-US" sz="1400">
                <a:solidFill>
                  <a:schemeClr val="bg1"/>
                </a:solidFill>
              </a:rPr>
              <a:t>持ち家</a:t>
            </a:r>
            <a:r>
              <a:rPr lang="en-US" altLang="ja-JP" sz="1400" err="1">
                <a:solidFill>
                  <a:schemeClr val="bg1"/>
                </a:solidFill>
              </a:rPr>
              <a:t>qaa</a:t>
            </a:r>
            <a:r>
              <a:rPr lang="ja-JP" altLang="en-US" sz="1400">
                <a:solidFill>
                  <a:schemeClr val="bg1"/>
                </a:solidFill>
              </a:rPr>
              <a:t>２２２２２２２™““</a:t>
            </a:r>
            <a:endParaRPr kumimoji="1" lang="ja-JP" altLang="en-US" sz="1400">
              <a:solidFill>
                <a:schemeClr val="bg1"/>
              </a:solidFill>
            </a:endParaRPr>
          </a:p>
        </p:txBody>
      </p:sp>
      <p:sp>
        <p:nvSpPr>
          <p:cNvPr id="46" name="テキスト ボックス 45">
            <a:extLst>
              <a:ext uri="{FF2B5EF4-FFF2-40B4-BE49-F238E27FC236}">
                <a16:creationId xmlns:a16="http://schemas.microsoft.com/office/drawing/2014/main" id="{9405B9E8-E370-DD40-BF5E-DE0D6F8B38CB}"/>
              </a:ext>
            </a:extLst>
          </p:cNvPr>
          <p:cNvSpPr txBox="1"/>
          <p:nvPr/>
        </p:nvSpPr>
        <p:spPr>
          <a:xfrm>
            <a:off x="4340508" y="3102018"/>
            <a:ext cx="543739" cy="307777"/>
          </a:xfrm>
          <a:prstGeom prst="rect">
            <a:avLst/>
          </a:prstGeom>
          <a:noFill/>
        </p:spPr>
        <p:txBody>
          <a:bodyPr wrap="none" rtlCol="0">
            <a:spAutoFit/>
          </a:bodyPr>
          <a:lstStyle/>
          <a:p>
            <a:r>
              <a:rPr lang="ja-JP" altLang="en-US" sz="1400">
                <a:solidFill>
                  <a:schemeClr val="bg1"/>
                </a:solidFill>
              </a:rPr>
              <a:t>賃貸</a:t>
            </a:r>
            <a:endParaRPr kumimoji="1" lang="ja-JP" altLang="en-US" sz="1400">
              <a:solidFill>
                <a:schemeClr val="bg1"/>
              </a:solidFill>
            </a:endParaRPr>
          </a:p>
        </p:txBody>
      </p:sp>
      <p:sp>
        <p:nvSpPr>
          <p:cNvPr id="47" name="テキスト ボックス 46">
            <a:extLst>
              <a:ext uri="{FF2B5EF4-FFF2-40B4-BE49-F238E27FC236}">
                <a16:creationId xmlns:a16="http://schemas.microsoft.com/office/drawing/2014/main" id="{C8F9762C-3472-A24A-81FC-C718CBFCE6DC}"/>
              </a:ext>
            </a:extLst>
          </p:cNvPr>
          <p:cNvSpPr txBox="1"/>
          <p:nvPr/>
        </p:nvSpPr>
        <p:spPr>
          <a:xfrm>
            <a:off x="4504480" y="3543836"/>
            <a:ext cx="857927" cy="253916"/>
          </a:xfrm>
          <a:prstGeom prst="rect">
            <a:avLst/>
          </a:prstGeom>
          <a:noFill/>
        </p:spPr>
        <p:txBody>
          <a:bodyPr wrap="none" rtlCol="0">
            <a:spAutoFit/>
          </a:bodyPr>
          <a:lstStyle/>
          <a:p>
            <a:r>
              <a:rPr lang="ja-JP" altLang="en-US" sz="1050">
                <a:solidFill>
                  <a:schemeClr val="bg1"/>
                </a:solidFill>
              </a:rPr>
              <a:t>親族持ち家</a:t>
            </a:r>
            <a:endParaRPr kumimoji="1" lang="ja-JP" altLang="en-US" sz="1050">
              <a:solidFill>
                <a:schemeClr val="bg1"/>
              </a:solidFill>
            </a:endParaRPr>
          </a:p>
        </p:txBody>
      </p:sp>
      <p:graphicFrame>
        <p:nvGraphicFramePr>
          <p:cNvPr id="2" name="表 1">
            <a:extLst>
              <a:ext uri="{FF2B5EF4-FFF2-40B4-BE49-F238E27FC236}">
                <a16:creationId xmlns:a16="http://schemas.microsoft.com/office/drawing/2014/main" id="{EC6FBE1A-95D1-D641-9FF1-9CAC04DA8DA2}"/>
              </a:ext>
            </a:extLst>
          </p:cNvPr>
          <p:cNvGraphicFramePr>
            <a:graphicFrameLocks noGrp="1"/>
          </p:cNvGraphicFramePr>
          <p:nvPr>
            <p:extLst>
              <p:ext uri="{D42A27DB-BD31-4B8C-83A1-F6EECF244321}">
                <p14:modId xmlns:p14="http://schemas.microsoft.com/office/powerpoint/2010/main" val="1986202479"/>
              </p:ext>
            </p:extLst>
          </p:nvPr>
        </p:nvGraphicFramePr>
        <p:xfrm>
          <a:off x="1618939" y="1485900"/>
          <a:ext cx="7988613" cy="3886200"/>
        </p:xfrm>
        <a:graphic>
          <a:graphicData uri="http://schemas.openxmlformats.org/drawingml/2006/table">
            <a:tbl>
              <a:tblPr>
                <a:tableStyleId>{5C22544A-7EE6-4342-B048-85BDC9FD1C3A}</a:tableStyleId>
              </a:tblPr>
              <a:tblGrid>
                <a:gridCol w="1856813">
                  <a:extLst>
                    <a:ext uri="{9D8B030D-6E8A-4147-A177-3AD203B41FA5}">
                      <a16:colId xmlns:a16="http://schemas.microsoft.com/office/drawing/2014/main" val="3271723755"/>
                    </a:ext>
                  </a:extLst>
                </a:gridCol>
                <a:gridCol w="766475">
                  <a:extLst>
                    <a:ext uri="{9D8B030D-6E8A-4147-A177-3AD203B41FA5}">
                      <a16:colId xmlns:a16="http://schemas.microsoft.com/office/drawing/2014/main" val="661792151"/>
                    </a:ext>
                  </a:extLst>
                </a:gridCol>
                <a:gridCol w="766475">
                  <a:extLst>
                    <a:ext uri="{9D8B030D-6E8A-4147-A177-3AD203B41FA5}">
                      <a16:colId xmlns:a16="http://schemas.microsoft.com/office/drawing/2014/main" val="2813943551"/>
                    </a:ext>
                  </a:extLst>
                </a:gridCol>
                <a:gridCol w="766475">
                  <a:extLst>
                    <a:ext uri="{9D8B030D-6E8A-4147-A177-3AD203B41FA5}">
                      <a16:colId xmlns:a16="http://schemas.microsoft.com/office/drawing/2014/main" val="2623722773"/>
                    </a:ext>
                  </a:extLst>
                </a:gridCol>
                <a:gridCol w="766475">
                  <a:extLst>
                    <a:ext uri="{9D8B030D-6E8A-4147-A177-3AD203B41FA5}">
                      <a16:colId xmlns:a16="http://schemas.microsoft.com/office/drawing/2014/main" val="615366980"/>
                    </a:ext>
                  </a:extLst>
                </a:gridCol>
                <a:gridCol w="766475">
                  <a:extLst>
                    <a:ext uri="{9D8B030D-6E8A-4147-A177-3AD203B41FA5}">
                      <a16:colId xmlns:a16="http://schemas.microsoft.com/office/drawing/2014/main" val="557132316"/>
                    </a:ext>
                  </a:extLst>
                </a:gridCol>
                <a:gridCol w="766475">
                  <a:extLst>
                    <a:ext uri="{9D8B030D-6E8A-4147-A177-3AD203B41FA5}">
                      <a16:colId xmlns:a16="http://schemas.microsoft.com/office/drawing/2014/main" val="4037975772"/>
                    </a:ext>
                  </a:extLst>
                </a:gridCol>
                <a:gridCol w="766475">
                  <a:extLst>
                    <a:ext uri="{9D8B030D-6E8A-4147-A177-3AD203B41FA5}">
                      <a16:colId xmlns:a16="http://schemas.microsoft.com/office/drawing/2014/main" val="1600715083"/>
                    </a:ext>
                  </a:extLst>
                </a:gridCol>
                <a:gridCol w="766475">
                  <a:extLst>
                    <a:ext uri="{9D8B030D-6E8A-4147-A177-3AD203B41FA5}">
                      <a16:colId xmlns:a16="http://schemas.microsoft.com/office/drawing/2014/main" val="3461967899"/>
                    </a:ext>
                  </a:extLst>
                </a:gridCol>
              </a:tblGrid>
              <a:tr h="228600">
                <a:tc gridSpan="2">
                  <a:txBody>
                    <a:bodyPr/>
                    <a:lstStyle/>
                    <a:p>
                      <a:pPr algn="l" fontAlgn="ctr"/>
                      <a:r>
                        <a:rPr lang="ja-JP" altLang="en-US" sz="1100" u="none" strike="noStrike">
                          <a:effectLst/>
                        </a:rPr>
                        <a:t>日本の家計資産は不動産比率が高い</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469205837"/>
                  </a:ext>
                </a:extLst>
              </a:tr>
              <a:tr h="228600">
                <a:tc>
                  <a:txBody>
                    <a:bodyPr/>
                    <a:lstStyle/>
                    <a:p>
                      <a:pPr algn="l" fontAlgn="ctr"/>
                      <a:r>
                        <a:rPr lang="ja-JP" altLang="en-US" sz="1100" u="none" strike="noStrike">
                          <a:effectLst/>
                        </a:rPr>
                        <a:t>土地・住宅など固定資産</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r" fontAlgn="ctr"/>
                      <a:r>
                        <a:rPr lang="en-US" altLang="ja-JP" sz="1100" u="none" strike="noStrike">
                          <a:effectLst/>
                        </a:rPr>
                        <a:t>36%</a:t>
                      </a:r>
                      <a:endParaRPr lang="en-US" altLang="ja-JP"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2932654344"/>
                  </a:ext>
                </a:extLst>
              </a:tr>
              <a:tr h="228600">
                <a:tc>
                  <a:txBody>
                    <a:bodyPr/>
                    <a:lstStyle/>
                    <a:p>
                      <a:pPr algn="l" fontAlgn="ctr"/>
                      <a:r>
                        <a:rPr lang="ja-JP" altLang="en-US" sz="1100" u="none" strike="noStrike">
                          <a:effectLst/>
                        </a:rPr>
                        <a:t>現金・預金</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r" fontAlgn="ctr"/>
                      <a:r>
                        <a:rPr lang="en-US" altLang="ja-JP" sz="1100" u="none" strike="noStrike">
                          <a:effectLst/>
                        </a:rPr>
                        <a:t>33%</a:t>
                      </a:r>
                      <a:endParaRPr lang="en-US" altLang="ja-JP"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1420813206"/>
                  </a:ext>
                </a:extLst>
              </a:tr>
              <a:tr h="228600">
                <a:tc>
                  <a:txBody>
                    <a:bodyPr/>
                    <a:lstStyle/>
                    <a:p>
                      <a:pPr algn="l" fontAlgn="ctr"/>
                      <a:r>
                        <a:rPr lang="ja-JP" altLang="en-US" sz="1100" u="none" strike="noStrike">
                          <a:effectLst/>
                        </a:rPr>
                        <a:t>株式</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r" fontAlgn="ctr"/>
                      <a:r>
                        <a:rPr lang="en-US" altLang="ja-JP" sz="1100" u="none" strike="noStrike">
                          <a:effectLst/>
                        </a:rPr>
                        <a:t>7%</a:t>
                      </a:r>
                      <a:endParaRPr lang="en-US" altLang="ja-JP"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3089285110"/>
                  </a:ext>
                </a:extLst>
              </a:tr>
              <a:tr h="228600">
                <a:tc>
                  <a:txBody>
                    <a:bodyPr/>
                    <a:lstStyle/>
                    <a:p>
                      <a:pPr algn="l" fontAlgn="ctr"/>
                      <a:r>
                        <a:rPr lang="ja-JP" altLang="en-US" sz="1100" u="none" strike="noStrike">
                          <a:effectLst/>
                        </a:rPr>
                        <a:t>保険・年金など</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r" fontAlgn="ctr"/>
                      <a:r>
                        <a:rPr lang="en-US" altLang="ja-JP" sz="1100" u="none" strike="noStrike">
                          <a:effectLst/>
                        </a:rPr>
                        <a:t>18%</a:t>
                      </a:r>
                      <a:endParaRPr lang="en-US" altLang="ja-JP"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2670367565"/>
                  </a:ext>
                </a:extLst>
              </a:tr>
              <a:tr h="228600">
                <a:tc>
                  <a:txBody>
                    <a:bodyPr/>
                    <a:lstStyle/>
                    <a:p>
                      <a:pPr algn="l" fontAlgn="ctr"/>
                      <a:r>
                        <a:rPr lang="ja-JP" altLang="en-US" sz="1100" u="none" strike="noStrike">
                          <a:effectLst/>
                        </a:rPr>
                        <a:t>その他</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r" fontAlgn="ctr"/>
                      <a:r>
                        <a:rPr lang="en-US" altLang="ja-JP" sz="1100" u="none" strike="noStrike">
                          <a:effectLst/>
                        </a:rPr>
                        <a:t>6%</a:t>
                      </a:r>
                      <a:endParaRPr lang="en-US" altLang="ja-JP"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3830727476"/>
                  </a:ext>
                </a:extLst>
              </a:tr>
              <a:tr h="228600">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2812253419"/>
                  </a:ext>
                </a:extLst>
              </a:tr>
              <a:tr h="228600">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1291047502"/>
                  </a:ext>
                </a:extLst>
              </a:tr>
              <a:tr h="228600">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3250772202"/>
                  </a:ext>
                </a:extLst>
              </a:tr>
              <a:tr h="228600">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3425646648"/>
                  </a:ext>
                </a:extLst>
              </a:tr>
              <a:tr h="228600">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2885383666"/>
                  </a:ext>
                </a:extLst>
              </a:tr>
              <a:tr h="228600">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4063765473"/>
                  </a:ext>
                </a:extLst>
              </a:tr>
              <a:tr h="228600">
                <a:tc gridSpan="2">
                  <a:txBody>
                    <a:bodyPr/>
                    <a:lstStyle/>
                    <a:p>
                      <a:pPr algn="l" fontAlgn="ctr"/>
                      <a:r>
                        <a:rPr lang="ja-JP" altLang="en-US" sz="1100" u="none" strike="noStrike">
                          <a:effectLst/>
                        </a:rPr>
                        <a:t>注）内閣府の国民経済計算から作成</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3491537979"/>
                  </a:ext>
                </a:extLst>
              </a:tr>
              <a:tr h="228600">
                <a:tc>
                  <a:txBody>
                    <a:bodyPr/>
                    <a:lstStyle/>
                    <a:p>
                      <a:pPr algn="l" fontAlgn="ctr"/>
                      <a:r>
                        <a:rPr lang="ja-JP" altLang="en-US" sz="1100" u="none" strike="noStrike">
                          <a:effectLst/>
                        </a:rPr>
                        <a:t>元データ入手先</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1896428628"/>
                  </a:ext>
                </a:extLst>
              </a:tr>
              <a:tr h="228600">
                <a:tc gridSpan="8">
                  <a:txBody>
                    <a:bodyPr/>
                    <a:lstStyle/>
                    <a:p>
                      <a:pPr algn="l" fontAlgn="ctr"/>
                      <a:r>
                        <a:rPr lang="en" sz="1100" u="none" strike="noStrike">
                          <a:effectLst/>
                        </a:rPr>
                        <a:t>https://</a:t>
                      </a:r>
                      <a:r>
                        <a:rPr lang="en" sz="1100" u="none" strike="noStrike" err="1">
                          <a:effectLst/>
                        </a:rPr>
                        <a:t>www.esri.cao.go.jp</a:t>
                      </a:r>
                      <a:r>
                        <a:rPr lang="en" sz="1100" u="none" strike="noStrike">
                          <a:effectLst/>
                        </a:rPr>
                        <a:t>/</a:t>
                      </a:r>
                      <a:r>
                        <a:rPr lang="en" sz="1100" u="none" strike="noStrike" err="1">
                          <a:effectLst/>
                        </a:rPr>
                        <a:t>jp</a:t>
                      </a:r>
                      <a:r>
                        <a:rPr lang="en" sz="1100" u="none" strike="noStrike">
                          <a:effectLst/>
                        </a:rPr>
                        <a:t>/</a:t>
                      </a:r>
                      <a:r>
                        <a:rPr lang="en" sz="1100" u="none" strike="noStrike" err="1">
                          <a:effectLst/>
                        </a:rPr>
                        <a:t>sna</a:t>
                      </a:r>
                      <a:r>
                        <a:rPr lang="en" sz="1100" u="none" strike="noStrike">
                          <a:effectLst/>
                        </a:rPr>
                        <a:t>/data/</a:t>
                      </a:r>
                      <a:r>
                        <a:rPr lang="en" sz="1100" u="none" strike="noStrike" err="1">
                          <a:effectLst/>
                        </a:rPr>
                        <a:t>data_list</a:t>
                      </a:r>
                      <a:r>
                        <a:rPr lang="en" sz="1100" u="none" strike="noStrike">
                          <a:effectLst/>
                        </a:rPr>
                        <a:t>/</a:t>
                      </a:r>
                      <a:r>
                        <a:rPr lang="en" sz="1100" u="none" strike="noStrike" err="1">
                          <a:effectLst/>
                        </a:rPr>
                        <a:t>kakuhou</a:t>
                      </a:r>
                      <a:r>
                        <a:rPr lang="en" sz="1100" u="none" strike="noStrike">
                          <a:effectLst/>
                        </a:rPr>
                        <a:t>/files/h30/h30_kaku_top.html</a:t>
                      </a:r>
                      <a:endParaRPr lang="en"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2806620534"/>
                  </a:ext>
                </a:extLst>
              </a:tr>
              <a:tr h="228600">
                <a:tc gridSpan="2">
                  <a:txBody>
                    <a:bodyPr/>
                    <a:lstStyle/>
                    <a:p>
                      <a:pPr algn="l" fontAlgn="ctr"/>
                      <a:r>
                        <a:rPr lang="ja-JP" altLang="en-US" sz="1100" u="none" strike="noStrike">
                          <a:effectLst/>
                        </a:rPr>
                        <a:t>ストック編、</a:t>
                      </a:r>
                      <a:r>
                        <a:rPr lang="en-US" altLang="ja-JP" sz="1100" u="none" strike="noStrike">
                          <a:effectLst/>
                        </a:rPr>
                        <a:t>Ⅱ</a:t>
                      </a:r>
                      <a:r>
                        <a:rPr lang="ja-JP" altLang="en-US" sz="1100" u="none" strike="noStrike">
                          <a:effectLst/>
                        </a:rPr>
                        <a:t>制度部門勘定４家計</a:t>
                      </a: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3255098331"/>
                  </a:ext>
                </a:extLst>
              </a:tr>
              <a:tr h="228600">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tc>
                  <a:txBody>
                    <a:bodyPr/>
                    <a:lstStyle/>
                    <a:p>
                      <a:pPr algn="l" fontAlgn="ctr"/>
                      <a:endParaRPr lang="ja-JP" altLang="en-US" sz="1100" b="0" i="0" u="none" strike="noStrike">
                        <a:solidFill>
                          <a:srgbClr val="000000"/>
                        </a:solidFill>
                        <a:effectLst/>
                        <a:latin typeface="游ゴシック" panose="020B0400000000000000" pitchFamily="34" charset="-128"/>
                        <a:ea typeface="游ゴシック" panose="020B0400000000000000" pitchFamily="34" charset="-128"/>
                      </a:endParaRPr>
                    </a:p>
                  </a:txBody>
                  <a:tcPr marL="0" marR="0" marT="0" marB="0" anchor="ctr"/>
                </a:tc>
                <a:extLst>
                  <a:ext uri="{0D108BD9-81ED-4DB2-BD59-A6C34878D82A}">
                    <a16:rowId xmlns:a16="http://schemas.microsoft.com/office/drawing/2014/main" val="3888162952"/>
                  </a:ext>
                </a:extLst>
              </a:tr>
            </a:tbl>
          </a:graphicData>
        </a:graphic>
      </p:graphicFrame>
      <p:graphicFrame>
        <p:nvGraphicFramePr>
          <p:cNvPr id="7" name="グラフ 6">
            <a:extLst>
              <a:ext uri="{FF2B5EF4-FFF2-40B4-BE49-F238E27FC236}">
                <a16:creationId xmlns:a16="http://schemas.microsoft.com/office/drawing/2014/main" id="{247AAB26-1C49-4DFA-A133-0A313629396B}"/>
              </a:ext>
            </a:extLst>
          </p:cNvPr>
          <p:cNvGraphicFramePr/>
          <p:nvPr>
            <p:extLst>
              <p:ext uri="{D42A27DB-BD31-4B8C-83A1-F6EECF244321}">
                <p14:modId xmlns:p14="http://schemas.microsoft.com/office/powerpoint/2010/main" val="1139681835"/>
              </p:ext>
            </p:extLst>
          </p:nvPr>
        </p:nvGraphicFramePr>
        <p:xfrm>
          <a:off x="5212507" y="1603949"/>
          <a:ext cx="4381500" cy="2955469"/>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18C326F3-D622-4245-9210-0579AB0CF4D3}"/>
              </a:ext>
            </a:extLst>
          </p:cNvPr>
          <p:cNvSpPr txBox="1"/>
          <p:nvPr/>
        </p:nvSpPr>
        <p:spPr>
          <a:xfrm>
            <a:off x="1002535" y="407624"/>
            <a:ext cx="1800493" cy="369332"/>
          </a:xfrm>
          <a:prstGeom prst="rect">
            <a:avLst/>
          </a:prstGeom>
          <a:noFill/>
        </p:spPr>
        <p:txBody>
          <a:bodyPr wrap="none" rtlCol="0">
            <a:spAutoFit/>
          </a:bodyPr>
          <a:lstStyle/>
          <a:p>
            <a:r>
              <a:rPr kumimoji="1" lang="ja-JP" altLang="en-US"/>
              <a:t>資産状況の分析</a:t>
            </a:r>
          </a:p>
        </p:txBody>
      </p:sp>
    </p:spTree>
    <p:extLst>
      <p:ext uri="{BB962C8B-B14F-4D97-AF65-F5344CB8AC3E}">
        <p14:creationId xmlns:p14="http://schemas.microsoft.com/office/powerpoint/2010/main" val="1602045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54C0DE4-7AA4-7D4C-A229-321E8C347E60}"/>
              </a:ext>
            </a:extLst>
          </p:cNvPr>
          <p:cNvSpPr txBox="1"/>
          <p:nvPr/>
        </p:nvSpPr>
        <p:spPr>
          <a:xfrm>
            <a:off x="2365829" y="1436914"/>
            <a:ext cx="4339650" cy="369332"/>
          </a:xfrm>
          <a:prstGeom prst="rect">
            <a:avLst/>
          </a:prstGeom>
          <a:noFill/>
        </p:spPr>
        <p:txBody>
          <a:bodyPr wrap="none" lIns="91440" tIns="45720" rIns="91440" bIns="45720" rtlCol="0" anchor="t">
            <a:spAutoFit/>
          </a:bodyPr>
          <a:lstStyle/>
          <a:p>
            <a:r>
              <a:rPr kumimoji="1" lang="ja-JP" altLang="en-US"/>
              <a:t>ほとんどの人が持っている「資産」は家</a:t>
            </a:r>
            <a:endParaRPr kumimoji="1" lang="en-US" altLang="ja-JP"/>
          </a:p>
        </p:txBody>
      </p:sp>
    </p:spTree>
    <p:extLst>
      <p:ext uri="{BB962C8B-B14F-4D97-AF65-F5344CB8AC3E}">
        <p14:creationId xmlns:p14="http://schemas.microsoft.com/office/powerpoint/2010/main" val="3145173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F6704E6-C505-4C42-9247-3849A6A3436C}"/>
              </a:ext>
            </a:extLst>
          </p:cNvPr>
          <p:cNvSpPr txBox="1"/>
          <p:nvPr/>
        </p:nvSpPr>
        <p:spPr>
          <a:xfrm>
            <a:off x="2232959" y="911092"/>
            <a:ext cx="896982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sz="1000">
                <a:ea typeface="+mn-lt"/>
                <a:cs typeface="+mn-lt"/>
              </a:rPr>
              <a:t>2016年　</a:t>
            </a:r>
            <a:r>
              <a:rPr lang="ja-JP" sz="1000">
                <a:ea typeface="+mn-lt"/>
                <a:cs typeface="+mn-lt"/>
              </a:rPr>
              <a:t>住宅ストックと居住世帯のミスマッチ問題における実態と対策としてのリフォームの有効性について</a:t>
            </a:r>
          </a:p>
          <a:p>
            <a:r>
              <a:rPr lang="en-US" altLang="ja-JP">
                <a:ea typeface="+mn-lt"/>
                <a:cs typeface="+mn-lt"/>
              </a:rPr>
              <a:t>http://www.j-reform.com/publish/pdf/nenpou24_section4_115-126.pdf</a:t>
            </a:r>
            <a:endParaRPr lang="ja-JP"/>
          </a:p>
        </p:txBody>
      </p:sp>
      <p:pic>
        <p:nvPicPr>
          <p:cNvPr id="2" name="図 2" descr="グラフ&#10;&#10;説明は自動で生成されたものです">
            <a:extLst>
              <a:ext uri="{FF2B5EF4-FFF2-40B4-BE49-F238E27FC236}">
                <a16:creationId xmlns:a16="http://schemas.microsoft.com/office/drawing/2014/main" id="{9D64BA1B-DD50-4074-9F2D-7ED1F988BAE4}"/>
              </a:ext>
            </a:extLst>
          </p:cNvPr>
          <p:cNvPicPr>
            <a:picLocks noChangeAspect="1"/>
          </p:cNvPicPr>
          <p:nvPr/>
        </p:nvPicPr>
        <p:blipFill>
          <a:blip r:embed="rId2"/>
          <a:stretch>
            <a:fillRect/>
          </a:stretch>
        </p:blipFill>
        <p:spPr>
          <a:xfrm>
            <a:off x="1959429" y="1444834"/>
            <a:ext cx="7924799" cy="5412505"/>
          </a:xfrm>
          <a:prstGeom prst="rect">
            <a:avLst/>
          </a:prstGeom>
        </p:spPr>
      </p:pic>
      <p:sp>
        <p:nvSpPr>
          <p:cNvPr id="3" name="テキスト ボックス 2">
            <a:extLst>
              <a:ext uri="{FF2B5EF4-FFF2-40B4-BE49-F238E27FC236}">
                <a16:creationId xmlns:a16="http://schemas.microsoft.com/office/drawing/2014/main" id="{3EBF309C-88C6-47CA-ABEC-5EDFD49037D4}"/>
              </a:ext>
            </a:extLst>
          </p:cNvPr>
          <p:cNvSpPr txBox="1"/>
          <p:nvPr/>
        </p:nvSpPr>
        <p:spPr>
          <a:xfrm>
            <a:off x="363758" y="2043495"/>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a:ea typeface="游ゴシック"/>
              </a:rPr>
              <a:t>※注意点</a:t>
            </a:r>
          </a:p>
          <a:p>
            <a:pPr algn="l"/>
            <a:r>
              <a:rPr lang="ja-JP" altLang="en-US">
                <a:ea typeface="游ゴシック"/>
              </a:rPr>
              <a:t>2014年データ</a:t>
            </a:r>
          </a:p>
        </p:txBody>
      </p:sp>
    </p:spTree>
    <p:extLst>
      <p:ext uri="{BB962C8B-B14F-4D97-AF65-F5344CB8AC3E}">
        <p14:creationId xmlns:p14="http://schemas.microsoft.com/office/powerpoint/2010/main" val="504986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54C0DE4-7AA4-7D4C-A229-321E8C347E60}"/>
              </a:ext>
            </a:extLst>
          </p:cNvPr>
          <p:cNvSpPr txBox="1"/>
          <p:nvPr/>
        </p:nvSpPr>
        <p:spPr>
          <a:xfrm>
            <a:off x="994229" y="1415142"/>
            <a:ext cx="3416320" cy="369332"/>
          </a:xfrm>
          <a:prstGeom prst="rect">
            <a:avLst/>
          </a:prstGeom>
          <a:noFill/>
        </p:spPr>
        <p:txBody>
          <a:bodyPr wrap="none" lIns="91440" tIns="45720" rIns="91440" bIns="45720" rtlCol="0" anchor="t">
            <a:spAutoFit/>
          </a:bodyPr>
          <a:lstStyle/>
          <a:p>
            <a:r>
              <a:rPr lang="ja-JP" altLang="en-US">
                <a:ea typeface="游ゴシック"/>
              </a:rPr>
              <a:t>現状のミスマッチが相当数ある</a:t>
            </a:r>
            <a:endParaRPr lang="ja-JP" altLang="en-US">
              <a:ea typeface="游ゴシック" panose="020B0400000000000000" pitchFamily="34" charset="-128"/>
            </a:endParaRPr>
          </a:p>
        </p:txBody>
      </p:sp>
    </p:spTree>
    <p:extLst>
      <p:ext uri="{BB962C8B-B14F-4D97-AF65-F5344CB8AC3E}">
        <p14:creationId xmlns:p14="http://schemas.microsoft.com/office/powerpoint/2010/main" val="407513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AEAB72F6-DC54-274D-990D-EC787CE706F4}"/>
              </a:ext>
            </a:extLst>
          </p:cNvPr>
          <p:cNvGraphicFramePr>
            <a:graphicFrameLocks noGrp="1"/>
          </p:cNvGraphicFramePr>
          <p:nvPr/>
        </p:nvGraphicFramePr>
        <p:xfrm>
          <a:off x="1446213" y="1254125"/>
          <a:ext cx="9299232" cy="4351336"/>
        </p:xfrm>
        <a:graphic>
          <a:graphicData uri="http://schemas.openxmlformats.org/drawingml/2006/table">
            <a:tbl>
              <a:tblPr>
                <a:tableStyleId>{5C22544A-7EE6-4342-B048-85BDC9FD1C3A}</a:tableStyleId>
              </a:tblPr>
              <a:tblGrid>
                <a:gridCol w="516624">
                  <a:extLst>
                    <a:ext uri="{9D8B030D-6E8A-4147-A177-3AD203B41FA5}">
                      <a16:colId xmlns:a16="http://schemas.microsoft.com/office/drawing/2014/main" val="2518922299"/>
                    </a:ext>
                  </a:extLst>
                </a:gridCol>
                <a:gridCol w="516624">
                  <a:extLst>
                    <a:ext uri="{9D8B030D-6E8A-4147-A177-3AD203B41FA5}">
                      <a16:colId xmlns:a16="http://schemas.microsoft.com/office/drawing/2014/main" val="3869615217"/>
                    </a:ext>
                  </a:extLst>
                </a:gridCol>
                <a:gridCol w="516624">
                  <a:extLst>
                    <a:ext uri="{9D8B030D-6E8A-4147-A177-3AD203B41FA5}">
                      <a16:colId xmlns:a16="http://schemas.microsoft.com/office/drawing/2014/main" val="1577409122"/>
                    </a:ext>
                  </a:extLst>
                </a:gridCol>
                <a:gridCol w="516624">
                  <a:extLst>
                    <a:ext uri="{9D8B030D-6E8A-4147-A177-3AD203B41FA5}">
                      <a16:colId xmlns:a16="http://schemas.microsoft.com/office/drawing/2014/main" val="1124736790"/>
                    </a:ext>
                  </a:extLst>
                </a:gridCol>
                <a:gridCol w="516624">
                  <a:extLst>
                    <a:ext uri="{9D8B030D-6E8A-4147-A177-3AD203B41FA5}">
                      <a16:colId xmlns:a16="http://schemas.microsoft.com/office/drawing/2014/main" val="635115971"/>
                    </a:ext>
                  </a:extLst>
                </a:gridCol>
                <a:gridCol w="516624">
                  <a:extLst>
                    <a:ext uri="{9D8B030D-6E8A-4147-A177-3AD203B41FA5}">
                      <a16:colId xmlns:a16="http://schemas.microsoft.com/office/drawing/2014/main" val="2491434621"/>
                    </a:ext>
                  </a:extLst>
                </a:gridCol>
                <a:gridCol w="516624">
                  <a:extLst>
                    <a:ext uri="{9D8B030D-6E8A-4147-A177-3AD203B41FA5}">
                      <a16:colId xmlns:a16="http://schemas.microsoft.com/office/drawing/2014/main" val="600504859"/>
                    </a:ext>
                  </a:extLst>
                </a:gridCol>
                <a:gridCol w="516624">
                  <a:extLst>
                    <a:ext uri="{9D8B030D-6E8A-4147-A177-3AD203B41FA5}">
                      <a16:colId xmlns:a16="http://schemas.microsoft.com/office/drawing/2014/main" val="3067413987"/>
                    </a:ext>
                  </a:extLst>
                </a:gridCol>
                <a:gridCol w="516624">
                  <a:extLst>
                    <a:ext uri="{9D8B030D-6E8A-4147-A177-3AD203B41FA5}">
                      <a16:colId xmlns:a16="http://schemas.microsoft.com/office/drawing/2014/main" val="3150168615"/>
                    </a:ext>
                  </a:extLst>
                </a:gridCol>
                <a:gridCol w="516624">
                  <a:extLst>
                    <a:ext uri="{9D8B030D-6E8A-4147-A177-3AD203B41FA5}">
                      <a16:colId xmlns:a16="http://schemas.microsoft.com/office/drawing/2014/main" val="3620204261"/>
                    </a:ext>
                  </a:extLst>
                </a:gridCol>
                <a:gridCol w="516624">
                  <a:extLst>
                    <a:ext uri="{9D8B030D-6E8A-4147-A177-3AD203B41FA5}">
                      <a16:colId xmlns:a16="http://schemas.microsoft.com/office/drawing/2014/main" val="3931370523"/>
                    </a:ext>
                  </a:extLst>
                </a:gridCol>
                <a:gridCol w="516624">
                  <a:extLst>
                    <a:ext uri="{9D8B030D-6E8A-4147-A177-3AD203B41FA5}">
                      <a16:colId xmlns:a16="http://schemas.microsoft.com/office/drawing/2014/main" val="1898959169"/>
                    </a:ext>
                  </a:extLst>
                </a:gridCol>
                <a:gridCol w="516624">
                  <a:extLst>
                    <a:ext uri="{9D8B030D-6E8A-4147-A177-3AD203B41FA5}">
                      <a16:colId xmlns:a16="http://schemas.microsoft.com/office/drawing/2014/main" val="3422857487"/>
                    </a:ext>
                  </a:extLst>
                </a:gridCol>
                <a:gridCol w="516624">
                  <a:extLst>
                    <a:ext uri="{9D8B030D-6E8A-4147-A177-3AD203B41FA5}">
                      <a16:colId xmlns:a16="http://schemas.microsoft.com/office/drawing/2014/main" val="367127966"/>
                    </a:ext>
                  </a:extLst>
                </a:gridCol>
                <a:gridCol w="516624">
                  <a:extLst>
                    <a:ext uri="{9D8B030D-6E8A-4147-A177-3AD203B41FA5}">
                      <a16:colId xmlns:a16="http://schemas.microsoft.com/office/drawing/2014/main" val="211194796"/>
                    </a:ext>
                  </a:extLst>
                </a:gridCol>
                <a:gridCol w="516624">
                  <a:extLst>
                    <a:ext uri="{9D8B030D-6E8A-4147-A177-3AD203B41FA5}">
                      <a16:colId xmlns:a16="http://schemas.microsoft.com/office/drawing/2014/main" val="380988062"/>
                    </a:ext>
                  </a:extLst>
                </a:gridCol>
                <a:gridCol w="516624">
                  <a:extLst>
                    <a:ext uri="{9D8B030D-6E8A-4147-A177-3AD203B41FA5}">
                      <a16:colId xmlns:a16="http://schemas.microsoft.com/office/drawing/2014/main" val="682163084"/>
                    </a:ext>
                  </a:extLst>
                </a:gridCol>
                <a:gridCol w="516624">
                  <a:extLst>
                    <a:ext uri="{9D8B030D-6E8A-4147-A177-3AD203B41FA5}">
                      <a16:colId xmlns:a16="http://schemas.microsoft.com/office/drawing/2014/main" val="2375341667"/>
                    </a:ext>
                  </a:extLst>
                </a:gridCol>
              </a:tblGrid>
              <a:tr h="175457">
                <a:tc gridSpan="5">
                  <a:txBody>
                    <a:bodyPr/>
                    <a:lstStyle/>
                    <a:p>
                      <a:pPr algn="l" fontAlgn="ctr"/>
                      <a:r>
                        <a:rPr lang="en" sz="800" u="none" strike="noStrike">
                          <a:effectLst/>
                        </a:rPr>
                        <a:t>https://</a:t>
                      </a:r>
                      <a:r>
                        <a:rPr lang="en" sz="800" u="none" strike="noStrike" err="1">
                          <a:effectLst/>
                        </a:rPr>
                        <a:t>www.e-stat.go.jp</a:t>
                      </a:r>
                      <a:r>
                        <a:rPr lang="en" sz="800" u="none" strike="noStrike">
                          <a:effectLst/>
                        </a:rPr>
                        <a:t>/</a:t>
                      </a:r>
                      <a:r>
                        <a:rPr lang="en" sz="800" u="none" strike="noStrike" err="1">
                          <a:effectLst/>
                        </a:rPr>
                        <a:t>dbview?sid</a:t>
                      </a:r>
                      <a:r>
                        <a:rPr lang="en" sz="800" u="none" strike="noStrike">
                          <a:effectLst/>
                        </a:rPr>
                        <a:t>=0003132154</a:t>
                      </a:r>
                      <a:endParaRPr lang="en"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2829467155"/>
                  </a:ext>
                </a:extLst>
              </a:tr>
              <a:tr h="175457">
                <a:tc>
                  <a:txBody>
                    <a:bodyPr/>
                    <a:lstStyle/>
                    <a:p>
                      <a:pPr algn="l" fontAlgn="ctr"/>
                      <a:r>
                        <a:rPr lang="ja-JP" altLang="en-US" sz="800" u="none" strike="noStrike">
                          <a:effectLst/>
                        </a:rPr>
                        <a:t>統計名：</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gridSpan="6">
                  <a:txBody>
                    <a:bodyPr/>
                    <a:lstStyle/>
                    <a:p>
                      <a:pPr algn="l" fontAlgn="ctr"/>
                      <a:r>
                        <a:rPr lang="ja-JP" altLang="en-US" sz="800" u="none" strike="noStrike">
                          <a:effectLst/>
                        </a:rPr>
                        <a:t>平成</a:t>
                      </a:r>
                      <a:r>
                        <a:rPr lang="en-US" altLang="ja-JP" sz="800" u="none" strike="noStrike">
                          <a:effectLst/>
                        </a:rPr>
                        <a:t>26</a:t>
                      </a:r>
                      <a:r>
                        <a:rPr lang="ja-JP" altLang="en-US" sz="800" u="none" strike="noStrike">
                          <a:effectLst/>
                        </a:rPr>
                        <a:t>年全国消費実態調査 全国 家計資産に関する結果 総世帯</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4293943235"/>
                  </a:ext>
                </a:extLst>
              </a:tr>
              <a:tr h="175457">
                <a:tc>
                  <a:txBody>
                    <a:bodyPr/>
                    <a:lstStyle/>
                    <a:p>
                      <a:pPr algn="l" fontAlgn="ctr"/>
                      <a:r>
                        <a:rPr lang="ja-JP" altLang="en-US" sz="800" u="none" strike="noStrike">
                          <a:effectLst/>
                        </a:rPr>
                        <a:t>表番号：</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69</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3317308082"/>
                  </a:ext>
                </a:extLst>
              </a:tr>
              <a:tr h="175457">
                <a:tc>
                  <a:txBody>
                    <a:bodyPr/>
                    <a:lstStyle/>
                    <a:p>
                      <a:pPr algn="l" fontAlgn="ctr"/>
                      <a:r>
                        <a:rPr lang="ja-JP" altLang="en-US" sz="800" u="none" strike="noStrike">
                          <a:effectLst/>
                        </a:rPr>
                        <a:t>表題：</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gridSpan="7">
                  <a:txBody>
                    <a:bodyPr/>
                    <a:lstStyle/>
                    <a:p>
                      <a:pPr algn="l" fontAlgn="ctr"/>
                      <a:r>
                        <a:rPr lang="ja-JP" altLang="en-US" sz="800" u="none" strike="noStrike">
                          <a:effectLst/>
                        </a:rPr>
                        <a:t>［総世帯］ストック編第</a:t>
                      </a:r>
                      <a:r>
                        <a:rPr lang="en-US" altLang="ja-JP" sz="800" u="none" strike="noStrike">
                          <a:effectLst/>
                        </a:rPr>
                        <a:t>69</a:t>
                      </a:r>
                      <a:r>
                        <a:rPr lang="ja-JP" altLang="en-US" sz="800" u="none" strike="noStrike">
                          <a:effectLst/>
                        </a:rPr>
                        <a:t>表　世帯主の年齢階級別１世帯当たり資産額</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1427883609"/>
                  </a:ext>
                </a:extLst>
              </a:tr>
              <a:tr h="264648">
                <a:tc>
                  <a:txBody>
                    <a:bodyPr/>
                    <a:lstStyle/>
                    <a:p>
                      <a:pPr algn="l" fontAlgn="ctr"/>
                      <a:r>
                        <a:rPr lang="ja-JP" altLang="en-US" sz="800" u="none" strike="noStrike">
                          <a:effectLst/>
                        </a:rPr>
                        <a:t>実施年月：</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2014</a:t>
                      </a:r>
                      <a:r>
                        <a:rPr lang="ja-JP" altLang="en-US" sz="800" u="none" strike="noStrike">
                          <a:effectLst/>
                        </a:rPr>
                        <a:t>年</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3890543985"/>
                  </a:ext>
                </a:extLst>
              </a:tr>
              <a:tr h="393316">
                <a:tc>
                  <a:txBody>
                    <a:bodyPr/>
                    <a:lstStyle/>
                    <a:p>
                      <a:pPr algn="l" fontAlgn="ctr"/>
                      <a:r>
                        <a:rPr lang="ja-JP" altLang="en-US" sz="800" u="none" strike="noStrike">
                          <a:effectLst/>
                        </a:rPr>
                        <a:t>市区町村時点（年月日）：</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2481763961"/>
                  </a:ext>
                </a:extLst>
              </a:tr>
              <a:tr h="175457">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2295693041"/>
                  </a:ext>
                </a:extLst>
              </a:tr>
              <a:tr h="175457">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ja-JP" altLang="en-US" sz="800" u="none" strike="noStrike">
                          <a:effectLst/>
                        </a:rPr>
                        <a:t>年齢階級</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ja-JP" altLang="en-US" sz="800" u="none" strike="noStrike">
                          <a:effectLst/>
                        </a:rPr>
                        <a:t>平均</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30</a:t>
                      </a:r>
                      <a:r>
                        <a:rPr lang="ja-JP" altLang="en-US" sz="800" u="none" strike="noStrike">
                          <a:effectLst/>
                        </a:rPr>
                        <a:t>歳未満</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30</a:t>
                      </a:r>
                      <a:r>
                        <a:rPr lang="ja-JP" altLang="en-US" sz="800" u="none" strike="noStrike">
                          <a:effectLst/>
                        </a:rPr>
                        <a:t>～</a:t>
                      </a:r>
                      <a:r>
                        <a:rPr lang="en-US" altLang="ja-JP" sz="800" u="none" strike="noStrike">
                          <a:effectLst/>
                        </a:rPr>
                        <a:t>39</a:t>
                      </a:r>
                      <a:r>
                        <a:rPr lang="ja-JP" altLang="en-US" sz="800" u="none" strike="noStrike">
                          <a:effectLst/>
                        </a:rPr>
                        <a:t>歳</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40</a:t>
                      </a:r>
                      <a:r>
                        <a:rPr lang="ja-JP" altLang="en-US" sz="800" u="none" strike="noStrike">
                          <a:effectLst/>
                        </a:rPr>
                        <a:t>～</a:t>
                      </a:r>
                      <a:r>
                        <a:rPr lang="en-US" altLang="ja-JP" sz="800" u="none" strike="noStrike">
                          <a:effectLst/>
                        </a:rPr>
                        <a:t>49</a:t>
                      </a:r>
                      <a:r>
                        <a:rPr lang="ja-JP" altLang="en-US" sz="800" u="none" strike="noStrike">
                          <a:effectLst/>
                        </a:rPr>
                        <a:t>歳</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50</a:t>
                      </a:r>
                      <a:r>
                        <a:rPr lang="ja-JP" altLang="en-US" sz="800" u="none" strike="noStrike">
                          <a:effectLst/>
                        </a:rPr>
                        <a:t>～</a:t>
                      </a:r>
                      <a:r>
                        <a:rPr lang="en-US" altLang="ja-JP" sz="800" u="none" strike="noStrike">
                          <a:effectLst/>
                        </a:rPr>
                        <a:t>59</a:t>
                      </a:r>
                      <a:r>
                        <a:rPr lang="ja-JP" altLang="en-US" sz="800" u="none" strike="noStrike">
                          <a:effectLst/>
                        </a:rPr>
                        <a:t>歳</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60</a:t>
                      </a:r>
                      <a:r>
                        <a:rPr lang="ja-JP" altLang="en-US" sz="800" u="none" strike="noStrike">
                          <a:effectLst/>
                        </a:rPr>
                        <a:t>～</a:t>
                      </a:r>
                      <a:r>
                        <a:rPr lang="en-US" altLang="ja-JP" sz="800" u="none" strike="noStrike">
                          <a:effectLst/>
                        </a:rPr>
                        <a:t>69</a:t>
                      </a:r>
                      <a:r>
                        <a:rPr lang="ja-JP" altLang="en-US" sz="800" u="none" strike="noStrike">
                          <a:effectLst/>
                        </a:rPr>
                        <a:t>歳</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en-US" altLang="ja-JP" sz="800" u="none" strike="noStrike">
                          <a:effectLst/>
                        </a:rPr>
                        <a:t>70</a:t>
                      </a:r>
                      <a:r>
                        <a:rPr lang="ja-JP" altLang="en-US" sz="800" u="none" strike="noStrike">
                          <a:effectLst/>
                        </a:rPr>
                        <a:t>歳以上</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gridSpan="2">
                  <a:txBody>
                    <a:bodyPr/>
                    <a:lstStyle/>
                    <a:p>
                      <a:pPr algn="l" fontAlgn="ctr"/>
                      <a:r>
                        <a:rPr lang="en-US" altLang="ja-JP" sz="800" u="none" strike="noStrike">
                          <a:effectLst/>
                        </a:rPr>
                        <a:t>(</a:t>
                      </a:r>
                      <a:r>
                        <a:rPr lang="ja-JP" altLang="en-US" sz="800" u="none" strike="noStrike">
                          <a:effectLst/>
                        </a:rPr>
                        <a:t>再掲</a:t>
                      </a:r>
                      <a:r>
                        <a:rPr lang="en-US" altLang="ja-JP" sz="800" u="none" strike="noStrike">
                          <a:effectLst/>
                        </a:rPr>
                        <a:t>)65</a:t>
                      </a:r>
                      <a:r>
                        <a:rPr lang="ja-JP" altLang="en-US" sz="800" u="none" strike="noStrike">
                          <a:effectLst/>
                        </a:rPr>
                        <a:t>歳以上</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3410298346"/>
                  </a:ext>
                </a:extLst>
              </a:tr>
              <a:tr h="175457">
                <a:tc gridSpan="2">
                  <a:txBody>
                    <a:bodyPr/>
                    <a:lstStyle/>
                    <a:p>
                      <a:pPr algn="l" fontAlgn="ctr"/>
                      <a:r>
                        <a:rPr lang="ja-JP" altLang="en-US" sz="800" u="none" strike="noStrike">
                          <a:effectLst/>
                        </a:rPr>
                        <a:t>有業人員（人）</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1.14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1.14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1.41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1.14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0.42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0.58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r>
                        <a:rPr lang="ja-JP" altLang="en-US" sz="800" u="none" strike="noStrike">
                          <a:effectLst/>
                        </a:rPr>
                        <a:t>ピーク</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gridSpan="4">
                  <a:txBody>
                    <a:bodyPr/>
                    <a:lstStyle/>
                    <a:p>
                      <a:pPr algn="l" fontAlgn="ctr"/>
                      <a:r>
                        <a:rPr lang="ja-JP" altLang="en-US" sz="800" u="none" strike="noStrike">
                          <a:effectLst/>
                        </a:rPr>
                        <a:t>年間収入は</a:t>
                      </a:r>
                      <a:r>
                        <a:rPr lang="en-US" altLang="ja-JP" sz="800" u="none" strike="noStrike">
                          <a:effectLst/>
                        </a:rPr>
                        <a:t>50</a:t>
                      </a:r>
                      <a:r>
                        <a:rPr lang="ja-JP" altLang="en-US" sz="800" u="none" strike="noStrike">
                          <a:effectLst/>
                        </a:rPr>
                        <a:t>代ピークで</a:t>
                      </a:r>
                      <a:r>
                        <a:rPr lang="en-US" altLang="ja-JP" sz="800" u="none" strike="noStrike">
                          <a:effectLst/>
                        </a:rPr>
                        <a:t>60</a:t>
                      </a:r>
                      <a:r>
                        <a:rPr lang="ja-JP" altLang="en-US" sz="800" u="none" strike="noStrike">
                          <a:effectLst/>
                        </a:rPr>
                        <a:t>代から漸減</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4231807746"/>
                  </a:ext>
                </a:extLst>
              </a:tr>
              <a:tr h="175457">
                <a:tc gridSpan="2">
                  <a:txBody>
                    <a:bodyPr/>
                    <a:lstStyle/>
                    <a:p>
                      <a:pPr algn="l" fontAlgn="ctr"/>
                      <a:r>
                        <a:rPr lang="ja-JP" altLang="en-US" sz="800" u="none" strike="noStrike">
                          <a:effectLst/>
                        </a:rPr>
                        <a:t>年間収入（千円）</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5,355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3,707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5,495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7,347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5,072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3,699</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4,035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gridSpan="5">
                  <a:txBody>
                    <a:bodyPr/>
                    <a:lstStyle/>
                    <a:p>
                      <a:pPr algn="l" fontAlgn="ctr"/>
                      <a:r>
                        <a:rPr lang="ja-JP" altLang="en-US" sz="800" u="none" strike="noStrike">
                          <a:effectLst/>
                        </a:rPr>
                        <a:t>他方、金融資産は</a:t>
                      </a:r>
                      <a:r>
                        <a:rPr lang="en-US" altLang="ja-JP" sz="800" u="none" strike="noStrike">
                          <a:effectLst/>
                        </a:rPr>
                        <a:t>(</a:t>
                      </a:r>
                      <a:r>
                        <a:rPr lang="ja-JP" altLang="en-US" sz="800" u="none" strike="noStrike">
                          <a:effectLst/>
                        </a:rPr>
                        <a:t>退職金等の影響で？）</a:t>
                      </a:r>
                      <a:r>
                        <a:rPr lang="en-US" altLang="ja-JP" sz="800" u="none" strike="noStrike">
                          <a:effectLst/>
                        </a:rPr>
                        <a:t>60</a:t>
                      </a:r>
                      <a:r>
                        <a:rPr lang="ja-JP" altLang="en-US" sz="800" u="none" strike="noStrike">
                          <a:effectLst/>
                        </a:rPr>
                        <a:t>代ピーク</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629853624"/>
                  </a:ext>
                </a:extLst>
              </a:tr>
              <a:tr h="175457">
                <a:tc gridSpan="2">
                  <a:txBody>
                    <a:bodyPr/>
                    <a:lstStyle/>
                    <a:p>
                      <a:pPr algn="l" fontAlgn="ctr"/>
                      <a:r>
                        <a:rPr lang="ja-JP" altLang="en-US" sz="800" u="none" strike="noStrike">
                          <a:effectLst/>
                        </a:rPr>
                        <a:t>世帯主の年齢（歳）</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57.6</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25.9</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34.8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54.6</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64.7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76.4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73.3</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gridSpan="7">
                  <a:txBody>
                    <a:bodyPr/>
                    <a:lstStyle/>
                    <a:p>
                      <a:pPr algn="l" fontAlgn="ctr"/>
                      <a:r>
                        <a:rPr lang="ja-JP" altLang="en-US" sz="800" u="none" strike="noStrike">
                          <a:effectLst/>
                        </a:rPr>
                        <a:t>総資産もこれにつれて</a:t>
                      </a:r>
                      <a:r>
                        <a:rPr lang="en-US" altLang="ja-JP" sz="800" u="none" strike="noStrike">
                          <a:effectLst/>
                        </a:rPr>
                        <a:t>60</a:t>
                      </a:r>
                      <a:r>
                        <a:rPr lang="ja-JP" altLang="en-US" sz="800" u="none" strike="noStrike">
                          <a:effectLst/>
                        </a:rPr>
                        <a:t>代ピーク。住宅宅地含む実物資産も</a:t>
                      </a:r>
                      <a:r>
                        <a:rPr lang="en-US" altLang="ja-JP" sz="800" u="none" strike="noStrike">
                          <a:effectLst/>
                        </a:rPr>
                        <a:t>60</a:t>
                      </a:r>
                      <a:r>
                        <a:rPr lang="ja-JP" altLang="en-US" sz="800" u="none" strike="noStrike">
                          <a:effectLst/>
                        </a:rPr>
                        <a:t>代ピーク</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97743228"/>
                  </a:ext>
                </a:extLst>
              </a:tr>
              <a:tr h="264648">
                <a:tc gridSpan="2">
                  <a:txBody>
                    <a:bodyPr/>
                    <a:lstStyle/>
                    <a:p>
                      <a:pPr algn="l" fontAlgn="ctr"/>
                      <a:r>
                        <a:rPr lang="ja-JP" altLang="en-US" sz="800" u="none" strike="noStrike">
                          <a:effectLst/>
                        </a:rPr>
                        <a:t>資産総額（資産合計）</a:t>
                      </a:r>
                      <a:r>
                        <a:rPr lang="en-US" altLang="ja-JP" sz="800" u="none" strike="noStrike">
                          <a:effectLst/>
                        </a:rPr>
                        <a:t>【</a:t>
                      </a:r>
                      <a:r>
                        <a:rPr lang="ja-JP" altLang="en-US" sz="800" u="none" strike="noStrike">
                          <a:effectLst/>
                        </a:rPr>
                        <a:t>千円</a:t>
                      </a: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32,291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4,538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11,369</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32,136</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44,998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43,105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44,196</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gridSpan="3">
                  <a:txBody>
                    <a:bodyPr/>
                    <a:lstStyle/>
                    <a:p>
                      <a:pPr algn="l" fontAlgn="ctr"/>
                      <a:r>
                        <a:rPr lang="en-US" altLang="ja-JP" sz="800" u="none" strike="noStrike">
                          <a:effectLst/>
                        </a:rPr>
                        <a:t>70</a:t>
                      </a:r>
                      <a:r>
                        <a:rPr lang="ja-JP" altLang="en-US" sz="800" u="none" strike="noStrike">
                          <a:effectLst/>
                        </a:rPr>
                        <a:t>代以降は漸減が始まる</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459200653"/>
                  </a:ext>
                </a:extLst>
              </a:tr>
              <a:tr h="264648">
                <a:tc gridSpan="2">
                  <a:txBody>
                    <a:bodyPr/>
                    <a:lstStyle/>
                    <a:p>
                      <a:pPr algn="l" fontAlgn="ctr"/>
                      <a:r>
                        <a:rPr lang="ja-JP" altLang="en-US" sz="800" u="none" strike="noStrike">
                          <a:effectLst/>
                        </a:rPr>
                        <a:t>金融資産（貯蓄－負債）</a:t>
                      </a:r>
                      <a:r>
                        <a:rPr lang="en-US" altLang="ja-JP" sz="800" u="none" strike="noStrike">
                          <a:effectLst/>
                        </a:rPr>
                        <a:t>【</a:t>
                      </a:r>
                      <a:r>
                        <a:rPr lang="ja-JP" altLang="en-US" sz="800" u="none" strike="noStrike">
                          <a:effectLst/>
                        </a:rPr>
                        <a:t>千円</a:t>
                      </a: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10,418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-412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-2,835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10,718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17,854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16,982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17,407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2088840954"/>
                  </a:ext>
                </a:extLst>
              </a:tr>
              <a:tr h="175457">
                <a:tc gridSpan="2">
                  <a:txBody>
                    <a:bodyPr/>
                    <a:lstStyle/>
                    <a:p>
                      <a:pPr algn="l" fontAlgn="ctr"/>
                      <a:r>
                        <a:rPr lang="ja-JP" altLang="en-US" sz="800" u="none" strike="noStrike">
                          <a:effectLst/>
                        </a:rPr>
                        <a:t>実物資産</a:t>
                      </a:r>
                      <a:r>
                        <a:rPr lang="en-US" altLang="ja-JP" sz="800" u="none" strike="noStrike">
                          <a:effectLst/>
                        </a:rPr>
                        <a:t>【</a:t>
                      </a:r>
                      <a:r>
                        <a:rPr lang="ja-JP" altLang="en-US" sz="800" u="none" strike="noStrike">
                          <a:effectLst/>
                        </a:rPr>
                        <a:t>千円</a:t>
                      </a: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21,872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4,951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14,204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21,418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27,144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26,123</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26,790</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219267420"/>
                  </a:ext>
                </a:extLst>
              </a:tr>
              <a:tr h="264648">
                <a:tc gridSpan="2">
                  <a:txBody>
                    <a:bodyPr/>
                    <a:lstStyle/>
                    <a:p>
                      <a:pPr algn="l" fontAlgn="ctr"/>
                      <a:r>
                        <a:rPr lang="ja-JP" altLang="en-US" sz="800" u="none" strike="noStrike">
                          <a:effectLst/>
                        </a:rPr>
                        <a:t>実物資産　住宅・宅地資産額</a:t>
                      </a:r>
                      <a:r>
                        <a:rPr lang="en-US" altLang="ja-JP" sz="800" u="none" strike="noStrike">
                          <a:effectLst/>
                        </a:rPr>
                        <a:t>【</a:t>
                      </a:r>
                      <a:r>
                        <a:rPr lang="ja-JP" altLang="en-US" sz="800" u="none" strike="noStrike">
                          <a:effectLst/>
                        </a:rPr>
                        <a:t>千円</a:t>
                      </a: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20,827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4,203</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12,981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20,224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25,984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25,364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25,924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2656206643"/>
                  </a:ext>
                </a:extLst>
              </a:tr>
              <a:tr h="264648">
                <a:tc gridSpan="2">
                  <a:txBody>
                    <a:bodyPr/>
                    <a:lstStyle/>
                    <a:p>
                      <a:pPr algn="l" fontAlgn="ctr"/>
                      <a:r>
                        <a:rPr lang="ja-JP" altLang="en-US" sz="800" u="none" strike="noStrike">
                          <a:effectLst/>
                        </a:rPr>
                        <a:t>（参考）住宅保有率　現住居（％）</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75.7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13.5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79.5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88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87.2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87.8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878492694"/>
                  </a:ext>
                </a:extLst>
              </a:tr>
              <a:tr h="264648">
                <a:tc gridSpan="2">
                  <a:txBody>
                    <a:bodyPr/>
                    <a:lstStyle/>
                    <a:p>
                      <a:pPr algn="l" fontAlgn="ctr"/>
                      <a:r>
                        <a:rPr lang="ja-JP" altLang="en-US" sz="800" u="none" strike="noStrike">
                          <a:effectLst/>
                        </a:rPr>
                        <a:t>（参考）住宅保有率　現住居以外（％）</a:t>
                      </a: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9.8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5.7</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5.5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10.3</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13.6</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11.2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11.9</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1335499992"/>
                  </a:ext>
                </a:extLst>
              </a:tr>
              <a:tr h="175457">
                <a:tc gridSpan="2">
                  <a:txBody>
                    <a:bodyPr/>
                    <a:lstStyle/>
                    <a:p>
                      <a:pPr algn="l" fontAlgn="ctr"/>
                      <a:r>
                        <a:rPr lang="ja-JP" altLang="en-US" sz="800" u="none" strike="noStrike">
                          <a:effectLst/>
                        </a:rPr>
                        <a:t>消費支出</a:t>
                      </a:r>
                      <a:r>
                        <a:rPr lang="en-US" altLang="ja-JP" sz="800" u="none" strike="noStrike">
                          <a:effectLst/>
                        </a:rPr>
                        <a:t>【</a:t>
                      </a:r>
                      <a:r>
                        <a:rPr lang="ja-JP" altLang="en-US" sz="800" u="none" strike="noStrike">
                          <a:effectLst/>
                        </a:rPr>
                        <a:t>円</a:t>
                      </a: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256,026</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181,423</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244,734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318,411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261,892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207,172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221,252</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19082760"/>
                  </a:ext>
                </a:extLst>
              </a:tr>
              <a:tr h="264648">
                <a:tc gridSpan="2">
                  <a:txBody>
                    <a:bodyPr/>
                    <a:lstStyle/>
                    <a:p>
                      <a:pPr algn="l" fontAlgn="ctr"/>
                      <a:r>
                        <a:rPr lang="ja-JP" altLang="en-US" sz="800" u="none" strike="noStrike">
                          <a:effectLst/>
                        </a:rPr>
                        <a:t>土地家屋借金返済</a:t>
                      </a:r>
                      <a:r>
                        <a:rPr lang="en-US" altLang="ja-JP" sz="800" u="none" strike="noStrike">
                          <a:effectLst/>
                        </a:rPr>
                        <a:t>【</a:t>
                      </a:r>
                      <a:r>
                        <a:rPr lang="ja-JP" altLang="en-US" sz="800" u="none" strike="noStrike">
                          <a:effectLst/>
                        </a:rPr>
                        <a:t>円</a:t>
                      </a:r>
                      <a:r>
                        <a:rPr lang="en-US" altLang="ja-JP" sz="800" u="none" strike="noStrike">
                          <a:effectLst/>
                        </a:rPr>
                        <a:t>】</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hMerge="1">
                  <a:txBody>
                    <a:bodyPr/>
                    <a:lstStyle/>
                    <a:p>
                      <a:endParaRPr kumimoji="1" lang="ja-JP" altLang="en-US"/>
                    </a:p>
                  </a:txBody>
                  <a:tcPr/>
                </a:tc>
                <a:tc>
                  <a:txBody>
                    <a:bodyPr/>
                    <a:lstStyle/>
                    <a:p>
                      <a:pPr algn="r" fontAlgn="ctr"/>
                      <a:r>
                        <a:rPr lang="en-US" altLang="ja-JP" sz="800" u="none" strike="noStrike">
                          <a:effectLst/>
                        </a:rPr>
                        <a:t>17,298</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7,233</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29,353</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1.51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26,574</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8,975</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2,731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r" fontAlgn="ctr"/>
                      <a:r>
                        <a:rPr lang="en-US" altLang="ja-JP" sz="800" u="none" strike="noStrike">
                          <a:effectLst/>
                        </a:rPr>
                        <a:t>4,101</a:t>
                      </a:r>
                      <a:endParaRPr lang="en-US" altLang="ja-JP"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3600020670"/>
                  </a:ext>
                </a:extLst>
              </a:tr>
              <a:tr h="175457">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tc>
                  <a:txBody>
                    <a:bodyPr/>
                    <a:lstStyle/>
                    <a:p>
                      <a:pPr algn="l" fontAlgn="ctr"/>
                      <a:endParaRPr lang="ja-JP" altLang="en-US" sz="800" b="0" i="0" u="none" strike="noStrike">
                        <a:solidFill>
                          <a:srgbClr val="000000"/>
                        </a:solidFill>
                        <a:effectLst/>
                        <a:latin typeface="游ゴシック" panose="020B0400000000000000" pitchFamily="34" charset="-128"/>
                        <a:ea typeface="游ゴシック" panose="020B0400000000000000" pitchFamily="34" charset="-128"/>
                      </a:endParaRPr>
                    </a:p>
                  </a:txBody>
                  <a:tcPr marL="7311" marR="7311" marT="7311" marB="0" anchor="ctr"/>
                </a:tc>
                <a:extLst>
                  <a:ext uri="{0D108BD9-81ED-4DB2-BD59-A6C34878D82A}">
                    <a16:rowId xmlns:a16="http://schemas.microsoft.com/office/drawing/2014/main" val="4178945906"/>
                  </a:ext>
                </a:extLst>
              </a:tr>
            </a:tbl>
          </a:graphicData>
        </a:graphic>
      </p:graphicFrame>
      <p:sp>
        <p:nvSpPr>
          <p:cNvPr id="2" name="テキスト ボックス 1">
            <a:extLst>
              <a:ext uri="{FF2B5EF4-FFF2-40B4-BE49-F238E27FC236}">
                <a16:creationId xmlns:a16="http://schemas.microsoft.com/office/drawing/2014/main" id="{B82BBA25-3696-4F4A-934D-EA64DD813519}"/>
              </a:ext>
            </a:extLst>
          </p:cNvPr>
          <p:cNvSpPr txBox="1"/>
          <p:nvPr/>
        </p:nvSpPr>
        <p:spPr>
          <a:xfrm>
            <a:off x="1542911" y="174648"/>
            <a:ext cx="33105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a:ea typeface="游ゴシック"/>
              </a:rPr>
              <a:t>※注意点　2014年データ</a:t>
            </a:r>
          </a:p>
        </p:txBody>
      </p:sp>
    </p:spTree>
    <p:extLst>
      <p:ext uri="{BB962C8B-B14F-4D97-AF65-F5344CB8AC3E}">
        <p14:creationId xmlns:p14="http://schemas.microsoft.com/office/powerpoint/2010/main" val="301549079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0</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テーマ</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Fuchinoue Hirokazu</dc:creator>
  <cp:revision>1</cp:revision>
  <dcterms:created xsi:type="dcterms:W3CDTF">2020-11-25T12:24:53Z</dcterms:created>
  <dcterms:modified xsi:type="dcterms:W3CDTF">2021-01-14T12:11:33Z</dcterms:modified>
</cp:coreProperties>
</file>