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f7a85933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f7a85933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202225" y="7100"/>
            <a:ext cx="5941800" cy="5143500"/>
          </a:xfrm>
          <a:prstGeom prst="rect">
            <a:avLst/>
          </a:prstGeom>
          <a:solidFill>
            <a:srgbClr val="1155CC">
              <a:alpha val="4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5989525" y="3923900"/>
            <a:ext cx="3137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7000">
                <a:solidFill>
                  <a:srgbClr val="FFFFFF"/>
                </a:solidFill>
              </a:rPr>
              <a:t>まとめ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22209" t="9231"/>
          <a:stretch/>
        </p:blipFill>
        <p:spPr>
          <a:xfrm>
            <a:off x="5646400" y="7100"/>
            <a:ext cx="3497600" cy="408105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5646400" y="1098925"/>
            <a:ext cx="325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3387325" y="141800"/>
            <a:ext cx="5571600" cy="4874100"/>
          </a:xfrm>
          <a:prstGeom prst="rect">
            <a:avLst/>
          </a:prstGeom>
          <a:solidFill>
            <a:srgbClr val="1155CC">
              <a:alpha val="4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179000" y="141800"/>
            <a:ext cx="5810400" cy="46557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368150" y="392200"/>
            <a:ext cx="5432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4000">
                <a:solidFill>
                  <a:srgbClr val="E69138"/>
                </a:solidFill>
              </a:rPr>
              <a:t>カードの種類が</a:t>
            </a:r>
            <a:endParaRPr b="1" sz="40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4000">
                <a:solidFill>
                  <a:srgbClr val="E69138"/>
                </a:solidFill>
              </a:rPr>
              <a:t>わからなくても</a:t>
            </a:r>
            <a:endParaRPr b="1" sz="4000">
              <a:solidFill>
                <a:srgbClr val="E69138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68150" y="1910150"/>
            <a:ext cx="53619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900">
                <a:solidFill>
                  <a:srgbClr val="FFFFFF"/>
                </a:solidFill>
              </a:rPr>
              <a:t>順番通りにリサーチするだけで</a:t>
            </a:r>
            <a:endParaRPr b="1" sz="29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900">
                <a:solidFill>
                  <a:srgbClr val="FFFFFF"/>
                </a:solidFill>
              </a:rPr>
              <a:t>簡単に商品が見つかる</a:t>
            </a:r>
            <a:endParaRPr b="1" sz="2900">
              <a:solidFill>
                <a:srgbClr val="FFFFFF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403250" y="3063650"/>
            <a:ext cx="53619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900">
                <a:solidFill>
                  <a:srgbClr val="FFFFFF"/>
                </a:solidFill>
              </a:rPr>
              <a:t>これが</a:t>
            </a:r>
            <a:endParaRPr b="1" sz="29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3100">
                <a:solidFill>
                  <a:srgbClr val="E69138"/>
                </a:solidFill>
              </a:rPr>
              <a:t>簡単さと効率を追い求めた</a:t>
            </a:r>
            <a:br>
              <a:rPr b="1" lang="ja" sz="2900">
                <a:solidFill>
                  <a:srgbClr val="FFFFFF"/>
                </a:solidFill>
              </a:rPr>
            </a:br>
            <a:r>
              <a:rPr b="1" lang="ja" sz="2900">
                <a:solidFill>
                  <a:srgbClr val="FFFFFF"/>
                </a:solidFill>
              </a:rPr>
              <a:t>トレカせどり</a:t>
            </a:r>
            <a:r>
              <a:rPr lang="ja" sz="2900">
                <a:solidFill>
                  <a:srgbClr val="E69138"/>
                </a:solidFill>
              </a:rPr>
              <a:t>✖︎</a:t>
            </a:r>
            <a:r>
              <a:rPr b="1" lang="ja" sz="2900">
                <a:solidFill>
                  <a:srgbClr val="FFFFFF"/>
                </a:solidFill>
              </a:rPr>
              <a:t>BUNNYの凄さ</a:t>
            </a:r>
            <a:endParaRPr b="1" sz="29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