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1"/>
  </p:sldMasterIdLst>
  <p:sldIdLst>
    <p:sldId id="2147481955" r:id="rId2"/>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495" autoAdjust="0"/>
    <p:restoredTop sz="94660"/>
  </p:normalViewPr>
  <p:slideViewPr>
    <p:cSldViewPr snapToGrid="0">
      <p:cViewPr varScale="1">
        <p:scale>
          <a:sx n="85" d="100"/>
          <a:sy n="85" d="100"/>
        </p:scale>
        <p:origin x="1027"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image" Target="NULL"/><Relationship Id="rId4" Type="http://schemas.openxmlformats.org/officeDocument/2006/relationships/oleObject" Target="../embeddings/oleObject1.bin"/></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oleObject" Target="../embeddings/oleObject2.bin"/></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able des matières">
    <p:spTree>
      <p:nvGrpSpPr>
        <p:cNvPr id="1" name=""/>
        <p:cNvGrpSpPr/>
        <p:nvPr/>
      </p:nvGrpSpPr>
      <p:grpSpPr>
        <a:xfrm>
          <a:off x="0" y="0"/>
          <a:ext cx="0" cy="0"/>
          <a:chOff x="0" y="0"/>
          <a:chExt cx="0" cy="0"/>
        </a:xfrm>
      </p:grpSpPr>
      <p:sp>
        <p:nvSpPr>
          <p:cNvPr id="11" name="Sommaire"/>
          <p:cNvSpPr>
            <a:spLocks noGrp="1"/>
          </p:cNvSpPr>
          <p:nvPr>
            <p:ph type="title"/>
          </p:nvPr>
        </p:nvSpPr>
        <p:spPr>
          <a:xfrm>
            <a:off x="312000" y="274638"/>
            <a:ext cx="11760000" cy="470429"/>
          </a:xfrm>
          <a:prstGeom prst="rect">
            <a:avLst/>
          </a:prstGeom>
        </p:spPr>
        <p:txBody>
          <a:bodyPr lIns="0" tIns="0" rIns="0" bIns="0" anchor="ctr">
            <a:noAutofit/>
          </a:bodyPr>
          <a:lstStyle>
            <a:lvl1pPr algn="l">
              <a:defRPr sz="3200">
                <a:solidFill>
                  <a:schemeClr val="accent3"/>
                </a:solidFill>
                <a:latin typeface="Meiryo UI" panose="020B0604030504040204" pitchFamily="50" charset="-128"/>
                <a:cs typeface="Arial" pitchFamily="34" charset="0"/>
              </a:defRPr>
            </a:lvl1pPr>
          </a:lstStyle>
          <a:p>
            <a:r>
              <a:rPr lang="fr-FR" noProof="0"/>
              <a:t>Modifiez le style du titre</a:t>
            </a:r>
          </a:p>
        </p:txBody>
      </p:sp>
      <p:sp>
        <p:nvSpPr>
          <p:cNvPr id="12" name="Espace réservé du texte 4"/>
          <p:cNvSpPr>
            <a:spLocks noGrp="1"/>
          </p:cNvSpPr>
          <p:nvPr>
            <p:ph type="body" sz="quarter" idx="11"/>
          </p:nvPr>
        </p:nvSpPr>
        <p:spPr>
          <a:xfrm>
            <a:off x="311999" y="762274"/>
            <a:ext cx="11760000" cy="380727"/>
          </a:xfrm>
          <a:prstGeom prst="rect">
            <a:avLst/>
          </a:prstGeom>
        </p:spPr>
        <p:txBody>
          <a:bodyPr lIns="0" tIns="0" rIns="0" bIns="0" anchor="ctr">
            <a:noAutofit/>
          </a:bodyPr>
          <a:lstStyle>
            <a:lvl1pPr marL="0" indent="0">
              <a:buNone/>
              <a:defRPr sz="2400" baseline="0">
                <a:solidFill>
                  <a:schemeClr val="tx1"/>
                </a:solidFill>
                <a:latin typeface="Meiryo UI" panose="020B0604030504040204" pitchFamily="50" charset="-128"/>
                <a:cs typeface="Arial" pitchFamily="34" charset="0"/>
              </a:defRPr>
            </a:lvl1pPr>
          </a:lstStyle>
          <a:p>
            <a:pPr lvl="0"/>
            <a:r>
              <a:rPr lang="fr-FR" noProof="0"/>
              <a:t>Modifiez les styles du texte du masque</a:t>
            </a:r>
          </a:p>
        </p:txBody>
      </p:sp>
      <p:sp>
        <p:nvSpPr>
          <p:cNvPr id="7" name="Espace réservé du texte 2"/>
          <p:cNvSpPr>
            <a:spLocks noGrp="1"/>
          </p:cNvSpPr>
          <p:nvPr>
            <p:ph type="body" sz="quarter" idx="12"/>
          </p:nvPr>
        </p:nvSpPr>
        <p:spPr>
          <a:xfrm>
            <a:off x="2393428" y="1527083"/>
            <a:ext cx="7680000" cy="4368751"/>
          </a:xfrm>
          <a:prstGeom prst="rect">
            <a:avLst/>
          </a:prstGeom>
        </p:spPr>
        <p:txBody>
          <a:bodyPr lIns="0" tIns="0" rIns="0" bIns="0"/>
          <a:lstStyle>
            <a:lvl1pPr marL="1079473" indent="-1079473">
              <a:buClr>
                <a:schemeClr val="accent3"/>
              </a:buClr>
              <a:buFont typeface="+mj-lt"/>
              <a:buAutoNum type="arabicPeriod"/>
              <a:defRPr sz="2133">
                <a:latin typeface="Meiryo UI" panose="020B0604030504040204" pitchFamily="50" charset="-128"/>
              </a:defRPr>
            </a:lvl1pPr>
            <a:lvl2pPr>
              <a:defRPr sz="2400">
                <a:latin typeface="+mn-lt"/>
              </a:defRPr>
            </a:lvl2pPr>
            <a:lvl3pPr>
              <a:defRPr sz="2400">
                <a:latin typeface="+mn-lt"/>
              </a:defRPr>
            </a:lvl3pPr>
            <a:lvl4pPr>
              <a:defRPr sz="2400">
                <a:latin typeface="+mn-lt"/>
              </a:defRPr>
            </a:lvl4pPr>
            <a:lvl5pPr>
              <a:defRPr sz="2400">
                <a:latin typeface="+mn-lt"/>
              </a:defRPr>
            </a:lvl5pPr>
          </a:lstStyle>
          <a:p>
            <a:pPr lvl="0"/>
            <a:r>
              <a:rPr lang="fr-FR" noProof="0"/>
              <a:t>Modifiez les styles du texte du masque</a:t>
            </a:r>
          </a:p>
        </p:txBody>
      </p:sp>
      <p:sp>
        <p:nvSpPr>
          <p:cNvPr id="5" name="Espace réservé de la date 1">
            <a:extLst>
              <a:ext uri="{FF2B5EF4-FFF2-40B4-BE49-F238E27FC236}">
                <a16:creationId xmlns:a16="http://schemas.microsoft.com/office/drawing/2014/main" id="{A333066B-3B71-4B99-BF2A-510E1DCBB20D}"/>
              </a:ext>
            </a:extLst>
          </p:cNvPr>
          <p:cNvSpPr>
            <a:spLocks noGrp="1"/>
          </p:cNvSpPr>
          <p:nvPr>
            <p:ph type="dt" sz="half" idx="13"/>
          </p:nvPr>
        </p:nvSpPr>
        <p:spPr/>
        <p:txBody>
          <a:bodyPr/>
          <a:lstStyle>
            <a:lvl1pPr>
              <a:defRPr/>
            </a:lvl1pPr>
          </a:lstStyle>
          <a:p>
            <a:pPr>
              <a:defRPr/>
            </a:pPr>
            <a:r>
              <a:rPr lang="en-US" altLang="ja-JP"/>
              <a:t>Title of the presentation l Date</a:t>
            </a:r>
            <a:endParaRPr lang="fr-FR"/>
          </a:p>
        </p:txBody>
      </p:sp>
      <p:sp>
        <p:nvSpPr>
          <p:cNvPr id="6" name="Espace réservé du pied de page 2">
            <a:extLst>
              <a:ext uri="{FF2B5EF4-FFF2-40B4-BE49-F238E27FC236}">
                <a16:creationId xmlns:a16="http://schemas.microsoft.com/office/drawing/2014/main" id="{BBD08D78-80CF-436A-97F6-6417D4490CC1}"/>
              </a:ext>
            </a:extLst>
          </p:cNvPr>
          <p:cNvSpPr>
            <a:spLocks noGrp="1"/>
          </p:cNvSpPr>
          <p:nvPr>
            <p:ph type="ftr" sz="quarter" idx="14"/>
          </p:nvPr>
        </p:nvSpPr>
        <p:spPr/>
        <p:txBody>
          <a:bodyPr/>
          <a:lstStyle>
            <a:lvl1pPr>
              <a:defRPr/>
            </a:lvl1pPr>
          </a:lstStyle>
          <a:p>
            <a:pPr>
              <a:defRPr/>
            </a:pPr>
            <a:r>
              <a:rPr lang="fr-FR"/>
              <a:t>Internal Use Only</a:t>
            </a:r>
          </a:p>
        </p:txBody>
      </p:sp>
    </p:spTree>
    <p:extLst>
      <p:ext uri="{BB962C8B-B14F-4D97-AF65-F5344CB8AC3E}">
        <p14:creationId xmlns:p14="http://schemas.microsoft.com/office/powerpoint/2010/main" val="2830481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fond">
    <p:spTree>
      <p:nvGrpSpPr>
        <p:cNvPr id="1" name=""/>
        <p:cNvGrpSpPr/>
        <p:nvPr/>
      </p:nvGrpSpPr>
      <p:grpSpPr>
        <a:xfrm>
          <a:off x="0" y="0"/>
          <a:ext cx="0" cy="0"/>
          <a:chOff x="0" y="0"/>
          <a:chExt cx="0" cy="0"/>
        </a:xfrm>
      </p:grpSpPr>
      <p:sp>
        <p:nvSpPr>
          <p:cNvPr id="9" name="Espace réservé du texte 11"/>
          <p:cNvSpPr>
            <a:spLocks noGrp="1"/>
          </p:cNvSpPr>
          <p:nvPr>
            <p:ph type="body" sz="quarter" idx="14"/>
          </p:nvPr>
        </p:nvSpPr>
        <p:spPr>
          <a:xfrm>
            <a:off x="304620" y="1503978"/>
            <a:ext cx="7941704" cy="4892273"/>
          </a:xfrm>
          <a:custGeom>
            <a:avLst/>
            <a:gdLst>
              <a:gd name="connsiteX0" fmla="*/ 0 w 8824524"/>
              <a:gd name="connsiteY0" fmla="*/ 3658695 h 3658695"/>
              <a:gd name="connsiteX1" fmla="*/ 0 w 8824524"/>
              <a:gd name="connsiteY1" fmla="*/ 0 h 3658695"/>
              <a:gd name="connsiteX2" fmla="*/ 8824524 w 8824524"/>
              <a:gd name="connsiteY2" fmla="*/ 0 h 3658695"/>
              <a:gd name="connsiteX3" fmla="*/ 8824524 w 8824524"/>
              <a:gd name="connsiteY3" fmla="*/ 3658695 h 3658695"/>
              <a:gd name="connsiteX4" fmla="*/ 0 w 8824524"/>
              <a:gd name="connsiteY4" fmla="*/ 3658695 h 3658695"/>
              <a:gd name="connsiteX0" fmla="*/ 0 w 8824524"/>
              <a:gd name="connsiteY0" fmla="*/ 3658695 h 3658695"/>
              <a:gd name="connsiteX1" fmla="*/ 0 w 8824524"/>
              <a:gd name="connsiteY1" fmla="*/ 0 h 3658695"/>
              <a:gd name="connsiteX2" fmla="*/ 5956278 w 8824524"/>
              <a:gd name="connsiteY2" fmla="*/ 0 h 3658695"/>
              <a:gd name="connsiteX3" fmla="*/ 8824524 w 8824524"/>
              <a:gd name="connsiteY3" fmla="*/ 3658695 h 3658695"/>
              <a:gd name="connsiteX4" fmla="*/ 0 w 8824524"/>
              <a:gd name="connsiteY4" fmla="*/ 3658695 h 3658695"/>
              <a:gd name="connsiteX0" fmla="*/ 0 w 5956278"/>
              <a:gd name="connsiteY0" fmla="*/ 3658695 h 3666511"/>
              <a:gd name="connsiteX1" fmla="*/ 0 w 5956278"/>
              <a:gd name="connsiteY1" fmla="*/ 0 h 3666511"/>
              <a:gd name="connsiteX2" fmla="*/ 5956278 w 5956278"/>
              <a:gd name="connsiteY2" fmla="*/ 0 h 3666511"/>
              <a:gd name="connsiteX3" fmla="*/ 2408093 w 5956278"/>
              <a:gd name="connsiteY3" fmla="*/ 3666511 h 3666511"/>
              <a:gd name="connsiteX4" fmla="*/ 0 w 5956278"/>
              <a:gd name="connsiteY4" fmla="*/ 3658695 h 36665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56278" h="3666511">
                <a:moveTo>
                  <a:pt x="0" y="3658695"/>
                </a:moveTo>
                <a:lnTo>
                  <a:pt x="0" y="0"/>
                </a:lnTo>
                <a:lnTo>
                  <a:pt x="5956278" y="0"/>
                </a:lnTo>
                <a:lnTo>
                  <a:pt x="2408093" y="3666511"/>
                </a:lnTo>
                <a:lnTo>
                  <a:pt x="0" y="3658695"/>
                </a:lnTo>
                <a:close/>
              </a:path>
            </a:pathLst>
          </a:custGeom>
        </p:spPr>
        <p:txBody>
          <a:bodyPr vert="horz" lIns="0" tIns="0" rIns="0" bIns="0"/>
          <a:lstStyle>
            <a:lvl1pPr marL="421211" indent="-421211">
              <a:buSzPct val="120000"/>
              <a:buFontTx/>
              <a:buBlip>
                <a:blip r:embed="rId2"/>
              </a:buBlip>
              <a:defRPr sz="2133">
                <a:solidFill>
                  <a:schemeClr val="tx1"/>
                </a:solidFill>
                <a:latin typeface="Meiryo UI" panose="020B0604030504040204" pitchFamily="50" charset="-128"/>
                <a:cs typeface="Arial"/>
              </a:defRPr>
            </a:lvl1pPr>
            <a:lvl2pPr marL="842420" indent="-284937">
              <a:buClr>
                <a:schemeClr val="accent3"/>
              </a:buClr>
              <a:buSzPct val="100000"/>
              <a:buFont typeface="Wingdings" pitchFamily="2" charset="2"/>
              <a:buChar char="à"/>
              <a:defRPr sz="1867" baseline="0">
                <a:solidFill>
                  <a:schemeClr val="tx1"/>
                </a:solidFill>
                <a:latin typeface="Meiryo UI" panose="020B0604030504040204" pitchFamily="50" charset="-128"/>
                <a:cs typeface="Arial"/>
              </a:defRPr>
            </a:lvl2pPr>
            <a:lvl3pPr marL="1263631" indent="-284937">
              <a:buClr>
                <a:schemeClr val="accent3"/>
              </a:buClr>
              <a:buSzPct val="100000"/>
              <a:buFont typeface="Source Sans Pro" pitchFamily="34" charset="0"/>
              <a:buChar char="–"/>
              <a:defRPr sz="1733" i="1">
                <a:solidFill>
                  <a:schemeClr val="tx1"/>
                </a:solidFill>
                <a:latin typeface="Meiryo UI" panose="020B0604030504040204" pitchFamily="50" charset="-128"/>
                <a:cs typeface="Arial"/>
              </a:defRPr>
            </a:lvl3pPr>
            <a:lvl4pPr marL="1536179" indent="-272548">
              <a:buClr>
                <a:schemeClr val="accent3"/>
              </a:buClr>
              <a:buFont typeface="Arial" pitchFamily="34" charset="0"/>
              <a:buChar char="•"/>
              <a:defRPr sz="1200">
                <a:solidFill>
                  <a:schemeClr val="tx1"/>
                </a:solidFill>
                <a:latin typeface="Meiryo UI" panose="020B0604030504040204" pitchFamily="50" charset="-128"/>
              </a:defRPr>
            </a:lvl4pPr>
            <a:lvl5pPr marL="1821116" indent="-284937">
              <a:buClr>
                <a:schemeClr val="accent3"/>
              </a:buClr>
              <a:buFont typeface="Open Sans" pitchFamily="34" charset="0"/>
              <a:buChar char="&gt;"/>
              <a:defRPr sz="933">
                <a:solidFill>
                  <a:schemeClr val="tx1"/>
                </a:solidFill>
                <a:latin typeface="Meiryo UI" panose="020B0604030504040204" pitchFamily="50" charset="-128"/>
              </a:defRPr>
            </a:lvl5pPr>
          </a:lstStyle>
          <a:p>
            <a:pPr lvl="0"/>
            <a:r>
              <a:rPr lang="fr-FR" noProof="0"/>
              <a:t>Modifiez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7" name="Sommaire"/>
          <p:cNvSpPr>
            <a:spLocks noGrp="1"/>
          </p:cNvSpPr>
          <p:nvPr>
            <p:ph type="title"/>
          </p:nvPr>
        </p:nvSpPr>
        <p:spPr>
          <a:xfrm>
            <a:off x="311999" y="274638"/>
            <a:ext cx="11760000" cy="470429"/>
          </a:xfrm>
          <a:prstGeom prst="rect">
            <a:avLst/>
          </a:prstGeom>
        </p:spPr>
        <p:txBody>
          <a:bodyPr lIns="0" tIns="0" rIns="0" bIns="0" anchor="ctr">
            <a:noAutofit/>
          </a:bodyPr>
          <a:lstStyle>
            <a:lvl1pPr algn="l">
              <a:defRPr sz="3200">
                <a:solidFill>
                  <a:schemeClr val="accent3"/>
                </a:solidFill>
                <a:latin typeface="Meiryo UI" panose="020B0604030504040204" pitchFamily="50" charset="-128"/>
                <a:cs typeface="Arial" pitchFamily="34" charset="0"/>
              </a:defRPr>
            </a:lvl1pPr>
          </a:lstStyle>
          <a:p>
            <a:r>
              <a:rPr lang="fr-FR" noProof="0"/>
              <a:t>Modifiez le style du titre</a:t>
            </a:r>
          </a:p>
        </p:txBody>
      </p:sp>
      <p:sp>
        <p:nvSpPr>
          <p:cNvPr id="8" name="Espace réservé du texte 4"/>
          <p:cNvSpPr>
            <a:spLocks noGrp="1"/>
          </p:cNvSpPr>
          <p:nvPr>
            <p:ph type="body" sz="quarter" idx="11"/>
          </p:nvPr>
        </p:nvSpPr>
        <p:spPr>
          <a:xfrm>
            <a:off x="312001" y="762274"/>
            <a:ext cx="11760000" cy="380727"/>
          </a:xfrm>
          <a:prstGeom prst="rect">
            <a:avLst/>
          </a:prstGeom>
        </p:spPr>
        <p:txBody>
          <a:bodyPr lIns="0" tIns="0" rIns="0" bIns="0" anchor="ctr">
            <a:noAutofit/>
          </a:bodyPr>
          <a:lstStyle>
            <a:lvl1pPr marL="0" indent="0">
              <a:buNone/>
              <a:defRPr sz="2400" baseline="0">
                <a:solidFill>
                  <a:schemeClr val="tx1"/>
                </a:solidFill>
                <a:latin typeface="Meiryo UI" panose="020B0604030504040204" pitchFamily="50" charset="-128"/>
                <a:cs typeface="Arial" pitchFamily="34" charset="0"/>
              </a:defRPr>
            </a:lvl1pPr>
          </a:lstStyle>
          <a:p>
            <a:pPr lvl="0"/>
            <a:r>
              <a:rPr lang="fr-FR" noProof="0"/>
              <a:t>Modifiez les styles du texte du masque</a:t>
            </a:r>
          </a:p>
        </p:txBody>
      </p:sp>
      <p:sp>
        <p:nvSpPr>
          <p:cNvPr id="5" name="Espace réservé de la date 2">
            <a:extLst>
              <a:ext uri="{FF2B5EF4-FFF2-40B4-BE49-F238E27FC236}">
                <a16:creationId xmlns:a16="http://schemas.microsoft.com/office/drawing/2014/main" id="{5FE92967-DB61-4E93-9561-746AA0202BA2}"/>
              </a:ext>
            </a:extLst>
          </p:cNvPr>
          <p:cNvSpPr>
            <a:spLocks noGrp="1"/>
          </p:cNvSpPr>
          <p:nvPr>
            <p:ph type="dt" sz="half" idx="15"/>
          </p:nvPr>
        </p:nvSpPr>
        <p:spPr/>
        <p:txBody>
          <a:bodyPr/>
          <a:lstStyle>
            <a:lvl1pPr>
              <a:defRPr/>
            </a:lvl1pPr>
          </a:lstStyle>
          <a:p>
            <a:pPr>
              <a:defRPr/>
            </a:pPr>
            <a:r>
              <a:rPr lang="en-US" altLang="ja-JP"/>
              <a:t>Title of the presentation l Date</a:t>
            </a:r>
            <a:endParaRPr lang="fr-FR"/>
          </a:p>
        </p:txBody>
      </p:sp>
      <p:sp>
        <p:nvSpPr>
          <p:cNvPr id="6" name="Espace réservé du pied de page 3">
            <a:extLst>
              <a:ext uri="{FF2B5EF4-FFF2-40B4-BE49-F238E27FC236}">
                <a16:creationId xmlns:a16="http://schemas.microsoft.com/office/drawing/2014/main" id="{589B7A53-80DC-4AEE-AF1F-F8509EC0B783}"/>
              </a:ext>
            </a:extLst>
          </p:cNvPr>
          <p:cNvSpPr>
            <a:spLocks noGrp="1"/>
          </p:cNvSpPr>
          <p:nvPr>
            <p:ph type="ftr" sz="quarter" idx="16"/>
          </p:nvPr>
        </p:nvSpPr>
        <p:spPr/>
        <p:txBody>
          <a:bodyPr/>
          <a:lstStyle>
            <a:lvl1pPr>
              <a:defRPr/>
            </a:lvl1pPr>
          </a:lstStyle>
          <a:p>
            <a:pPr>
              <a:defRPr/>
            </a:pPr>
            <a:r>
              <a:rPr lang="fr-FR"/>
              <a:t>Internal Use Only</a:t>
            </a:r>
          </a:p>
        </p:txBody>
      </p:sp>
    </p:spTree>
    <p:extLst>
      <p:ext uri="{BB962C8B-B14F-4D97-AF65-F5344CB8AC3E}">
        <p14:creationId xmlns:p14="http://schemas.microsoft.com/office/powerpoint/2010/main" val="21257670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7" name="Espace réservé pour une image  6"/>
          <p:cNvSpPr>
            <a:spLocks noGrp="1"/>
          </p:cNvSpPr>
          <p:nvPr>
            <p:ph type="pic" sz="quarter" idx="12"/>
          </p:nvPr>
        </p:nvSpPr>
        <p:spPr>
          <a:xfrm>
            <a:off x="323851" y="427568"/>
            <a:ext cx="11544300" cy="5998633"/>
          </a:xfrm>
          <a:prstGeom prst="rect">
            <a:avLst/>
          </a:prstGeom>
        </p:spPr>
        <p:txBody>
          <a:bodyPr anchor="ctr"/>
          <a:lstStyle>
            <a:lvl1pPr marL="0" indent="0" algn="ctr">
              <a:buNone/>
              <a:defRPr>
                <a:latin typeface="Meiryo UI" panose="020B0604030504040204" pitchFamily="50" charset="-128"/>
              </a:defRPr>
            </a:lvl1pPr>
          </a:lstStyle>
          <a:p>
            <a:pPr lvl="0"/>
            <a:r>
              <a:rPr lang="fr-FR" noProof="0"/>
              <a:t>Cliquez sur l'icône pour ajouter une image</a:t>
            </a:r>
          </a:p>
        </p:txBody>
      </p:sp>
      <p:sp>
        <p:nvSpPr>
          <p:cNvPr id="3" name="Espace réservé de la date 2">
            <a:extLst>
              <a:ext uri="{FF2B5EF4-FFF2-40B4-BE49-F238E27FC236}">
                <a16:creationId xmlns:a16="http://schemas.microsoft.com/office/drawing/2014/main" id="{AC2C6813-5090-4E67-9291-81EF32F2C5AF}"/>
              </a:ext>
            </a:extLst>
          </p:cNvPr>
          <p:cNvSpPr>
            <a:spLocks noGrp="1"/>
          </p:cNvSpPr>
          <p:nvPr>
            <p:ph type="dt" sz="half" idx="13"/>
          </p:nvPr>
        </p:nvSpPr>
        <p:spPr/>
        <p:txBody>
          <a:bodyPr/>
          <a:lstStyle>
            <a:lvl1pPr>
              <a:defRPr/>
            </a:lvl1pPr>
          </a:lstStyle>
          <a:p>
            <a:pPr>
              <a:defRPr/>
            </a:pPr>
            <a:r>
              <a:rPr lang="en-US" altLang="ja-JP"/>
              <a:t>Title of the presentation l Date</a:t>
            </a:r>
            <a:endParaRPr lang="fr-FR"/>
          </a:p>
        </p:txBody>
      </p:sp>
      <p:sp>
        <p:nvSpPr>
          <p:cNvPr id="4" name="Espace réservé du pied de page 3">
            <a:extLst>
              <a:ext uri="{FF2B5EF4-FFF2-40B4-BE49-F238E27FC236}">
                <a16:creationId xmlns:a16="http://schemas.microsoft.com/office/drawing/2014/main" id="{0CFB6514-533F-4772-B8BC-54D8662F1736}"/>
              </a:ext>
            </a:extLst>
          </p:cNvPr>
          <p:cNvSpPr>
            <a:spLocks noGrp="1"/>
          </p:cNvSpPr>
          <p:nvPr>
            <p:ph type="ftr" sz="quarter" idx="14"/>
          </p:nvPr>
        </p:nvSpPr>
        <p:spPr/>
        <p:txBody>
          <a:bodyPr/>
          <a:lstStyle>
            <a:lvl1pPr>
              <a:defRPr/>
            </a:lvl1pPr>
          </a:lstStyle>
          <a:p>
            <a:pPr>
              <a:defRPr/>
            </a:pPr>
            <a:r>
              <a:rPr lang="fr-FR"/>
              <a:t>Internal Use Only</a:t>
            </a:r>
          </a:p>
        </p:txBody>
      </p:sp>
    </p:spTree>
    <p:extLst>
      <p:ext uri="{BB962C8B-B14F-4D97-AF65-F5344CB8AC3E}">
        <p14:creationId xmlns:p14="http://schemas.microsoft.com/office/powerpoint/2010/main" val="21002314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fond gris neutre">
    <p:spTree>
      <p:nvGrpSpPr>
        <p:cNvPr id="1" name=""/>
        <p:cNvGrpSpPr/>
        <p:nvPr/>
      </p:nvGrpSpPr>
      <p:grpSpPr>
        <a:xfrm>
          <a:off x="0" y="0"/>
          <a:ext cx="0" cy="0"/>
          <a:chOff x="0" y="0"/>
          <a:chExt cx="0" cy="0"/>
        </a:xfrm>
      </p:grpSpPr>
      <p:sp>
        <p:nvSpPr>
          <p:cNvPr id="3" name="bk object 16">
            <a:extLst>
              <a:ext uri="{FF2B5EF4-FFF2-40B4-BE49-F238E27FC236}">
                <a16:creationId xmlns:a16="http://schemas.microsoft.com/office/drawing/2014/main" id="{94EE1B39-9555-4845-8415-0A9BE6E373E9}"/>
              </a:ext>
            </a:extLst>
          </p:cNvPr>
          <p:cNvSpPr>
            <a:spLocks/>
          </p:cNvSpPr>
          <p:nvPr userDrawn="1"/>
        </p:nvSpPr>
        <p:spPr bwMode="auto">
          <a:xfrm>
            <a:off x="0" y="0"/>
            <a:ext cx="12192000" cy="6858000"/>
          </a:xfrm>
          <a:custGeom>
            <a:avLst/>
            <a:gdLst>
              <a:gd name="T0" fmla="*/ 0 w 10692130"/>
              <a:gd name="T1" fmla="*/ 1 h 7560309"/>
              <a:gd name="T2" fmla="*/ 62 w 10692130"/>
              <a:gd name="T3" fmla="*/ 1 h 7560309"/>
              <a:gd name="T4" fmla="*/ 62 w 10692130"/>
              <a:gd name="T5" fmla="*/ 0 h 7560309"/>
              <a:gd name="T6" fmla="*/ 0 w 10692130"/>
              <a:gd name="T7" fmla="*/ 0 h 7560309"/>
              <a:gd name="T8" fmla="*/ 0 w 10692130"/>
              <a:gd name="T9" fmla="*/ 1 h 75603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692130" h="7560309">
                <a:moveTo>
                  <a:pt x="0" y="7559992"/>
                </a:moveTo>
                <a:lnTo>
                  <a:pt x="10692003" y="7559992"/>
                </a:lnTo>
                <a:lnTo>
                  <a:pt x="10692003" y="0"/>
                </a:lnTo>
                <a:lnTo>
                  <a:pt x="0" y="0"/>
                </a:lnTo>
                <a:lnTo>
                  <a:pt x="0" y="755999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ja-JP" altLang="en-US" sz="2400"/>
          </a:p>
        </p:txBody>
      </p:sp>
      <p:sp>
        <p:nvSpPr>
          <p:cNvPr id="10" name="Espace réservé du contenu 9"/>
          <p:cNvSpPr>
            <a:spLocks noGrp="1"/>
          </p:cNvSpPr>
          <p:nvPr>
            <p:ph sz="quarter" idx="11"/>
          </p:nvPr>
        </p:nvSpPr>
        <p:spPr>
          <a:xfrm>
            <a:off x="0" y="2580747"/>
            <a:ext cx="12192000" cy="1693333"/>
          </a:xfrm>
          <a:prstGeom prst="rect">
            <a:avLst/>
          </a:prstGeom>
        </p:spPr>
        <p:txBody>
          <a:bodyPr lIns="81628" tIns="40814" rIns="81628" bIns="40814" anchor="ctr"/>
          <a:lstStyle>
            <a:lvl1pPr marL="0" indent="0" algn="ctr">
              <a:buNone/>
              <a:defRPr sz="6667" b="1">
                <a:solidFill>
                  <a:schemeClr val="bg1"/>
                </a:solidFill>
                <a:latin typeface="Meiryo UI" panose="020B0604030504040204" pitchFamily="50" charset="-128"/>
              </a:defRPr>
            </a:lvl1pPr>
          </a:lstStyle>
          <a:p>
            <a:pPr lvl="0"/>
            <a:r>
              <a:rPr lang="fr-FR" noProof="0"/>
              <a:t>Modifiez les styles du texte du masque</a:t>
            </a:r>
          </a:p>
        </p:txBody>
      </p:sp>
    </p:spTree>
    <p:extLst>
      <p:ext uri="{BB962C8B-B14F-4D97-AF65-F5344CB8AC3E}">
        <p14:creationId xmlns:p14="http://schemas.microsoft.com/office/powerpoint/2010/main" val="37311590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2520512871"/>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name="think-cell Slide" r:id="rId4" imgW="347" imgH="346" progId="TCLayout.ActiveDocument.1">
                  <p:embed/>
                </p:oleObj>
              </mc:Choice>
              <mc:Fallback>
                <p:oleObj name="think-cell Slide" r:id="rId4" imgW="347" imgH="346" progId="TCLayout.ActiveDocument.1">
                  <p:embed/>
                  <p:pic>
                    <p:nvPicPr>
                      <p:cNvPr id="3" name="Object 2" hidden="1"/>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B1A76296-2E82-471D-A613-C7194FAED188}"/>
              </a:ext>
            </a:extLst>
          </p:cNvPr>
          <p:cNvSpPr/>
          <p:nvPr userDrawn="1">
            <p:custDataLst>
              <p:tags r:id="rId2"/>
            </p:custDataLst>
          </p:nvPr>
        </p:nvSpPr>
        <p:spPr>
          <a:xfrm>
            <a:off x="0" y="0"/>
            <a:ext cx="211667" cy="158750"/>
          </a:xfrm>
          <a:prstGeom prst="rect">
            <a:avLst/>
          </a:prstGeom>
          <a:solidFill>
            <a:schemeClr val="accent1"/>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100000"/>
              </a:lnSpc>
              <a:spcBef>
                <a:spcPct val="0"/>
              </a:spcBef>
              <a:spcAft>
                <a:spcPct val="0"/>
              </a:spcAft>
            </a:pPr>
            <a:endParaRPr lang="en-US" sz="2000" b="0" i="0" baseline="0" err="1">
              <a:solidFill>
                <a:schemeClr val="tx1"/>
              </a:solidFill>
              <a:latin typeface="Arial" panose="020B0604020202020204" pitchFamily="34" charset="0"/>
              <a:ea typeface="+mj-ea"/>
              <a:cs typeface="+mj-cs"/>
              <a:sym typeface="Arial" panose="020B0604020202020204" pitchFamily="34" charset="0"/>
            </a:endParaRPr>
          </a:p>
        </p:txBody>
      </p:sp>
      <p:sp>
        <p:nvSpPr>
          <p:cNvPr id="6" name="Title">
            <a:extLst>
              <a:ext uri="{FF2B5EF4-FFF2-40B4-BE49-F238E27FC236}">
                <a16:creationId xmlns:a16="http://schemas.microsoft.com/office/drawing/2014/main" id="{0148F3EE-31E1-40FA-BA57-55058951413B}"/>
              </a:ext>
            </a:extLst>
          </p:cNvPr>
          <p:cNvSpPr>
            <a:spLocks noGrp="1" noChangeArrowheads="1"/>
          </p:cNvSpPr>
          <p:nvPr>
            <p:ph type="title"/>
          </p:nvPr>
        </p:nvSpPr>
        <p:spPr bwMode="auto">
          <a:xfrm>
            <a:off x="233259" y="219237"/>
            <a:ext cx="11725484" cy="3140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a:t>Click to edit Master title style</a:t>
            </a:r>
            <a:endParaRPr lang="en-US" noProof="0"/>
          </a:p>
        </p:txBody>
      </p:sp>
    </p:spTree>
    <p:extLst>
      <p:ext uri="{BB962C8B-B14F-4D97-AF65-F5344CB8AC3E}">
        <p14:creationId xmlns:p14="http://schemas.microsoft.com/office/powerpoint/2010/main" val="1689814084"/>
      </p:ext>
    </p:extLst>
  </p:cSld>
  <p:clrMapOvr>
    <a:masterClrMapping/>
  </p:clrMapOvr>
  <p:extLst>
    <p:ext uri="{DCECCB84-F9BA-43D5-87BE-67443E8EF086}">
      <p15:sldGuideLst xmlns:p15="http://schemas.microsoft.com/office/powerpoint/2012/main">
        <p15:guide id="1" pos="7489">
          <p15:clr>
            <a:srgbClr val="F26B43"/>
          </p15:clr>
        </p15:guide>
        <p15:guide id="2" pos="101">
          <p15:clr>
            <a:srgbClr val="F26B43"/>
          </p15:clr>
        </p15:guide>
        <p15:guide id="3" orient="horz" pos="583">
          <p15:clr>
            <a:srgbClr val="F26B43"/>
          </p15:clr>
        </p15:guide>
        <p15:guide id="4" orient="horz" pos="3990">
          <p15:clr>
            <a:srgbClr val="F26B43"/>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re de section">
    <p:spTree>
      <p:nvGrpSpPr>
        <p:cNvPr id="1" name=""/>
        <p:cNvGrpSpPr/>
        <p:nvPr/>
      </p:nvGrpSpPr>
      <p:grpSpPr>
        <a:xfrm>
          <a:off x="0" y="0"/>
          <a:ext cx="0" cy="0"/>
          <a:chOff x="0" y="0"/>
          <a:chExt cx="0" cy="0"/>
        </a:xfrm>
      </p:grpSpPr>
      <p:sp>
        <p:nvSpPr>
          <p:cNvPr id="2" name="bk object 16"/>
          <p:cNvSpPr>
            <a:spLocks/>
          </p:cNvSpPr>
          <p:nvPr userDrawn="1"/>
        </p:nvSpPr>
        <p:spPr bwMode="auto">
          <a:xfrm>
            <a:off x="0" y="1"/>
            <a:ext cx="12192000" cy="6858000"/>
          </a:xfrm>
          <a:custGeom>
            <a:avLst/>
            <a:gdLst>
              <a:gd name="T0" fmla="*/ 0 w 10692130"/>
              <a:gd name="T1" fmla="*/ 28 h 7560309"/>
              <a:gd name="T2" fmla="*/ 7838 w 10692130"/>
              <a:gd name="T3" fmla="*/ 28 h 7560309"/>
              <a:gd name="T4" fmla="*/ 7838 w 10692130"/>
              <a:gd name="T5" fmla="*/ 0 h 7560309"/>
              <a:gd name="T6" fmla="*/ 0 w 10692130"/>
              <a:gd name="T7" fmla="*/ 0 h 7560309"/>
              <a:gd name="T8" fmla="*/ 0 w 10692130"/>
              <a:gd name="T9" fmla="*/ 28 h 75603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692130" h="7560309">
                <a:moveTo>
                  <a:pt x="0" y="7559992"/>
                </a:moveTo>
                <a:lnTo>
                  <a:pt x="10692003" y="7559992"/>
                </a:lnTo>
                <a:lnTo>
                  <a:pt x="10692003" y="0"/>
                </a:lnTo>
                <a:lnTo>
                  <a:pt x="0" y="0"/>
                </a:lnTo>
                <a:lnTo>
                  <a:pt x="0" y="7559992"/>
                </a:lnTo>
                <a:close/>
              </a:path>
            </a:pathLst>
          </a:custGeom>
          <a:solidFill>
            <a:srgbClr val="0A7380"/>
          </a:solidFill>
          <a:ln w="9525">
            <a:noFill/>
            <a:round/>
            <a:headEnd/>
            <a:tailEnd/>
          </a:ln>
        </p:spPr>
        <p:txBody>
          <a:bodyPr lIns="0" tIns="0" rIns="0" bIns="0"/>
          <a:lstStyle/>
          <a:p>
            <a:endParaRPr lang="en-GB" sz="2809" noProof="0"/>
          </a:p>
        </p:txBody>
      </p:sp>
      <p:pic>
        <p:nvPicPr>
          <p:cNvPr id="3" name="Picture 2" descr="C:\Users\Administrateur\Desktop\new_switch_rvb_rouge.png"/>
          <p:cNvPicPr>
            <a:picLocks noChangeAspect="1" noChangeArrowheads="1"/>
          </p:cNvPicPr>
          <p:nvPr userDrawn="1"/>
        </p:nvPicPr>
        <p:blipFill>
          <a:blip r:embed="rId2" cstate="print"/>
          <a:srcRect/>
          <a:stretch>
            <a:fillRect/>
          </a:stretch>
        </p:blipFill>
        <p:spPr bwMode="auto">
          <a:xfrm>
            <a:off x="2918549" y="1097975"/>
            <a:ext cx="5088878" cy="4580261"/>
          </a:xfrm>
          <a:prstGeom prst="rect">
            <a:avLst/>
          </a:prstGeom>
          <a:noFill/>
          <a:ln w="9525">
            <a:noFill/>
            <a:miter lim="800000"/>
            <a:headEnd/>
            <a:tailEnd/>
          </a:ln>
        </p:spPr>
      </p:pic>
      <p:pic>
        <p:nvPicPr>
          <p:cNvPr id="4" name="Picture 2"/>
          <p:cNvPicPr>
            <a:picLocks noChangeAspect="1" noChangeArrowheads="1"/>
          </p:cNvPicPr>
          <p:nvPr userDrawn="1"/>
        </p:nvPicPr>
        <p:blipFill>
          <a:blip r:embed="rId3" cstate="print"/>
          <a:srcRect/>
          <a:stretch>
            <a:fillRect/>
          </a:stretch>
        </p:blipFill>
        <p:spPr bwMode="auto">
          <a:xfrm>
            <a:off x="423661" y="399039"/>
            <a:ext cx="899348" cy="899693"/>
          </a:xfrm>
          <a:prstGeom prst="rect">
            <a:avLst/>
          </a:prstGeom>
          <a:noFill/>
          <a:ln w="9525">
            <a:noFill/>
            <a:miter lim="800000"/>
            <a:headEnd/>
            <a:tailEnd/>
          </a:ln>
        </p:spPr>
      </p:pic>
      <p:sp>
        <p:nvSpPr>
          <p:cNvPr id="5" name="Titre 1"/>
          <p:cNvSpPr txBox="1">
            <a:spLocks/>
          </p:cNvSpPr>
          <p:nvPr/>
        </p:nvSpPr>
        <p:spPr>
          <a:xfrm>
            <a:off x="6176521" y="1839044"/>
            <a:ext cx="6015479" cy="1112846"/>
          </a:xfrm>
          <a:prstGeom prst="rect">
            <a:avLst/>
          </a:prstGeom>
        </p:spPr>
        <p:txBody>
          <a:bodyPr lIns="0" tIns="0" rIns="0" bIns="0"/>
          <a:lstStyle>
            <a:lvl1pPr algn="l" defTabSz="696913" rtl="0" fontAlgn="base">
              <a:lnSpc>
                <a:spcPct val="85000"/>
              </a:lnSpc>
              <a:spcBef>
                <a:spcPct val="0"/>
              </a:spcBef>
              <a:spcAft>
                <a:spcPct val="0"/>
              </a:spcAft>
              <a:defRPr sz="6800" kern="1200">
                <a:solidFill>
                  <a:schemeClr val="bg1"/>
                </a:solidFill>
                <a:latin typeface="+mj-lt"/>
                <a:ea typeface="+mj-ea"/>
                <a:cs typeface="+mj-cs"/>
              </a:defRPr>
            </a:lvl1pPr>
            <a:lvl2pPr algn="ctr" defTabSz="696913" rtl="0" fontAlgn="base">
              <a:spcBef>
                <a:spcPct val="0"/>
              </a:spcBef>
              <a:spcAft>
                <a:spcPct val="0"/>
              </a:spcAft>
              <a:defRPr sz="3400">
                <a:solidFill>
                  <a:schemeClr val="tx1"/>
                </a:solidFill>
                <a:latin typeface="Calibri" pitchFamily="34" charset="0"/>
              </a:defRPr>
            </a:lvl2pPr>
            <a:lvl3pPr algn="ctr" defTabSz="696913" rtl="0" fontAlgn="base">
              <a:spcBef>
                <a:spcPct val="0"/>
              </a:spcBef>
              <a:spcAft>
                <a:spcPct val="0"/>
              </a:spcAft>
              <a:defRPr sz="3400">
                <a:solidFill>
                  <a:schemeClr val="tx1"/>
                </a:solidFill>
                <a:latin typeface="Calibri" pitchFamily="34" charset="0"/>
              </a:defRPr>
            </a:lvl3pPr>
            <a:lvl4pPr algn="ctr" defTabSz="696913" rtl="0" fontAlgn="base">
              <a:spcBef>
                <a:spcPct val="0"/>
              </a:spcBef>
              <a:spcAft>
                <a:spcPct val="0"/>
              </a:spcAft>
              <a:defRPr sz="3400">
                <a:solidFill>
                  <a:schemeClr val="tx1"/>
                </a:solidFill>
                <a:latin typeface="Calibri" pitchFamily="34" charset="0"/>
              </a:defRPr>
            </a:lvl4pPr>
            <a:lvl5pPr algn="ctr" defTabSz="696913" rtl="0" fontAlgn="base">
              <a:spcBef>
                <a:spcPct val="0"/>
              </a:spcBef>
              <a:spcAft>
                <a:spcPct val="0"/>
              </a:spcAft>
              <a:defRPr sz="3400">
                <a:solidFill>
                  <a:schemeClr val="tx1"/>
                </a:solidFill>
                <a:latin typeface="Calibri" pitchFamily="34" charset="0"/>
              </a:defRPr>
            </a:lvl5pPr>
            <a:lvl6pPr marL="457200" algn="ctr" defTabSz="696913" rtl="0" fontAlgn="base">
              <a:spcBef>
                <a:spcPct val="0"/>
              </a:spcBef>
              <a:spcAft>
                <a:spcPct val="0"/>
              </a:spcAft>
              <a:defRPr sz="3400">
                <a:solidFill>
                  <a:schemeClr val="tx1"/>
                </a:solidFill>
                <a:latin typeface="Calibri" pitchFamily="34" charset="0"/>
              </a:defRPr>
            </a:lvl6pPr>
            <a:lvl7pPr marL="914400" algn="ctr" defTabSz="696913" rtl="0" fontAlgn="base">
              <a:spcBef>
                <a:spcPct val="0"/>
              </a:spcBef>
              <a:spcAft>
                <a:spcPct val="0"/>
              </a:spcAft>
              <a:defRPr sz="3400">
                <a:solidFill>
                  <a:schemeClr val="tx1"/>
                </a:solidFill>
                <a:latin typeface="Calibri" pitchFamily="34" charset="0"/>
              </a:defRPr>
            </a:lvl7pPr>
            <a:lvl8pPr marL="1371600" algn="ctr" defTabSz="696913" rtl="0" fontAlgn="base">
              <a:spcBef>
                <a:spcPct val="0"/>
              </a:spcBef>
              <a:spcAft>
                <a:spcPct val="0"/>
              </a:spcAft>
              <a:defRPr sz="3400">
                <a:solidFill>
                  <a:schemeClr val="tx1"/>
                </a:solidFill>
                <a:latin typeface="Calibri" pitchFamily="34" charset="0"/>
              </a:defRPr>
            </a:lvl8pPr>
            <a:lvl9pPr marL="1828800" algn="ctr" defTabSz="696913" rtl="0" fontAlgn="base">
              <a:spcBef>
                <a:spcPct val="0"/>
              </a:spcBef>
              <a:spcAft>
                <a:spcPct val="0"/>
              </a:spcAft>
              <a:defRPr sz="3400">
                <a:solidFill>
                  <a:schemeClr val="tx1"/>
                </a:solidFill>
                <a:latin typeface="Calibri" pitchFamily="34" charset="0"/>
              </a:defRPr>
            </a:lvl9pPr>
          </a:lstStyle>
          <a:p>
            <a:pPr eaLnBrk="1" hangingPunct="1">
              <a:defRPr/>
            </a:pPr>
            <a:r>
              <a:rPr lang="en-GB" sz="8428" noProof="0"/>
              <a:t>Title 1</a:t>
            </a:r>
          </a:p>
        </p:txBody>
      </p:sp>
      <p:sp>
        <p:nvSpPr>
          <p:cNvPr id="6" name="Titre 2"/>
          <p:cNvSpPr txBox="1">
            <a:spLocks/>
          </p:cNvSpPr>
          <p:nvPr/>
        </p:nvSpPr>
        <p:spPr>
          <a:xfrm>
            <a:off x="5121087" y="2974196"/>
            <a:ext cx="7070914" cy="1343345"/>
          </a:xfrm>
          <a:prstGeom prst="rect">
            <a:avLst/>
          </a:prstGeom>
        </p:spPr>
        <p:txBody>
          <a:bodyPr/>
          <a:lstStyle>
            <a:lvl1pPr marL="0" indent="0" algn="l" defTabSz="696913" rtl="0" fontAlgn="base">
              <a:spcBef>
                <a:spcPct val="20000"/>
              </a:spcBef>
              <a:spcAft>
                <a:spcPct val="0"/>
              </a:spcAft>
              <a:buFont typeface="Arial" charset="0"/>
              <a:buNone/>
              <a:defRPr sz="6800" kern="1200" baseline="0">
                <a:solidFill>
                  <a:schemeClr val="bg1"/>
                </a:solidFill>
                <a:latin typeface="+mj-lt"/>
                <a:ea typeface="+mn-ea"/>
                <a:cs typeface="+mn-cs"/>
              </a:defRPr>
            </a:lvl1pPr>
            <a:lvl2pPr marL="565150" indent="-217488" algn="l" defTabSz="696913" rtl="0" fontAlgn="base">
              <a:spcBef>
                <a:spcPct val="20000"/>
              </a:spcBef>
              <a:spcAft>
                <a:spcPct val="0"/>
              </a:spcAft>
              <a:buFont typeface="Arial" charset="0"/>
              <a:buChar char="–"/>
              <a:defRPr sz="2100" kern="1200">
                <a:solidFill>
                  <a:schemeClr val="tx1"/>
                </a:solidFill>
                <a:latin typeface="+mn-lt"/>
                <a:ea typeface="+mn-ea"/>
                <a:cs typeface="+mn-cs"/>
              </a:defRPr>
            </a:lvl2pPr>
            <a:lvl3pPr marL="871538" indent="-173038" algn="l" defTabSz="696913" rtl="0" fontAlgn="base">
              <a:spcBef>
                <a:spcPct val="20000"/>
              </a:spcBef>
              <a:spcAft>
                <a:spcPct val="0"/>
              </a:spcAft>
              <a:buFont typeface="Arial" charset="0"/>
              <a:buChar char="•"/>
              <a:defRPr kern="1200">
                <a:solidFill>
                  <a:schemeClr val="tx1"/>
                </a:solidFill>
                <a:latin typeface="+mn-lt"/>
                <a:ea typeface="+mn-ea"/>
                <a:cs typeface="+mn-cs"/>
              </a:defRPr>
            </a:lvl3pPr>
            <a:lvl4pPr marL="1219200" indent="-173038" algn="l" defTabSz="696913" rtl="0" fontAlgn="base">
              <a:spcBef>
                <a:spcPct val="20000"/>
              </a:spcBef>
              <a:spcAft>
                <a:spcPct val="0"/>
              </a:spcAft>
              <a:buFont typeface="Arial" charset="0"/>
              <a:buChar char="–"/>
              <a:defRPr sz="1500" kern="1200">
                <a:solidFill>
                  <a:schemeClr val="tx1"/>
                </a:solidFill>
                <a:latin typeface="+mn-lt"/>
                <a:ea typeface="+mn-ea"/>
                <a:cs typeface="+mn-cs"/>
              </a:defRPr>
            </a:lvl4pPr>
            <a:lvl5pPr marL="1568450" indent="-173038" algn="l" defTabSz="696913" rtl="0" fontAlgn="base">
              <a:spcBef>
                <a:spcPct val="20000"/>
              </a:spcBef>
              <a:spcAft>
                <a:spcPct val="0"/>
              </a:spcAft>
              <a:buFont typeface="Arial" charset="0"/>
              <a:buChar char="»"/>
              <a:defRPr sz="1500" kern="1200">
                <a:solidFill>
                  <a:schemeClr val="tx1"/>
                </a:solidFill>
                <a:latin typeface="+mn-lt"/>
                <a:ea typeface="+mn-ea"/>
                <a:cs typeface="+mn-cs"/>
              </a:defRPr>
            </a:lvl5pPr>
            <a:lvl6pPr marL="1917634" indent="-174330" algn="l" defTabSz="697321"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66295" indent="-174330" algn="l" defTabSz="697321"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614955" indent="-174330" algn="l" defTabSz="697321"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63616" indent="-174330" algn="l" defTabSz="697321"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eaLnBrk="1" hangingPunct="1">
              <a:defRPr/>
            </a:pPr>
            <a:r>
              <a:rPr lang="en-GB" sz="8428" noProof="0"/>
              <a:t>Title 2</a:t>
            </a:r>
          </a:p>
        </p:txBody>
      </p:sp>
      <p:sp>
        <p:nvSpPr>
          <p:cNvPr id="7" name="Date / Lieu"/>
          <p:cNvSpPr txBox="1">
            <a:spLocks/>
          </p:cNvSpPr>
          <p:nvPr/>
        </p:nvSpPr>
        <p:spPr>
          <a:xfrm>
            <a:off x="4320839" y="4530691"/>
            <a:ext cx="7871161" cy="696458"/>
          </a:xfrm>
          <a:prstGeom prst="rect">
            <a:avLst/>
          </a:prstGeom>
        </p:spPr>
        <p:txBody>
          <a:bodyPr/>
          <a:lstStyle>
            <a:lvl1pPr marL="0" indent="0" algn="l" defTabSz="696913" rtl="0" fontAlgn="base">
              <a:spcBef>
                <a:spcPct val="20000"/>
              </a:spcBef>
              <a:spcAft>
                <a:spcPct val="0"/>
              </a:spcAft>
              <a:buFont typeface="Arial" charset="0"/>
              <a:buNone/>
              <a:defRPr sz="3400" kern="1200">
                <a:solidFill>
                  <a:schemeClr val="bg1"/>
                </a:solidFill>
                <a:latin typeface="+mn-lt"/>
                <a:ea typeface="+mn-ea"/>
                <a:cs typeface="+mn-cs"/>
              </a:defRPr>
            </a:lvl1pPr>
            <a:lvl2pPr marL="457200" indent="0" algn="ctr" defTabSz="696913" rtl="0" fontAlgn="base">
              <a:spcBef>
                <a:spcPct val="20000"/>
              </a:spcBef>
              <a:spcAft>
                <a:spcPct val="0"/>
              </a:spcAft>
              <a:buFont typeface="Arial" charset="0"/>
              <a:buNone/>
              <a:defRPr sz="2100" kern="1200">
                <a:solidFill>
                  <a:schemeClr val="tx1">
                    <a:tint val="75000"/>
                  </a:schemeClr>
                </a:solidFill>
                <a:latin typeface="+mn-lt"/>
                <a:ea typeface="+mn-ea"/>
                <a:cs typeface="+mn-cs"/>
              </a:defRPr>
            </a:lvl2pPr>
            <a:lvl3pPr marL="914400" indent="0" algn="ctr" defTabSz="696913" rtl="0" fontAlgn="base">
              <a:spcBef>
                <a:spcPct val="20000"/>
              </a:spcBef>
              <a:spcAft>
                <a:spcPct val="0"/>
              </a:spcAft>
              <a:buFont typeface="Arial" charset="0"/>
              <a:buNone/>
              <a:defRPr kern="1200">
                <a:solidFill>
                  <a:schemeClr val="tx1">
                    <a:tint val="75000"/>
                  </a:schemeClr>
                </a:solidFill>
                <a:latin typeface="+mn-lt"/>
                <a:ea typeface="+mn-ea"/>
                <a:cs typeface="+mn-cs"/>
              </a:defRPr>
            </a:lvl3pPr>
            <a:lvl4pPr marL="1371600" indent="0" algn="ctr" defTabSz="696913" rtl="0" fontAlgn="base">
              <a:spcBef>
                <a:spcPct val="20000"/>
              </a:spcBef>
              <a:spcAft>
                <a:spcPct val="0"/>
              </a:spcAft>
              <a:buFont typeface="Arial" charset="0"/>
              <a:buNone/>
              <a:defRPr sz="1500" kern="1200">
                <a:solidFill>
                  <a:schemeClr val="tx1">
                    <a:tint val="75000"/>
                  </a:schemeClr>
                </a:solidFill>
                <a:latin typeface="+mn-lt"/>
                <a:ea typeface="+mn-ea"/>
                <a:cs typeface="+mn-cs"/>
              </a:defRPr>
            </a:lvl4pPr>
            <a:lvl5pPr marL="1828800" indent="0" algn="ctr" defTabSz="696913" rtl="0" fontAlgn="base">
              <a:spcBef>
                <a:spcPct val="20000"/>
              </a:spcBef>
              <a:spcAft>
                <a:spcPct val="0"/>
              </a:spcAft>
              <a:buFont typeface="Arial" charset="0"/>
              <a:buNone/>
              <a:defRPr sz="1500" kern="1200">
                <a:solidFill>
                  <a:schemeClr val="tx1">
                    <a:tint val="75000"/>
                  </a:schemeClr>
                </a:solidFill>
                <a:latin typeface="+mn-lt"/>
                <a:ea typeface="+mn-ea"/>
                <a:cs typeface="+mn-cs"/>
              </a:defRPr>
            </a:lvl5pPr>
            <a:lvl6pPr marL="2286000" indent="0" algn="ctr" defTabSz="697321" rtl="0" eaLnBrk="1" latinLnBrk="0" hangingPunct="1">
              <a:spcBef>
                <a:spcPct val="20000"/>
              </a:spcBef>
              <a:buFont typeface="Arial" pitchFamily="34" charset="0"/>
              <a:buNone/>
              <a:defRPr sz="1500" kern="1200">
                <a:solidFill>
                  <a:schemeClr val="tx1">
                    <a:tint val="75000"/>
                  </a:schemeClr>
                </a:solidFill>
                <a:latin typeface="+mn-lt"/>
                <a:ea typeface="+mn-ea"/>
                <a:cs typeface="+mn-cs"/>
              </a:defRPr>
            </a:lvl6pPr>
            <a:lvl7pPr marL="2743200" indent="0" algn="ctr" defTabSz="697321" rtl="0" eaLnBrk="1" latinLnBrk="0" hangingPunct="1">
              <a:spcBef>
                <a:spcPct val="20000"/>
              </a:spcBef>
              <a:buFont typeface="Arial" pitchFamily="34" charset="0"/>
              <a:buNone/>
              <a:defRPr sz="1500" kern="1200">
                <a:solidFill>
                  <a:schemeClr val="tx1">
                    <a:tint val="75000"/>
                  </a:schemeClr>
                </a:solidFill>
                <a:latin typeface="+mn-lt"/>
                <a:ea typeface="+mn-ea"/>
                <a:cs typeface="+mn-cs"/>
              </a:defRPr>
            </a:lvl7pPr>
            <a:lvl8pPr marL="3200400" indent="0" algn="ctr" defTabSz="697321" rtl="0" eaLnBrk="1" latinLnBrk="0" hangingPunct="1">
              <a:spcBef>
                <a:spcPct val="20000"/>
              </a:spcBef>
              <a:buFont typeface="Arial" pitchFamily="34" charset="0"/>
              <a:buNone/>
              <a:defRPr sz="1500" kern="1200">
                <a:solidFill>
                  <a:schemeClr val="tx1">
                    <a:tint val="75000"/>
                  </a:schemeClr>
                </a:solidFill>
                <a:latin typeface="+mn-lt"/>
                <a:ea typeface="+mn-ea"/>
                <a:cs typeface="+mn-cs"/>
              </a:defRPr>
            </a:lvl8pPr>
            <a:lvl9pPr marL="3657600" indent="0" algn="ctr" defTabSz="697321" rtl="0" eaLnBrk="1" latinLnBrk="0" hangingPunct="1">
              <a:spcBef>
                <a:spcPct val="20000"/>
              </a:spcBef>
              <a:buFont typeface="Arial" pitchFamily="34" charset="0"/>
              <a:buNone/>
              <a:defRPr sz="1500" kern="1200">
                <a:solidFill>
                  <a:schemeClr val="tx1">
                    <a:tint val="75000"/>
                  </a:schemeClr>
                </a:solidFill>
                <a:latin typeface="+mn-lt"/>
                <a:ea typeface="+mn-ea"/>
                <a:cs typeface="+mn-cs"/>
              </a:defRPr>
            </a:lvl9pPr>
          </a:lstStyle>
          <a:p>
            <a:pPr eaLnBrk="1" hangingPunct="1">
              <a:defRPr/>
            </a:pPr>
            <a:r>
              <a:rPr lang="en-GB" sz="4682" noProof="0">
                <a:latin typeface="+mj-lt"/>
              </a:rPr>
              <a:t>Date / Place</a:t>
            </a:r>
          </a:p>
        </p:txBody>
      </p:sp>
    </p:spTree>
    <p:extLst>
      <p:ext uri="{BB962C8B-B14F-4D97-AF65-F5344CB8AC3E}">
        <p14:creationId xmlns:p14="http://schemas.microsoft.com/office/powerpoint/2010/main" val="17360855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Diapositive de titre + texte puces">
    <p:bg>
      <p:bgRef idx="1001">
        <a:schemeClr val="bg1"/>
      </p:bgRef>
    </p:bg>
    <p:spTree>
      <p:nvGrpSpPr>
        <p:cNvPr id="1" name=""/>
        <p:cNvGrpSpPr/>
        <p:nvPr/>
      </p:nvGrpSpPr>
      <p:grpSpPr>
        <a:xfrm>
          <a:off x="0" y="0"/>
          <a:ext cx="0" cy="0"/>
          <a:chOff x="0" y="0"/>
          <a:chExt cx="0" cy="0"/>
        </a:xfrm>
      </p:grpSpPr>
      <p:pic>
        <p:nvPicPr>
          <p:cNvPr id="6" name="Logo AXA" descr="\\Mac\AllFiles\Volumes\DOSSIERS EN COURS\17_1098 AXA_Creation_gabarits\elements\png\new_logo_axa_rgb.png"/>
          <p:cNvPicPr>
            <a:picLocks noChangeAspect="1" noChangeArrowheads="1"/>
          </p:cNvPicPr>
          <p:nvPr userDrawn="1"/>
        </p:nvPicPr>
        <p:blipFill>
          <a:blip r:embed="rId2" cstate="print"/>
          <a:srcRect/>
          <a:stretch>
            <a:fillRect/>
          </a:stretch>
        </p:blipFill>
        <p:spPr bwMode="auto">
          <a:xfrm>
            <a:off x="11637031" y="6302818"/>
            <a:ext cx="279962" cy="280069"/>
          </a:xfrm>
          <a:prstGeom prst="rect">
            <a:avLst/>
          </a:prstGeom>
          <a:noFill/>
          <a:ln w="9525">
            <a:noFill/>
            <a:miter lim="800000"/>
            <a:headEnd/>
            <a:tailEnd/>
          </a:ln>
        </p:spPr>
      </p:pic>
      <p:sp>
        <p:nvSpPr>
          <p:cNvPr id="12" name="Sommaire"/>
          <p:cNvSpPr>
            <a:spLocks noGrp="1"/>
          </p:cNvSpPr>
          <p:nvPr>
            <p:ph type="title" hasCustomPrompt="1"/>
          </p:nvPr>
        </p:nvSpPr>
        <p:spPr>
          <a:xfrm>
            <a:off x="365194" y="428781"/>
            <a:ext cx="11461612" cy="449642"/>
          </a:xfrm>
          <a:prstGeom prst="rect">
            <a:avLst/>
          </a:prstGeom>
        </p:spPr>
        <p:txBody>
          <a:bodyPr lIns="0" tIns="0" rIns="0" bIns="0" anchor="t"/>
          <a:lstStyle>
            <a:lvl1pPr algn="l">
              <a:defRPr sz="2965">
                <a:solidFill>
                  <a:srgbClr val="00008F"/>
                </a:solidFill>
                <a:latin typeface="+mj-lt"/>
              </a:defRPr>
            </a:lvl1pPr>
          </a:lstStyle>
          <a:p>
            <a:r>
              <a:rPr lang="en-GB" noProof="0"/>
              <a:t>Click to edit Master title style</a:t>
            </a:r>
          </a:p>
        </p:txBody>
      </p:sp>
      <p:sp>
        <p:nvSpPr>
          <p:cNvPr id="14" name="Espace réservé du texte 4"/>
          <p:cNvSpPr>
            <a:spLocks noGrp="1"/>
          </p:cNvSpPr>
          <p:nvPr>
            <p:ph type="body" sz="quarter" idx="11" hasCustomPrompt="1"/>
          </p:nvPr>
        </p:nvSpPr>
        <p:spPr>
          <a:xfrm>
            <a:off x="365194" y="899284"/>
            <a:ext cx="11461475" cy="337232"/>
          </a:xfrm>
          <a:prstGeom prst="rect">
            <a:avLst/>
          </a:prstGeom>
        </p:spPr>
        <p:txBody>
          <a:bodyPr lIns="0" tIns="0" rIns="0" bIns="0" anchor="t"/>
          <a:lstStyle>
            <a:lvl1pPr marL="0" indent="0">
              <a:buNone/>
              <a:defRPr sz="2341">
                <a:solidFill>
                  <a:srgbClr val="027180"/>
                </a:solidFill>
                <a:latin typeface="+mj-lt"/>
              </a:defRPr>
            </a:lvl1pPr>
          </a:lstStyle>
          <a:p>
            <a:pPr lvl="0"/>
            <a:r>
              <a:rPr lang="en-GB" noProof="0"/>
              <a:t>Click to edit Master text styles</a:t>
            </a:r>
          </a:p>
        </p:txBody>
      </p:sp>
      <p:sp>
        <p:nvSpPr>
          <p:cNvPr id="9" name="Espace réservé du contenu 8"/>
          <p:cNvSpPr>
            <a:spLocks noGrp="1"/>
          </p:cNvSpPr>
          <p:nvPr>
            <p:ph sz="quarter" idx="13" hasCustomPrompt="1"/>
          </p:nvPr>
        </p:nvSpPr>
        <p:spPr>
          <a:xfrm>
            <a:off x="304928" y="1511883"/>
            <a:ext cx="11408128" cy="4550519"/>
          </a:xfrm>
          <a:prstGeom prst="rect">
            <a:avLst/>
          </a:prstGeom>
        </p:spPr>
        <p:txBody>
          <a:bodyPr/>
          <a:lstStyle>
            <a:lvl1pPr>
              <a:lnSpc>
                <a:spcPct val="100000"/>
              </a:lnSpc>
              <a:buClr>
                <a:srgbClr val="027180"/>
              </a:buClr>
              <a:buSzPct val="85000"/>
              <a:buFont typeface="fleche_rond" pitchFamily="2" charset="0"/>
              <a:buChar char=""/>
              <a:defRPr sz="2185"/>
            </a:lvl1pPr>
            <a:lvl2pPr>
              <a:lnSpc>
                <a:spcPct val="100000"/>
              </a:lnSpc>
              <a:buClr>
                <a:srgbClr val="027180"/>
              </a:buClr>
              <a:buSzPct val="85000"/>
              <a:buFont typeface="fleche_rond" pitchFamily="2" charset="0"/>
              <a:buChar char=""/>
              <a:defRPr sz="1873"/>
            </a:lvl2pPr>
            <a:lvl3pPr marL="1261105" indent="-279971">
              <a:lnSpc>
                <a:spcPct val="100000"/>
              </a:lnSpc>
              <a:buFont typeface="Source Sans Pro" pitchFamily="34" charset="0"/>
              <a:buChar char="–"/>
              <a:defRPr sz="1561"/>
            </a:lvl3pPr>
            <a:lvl4pPr marL="1399851" indent="-138746">
              <a:lnSpc>
                <a:spcPct val="100000"/>
              </a:lnSpc>
              <a:buFont typeface="Source Sans Pro" pitchFamily="34" charset="0"/>
              <a:buChar char="•"/>
              <a:defRPr sz="1249"/>
            </a:lvl4pPr>
            <a:lvl5pPr marL="1677344" indent="-138746">
              <a:lnSpc>
                <a:spcPct val="100000"/>
              </a:lnSpc>
              <a:buFont typeface="Source Sans Pro" pitchFamily="34" charset="0"/>
              <a:buChar char="&gt;"/>
              <a:defRPr sz="936"/>
            </a:lvl5pPr>
          </a:lstStyle>
          <a:p>
            <a:pPr lvl="0"/>
            <a:r>
              <a:rPr lang="en-GB" noProof="0"/>
              <a:t>Click to edit Master text styles</a:t>
            </a:r>
          </a:p>
          <a:p>
            <a:pPr lvl="1"/>
            <a:r>
              <a:rPr lang="en-GB" noProof="0"/>
              <a:t>Second level </a:t>
            </a:r>
          </a:p>
          <a:p>
            <a:pPr lvl="2"/>
            <a:r>
              <a:rPr lang="en-GB" noProof="0"/>
              <a:t>Third level</a:t>
            </a:r>
          </a:p>
          <a:p>
            <a:pPr lvl="3"/>
            <a:r>
              <a:rPr lang="en-GB" noProof="0"/>
              <a:t>Fourth level</a:t>
            </a:r>
          </a:p>
          <a:p>
            <a:pPr lvl="4"/>
            <a:r>
              <a:rPr lang="en-GB" noProof="0"/>
              <a:t>Fifth level</a:t>
            </a:r>
          </a:p>
        </p:txBody>
      </p:sp>
      <p:sp>
        <p:nvSpPr>
          <p:cNvPr id="32" name="Espace réservé du numéro de diapositive 4"/>
          <p:cNvSpPr>
            <a:spLocks noGrp="1"/>
          </p:cNvSpPr>
          <p:nvPr>
            <p:ph type="sldNum" sz="quarter" idx="14"/>
          </p:nvPr>
        </p:nvSpPr>
        <p:spPr>
          <a:xfrm>
            <a:off x="364200" y="6406912"/>
            <a:ext cx="336946" cy="225542"/>
          </a:xfrm>
          <a:prstGeom prst="rect">
            <a:avLst/>
          </a:prstGeom>
        </p:spPr>
        <p:txBody>
          <a:bodyPr anchor="ctr"/>
          <a:lstStyle>
            <a:lvl1pPr>
              <a:defRPr/>
            </a:lvl1pPr>
          </a:lstStyle>
          <a:p>
            <a:fld id="{438FEFB8-6B6E-4DC1-A5E4-A1258711B442}" type="slidenum">
              <a:rPr lang="en-GB" noProof="0" smtClean="0"/>
              <a:pPr/>
              <a:t>‹#›</a:t>
            </a:fld>
            <a:endParaRPr lang="en-GB" noProof="0"/>
          </a:p>
        </p:txBody>
      </p:sp>
      <p:sp>
        <p:nvSpPr>
          <p:cNvPr id="2" name="Espace réservé de la date 1"/>
          <p:cNvSpPr>
            <a:spLocks noGrp="1"/>
          </p:cNvSpPr>
          <p:nvPr>
            <p:ph type="dt" sz="half" idx="15"/>
          </p:nvPr>
        </p:nvSpPr>
        <p:spPr/>
        <p:txBody>
          <a:bodyPr/>
          <a:lstStyle/>
          <a:p>
            <a:r>
              <a:rPr lang="fr-FR" err="1"/>
              <a:t>Title</a:t>
            </a:r>
            <a:r>
              <a:rPr lang="fr-FR"/>
              <a:t> of the </a:t>
            </a:r>
            <a:r>
              <a:rPr lang="fr-FR" err="1"/>
              <a:t>presentation</a:t>
            </a:r>
            <a:r>
              <a:rPr lang="fr-FR"/>
              <a:t> l Date</a:t>
            </a:r>
          </a:p>
        </p:txBody>
      </p:sp>
      <p:sp>
        <p:nvSpPr>
          <p:cNvPr id="3" name="Espace réservé du pied de page 2"/>
          <p:cNvSpPr>
            <a:spLocks noGrp="1"/>
          </p:cNvSpPr>
          <p:nvPr>
            <p:ph type="ftr" sz="quarter" idx="16"/>
          </p:nvPr>
        </p:nvSpPr>
        <p:spPr/>
        <p:txBody>
          <a:bodyPr/>
          <a:lstStyle>
            <a:lvl1pPr>
              <a:defRPr sz="1249">
                <a:solidFill>
                  <a:srgbClr val="FF0000"/>
                </a:solidFill>
              </a:defRPr>
            </a:lvl1pPr>
          </a:lstStyle>
          <a:p>
            <a:r>
              <a:rPr lang="fr-FR"/>
              <a:t>CONFIDENTIALITY LEVEL</a:t>
            </a:r>
          </a:p>
        </p:txBody>
      </p:sp>
    </p:spTree>
    <p:extLst>
      <p:ext uri="{BB962C8B-B14F-4D97-AF65-F5344CB8AC3E}">
        <p14:creationId xmlns:p14="http://schemas.microsoft.com/office/powerpoint/2010/main" val="1482752919"/>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pic>
        <p:nvPicPr>
          <p:cNvPr id="5" name="Logo AXA" descr="\\Mac\AllFiles\Volumes\DOSSIERS EN COURS\17_1098 AXA_Creation_gabarits\elements\png\new_logo_axa_rgb.png"/>
          <p:cNvPicPr>
            <a:picLocks noChangeAspect="1" noChangeArrowheads="1"/>
          </p:cNvPicPr>
          <p:nvPr userDrawn="1"/>
        </p:nvPicPr>
        <p:blipFill>
          <a:blip r:embed="rId2" cstate="print"/>
          <a:srcRect/>
          <a:stretch>
            <a:fillRect/>
          </a:stretch>
        </p:blipFill>
        <p:spPr bwMode="auto">
          <a:xfrm>
            <a:off x="11637031" y="6302818"/>
            <a:ext cx="279962" cy="280069"/>
          </a:xfrm>
          <a:prstGeom prst="rect">
            <a:avLst/>
          </a:prstGeom>
          <a:noFill/>
          <a:ln w="9525">
            <a:noFill/>
            <a:miter lim="800000"/>
            <a:headEnd/>
            <a:tailEnd/>
          </a:ln>
        </p:spPr>
      </p:pic>
      <p:sp>
        <p:nvSpPr>
          <p:cNvPr id="13" name="Sommaire"/>
          <p:cNvSpPr>
            <a:spLocks noGrp="1"/>
          </p:cNvSpPr>
          <p:nvPr>
            <p:ph type="title" hasCustomPrompt="1"/>
          </p:nvPr>
        </p:nvSpPr>
        <p:spPr>
          <a:xfrm>
            <a:off x="365194" y="428781"/>
            <a:ext cx="11461612" cy="449642"/>
          </a:xfrm>
          <a:prstGeom prst="rect">
            <a:avLst/>
          </a:prstGeom>
        </p:spPr>
        <p:txBody>
          <a:bodyPr lIns="0" tIns="0" rIns="0" bIns="0" anchor="t"/>
          <a:lstStyle>
            <a:lvl1pPr algn="l">
              <a:defRPr sz="2965">
                <a:solidFill>
                  <a:srgbClr val="00008F"/>
                </a:solidFill>
                <a:latin typeface="+mj-lt"/>
              </a:defRPr>
            </a:lvl1pPr>
          </a:lstStyle>
          <a:p>
            <a:r>
              <a:rPr lang="en-GB" noProof="0"/>
              <a:t>Click to edit Master title style</a:t>
            </a:r>
          </a:p>
        </p:txBody>
      </p:sp>
      <p:sp>
        <p:nvSpPr>
          <p:cNvPr id="28" name="Espace réservé du numéro de diapositive 4"/>
          <p:cNvSpPr>
            <a:spLocks noGrp="1"/>
          </p:cNvSpPr>
          <p:nvPr>
            <p:ph type="sldNum" sz="quarter" idx="14"/>
          </p:nvPr>
        </p:nvSpPr>
        <p:spPr>
          <a:xfrm>
            <a:off x="364200" y="6406912"/>
            <a:ext cx="336946" cy="225542"/>
          </a:xfrm>
          <a:prstGeom prst="rect">
            <a:avLst/>
          </a:prstGeom>
        </p:spPr>
        <p:txBody>
          <a:bodyPr anchor="ctr"/>
          <a:lstStyle>
            <a:lvl1pPr>
              <a:defRPr/>
            </a:lvl1pPr>
          </a:lstStyle>
          <a:p>
            <a:fld id="{438FEFB8-6B6E-4DC1-A5E4-A1258711B442}" type="slidenum">
              <a:rPr lang="en-GB" noProof="0" smtClean="0"/>
              <a:pPr/>
              <a:t>‹#›</a:t>
            </a:fld>
            <a:endParaRPr lang="en-GB" noProof="0"/>
          </a:p>
        </p:txBody>
      </p:sp>
      <p:sp>
        <p:nvSpPr>
          <p:cNvPr id="2" name="Espace réservé de la date 1"/>
          <p:cNvSpPr>
            <a:spLocks noGrp="1"/>
          </p:cNvSpPr>
          <p:nvPr>
            <p:ph type="dt" sz="half" idx="15"/>
          </p:nvPr>
        </p:nvSpPr>
        <p:spPr/>
        <p:txBody>
          <a:bodyPr/>
          <a:lstStyle/>
          <a:p>
            <a:r>
              <a:rPr lang="fr-FR" err="1"/>
              <a:t>Title</a:t>
            </a:r>
            <a:r>
              <a:rPr lang="fr-FR"/>
              <a:t> of the </a:t>
            </a:r>
            <a:r>
              <a:rPr lang="fr-FR" err="1"/>
              <a:t>presentation</a:t>
            </a:r>
            <a:r>
              <a:rPr lang="fr-FR"/>
              <a:t> l Date</a:t>
            </a:r>
          </a:p>
        </p:txBody>
      </p:sp>
      <p:sp>
        <p:nvSpPr>
          <p:cNvPr id="3" name="Espace réservé du pied de page 2"/>
          <p:cNvSpPr>
            <a:spLocks noGrp="1"/>
          </p:cNvSpPr>
          <p:nvPr>
            <p:ph type="ftr" sz="quarter" idx="16"/>
          </p:nvPr>
        </p:nvSpPr>
        <p:spPr/>
        <p:txBody>
          <a:bodyPr/>
          <a:lstStyle/>
          <a:p>
            <a:r>
              <a:rPr lang="fr-FR"/>
              <a:t>CONFIDENTIALITY LEVEL</a:t>
            </a:r>
          </a:p>
        </p:txBody>
      </p:sp>
    </p:spTree>
    <p:extLst>
      <p:ext uri="{BB962C8B-B14F-4D97-AF65-F5344CB8AC3E}">
        <p14:creationId xmlns:p14="http://schemas.microsoft.com/office/powerpoint/2010/main" val="42707063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r>
              <a:rPr lang="fr-FR" err="1"/>
              <a:t>Title</a:t>
            </a:r>
            <a:r>
              <a:rPr lang="fr-FR"/>
              <a:t> of the </a:t>
            </a:r>
            <a:r>
              <a:rPr lang="fr-FR" err="1"/>
              <a:t>presentation</a:t>
            </a:r>
            <a:r>
              <a:rPr lang="fr-FR"/>
              <a:t> l Date</a:t>
            </a:r>
          </a:p>
        </p:txBody>
      </p:sp>
      <p:sp>
        <p:nvSpPr>
          <p:cNvPr id="3" name="Espace réservé du pied de page 2"/>
          <p:cNvSpPr>
            <a:spLocks noGrp="1"/>
          </p:cNvSpPr>
          <p:nvPr>
            <p:ph type="ftr" sz="quarter" idx="11"/>
          </p:nvPr>
        </p:nvSpPr>
        <p:spPr/>
        <p:txBody>
          <a:bodyPr/>
          <a:lstStyle/>
          <a:p>
            <a:r>
              <a:rPr lang="fr-FR"/>
              <a:t>CONFIDENTIALITY LEVEL</a:t>
            </a:r>
          </a:p>
        </p:txBody>
      </p:sp>
      <p:sp>
        <p:nvSpPr>
          <p:cNvPr id="4" name="Espace réservé du numéro de diapositive 3"/>
          <p:cNvSpPr>
            <a:spLocks noGrp="1"/>
          </p:cNvSpPr>
          <p:nvPr>
            <p:ph type="sldNum" sz="quarter" idx="12"/>
          </p:nvPr>
        </p:nvSpPr>
        <p:spPr>
          <a:xfrm>
            <a:off x="364200" y="6382717"/>
            <a:ext cx="336946" cy="225542"/>
          </a:xfrm>
          <a:prstGeom prst="rect">
            <a:avLst/>
          </a:prstGeom>
        </p:spPr>
        <p:txBody>
          <a:bodyPr/>
          <a:lstStyle/>
          <a:p>
            <a:fld id="{AB4D0077-BF62-4615-B421-B126B085B149}" type="slidenum">
              <a:rPr lang="en-GB" noProof="0" smtClean="0"/>
              <a:pPr/>
              <a:t>‹#›</a:t>
            </a:fld>
            <a:endParaRPr lang="en-GB" noProof="0"/>
          </a:p>
        </p:txBody>
      </p:sp>
    </p:spTree>
    <p:extLst>
      <p:ext uri="{BB962C8B-B14F-4D97-AF65-F5344CB8AC3E}">
        <p14:creationId xmlns:p14="http://schemas.microsoft.com/office/powerpoint/2010/main" val="5557609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Disposition im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88211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bk object 16"/>
          <p:cNvSpPr>
            <a:spLocks/>
          </p:cNvSpPr>
          <p:nvPr userDrawn="1"/>
        </p:nvSpPr>
        <p:spPr bwMode="auto">
          <a:xfrm>
            <a:off x="0" y="1"/>
            <a:ext cx="12192000" cy="6858000"/>
          </a:xfrm>
          <a:custGeom>
            <a:avLst/>
            <a:gdLst>
              <a:gd name="T0" fmla="*/ 0 w 10692130"/>
              <a:gd name="T1" fmla="*/ 28 h 7560309"/>
              <a:gd name="T2" fmla="*/ 7838 w 10692130"/>
              <a:gd name="T3" fmla="*/ 28 h 7560309"/>
              <a:gd name="T4" fmla="*/ 7838 w 10692130"/>
              <a:gd name="T5" fmla="*/ 0 h 7560309"/>
              <a:gd name="T6" fmla="*/ 0 w 10692130"/>
              <a:gd name="T7" fmla="*/ 0 h 7560309"/>
              <a:gd name="T8" fmla="*/ 0 w 10692130"/>
              <a:gd name="T9" fmla="*/ 28 h 75603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692130" h="7560309">
                <a:moveTo>
                  <a:pt x="0" y="7559992"/>
                </a:moveTo>
                <a:lnTo>
                  <a:pt x="10692003" y="7559992"/>
                </a:lnTo>
                <a:lnTo>
                  <a:pt x="10692003" y="0"/>
                </a:lnTo>
                <a:lnTo>
                  <a:pt x="0" y="0"/>
                </a:lnTo>
                <a:lnTo>
                  <a:pt x="0" y="7559992"/>
                </a:lnTo>
                <a:close/>
              </a:path>
            </a:pathLst>
          </a:custGeom>
          <a:solidFill>
            <a:srgbClr val="0A7380"/>
          </a:solidFill>
          <a:ln w="9525">
            <a:noFill/>
            <a:round/>
            <a:headEnd/>
            <a:tailEnd/>
          </a:ln>
        </p:spPr>
        <p:txBody>
          <a:bodyPr lIns="0" tIns="0" rIns="0" bIns="0"/>
          <a:lstStyle/>
          <a:p>
            <a:endParaRPr lang="fr-FR" sz="2809"/>
          </a:p>
        </p:txBody>
      </p:sp>
      <p:pic>
        <p:nvPicPr>
          <p:cNvPr id="3" name="Picture 2"/>
          <p:cNvPicPr>
            <a:picLocks noChangeAspect="1" noChangeArrowheads="1"/>
          </p:cNvPicPr>
          <p:nvPr userDrawn="1"/>
        </p:nvPicPr>
        <p:blipFill>
          <a:blip r:embed="rId2" cstate="print"/>
          <a:srcRect/>
          <a:stretch>
            <a:fillRect/>
          </a:stretch>
        </p:blipFill>
        <p:spPr bwMode="auto">
          <a:xfrm>
            <a:off x="423661" y="399039"/>
            <a:ext cx="899348" cy="899693"/>
          </a:xfrm>
          <a:prstGeom prst="rect">
            <a:avLst/>
          </a:prstGeom>
          <a:noFill/>
          <a:ln w="9525">
            <a:noFill/>
            <a:miter lim="800000"/>
            <a:headEnd/>
            <a:tailEnd/>
          </a:ln>
        </p:spPr>
      </p:pic>
    </p:spTree>
    <p:extLst>
      <p:ext uri="{BB962C8B-B14F-4D97-AF65-F5344CB8AC3E}">
        <p14:creationId xmlns:p14="http://schemas.microsoft.com/office/powerpoint/2010/main" val="1801312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11" name="Sommaire"/>
          <p:cNvSpPr>
            <a:spLocks noGrp="1"/>
          </p:cNvSpPr>
          <p:nvPr>
            <p:ph type="title"/>
          </p:nvPr>
        </p:nvSpPr>
        <p:spPr>
          <a:xfrm>
            <a:off x="312000" y="274638"/>
            <a:ext cx="11760000" cy="470429"/>
          </a:xfrm>
          <a:prstGeom prst="rect">
            <a:avLst/>
          </a:prstGeom>
        </p:spPr>
        <p:txBody>
          <a:bodyPr lIns="0" tIns="0" rIns="0" bIns="0" anchor="ctr">
            <a:noAutofit/>
          </a:bodyPr>
          <a:lstStyle>
            <a:lvl1pPr algn="l">
              <a:defRPr sz="3200">
                <a:solidFill>
                  <a:schemeClr val="accent3"/>
                </a:solidFill>
                <a:latin typeface="Meiryo UI" panose="020B0604030504040204" pitchFamily="50" charset="-128"/>
                <a:cs typeface="Arial" pitchFamily="34" charset="0"/>
              </a:defRPr>
            </a:lvl1pPr>
          </a:lstStyle>
          <a:p>
            <a:r>
              <a:rPr lang="fr-FR" noProof="0"/>
              <a:t>Modifiez le style du titre</a:t>
            </a:r>
          </a:p>
        </p:txBody>
      </p:sp>
      <p:sp>
        <p:nvSpPr>
          <p:cNvPr id="12" name="Espace réservé du texte 4"/>
          <p:cNvSpPr>
            <a:spLocks noGrp="1"/>
          </p:cNvSpPr>
          <p:nvPr>
            <p:ph type="body" sz="quarter" idx="11"/>
          </p:nvPr>
        </p:nvSpPr>
        <p:spPr>
          <a:xfrm>
            <a:off x="311999" y="762274"/>
            <a:ext cx="11760000" cy="380727"/>
          </a:xfrm>
          <a:prstGeom prst="rect">
            <a:avLst/>
          </a:prstGeom>
        </p:spPr>
        <p:txBody>
          <a:bodyPr lIns="0" tIns="0" rIns="0" bIns="0" anchor="ctr">
            <a:noAutofit/>
          </a:bodyPr>
          <a:lstStyle>
            <a:lvl1pPr marL="0" indent="0">
              <a:buNone/>
              <a:defRPr sz="2400" baseline="0">
                <a:solidFill>
                  <a:schemeClr val="tx1"/>
                </a:solidFill>
                <a:latin typeface="Meiryo UI" panose="020B0604030504040204" pitchFamily="50" charset="-128"/>
                <a:cs typeface="Arial" pitchFamily="34" charset="0"/>
              </a:defRPr>
            </a:lvl1pPr>
          </a:lstStyle>
          <a:p>
            <a:pPr lvl="0"/>
            <a:r>
              <a:rPr lang="fr-FR" noProof="0"/>
              <a:t>Modifiez les styles du texte du masque</a:t>
            </a:r>
          </a:p>
        </p:txBody>
      </p:sp>
      <p:sp>
        <p:nvSpPr>
          <p:cNvPr id="3" name="Espace réservé du texte 2"/>
          <p:cNvSpPr>
            <a:spLocks noGrp="1"/>
          </p:cNvSpPr>
          <p:nvPr>
            <p:ph type="body" sz="quarter" idx="12"/>
          </p:nvPr>
        </p:nvSpPr>
        <p:spPr>
          <a:xfrm>
            <a:off x="312000" y="1640541"/>
            <a:ext cx="11760000" cy="283509"/>
          </a:xfrm>
          <a:prstGeom prst="rect">
            <a:avLst/>
          </a:prstGeom>
        </p:spPr>
        <p:txBody>
          <a:bodyPr lIns="0" tIns="0" rIns="0" bIns="0"/>
          <a:lstStyle>
            <a:lvl1pPr marL="0" indent="0">
              <a:buNone/>
              <a:defRPr sz="2133">
                <a:solidFill>
                  <a:schemeClr val="tx1"/>
                </a:solidFill>
                <a:latin typeface="Meiryo UI" panose="020B0604030504040204" pitchFamily="50" charset="-128"/>
              </a:defRPr>
            </a:lvl1pPr>
            <a:lvl2pPr marL="0" indent="0">
              <a:buNone/>
              <a:defRPr sz="1600">
                <a:solidFill>
                  <a:schemeClr val="tx2"/>
                </a:solidFill>
                <a:latin typeface="+mn-lt"/>
              </a:defRPr>
            </a:lvl2pPr>
          </a:lstStyle>
          <a:p>
            <a:pPr lvl="0"/>
            <a:r>
              <a:rPr lang="fr-FR" noProof="0"/>
              <a:t>Modifiez les styles du texte du masque</a:t>
            </a:r>
          </a:p>
        </p:txBody>
      </p:sp>
      <p:sp>
        <p:nvSpPr>
          <p:cNvPr id="5" name="Espace réservé du tableau 4"/>
          <p:cNvSpPr>
            <a:spLocks noGrp="1"/>
          </p:cNvSpPr>
          <p:nvPr>
            <p:ph type="tbl" sz="quarter" idx="13"/>
          </p:nvPr>
        </p:nvSpPr>
        <p:spPr>
          <a:xfrm>
            <a:off x="312000" y="2352675"/>
            <a:ext cx="11760000" cy="3333751"/>
          </a:xfrm>
          <a:prstGeom prst="rect">
            <a:avLst/>
          </a:prstGeom>
        </p:spPr>
        <p:txBody>
          <a:bodyPr anchor="ctr"/>
          <a:lstStyle>
            <a:lvl1pPr marL="0" indent="0" algn="ctr">
              <a:buFontTx/>
              <a:buNone/>
              <a:defRPr sz="2667" baseline="0">
                <a:solidFill>
                  <a:schemeClr val="tx1"/>
                </a:solidFill>
                <a:latin typeface="Meiryo UI" panose="020B0604030504040204" pitchFamily="50" charset="-128"/>
              </a:defRPr>
            </a:lvl1pPr>
          </a:lstStyle>
          <a:p>
            <a:pPr lvl="0"/>
            <a:r>
              <a:rPr lang="fr-FR" noProof="0"/>
              <a:t>Cliquez sur l'icône pour ajouter un tableau</a:t>
            </a:r>
          </a:p>
        </p:txBody>
      </p:sp>
      <p:sp>
        <p:nvSpPr>
          <p:cNvPr id="16" name="Espace réservé du texte 2"/>
          <p:cNvSpPr>
            <a:spLocks noGrp="1"/>
          </p:cNvSpPr>
          <p:nvPr>
            <p:ph type="body" sz="quarter" idx="14"/>
          </p:nvPr>
        </p:nvSpPr>
        <p:spPr>
          <a:xfrm>
            <a:off x="312000" y="1926293"/>
            <a:ext cx="11760000" cy="312084"/>
          </a:xfrm>
          <a:prstGeom prst="rect">
            <a:avLst/>
          </a:prstGeom>
        </p:spPr>
        <p:txBody>
          <a:bodyPr lIns="0" tIns="0" rIns="0" bIns="0"/>
          <a:lstStyle>
            <a:lvl1pPr marL="0" indent="0">
              <a:buNone/>
              <a:defRPr sz="1467">
                <a:solidFill>
                  <a:schemeClr val="tx1"/>
                </a:solidFill>
                <a:latin typeface="Meiryo UI" panose="020B0604030504040204" pitchFamily="50" charset="-128"/>
              </a:defRPr>
            </a:lvl1pPr>
            <a:lvl2pPr marL="0" indent="0">
              <a:buNone/>
              <a:defRPr sz="1600">
                <a:solidFill>
                  <a:schemeClr val="tx2"/>
                </a:solidFill>
                <a:latin typeface="+mn-lt"/>
              </a:defRPr>
            </a:lvl2pPr>
          </a:lstStyle>
          <a:p>
            <a:pPr lvl="0"/>
            <a:r>
              <a:rPr lang="fr-FR" noProof="0"/>
              <a:t>Modifiez les styles du texte du masque</a:t>
            </a:r>
          </a:p>
        </p:txBody>
      </p:sp>
      <p:sp>
        <p:nvSpPr>
          <p:cNvPr id="7" name="Espace réservé de la date 1">
            <a:extLst>
              <a:ext uri="{FF2B5EF4-FFF2-40B4-BE49-F238E27FC236}">
                <a16:creationId xmlns:a16="http://schemas.microsoft.com/office/drawing/2014/main" id="{021DF2C2-6178-4F3D-9CBB-4ADFB572EE63}"/>
              </a:ext>
            </a:extLst>
          </p:cNvPr>
          <p:cNvSpPr>
            <a:spLocks noGrp="1"/>
          </p:cNvSpPr>
          <p:nvPr>
            <p:ph type="dt" sz="half" idx="15"/>
          </p:nvPr>
        </p:nvSpPr>
        <p:spPr/>
        <p:txBody>
          <a:bodyPr/>
          <a:lstStyle>
            <a:lvl1pPr>
              <a:defRPr/>
            </a:lvl1pPr>
          </a:lstStyle>
          <a:p>
            <a:pPr>
              <a:defRPr/>
            </a:pPr>
            <a:r>
              <a:rPr lang="en-US" altLang="ja-JP"/>
              <a:t>Title of the presentation l Date</a:t>
            </a:r>
            <a:endParaRPr lang="fr-FR"/>
          </a:p>
        </p:txBody>
      </p:sp>
      <p:sp>
        <p:nvSpPr>
          <p:cNvPr id="8" name="Espace réservé du pied de page 2">
            <a:extLst>
              <a:ext uri="{FF2B5EF4-FFF2-40B4-BE49-F238E27FC236}">
                <a16:creationId xmlns:a16="http://schemas.microsoft.com/office/drawing/2014/main" id="{49EBBD6F-5DDF-45E0-BDB3-5F4D2FF53CCF}"/>
              </a:ext>
            </a:extLst>
          </p:cNvPr>
          <p:cNvSpPr>
            <a:spLocks noGrp="1"/>
          </p:cNvSpPr>
          <p:nvPr>
            <p:ph type="ftr" sz="quarter" idx="16"/>
          </p:nvPr>
        </p:nvSpPr>
        <p:spPr/>
        <p:txBody>
          <a:bodyPr/>
          <a:lstStyle>
            <a:lvl1pPr>
              <a:defRPr/>
            </a:lvl1pPr>
          </a:lstStyle>
          <a:p>
            <a:pPr>
              <a:defRPr/>
            </a:pPr>
            <a:r>
              <a:rPr lang="fr-FR"/>
              <a:t>Internal Use Only</a:t>
            </a:r>
          </a:p>
        </p:txBody>
      </p:sp>
    </p:spTree>
    <p:extLst>
      <p:ext uri="{BB962C8B-B14F-4D97-AF65-F5344CB8AC3E}">
        <p14:creationId xmlns:p14="http://schemas.microsoft.com/office/powerpoint/2010/main" val="26429715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itre seul">
    <p:spTree>
      <p:nvGrpSpPr>
        <p:cNvPr id="1" name=""/>
        <p:cNvGrpSpPr/>
        <p:nvPr/>
      </p:nvGrpSpPr>
      <p:grpSpPr>
        <a:xfrm>
          <a:off x="0" y="0"/>
          <a:ext cx="0" cy="0"/>
          <a:chOff x="0" y="0"/>
          <a:chExt cx="0" cy="0"/>
        </a:xfrm>
      </p:grpSpPr>
      <p:sp>
        <p:nvSpPr>
          <p:cNvPr id="2" name="bk object 16"/>
          <p:cNvSpPr>
            <a:spLocks/>
          </p:cNvSpPr>
          <p:nvPr userDrawn="1"/>
        </p:nvSpPr>
        <p:spPr bwMode="auto">
          <a:xfrm>
            <a:off x="0" y="1"/>
            <a:ext cx="12192000" cy="6858000"/>
          </a:xfrm>
          <a:custGeom>
            <a:avLst/>
            <a:gdLst>
              <a:gd name="T0" fmla="*/ 0 w 10692130"/>
              <a:gd name="T1" fmla="*/ 28 h 7560309"/>
              <a:gd name="T2" fmla="*/ 7838 w 10692130"/>
              <a:gd name="T3" fmla="*/ 28 h 7560309"/>
              <a:gd name="T4" fmla="*/ 7838 w 10692130"/>
              <a:gd name="T5" fmla="*/ 0 h 7560309"/>
              <a:gd name="T6" fmla="*/ 0 w 10692130"/>
              <a:gd name="T7" fmla="*/ 0 h 7560309"/>
              <a:gd name="T8" fmla="*/ 0 w 10692130"/>
              <a:gd name="T9" fmla="*/ 28 h 75603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692130" h="7560309">
                <a:moveTo>
                  <a:pt x="0" y="7559992"/>
                </a:moveTo>
                <a:lnTo>
                  <a:pt x="10692003" y="7559992"/>
                </a:lnTo>
                <a:lnTo>
                  <a:pt x="10692003" y="0"/>
                </a:lnTo>
                <a:lnTo>
                  <a:pt x="0" y="0"/>
                </a:lnTo>
                <a:lnTo>
                  <a:pt x="0" y="7559992"/>
                </a:lnTo>
                <a:close/>
              </a:path>
            </a:pathLst>
          </a:custGeom>
          <a:solidFill>
            <a:srgbClr val="0A7380"/>
          </a:solidFill>
          <a:ln w="9525">
            <a:noFill/>
            <a:round/>
            <a:headEnd/>
            <a:tailEnd/>
          </a:ln>
        </p:spPr>
        <p:txBody>
          <a:bodyPr lIns="0" tIns="0" rIns="0" bIns="0"/>
          <a:lstStyle/>
          <a:p>
            <a:endParaRPr lang="fr-FR" sz="2809"/>
          </a:p>
        </p:txBody>
      </p:sp>
      <p:pic>
        <p:nvPicPr>
          <p:cNvPr id="3" name="Picture 2"/>
          <p:cNvPicPr>
            <a:picLocks noChangeAspect="1" noChangeArrowheads="1"/>
          </p:cNvPicPr>
          <p:nvPr userDrawn="1"/>
        </p:nvPicPr>
        <p:blipFill>
          <a:blip r:embed="rId2" cstate="print"/>
          <a:srcRect/>
          <a:stretch>
            <a:fillRect/>
          </a:stretch>
        </p:blipFill>
        <p:spPr bwMode="auto">
          <a:xfrm>
            <a:off x="423661" y="399039"/>
            <a:ext cx="899348" cy="899693"/>
          </a:xfrm>
          <a:prstGeom prst="rect">
            <a:avLst/>
          </a:prstGeom>
          <a:noFill/>
          <a:ln w="9525">
            <a:noFill/>
            <a:miter lim="800000"/>
            <a:headEnd/>
            <a:tailEnd/>
          </a:ln>
        </p:spPr>
      </p:pic>
      <p:sp>
        <p:nvSpPr>
          <p:cNvPr id="4" name="Rectangle 5"/>
          <p:cNvSpPr/>
          <p:nvPr userDrawn="1"/>
        </p:nvSpPr>
        <p:spPr>
          <a:xfrm>
            <a:off x="3277794" y="1"/>
            <a:ext cx="8914207" cy="6858000"/>
          </a:xfrm>
          <a:custGeom>
            <a:avLst/>
            <a:gdLst>
              <a:gd name="connsiteX0" fmla="*/ 0 w 7250400"/>
              <a:gd name="connsiteY0" fmla="*/ 0 h 6858000"/>
              <a:gd name="connsiteX1" fmla="*/ 7250400 w 7250400"/>
              <a:gd name="connsiteY1" fmla="*/ 0 h 6858000"/>
              <a:gd name="connsiteX2" fmla="*/ 7250400 w 7250400"/>
              <a:gd name="connsiteY2" fmla="*/ 6858000 h 6858000"/>
              <a:gd name="connsiteX3" fmla="*/ 0 w 7250400"/>
              <a:gd name="connsiteY3" fmla="*/ 6858000 h 6858000"/>
              <a:gd name="connsiteX4" fmla="*/ 0 w 7250400"/>
              <a:gd name="connsiteY4" fmla="*/ 0 h 6858000"/>
              <a:gd name="connsiteX0" fmla="*/ 5326743 w 7250400"/>
              <a:gd name="connsiteY0" fmla="*/ 29029 h 6858000"/>
              <a:gd name="connsiteX1" fmla="*/ 7250400 w 7250400"/>
              <a:gd name="connsiteY1" fmla="*/ 0 h 6858000"/>
              <a:gd name="connsiteX2" fmla="*/ 7250400 w 7250400"/>
              <a:gd name="connsiteY2" fmla="*/ 6858000 h 6858000"/>
              <a:gd name="connsiteX3" fmla="*/ 0 w 7250400"/>
              <a:gd name="connsiteY3" fmla="*/ 6858000 h 6858000"/>
              <a:gd name="connsiteX4" fmla="*/ 5326743 w 7250400"/>
              <a:gd name="connsiteY4" fmla="*/ 29029 h 6858000"/>
              <a:gd name="connsiteX0" fmla="*/ 5297715 w 7250400"/>
              <a:gd name="connsiteY0" fmla="*/ 14514 h 6858000"/>
              <a:gd name="connsiteX1" fmla="*/ 7250400 w 7250400"/>
              <a:gd name="connsiteY1" fmla="*/ 0 h 6858000"/>
              <a:gd name="connsiteX2" fmla="*/ 7250400 w 7250400"/>
              <a:gd name="connsiteY2" fmla="*/ 6858000 h 6858000"/>
              <a:gd name="connsiteX3" fmla="*/ 0 w 7250400"/>
              <a:gd name="connsiteY3" fmla="*/ 6858000 h 6858000"/>
              <a:gd name="connsiteX4" fmla="*/ 5297715 w 7250400"/>
              <a:gd name="connsiteY4" fmla="*/ 14514 h 6858000"/>
              <a:gd name="connsiteX0" fmla="*/ 5302478 w 7250400"/>
              <a:gd name="connsiteY0" fmla="*/ 2607 h 6858000"/>
              <a:gd name="connsiteX1" fmla="*/ 7250400 w 7250400"/>
              <a:gd name="connsiteY1" fmla="*/ 0 h 6858000"/>
              <a:gd name="connsiteX2" fmla="*/ 7250400 w 7250400"/>
              <a:gd name="connsiteY2" fmla="*/ 6858000 h 6858000"/>
              <a:gd name="connsiteX3" fmla="*/ 0 w 7250400"/>
              <a:gd name="connsiteY3" fmla="*/ 6858000 h 6858000"/>
              <a:gd name="connsiteX4" fmla="*/ 5302478 w 7250400"/>
              <a:gd name="connsiteY4" fmla="*/ 2607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0400" h="6858000">
                <a:moveTo>
                  <a:pt x="5302478" y="2607"/>
                </a:moveTo>
                <a:lnTo>
                  <a:pt x="7250400" y="0"/>
                </a:lnTo>
                <a:lnTo>
                  <a:pt x="7250400" y="6858000"/>
                </a:lnTo>
                <a:lnTo>
                  <a:pt x="0" y="6858000"/>
                </a:lnTo>
                <a:lnTo>
                  <a:pt x="5302478" y="2607"/>
                </a:lnTo>
                <a:close/>
              </a:path>
            </a:pathLst>
          </a:custGeom>
          <a:solidFill>
            <a:srgbClr val="00AEC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2809">
              <a:latin typeface="+mj-lt"/>
            </a:endParaRPr>
          </a:p>
        </p:txBody>
      </p:sp>
    </p:spTree>
    <p:extLst>
      <p:ext uri="{BB962C8B-B14F-4D97-AF65-F5344CB8AC3E}">
        <p14:creationId xmlns:p14="http://schemas.microsoft.com/office/powerpoint/2010/main" val="4989005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re seul">
    <p:spTree>
      <p:nvGrpSpPr>
        <p:cNvPr id="1" name=""/>
        <p:cNvGrpSpPr/>
        <p:nvPr/>
      </p:nvGrpSpPr>
      <p:grpSpPr>
        <a:xfrm>
          <a:off x="0" y="0"/>
          <a:ext cx="0" cy="0"/>
          <a:chOff x="0" y="0"/>
          <a:chExt cx="0" cy="0"/>
        </a:xfrm>
      </p:grpSpPr>
      <p:sp>
        <p:nvSpPr>
          <p:cNvPr id="2" name="bk object 16"/>
          <p:cNvSpPr>
            <a:spLocks/>
          </p:cNvSpPr>
          <p:nvPr userDrawn="1"/>
        </p:nvSpPr>
        <p:spPr bwMode="auto">
          <a:xfrm>
            <a:off x="0" y="1"/>
            <a:ext cx="12192000" cy="6858000"/>
          </a:xfrm>
          <a:custGeom>
            <a:avLst/>
            <a:gdLst>
              <a:gd name="T0" fmla="*/ 0 w 10692130"/>
              <a:gd name="T1" fmla="*/ 28 h 7560309"/>
              <a:gd name="T2" fmla="*/ 7838 w 10692130"/>
              <a:gd name="T3" fmla="*/ 28 h 7560309"/>
              <a:gd name="T4" fmla="*/ 7838 w 10692130"/>
              <a:gd name="T5" fmla="*/ 0 h 7560309"/>
              <a:gd name="T6" fmla="*/ 0 w 10692130"/>
              <a:gd name="T7" fmla="*/ 0 h 7560309"/>
              <a:gd name="T8" fmla="*/ 0 w 10692130"/>
              <a:gd name="T9" fmla="*/ 28 h 75603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692130" h="7560309">
                <a:moveTo>
                  <a:pt x="0" y="7559992"/>
                </a:moveTo>
                <a:lnTo>
                  <a:pt x="10692003" y="7559992"/>
                </a:lnTo>
                <a:lnTo>
                  <a:pt x="10692003" y="0"/>
                </a:lnTo>
                <a:lnTo>
                  <a:pt x="0" y="0"/>
                </a:lnTo>
                <a:lnTo>
                  <a:pt x="0" y="7559992"/>
                </a:lnTo>
                <a:close/>
              </a:path>
            </a:pathLst>
          </a:custGeom>
          <a:solidFill>
            <a:srgbClr val="0A7380"/>
          </a:solidFill>
          <a:ln w="9525">
            <a:noFill/>
            <a:round/>
            <a:headEnd/>
            <a:tailEnd/>
          </a:ln>
        </p:spPr>
        <p:txBody>
          <a:bodyPr lIns="0" tIns="0" rIns="0" bIns="0"/>
          <a:lstStyle/>
          <a:p>
            <a:endParaRPr lang="fr-FR" sz="2809"/>
          </a:p>
        </p:txBody>
      </p:sp>
      <p:pic>
        <p:nvPicPr>
          <p:cNvPr id="3" name="Picture 2"/>
          <p:cNvPicPr>
            <a:picLocks noChangeAspect="1" noChangeArrowheads="1"/>
          </p:cNvPicPr>
          <p:nvPr userDrawn="1"/>
        </p:nvPicPr>
        <p:blipFill>
          <a:blip r:embed="rId2" cstate="print"/>
          <a:srcRect/>
          <a:stretch>
            <a:fillRect/>
          </a:stretch>
        </p:blipFill>
        <p:spPr bwMode="auto">
          <a:xfrm>
            <a:off x="423661" y="399039"/>
            <a:ext cx="899348" cy="899693"/>
          </a:xfrm>
          <a:prstGeom prst="rect">
            <a:avLst/>
          </a:prstGeom>
          <a:noFill/>
          <a:ln w="9525">
            <a:noFill/>
            <a:miter lim="800000"/>
            <a:headEnd/>
            <a:tailEnd/>
          </a:ln>
        </p:spPr>
      </p:pic>
      <p:pic>
        <p:nvPicPr>
          <p:cNvPr id="4" name="Picture 5"/>
          <p:cNvPicPr>
            <a:picLocks noChangeAspect="1" noChangeArrowheads="1"/>
          </p:cNvPicPr>
          <p:nvPr userDrawn="1"/>
        </p:nvPicPr>
        <p:blipFill rotWithShape="1">
          <a:blip r:embed="rId3" cstate="print"/>
          <a:srcRect l="19922" b="25009"/>
          <a:stretch/>
        </p:blipFill>
        <p:spPr bwMode="auto">
          <a:xfrm>
            <a:off x="0" y="1715120"/>
            <a:ext cx="6104671" cy="5142881"/>
          </a:xfrm>
          <a:prstGeom prst="rect">
            <a:avLst/>
          </a:prstGeom>
          <a:noFill/>
          <a:ln w="9525">
            <a:noFill/>
            <a:miter lim="800000"/>
            <a:headEnd/>
            <a:tailEnd/>
          </a:ln>
        </p:spPr>
      </p:pic>
    </p:spTree>
    <p:extLst>
      <p:ext uri="{BB962C8B-B14F-4D97-AF65-F5344CB8AC3E}">
        <p14:creationId xmlns:p14="http://schemas.microsoft.com/office/powerpoint/2010/main" val="4932576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Slide de titre et contenu">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9007FD1-F0F8-EBAE-8B5D-D03FDA560B6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283018" y="510118"/>
            <a:ext cx="865716" cy="6457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Sommaire"/>
          <p:cNvSpPr>
            <a:spLocks noGrp="1"/>
          </p:cNvSpPr>
          <p:nvPr>
            <p:ph type="title"/>
          </p:nvPr>
        </p:nvSpPr>
        <p:spPr>
          <a:xfrm>
            <a:off x="311999" y="274638"/>
            <a:ext cx="11760000" cy="470429"/>
          </a:xfrm>
          <a:prstGeom prst="rect">
            <a:avLst/>
          </a:prstGeom>
        </p:spPr>
        <p:txBody>
          <a:bodyPr lIns="0" tIns="0" rIns="0" bIns="0" anchor="ctr">
            <a:noAutofit/>
          </a:bodyPr>
          <a:lstStyle>
            <a:lvl1pPr algn="l">
              <a:defRPr sz="3200">
                <a:solidFill>
                  <a:schemeClr val="accent3"/>
                </a:solidFill>
                <a:latin typeface="+mn-lt"/>
                <a:cs typeface="Arial" pitchFamily="34" charset="0"/>
              </a:defRPr>
            </a:lvl1pPr>
          </a:lstStyle>
          <a:p>
            <a:r>
              <a:rPr lang="fr-FR" noProof="0"/>
              <a:t>Modifiez le style du titre</a:t>
            </a:r>
          </a:p>
        </p:txBody>
      </p:sp>
      <p:sp>
        <p:nvSpPr>
          <p:cNvPr id="12" name="Espace réservé du texte 4"/>
          <p:cNvSpPr>
            <a:spLocks noGrp="1"/>
          </p:cNvSpPr>
          <p:nvPr>
            <p:ph type="body" sz="quarter" idx="11"/>
          </p:nvPr>
        </p:nvSpPr>
        <p:spPr>
          <a:xfrm>
            <a:off x="312001" y="762274"/>
            <a:ext cx="11760000" cy="380727"/>
          </a:xfrm>
          <a:prstGeom prst="rect">
            <a:avLst/>
          </a:prstGeom>
        </p:spPr>
        <p:txBody>
          <a:bodyPr lIns="0" tIns="0" rIns="0" bIns="0" anchor="ctr">
            <a:noAutofit/>
          </a:bodyPr>
          <a:lstStyle>
            <a:lvl1pPr marL="0" indent="0">
              <a:buNone/>
              <a:defRPr sz="2400">
                <a:solidFill>
                  <a:schemeClr val="tx1"/>
                </a:solidFill>
                <a:latin typeface="+mn-lt"/>
                <a:cs typeface="Arial" pitchFamily="34" charset="0"/>
              </a:defRPr>
            </a:lvl1pPr>
          </a:lstStyle>
          <a:p>
            <a:pPr lvl="0"/>
            <a:r>
              <a:rPr lang="fr-FR" noProof="0"/>
              <a:t>Modifiez les styles du texte du masque</a:t>
            </a:r>
          </a:p>
        </p:txBody>
      </p:sp>
      <p:sp>
        <p:nvSpPr>
          <p:cNvPr id="7" name="Espace réservé du texte 11"/>
          <p:cNvSpPr>
            <a:spLocks noGrp="1"/>
          </p:cNvSpPr>
          <p:nvPr>
            <p:ph type="body" sz="quarter" idx="10"/>
          </p:nvPr>
        </p:nvSpPr>
        <p:spPr>
          <a:xfrm>
            <a:off x="313719" y="1467582"/>
            <a:ext cx="11750900" cy="4965063"/>
          </a:xfrm>
          <a:prstGeom prst="rect">
            <a:avLst/>
          </a:prstGeom>
        </p:spPr>
        <p:txBody>
          <a:bodyPr vert="horz" lIns="0" tIns="0" rIns="0" bIns="0"/>
          <a:lstStyle>
            <a:lvl1pPr marL="421211" indent="-421211">
              <a:buSzPct val="120000"/>
              <a:buFontTx/>
              <a:buBlip>
                <a:blip r:embed="rId3"/>
              </a:buBlip>
              <a:defRPr sz="2133" baseline="0">
                <a:solidFill>
                  <a:schemeClr val="tx1"/>
                </a:solidFill>
                <a:latin typeface="+mn-lt"/>
                <a:cs typeface="Arial"/>
              </a:defRPr>
            </a:lvl1pPr>
            <a:lvl2pPr marL="842420" indent="-284937">
              <a:buClr>
                <a:schemeClr val="accent3"/>
              </a:buClr>
              <a:buSzPct val="100000"/>
              <a:buFont typeface="Wingdings" pitchFamily="2" charset="2"/>
              <a:buChar char="à"/>
              <a:defRPr sz="1867" baseline="0">
                <a:solidFill>
                  <a:schemeClr val="tx1"/>
                </a:solidFill>
                <a:latin typeface="+mn-lt"/>
                <a:cs typeface="Arial"/>
              </a:defRPr>
            </a:lvl2pPr>
            <a:lvl3pPr marL="1263631" indent="-284937">
              <a:buClr>
                <a:schemeClr val="accent3"/>
              </a:buClr>
              <a:buSzPct val="100000"/>
              <a:buFont typeface="Source Sans Pro" pitchFamily="34" charset="0"/>
              <a:buChar char="–"/>
              <a:defRPr sz="1733" i="1" baseline="0">
                <a:solidFill>
                  <a:schemeClr val="tx1"/>
                </a:solidFill>
                <a:latin typeface="+mn-lt"/>
                <a:cs typeface="Arial"/>
              </a:defRPr>
            </a:lvl3pPr>
            <a:lvl4pPr marL="1536179" indent="-272548">
              <a:buClr>
                <a:schemeClr val="accent3"/>
              </a:buClr>
              <a:buFont typeface="Arial" pitchFamily="34" charset="0"/>
              <a:buChar char="•"/>
              <a:defRPr sz="1200" baseline="0">
                <a:solidFill>
                  <a:schemeClr val="tx1"/>
                </a:solidFill>
                <a:latin typeface="+mn-lt"/>
              </a:defRPr>
            </a:lvl4pPr>
            <a:lvl5pPr marL="1821116" indent="-284937">
              <a:buClr>
                <a:schemeClr val="accent3"/>
              </a:buClr>
              <a:buFont typeface="Open Sans" pitchFamily="34" charset="0"/>
              <a:buChar char="&gt;"/>
              <a:defRPr sz="933">
                <a:solidFill>
                  <a:schemeClr val="tx1"/>
                </a:solidFill>
                <a:latin typeface="+mn-lt"/>
              </a:defRPr>
            </a:lvl5pPr>
          </a:lstStyle>
          <a:p>
            <a:pPr lvl="0"/>
            <a:r>
              <a:rPr lang="fr-FR" noProof="0"/>
              <a:t>Modifiez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3" name="Espace réservé de la date 1">
            <a:extLst>
              <a:ext uri="{FF2B5EF4-FFF2-40B4-BE49-F238E27FC236}">
                <a16:creationId xmlns:a16="http://schemas.microsoft.com/office/drawing/2014/main" id="{B039FBF1-5053-3AE5-891F-53230B8A0133}"/>
              </a:ext>
            </a:extLst>
          </p:cNvPr>
          <p:cNvSpPr>
            <a:spLocks noGrp="1"/>
          </p:cNvSpPr>
          <p:nvPr>
            <p:ph type="dt" sz="half" idx="12"/>
          </p:nvPr>
        </p:nvSpPr>
        <p:spPr/>
        <p:txBody>
          <a:bodyPr/>
          <a:lstStyle>
            <a:lvl1pPr>
              <a:defRPr/>
            </a:lvl1pPr>
          </a:lstStyle>
          <a:p>
            <a:pPr>
              <a:defRPr/>
            </a:pPr>
            <a:r>
              <a:rPr lang="fr-FR"/>
              <a:t>Title of the presentation l Date</a:t>
            </a:r>
          </a:p>
        </p:txBody>
      </p:sp>
      <p:sp>
        <p:nvSpPr>
          <p:cNvPr id="4" name="Espace réservé du pied de page 2">
            <a:extLst>
              <a:ext uri="{FF2B5EF4-FFF2-40B4-BE49-F238E27FC236}">
                <a16:creationId xmlns:a16="http://schemas.microsoft.com/office/drawing/2014/main" id="{FEB4EC19-7728-1F63-BFB9-832621E28583}"/>
              </a:ext>
            </a:extLst>
          </p:cNvPr>
          <p:cNvSpPr>
            <a:spLocks noGrp="1"/>
          </p:cNvSpPr>
          <p:nvPr>
            <p:ph type="ftr" sz="quarter" idx="13"/>
          </p:nvPr>
        </p:nvSpPr>
        <p:spPr/>
        <p:txBody>
          <a:bodyPr/>
          <a:lstStyle>
            <a:lvl1pPr>
              <a:defRPr/>
            </a:lvl1pPr>
          </a:lstStyle>
          <a:p>
            <a:pPr>
              <a:defRPr/>
            </a:pPr>
            <a:r>
              <a:rPr lang="fr-FR"/>
              <a:t>CONFIDENTIALITY LEVEL</a:t>
            </a:r>
          </a:p>
        </p:txBody>
      </p:sp>
    </p:spTree>
    <p:extLst>
      <p:ext uri="{BB962C8B-B14F-4D97-AF65-F5344CB8AC3E}">
        <p14:creationId xmlns:p14="http://schemas.microsoft.com/office/powerpoint/2010/main" val="3714362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slide vide">
    <p:spTree>
      <p:nvGrpSpPr>
        <p:cNvPr id="1" name=""/>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BD9B8620-49B8-1B7B-2F27-E448687F321F}"/>
              </a:ext>
            </a:extLst>
          </p:cNvPr>
          <p:cNvGrpSpPr>
            <a:grpSpLocks/>
          </p:cNvGrpSpPr>
          <p:nvPr userDrawn="1"/>
        </p:nvGrpSpPr>
        <p:grpSpPr bwMode="auto">
          <a:xfrm>
            <a:off x="311151" y="7018867"/>
            <a:ext cx="11516783" cy="582084"/>
            <a:chOff x="233999" y="5264517"/>
            <a:chExt cx="8636783" cy="435716"/>
          </a:xfrm>
        </p:grpSpPr>
        <p:sp>
          <p:nvSpPr>
            <p:cNvPr id="3" name="Rectangle 79">
              <a:extLst>
                <a:ext uri="{FF2B5EF4-FFF2-40B4-BE49-F238E27FC236}">
                  <a16:creationId xmlns:a16="http://schemas.microsoft.com/office/drawing/2014/main" id="{905D4A81-1020-8C1C-91AB-20765F5C1A0D}"/>
                </a:ext>
              </a:extLst>
            </p:cNvPr>
            <p:cNvSpPr/>
            <p:nvPr userDrawn="1"/>
          </p:nvSpPr>
          <p:spPr>
            <a:xfrm>
              <a:off x="241935" y="5264517"/>
              <a:ext cx="852409" cy="175871"/>
            </a:xfrm>
            <a:prstGeom prst="rect">
              <a:avLst/>
            </a:prstGeom>
            <a:solidFill>
              <a:srgbClr val="00008F"/>
            </a:solidFill>
            <a:ln>
              <a:noFill/>
            </a:ln>
          </p:spPr>
          <p:style>
            <a:lnRef idx="2">
              <a:schemeClr val="accent1">
                <a:shade val="50000"/>
              </a:schemeClr>
            </a:lnRef>
            <a:fillRef idx="1">
              <a:schemeClr val="accent1"/>
            </a:fillRef>
            <a:effectRef idx="0">
              <a:schemeClr val="accent1"/>
            </a:effectRef>
            <a:fontRef idx="minor">
              <a:schemeClr val="lt1"/>
            </a:fontRef>
          </p:style>
          <p:txBody>
            <a:bodyPr lIns="81628" tIns="40814" rIns="81628" bIns="40814" anchor="ctr"/>
            <a:lstStyle/>
            <a:p>
              <a:pPr algn="ctr">
                <a:defRPr/>
              </a:pPr>
              <a:r>
                <a:rPr lang="en-US" altLang="ja-JP" sz="1467">
                  <a:solidFill>
                    <a:srgbClr val="FFFFFF"/>
                  </a:solidFill>
                  <a:latin typeface="源ノ角ゴシック Medium" panose="020B0600000000000000" pitchFamily="34" charset="-128"/>
                  <a:ea typeface="源ノ角ゴシック Medium" panose="020B0600000000000000" pitchFamily="34" charset="-128"/>
                  <a:cs typeface="Arial" panose="020B0604020202020204" pitchFamily="34" charset="0"/>
                </a:rPr>
                <a:t>AXA Blue</a:t>
              </a:r>
              <a:endParaRPr lang="en-US" altLang="ja-JP" sz="2400">
                <a:solidFill>
                  <a:srgbClr val="FFFFFF"/>
                </a:solidFill>
                <a:ea typeface="ＭＳ Ｐゴシック" panose="020B0600070205080204" pitchFamily="50" charset="-128"/>
                <a:cs typeface="Arial" panose="020B0604020202020204" pitchFamily="34" charset="0"/>
              </a:endParaRPr>
            </a:p>
          </p:txBody>
        </p:sp>
        <p:sp>
          <p:nvSpPr>
            <p:cNvPr id="4" name="Rectangle 80">
              <a:extLst>
                <a:ext uri="{FF2B5EF4-FFF2-40B4-BE49-F238E27FC236}">
                  <a16:creationId xmlns:a16="http://schemas.microsoft.com/office/drawing/2014/main" id="{DE31C911-F7E2-1976-9C77-29012C82DF7B}"/>
                </a:ext>
              </a:extLst>
            </p:cNvPr>
            <p:cNvSpPr/>
            <p:nvPr userDrawn="1"/>
          </p:nvSpPr>
          <p:spPr>
            <a:xfrm>
              <a:off x="1353082" y="5270855"/>
              <a:ext cx="852409" cy="175871"/>
            </a:xfrm>
            <a:prstGeom prst="rect">
              <a:avLst/>
            </a:prstGeom>
            <a:solidFill>
              <a:srgbClr val="FFD385"/>
            </a:solidFill>
            <a:ln>
              <a:noFill/>
            </a:ln>
          </p:spPr>
          <p:style>
            <a:lnRef idx="2">
              <a:schemeClr val="accent1">
                <a:shade val="50000"/>
              </a:schemeClr>
            </a:lnRef>
            <a:fillRef idx="1">
              <a:schemeClr val="accent1"/>
            </a:fillRef>
            <a:effectRef idx="0">
              <a:schemeClr val="accent1"/>
            </a:effectRef>
            <a:fontRef idx="minor">
              <a:schemeClr val="lt1"/>
            </a:fontRef>
          </p:style>
          <p:txBody>
            <a:bodyPr lIns="81628" tIns="40814" rIns="81628" bIns="40814" anchor="ctr"/>
            <a:lstStyle/>
            <a:p>
              <a:pPr algn="ctr">
                <a:defRPr/>
              </a:pPr>
              <a:r>
                <a:rPr lang="en-US" altLang="ja-JP" sz="1467">
                  <a:solidFill>
                    <a:srgbClr val="00008F"/>
                  </a:solidFill>
                  <a:latin typeface="源ノ角ゴシック Medium" panose="020B0600000000000000" pitchFamily="34" charset="-128"/>
                  <a:ea typeface="源ノ角ゴシック Medium" panose="020B0600000000000000" pitchFamily="34" charset="-128"/>
                  <a:cs typeface="Arial" panose="020B0604020202020204" pitchFamily="34" charset="0"/>
                </a:rPr>
                <a:t>Dune</a:t>
              </a:r>
              <a:endParaRPr lang="en-US" altLang="ja-JP" sz="1467">
                <a:solidFill>
                  <a:srgbClr val="FFFFFF"/>
                </a:solidFill>
                <a:ea typeface="ＭＳ Ｐゴシック" panose="020B0600070205080204" pitchFamily="50" charset="-128"/>
                <a:cs typeface="Arial" panose="020B0604020202020204" pitchFamily="34" charset="0"/>
              </a:endParaRPr>
            </a:p>
          </p:txBody>
        </p:sp>
        <p:sp>
          <p:nvSpPr>
            <p:cNvPr id="5" name="Rectangle 81">
              <a:extLst>
                <a:ext uri="{FF2B5EF4-FFF2-40B4-BE49-F238E27FC236}">
                  <a16:creationId xmlns:a16="http://schemas.microsoft.com/office/drawing/2014/main" id="{10287303-720D-69CA-A074-FF2A8354BE61}"/>
                </a:ext>
              </a:extLst>
            </p:cNvPr>
            <p:cNvSpPr/>
            <p:nvPr userDrawn="1"/>
          </p:nvSpPr>
          <p:spPr>
            <a:xfrm>
              <a:off x="2462642" y="5270855"/>
              <a:ext cx="853996" cy="175871"/>
            </a:xfrm>
            <a:prstGeom prst="rect">
              <a:avLst/>
            </a:prstGeom>
            <a:solidFill>
              <a:srgbClr val="027180"/>
            </a:solidFill>
            <a:ln>
              <a:noFill/>
            </a:ln>
          </p:spPr>
          <p:style>
            <a:lnRef idx="2">
              <a:schemeClr val="accent1">
                <a:shade val="50000"/>
              </a:schemeClr>
            </a:lnRef>
            <a:fillRef idx="1">
              <a:schemeClr val="accent1"/>
            </a:fillRef>
            <a:effectRef idx="0">
              <a:schemeClr val="accent1"/>
            </a:effectRef>
            <a:fontRef idx="minor">
              <a:schemeClr val="lt1"/>
            </a:fontRef>
          </p:style>
          <p:txBody>
            <a:bodyPr lIns="81628" tIns="40814" rIns="81628" bIns="40814" anchor="ctr"/>
            <a:lstStyle/>
            <a:p>
              <a:pPr algn="ctr">
                <a:defRPr/>
              </a:pPr>
              <a:r>
                <a:rPr lang="en-US" altLang="ja-JP" sz="1467">
                  <a:latin typeface="源ノ角ゴシック Medium" panose="020B0600000000000000" pitchFamily="34" charset="-128"/>
                  <a:ea typeface="源ノ角ゴシック Medium" panose="020B0600000000000000" pitchFamily="34" charset="-128"/>
                  <a:cs typeface="Arial" pitchFamily="34" charset="0"/>
                </a:rPr>
                <a:t>Teal</a:t>
              </a:r>
            </a:p>
          </p:txBody>
        </p:sp>
        <p:sp>
          <p:nvSpPr>
            <p:cNvPr id="6" name="Rectangle 82">
              <a:extLst>
                <a:ext uri="{FF2B5EF4-FFF2-40B4-BE49-F238E27FC236}">
                  <a16:creationId xmlns:a16="http://schemas.microsoft.com/office/drawing/2014/main" id="{E6829A64-FE0D-189B-FFD2-A7A6397F649E}"/>
                </a:ext>
              </a:extLst>
            </p:cNvPr>
            <p:cNvSpPr/>
            <p:nvPr userDrawn="1"/>
          </p:nvSpPr>
          <p:spPr>
            <a:xfrm>
              <a:off x="3573788" y="5264517"/>
              <a:ext cx="853996" cy="175871"/>
            </a:xfrm>
            <a:prstGeom prst="rect">
              <a:avLst/>
            </a:prstGeom>
            <a:solidFill>
              <a:srgbClr val="E196AA"/>
            </a:solidFill>
            <a:ln>
              <a:noFill/>
            </a:ln>
          </p:spPr>
          <p:style>
            <a:lnRef idx="2">
              <a:schemeClr val="accent1">
                <a:shade val="50000"/>
              </a:schemeClr>
            </a:lnRef>
            <a:fillRef idx="1">
              <a:schemeClr val="accent1"/>
            </a:fillRef>
            <a:effectRef idx="0">
              <a:schemeClr val="accent1"/>
            </a:effectRef>
            <a:fontRef idx="minor">
              <a:schemeClr val="lt1"/>
            </a:fontRef>
          </p:style>
          <p:txBody>
            <a:bodyPr lIns="81628" tIns="40814" rIns="81628" bIns="40814" anchor="ctr"/>
            <a:lstStyle/>
            <a:p>
              <a:pPr algn="ctr">
                <a:defRPr/>
              </a:pPr>
              <a:r>
                <a:rPr lang="en-US" altLang="ja-JP" sz="1467">
                  <a:solidFill>
                    <a:srgbClr val="FFFFFF"/>
                  </a:solidFill>
                  <a:latin typeface="源ノ角ゴシック Medium" panose="020B0600000000000000" pitchFamily="34" charset="-128"/>
                  <a:ea typeface="源ノ角ゴシック Medium" panose="020B0600000000000000" pitchFamily="34" charset="-128"/>
                  <a:cs typeface="Arial" panose="020B0604020202020204" pitchFamily="34" charset="0"/>
                </a:rPr>
                <a:t>Azalea</a:t>
              </a:r>
              <a:endParaRPr lang="en-US" altLang="ja-JP" sz="1467">
                <a:solidFill>
                  <a:srgbClr val="FFFFFF"/>
                </a:solidFill>
                <a:ea typeface="ＭＳ Ｐゴシック" panose="020B0600070205080204" pitchFamily="50" charset="-128"/>
                <a:cs typeface="Arial" panose="020B0604020202020204" pitchFamily="34" charset="0"/>
              </a:endParaRPr>
            </a:p>
          </p:txBody>
        </p:sp>
        <p:sp>
          <p:nvSpPr>
            <p:cNvPr id="9" name="Rectangle 83">
              <a:extLst>
                <a:ext uri="{FF2B5EF4-FFF2-40B4-BE49-F238E27FC236}">
                  <a16:creationId xmlns:a16="http://schemas.microsoft.com/office/drawing/2014/main" id="{7E4783C9-4EAE-B665-1F13-BE39D958AB77}"/>
                </a:ext>
              </a:extLst>
            </p:cNvPr>
            <p:cNvSpPr/>
            <p:nvPr userDrawn="1"/>
          </p:nvSpPr>
          <p:spPr>
            <a:xfrm>
              <a:off x="4684935" y="5270855"/>
              <a:ext cx="853996" cy="175871"/>
            </a:xfrm>
            <a:prstGeom prst="rect">
              <a:avLst/>
            </a:prstGeom>
            <a:solidFill>
              <a:srgbClr val="00AEC6"/>
            </a:solidFill>
            <a:ln>
              <a:noFill/>
            </a:ln>
          </p:spPr>
          <p:style>
            <a:lnRef idx="2">
              <a:schemeClr val="accent1">
                <a:shade val="50000"/>
              </a:schemeClr>
            </a:lnRef>
            <a:fillRef idx="1">
              <a:schemeClr val="accent1"/>
            </a:fillRef>
            <a:effectRef idx="0">
              <a:schemeClr val="accent1"/>
            </a:effectRef>
            <a:fontRef idx="minor">
              <a:schemeClr val="lt1"/>
            </a:fontRef>
          </p:style>
          <p:txBody>
            <a:bodyPr lIns="81628" tIns="40814" rIns="81628" bIns="40814" anchor="ctr"/>
            <a:lstStyle/>
            <a:p>
              <a:pPr algn="ctr">
                <a:defRPr/>
              </a:pPr>
              <a:r>
                <a:rPr lang="en-US" altLang="ja-JP" sz="1467">
                  <a:solidFill>
                    <a:srgbClr val="FFFFFF"/>
                  </a:solidFill>
                  <a:latin typeface="源ノ角ゴシック Medium" panose="020B0600000000000000" pitchFamily="34" charset="-128"/>
                  <a:ea typeface="源ノ角ゴシック Medium" panose="020B0600000000000000" pitchFamily="34" charset="-128"/>
                  <a:cs typeface="Arial" panose="020B0604020202020204" pitchFamily="34" charset="0"/>
                </a:rPr>
                <a:t>Pacific</a:t>
              </a:r>
              <a:endParaRPr lang="en-US" altLang="ja-JP" sz="1467">
                <a:solidFill>
                  <a:srgbClr val="FFFFFF"/>
                </a:solidFill>
                <a:ea typeface="ＭＳ Ｐゴシック" panose="020B0600070205080204" pitchFamily="50" charset="-128"/>
                <a:cs typeface="Arial" panose="020B0604020202020204" pitchFamily="34" charset="0"/>
              </a:endParaRPr>
            </a:p>
          </p:txBody>
        </p:sp>
        <p:sp>
          <p:nvSpPr>
            <p:cNvPr id="10" name="Rectangle 84">
              <a:extLst>
                <a:ext uri="{FF2B5EF4-FFF2-40B4-BE49-F238E27FC236}">
                  <a16:creationId xmlns:a16="http://schemas.microsoft.com/office/drawing/2014/main" id="{0B9E2304-7960-22FC-E302-4F70E22B62CC}"/>
                </a:ext>
              </a:extLst>
            </p:cNvPr>
            <p:cNvSpPr/>
            <p:nvPr userDrawn="1"/>
          </p:nvSpPr>
          <p:spPr>
            <a:xfrm>
              <a:off x="5796081" y="5270855"/>
              <a:ext cx="852408" cy="175871"/>
            </a:xfrm>
            <a:prstGeom prst="rect">
              <a:avLst/>
            </a:prstGeom>
            <a:solidFill>
              <a:srgbClr val="914146"/>
            </a:solidFill>
            <a:ln>
              <a:noFill/>
            </a:ln>
          </p:spPr>
          <p:style>
            <a:lnRef idx="2">
              <a:schemeClr val="accent1">
                <a:shade val="50000"/>
              </a:schemeClr>
            </a:lnRef>
            <a:fillRef idx="1">
              <a:schemeClr val="accent1"/>
            </a:fillRef>
            <a:effectRef idx="0">
              <a:schemeClr val="accent1"/>
            </a:effectRef>
            <a:fontRef idx="minor">
              <a:schemeClr val="lt1"/>
            </a:fontRef>
          </p:style>
          <p:txBody>
            <a:bodyPr lIns="81628" tIns="40814" rIns="81628" bIns="40814" anchor="ctr"/>
            <a:lstStyle/>
            <a:p>
              <a:pPr algn="ctr">
                <a:defRPr/>
              </a:pPr>
              <a:r>
                <a:rPr lang="en-US" altLang="ja-JP" sz="1467">
                  <a:solidFill>
                    <a:srgbClr val="FFFFFF"/>
                  </a:solidFill>
                  <a:latin typeface="源ノ角ゴシック Medium" panose="020B0600000000000000" pitchFamily="34" charset="-128"/>
                  <a:ea typeface="源ノ角ゴシック Medium" panose="020B0600000000000000" pitchFamily="34" charset="-128"/>
                  <a:cs typeface="Arial" panose="020B0604020202020204" pitchFamily="34" charset="0"/>
                </a:rPr>
                <a:t>Tosca</a:t>
              </a:r>
              <a:endParaRPr lang="en-US" altLang="ja-JP" sz="2400">
                <a:solidFill>
                  <a:srgbClr val="FFFFFF"/>
                </a:solidFill>
                <a:ea typeface="ＭＳ Ｐゴシック" panose="020B0600070205080204" pitchFamily="50" charset="-128"/>
                <a:cs typeface="Arial" panose="020B0604020202020204" pitchFamily="34" charset="0"/>
              </a:endParaRPr>
            </a:p>
          </p:txBody>
        </p:sp>
        <p:sp>
          <p:nvSpPr>
            <p:cNvPr id="11" name="Rectangle 85">
              <a:extLst>
                <a:ext uri="{FF2B5EF4-FFF2-40B4-BE49-F238E27FC236}">
                  <a16:creationId xmlns:a16="http://schemas.microsoft.com/office/drawing/2014/main" id="{DF61F11B-F2E6-C441-A953-5954CB748BE2}"/>
                </a:ext>
              </a:extLst>
            </p:cNvPr>
            <p:cNvSpPr/>
            <p:nvPr userDrawn="1"/>
          </p:nvSpPr>
          <p:spPr>
            <a:xfrm>
              <a:off x="6907228" y="5264517"/>
              <a:ext cx="852408" cy="175871"/>
            </a:xfrm>
            <a:prstGeom prst="rect">
              <a:avLst/>
            </a:prstGeom>
            <a:solidFill>
              <a:srgbClr val="343C3D"/>
            </a:solidFill>
            <a:ln>
              <a:noFill/>
            </a:ln>
          </p:spPr>
          <p:style>
            <a:lnRef idx="2">
              <a:schemeClr val="accent1">
                <a:shade val="50000"/>
              </a:schemeClr>
            </a:lnRef>
            <a:fillRef idx="1">
              <a:schemeClr val="accent1"/>
            </a:fillRef>
            <a:effectRef idx="0">
              <a:schemeClr val="accent1"/>
            </a:effectRef>
            <a:fontRef idx="minor">
              <a:schemeClr val="lt1"/>
            </a:fontRef>
          </p:style>
          <p:txBody>
            <a:bodyPr lIns="81628" tIns="40814" rIns="81628" bIns="40814" anchor="ctr"/>
            <a:lstStyle/>
            <a:p>
              <a:pPr algn="ctr">
                <a:defRPr/>
              </a:pPr>
              <a:r>
                <a:rPr lang="en-US" altLang="ja-JP" sz="1467">
                  <a:latin typeface="源ノ角ゴシック Medium" panose="020B0600000000000000" pitchFamily="34" charset="-128"/>
                  <a:ea typeface="源ノ角ゴシック Medium" panose="020B0600000000000000" pitchFamily="34" charset="-128"/>
                  <a:cs typeface="Arial" pitchFamily="34" charset="0"/>
                </a:rPr>
                <a:t>Dark</a:t>
              </a:r>
              <a:r>
                <a:rPr lang="ja-JP" altLang="en-US" sz="1467">
                  <a:latin typeface="源ノ角ゴシック Medium" panose="020B0600000000000000" pitchFamily="34" charset="-128"/>
                  <a:ea typeface="源ノ角ゴシック Medium" panose="020B0600000000000000" pitchFamily="34" charset="-128"/>
                  <a:cs typeface="Arial" pitchFamily="34" charset="0"/>
                </a:rPr>
                <a:t> </a:t>
              </a:r>
              <a:r>
                <a:rPr lang="en-US" altLang="ja-JP" sz="1467">
                  <a:latin typeface="源ノ角ゴシック Medium" panose="020B0600000000000000" pitchFamily="34" charset="-128"/>
                  <a:ea typeface="源ノ角ゴシック Medium" panose="020B0600000000000000" pitchFamily="34" charset="-128"/>
                  <a:cs typeface="Arial" pitchFamily="34" charset="0"/>
                </a:rPr>
                <a:t>Grey</a:t>
              </a:r>
              <a:endParaRPr lang="en-US" sz="1467">
                <a:latin typeface="源ノ角ゴシック Medium" panose="020B0600000000000000" pitchFamily="34" charset="-128"/>
                <a:ea typeface="源ノ角ゴシック Medium" panose="020B0600000000000000" pitchFamily="34" charset="-128"/>
                <a:cs typeface="Arial" pitchFamily="34" charset="0"/>
              </a:endParaRPr>
            </a:p>
          </p:txBody>
        </p:sp>
        <p:sp>
          <p:nvSpPr>
            <p:cNvPr id="12" name="Rectangle 86">
              <a:extLst>
                <a:ext uri="{FF2B5EF4-FFF2-40B4-BE49-F238E27FC236}">
                  <a16:creationId xmlns:a16="http://schemas.microsoft.com/office/drawing/2014/main" id="{D333C544-AFC3-89F1-C28B-C000DD805A38}"/>
                </a:ext>
              </a:extLst>
            </p:cNvPr>
            <p:cNvSpPr/>
            <p:nvPr userDrawn="1"/>
          </p:nvSpPr>
          <p:spPr>
            <a:xfrm>
              <a:off x="8016786" y="5270855"/>
              <a:ext cx="853996" cy="175871"/>
            </a:xfrm>
            <a:prstGeom prst="rect">
              <a:avLst/>
            </a:prstGeom>
            <a:solidFill>
              <a:srgbClr val="B5D0EE"/>
            </a:solidFill>
            <a:ln>
              <a:noFill/>
            </a:ln>
          </p:spPr>
          <p:style>
            <a:lnRef idx="2">
              <a:schemeClr val="accent1">
                <a:shade val="50000"/>
              </a:schemeClr>
            </a:lnRef>
            <a:fillRef idx="1">
              <a:schemeClr val="accent1"/>
            </a:fillRef>
            <a:effectRef idx="0">
              <a:schemeClr val="accent1"/>
            </a:effectRef>
            <a:fontRef idx="minor">
              <a:schemeClr val="lt1"/>
            </a:fontRef>
          </p:style>
          <p:txBody>
            <a:bodyPr lIns="81628" tIns="40814" rIns="81628" bIns="40814" anchor="ctr"/>
            <a:lstStyle/>
            <a:p>
              <a:pPr algn="ctr">
                <a:defRPr/>
              </a:pPr>
              <a:r>
                <a:rPr lang="en-US" altLang="ja-JP" sz="1467">
                  <a:solidFill>
                    <a:srgbClr val="00008F"/>
                  </a:solidFill>
                  <a:latin typeface="源ノ角ゴシック Medium" panose="020B0600000000000000" pitchFamily="34" charset="-128"/>
                  <a:ea typeface="源ノ角ゴシック Medium" panose="020B0600000000000000" pitchFamily="34" charset="-128"/>
                  <a:cs typeface="Arial" pitchFamily="34" charset="0"/>
                </a:rPr>
                <a:t>Igloo</a:t>
              </a:r>
              <a:endParaRPr lang="en-US" sz="1467">
                <a:solidFill>
                  <a:srgbClr val="00008F"/>
                </a:solidFill>
                <a:latin typeface="源ノ角ゴシック Medium" panose="020B0600000000000000" pitchFamily="34" charset="-128"/>
                <a:ea typeface="源ノ角ゴシック Medium" panose="020B0600000000000000" pitchFamily="34" charset="-128"/>
                <a:cs typeface="Arial" pitchFamily="34" charset="0"/>
              </a:endParaRPr>
            </a:p>
          </p:txBody>
        </p:sp>
        <p:sp>
          <p:nvSpPr>
            <p:cNvPr id="13" name="Rectangle 79">
              <a:extLst>
                <a:ext uri="{FF2B5EF4-FFF2-40B4-BE49-F238E27FC236}">
                  <a16:creationId xmlns:a16="http://schemas.microsoft.com/office/drawing/2014/main" id="{1A5F8F9E-B91E-D54C-066C-BED126869639}"/>
                </a:ext>
              </a:extLst>
            </p:cNvPr>
            <p:cNvSpPr/>
            <p:nvPr userDrawn="1"/>
          </p:nvSpPr>
          <p:spPr>
            <a:xfrm>
              <a:off x="233999" y="5518024"/>
              <a:ext cx="853996" cy="175871"/>
            </a:xfrm>
            <a:prstGeom prst="rect">
              <a:avLst/>
            </a:prstGeom>
            <a:solidFill>
              <a:srgbClr val="FF1721"/>
            </a:solidFill>
            <a:ln>
              <a:noFill/>
            </a:ln>
          </p:spPr>
          <p:style>
            <a:lnRef idx="2">
              <a:schemeClr val="accent1">
                <a:shade val="50000"/>
              </a:schemeClr>
            </a:lnRef>
            <a:fillRef idx="1">
              <a:schemeClr val="accent1"/>
            </a:fillRef>
            <a:effectRef idx="0">
              <a:schemeClr val="accent1"/>
            </a:effectRef>
            <a:fontRef idx="minor">
              <a:schemeClr val="lt1"/>
            </a:fontRef>
          </p:style>
          <p:txBody>
            <a:bodyPr lIns="81628" tIns="40814" rIns="81628" bIns="40814" anchor="ctr"/>
            <a:lstStyle/>
            <a:p>
              <a:pPr algn="ctr">
                <a:defRPr/>
              </a:pPr>
              <a:r>
                <a:rPr lang="en-US" altLang="ja-JP" sz="1467">
                  <a:solidFill>
                    <a:srgbClr val="FFFFFF"/>
                  </a:solidFill>
                  <a:latin typeface="源ノ角ゴシック Medium" panose="020B0600000000000000" pitchFamily="34" charset="-128"/>
                  <a:ea typeface="源ノ角ゴシック Medium" panose="020B0600000000000000" pitchFamily="34" charset="-128"/>
                  <a:cs typeface="Arial" panose="020B0604020202020204" pitchFamily="34" charset="0"/>
                </a:rPr>
                <a:t>AXA Red</a:t>
              </a:r>
              <a:endParaRPr lang="en-US" altLang="ja-JP" sz="2400">
                <a:solidFill>
                  <a:srgbClr val="FFFFFF"/>
                </a:solidFill>
                <a:ea typeface="ＭＳ Ｐゴシック" panose="020B0600070205080204" pitchFamily="50" charset="-128"/>
                <a:cs typeface="Arial" panose="020B0604020202020204" pitchFamily="34" charset="0"/>
              </a:endParaRPr>
            </a:p>
          </p:txBody>
        </p:sp>
        <p:sp>
          <p:nvSpPr>
            <p:cNvPr id="14" name="Rectangle 80">
              <a:extLst>
                <a:ext uri="{FF2B5EF4-FFF2-40B4-BE49-F238E27FC236}">
                  <a16:creationId xmlns:a16="http://schemas.microsoft.com/office/drawing/2014/main" id="{284B0C3E-E5C7-26A7-5612-062326FA8A68}"/>
                </a:ext>
              </a:extLst>
            </p:cNvPr>
            <p:cNvSpPr/>
            <p:nvPr userDrawn="1"/>
          </p:nvSpPr>
          <p:spPr>
            <a:xfrm>
              <a:off x="1345146" y="5524362"/>
              <a:ext cx="852408" cy="175871"/>
            </a:xfrm>
            <a:prstGeom prst="rect">
              <a:avLst/>
            </a:prstGeom>
            <a:solidFill>
              <a:srgbClr val="BC9D45"/>
            </a:solidFill>
            <a:ln>
              <a:noFill/>
            </a:ln>
          </p:spPr>
          <p:style>
            <a:lnRef idx="2">
              <a:schemeClr val="accent1">
                <a:shade val="50000"/>
              </a:schemeClr>
            </a:lnRef>
            <a:fillRef idx="1">
              <a:schemeClr val="accent1"/>
            </a:fillRef>
            <a:effectRef idx="0">
              <a:schemeClr val="accent1"/>
            </a:effectRef>
            <a:fontRef idx="minor">
              <a:schemeClr val="lt1"/>
            </a:fontRef>
          </p:style>
          <p:txBody>
            <a:bodyPr lIns="81628" tIns="40814" rIns="81628" bIns="40814" anchor="ctr"/>
            <a:lstStyle/>
            <a:p>
              <a:pPr algn="ctr">
                <a:defRPr/>
              </a:pPr>
              <a:r>
                <a:rPr lang="en-US" altLang="ja-JP" sz="1467">
                  <a:latin typeface="源ノ角ゴシック Medium" panose="020B0600000000000000" pitchFamily="34" charset="-128"/>
                  <a:ea typeface="源ノ角ゴシック Medium" panose="020B0600000000000000" pitchFamily="34" charset="-128"/>
                  <a:cs typeface="Arial" pitchFamily="34" charset="0"/>
                </a:rPr>
                <a:t>Apache</a:t>
              </a:r>
            </a:p>
          </p:txBody>
        </p:sp>
        <p:sp>
          <p:nvSpPr>
            <p:cNvPr id="15" name="Rectangle 82">
              <a:extLst>
                <a:ext uri="{FF2B5EF4-FFF2-40B4-BE49-F238E27FC236}">
                  <a16:creationId xmlns:a16="http://schemas.microsoft.com/office/drawing/2014/main" id="{6F278C8E-9413-B1E1-B7DB-A0E18D28437A}"/>
                </a:ext>
              </a:extLst>
            </p:cNvPr>
            <p:cNvSpPr/>
            <p:nvPr userDrawn="1"/>
          </p:nvSpPr>
          <p:spPr>
            <a:xfrm>
              <a:off x="3565851" y="5518024"/>
              <a:ext cx="853996" cy="175871"/>
            </a:xfrm>
            <a:prstGeom prst="rect">
              <a:avLst/>
            </a:prstGeom>
            <a:solidFill>
              <a:srgbClr val="FAD6DE"/>
            </a:solidFill>
            <a:ln>
              <a:noFill/>
            </a:ln>
          </p:spPr>
          <p:style>
            <a:lnRef idx="2">
              <a:schemeClr val="accent1">
                <a:shade val="50000"/>
              </a:schemeClr>
            </a:lnRef>
            <a:fillRef idx="1">
              <a:schemeClr val="accent1"/>
            </a:fillRef>
            <a:effectRef idx="0">
              <a:schemeClr val="accent1"/>
            </a:effectRef>
            <a:fontRef idx="minor">
              <a:schemeClr val="lt1"/>
            </a:fontRef>
          </p:style>
          <p:txBody>
            <a:bodyPr lIns="81628" tIns="40814" rIns="81628" bIns="40814" anchor="ctr"/>
            <a:lstStyle/>
            <a:p>
              <a:pPr algn="ctr">
                <a:defRPr/>
              </a:pPr>
              <a:r>
                <a:rPr lang="en-US" altLang="ja-JP" sz="1067">
                  <a:solidFill>
                    <a:srgbClr val="00008F"/>
                  </a:solidFill>
                  <a:latin typeface="源ノ角ゴシック Medium" panose="020B0600000000000000" pitchFamily="34" charset="-128"/>
                  <a:ea typeface="源ノ角ゴシック Medium" panose="020B0600000000000000" pitchFamily="34" charset="-128"/>
                  <a:cs typeface="Arial" pitchFamily="34" charset="0"/>
                </a:rPr>
                <a:t>Cotton</a:t>
              </a:r>
              <a:r>
                <a:rPr lang="ja-JP" altLang="en-US" sz="1067">
                  <a:solidFill>
                    <a:srgbClr val="00008F"/>
                  </a:solidFill>
                  <a:latin typeface="源ノ角ゴシック Medium" panose="020B0600000000000000" pitchFamily="34" charset="-128"/>
                  <a:ea typeface="源ノ角ゴシック Medium" panose="020B0600000000000000" pitchFamily="34" charset="-128"/>
                  <a:cs typeface="Arial" pitchFamily="34" charset="0"/>
                </a:rPr>
                <a:t> </a:t>
              </a:r>
              <a:r>
                <a:rPr lang="en-US" altLang="ja-JP" sz="1067">
                  <a:solidFill>
                    <a:srgbClr val="00008F"/>
                  </a:solidFill>
                  <a:latin typeface="源ノ角ゴシック Medium" panose="020B0600000000000000" pitchFamily="34" charset="-128"/>
                  <a:ea typeface="源ノ角ゴシック Medium" panose="020B0600000000000000" pitchFamily="34" charset="-128"/>
                  <a:cs typeface="Arial" pitchFamily="34" charset="0"/>
                </a:rPr>
                <a:t>Candy</a:t>
              </a:r>
            </a:p>
          </p:txBody>
        </p:sp>
        <p:sp>
          <p:nvSpPr>
            <p:cNvPr id="16" name="Rectangle 83">
              <a:extLst>
                <a:ext uri="{FF2B5EF4-FFF2-40B4-BE49-F238E27FC236}">
                  <a16:creationId xmlns:a16="http://schemas.microsoft.com/office/drawing/2014/main" id="{D8CEE95E-8986-6E77-CECD-D2835A3EB4F4}"/>
                </a:ext>
              </a:extLst>
            </p:cNvPr>
            <p:cNvSpPr/>
            <p:nvPr userDrawn="1"/>
          </p:nvSpPr>
          <p:spPr>
            <a:xfrm>
              <a:off x="4676997" y="5524362"/>
              <a:ext cx="853996" cy="175871"/>
            </a:xfrm>
            <a:prstGeom prst="rect">
              <a:avLst/>
            </a:prstGeom>
            <a:solidFill>
              <a:srgbClr val="9FD9B4"/>
            </a:solidFill>
            <a:ln>
              <a:noFill/>
            </a:ln>
          </p:spPr>
          <p:style>
            <a:lnRef idx="2">
              <a:schemeClr val="accent1">
                <a:shade val="50000"/>
              </a:schemeClr>
            </a:lnRef>
            <a:fillRef idx="1">
              <a:schemeClr val="accent1"/>
            </a:fillRef>
            <a:effectRef idx="0">
              <a:schemeClr val="accent1"/>
            </a:effectRef>
            <a:fontRef idx="minor">
              <a:schemeClr val="lt1"/>
            </a:fontRef>
          </p:style>
          <p:txBody>
            <a:bodyPr lIns="81628" tIns="40814" rIns="81628" bIns="40814" anchor="ctr"/>
            <a:lstStyle/>
            <a:p>
              <a:pPr algn="ctr" defTabSz="1087519">
                <a:defRPr/>
              </a:pPr>
              <a:r>
                <a:rPr lang="en-US" altLang="ja-JP" sz="1200">
                  <a:solidFill>
                    <a:srgbClr val="00008F"/>
                  </a:solidFill>
                  <a:latin typeface="源ノ角ゴシック Medium" panose="020B0600000000000000" pitchFamily="34" charset="-128"/>
                  <a:ea typeface="源ノ角ゴシック Medium" panose="020B0600000000000000" pitchFamily="34" charset="-128"/>
                  <a:cs typeface="Arial" pitchFamily="34" charset="0"/>
                </a:rPr>
                <a:t>Aqua Green</a:t>
              </a:r>
            </a:p>
          </p:txBody>
        </p:sp>
        <p:sp>
          <p:nvSpPr>
            <p:cNvPr id="17" name="Rectangle 84">
              <a:extLst>
                <a:ext uri="{FF2B5EF4-FFF2-40B4-BE49-F238E27FC236}">
                  <a16:creationId xmlns:a16="http://schemas.microsoft.com/office/drawing/2014/main" id="{290C9D8A-7DF4-48C6-6DD4-568AAE6C1C17}"/>
                </a:ext>
              </a:extLst>
            </p:cNvPr>
            <p:cNvSpPr/>
            <p:nvPr userDrawn="1"/>
          </p:nvSpPr>
          <p:spPr>
            <a:xfrm>
              <a:off x="5788144" y="5524362"/>
              <a:ext cx="853996" cy="175871"/>
            </a:xfrm>
            <a:prstGeom prst="rect">
              <a:avLst/>
            </a:prstGeom>
            <a:solidFill>
              <a:srgbClr val="668980"/>
            </a:solidFill>
            <a:ln>
              <a:noFill/>
            </a:ln>
          </p:spPr>
          <p:style>
            <a:lnRef idx="2">
              <a:schemeClr val="accent1">
                <a:shade val="50000"/>
              </a:schemeClr>
            </a:lnRef>
            <a:fillRef idx="1">
              <a:schemeClr val="accent1"/>
            </a:fillRef>
            <a:effectRef idx="0">
              <a:schemeClr val="accent1"/>
            </a:effectRef>
            <a:fontRef idx="minor">
              <a:schemeClr val="lt1"/>
            </a:fontRef>
          </p:style>
          <p:txBody>
            <a:bodyPr lIns="81628" tIns="40814" rIns="81628" bIns="40814" anchor="ctr"/>
            <a:lstStyle/>
            <a:p>
              <a:pPr algn="ctr">
                <a:defRPr/>
              </a:pPr>
              <a:r>
                <a:rPr lang="en-US" altLang="ja-JP" sz="1067">
                  <a:solidFill>
                    <a:srgbClr val="FFFFFF"/>
                  </a:solidFill>
                  <a:latin typeface="源ノ角ゴシック Medium" panose="020B0600000000000000" pitchFamily="34" charset="-128"/>
                  <a:ea typeface="源ノ角ゴシック Medium" panose="020B0600000000000000" pitchFamily="34" charset="-128"/>
                  <a:cs typeface="Arial" panose="020B0604020202020204" pitchFamily="34" charset="0"/>
                </a:rPr>
                <a:t>Viridian Green</a:t>
              </a:r>
              <a:endParaRPr lang="en-US" altLang="ja-JP" sz="1067">
                <a:solidFill>
                  <a:srgbClr val="FFFFFF"/>
                </a:solidFill>
                <a:ea typeface="ＭＳ Ｐゴシック" panose="020B0600070205080204" pitchFamily="50" charset="-128"/>
                <a:cs typeface="Arial" panose="020B0604020202020204" pitchFamily="34" charset="0"/>
              </a:endParaRPr>
            </a:p>
          </p:txBody>
        </p:sp>
        <p:sp>
          <p:nvSpPr>
            <p:cNvPr id="18" name="Rectangle 85">
              <a:extLst>
                <a:ext uri="{FF2B5EF4-FFF2-40B4-BE49-F238E27FC236}">
                  <a16:creationId xmlns:a16="http://schemas.microsoft.com/office/drawing/2014/main" id="{0E207589-8E44-57EC-634F-4C86AFBB9973}"/>
                </a:ext>
              </a:extLst>
            </p:cNvPr>
            <p:cNvSpPr/>
            <p:nvPr userDrawn="1"/>
          </p:nvSpPr>
          <p:spPr>
            <a:xfrm>
              <a:off x="6899291" y="5518024"/>
              <a:ext cx="852409" cy="175871"/>
            </a:xfrm>
            <a:prstGeom prst="rect">
              <a:avLst/>
            </a:prstGeom>
            <a:solidFill>
              <a:srgbClr val="9FBEAF"/>
            </a:solidFill>
            <a:ln>
              <a:noFill/>
            </a:ln>
          </p:spPr>
          <p:style>
            <a:lnRef idx="2">
              <a:schemeClr val="accent1">
                <a:shade val="50000"/>
              </a:schemeClr>
            </a:lnRef>
            <a:fillRef idx="1">
              <a:schemeClr val="accent1"/>
            </a:fillRef>
            <a:effectRef idx="0">
              <a:schemeClr val="accent1"/>
            </a:effectRef>
            <a:fontRef idx="minor">
              <a:schemeClr val="lt1"/>
            </a:fontRef>
          </p:style>
          <p:txBody>
            <a:bodyPr lIns="81628" tIns="40814" rIns="81628" bIns="40814" anchor="ctr"/>
            <a:lstStyle/>
            <a:p>
              <a:pPr algn="ctr">
                <a:defRPr/>
              </a:pPr>
              <a:r>
                <a:rPr lang="en-US" altLang="ja-JP" sz="1467">
                  <a:solidFill>
                    <a:srgbClr val="FFFFFF"/>
                  </a:solidFill>
                  <a:latin typeface="源ノ角ゴシック Medium" panose="020B0600000000000000" pitchFamily="34" charset="-128"/>
                  <a:ea typeface="源ノ角ゴシック Medium" panose="020B0600000000000000" pitchFamily="34" charset="-128"/>
                  <a:cs typeface="Arial" panose="020B0604020202020204" pitchFamily="34" charset="0"/>
                </a:rPr>
                <a:t>Greyjoy</a:t>
              </a:r>
              <a:endParaRPr lang="en-US" altLang="ja-JP" sz="2400">
                <a:solidFill>
                  <a:srgbClr val="FFFFFF"/>
                </a:solidFill>
                <a:ea typeface="ＭＳ Ｐゴシック" panose="020B0600070205080204" pitchFamily="50" charset="-128"/>
                <a:cs typeface="Arial" panose="020B0604020202020204" pitchFamily="34" charset="0"/>
              </a:endParaRPr>
            </a:p>
          </p:txBody>
        </p:sp>
        <p:sp>
          <p:nvSpPr>
            <p:cNvPr id="19" name="Rectangle 86">
              <a:extLst>
                <a:ext uri="{FF2B5EF4-FFF2-40B4-BE49-F238E27FC236}">
                  <a16:creationId xmlns:a16="http://schemas.microsoft.com/office/drawing/2014/main" id="{68AE3827-E2F8-B77F-CB17-7CAD80783B7D}"/>
                </a:ext>
              </a:extLst>
            </p:cNvPr>
            <p:cNvSpPr/>
            <p:nvPr userDrawn="1"/>
          </p:nvSpPr>
          <p:spPr>
            <a:xfrm>
              <a:off x="8010437" y="5524362"/>
              <a:ext cx="852409" cy="175871"/>
            </a:xfrm>
            <a:prstGeom prst="rect">
              <a:avLst/>
            </a:prstGeom>
            <a:solidFill>
              <a:srgbClr val="9190AC"/>
            </a:solidFill>
            <a:ln>
              <a:noFill/>
            </a:ln>
          </p:spPr>
          <p:style>
            <a:lnRef idx="2">
              <a:schemeClr val="accent1">
                <a:shade val="50000"/>
              </a:schemeClr>
            </a:lnRef>
            <a:fillRef idx="1">
              <a:schemeClr val="accent1"/>
            </a:fillRef>
            <a:effectRef idx="0">
              <a:schemeClr val="accent1"/>
            </a:effectRef>
            <a:fontRef idx="minor">
              <a:schemeClr val="lt1"/>
            </a:fontRef>
          </p:style>
          <p:txBody>
            <a:bodyPr lIns="81628" tIns="40814" rIns="81628" bIns="40814" anchor="ctr"/>
            <a:lstStyle/>
            <a:p>
              <a:pPr algn="ctr">
                <a:defRPr/>
              </a:pPr>
              <a:r>
                <a:rPr lang="en-US" altLang="ja-JP" sz="1467">
                  <a:latin typeface="源ノ角ゴシック Medium" panose="020B0600000000000000" pitchFamily="34" charset="-128"/>
                  <a:ea typeface="源ノ角ゴシック Medium" panose="020B0600000000000000" pitchFamily="34" charset="-128"/>
                  <a:cs typeface="Arial" pitchFamily="34" charset="0"/>
                </a:rPr>
                <a:t>Logan</a:t>
              </a:r>
            </a:p>
          </p:txBody>
        </p:sp>
        <p:sp>
          <p:nvSpPr>
            <p:cNvPr id="20" name="Rectangle 81">
              <a:extLst>
                <a:ext uri="{FF2B5EF4-FFF2-40B4-BE49-F238E27FC236}">
                  <a16:creationId xmlns:a16="http://schemas.microsoft.com/office/drawing/2014/main" id="{D26C880E-8532-2A3C-87BE-10839E96720F}"/>
                </a:ext>
              </a:extLst>
            </p:cNvPr>
            <p:cNvSpPr/>
            <p:nvPr userDrawn="1"/>
          </p:nvSpPr>
          <p:spPr>
            <a:xfrm>
              <a:off x="2454704" y="5524362"/>
              <a:ext cx="853996" cy="175871"/>
            </a:xfrm>
            <a:prstGeom prst="rect">
              <a:avLst/>
            </a:prstGeom>
            <a:solidFill>
              <a:srgbClr val="F0FF93"/>
            </a:solidFill>
            <a:ln>
              <a:noFill/>
            </a:ln>
          </p:spPr>
          <p:style>
            <a:lnRef idx="2">
              <a:schemeClr val="accent1">
                <a:shade val="50000"/>
              </a:schemeClr>
            </a:lnRef>
            <a:fillRef idx="1">
              <a:schemeClr val="accent1"/>
            </a:fillRef>
            <a:effectRef idx="0">
              <a:schemeClr val="accent1"/>
            </a:effectRef>
            <a:fontRef idx="minor">
              <a:schemeClr val="lt1"/>
            </a:fontRef>
          </p:style>
          <p:txBody>
            <a:bodyPr lIns="81628" tIns="40814" rIns="81628" bIns="40814" anchor="ctr"/>
            <a:lstStyle/>
            <a:p>
              <a:pPr algn="ctr" defTabSz="1087519">
                <a:defRPr/>
              </a:pPr>
              <a:r>
                <a:rPr lang="en-US" altLang="ja-JP" sz="1467">
                  <a:solidFill>
                    <a:srgbClr val="00008F"/>
                  </a:solidFill>
                  <a:latin typeface="源ノ角ゴシック Medium" panose="020B0600000000000000" pitchFamily="34" charset="-128"/>
                  <a:ea typeface="源ノ角ゴシック Medium" panose="020B0600000000000000" pitchFamily="34" charset="-128"/>
                  <a:cs typeface="Arial" pitchFamily="34" charset="0"/>
                </a:rPr>
                <a:t>Acid</a:t>
              </a:r>
            </a:p>
          </p:txBody>
        </p:sp>
      </p:grpSp>
      <p:pic>
        <p:nvPicPr>
          <p:cNvPr id="21" name="Picture 1">
            <a:extLst>
              <a:ext uri="{FF2B5EF4-FFF2-40B4-BE49-F238E27FC236}">
                <a16:creationId xmlns:a16="http://schemas.microsoft.com/office/drawing/2014/main" id="{E96508E7-583C-888F-D200-2BFFF5DEBF6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283018" y="510118"/>
            <a:ext cx="865716" cy="6457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Sommaire"/>
          <p:cNvSpPr>
            <a:spLocks noGrp="1"/>
          </p:cNvSpPr>
          <p:nvPr>
            <p:ph type="title"/>
          </p:nvPr>
        </p:nvSpPr>
        <p:spPr>
          <a:xfrm>
            <a:off x="312000" y="274638"/>
            <a:ext cx="11760000" cy="470429"/>
          </a:xfrm>
          <a:prstGeom prst="rect">
            <a:avLst/>
          </a:prstGeom>
        </p:spPr>
        <p:txBody>
          <a:bodyPr lIns="0" tIns="0" rIns="0" bIns="0" anchor="ctr">
            <a:noAutofit/>
          </a:bodyPr>
          <a:lstStyle>
            <a:lvl1pPr algn="l">
              <a:defRPr sz="3200">
                <a:solidFill>
                  <a:schemeClr val="accent3"/>
                </a:solidFill>
                <a:latin typeface="+mn-lt"/>
                <a:cs typeface="Arial" pitchFamily="34" charset="0"/>
              </a:defRPr>
            </a:lvl1pPr>
          </a:lstStyle>
          <a:p>
            <a:r>
              <a:rPr lang="fr-FR" noProof="0"/>
              <a:t>Modifiez le style du titre</a:t>
            </a:r>
          </a:p>
        </p:txBody>
      </p:sp>
      <p:sp>
        <p:nvSpPr>
          <p:cNvPr id="8" name="Espace réservé du texte 4"/>
          <p:cNvSpPr>
            <a:spLocks noGrp="1"/>
          </p:cNvSpPr>
          <p:nvPr>
            <p:ph type="body" sz="quarter" idx="12"/>
          </p:nvPr>
        </p:nvSpPr>
        <p:spPr>
          <a:xfrm>
            <a:off x="311999" y="762274"/>
            <a:ext cx="11760000" cy="380727"/>
          </a:xfrm>
          <a:prstGeom prst="rect">
            <a:avLst/>
          </a:prstGeom>
        </p:spPr>
        <p:txBody>
          <a:bodyPr lIns="0" tIns="0" rIns="0" bIns="0" anchor="ctr">
            <a:noAutofit/>
          </a:bodyPr>
          <a:lstStyle>
            <a:lvl1pPr marL="0" indent="0">
              <a:buNone/>
              <a:defRPr sz="2400">
                <a:solidFill>
                  <a:schemeClr val="tx1"/>
                </a:solidFill>
                <a:latin typeface="+mn-lt"/>
                <a:cs typeface="Arial" pitchFamily="34" charset="0"/>
              </a:defRPr>
            </a:lvl1pPr>
          </a:lstStyle>
          <a:p>
            <a:pPr lvl="0"/>
            <a:r>
              <a:rPr lang="fr-FR" noProof="0"/>
              <a:t>Modifiez les styles du texte du masque</a:t>
            </a:r>
          </a:p>
        </p:txBody>
      </p:sp>
      <p:sp>
        <p:nvSpPr>
          <p:cNvPr id="22" name="Espace réservé de la date 2">
            <a:extLst>
              <a:ext uri="{FF2B5EF4-FFF2-40B4-BE49-F238E27FC236}">
                <a16:creationId xmlns:a16="http://schemas.microsoft.com/office/drawing/2014/main" id="{E490E01F-D6E0-D6CE-B971-09F9E00B2EE1}"/>
              </a:ext>
            </a:extLst>
          </p:cNvPr>
          <p:cNvSpPr>
            <a:spLocks noGrp="1"/>
          </p:cNvSpPr>
          <p:nvPr>
            <p:ph type="dt" sz="half" idx="13"/>
          </p:nvPr>
        </p:nvSpPr>
        <p:spPr/>
        <p:txBody>
          <a:bodyPr/>
          <a:lstStyle>
            <a:lvl1pPr>
              <a:defRPr/>
            </a:lvl1pPr>
          </a:lstStyle>
          <a:p>
            <a:pPr>
              <a:defRPr/>
            </a:pPr>
            <a:r>
              <a:rPr lang="fr-FR"/>
              <a:t>Titre of the presentation l Date</a:t>
            </a:r>
          </a:p>
        </p:txBody>
      </p:sp>
      <p:sp>
        <p:nvSpPr>
          <p:cNvPr id="23" name="Espace réservé du pied de page 3">
            <a:extLst>
              <a:ext uri="{FF2B5EF4-FFF2-40B4-BE49-F238E27FC236}">
                <a16:creationId xmlns:a16="http://schemas.microsoft.com/office/drawing/2014/main" id="{32F283EA-C7FB-2485-7F57-791D95701189}"/>
              </a:ext>
            </a:extLst>
          </p:cNvPr>
          <p:cNvSpPr>
            <a:spLocks noGrp="1"/>
          </p:cNvSpPr>
          <p:nvPr>
            <p:ph type="ftr" sz="quarter" idx="14"/>
          </p:nvPr>
        </p:nvSpPr>
        <p:spPr/>
        <p:txBody>
          <a:bodyPr/>
          <a:lstStyle>
            <a:lvl1pPr>
              <a:defRPr/>
            </a:lvl1pPr>
          </a:lstStyle>
          <a:p>
            <a:pPr>
              <a:defRPr/>
            </a:pPr>
            <a:r>
              <a:rPr lang="fr-FR"/>
              <a:t>CONFIDENTIALITY LEVEL</a:t>
            </a:r>
          </a:p>
        </p:txBody>
      </p:sp>
    </p:spTree>
    <p:extLst>
      <p:ext uri="{BB962C8B-B14F-4D97-AF65-F5344CB8AC3E}">
        <p14:creationId xmlns:p14="http://schemas.microsoft.com/office/powerpoint/2010/main" val="13164678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ableau">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6EEF07C-F44E-6EBB-0F54-D1962F51C02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283018" y="510118"/>
            <a:ext cx="865716" cy="6457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Sommaire"/>
          <p:cNvSpPr>
            <a:spLocks noGrp="1"/>
          </p:cNvSpPr>
          <p:nvPr>
            <p:ph type="title"/>
          </p:nvPr>
        </p:nvSpPr>
        <p:spPr>
          <a:xfrm>
            <a:off x="312000" y="274638"/>
            <a:ext cx="11760000" cy="470429"/>
          </a:xfrm>
          <a:prstGeom prst="rect">
            <a:avLst/>
          </a:prstGeom>
        </p:spPr>
        <p:txBody>
          <a:bodyPr lIns="0" tIns="0" rIns="0" bIns="0" anchor="ctr">
            <a:noAutofit/>
          </a:bodyPr>
          <a:lstStyle>
            <a:lvl1pPr algn="l">
              <a:defRPr sz="3200">
                <a:solidFill>
                  <a:schemeClr val="accent3"/>
                </a:solidFill>
                <a:latin typeface="+mn-lt"/>
                <a:cs typeface="Arial" pitchFamily="34" charset="0"/>
              </a:defRPr>
            </a:lvl1pPr>
          </a:lstStyle>
          <a:p>
            <a:r>
              <a:rPr lang="fr-FR" noProof="0"/>
              <a:t>Modifiez le style du titre</a:t>
            </a:r>
          </a:p>
        </p:txBody>
      </p:sp>
      <p:sp>
        <p:nvSpPr>
          <p:cNvPr id="12" name="Espace réservé du texte 4"/>
          <p:cNvSpPr>
            <a:spLocks noGrp="1"/>
          </p:cNvSpPr>
          <p:nvPr>
            <p:ph type="body" sz="quarter" idx="11"/>
          </p:nvPr>
        </p:nvSpPr>
        <p:spPr>
          <a:xfrm>
            <a:off x="311999" y="762274"/>
            <a:ext cx="11760000" cy="380727"/>
          </a:xfrm>
          <a:prstGeom prst="rect">
            <a:avLst/>
          </a:prstGeom>
        </p:spPr>
        <p:txBody>
          <a:bodyPr lIns="0" tIns="0" rIns="0" bIns="0" anchor="ctr">
            <a:noAutofit/>
          </a:bodyPr>
          <a:lstStyle>
            <a:lvl1pPr marL="0" indent="0">
              <a:buNone/>
              <a:defRPr sz="2400" baseline="0">
                <a:solidFill>
                  <a:schemeClr val="tx1"/>
                </a:solidFill>
                <a:latin typeface="Source Sans Pro" pitchFamily="34" charset="0"/>
                <a:cs typeface="Arial" pitchFamily="34" charset="0"/>
              </a:defRPr>
            </a:lvl1pPr>
          </a:lstStyle>
          <a:p>
            <a:pPr lvl="0"/>
            <a:r>
              <a:rPr lang="fr-FR" noProof="0"/>
              <a:t>Modifiez les styles du texte du masque</a:t>
            </a:r>
          </a:p>
        </p:txBody>
      </p:sp>
      <p:sp>
        <p:nvSpPr>
          <p:cNvPr id="3" name="Espace réservé du texte 2"/>
          <p:cNvSpPr>
            <a:spLocks noGrp="1"/>
          </p:cNvSpPr>
          <p:nvPr>
            <p:ph type="body" sz="quarter" idx="12"/>
          </p:nvPr>
        </p:nvSpPr>
        <p:spPr>
          <a:xfrm>
            <a:off x="312000" y="1640541"/>
            <a:ext cx="11760000" cy="283509"/>
          </a:xfrm>
          <a:prstGeom prst="rect">
            <a:avLst/>
          </a:prstGeom>
        </p:spPr>
        <p:txBody>
          <a:bodyPr lIns="0" tIns="0" rIns="0" bIns="0"/>
          <a:lstStyle>
            <a:lvl1pPr marL="0" indent="0">
              <a:buNone/>
              <a:defRPr sz="2133">
                <a:solidFill>
                  <a:schemeClr val="tx1"/>
                </a:solidFill>
                <a:latin typeface="+mn-lt"/>
              </a:defRPr>
            </a:lvl1pPr>
            <a:lvl2pPr marL="0" indent="0">
              <a:buNone/>
              <a:defRPr sz="1600">
                <a:solidFill>
                  <a:schemeClr val="tx2"/>
                </a:solidFill>
                <a:latin typeface="+mn-lt"/>
              </a:defRPr>
            </a:lvl2pPr>
          </a:lstStyle>
          <a:p>
            <a:pPr lvl="0"/>
            <a:r>
              <a:rPr lang="fr-FR" noProof="0"/>
              <a:t>Modifiez les styles du texte du masque</a:t>
            </a:r>
          </a:p>
        </p:txBody>
      </p:sp>
      <p:sp>
        <p:nvSpPr>
          <p:cNvPr id="5" name="Espace réservé du tableau 4"/>
          <p:cNvSpPr>
            <a:spLocks noGrp="1"/>
          </p:cNvSpPr>
          <p:nvPr>
            <p:ph type="tbl" sz="quarter" idx="13"/>
          </p:nvPr>
        </p:nvSpPr>
        <p:spPr>
          <a:xfrm>
            <a:off x="312000" y="2352675"/>
            <a:ext cx="11760000" cy="3333751"/>
          </a:xfrm>
          <a:prstGeom prst="rect">
            <a:avLst/>
          </a:prstGeom>
        </p:spPr>
        <p:txBody>
          <a:bodyPr anchor="ctr"/>
          <a:lstStyle>
            <a:lvl1pPr marL="0" indent="0" algn="ctr">
              <a:buFontTx/>
              <a:buNone/>
              <a:defRPr sz="2667" baseline="0">
                <a:solidFill>
                  <a:schemeClr val="tx1"/>
                </a:solidFill>
              </a:defRPr>
            </a:lvl1pPr>
          </a:lstStyle>
          <a:p>
            <a:pPr lvl="0"/>
            <a:r>
              <a:rPr lang="fr-FR" noProof="0"/>
              <a:t>Cliquez sur l'icône pour ajouter un tableau</a:t>
            </a:r>
          </a:p>
        </p:txBody>
      </p:sp>
      <p:sp>
        <p:nvSpPr>
          <p:cNvPr id="16" name="Espace réservé du texte 2"/>
          <p:cNvSpPr>
            <a:spLocks noGrp="1"/>
          </p:cNvSpPr>
          <p:nvPr>
            <p:ph type="body" sz="quarter" idx="14"/>
          </p:nvPr>
        </p:nvSpPr>
        <p:spPr>
          <a:xfrm>
            <a:off x="312000" y="1926293"/>
            <a:ext cx="11760000" cy="312084"/>
          </a:xfrm>
          <a:prstGeom prst="rect">
            <a:avLst/>
          </a:prstGeom>
        </p:spPr>
        <p:txBody>
          <a:bodyPr lIns="0" tIns="0" rIns="0" bIns="0"/>
          <a:lstStyle>
            <a:lvl1pPr marL="0" indent="0">
              <a:buNone/>
              <a:defRPr sz="1467">
                <a:solidFill>
                  <a:schemeClr val="tx1"/>
                </a:solidFill>
                <a:latin typeface="+mn-lt"/>
              </a:defRPr>
            </a:lvl1pPr>
            <a:lvl2pPr marL="0" indent="0">
              <a:buNone/>
              <a:defRPr sz="1600">
                <a:solidFill>
                  <a:schemeClr val="tx2"/>
                </a:solidFill>
                <a:latin typeface="+mn-lt"/>
              </a:defRPr>
            </a:lvl2pPr>
          </a:lstStyle>
          <a:p>
            <a:pPr lvl="0"/>
            <a:r>
              <a:rPr lang="fr-FR" noProof="0"/>
              <a:t>Modifiez les styles du texte du masque</a:t>
            </a:r>
          </a:p>
        </p:txBody>
      </p:sp>
      <p:sp>
        <p:nvSpPr>
          <p:cNvPr id="4" name="Espace réservé de la date 1">
            <a:extLst>
              <a:ext uri="{FF2B5EF4-FFF2-40B4-BE49-F238E27FC236}">
                <a16:creationId xmlns:a16="http://schemas.microsoft.com/office/drawing/2014/main" id="{5A49BB55-AD80-4A0A-B5A4-137F01DEAB3E}"/>
              </a:ext>
            </a:extLst>
          </p:cNvPr>
          <p:cNvSpPr>
            <a:spLocks noGrp="1"/>
          </p:cNvSpPr>
          <p:nvPr>
            <p:ph type="dt" sz="half" idx="15"/>
          </p:nvPr>
        </p:nvSpPr>
        <p:spPr/>
        <p:txBody>
          <a:bodyPr/>
          <a:lstStyle>
            <a:lvl1pPr>
              <a:defRPr/>
            </a:lvl1pPr>
          </a:lstStyle>
          <a:p>
            <a:pPr>
              <a:defRPr/>
            </a:pPr>
            <a:r>
              <a:rPr lang="fr-FR"/>
              <a:t>Title of the presentation l Date</a:t>
            </a:r>
          </a:p>
        </p:txBody>
      </p:sp>
      <p:sp>
        <p:nvSpPr>
          <p:cNvPr id="6" name="Espace réservé du pied de page 2">
            <a:extLst>
              <a:ext uri="{FF2B5EF4-FFF2-40B4-BE49-F238E27FC236}">
                <a16:creationId xmlns:a16="http://schemas.microsoft.com/office/drawing/2014/main" id="{B63655DD-F5C5-3E9C-E621-B4464840FA13}"/>
              </a:ext>
            </a:extLst>
          </p:cNvPr>
          <p:cNvSpPr>
            <a:spLocks noGrp="1"/>
          </p:cNvSpPr>
          <p:nvPr>
            <p:ph type="ftr" sz="quarter" idx="16"/>
          </p:nvPr>
        </p:nvSpPr>
        <p:spPr/>
        <p:txBody>
          <a:bodyPr/>
          <a:lstStyle>
            <a:lvl1pPr>
              <a:defRPr/>
            </a:lvl1pPr>
          </a:lstStyle>
          <a:p>
            <a:pPr>
              <a:defRPr/>
            </a:pPr>
            <a:r>
              <a:rPr lang="fr-FR"/>
              <a:t>CONFIDENTIALITY LEVEL</a:t>
            </a:r>
          </a:p>
        </p:txBody>
      </p:sp>
    </p:spTree>
    <p:extLst>
      <p:ext uri="{BB962C8B-B14F-4D97-AF65-F5344CB8AC3E}">
        <p14:creationId xmlns:p14="http://schemas.microsoft.com/office/powerpoint/2010/main" val="7859988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Histogram x2">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97EEC95-FFEF-659E-8CBF-407DF8B8AAF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283018" y="510118"/>
            <a:ext cx="865716" cy="6457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Sommaire"/>
          <p:cNvSpPr>
            <a:spLocks noGrp="1"/>
          </p:cNvSpPr>
          <p:nvPr>
            <p:ph type="title"/>
          </p:nvPr>
        </p:nvSpPr>
        <p:spPr>
          <a:xfrm>
            <a:off x="312000" y="274638"/>
            <a:ext cx="11760000" cy="470429"/>
          </a:xfrm>
          <a:prstGeom prst="rect">
            <a:avLst/>
          </a:prstGeom>
        </p:spPr>
        <p:txBody>
          <a:bodyPr lIns="0" tIns="0" rIns="0" bIns="0" anchor="ctr">
            <a:noAutofit/>
          </a:bodyPr>
          <a:lstStyle>
            <a:lvl1pPr algn="l">
              <a:defRPr sz="3200">
                <a:solidFill>
                  <a:schemeClr val="accent3"/>
                </a:solidFill>
                <a:latin typeface="+mn-lt"/>
                <a:cs typeface="Arial" pitchFamily="34" charset="0"/>
              </a:defRPr>
            </a:lvl1pPr>
          </a:lstStyle>
          <a:p>
            <a:r>
              <a:rPr lang="fr-FR" noProof="0"/>
              <a:t>Modifiez le style du titre</a:t>
            </a:r>
          </a:p>
        </p:txBody>
      </p:sp>
      <p:sp>
        <p:nvSpPr>
          <p:cNvPr id="12" name="Espace réservé du texte 4"/>
          <p:cNvSpPr>
            <a:spLocks noGrp="1"/>
          </p:cNvSpPr>
          <p:nvPr>
            <p:ph type="body" sz="quarter" idx="11"/>
          </p:nvPr>
        </p:nvSpPr>
        <p:spPr>
          <a:xfrm>
            <a:off x="311999" y="762274"/>
            <a:ext cx="11760000" cy="380727"/>
          </a:xfrm>
          <a:prstGeom prst="rect">
            <a:avLst/>
          </a:prstGeom>
        </p:spPr>
        <p:txBody>
          <a:bodyPr lIns="0" tIns="0" rIns="0" bIns="0" anchor="ctr">
            <a:noAutofit/>
          </a:bodyPr>
          <a:lstStyle>
            <a:lvl1pPr marL="0" marR="0" indent="0" algn="l" defTabSz="1218267" rtl="0" eaLnBrk="0" fontAlgn="base" latinLnBrk="0" hangingPunct="0">
              <a:lnSpc>
                <a:spcPct val="100000"/>
              </a:lnSpc>
              <a:spcBef>
                <a:spcPct val="20000"/>
              </a:spcBef>
              <a:spcAft>
                <a:spcPct val="0"/>
              </a:spcAft>
              <a:buClrTx/>
              <a:buSzTx/>
              <a:buFont typeface="Arial" charset="0"/>
              <a:buNone/>
              <a:tabLst/>
              <a:defRPr sz="2400">
                <a:solidFill>
                  <a:schemeClr val="tx1"/>
                </a:solidFill>
                <a:latin typeface="Source Sans Pro" pitchFamily="34" charset="0"/>
                <a:cs typeface="Arial" pitchFamily="34" charset="0"/>
              </a:defRPr>
            </a:lvl1pPr>
          </a:lstStyle>
          <a:p>
            <a:pPr lvl="0"/>
            <a:r>
              <a:rPr lang="fr-FR" noProof="0"/>
              <a:t>Modifiez les styles du texte du masque</a:t>
            </a:r>
          </a:p>
        </p:txBody>
      </p:sp>
      <p:sp>
        <p:nvSpPr>
          <p:cNvPr id="3" name="Espace réservé du texte 2"/>
          <p:cNvSpPr>
            <a:spLocks noGrp="1"/>
          </p:cNvSpPr>
          <p:nvPr>
            <p:ph type="body" sz="quarter" idx="12"/>
          </p:nvPr>
        </p:nvSpPr>
        <p:spPr>
          <a:xfrm>
            <a:off x="311996" y="1640541"/>
            <a:ext cx="5520000" cy="283509"/>
          </a:xfrm>
          <a:prstGeom prst="rect">
            <a:avLst/>
          </a:prstGeom>
        </p:spPr>
        <p:txBody>
          <a:bodyPr lIns="0" tIns="0" rIns="0" bIns="0"/>
          <a:lstStyle>
            <a:lvl1pPr marL="0" indent="0">
              <a:buNone/>
              <a:defRPr sz="2133">
                <a:solidFill>
                  <a:schemeClr val="tx1"/>
                </a:solidFill>
                <a:latin typeface="+mn-lt"/>
              </a:defRPr>
            </a:lvl1pPr>
            <a:lvl2pPr marL="0" indent="0">
              <a:buNone/>
              <a:defRPr sz="1600">
                <a:solidFill>
                  <a:schemeClr val="tx2"/>
                </a:solidFill>
                <a:latin typeface="+mn-lt"/>
              </a:defRPr>
            </a:lvl2pPr>
          </a:lstStyle>
          <a:p>
            <a:pPr lvl="0"/>
            <a:r>
              <a:rPr lang="fr-FR" noProof="0"/>
              <a:t>Modifiez les styles du texte du masque</a:t>
            </a:r>
          </a:p>
        </p:txBody>
      </p:sp>
      <p:sp>
        <p:nvSpPr>
          <p:cNvPr id="16" name="Espace réservé du texte 2"/>
          <p:cNvSpPr>
            <a:spLocks noGrp="1"/>
          </p:cNvSpPr>
          <p:nvPr>
            <p:ph type="body" sz="quarter" idx="14"/>
          </p:nvPr>
        </p:nvSpPr>
        <p:spPr>
          <a:xfrm>
            <a:off x="311996" y="1926293"/>
            <a:ext cx="5520000" cy="312084"/>
          </a:xfrm>
          <a:prstGeom prst="rect">
            <a:avLst/>
          </a:prstGeom>
        </p:spPr>
        <p:txBody>
          <a:bodyPr lIns="0" tIns="0" rIns="0" bIns="0"/>
          <a:lstStyle>
            <a:lvl1pPr marL="0" indent="0">
              <a:buNone/>
              <a:defRPr sz="1467">
                <a:solidFill>
                  <a:schemeClr val="tx1"/>
                </a:solidFill>
                <a:latin typeface="+mn-lt"/>
              </a:defRPr>
            </a:lvl1pPr>
            <a:lvl2pPr marL="0" indent="0">
              <a:buNone/>
              <a:defRPr sz="1600">
                <a:solidFill>
                  <a:schemeClr val="tx2"/>
                </a:solidFill>
                <a:latin typeface="+mn-lt"/>
              </a:defRPr>
            </a:lvl2pPr>
          </a:lstStyle>
          <a:p>
            <a:pPr lvl="0"/>
            <a:r>
              <a:rPr lang="fr-FR" noProof="0"/>
              <a:t>Modifiez les styles du texte du masque</a:t>
            </a:r>
          </a:p>
        </p:txBody>
      </p:sp>
      <p:sp>
        <p:nvSpPr>
          <p:cNvPr id="4" name="Espace réservé du graphique 3"/>
          <p:cNvSpPr>
            <a:spLocks noGrp="1"/>
          </p:cNvSpPr>
          <p:nvPr>
            <p:ph type="chart" sz="quarter" idx="15"/>
          </p:nvPr>
        </p:nvSpPr>
        <p:spPr>
          <a:xfrm>
            <a:off x="311996" y="2371725"/>
            <a:ext cx="5520000" cy="3240000"/>
          </a:xfrm>
          <a:prstGeom prst="rect">
            <a:avLst/>
          </a:prstGeom>
        </p:spPr>
        <p:txBody>
          <a:bodyPr anchor="ctr"/>
          <a:lstStyle>
            <a:lvl1pPr marL="0" indent="0" algn="ctr">
              <a:buFontTx/>
              <a:buNone/>
              <a:defRPr sz="2667">
                <a:solidFill>
                  <a:schemeClr val="tx1"/>
                </a:solidFill>
                <a:latin typeface="+mn-lt"/>
              </a:defRPr>
            </a:lvl1pPr>
          </a:lstStyle>
          <a:p>
            <a:pPr lvl="0"/>
            <a:r>
              <a:rPr lang="fr-FR" noProof="0"/>
              <a:t>Cliquez sur l'icône pour ajouter un graphique</a:t>
            </a:r>
          </a:p>
        </p:txBody>
      </p:sp>
      <p:sp>
        <p:nvSpPr>
          <p:cNvPr id="22" name="Espace réservé du texte 2"/>
          <p:cNvSpPr>
            <a:spLocks noGrp="1"/>
          </p:cNvSpPr>
          <p:nvPr>
            <p:ph type="body" sz="quarter" idx="16"/>
          </p:nvPr>
        </p:nvSpPr>
        <p:spPr>
          <a:xfrm>
            <a:off x="6093884" y="1640541"/>
            <a:ext cx="5520000" cy="283509"/>
          </a:xfrm>
          <a:prstGeom prst="rect">
            <a:avLst/>
          </a:prstGeom>
        </p:spPr>
        <p:txBody>
          <a:bodyPr lIns="0" tIns="0" rIns="0" bIns="0"/>
          <a:lstStyle>
            <a:lvl1pPr marL="0" indent="0">
              <a:buNone/>
              <a:defRPr sz="2133">
                <a:solidFill>
                  <a:schemeClr val="tx1"/>
                </a:solidFill>
                <a:latin typeface="+mn-lt"/>
              </a:defRPr>
            </a:lvl1pPr>
            <a:lvl2pPr marL="0" indent="0">
              <a:buNone/>
              <a:defRPr sz="1600">
                <a:solidFill>
                  <a:schemeClr val="tx2"/>
                </a:solidFill>
                <a:latin typeface="+mn-lt"/>
              </a:defRPr>
            </a:lvl2pPr>
          </a:lstStyle>
          <a:p>
            <a:pPr lvl="0"/>
            <a:r>
              <a:rPr lang="fr-FR" noProof="0"/>
              <a:t>Modifiez les styles du texte du masque</a:t>
            </a:r>
          </a:p>
        </p:txBody>
      </p:sp>
      <p:sp>
        <p:nvSpPr>
          <p:cNvPr id="23" name="Espace réservé du texte 2"/>
          <p:cNvSpPr>
            <a:spLocks noGrp="1"/>
          </p:cNvSpPr>
          <p:nvPr>
            <p:ph type="body" sz="quarter" idx="17"/>
          </p:nvPr>
        </p:nvSpPr>
        <p:spPr>
          <a:xfrm>
            <a:off x="6093884" y="1926293"/>
            <a:ext cx="5520000" cy="312084"/>
          </a:xfrm>
          <a:prstGeom prst="rect">
            <a:avLst/>
          </a:prstGeom>
        </p:spPr>
        <p:txBody>
          <a:bodyPr lIns="0" tIns="0" rIns="0" bIns="0"/>
          <a:lstStyle>
            <a:lvl1pPr marL="0" indent="0">
              <a:buNone/>
              <a:defRPr sz="1467" baseline="0">
                <a:solidFill>
                  <a:schemeClr val="tx1"/>
                </a:solidFill>
                <a:latin typeface="+mn-lt"/>
              </a:defRPr>
            </a:lvl1pPr>
            <a:lvl2pPr marL="0" indent="0">
              <a:buNone/>
              <a:defRPr sz="1600">
                <a:solidFill>
                  <a:schemeClr val="tx2"/>
                </a:solidFill>
                <a:latin typeface="+mn-lt"/>
              </a:defRPr>
            </a:lvl2pPr>
          </a:lstStyle>
          <a:p>
            <a:pPr lvl="0"/>
            <a:r>
              <a:rPr lang="fr-FR" noProof="0"/>
              <a:t>Modifiez les styles du texte du masque</a:t>
            </a:r>
          </a:p>
        </p:txBody>
      </p:sp>
      <p:sp>
        <p:nvSpPr>
          <p:cNvPr id="24" name="Espace réservé du graphique 3"/>
          <p:cNvSpPr>
            <a:spLocks noGrp="1"/>
          </p:cNvSpPr>
          <p:nvPr>
            <p:ph type="chart" sz="quarter" idx="18"/>
          </p:nvPr>
        </p:nvSpPr>
        <p:spPr>
          <a:xfrm>
            <a:off x="6093884" y="2371725"/>
            <a:ext cx="5520000" cy="3240000"/>
          </a:xfrm>
          <a:prstGeom prst="rect">
            <a:avLst/>
          </a:prstGeom>
        </p:spPr>
        <p:txBody>
          <a:bodyPr anchor="ctr"/>
          <a:lstStyle>
            <a:lvl1pPr marL="0" marR="0" indent="0" algn="ctr" defTabSz="1218267" rtl="0" eaLnBrk="0" fontAlgn="base" latinLnBrk="0" hangingPunct="0">
              <a:lnSpc>
                <a:spcPct val="100000"/>
              </a:lnSpc>
              <a:spcBef>
                <a:spcPct val="20000"/>
              </a:spcBef>
              <a:spcAft>
                <a:spcPct val="0"/>
              </a:spcAft>
              <a:buClrTx/>
              <a:buSzTx/>
              <a:buFontTx/>
              <a:buNone/>
              <a:tabLst/>
              <a:defRPr sz="2667" baseline="0">
                <a:solidFill>
                  <a:schemeClr val="tx1"/>
                </a:solidFill>
                <a:latin typeface="+mn-lt"/>
              </a:defRPr>
            </a:lvl1pPr>
          </a:lstStyle>
          <a:p>
            <a:pPr lvl="0"/>
            <a:r>
              <a:rPr lang="fr-FR" noProof="0"/>
              <a:t>Cliquez sur l'icône pour ajouter un graphique</a:t>
            </a:r>
          </a:p>
        </p:txBody>
      </p:sp>
      <p:sp>
        <p:nvSpPr>
          <p:cNvPr id="5" name="Espace réservé de la date 1">
            <a:extLst>
              <a:ext uri="{FF2B5EF4-FFF2-40B4-BE49-F238E27FC236}">
                <a16:creationId xmlns:a16="http://schemas.microsoft.com/office/drawing/2014/main" id="{E6B25AAA-5EA4-8F34-ED65-634BA32B5BD2}"/>
              </a:ext>
            </a:extLst>
          </p:cNvPr>
          <p:cNvSpPr>
            <a:spLocks noGrp="1"/>
          </p:cNvSpPr>
          <p:nvPr>
            <p:ph type="dt" sz="half" idx="19"/>
          </p:nvPr>
        </p:nvSpPr>
        <p:spPr/>
        <p:txBody>
          <a:bodyPr/>
          <a:lstStyle>
            <a:lvl1pPr>
              <a:defRPr/>
            </a:lvl1pPr>
          </a:lstStyle>
          <a:p>
            <a:pPr>
              <a:defRPr/>
            </a:pPr>
            <a:r>
              <a:rPr lang="fr-FR"/>
              <a:t>Title of the presentation l Date</a:t>
            </a:r>
          </a:p>
        </p:txBody>
      </p:sp>
      <p:sp>
        <p:nvSpPr>
          <p:cNvPr id="6" name="Espace réservé du pied de page 2">
            <a:extLst>
              <a:ext uri="{FF2B5EF4-FFF2-40B4-BE49-F238E27FC236}">
                <a16:creationId xmlns:a16="http://schemas.microsoft.com/office/drawing/2014/main" id="{0A46786B-2833-FBD5-DE06-765A6EE31A7C}"/>
              </a:ext>
            </a:extLst>
          </p:cNvPr>
          <p:cNvSpPr>
            <a:spLocks noGrp="1"/>
          </p:cNvSpPr>
          <p:nvPr>
            <p:ph type="ftr" sz="quarter" idx="20"/>
          </p:nvPr>
        </p:nvSpPr>
        <p:spPr/>
        <p:txBody>
          <a:bodyPr/>
          <a:lstStyle>
            <a:lvl1pPr>
              <a:defRPr/>
            </a:lvl1pPr>
          </a:lstStyle>
          <a:p>
            <a:pPr>
              <a:defRPr/>
            </a:pPr>
            <a:r>
              <a:rPr lang="fr-FR"/>
              <a:t>CONFIDENTIALITY LEVEL</a:t>
            </a:r>
          </a:p>
        </p:txBody>
      </p:sp>
    </p:spTree>
    <p:extLst>
      <p:ext uri="{BB962C8B-B14F-4D97-AF65-F5344CB8AC3E}">
        <p14:creationId xmlns:p14="http://schemas.microsoft.com/office/powerpoint/2010/main" val="21683504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Histogram x2">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8A8AC71-ACB7-D909-B3C1-03710EC360E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283018" y="510118"/>
            <a:ext cx="865716" cy="6457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Sommaire"/>
          <p:cNvSpPr>
            <a:spLocks noGrp="1"/>
          </p:cNvSpPr>
          <p:nvPr>
            <p:ph type="title"/>
          </p:nvPr>
        </p:nvSpPr>
        <p:spPr>
          <a:xfrm>
            <a:off x="312000" y="274638"/>
            <a:ext cx="11760000" cy="470429"/>
          </a:xfrm>
          <a:prstGeom prst="rect">
            <a:avLst/>
          </a:prstGeom>
        </p:spPr>
        <p:txBody>
          <a:bodyPr lIns="0" tIns="0" rIns="0" bIns="0" anchor="ctr">
            <a:noAutofit/>
          </a:bodyPr>
          <a:lstStyle>
            <a:lvl1pPr algn="l">
              <a:defRPr sz="3200">
                <a:solidFill>
                  <a:schemeClr val="accent3"/>
                </a:solidFill>
                <a:latin typeface="+mn-lt"/>
                <a:cs typeface="Arial" pitchFamily="34" charset="0"/>
              </a:defRPr>
            </a:lvl1pPr>
          </a:lstStyle>
          <a:p>
            <a:r>
              <a:rPr lang="fr-FR" noProof="0"/>
              <a:t>Modifiez le style du titre</a:t>
            </a:r>
          </a:p>
        </p:txBody>
      </p:sp>
      <p:sp>
        <p:nvSpPr>
          <p:cNvPr id="12" name="Espace réservé du texte 4"/>
          <p:cNvSpPr>
            <a:spLocks noGrp="1"/>
          </p:cNvSpPr>
          <p:nvPr>
            <p:ph type="body" sz="quarter" idx="11"/>
          </p:nvPr>
        </p:nvSpPr>
        <p:spPr>
          <a:xfrm>
            <a:off x="311999" y="762274"/>
            <a:ext cx="11760000" cy="380727"/>
          </a:xfrm>
          <a:prstGeom prst="rect">
            <a:avLst/>
          </a:prstGeom>
        </p:spPr>
        <p:txBody>
          <a:bodyPr lIns="0" tIns="0" rIns="0" bIns="0" anchor="ctr">
            <a:noAutofit/>
          </a:bodyPr>
          <a:lstStyle>
            <a:lvl1pPr marL="0" marR="0" indent="0" algn="l" defTabSz="1218267" rtl="0" eaLnBrk="0" fontAlgn="base" latinLnBrk="0" hangingPunct="0">
              <a:lnSpc>
                <a:spcPct val="100000"/>
              </a:lnSpc>
              <a:spcBef>
                <a:spcPct val="20000"/>
              </a:spcBef>
              <a:spcAft>
                <a:spcPct val="0"/>
              </a:spcAft>
              <a:buClrTx/>
              <a:buSzTx/>
              <a:buFont typeface="Arial" charset="0"/>
              <a:buNone/>
              <a:tabLst/>
              <a:defRPr sz="2400">
                <a:solidFill>
                  <a:schemeClr val="tx1"/>
                </a:solidFill>
                <a:latin typeface="Source Sans Pro" pitchFamily="34" charset="0"/>
                <a:cs typeface="Arial" pitchFamily="34" charset="0"/>
              </a:defRPr>
            </a:lvl1pPr>
          </a:lstStyle>
          <a:p>
            <a:pPr lvl="0"/>
            <a:r>
              <a:rPr lang="fr-FR" noProof="0"/>
              <a:t>Modifiez les styles du texte du masque</a:t>
            </a:r>
          </a:p>
        </p:txBody>
      </p:sp>
      <p:sp>
        <p:nvSpPr>
          <p:cNvPr id="5" name="Espace réservé pour une image  4"/>
          <p:cNvSpPr>
            <a:spLocks noGrp="1"/>
          </p:cNvSpPr>
          <p:nvPr>
            <p:ph type="pic" sz="quarter" idx="21"/>
          </p:nvPr>
        </p:nvSpPr>
        <p:spPr>
          <a:xfrm>
            <a:off x="6441018" y="1501423"/>
            <a:ext cx="5099049" cy="4025900"/>
          </a:xfrm>
          <a:prstGeom prst="rect">
            <a:avLst/>
          </a:prstGeom>
        </p:spPr>
        <p:txBody>
          <a:bodyPr anchor="ctr"/>
          <a:lstStyle>
            <a:lvl1pPr marL="0" indent="0" algn="ctr">
              <a:buFontTx/>
              <a:buNone/>
              <a:defRPr/>
            </a:lvl1pPr>
          </a:lstStyle>
          <a:p>
            <a:pPr lvl="0"/>
            <a:r>
              <a:rPr lang="fr-FR" noProof="0"/>
              <a:t>Cliquez sur l'icône pour ajouter une image</a:t>
            </a:r>
          </a:p>
        </p:txBody>
      </p:sp>
      <p:sp>
        <p:nvSpPr>
          <p:cNvPr id="8" name="Espace réservé du texte 11"/>
          <p:cNvSpPr>
            <a:spLocks noGrp="1"/>
          </p:cNvSpPr>
          <p:nvPr>
            <p:ph type="body" sz="quarter" idx="20"/>
          </p:nvPr>
        </p:nvSpPr>
        <p:spPr>
          <a:xfrm>
            <a:off x="313717" y="1503977"/>
            <a:ext cx="6000000" cy="4819487"/>
          </a:xfrm>
          <a:prstGeom prst="rect">
            <a:avLst/>
          </a:prstGeom>
        </p:spPr>
        <p:txBody>
          <a:bodyPr vert="horz" lIns="0" tIns="0" rIns="0" bIns="0"/>
          <a:lstStyle>
            <a:lvl1pPr marL="421211" indent="-421211">
              <a:buSzPct val="120000"/>
              <a:buFontTx/>
              <a:buBlip>
                <a:blip r:embed="rId3"/>
              </a:buBlip>
              <a:defRPr sz="2133" baseline="0">
                <a:solidFill>
                  <a:schemeClr val="tx1"/>
                </a:solidFill>
                <a:latin typeface="+mn-lt"/>
                <a:cs typeface="Arial"/>
              </a:defRPr>
            </a:lvl1pPr>
            <a:lvl2pPr marL="842420" indent="-284937">
              <a:buClr>
                <a:schemeClr val="accent3"/>
              </a:buClr>
              <a:buSzPct val="100000"/>
              <a:buFont typeface="Wingdings" pitchFamily="2" charset="2"/>
              <a:buChar char="à"/>
              <a:defRPr sz="1867" baseline="0">
                <a:solidFill>
                  <a:schemeClr val="tx1"/>
                </a:solidFill>
                <a:latin typeface="+mn-lt"/>
                <a:cs typeface="Arial"/>
              </a:defRPr>
            </a:lvl2pPr>
            <a:lvl3pPr marL="1263631" indent="-284937">
              <a:buClr>
                <a:schemeClr val="accent3"/>
              </a:buClr>
              <a:buSzPct val="100000"/>
              <a:buFont typeface="Source Sans Pro" pitchFamily="34" charset="0"/>
              <a:buChar char="–"/>
              <a:defRPr sz="1733" i="1" baseline="0">
                <a:solidFill>
                  <a:schemeClr val="tx1"/>
                </a:solidFill>
                <a:latin typeface="+mn-lt"/>
                <a:cs typeface="Arial"/>
              </a:defRPr>
            </a:lvl3pPr>
            <a:lvl4pPr marL="1536179" indent="-272548">
              <a:buClr>
                <a:schemeClr val="accent3"/>
              </a:buClr>
              <a:buFont typeface="Arial" pitchFamily="34" charset="0"/>
              <a:buChar char="•"/>
              <a:defRPr sz="1200" baseline="0">
                <a:solidFill>
                  <a:schemeClr val="tx1"/>
                </a:solidFill>
                <a:latin typeface="+mn-lt"/>
              </a:defRPr>
            </a:lvl4pPr>
            <a:lvl5pPr marL="1821116" indent="-284937">
              <a:buClr>
                <a:schemeClr val="accent3"/>
              </a:buClr>
              <a:buFont typeface="Open Sans" pitchFamily="34" charset="0"/>
              <a:buChar char="&gt;"/>
              <a:defRPr sz="933">
                <a:solidFill>
                  <a:schemeClr val="tx1"/>
                </a:solidFill>
                <a:latin typeface="+mn-lt"/>
              </a:defRPr>
            </a:lvl5pPr>
          </a:lstStyle>
          <a:p>
            <a:pPr lvl="0"/>
            <a:r>
              <a:rPr lang="fr-FR" noProof="0"/>
              <a:t>Modifiez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3" name="Espace réservé de la date 1">
            <a:extLst>
              <a:ext uri="{FF2B5EF4-FFF2-40B4-BE49-F238E27FC236}">
                <a16:creationId xmlns:a16="http://schemas.microsoft.com/office/drawing/2014/main" id="{88B1F4AA-7319-15E9-3D80-92A97BFF41E3}"/>
              </a:ext>
            </a:extLst>
          </p:cNvPr>
          <p:cNvSpPr>
            <a:spLocks noGrp="1"/>
          </p:cNvSpPr>
          <p:nvPr>
            <p:ph type="dt" sz="half" idx="22"/>
          </p:nvPr>
        </p:nvSpPr>
        <p:spPr/>
        <p:txBody>
          <a:bodyPr/>
          <a:lstStyle>
            <a:lvl1pPr>
              <a:defRPr/>
            </a:lvl1pPr>
          </a:lstStyle>
          <a:p>
            <a:pPr>
              <a:defRPr/>
            </a:pPr>
            <a:r>
              <a:rPr lang="fr-FR"/>
              <a:t>Title of the presentation l Date</a:t>
            </a:r>
          </a:p>
        </p:txBody>
      </p:sp>
      <p:sp>
        <p:nvSpPr>
          <p:cNvPr id="4" name="Espace réservé du pied de page 2">
            <a:extLst>
              <a:ext uri="{FF2B5EF4-FFF2-40B4-BE49-F238E27FC236}">
                <a16:creationId xmlns:a16="http://schemas.microsoft.com/office/drawing/2014/main" id="{EA4301A4-FD35-6707-A897-245216A9E78B}"/>
              </a:ext>
            </a:extLst>
          </p:cNvPr>
          <p:cNvSpPr>
            <a:spLocks noGrp="1"/>
          </p:cNvSpPr>
          <p:nvPr>
            <p:ph type="ftr" sz="quarter" idx="23"/>
          </p:nvPr>
        </p:nvSpPr>
        <p:spPr/>
        <p:txBody>
          <a:bodyPr/>
          <a:lstStyle>
            <a:lvl1pPr>
              <a:defRPr/>
            </a:lvl1pPr>
          </a:lstStyle>
          <a:p>
            <a:pPr>
              <a:defRPr/>
            </a:pPr>
            <a:r>
              <a:rPr lang="fr-FR"/>
              <a:t>CONFIDENTIALITY LEVEL</a:t>
            </a:r>
          </a:p>
        </p:txBody>
      </p:sp>
    </p:spTree>
    <p:extLst>
      <p:ext uri="{BB962C8B-B14F-4D97-AF65-F5344CB8AC3E}">
        <p14:creationId xmlns:p14="http://schemas.microsoft.com/office/powerpoint/2010/main" val="2789362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Histogram x4">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36E3882-DC54-819B-59DA-F00AA41E13C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283018" y="510118"/>
            <a:ext cx="865716" cy="6457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Sommaire"/>
          <p:cNvSpPr>
            <a:spLocks noGrp="1"/>
          </p:cNvSpPr>
          <p:nvPr>
            <p:ph type="title"/>
          </p:nvPr>
        </p:nvSpPr>
        <p:spPr>
          <a:xfrm>
            <a:off x="312000" y="274638"/>
            <a:ext cx="11760000" cy="470429"/>
          </a:xfrm>
          <a:prstGeom prst="rect">
            <a:avLst/>
          </a:prstGeom>
        </p:spPr>
        <p:txBody>
          <a:bodyPr lIns="0" tIns="0" rIns="0" bIns="0" anchor="ctr">
            <a:noAutofit/>
          </a:bodyPr>
          <a:lstStyle>
            <a:lvl1pPr algn="l">
              <a:defRPr sz="3200">
                <a:solidFill>
                  <a:schemeClr val="accent3"/>
                </a:solidFill>
                <a:latin typeface="+mn-lt"/>
                <a:cs typeface="Arial" pitchFamily="34" charset="0"/>
              </a:defRPr>
            </a:lvl1pPr>
          </a:lstStyle>
          <a:p>
            <a:r>
              <a:rPr lang="fr-FR" noProof="0"/>
              <a:t>Modifiez le style du titre</a:t>
            </a:r>
          </a:p>
        </p:txBody>
      </p:sp>
      <p:sp>
        <p:nvSpPr>
          <p:cNvPr id="12" name="Espace réservé du texte 4"/>
          <p:cNvSpPr>
            <a:spLocks noGrp="1"/>
          </p:cNvSpPr>
          <p:nvPr>
            <p:ph type="body" sz="quarter" idx="11"/>
          </p:nvPr>
        </p:nvSpPr>
        <p:spPr>
          <a:xfrm>
            <a:off x="311999" y="762274"/>
            <a:ext cx="11760000" cy="380727"/>
          </a:xfrm>
          <a:prstGeom prst="rect">
            <a:avLst/>
          </a:prstGeom>
        </p:spPr>
        <p:txBody>
          <a:bodyPr lIns="0" tIns="0" rIns="0" bIns="0" anchor="ctr">
            <a:noAutofit/>
          </a:bodyPr>
          <a:lstStyle>
            <a:lvl1pPr marL="0" indent="0">
              <a:buNone/>
              <a:defRPr sz="2400">
                <a:solidFill>
                  <a:schemeClr val="tx1"/>
                </a:solidFill>
                <a:latin typeface="Source Sans Pro" pitchFamily="34" charset="0"/>
                <a:cs typeface="Arial" pitchFamily="34" charset="0"/>
              </a:defRPr>
            </a:lvl1pPr>
          </a:lstStyle>
          <a:p>
            <a:pPr lvl="0"/>
            <a:r>
              <a:rPr lang="fr-FR" noProof="0"/>
              <a:t>Modifiez les styles du texte du masque</a:t>
            </a:r>
          </a:p>
        </p:txBody>
      </p:sp>
      <p:sp>
        <p:nvSpPr>
          <p:cNvPr id="3" name="Espace réservé du texte 2"/>
          <p:cNvSpPr>
            <a:spLocks noGrp="1"/>
          </p:cNvSpPr>
          <p:nvPr>
            <p:ph type="body" sz="quarter" idx="12"/>
          </p:nvPr>
        </p:nvSpPr>
        <p:spPr>
          <a:xfrm>
            <a:off x="311996" y="1640541"/>
            <a:ext cx="5520000" cy="283509"/>
          </a:xfrm>
          <a:prstGeom prst="rect">
            <a:avLst/>
          </a:prstGeom>
        </p:spPr>
        <p:txBody>
          <a:bodyPr lIns="0" tIns="0" rIns="0" bIns="0"/>
          <a:lstStyle>
            <a:lvl1pPr marL="0" indent="0">
              <a:buNone/>
              <a:defRPr sz="2133">
                <a:solidFill>
                  <a:schemeClr val="tx1"/>
                </a:solidFill>
                <a:latin typeface="+mn-lt"/>
              </a:defRPr>
            </a:lvl1pPr>
            <a:lvl2pPr marL="0" indent="0">
              <a:buNone/>
              <a:defRPr sz="1600">
                <a:solidFill>
                  <a:schemeClr val="tx2"/>
                </a:solidFill>
                <a:latin typeface="+mn-lt"/>
              </a:defRPr>
            </a:lvl2pPr>
          </a:lstStyle>
          <a:p>
            <a:pPr lvl="0"/>
            <a:r>
              <a:rPr lang="fr-FR" noProof="0"/>
              <a:t>Modifiez les styles du texte du masque</a:t>
            </a:r>
          </a:p>
        </p:txBody>
      </p:sp>
      <p:sp>
        <p:nvSpPr>
          <p:cNvPr id="16" name="Espace réservé du texte 2"/>
          <p:cNvSpPr>
            <a:spLocks noGrp="1"/>
          </p:cNvSpPr>
          <p:nvPr>
            <p:ph type="body" sz="quarter" idx="14"/>
          </p:nvPr>
        </p:nvSpPr>
        <p:spPr>
          <a:xfrm>
            <a:off x="311996" y="1926293"/>
            <a:ext cx="5520000" cy="312084"/>
          </a:xfrm>
          <a:prstGeom prst="rect">
            <a:avLst/>
          </a:prstGeom>
        </p:spPr>
        <p:txBody>
          <a:bodyPr lIns="0" tIns="0" rIns="0" bIns="0"/>
          <a:lstStyle>
            <a:lvl1pPr marL="0" indent="0">
              <a:buNone/>
              <a:defRPr sz="1467">
                <a:solidFill>
                  <a:schemeClr val="tx1"/>
                </a:solidFill>
                <a:latin typeface="+mn-lt"/>
              </a:defRPr>
            </a:lvl1pPr>
            <a:lvl2pPr marL="0" indent="0">
              <a:buNone/>
              <a:defRPr sz="1600">
                <a:solidFill>
                  <a:schemeClr val="tx2"/>
                </a:solidFill>
                <a:latin typeface="+mn-lt"/>
              </a:defRPr>
            </a:lvl2pPr>
          </a:lstStyle>
          <a:p>
            <a:pPr lvl="0"/>
            <a:r>
              <a:rPr lang="fr-FR" noProof="0"/>
              <a:t>Modifiez les styles du texte du masque</a:t>
            </a:r>
          </a:p>
        </p:txBody>
      </p:sp>
      <p:sp>
        <p:nvSpPr>
          <p:cNvPr id="4" name="Espace réservé du graphique 3"/>
          <p:cNvSpPr>
            <a:spLocks noGrp="1"/>
          </p:cNvSpPr>
          <p:nvPr>
            <p:ph type="chart" sz="quarter" idx="15"/>
          </p:nvPr>
        </p:nvSpPr>
        <p:spPr>
          <a:xfrm>
            <a:off x="311996" y="2371726"/>
            <a:ext cx="5520000" cy="1533525"/>
          </a:xfrm>
          <a:prstGeom prst="rect">
            <a:avLst/>
          </a:prstGeom>
        </p:spPr>
        <p:txBody>
          <a:bodyPr anchor="ctr"/>
          <a:lstStyle>
            <a:lvl1pPr marL="0" indent="0" algn="ctr">
              <a:buFontTx/>
              <a:buNone/>
              <a:defRPr sz="2667">
                <a:solidFill>
                  <a:schemeClr val="tx1"/>
                </a:solidFill>
                <a:latin typeface="+mn-lt"/>
              </a:defRPr>
            </a:lvl1pPr>
          </a:lstStyle>
          <a:p>
            <a:pPr lvl="0"/>
            <a:r>
              <a:rPr lang="fr-FR" noProof="0"/>
              <a:t>Cliquez sur l'icône pour ajouter un graphique</a:t>
            </a:r>
          </a:p>
        </p:txBody>
      </p:sp>
      <p:sp>
        <p:nvSpPr>
          <p:cNvPr id="22" name="Espace réservé du texte 2"/>
          <p:cNvSpPr>
            <a:spLocks noGrp="1"/>
          </p:cNvSpPr>
          <p:nvPr>
            <p:ph type="body" sz="quarter" idx="16"/>
          </p:nvPr>
        </p:nvSpPr>
        <p:spPr>
          <a:xfrm>
            <a:off x="6148476" y="1640541"/>
            <a:ext cx="5520000" cy="283509"/>
          </a:xfrm>
          <a:prstGeom prst="rect">
            <a:avLst/>
          </a:prstGeom>
        </p:spPr>
        <p:txBody>
          <a:bodyPr lIns="0" tIns="0" rIns="0" bIns="0"/>
          <a:lstStyle>
            <a:lvl1pPr marL="0" indent="0">
              <a:buNone/>
              <a:defRPr sz="2133">
                <a:solidFill>
                  <a:schemeClr val="tx1"/>
                </a:solidFill>
                <a:latin typeface="+mn-lt"/>
              </a:defRPr>
            </a:lvl1pPr>
            <a:lvl2pPr marL="0" indent="0">
              <a:buNone/>
              <a:defRPr sz="1600">
                <a:solidFill>
                  <a:schemeClr val="tx2"/>
                </a:solidFill>
                <a:latin typeface="+mn-lt"/>
              </a:defRPr>
            </a:lvl2pPr>
          </a:lstStyle>
          <a:p>
            <a:pPr lvl="0"/>
            <a:r>
              <a:rPr lang="fr-FR" noProof="0"/>
              <a:t>Modifiez les styles du texte du masque</a:t>
            </a:r>
          </a:p>
        </p:txBody>
      </p:sp>
      <p:sp>
        <p:nvSpPr>
          <p:cNvPr id="23" name="Espace réservé du texte 2"/>
          <p:cNvSpPr>
            <a:spLocks noGrp="1"/>
          </p:cNvSpPr>
          <p:nvPr>
            <p:ph type="body" sz="quarter" idx="17"/>
          </p:nvPr>
        </p:nvSpPr>
        <p:spPr>
          <a:xfrm>
            <a:off x="6148476" y="1926293"/>
            <a:ext cx="5520000" cy="312084"/>
          </a:xfrm>
          <a:prstGeom prst="rect">
            <a:avLst/>
          </a:prstGeom>
        </p:spPr>
        <p:txBody>
          <a:bodyPr lIns="0" tIns="0" rIns="0" bIns="0"/>
          <a:lstStyle>
            <a:lvl1pPr marL="0" indent="0">
              <a:buNone/>
              <a:defRPr sz="1467">
                <a:solidFill>
                  <a:schemeClr val="tx1"/>
                </a:solidFill>
                <a:latin typeface="+mn-lt"/>
              </a:defRPr>
            </a:lvl1pPr>
            <a:lvl2pPr marL="0" indent="0">
              <a:buNone/>
              <a:defRPr sz="1600">
                <a:solidFill>
                  <a:schemeClr val="tx2"/>
                </a:solidFill>
                <a:latin typeface="+mn-lt"/>
              </a:defRPr>
            </a:lvl2pPr>
          </a:lstStyle>
          <a:p>
            <a:pPr lvl="0"/>
            <a:r>
              <a:rPr lang="fr-FR" noProof="0"/>
              <a:t>Modifiez les styles du texte du masque</a:t>
            </a:r>
          </a:p>
        </p:txBody>
      </p:sp>
      <p:sp>
        <p:nvSpPr>
          <p:cNvPr id="24" name="Espace réservé du graphique 3"/>
          <p:cNvSpPr>
            <a:spLocks noGrp="1"/>
          </p:cNvSpPr>
          <p:nvPr>
            <p:ph type="chart" sz="quarter" idx="18"/>
          </p:nvPr>
        </p:nvSpPr>
        <p:spPr>
          <a:xfrm>
            <a:off x="6148476" y="2371726"/>
            <a:ext cx="5520000" cy="1533525"/>
          </a:xfrm>
          <a:prstGeom prst="rect">
            <a:avLst/>
          </a:prstGeom>
        </p:spPr>
        <p:txBody>
          <a:bodyPr anchor="ctr"/>
          <a:lstStyle>
            <a:lvl1pPr marL="0" indent="0" algn="ctr">
              <a:buFontTx/>
              <a:buNone/>
              <a:defRPr sz="2667" baseline="0">
                <a:solidFill>
                  <a:schemeClr val="tx1"/>
                </a:solidFill>
                <a:latin typeface="+mn-lt"/>
              </a:defRPr>
            </a:lvl1pPr>
          </a:lstStyle>
          <a:p>
            <a:pPr lvl="0"/>
            <a:r>
              <a:rPr lang="fr-FR" noProof="0"/>
              <a:t>Cliquez sur l'icône pour ajouter un graphique</a:t>
            </a:r>
          </a:p>
        </p:txBody>
      </p:sp>
      <p:sp>
        <p:nvSpPr>
          <p:cNvPr id="13" name="Espace réservé du texte 2"/>
          <p:cNvSpPr>
            <a:spLocks noGrp="1"/>
          </p:cNvSpPr>
          <p:nvPr>
            <p:ph type="body" sz="quarter" idx="19"/>
          </p:nvPr>
        </p:nvSpPr>
        <p:spPr>
          <a:xfrm>
            <a:off x="311996" y="4097992"/>
            <a:ext cx="5520000" cy="283509"/>
          </a:xfrm>
          <a:prstGeom prst="rect">
            <a:avLst/>
          </a:prstGeom>
        </p:spPr>
        <p:txBody>
          <a:bodyPr lIns="0" tIns="0" rIns="0" bIns="0"/>
          <a:lstStyle>
            <a:lvl1pPr marL="0" indent="0">
              <a:buNone/>
              <a:defRPr sz="2133">
                <a:solidFill>
                  <a:schemeClr val="tx1"/>
                </a:solidFill>
                <a:latin typeface="+mn-lt"/>
              </a:defRPr>
            </a:lvl1pPr>
            <a:lvl2pPr marL="0" indent="0">
              <a:buNone/>
              <a:defRPr sz="1600">
                <a:solidFill>
                  <a:schemeClr val="tx2"/>
                </a:solidFill>
                <a:latin typeface="+mn-lt"/>
              </a:defRPr>
            </a:lvl2pPr>
          </a:lstStyle>
          <a:p>
            <a:pPr lvl="0"/>
            <a:r>
              <a:rPr lang="fr-FR" noProof="0"/>
              <a:t>Modifiez les styles du texte du masque</a:t>
            </a:r>
          </a:p>
        </p:txBody>
      </p:sp>
      <p:sp>
        <p:nvSpPr>
          <p:cNvPr id="14" name="Espace réservé du texte 2"/>
          <p:cNvSpPr>
            <a:spLocks noGrp="1"/>
          </p:cNvSpPr>
          <p:nvPr>
            <p:ph type="body" sz="quarter" idx="20"/>
          </p:nvPr>
        </p:nvSpPr>
        <p:spPr>
          <a:xfrm>
            <a:off x="311996" y="4383743"/>
            <a:ext cx="5520000" cy="312084"/>
          </a:xfrm>
          <a:prstGeom prst="rect">
            <a:avLst/>
          </a:prstGeom>
        </p:spPr>
        <p:txBody>
          <a:bodyPr lIns="0" tIns="0" rIns="0" bIns="0"/>
          <a:lstStyle>
            <a:lvl1pPr marL="0" indent="0">
              <a:buNone/>
              <a:defRPr sz="1467">
                <a:solidFill>
                  <a:schemeClr val="tx1"/>
                </a:solidFill>
                <a:latin typeface="+mn-lt"/>
              </a:defRPr>
            </a:lvl1pPr>
            <a:lvl2pPr marL="0" indent="0">
              <a:buNone/>
              <a:defRPr sz="1600">
                <a:solidFill>
                  <a:schemeClr val="tx2"/>
                </a:solidFill>
                <a:latin typeface="+mn-lt"/>
              </a:defRPr>
            </a:lvl2pPr>
          </a:lstStyle>
          <a:p>
            <a:pPr lvl="0"/>
            <a:r>
              <a:rPr lang="fr-FR" noProof="0"/>
              <a:t>Modifiez les styles du texte du masque</a:t>
            </a:r>
          </a:p>
        </p:txBody>
      </p:sp>
      <p:sp>
        <p:nvSpPr>
          <p:cNvPr id="15" name="Espace réservé du graphique 3"/>
          <p:cNvSpPr>
            <a:spLocks noGrp="1"/>
          </p:cNvSpPr>
          <p:nvPr>
            <p:ph type="chart" sz="quarter" idx="21"/>
          </p:nvPr>
        </p:nvSpPr>
        <p:spPr>
          <a:xfrm>
            <a:off x="311996" y="4829176"/>
            <a:ext cx="5520000" cy="1533525"/>
          </a:xfrm>
          <a:prstGeom prst="rect">
            <a:avLst/>
          </a:prstGeom>
        </p:spPr>
        <p:txBody>
          <a:bodyPr anchor="ctr"/>
          <a:lstStyle>
            <a:lvl1pPr marL="0" indent="0" algn="ctr">
              <a:buFontTx/>
              <a:buNone/>
              <a:defRPr sz="2667">
                <a:solidFill>
                  <a:schemeClr val="tx1"/>
                </a:solidFill>
                <a:latin typeface="+mn-lt"/>
              </a:defRPr>
            </a:lvl1pPr>
          </a:lstStyle>
          <a:p>
            <a:pPr lvl="0"/>
            <a:r>
              <a:rPr lang="fr-FR" noProof="0"/>
              <a:t>Cliquez sur l'icône pour ajouter un graphique</a:t>
            </a:r>
          </a:p>
        </p:txBody>
      </p:sp>
      <p:sp>
        <p:nvSpPr>
          <p:cNvPr id="17" name="Espace réservé du texte 2"/>
          <p:cNvSpPr>
            <a:spLocks noGrp="1"/>
          </p:cNvSpPr>
          <p:nvPr>
            <p:ph type="body" sz="quarter" idx="22"/>
          </p:nvPr>
        </p:nvSpPr>
        <p:spPr>
          <a:xfrm>
            <a:off x="6148476" y="4097992"/>
            <a:ext cx="5520000" cy="283509"/>
          </a:xfrm>
          <a:prstGeom prst="rect">
            <a:avLst/>
          </a:prstGeom>
        </p:spPr>
        <p:txBody>
          <a:bodyPr lIns="0" tIns="0" rIns="0" bIns="0"/>
          <a:lstStyle>
            <a:lvl1pPr marL="0" indent="0">
              <a:buNone/>
              <a:defRPr sz="2133">
                <a:solidFill>
                  <a:schemeClr val="tx1"/>
                </a:solidFill>
                <a:latin typeface="+mn-lt"/>
              </a:defRPr>
            </a:lvl1pPr>
            <a:lvl2pPr marL="0" indent="0">
              <a:buNone/>
              <a:defRPr sz="1600">
                <a:solidFill>
                  <a:schemeClr val="tx2"/>
                </a:solidFill>
                <a:latin typeface="+mn-lt"/>
              </a:defRPr>
            </a:lvl2pPr>
          </a:lstStyle>
          <a:p>
            <a:pPr lvl="0"/>
            <a:r>
              <a:rPr lang="fr-FR" noProof="0"/>
              <a:t>Modifiez les styles du texte du masque</a:t>
            </a:r>
          </a:p>
        </p:txBody>
      </p:sp>
      <p:sp>
        <p:nvSpPr>
          <p:cNvPr id="18" name="Espace réservé du texte 2"/>
          <p:cNvSpPr>
            <a:spLocks noGrp="1"/>
          </p:cNvSpPr>
          <p:nvPr>
            <p:ph type="body" sz="quarter" idx="23"/>
          </p:nvPr>
        </p:nvSpPr>
        <p:spPr>
          <a:xfrm>
            <a:off x="6148476" y="4383743"/>
            <a:ext cx="5520000" cy="312084"/>
          </a:xfrm>
          <a:prstGeom prst="rect">
            <a:avLst/>
          </a:prstGeom>
        </p:spPr>
        <p:txBody>
          <a:bodyPr lIns="0" tIns="0" rIns="0" bIns="0"/>
          <a:lstStyle>
            <a:lvl1pPr marL="0" indent="0">
              <a:buNone/>
              <a:defRPr sz="1467">
                <a:solidFill>
                  <a:schemeClr val="tx1"/>
                </a:solidFill>
                <a:latin typeface="+mn-lt"/>
              </a:defRPr>
            </a:lvl1pPr>
            <a:lvl2pPr marL="0" indent="0">
              <a:buNone/>
              <a:defRPr sz="1600">
                <a:solidFill>
                  <a:schemeClr val="tx2"/>
                </a:solidFill>
                <a:latin typeface="+mn-lt"/>
              </a:defRPr>
            </a:lvl2pPr>
          </a:lstStyle>
          <a:p>
            <a:pPr lvl="0"/>
            <a:r>
              <a:rPr lang="fr-FR" noProof="0"/>
              <a:t>Modifiez les styles du texte du masque</a:t>
            </a:r>
          </a:p>
        </p:txBody>
      </p:sp>
      <p:sp>
        <p:nvSpPr>
          <p:cNvPr id="19" name="Espace réservé du graphique 3"/>
          <p:cNvSpPr>
            <a:spLocks noGrp="1"/>
          </p:cNvSpPr>
          <p:nvPr>
            <p:ph type="chart" sz="quarter" idx="24"/>
          </p:nvPr>
        </p:nvSpPr>
        <p:spPr>
          <a:xfrm>
            <a:off x="6148476" y="4829176"/>
            <a:ext cx="5520000" cy="1533525"/>
          </a:xfrm>
          <a:prstGeom prst="rect">
            <a:avLst/>
          </a:prstGeom>
        </p:spPr>
        <p:txBody>
          <a:bodyPr anchor="ctr"/>
          <a:lstStyle>
            <a:lvl1pPr marL="0" indent="0" algn="ctr">
              <a:buFontTx/>
              <a:buNone/>
              <a:defRPr sz="2667">
                <a:solidFill>
                  <a:schemeClr val="tx1"/>
                </a:solidFill>
                <a:latin typeface="+mn-lt"/>
              </a:defRPr>
            </a:lvl1pPr>
          </a:lstStyle>
          <a:p>
            <a:pPr lvl="0"/>
            <a:r>
              <a:rPr lang="fr-FR" noProof="0"/>
              <a:t>Cliquez sur l'icône pour ajouter un graphique</a:t>
            </a:r>
          </a:p>
        </p:txBody>
      </p:sp>
      <p:sp>
        <p:nvSpPr>
          <p:cNvPr id="5" name="Espace réservé de la date 1">
            <a:extLst>
              <a:ext uri="{FF2B5EF4-FFF2-40B4-BE49-F238E27FC236}">
                <a16:creationId xmlns:a16="http://schemas.microsoft.com/office/drawing/2014/main" id="{30B3E671-8BEE-6BC5-C331-2E7071198CC0}"/>
              </a:ext>
            </a:extLst>
          </p:cNvPr>
          <p:cNvSpPr>
            <a:spLocks noGrp="1"/>
          </p:cNvSpPr>
          <p:nvPr>
            <p:ph type="dt" sz="half" idx="25"/>
          </p:nvPr>
        </p:nvSpPr>
        <p:spPr/>
        <p:txBody>
          <a:bodyPr/>
          <a:lstStyle>
            <a:lvl1pPr>
              <a:defRPr/>
            </a:lvl1pPr>
          </a:lstStyle>
          <a:p>
            <a:pPr>
              <a:defRPr/>
            </a:pPr>
            <a:r>
              <a:rPr lang="fr-FR"/>
              <a:t>Title of the presentation l Date</a:t>
            </a:r>
          </a:p>
        </p:txBody>
      </p:sp>
      <p:sp>
        <p:nvSpPr>
          <p:cNvPr id="6" name="Espace réservé du pied de page 2">
            <a:extLst>
              <a:ext uri="{FF2B5EF4-FFF2-40B4-BE49-F238E27FC236}">
                <a16:creationId xmlns:a16="http://schemas.microsoft.com/office/drawing/2014/main" id="{766B6C03-109B-B018-73FA-F0576B8E65C4}"/>
              </a:ext>
            </a:extLst>
          </p:cNvPr>
          <p:cNvSpPr>
            <a:spLocks noGrp="1"/>
          </p:cNvSpPr>
          <p:nvPr>
            <p:ph type="ftr" sz="quarter" idx="26"/>
          </p:nvPr>
        </p:nvSpPr>
        <p:spPr/>
        <p:txBody>
          <a:bodyPr/>
          <a:lstStyle>
            <a:lvl1pPr>
              <a:defRPr/>
            </a:lvl1pPr>
          </a:lstStyle>
          <a:p>
            <a:pPr>
              <a:defRPr/>
            </a:pPr>
            <a:r>
              <a:rPr lang="fr-FR"/>
              <a:t>CONFIDENTIALITY LEVEL</a:t>
            </a:r>
          </a:p>
        </p:txBody>
      </p:sp>
    </p:spTree>
    <p:extLst>
      <p:ext uri="{BB962C8B-B14F-4D97-AF65-F5344CB8AC3E}">
        <p14:creationId xmlns:p14="http://schemas.microsoft.com/office/powerpoint/2010/main" val="27462314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graphique + text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7E49E05-7A2A-84A4-3625-BC2EE33468A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283018" y="510118"/>
            <a:ext cx="865716" cy="6457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Sommaire"/>
          <p:cNvSpPr>
            <a:spLocks noGrp="1"/>
          </p:cNvSpPr>
          <p:nvPr>
            <p:ph type="title"/>
          </p:nvPr>
        </p:nvSpPr>
        <p:spPr>
          <a:xfrm>
            <a:off x="312000" y="274638"/>
            <a:ext cx="11760000" cy="470429"/>
          </a:xfrm>
          <a:prstGeom prst="rect">
            <a:avLst/>
          </a:prstGeom>
        </p:spPr>
        <p:txBody>
          <a:bodyPr lIns="0" tIns="0" rIns="0" bIns="0" anchor="ctr">
            <a:noAutofit/>
          </a:bodyPr>
          <a:lstStyle>
            <a:lvl1pPr algn="l">
              <a:defRPr sz="3200">
                <a:solidFill>
                  <a:schemeClr val="accent3"/>
                </a:solidFill>
                <a:latin typeface="+mn-lt"/>
                <a:cs typeface="Arial" pitchFamily="34" charset="0"/>
              </a:defRPr>
            </a:lvl1pPr>
          </a:lstStyle>
          <a:p>
            <a:r>
              <a:rPr lang="fr-FR" noProof="0"/>
              <a:t>Modifiez le style du titre</a:t>
            </a:r>
          </a:p>
        </p:txBody>
      </p:sp>
      <p:sp>
        <p:nvSpPr>
          <p:cNvPr id="12" name="Espace réservé du texte 4"/>
          <p:cNvSpPr>
            <a:spLocks noGrp="1"/>
          </p:cNvSpPr>
          <p:nvPr>
            <p:ph type="body" sz="quarter" idx="11"/>
          </p:nvPr>
        </p:nvSpPr>
        <p:spPr>
          <a:xfrm>
            <a:off x="311999" y="762274"/>
            <a:ext cx="11760000" cy="380727"/>
          </a:xfrm>
          <a:prstGeom prst="rect">
            <a:avLst/>
          </a:prstGeom>
        </p:spPr>
        <p:txBody>
          <a:bodyPr lIns="0" tIns="0" rIns="0" bIns="0" anchor="ctr">
            <a:noAutofit/>
          </a:bodyPr>
          <a:lstStyle>
            <a:lvl1pPr marL="0" indent="0">
              <a:buNone/>
              <a:defRPr sz="2400" baseline="0">
                <a:solidFill>
                  <a:schemeClr val="tx1"/>
                </a:solidFill>
                <a:latin typeface="Source Sans Pro" pitchFamily="34" charset="0"/>
                <a:cs typeface="Arial" pitchFamily="34" charset="0"/>
              </a:defRPr>
            </a:lvl1pPr>
          </a:lstStyle>
          <a:p>
            <a:pPr lvl="0"/>
            <a:r>
              <a:rPr lang="fr-FR" noProof="0"/>
              <a:t>Modifiez les styles du texte du masque</a:t>
            </a:r>
          </a:p>
        </p:txBody>
      </p:sp>
      <p:sp>
        <p:nvSpPr>
          <p:cNvPr id="3" name="Espace réservé du texte 2"/>
          <p:cNvSpPr>
            <a:spLocks noGrp="1"/>
          </p:cNvSpPr>
          <p:nvPr>
            <p:ph type="body" sz="quarter" idx="12"/>
          </p:nvPr>
        </p:nvSpPr>
        <p:spPr>
          <a:xfrm>
            <a:off x="311996" y="1640541"/>
            <a:ext cx="4320000" cy="283509"/>
          </a:xfrm>
          <a:prstGeom prst="rect">
            <a:avLst/>
          </a:prstGeom>
        </p:spPr>
        <p:txBody>
          <a:bodyPr lIns="0" tIns="0" rIns="0" bIns="0"/>
          <a:lstStyle>
            <a:lvl1pPr marL="0" indent="0">
              <a:buNone/>
              <a:defRPr sz="2133">
                <a:solidFill>
                  <a:schemeClr val="tx1"/>
                </a:solidFill>
                <a:latin typeface="+mn-lt"/>
              </a:defRPr>
            </a:lvl1pPr>
            <a:lvl2pPr marL="0" indent="0">
              <a:buNone/>
              <a:defRPr sz="1600">
                <a:solidFill>
                  <a:schemeClr val="tx2"/>
                </a:solidFill>
                <a:latin typeface="+mn-lt"/>
              </a:defRPr>
            </a:lvl2pPr>
          </a:lstStyle>
          <a:p>
            <a:pPr lvl="0"/>
            <a:r>
              <a:rPr lang="fr-FR" noProof="0"/>
              <a:t>Modifiez les styles du texte du masque</a:t>
            </a:r>
          </a:p>
        </p:txBody>
      </p:sp>
      <p:sp>
        <p:nvSpPr>
          <p:cNvPr id="16" name="Espace réservé du texte 2"/>
          <p:cNvSpPr>
            <a:spLocks noGrp="1"/>
          </p:cNvSpPr>
          <p:nvPr>
            <p:ph type="body" sz="quarter" idx="14"/>
          </p:nvPr>
        </p:nvSpPr>
        <p:spPr>
          <a:xfrm>
            <a:off x="311996" y="1926293"/>
            <a:ext cx="4320000" cy="312084"/>
          </a:xfrm>
          <a:prstGeom prst="rect">
            <a:avLst/>
          </a:prstGeom>
        </p:spPr>
        <p:txBody>
          <a:bodyPr lIns="0" tIns="0" rIns="0" bIns="0"/>
          <a:lstStyle>
            <a:lvl1pPr marL="0" indent="0">
              <a:buNone/>
              <a:defRPr sz="1467">
                <a:solidFill>
                  <a:schemeClr val="tx1"/>
                </a:solidFill>
                <a:latin typeface="+mn-lt"/>
              </a:defRPr>
            </a:lvl1pPr>
            <a:lvl2pPr marL="0" indent="0">
              <a:buNone/>
              <a:defRPr sz="1600">
                <a:solidFill>
                  <a:schemeClr val="tx2"/>
                </a:solidFill>
                <a:latin typeface="+mn-lt"/>
              </a:defRPr>
            </a:lvl2pPr>
          </a:lstStyle>
          <a:p>
            <a:pPr lvl="0"/>
            <a:r>
              <a:rPr lang="fr-FR" noProof="0"/>
              <a:t>Modifiez les styles du texte du masque</a:t>
            </a:r>
          </a:p>
        </p:txBody>
      </p:sp>
      <p:sp>
        <p:nvSpPr>
          <p:cNvPr id="4" name="Espace réservé du graphique 3"/>
          <p:cNvSpPr>
            <a:spLocks noGrp="1"/>
          </p:cNvSpPr>
          <p:nvPr>
            <p:ph type="chart" sz="quarter" idx="15"/>
          </p:nvPr>
        </p:nvSpPr>
        <p:spPr>
          <a:xfrm>
            <a:off x="311996" y="2370485"/>
            <a:ext cx="4320000" cy="3240000"/>
          </a:xfrm>
          <a:prstGeom prst="rect">
            <a:avLst/>
          </a:prstGeom>
        </p:spPr>
        <p:txBody>
          <a:bodyPr anchor="ctr"/>
          <a:lstStyle>
            <a:lvl1pPr marL="0" indent="0" algn="ctr">
              <a:buFontTx/>
              <a:buNone/>
              <a:defRPr sz="2667" baseline="0">
                <a:solidFill>
                  <a:schemeClr val="tx1"/>
                </a:solidFill>
                <a:latin typeface="+mn-lt"/>
              </a:defRPr>
            </a:lvl1pPr>
          </a:lstStyle>
          <a:p>
            <a:pPr lvl="0"/>
            <a:r>
              <a:rPr lang="fr-FR" noProof="0"/>
              <a:t>Cliquez sur l'icône pour ajouter un graphique</a:t>
            </a:r>
          </a:p>
        </p:txBody>
      </p:sp>
      <p:sp>
        <p:nvSpPr>
          <p:cNvPr id="10" name="Espace réservé du texte 4"/>
          <p:cNvSpPr>
            <a:spLocks noGrp="1"/>
          </p:cNvSpPr>
          <p:nvPr>
            <p:ph type="body" sz="quarter" idx="16"/>
          </p:nvPr>
        </p:nvSpPr>
        <p:spPr>
          <a:xfrm>
            <a:off x="4860535" y="2370485"/>
            <a:ext cx="7131299" cy="3240000"/>
          </a:xfrm>
          <a:prstGeom prst="rect">
            <a:avLst/>
          </a:prstGeom>
        </p:spPr>
        <p:txBody>
          <a:bodyPr lIns="0" tIns="0" rIns="0" bIns="0"/>
          <a:lstStyle>
            <a:lvl1pPr marL="455115" indent="-455115">
              <a:buSzPct val="120000"/>
              <a:buFontTx/>
              <a:buBlip>
                <a:blip r:embed="rId3"/>
              </a:buBlip>
              <a:defRPr sz="2133">
                <a:latin typeface="+mj-lt"/>
              </a:defRPr>
            </a:lvl1pPr>
          </a:lstStyle>
          <a:p>
            <a:pPr lvl="0"/>
            <a:r>
              <a:rPr lang="fr-FR" noProof="0"/>
              <a:t>Modifiez les styles du texte du masque</a:t>
            </a:r>
          </a:p>
        </p:txBody>
      </p:sp>
      <p:sp>
        <p:nvSpPr>
          <p:cNvPr id="5" name="Espace réservé de la date 1">
            <a:extLst>
              <a:ext uri="{FF2B5EF4-FFF2-40B4-BE49-F238E27FC236}">
                <a16:creationId xmlns:a16="http://schemas.microsoft.com/office/drawing/2014/main" id="{B789342B-532A-BC77-9E1B-129321C519C3}"/>
              </a:ext>
            </a:extLst>
          </p:cNvPr>
          <p:cNvSpPr>
            <a:spLocks noGrp="1"/>
          </p:cNvSpPr>
          <p:nvPr>
            <p:ph type="dt" sz="half" idx="17"/>
          </p:nvPr>
        </p:nvSpPr>
        <p:spPr/>
        <p:txBody>
          <a:bodyPr/>
          <a:lstStyle>
            <a:lvl1pPr>
              <a:defRPr/>
            </a:lvl1pPr>
          </a:lstStyle>
          <a:p>
            <a:pPr>
              <a:defRPr/>
            </a:pPr>
            <a:r>
              <a:rPr lang="fr-FR"/>
              <a:t>Title of the presentation l Date</a:t>
            </a:r>
          </a:p>
        </p:txBody>
      </p:sp>
      <p:sp>
        <p:nvSpPr>
          <p:cNvPr id="6" name="Espace réservé du pied de page 2">
            <a:extLst>
              <a:ext uri="{FF2B5EF4-FFF2-40B4-BE49-F238E27FC236}">
                <a16:creationId xmlns:a16="http://schemas.microsoft.com/office/drawing/2014/main" id="{4A12EE6E-D5B6-78AD-0451-FEE87162B7EC}"/>
              </a:ext>
            </a:extLst>
          </p:cNvPr>
          <p:cNvSpPr>
            <a:spLocks noGrp="1"/>
          </p:cNvSpPr>
          <p:nvPr>
            <p:ph type="ftr" sz="quarter" idx="18"/>
          </p:nvPr>
        </p:nvSpPr>
        <p:spPr/>
        <p:txBody>
          <a:bodyPr/>
          <a:lstStyle>
            <a:lvl1pPr>
              <a:defRPr/>
            </a:lvl1pPr>
          </a:lstStyle>
          <a:p>
            <a:pPr>
              <a:defRPr/>
            </a:pPr>
            <a:r>
              <a:rPr lang="fr-FR"/>
              <a:t>CONFIDENTIALITY LEVEL</a:t>
            </a:r>
          </a:p>
        </p:txBody>
      </p:sp>
    </p:spTree>
    <p:extLst>
      <p:ext uri="{BB962C8B-B14F-4D97-AF65-F5344CB8AC3E}">
        <p14:creationId xmlns:p14="http://schemas.microsoft.com/office/powerpoint/2010/main" val="336146051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exte 3 blocs">
    <p:spTree>
      <p:nvGrpSpPr>
        <p:cNvPr id="1" name=""/>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600E4F65-0291-1D35-06DC-4480E2EDA515}"/>
              </a:ext>
            </a:extLst>
          </p:cNvPr>
          <p:cNvGrpSpPr>
            <a:grpSpLocks/>
          </p:cNvGrpSpPr>
          <p:nvPr userDrawn="1"/>
        </p:nvGrpSpPr>
        <p:grpSpPr bwMode="auto">
          <a:xfrm>
            <a:off x="311151" y="7018867"/>
            <a:ext cx="11516783" cy="582084"/>
            <a:chOff x="233999" y="5264517"/>
            <a:chExt cx="8636783" cy="435716"/>
          </a:xfrm>
        </p:grpSpPr>
        <p:sp>
          <p:nvSpPr>
            <p:cNvPr id="3" name="Rectangle 79">
              <a:extLst>
                <a:ext uri="{FF2B5EF4-FFF2-40B4-BE49-F238E27FC236}">
                  <a16:creationId xmlns:a16="http://schemas.microsoft.com/office/drawing/2014/main" id="{0CEE62B5-D29F-C748-4E90-97D2679E7214}"/>
                </a:ext>
              </a:extLst>
            </p:cNvPr>
            <p:cNvSpPr/>
            <p:nvPr userDrawn="1"/>
          </p:nvSpPr>
          <p:spPr>
            <a:xfrm>
              <a:off x="241935" y="5264517"/>
              <a:ext cx="852409" cy="175871"/>
            </a:xfrm>
            <a:prstGeom prst="rect">
              <a:avLst/>
            </a:prstGeom>
            <a:solidFill>
              <a:srgbClr val="00008F"/>
            </a:solidFill>
            <a:ln>
              <a:noFill/>
            </a:ln>
          </p:spPr>
          <p:style>
            <a:lnRef idx="2">
              <a:schemeClr val="accent1">
                <a:shade val="50000"/>
              </a:schemeClr>
            </a:lnRef>
            <a:fillRef idx="1">
              <a:schemeClr val="accent1"/>
            </a:fillRef>
            <a:effectRef idx="0">
              <a:schemeClr val="accent1"/>
            </a:effectRef>
            <a:fontRef idx="minor">
              <a:schemeClr val="lt1"/>
            </a:fontRef>
          </p:style>
          <p:txBody>
            <a:bodyPr lIns="81628" tIns="40814" rIns="81628" bIns="40814" anchor="ctr"/>
            <a:lstStyle/>
            <a:p>
              <a:pPr algn="ctr">
                <a:defRPr/>
              </a:pPr>
              <a:r>
                <a:rPr lang="en-US" altLang="ja-JP" sz="1467">
                  <a:solidFill>
                    <a:srgbClr val="FFFFFF"/>
                  </a:solidFill>
                  <a:latin typeface="源ノ角ゴシック Medium" panose="020B0600000000000000" pitchFamily="34" charset="-128"/>
                  <a:ea typeface="源ノ角ゴシック Medium" panose="020B0600000000000000" pitchFamily="34" charset="-128"/>
                  <a:cs typeface="Arial" panose="020B0604020202020204" pitchFamily="34" charset="0"/>
                </a:rPr>
                <a:t>AXA Blue</a:t>
              </a:r>
              <a:endParaRPr lang="en-US" altLang="ja-JP" sz="2400">
                <a:solidFill>
                  <a:srgbClr val="FFFFFF"/>
                </a:solidFill>
                <a:ea typeface="ＭＳ Ｐゴシック" panose="020B0600070205080204" pitchFamily="50" charset="-128"/>
                <a:cs typeface="Arial" panose="020B0604020202020204" pitchFamily="34" charset="0"/>
              </a:endParaRPr>
            </a:p>
          </p:txBody>
        </p:sp>
        <p:sp>
          <p:nvSpPr>
            <p:cNvPr id="4" name="Rectangle 80">
              <a:extLst>
                <a:ext uri="{FF2B5EF4-FFF2-40B4-BE49-F238E27FC236}">
                  <a16:creationId xmlns:a16="http://schemas.microsoft.com/office/drawing/2014/main" id="{08878032-B55B-8E75-57B1-205041E6B85B}"/>
                </a:ext>
              </a:extLst>
            </p:cNvPr>
            <p:cNvSpPr/>
            <p:nvPr userDrawn="1"/>
          </p:nvSpPr>
          <p:spPr>
            <a:xfrm>
              <a:off x="1353082" y="5270855"/>
              <a:ext cx="852409" cy="175871"/>
            </a:xfrm>
            <a:prstGeom prst="rect">
              <a:avLst/>
            </a:prstGeom>
            <a:solidFill>
              <a:srgbClr val="FFD385"/>
            </a:solidFill>
            <a:ln>
              <a:noFill/>
            </a:ln>
          </p:spPr>
          <p:style>
            <a:lnRef idx="2">
              <a:schemeClr val="accent1">
                <a:shade val="50000"/>
              </a:schemeClr>
            </a:lnRef>
            <a:fillRef idx="1">
              <a:schemeClr val="accent1"/>
            </a:fillRef>
            <a:effectRef idx="0">
              <a:schemeClr val="accent1"/>
            </a:effectRef>
            <a:fontRef idx="minor">
              <a:schemeClr val="lt1"/>
            </a:fontRef>
          </p:style>
          <p:txBody>
            <a:bodyPr lIns="81628" tIns="40814" rIns="81628" bIns="40814" anchor="ctr"/>
            <a:lstStyle/>
            <a:p>
              <a:pPr algn="ctr">
                <a:defRPr/>
              </a:pPr>
              <a:r>
                <a:rPr lang="en-US" altLang="ja-JP" sz="1467">
                  <a:solidFill>
                    <a:srgbClr val="00008F"/>
                  </a:solidFill>
                  <a:latin typeface="源ノ角ゴシック Medium" panose="020B0600000000000000" pitchFamily="34" charset="-128"/>
                  <a:ea typeface="源ノ角ゴシック Medium" panose="020B0600000000000000" pitchFamily="34" charset="-128"/>
                  <a:cs typeface="Arial" panose="020B0604020202020204" pitchFamily="34" charset="0"/>
                </a:rPr>
                <a:t>Dune</a:t>
              </a:r>
              <a:endParaRPr lang="en-US" altLang="ja-JP" sz="1467">
                <a:solidFill>
                  <a:srgbClr val="FFFFFF"/>
                </a:solidFill>
                <a:ea typeface="ＭＳ Ｐゴシック" panose="020B0600070205080204" pitchFamily="50" charset="-128"/>
                <a:cs typeface="Arial" panose="020B0604020202020204" pitchFamily="34" charset="0"/>
              </a:endParaRPr>
            </a:p>
          </p:txBody>
        </p:sp>
        <p:sp>
          <p:nvSpPr>
            <p:cNvPr id="5" name="Rectangle 81">
              <a:extLst>
                <a:ext uri="{FF2B5EF4-FFF2-40B4-BE49-F238E27FC236}">
                  <a16:creationId xmlns:a16="http://schemas.microsoft.com/office/drawing/2014/main" id="{4D5E2DE1-9128-C8BC-5B5E-91B8A80B3F6F}"/>
                </a:ext>
              </a:extLst>
            </p:cNvPr>
            <p:cNvSpPr/>
            <p:nvPr userDrawn="1"/>
          </p:nvSpPr>
          <p:spPr>
            <a:xfrm>
              <a:off x="2462642" y="5270855"/>
              <a:ext cx="853996" cy="175871"/>
            </a:xfrm>
            <a:prstGeom prst="rect">
              <a:avLst/>
            </a:prstGeom>
            <a:solidFill>
              <a:srgbClr val="027180"/>
            </a:solidFill>
            <a:ln>
              <a:noFill/>
            </a:ln>
          </p:spPr>
          <p:style>
            <a:lnRef idx="2">
              <a:schemeClr val="accent1">
                <a:shade val="50000"/>
              </a:schemeClr>
            </a:lnRef>
            <a:fillRef idx="1">
              <a:schemeClr val="accent1"/>
            </a:fillRef>
            <a:effectRef idx="0">
              <a:schemeClr val="accent1"/>
            </a:effectRef>
            <a:fontRef idx="minor">
              <a:schemeClr val="lt1"/>
            </a:fontRef>
          </p:style>
          <p:txBody>
            <a:bodyPr lIns="81628" tIns="40814" rIns="81628" bIns="40814" anchor="ctr"/>
            <a:lstStyle/>
            <a:p>
              <a:pPr algn="ctr">
                <a:defRPr/>
              </a:pPr>
              <a:r>
                <a:rPr lang="en-US" altLang="ja-JP" sz="1467">
                  <a:latin typeface="源ノ角ゴシック Medium" panose="020B0600000000000000" pitchFamily="34" charset="-128"/>
                  <a:ea typeface="源ノ角ゴシック Medium" panose="020B0600000000000000" pitchFamily="34" charset="-128"/>
                  <a:cs typeface="Arial" pitchFamily="34" charset="0"/>
                </a:rPr>
                <a:t>Teal</a:t>
              </a:r>
            </a:p>
          </p:txBody>
        </p:sp>
        <p:sp>
          <p:nvSpPr>
            <p:cNvPr id="6" name="Rectangle 82">
              <a:extLst>
                <a:ext uri="{FF2B5EF4-FFF2-40B4-BE49-F238E27FC236}">
                  <a16:creationId xmlns:a16="http://schemas.microsoft.com/office/drawing/2014/main" id="{91E5B76E-4D65-CB19-2C58-9972D5116A3E}"/>
                </a:ext>
              </a:extLst>
            </p:cNvPr>
            <p:cNvSpPr/>
            <p:nvPr userDrawn="1"/>
          </p:nvSpPr>
          <p:spPr>
            <a:xfrm>
              <a:off x="3573788" y="5264517"/>
              <a:ext cx="853996" cy="175871"/>
            </a:xfrm>
            <a:prstGeom prst="rect">
              <a:avLst/>
            </a:prstGeom>
            <a:solidFill>
              <a:srgbClr val="E196AA"/>
            </a:solidFill>
            <a:ln>
              <a:noFill/>
            </a:ln>
          </p:spPr>
          <p:style>
            <a:lnRef idx="2">
              <a:schemeClr val="accent1">
                <a:shade val="50000"/>
              </a:schemeClr>
            </a:lnRef>
            <a:fillRef idx="1">
              <a:schemeClr val="accent1"/>
            </a:fillRef>
            <a:effectRef idx="0">
              <a:schemeClr val="accent1"/>
            </a:effectRef>
            <a:fontRef idx="minor">
              <a:schemeClr val="lt1"/>
            </a:fontRef>
          </p:style>
          <p:txBody>
            <a:bodyPr lIns="81628" tIns="40814" rIns="81628" bIns="40814" anchor="ctr"/>
            <a:lstStyle/>
            <a:p>
              <a:pPr algn="ctr">
                <a:defRPr/>
              </a:pPr>
              <a:r>
                <a:rPr lang="en-US" altLang="ja-JP" sz="1467">
                  <a:solidFill>
                    <a:srgbClr val="FFFFFF"/>
                  </a:solidFill>
                  <a:latin typeface="源ノ角ゴシック Medium" panose="020B0600000000000000" pitchFamily="34" charset="-128"/>
                  <a:ea typeface="源ノ角ゴシック Medium" panose="020B0600000000000000" pitchFamily="34" charset="-128"/>
                  <a:cs typeface="Arial" panose="020B0604020202020204" pitchFamily="34" charset="0"/>
                </a:rPr>
                <a:t>Azalea</a:t>
              </a:r>
              <a:endParaRPr lang="en-US" altLang="ja-JP" sz="1467">
                <a:solidFill>
                  <a:srgbClr val="FFFFFF"/>
                </a:solidFill>
                <a:ea typeface="ＭＳ Ｐゴシック" panose="020B0600070205080204" pitchFamily="50" charset="-128"/>
                <a:cs typeface="Arial" panose="020B0604020202020204" pitchFamily="34" charset="0"/>
              </a:endParaRPr>
            </a:p>
          </p:txBody>
        </p:sp>
        <p:sp>
          <p:nvSpPr>
            <p:cNvPr id="7" name="Rectangle 83">
              <a:extLst>
                <a:ext uri="{FF2B5EF4-FFF2-40B4-BE49-F238E27FC236}">
                  <a16:creationId xmlns:a16="http://schemas.microsoft.com/office/drawing/2014/main" id="{BB17FBDF-2FB2-25CF-742C-B765C16EDC06}"/>
                </a:ext>
              </a:extLst>
            </p:cNvPr>
            <p:cNvSpPr/>
            <p:nvPr userDrawn="1"/>
          </p:nvSpPr>
          <p:spPr>
            <a:xfrm>
              <a:off x="4684935" y="5270855"/>
              <a:ext cx="853996" cy="175871"/>
            </a:xfrm>
            <a:prstGeom prst="rect">
              <a:avLst/>
            </a:prstGeom>
            <a:solidFill>
              <a:srgbClr val="00AEC6"/>
            </a:solidFill>
            <a:ln>
              <a:noFill/>
            </a:ln>
          </p:spPr>
          <p:style>
            <a:lnRef idx="2">
              <a:schemeClr val="accent1">
                <a:shade val="50000"/>
              </a:schemeClr>
            </a:lnRef>
            <a:fillRef idx="1">
              <a:schemeClr val="accent1"/>
            </a:fillRef>
            <a:effectRef idx="0">
              <a:schemeClr val="accent1"/>
            </a:effectRef>
            <a:fontRef idx="minor">
              <a:schemeClr val="lt1"/>
            </a:fontRef>
          </p:style>
          <p:txBody>
            <a:bodyPr lIns="81628" tIns="40814" rIns="81628" bIns="40814" anchor="ctr"/>
            <a:lstStyle/>
            <a:p>
              <a:pPr algn="ctr">
                <a:defRPr/>
              </a:pPr>
              <a:r>
                <a:rPr lang="en-US" altLang="ja-JP" sz="1467">
                  <a:solidFill>
                    <a:srgbClr val="FFFFFF"/>
                  </a:solidFill>
                  <a:latin typeface="源ノ角ゴシック Medium" panose="020B0600000000000000" pitchFamily="34" charset="-128"/>
                  <a:ea typeface="源ノ角ゴシック Medium" panose="020B0600000000000000" pitchFamily="34" charset="-128"/>
                  <a:cs typeface="Arial" panose="020B0604020202020204" pitchFamily="34" charset="0"/>
                </a:rPr>
                <a:t>Pacific</a:t>
              </a:r>
              <a:endParaRPr lang="en-US" altLang="ja-JP" sz="1467">
                <a:solidFill>
                  <a:srgbClr val="FFFFFF"/>
                </a:solidFill>
                <a:ea typeface="ＭＳ Ｐゴシック" panose="020B0600070205080204" pitchFamily="50" charset="-128"/>
                <a:cs typeface="Arial" panose="020B0604020202020204" pitchFamily="34" charset="0"/>
              </a:endParaRPr>
            </a:p>
          </p:txBody>
        </p:sp>
        <p:sp>
          <p:nvSpPr>
            <p:cNvPr id="8" name="Rectangle 84">
              <a:extLst>
                <a:ext uri="{FF2B5EF4-FFF2-40B4-BE49-F238E27FC236}">
                  <a16:creationId xmlns:a16="http://schemas.microsoft.com/office/drawing/2014/main" id="{C80C72C4-BB5F-5458-5EA4-D01CC1931C89}"/>
                </a:ext>
              </a:extLst>
            </p:cNvPr>
            <p:cNvSpPr/>
            <p:nvPr userDrawn="1"/>
          </p:nvSpPr>
          <p:spPr>
            <a:xfrm>
              <a:off x="5796081" y="5270855"/>
              <a:ext cx="852408" cy="175871"/>
            </a:xfrm>
            <a:prstGeom prst="rect">
              <a:avLst/>
            </a:prstGeom>
            <a:solidFill>
              <a:srgbClr val="914146"/>
            </a:solidFill>
            <a:ln>
              <a:noFill/>
            </a:ln>
          </p:spPr>
          <p:style>
            <a:lnRef idx="2">
              <a:schemeClr val="accent1">
                <a:shade val="50000"/>
              </a:schemeClr>
            </a:lnRef>
            <a:fillRef idx="1">
              <a:schemeClr val="accent1"/>
            </a:fillRef>
            <a:effectRef idx="0">
              <a:schemeClr val="accent1"/>
            </a:effectRef>
            <a:fontRef idx="minor">
              <a:schemeClr val="lt1"/>
            </a:fontRef>
          </p:style>
          <p:txBody>
            <a:bodyPr lIns="81628" tIns="40814" rIns="81628" bIns="40814" anchor="ctr"/>
            <a:lstStyle/>
            <a:p>
              <a:pPr algn="ctr">
                <a:defRPr/>
              </a:pPr>
              <a:r>
                <a:rPr lang="en-US" altLang="ja-JP" sz="1467">
                  <a:solidFill>
                    <a:srgbClr val="FFFFFF"/>
                  </a:solidFill>
                  <a:latin typeface="源ノ角ゴシック Medium" panose="020B0600000000000000" pitchFamily="34" charset="-128"/>
                  <a:ea typeface="源ノ角ゴシック Medium" panose="020B0600000000000000" pitchFamily="34" charset="-128"/>
                  <a:cs typeface="Arial" panose="020B0604020202020204" pitchFamily="34" charset="0"/>
                </a:rPr>
                <a:t>Tosca</a:t>
              </a:r>
              <a:endParaRPr lang="en-US" altLang="ja-JP" sz="2400">
                <a:solidFill>
                  <a:srgbClr val="FFFFFF"/>
                </a:solidFill>
                <a:ea typeface="ＭＳ Ｐゴシック" panose="020B0600070205080204" pitchFamily="50" charset="-128"/>
                <a:cs typeface="Arial" panose="020B0604020202020204" pitchFamily="34" charset="0"/>
              </a:endParaRPr>
            </a:p>
          </p:txBody>
        </p:sp>
        <p:sp>
          <p:nvSpPr>
            <p:cNvPr id="9" name="Rectangle 85">
              <a:extLst>
                <a:ext uri="{FF2B5EF4-FFF2-40B4-BE49-F238E27FC236}">
                  <a16:creationId xmlns:a16="http://schemas.microsoft.com/office/drawing/2014/main" id="{1BE1021B-2582-ABB3-9A55-E698461ED77A}"/>
                </a:ext>
              </a:extLst>
            </p:cNvPr>
            <p:cNvSpPr/>
            <p:nvPr userDrawn="1"/>
          </p:nvSpPr>
          <p:spPr>
            <a:xfrm>
              <a:off x="6907228" y="5264517"/>
              <a:ext cx="852408" cy="175871"/>
            </a:xfrm>
            <a:prstGeom prst="rect">
              <a:avLst/>
            </a:prstGeom>
            <a:solidFill>
              <a:srgbClr val="343C3D"/>
            </a:solidFill>
            <a:ln>
              <a:noFill/>
            </a:ln>
          </p:spPr>
          <p:style>
            <a:lnRef idx="2">
              <a:schemeClr val="accent1">
                <a:shade val="50000"/>
              </a:schemeClr>
            </a:lnRef>
            <a:fillRef idx="1">
              <a:schemeClr val="accent1"/>
            </a:fillRef>
            <a:effectRef idx="0">
              <a:schemeClr val="accent1"/>
            </a:effectRef>
            <a:fontRef idx="minor">
              <a:schemeClr val="lt1"/>
            </a:fontRef>
          </p:style>
          <p:txBody>
            <a:bodyPr lIns="81628" tIns="40814" rIns="81628" bIns="40814" anchor="ctr"/>
            <a:lstStyle/>
            <a:p>
              <a:pPr algn="ctr">
                <a:defRPr/>
              </a:pPr>
              <a:r>
                <a:rPr lang="en-US" altLang="ja-JP" sz="1467">
                  <a:latin typeface="源ノ角ゴシック Medium" panose="020B0600000000000000" pitchFamily="34" charset="-128"/>
                  <a:ea typeface="源ノ角ゴシック Medium" panose="020B0600000000000000" pitchFamily="34" charset="-128"/>
                  <a:cs typeface="Arial" pitchFamily="34" charset="0"/>
                </a:rPr>
                <a:t>Dark</a:t>
              </a:r>
              <a:r>
                <a:rPr lang="ja-JP" altLang="en-US" sz="1467">
                  <a:latin typeface="源ノ角ゴシック Medium" panose="020B0600000000000000" pitchFamily="34" charset="-128"/>
                  <a:ea typeface="源ノ角ゴシック Medium" panose="020B0600000000000000" pitchFamily="34" charset="-128"/>
                  <a:cs typeface="Arial" pitchFamily="34" charset="0"/>
                </a:rPr>
                <a:t> </a:t>
              </a:r>
              <a:r>
                <a:rPr lang="en-US" altLang="ja-JP" sz="1467">
                  <a:latin typeface="源ノ角ゴシック Medium" panose="020B0600000000000000" pitchFamily="34" charset="-128"/>
                  <a:ea typeface="源ノ角ゴシック Medium" panose="020B0600000000000000" pitchFamily="34" charset="-128"/>
                  <a:cs typeface="Arial" pitchFamily="34" charset="0"/>
                </a:rPr>
                <a:t>Grey</a:t>
              </a:r>
              <a:endParaRPr lang="en-US" sz="1467">
                <a:latin typeface="源ノ角ゴシック Medium" panose="020B0600000000000000" pitchFamily="34" charset="-128"/>
                <a:ea typeface="源ノ角ゴシック Medium" panose="020B0600000000000000" pitchFamily="34" charset="-128"/>
                <a:cs typeface="Arial" pitchFamily="34" charset="0"/>
              </a:endParaRPr>
            </a:p>
          </p:txBody>
        </p:sp>
        <p:sp>
          <p:nvSpPr>
            <p:cNvPr id="10" name="Rectangle 86">
              <a:extLst>
                <a:ext uri="{FF2B5EF4-FFF2-40B4-BE49-F238E27FC236}">
                  <a16:creationId xmlns:a16="http://schemas.microsoft.com/office/drawing/2014/main" id="{11558992-5AF1-71C7-139C-0EBCA438B454}"/>
                </a:ext>
              </a:extLst>
            </p:cNvPr>
            <p:cNvSpPr/>
            <p:nvPr userDrawn="1"/>
          </p:nvSpPr>
          <p:spPr>
            <a:xfrm>
              <a:off x="8016786" y="5270855"/>
              <a:ext cx="853996" cy="175871"/>
            </a:xfrm>
            <a:prstGeom prst="rect">
              <a:avLst/>
            </a:prstGeom>
            <a:solidFill>
              <a:srgbClr val="B5D0EE"/>
            </a:solidFill>
            <a:ln>
              <a:noFill/>
            </a:ln>
          </p:spPr>
          <p:style>
            <a:lnRef idx="2">
              <a:schemeClr val="accent1">
                <a:shade val="50000"/>
              </a:schemeClr>
            </a:lnRef>
            <a:fillRef idx="1">
              <a:schemeClr val="accent1"/>
            </a:fillRef>
            <a:effectRef idx="0">
              <a:schemeClr val="accent1"/>
            </a:effectRef>
            <a:fontRef idx="minor">
              <a:schemeClr val="lt1"/>
            </a:fontRef>
          </p:style>
          <p:txBody>
            <a:bodyPr lIns="81628" tIns="40814" rIns="81628" bIns="40814" anchor="ctr"/>
            <a:lstStyle/>
            <a:p>
              <a:pPr algn="ctr">
                <a:defRPr/>
              </a:pPr>
              <a:r>
                <a:rPr lang="en-US" altLang="ja-JP" sz="1467">
                  <a:solidFill>
                    <a:srgbClr val="00008F"/>
                  </a:solidFill>
                  <a:latin typeface="源ノ角ゴシック Medium" panose="020B0600000000000000" pitchFamily="34" charset="-128"/>
                  <a:ea typeface="源ノ角ゴシック Medium" panose="020B0600000000000000" pitchFamily="34" charset="-128"/>
                  <a:cs typeface="Arial" pitchFamily="34" charset="0"/>
                </a:rPr>
                <a:t>Igloo</a:t>
              </a:r>
              <a:endParaRPr lang="en-US" sz="1467">
                <a:solidFill>
                  <a:srgbClr val="00008F"/>
                </a:solidFill>
                <a:latin typeface="源ノ角ゴシック Medium" panose="020B0600000000000000" pitchFamily="34" charset="-128"/>
                <a:ea typeface="源ノ角ゴシック Medium" panose="020B0600000000000000" pitchFamily="34" charset="-128"/>
                <a:cs typeface="Arial" pitchFamily="34" charset="0"/>
              </a:endParaRPr>
            </a:p>
          </p:txBody>
        </p:sp>
        <p:sp>
          <p:nvSpPr>
            <p:cNvPr id="11" name="Rectangle 79">
              <a:extLst>
                <a:ext uri="{FF2B5EF4-FFF2-40B4-BE49-F238E27FC236}">
                  <a16:creationId xmlns:a16="http://schemas.microsoft.com/office/drawing/2014/main" id="{D29C084C-9773-8AF0-D2C6-9256ED74352C}"/>
                </a:ext>
              </a:extLst>
            </p:cNvPr>
            <p:cNvSpPr/>
            <p:nvPr userDrawn="1"/>
          </p:nvSpPr>
          <p:spPr>
            <a:xfrm>
              <a:off x="233999" y="5518024"/>
              <a:ext cx="853996" cy="175871"/>
            </a:xfrm>
            <a:prstGeom prst="rect">
              <a:avLst/>
            </a:prstGeom>
            <a:solidFill>
              <a:srgbClr val="FF1721"/>
            </a:solidFill>
            <a:ln>
              <a:noFill/>
            </a:ln>
          </p:spPr>
          <p:style>
            <a:lnRef idx="2">
              <a:schemeClr val="accent1">
                <a:shade val="50000"/>
              </a:schemeClr>
            </a:lnRef>
            <a:fillRef idx="1">
              <a:schemeClr val="accent1"/>
            </a:fillRef>
            <a:effectRef idx="0">
              <a:schemeClr val="accent1"/>
            </a:effectRef>
            <a:fontRef idx="minor">
              <a:schemeClr val="lt1"/>
            </a:fontRef>
          </p:style>
          <p:txBody>
            <a:bodyPr lIns="81628" tIns="40814" rIns="81628" bIns="40814" anchor="ctr"/>
            <a:lstStyle/>
            <a:p>
              <a:pPr algn="ctr">
                <a:defRPr/>
              </a:pPr>
              <a:r>
                <a:rPr lang="en-US" altLang="ja-JP" sz="1467">
                  <a:solidFill>
                    <a:srgbClr val="FFFFFF"/>
                  </a:solidFill>
                  <a:latin typeface="源ノ角ゴシック Medium" panose="020B0600000000000000" pitchFamily="34" charset="-128"/>
                  <a:ea typeface="源ノ角ゴシック Medium" panose="020B0600000000000000" pitchFamily="34" charset="-128"/>
                  <a:cs typeface="Arial" panose="020B0604020202020204" pitchFamily="34" charset="0"/>
                </a:rPr>
                <a:t>AXA Red</a:t>
              </a:r>
              <a:endParaRPr lang="en-US" altLang="ja-JP" sz="2400">
                <a:solidFill>
                  <a:srgbClr val="FFFFFF"/>
                </a:solidFill>
                <a:ea typeface="ＭＳ Ｐゴシック" panose="020B0600070205080204" pitchFamily="50" charset="-128"/>
                <a:cs typeface="Arial" panose="020B0604020202020204" pitchFamily="34" charset="0"/>
              </a:endParaRPr>
            </a:p>
          </p:txBody>
        </p:sp>
        <p:sp>
          <p:nvSpPr>
            <p:cNvPr id="12" name="Rectangle 80">
              <a:extLst>
                <a:ext uri="{FF2B5EF4-FFF2-40B4-BE49-F238E27FC236}">
                  <a16:creationId xmlns:a16="http://schemas.microsoft.com/office/drawing/2014/main" id="{7A583AB4-99C2-6833-48D4-B9BCC5C4E0E2}"/>
                </a:ext>
              </a:extLst>
            </p:cNvPr>
            <p:cNvSpPr/>
            <p:nvPr userDrawn="1"/>
          </p:nvSpPr>
          <p:spPr>
            <a:xfrm>
              <a:off x="1345146" y="5524362"/>
              <a:ext cx="852408" cy="175871"/>
            </a:xfrm>
            <a:prstGeom prst="rect">
              <a:avLst/>
            </a:prstGeom>
            <a:solidFill>
              <a:srgbClr val="BC9D45"/>
            </a:solidFill>
            <a:ln>
              <a:noFill/>
            </a:ln>
          </p:spPr>
          <p:style>
            <a:lnRef idx="2">
              <a:schemeClr val="accent1">
                <a:shade val="50000"/>
              </a:schemeClr>
            </a:lnRef>
            <a:fillRef idx="1">
              <a:schemeClr val="accent1"/>
            </a:fillRef>
            <a:effectRef idx="0">
              <a:schemeClr val="accent1"/>
            </a:effectRef>
            <a:fontRef idx="minor">
              <a:schemeClr val="lt1"/>
            </a:fontRef>
          </p:style>
          <p:txBody>
            <a:bodyPr lIns="81628" tIns="40814" rIns="81628" bIns="40814" anchor="ctr"/>
            <a:lstStyle/>
            <a:p>
              <a:pPr algn="ctr">
                <a:defRPr/>
              </a:pPr>
              <a:r>
                <a:rPr lang="en-US" altLang="ja-JP" sz="1467">
                  <a:latin typeface="源ノ角ゴシック Medium" panose="020B0600000000000000" pitchFamily="34" charset="-128"/>
                  <a:ea typeface="源ノ角ゴシック Medium" panose="020B0600000000000000" pitchFamily="34" charset="-128"/>
                  <a:cs typeface="Arial" pitchFamily="34" charset="0"/>
                </a:rPr>
                <a:t>Apache</a:t>
              </a:r>
            </a:p>
          </p:txBody>
        </p:sp>
        <p:sp>
          <p:nvSpPr>
            <p:cNvPr id="14" name="Rectangle 82">
              <a:extLst>
                <a:ext uri="{FF2B5EF4-FFF2-40B4-BE49-F238E27FC236}">
                  <a16:creationId xmlns:a16="http://schemas.microsoft.com/office/drawing/2014/main" id="{93AD4106-64D6-6BEE-D891-8A7EFB85FBCD}"/>
                </a:ext>
              </a:extLst>
            </p:cNvPr>
            <p:cNvSpPr/>
            <p:nvPr userDrawn="1"/>
          </p:nvSpPr>
          <p:spPr>
            <a:xfrm>
              <a:off x="3565851" y="5518024"/>
              <a:ext cx="853996" cy="175871"/>
            </a:xfrm>
            <a:prstGeom prst="rect">
              <a:avLst/>
            </a:prstGeom>
            <a:solidFill>
              <a:srgbClr val="FAD6DE"/>
            </a:solidFill>
            <a:ln>
              <a:noFill/>
            </a:ln>
          </p:spPr>
          <p:style>
            <a:lnRef idx="2">
              <a:schemeClr val="accent1">
                <a:shade val="50000"/>
              </a:schemeClr>
            </a:lnRef>
            <a:fillRef idx="1">
              <a:schemeClr val="accent1"/>
            </a:fillRef>
            <a:effectRef idx="0">
              <a:schemeClr val="accent1"/>
            </a:effectRef>
            <a:fontRef idx="minor">
              <a:schemeClr val="lt1"/>
            </a:fontRef>
          </p:style>
          <p:txBody>
            <a:bodyPr lIns="81628" tIns="40814" rIns="81628" bIns="40814" anchor="ctr"/>
            <a:lstStyle/>
            <a:p>
              <a:pPr algn="ctr">
                <a:defRPr/>
              </a:pPr>
              <a:r>
                <a:rPr lang="en-US" altLang="ja-JP" sz="1067">
                  <a:solidFill>
                    <a:srgbClr val="00008F"/>
                  </a:solidFill>
                  <a:latin typeface="源ノ角ゴシック Medium" panose="020B0600000000000000" pitchFamily="34" charset="-128"/>
                  <a:ea typeface="源ノ角ゴシック Medium" panose="020B0600000000000000" pitchFamily="34" charset="-128"/>
                  <a:cs typeface="Arial" pitchFamily="34" charset="0"/>
                </a:rPr>
                <a:t>Cotton</a:t>
              </a:r>
              <a:r>
                <a:rPr lang="ja-JP" altLang="en-US" sz="1067">
                  <a:solidFill>
                    <a:srgbClr val="00008F"/>
                  </a:solidFill>
                  <a:latin typeface="源ノ角ゴシック Medium" panose="020B0600000000000000" pitchFamily="34" charset="-128"/>
                  <a:ea typeface="源ノ角ゴシック Medium" panose="020B0600000000000000" pitchFamily="34" charset="-128"/>
                  <a:cs typeface="Arial" pitchFamily="34" charset="0"/>
                </a:rPr>
                <a:t> </a:t>
              </a:r>
              <a:r>
                <a:rPr lang="en-US" altLang="ja-JP" sz="1067">
                  <a:solidFill>
                    <a:srgbClr val="00008F"/>
                  </a:solidFill>
                  <a:latin typeface="源ノ角ゴシック Medium" panose="020B0600000000000000" pitchFamily="34" charset="-128"/>
                  <a:ea typeface="源ノ角ゴシック Medium" panose="020B0600000000000000" pitchFamily="34" charset="-128"/>
                  <a:cs typeface="Arial" pitchFamily="34" charset="0"/>
                </a:rPr>
                <a:t>Candy</a:t>
              </a:r>
            </a:p>
          </p:txBody>
        </p:sp>
        <p:sp>
          <p:nvSpPr>
            <p:cNvPr id="16" name="Rectangle 83">
              <a:extLst>
                <a:ext uri="{FF2B5EF4-FFF2-40B4-BE49-F238E27FC236}">
                  <a16:creationId xmlns:a16="http://schemas.microsoft.com/office/drawing/2014/main" id="{BB72E753-D47A-58D1-44C3-2075DDB05400}"/>
                </a:ext>
              </a:extLst>
            </p:cNvPr>
            <p:cNvSpPr/>
            <p:nvPr userDrawn="1"/>
          </p:nvSpPr>
          <p:spPr>
            <a:xfrm>
              <a:off x="4676997" y="5524362"/>
              <a:ext cx="853996" cy="175871"/>
            </a:xfrm>
            <a:prstGeom prst="rect">
              <a:avLst/>
            </a:prstGeom>
            <a:solidFill>
              <a:srgbClr val="9FD9B4"/>
            </a:solidFill>
            <a:ln>
              <a:noFill/>
            </a:ln>
          </p:spPr>
          <p:style>
            <a:lnRef idx="2">
              <a:schemeClr val="accent1">
                <a:shade val="50000"/>
              </a:schemeClr>
            </a:lnRef>
            <a:fillRef idx="1">
              <a:schemeClr val="accent1"/>
            </a:fillRef>
            <a:effectRef idx="0">
              <a:schemeClr val="accent1"/>
            </a:effectRef>
            <a:fontRef idx="minor">
              <a:schemeClr val="lt1"/>
            </a:fontRef>
          </p:style>
          <p:txBody>
            <a:bodyPr lIns="81628" tIns="40814" rIns="81628" bIns="40814" anchor="ctr"/>
            <a:lstStyle/>
            <a:p>
              <a:pPr algn="ctr" defTabSz="1087519">
                <a:defRPr/>
              </a:pPr>
              <a:r>
                <a:rPr lang="en-US" altLang="ja-JP" sz="1200">
                  <a:solidFill>
                    <a:srgbClr val="00008F"/>
                  </a:solidFill>
                  <a:latin typeface="源ノ角ゴシック Medium" panose="020B0600000000000000" pitchFamily="34" charset="-128"/>
                  <a:ea typeface="源ノ角ゴシック Medium" panose="020B0600000000000000" pitchFamily="34" charset="-128"/>
                  <a:cs typeface="Arial" pitchFamily="34" charset="0"/>
                </a:rPr>
                <a:t>Aqua Green</a:t>
              </a:r>
            </a:p>
          </p:txBody>
        </p:sp>
        <p:sp>
          <p:nvSpPr>
            <p:cNvPr id="17" name="Rectangle 84">
              <a:extLst>
                <a:ext uri="{FF2B5EF4-FFF2-40B4-BE49-F238E27FC236}">
                  <a16:creationId xmlns:a16="http://schemas.microsoft.com/office/drawing/2014/main" id="{900866F6-0041-2015-3423-12498556B86A}"/>
                </a:ext>
              </a:extLst>
            </p:cNvPr>
            <p:cNvSpPr/>
            <p:nvPr userDrawn="1"/>
          </p:nvSpPr>
          <p:spPr>
            <a:xfrm>
              <a:off x="5788144" y="5524362"/>
              <a:ext cx="853996" cy="175871"/>
            </a:xfrm>
            <a:prstGeom prst="rect">
              <a:avLst/>
            </a:prstGeom>
            <a:solidFill>
              <a:srgbClr val="668980"/>
            </a:solidFill>
            <a:ln>
              <a:noFill/>
            </a:ln>
          </p:spPr>
          <p:style>
            <a:lnRef idx="2">
              <a:schemeClr val="accent1">
                <a:shade val="50000"/>
              </a:schemeClr>
            </a:lnRef>
            <a:fillRef idx="1">
              <a:schemeClr val="accent1"/>
            </a:fillRef>
            <a:effectRef idx="0">
              <a:schemeClr val="accent1"/>
            </a:effectRef>
            <a:fontRef idx="minor">
              <a:schemeClr val="lt1"/>
            </a:fontRef>
          </p:style>
          <p:txBody>
            <a:bodyPr lIns="81628" tIns="40814" rIns="81628" bIns="40814" anchor="ctr"/>
            <a:lstStyle/>
            <a:p>
              <a:pPr algn="ctr">
                <a:defRPr/>
              </a:pPr>
              <a:r>
                <a:rPr lang="en-US" altLang="ja-JP" sz="1067">
                  <a:solidFill>
                    <a:srgbClr val="FFFFFF"/>
                  </a:solidFill>
                  <a:latin typeface="源ノ角ゴシック Medium" panose="020B0600000000000000" pitchFamily="34" charset="-128"/>
                  <a:ea typeface="源ノ角ゴシック Medium" panose="020B0600000000000000" pitchFamily="34" charset="-128"/>
                  <a:cs typeface="Arial" panose="020B0604020202020204" pitchFamily="34" charset="0"/>
                </a:rPr>
                <a:t>Viridian Green</a:t>
              </a:r>
              <a:endParaRPr lang="en-US" altLang="ja-JP" sz="1067">
                <a:solidFill>
                  <a:srgbClr val="FFFFFF"/>
                </a:solidFill>
                <a:ea typeface="ＭＳ Ｐゴシック" panose="020B0600070205080204" pitchFamily="50" charset="-128"/>
                <a:cs typeface="Arial" panose="020B0604020202020204" pitchFamily="34" charset="0"/>
              </a:endParaRPr>
            </a:p>
          </p:txBody>
        </p:sp>
        <p:sp>
          <p:nvSpPr>
            <p:cNvPr id="18" name="Rectangle 85">
              <a:extLst>
                <a:ext uri="{FF2B5EF4-FFF2-40B4-BE49-F238E27FC236}">
                  <a16:creationId xmlns:a16="http://schemas.microsoft.com/office/drawing/2014/main" id="{2F902A8D-BF46-952F-82AB-5A6FD02D04CF}"/>
                </a:ext>
              </a:extLst>
            </p:cNvPr>
            <p:cNvSpPr/>
            <p:nvPr userDrawn="1"/>
          </p:nvSpPr>
          <p:spPr>
            <a:xfrm>
              <a:off x="6899291" y="5518024"/>
              <a:ext cx="852409" cy="175871"/>
            </a:xfrm>
            <a:prstGeom prst="rect">
              <a:avLst/>
            </a:prstGeom>
            <a:solidFill>
              <a:srgbClr val="9FBEAF"/>
            </a:solidFill>
            <a:ln>
              <a:noFill/>
            </a:ln>
          </p:spPr>
          <p:style>
            <a:lnRef idx="2">
              <a:schemeClr val="accent1">
                <a:shade val="50000"/>
              </a:schemeClr>
            </a:lnRef>
            <a:fillRef idx="1">
              <a:schemeClr val="accent1"/>
            </a:fillRef>
            <a:effectRef idx="0">
              <a:schemeClr val="accent1"/>
            </a:effectRef>
            <a:fontRef idx="minor">
              <a:schemeClr val="lt1"/>
            </a:fontRef>
          </p:style>
          <p:txBody>
            <a:bodyPr lIns="81628" tIns="40814" rIns="81628" bIns="40814" anchor="ctr"/>
            <a:lstStyle/>
            <a:p>
              <a:pPr algn="ctr">
                <a:defRPr/>
              </a:pPr>
              <a:r>
                <a:rPr lang="en-US" altLang="ja-JP" sz="1467">
                  <a:solidFill>
                    <a:srgbClr val="FFFFFF"/>
                  </a:solidFill>
                  <a:latin typeface="源ノ角ゴシック Medium" panose="020B0600000000000000" pitchFamily="34" charset="-128"/>
                  <a:ea typeface="源ノ角ゴシック Medium" panose="020B0600000000000000" pitchFamily="34" charset="-128"/>
                  <a:cs typeface="Arial" panose="020B0604020202020204" pitchFamily="34" charset="0"/>
                </a:rPr>
                <a:t>Greyjoy</a:t>
              </a:r>
              <a:endParaRPr lang="en-US" altLang="ja-JP" sz="2400">
                <a:solidFill>
                  <a:srgbClr val="FFFFFF"/>
                </a:solidFill>
                <a:ea typeface="ＭＳ Ｐゴシック" panose="020B0600070205080204" pitchFamily="50" charset="-128"/>
                <a:cs typeface="Arial" panose="020B0604020202020204" pitchFamily="34" charset="0"/>
              </a:endParaRPr>
            </a:p>
          </p:txBody>
        </p:sp>
        <p:sp>
          <p:nvSpPr>
            <p:cNvPr id="19" name="Rectangle 86">
              <a:extLst>
                <a:ext uri="{FF2B5EF4-FFF2-40B4-BE49-F238E27FC236}">
                  <a16:creationId xmlns:a16="http://schemas.microsoft.com/office/drawing/2014/main" id="{A09FBE3C-2965-EAE7-D8AF-3C633F64968D}"/>
                </a:ext>
              </a:extLst>
            </p:cNvPr>
            <p:cNvSpPr/>
            <p:nvPr userDrawn="1"/>
          </p:nvSpPr>
          <p:spPr>
            <a:xfrm>
              <a:off x="8010437" y="5524362"/>
              <a:ext cx="852409" cy="175871"/>
            </a:xfrm>
            <a:prstGeom prst="rect">
              <a:avLst/>
            </a:prstGeom>
            <a:solidFill>
              <a:srgbClr val="9190AC"/>
            </a:solidFill>
            <a:ln>
              <a:noFill/>
            </a:ln>
          </p:spPr>
          <p:style>
            <a:lnRef idx="2">
              <a:schemeClr val="accent1">
                <a:shade val="50000"/>
              </a:schemeClr>
            </a:lnRef>
            <a:fillRef idx="1">
              <a:schemeClr val="accent1"/>
            </a:fillRef>
            <a:effectRef idx="0">
              <a:schemeClr val="accent1"/>
            </a:effectRef>
            <a:fontRef idx="minor">
              <a:schemeClr val="lt1"/>
            </a:fontRef>
          </p:style>
          <p:txBody>
            <a:bodyPr lIns="81628" tIns="40814" rIns="81628" bIns="40814" anchor="ctr"/>
            <a:lstStyle/>
            <a:p>
              <a:pPr algn="ctr">
                <a:defRPr/>
              </a:pPr>
              <a:r>
                <a:rPr lang="en-US" altLang="ja-JP" sz="1467">
                  <a:latin typeface="源ノ角ゴシック Medium" panose="020B0600000000000000" pitchFamily="34" charset="-128"/>
                  <a:ea typeface="源ノ角ゴシック Medium" panose="020B0600000000000000" pitchFamily="34" charset="-128"/>
                  <a:cs typeface="Arial" pitchFamily="34" charset="0"/>
                </a:rPr>
                <a:t>Logan</a:t>
              </a:r>
            </a:p>
          </p:txBody>
        </p:sp>
        <p:sp>
          <p:nvSpPr>
            <p:cNvPr id="23" name="Rectangle 81">
              <a:extLst>
                <a:ext uri="{FF2B5EF4-FFF2-40B4-BE49-F238E27FC236}">
                  <a16:creationId xmlns:a16="http://schemas.microsoft.com/office/drawing/2014/main" id="{15CA97F9-15B2-DC06-1A38-9D0A1813AD9B}"/>
                </a:ext>
              </a:extLst>
            </p:cNvPr>
            <p:cNvSpPr/>
            <p:nvPr userDrawn="1"/>
          </p:nvSpPr>
          <p:spPr>
            <a:xfrm>
              <a:off x="2454704" y="5524362"/>
              <a:ext cx="853996" cy="175871"/>
            </a:xfrm>
            <a:prstGeom prst="rect">
              <a:avLst/>
            </a:prstGeom>
            <a:solidFill>
              <a:srgbClr val="F0FF93"/>
            </a:solidFill>
            <a:ln>
              <a:noFill/>
            </a:ln>
          </p:spPr>
          <p:style>
            <a:lnRef idx="2">
              <a:schemeClr val="accent1">
                <a:shade val="50000"/>
              </a:schemeClr>
            </a:lnRef>
            <a:fillRef idx="1">
              <a:schemeClr val="accent1"/>
            </a:fillRef>
            <a:effectRef idx="0">
              <a:schemeClr val="accent1"/>
            </a:effectRef>
            <a:fontRef idx="minor">
              <a:schemeClr val="lt1"/>
            </a:fontRef>
          </p:style>
          <p:txBody>
            <a:bodyPr lIns="81628" tIns="40814" rIns="81628" bIns="40814" anchor="ctr"/>
            <a:lstStyle/>
            <a:p>
              <a:pPr algn="ctr" defTabSz="1087519">
                <a:defRPr/>
              </a:pPr>
              <a:r>
                <a:rPr lang="en-US" altLang="ja-JP" sz="1467">
                  <a:solidFill>
                    <a:srgbClr val="00008F"/>
                  </a:solidFill>
                  <a:latin typeface="源ノ角ゴシック Medium" panose="020B0600000000000000" pitchFamily="34" charset="-128"/>
                  <a:ea typeface="源ノ角ゴシック Medium" panose="020B0600000000000000" pitchFamily="34" charset="-128"/>
                  <a:cs typeface="Arial" pitchFamily="34" charset="0"/>
                </a:rPr>
                <a:t>Acid</a:t>
              </a:r>
            </a:p>
          </p:txBody>
        </p:sp>
      </p:grpSp>
      <p:pic>
        <p:nvPicPr>
          <p:cNvPr id="24" name="Picture 1">
            <a:extLst>
              <a:ext uri="{FF2B5EF4-FFF2-40B4-BE49-F238E27FC236}">
                <a16:creationId xmlns:a16="http://schemas.microsoft.com/office/drawing/2014/main" id="{2FC37B49-2F89-790B-75C3-2F1DFD70F2C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283018" y="510118"/>
            <a:ext cx="865716" cy="6457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Espace réservé du texte 19"/>
          <p:cNvSpPr>
            <a:spLocks noGrp="1"/>
          </p:cNvSpPr>
          <p:nvPr>
            <p:ph type="body" sz="quarter" idx="14"/>
          </p:nvPr>
        </p:nvSpPr>
        <p:spPr>
          <a:xfrm>
            <a:off x="528000" y="1631579"/>
            <a:ext cx="3361267" cy="1440000"/>
          </a:xfrm>
          <a:prstGeom prst="rect">
            <a:avLst/>
          </a:prstGeom>
          <a:ln w="19050">
            <a:solidFill>
              <a:schemeClr val="accent3"/>
            </a:solidFill>
          </a:ln>
        </p:spPr>
        <p:txBody>
          <a:bodyPr anchor="ctr"/>
          <a:lstStyle>
            <a:lvl1pPr marL="0" indent="0" algn="ctr">
              <a:buNone/>
              <a:defRPr sz="1867" cap="all" baseline="0">
                <a:solidFill>
                  <a:schemeClr val="tx1"/>
                </a:solidFill>
                <a:latin typeface="+mn-lt"/>
              </a:defRPr>
            </a:lvl1pPr>
          </a:lstStyle>
          <a:p>
            <a:pPr lvl="0"/>
            <a:r>
              <a:rPr lang="fr-FR" noProof="0"/>
              <a:t>Modifiez les styles du texte du masque</a:t>
            </a:r>
          </a:p>
        </p:txBody>
      </p:sp>
      <p:sp>
        <p:nvSpPr>
          <p:cNvPr id="21" name="Espace réservé du texte 19"/>
          <p:cNvSpPr>
            <a:spLocks noGrp="1"/>
          </p:cNvSpPr>
          <p:nvPr>
            <p:ph type="body" sz="quarter" idx="15"/>
          </p:nvPr>
        </p:nvSpPr>
        <p:spPr>
          <a:xfrm>
            <a:off x="4416000" y="1631579"/>
            <a:ext cx="3361267" cy="1440000"/>
          </a:xfrm>
          <a:prstGeom prst="rect">
            <a:avLst/>
          </a:prstGeom>
          <a:ln w="19050">
            <a:solidFill>
              <a:schemeClr val="accent3"/>
            </a:solidFill>
          </a:ln>
        </p:spPr>
        <p:txBody>
          <a:bodyPr anchor="ctr"/>
          <a:lstStyle>
            <a:lvl1pPr marL="0" indent="0" algn="ctr" defTabSz="1087546" rtl="0" eaLnBrk="0" fontAlgn="base" hangingPunct="0">
              <a:spcBef>
                <a:spcPct val="20000"/>
              </a:spcBef>
              <a:spcAft>
                <a:spcPct val="0"/>
              </a:spcAft>
              <a:buFont typeface="Arial" charset="0"/>
              <a:buNone/>
              <a:defRPr lang="fr-FR" sz="1867" kern="1200" cap="all" baseline="0" noProof="0" smtClean="0">
                <a:solidFill>
                  <a:schemeClr val="tx1"/>
                </a:solidFill>
                <a:latin typeface="+mn-lt"/>
                <a:ea typeface="+mn-ea"/>
                <a:cs typeface="+mn-cs"/>
              </a:defRPr>
            </a:lvl1pPr>
          </a:lstStyle>
          <a:p>
            <a:pPr lvl="0"/>
            <a:r>
              <a:rPr lang="fr-FR" noProof="0"/>
              <a:t>Modifiez les styles du texte du masque</a:t>
            </a:r>
          </a:p>
        </p:txBody>
      </p:sp>
      <p:sp>
        <p:nvSpPr>
          <p:cNvPr id="22" name="Espace réservé du texte 19"/>
          <p:cNvSpPr>
            <a:spLocks noGrp="1"/>
          </p:cNvSpPr>
          <p:nvPr>
            <p:ph type="body" sz="quarter" idx="16"/>
          </p:nvPr>
        </p:nvSpPr>
        <p:spPr>
          <a:xfrm>
            <a:off x="8302733" y="1631579"/>
            <a:ext cx="3361267" cy="1440000"/>
          </a:xfrm>
          <a:prstGeom prst="rect">
            <a:avLst/>
          </a:prstGeom>
          <a:ln w="19050">
            <a:solidFill>
              <a:schemeClr val="accent3"/>
            </a:solidFill>
          </a:ln>
        </p:spPr>
        <p:txBody>
          <a:bodyPr anchor="ctr"/>
          <a:lstStyle>
            <a:lvl1pPr marL="0" indent="0" algn="ctr">
              <a:buNone/>
              <a:defRPr lang="fr-FR" sz="1867" kern="1200" cap="all" baseline="0" noProof="0" smtClean="0">
                <a:solidFill>
                  <a:schemeClr val="tx1"/>
                </a:solidFill>
                <a:latin typeface="+mn-lt"/>
                <a:ea typeface="+mn-ea"/>
                <a:cs typeface="+mn-cs"/>
              </a:defRPr>
            </a:lvl1pPr>
          </a:lstStyle>
          <a:p>
            <a:pPr lvl="0"/>
            <a:r>
              <a:rPr lang="fr-FR" noProof="0"/>
              <a:t>Modifiez les styles du texte du masque</a:t>
            </a:r>
          </a:p>
        </p:txBody>
      </p:sp>
      <p:sp>
        <p:nvSpPr>
          <p:cNvPr id="25" name="Espace réservé du texte 24"/>
          <p:cNvSpPr>
            <a:spLocks noGrp="1"/>
          </p:cNvSpPr>
          <p:nvPr>
            <p:ph type="body" sz="quarter" idx="17"/>
          </p:nvPr>
        </p:nvSpPr>
        <p:spPr>
          <a:xfrm>
            <a:off x="528000" y="3263154"/>
            <a:ext cx="3360000" cy="2987521"/>
          </a:xfrm>
          <a:prstGeom prst="rect">
            <a:avLst/>
          </a:prstGeom>
        </p:spPr>
        <p:txBody>
          <a:bodyPr lIns="0" tIns="0" rIns="0" bIns="0"/>
          <a:lstStyle>
            <a:lvl1pPr marL="355591" indent="-355591">
              <a:buSzPct val="120000"/>
              <a:buFontTx/>
              <a:buBlip>
                <a:blip r:embed="rId3"/>
              </a:buBlip>
              <a:defRPr sz="1733">
                <a:solidFill>
                  <a:schemeClr val="accent1"/>
                </a:solidFill>
                <a:latin typeface="+mn-lt"/>
              </a:defRPr>
            </a:lvl1pPr>
            <a:lvl2pPr>
              <a:defRPr sz="1867"/>
            </a:lvl2pPr>
            <a:lvl3pPr>
              <a:defRPr sz="1867"/>
            </a:lvl3pPr>
            <a:lvl4pPr>
              <a:defRPr sz="1867"/>
            </a:lvl4pPr>
            <a:lvl5pPr>
              <a:defRPr sz="1867"/>
            </a:lvl5pPr>
          </a:lstStyle>
          <a:p>
            <a:pPr lvl="0"/>
            <a:r>
              <a:rPr lang="fr-FR" noProof="0"/>
              <a:t>Modifiez les styles du texte du masque</a:t>
            </a:r>
          </a:p>
        </p:txBody>
      </p:sp>
      <p:sp>
        <p:nvSpPr>
          <p:cNvPr id="30" name="Espace réservé du texte 24"/>
          <p:cNvSpPr>
            <a:spLocks noGrp="1"/>
          </p:cNvSpPr>
          <p:nvPr>
            <p:ph type="body" sz="quarter" idx="18"/>
          </p:nvPr>
        </p:nvSpPr>
        <p:spPr>
          <a:xfrm>
            <a:off x="4417267" y="3263154"/>
            <a:ext cx="3360000" cy="2987521"/>
          </a:xfrm>
          <a:prstGeom prst="rect">
            <a:avLst/>
          </a:prstGeom>
        </p:spPr>
        <p:txBody>
          <a:bodyPr lIns="0" tIns="0" rIns="0" bIns="0"/>
          <a:lstStyle>
            <a:lvl1pPr marL="355591" indent="-355591">
              <a:buSzPct val="120000"/>
              <a:buFontTx/>
              <a:buBlip>
                <a:blip r:embed="rId3"/>
              </a:buBlip>
              <a:defRPr sz="1733">
                <a:solidFill>
                  <a:schemeClr val="accent1"/>
                </a:solidFill>
                <a:latin typeface="+mn-lt"/>
              </a:defRPr>
            </a:lvl1pPr>
            <a:lvl2pPr>
              <a:defRPr sz="1867"/>
            </a:lvl2pPr>
            <a:lvl3pPr>
              <a:defRPr sz="1867"/>
            </a:lvl3pPr>
            <a:lvl4pPr>
              <a:defRPr sz="1867"/>
            </a:lvl4pPr>
            <a:lvl5pPr>
              <a:defRPr sz="1867"/>
            </a:lvl5pPr>
          </a:lstStyle>
          <a:p>
            <a:pPr lvl="0"/>
            <a:r>
              <a:rPr lang="fr-FR" noProof="0"/>
              <a:t>Modifiez les styles du texte du masque</a:t>
            </a:r>
          </a:p>
        </p:txBody>
      </p:sp>
      <p:sp>
        <p:nvSpPr>
          <p:cNvPr id="31" name="Espace réservé du texte 24"/>
          <p:cNvSpPr>
            <a:spLocks noGrp="1"/>
          </p:cNvSpPr>
          <p:nvPr>
            <p:ph type="body" sz="quarter" idx="19"/>
          </p:nvPr>
        </p:nvSpPr>
        <p:spPr>
          <a:xfrm>
            <a:off x="8304000" y="3263154"/>
            <a:ext cx="3360000" cy="2987521"/>
          </a:xfrm>
          <a:prstGeom prst="rect">
            <a:avLst/>
          </a:prstGeom>
        </p:spPr>
        <p:txBody>
          <a:bodyPr lIns="0" tIns="0" rIns="0" bIns="0"/>
          <a:lstStyle>
            <a:lvl1pPr marL="355591" indent="-355591">
              <a:buSzPct val="120000"/>
              <a:buFontTx/>
              <a:buBlip>
                <a:blip r:embed="rId3"/>
              </a:buBlip>
              <a:defRPr sz="1733">
                <a:solidFill>
                  <a:schemeClr val="accent1"/>
                </a:solidFill>
                <a:latin typeface="+mn-lt"/>
              </a:defRPr>
            </a:lvl1pPr>
            <a:lvl2pPr>
              <a:defRPr sz="1867"/>
            </a:lvl2pPr>
            <a:lvl3pPr>
              <a:defRPr sz="1867"/>
            </a:lvl3pPr>
            <a:lvl4pPr>
              <a:defRPr sz="1867"/>
            </a:lvl4pPr>
            <a:lvl5pPr>
              <a:defRPr sz="1867"/>
            </a:lvl5pPr>
          </a:lstStyle>
          <a:p>
            <a:pPr lvl="0"/>
            <a:r>
              <a:rPr lang="fr-FR" noProof="0"/>
              <a:t>Modifiez les styles du texte du masque</a:t>
            </a:r>
          </a:p>
        </p:txBody>
      </p:sp>
      <p:sp>
        <p:nvSpPr>
          <p:cNvPr id="13" name="Sommaire"/>
          <p:cNvSpPr>
            <a:spLocks noGrp="1"/>
          </p:cNvSpPr>
          <p:nvPr>
            <p:ph type="title"/>
          </p:nvPr>
        </p:nvSpPr>
        <p:spPr>
          <a:xfrm>
            <a:off x="312000" y="274638"/>
            <a:ext cx="11760000" cy="470429"/>
          </a:xfrm>
          <a:prstGeom prst="rect">
            <a:avLst/>
          </a:prstGeom>
        </p:spPr>
        <p:txBody>
          <a:bodyPr lIns="0" tIns="0" rIns="0" bIns="0" anchor="ctr">
            <a:noAutofit/>
          </a:bodyPr>
          <a:lstStyle>
            <a:lvl1pPr algn="l">
              <a:defRPr sz="3200">
                <a:solidFill>
                  <a:schemeClr val="accent3"/>
                </a:solidFill>
                <a:latin typeface="+mn-lt"/>
                <a:cs typeface="Arial" pitchFamily="34" charset="0"/>
              </a:defRPr>
            </a:lvl1pPr>
          </a:lstStyle>
          <a:p>
            <a:r>
              <a:rPr lang="fr-FR" noProof="0"/>
              <a:t>Modifiez le style du titre</a:t>
            </a:r>
          </a:p>
        </p:txBody>
      </p:sp>
      <p:sp>
        <p:nvSpPr>
          <p:cNvPr id="15" name="Espace réservé du texte 4"/>
          <p:cNvSpPr>
            <a:spLocks noGrp="1"/>
          </p:cNvSpPr>
          <p:nvPr>
            <p:ph type="body" sz="quarter" idx="20"/>
          </p:nvPr>
        </p:nvSpPr>
        <p:spPr>
          <a:xfrm>
            <a:off x="311999" y="762274"/>
            <a:ext cx="11760000" cy="380727"/>
          </a:xfrm>
          <a:prstGeom prst="rect">
            <a:avLst/>
          </a:prstGeom>
        </p:spPr>
        <p:txBody>
          <a:bodyPr lIns="0" tIns="0" rIns="0" bIns="0" anchor="ctr">
            <a:noAutofit/>
          </a:bodyPr>
          <a:lstStyle>
            <a:lvl1pPr marL="0" indent="0">
              <a:buNone/>
              <a:defRPr sz="2400" baseline="0">
                <a:solidFill>
                  <a:schemeClr val="tx1"/>
                </a:solidFill>
                <a:latin typeface="+mn-lt"/>
                <a:cs typeface="Arial" pitchFamily="34" charset="0"/>
              </a:defRPr>
            </a:lvl1pPr>
          </a:lstStyle>
          <a:p>
            <a:pPr lvl="0"/>
            <a:r>
              <a:rPr lang="fr-FR" noProof="0"/>
              <a:t>Modifiez les styles du texte du masque</a:t>
            </a:r>
          </a:p>
        </p:txBody>
      </p:sp>
      <p:sp>
        <p:nvSpPr>
          <p:cNvPr id="26" name="Espace réservé de la date 2">
            <a:extLst>
              <a:ext uri="{FF2B5EF4-FFF2-40B4-BE49-F238E27FC236}">
                <a16:creationId xmlns:a16="http://schemas.microsoft.com/office/drawing/2014/main" id="{3474A44F-6EE6-40E2-2E34-17C44BAA8500}"/>
              </a:ext>
            </a:extLst>
          </p:cNvPr>
          <p:cNvSpPr>
            <a:spLocks noGrp="1"/>
          </p:cNvSpPr>
          <p:nvPr>
            <p:ph type="dt" sz="half" idx="21"/>
          </p:nvPr>
        </p:nvSpPr>
        <p:spPr/>
        <p:txBody>
          <a:bodyPr/>
          <a:lstStyle>
            <a:lvl1pPr>
              <a:defRPr/>
            </a:lvl1pPr>
          </a:lstStyle>
          <a:p>
            <a:pPr>
              <a:defRPr/>
            </a:pPr>
            <a:r>
              <a:rPr lang="fr-FR"/>
              <a:t>Titre of the presentation l Date</a:t>
            </a:r>
          </a:p>
        </p:txBody>
      </p:sp>
      <p:sp>
        <p:nvSpPr>
          <p:cNvPr id="27" name="Espace réservé du pied de page 3">
            <a:extLst>
              <a:ext uri="{FF2B5EF4-FFF2-40B4-BE49-F238E27FC236}">
                <a16:creationId xmlns:a16="http://schemas.microsoft.com/office/drawing/2014/main" id="{1D63B10D-6FAA-0242-B089-6C9E9241C781}"/>
              </a:ext>
            </a:extLst>
          </p:cNvPr>
          <p:cNvSpPr>
            <a:spLocks noGrp="1"/>
          </p:cNvSpPr>
          <p:nvPr>
            <p:ph type="ftr" sz="quarter" idx="22"/>
          </p:nvPr>
        </p:nvSpPr>
        <p:spPr/>
        <p:txBody>
          <a:bodyPr/>
          <a:lstStyle>
            <a:lvl1pPr>
              <a:defRPr/>
            </a:lvl1pPr>
          </a:lstStyle>
          <a:p>
            <a:pPr>
              <a:defRPr/>
            </a:pPr>
            <a:r>
              <a:rPr lang="fr-FR"/>
              <a:t>CONFIDENTIALITY LEVEL</a:t>
            </a:r>
          </a:p>
        </p:txBody>
      </p:sp>
    </p:spTree>
    <p:extLst>
      <p:ext uri="{BB962C8B-B14F-4D97-AF65-F5344CB8AC3E}">
        <p14:creationId xmlns:p14="http://schemas.microsoft.com/office/powerpoint/2010/main" val="17079480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istogram x2">
    <p:spTree>
      <p:nvGrpSpPr>
        <p:cNvPr id="1" name=""/>
        <p:cNvGrpSpPr/>
        <p:nvPr/>
      </p:nvGrpSpPr>
      <p:grpSpPr>
        <a:xfrm>
          <a:off x="0" y="0"/>
          <a:ext cx="0" cy="0"/>
          <a:chOff x="0" y="0"/>
          <a:chExt cx="0" cy="0"/>
        </a:xfrm>
      </p:grpSpPr>
      <p:sp>
        <p:nvSpPr>
          <p:cNvPr id="11" name="Sommaire"/>
          <p:cNvSpPr>
            <a:spLocks noGrp="1"/>
          </p:cNvSpPr>
          <p:nvPr>
            <p:ph type="title"/>
          </p:nvPr>
        </p:nvSpPr>
        <p:spPr>
          <a:xfrm>
            <a:off x="312000" y="274638"/>
            <a:ext cx="11760000" cy="470429"/>
          </a:xfrm>
          <a:prstGeom prst="rect">
            <a:avLst/>
          </a:prstGeom>
        </p:spPr>
        <p:txBody>
          <a:bodyPr lIns="0" tIns="0" rIns="0" bIns="0" anchor="ctr">
            <a:noAutofit/>
          </a:bodyPr>
          <a:lstStyle>
            <a:lvl1pPr algn="l">
              <a:defRPr sz="3200">
                <a:solidFill>
                  <a:schemeClr val="accent3"/>
                </a:solidFill>
                <a:latin typeface="Meiryo UI" panose="020B0604030504040204" pitchFamily="50" charset="-128"/>
                <a:cs typeface="Arial" pitchFamily="34" charset="0"/>
              </a:defRPr>
            </a:lvl1pPr>
          </a:lstStyle>
          <a:p>
            <a:r>
              <a:rPr lang="fr-FR" noProof="0"/>
              <a:t>Modifiez le style du titre</a:t>
            </a:r>
          </a:p>
        </p:txBody>
      </p:sp>
      <p:sp>
        <p:nvSpPr>
          <p:cNvPr id="12" name="Espace réservé du texte 4"/>
          <p:cNvSpPr>
            <a:spLocks noGrp="1"/>
          </p:cNvSpPr>
          <p:nvPr>
            <p:ph type="body" sz="quarter" idx="11"/>
          </p:nvPr>
        </p:nvSpPr>
        <p:spPr>
          <a:xfrm>
            <a:off x="311999" y="762274"/>
            <a:ext cx="11760000" cy="380727"/>
          </a:xfrm>
          <a:prstGeom prst="rect">
            <a:avLst/>
          </a:prstGeom>
        </p:spPr>
        <p:txBody>
          <a:bodyPr lIns="0" tIns="0" rIns="0" bIns="0" anchor="ctr">
            <a:noAutofit/>
          </a:bodyPr>
          <a:lstStyle>
            <a:lvl1pPr marL="0" marR="0" indent="0" algn="l" defTabSz="1218267" rtl="0" eaLnBrk="0" fontAlgn="base" latinLnBrk="0" hangingPunct="0">
              <a:lnSpc>
                <a:spcPct val="100000"/>
              </a:lnSpc>
              <a:spcBef>
                <a:spcPct val="20000"/>
              </a:spcBef>
              <a:spcAft>
                <a:spcPct val="0"/>
              </a:spcAft>
              <a:buClrTx/>
              <a:buSzTx/>
              <a:buFont typeface="Arial" charset="0"/>
              <a:buNone/>
              <a:tabLst/>
              <a:defRPr sz="2400">
                <a:solidFill>
                  <a:schemeClr val="tx1"/>
                </a:solidFill>
                <a:latin typeface="Meiryo UI" panose="020B0604030504040204" pitchFamily="50" charset="-128"/>
                <a:cs typeface="Arial" pitchFamily="34" charset="0"/>
              </a:defRPr>
            </a:lvl1pPr>
          </a:lstStyle>
          <a:p>
            <a:pPr lvl="0"/>
            <a:r>
              <a:rPr lang="fr-FR" noProof="0"/>
              <a:t>Modifiez les styles du texte du masque</a:t>
            </a:r>
          </a:p>
        </p:txBody>
      </p:sp>
      <p:sp>
        <p:nvSpPr>
          <p:cNvPr id="3" name="Espace réservé du texte 2"/>
          <p:cNvSpPr>
            <a:spLocks noGrp="1"/>
          </p:cNvSpPr>
          <p:nvPr>
            <p:ph type="body" sz="quarter" idx="12"/>
          </p:nvPr>
        </p:nvSpPr>
        <p:spPr>
          <a:xfrm>
            <a:off x="311996" y="1640541"/>
            <a:ext cx="5520000" cy="283509"/>
          </a:xfrm>
          <a:prstGeom prst="rect">
            <a:avLst/>
          </a:prstGeom>
        </p:spPr>
        <p:txBody>
          <a:bodyPr lIns="0" tIns="0" rIns="0" bIns="0"/>
          <a:lstStyle>
            <a:lvl1pPr marL="0" indent="0">
              <a:buNone/>
              <a:defRPr sz="2133">
                <a:solidFill>
                  <a:schemeClr val="tx1"/>
                </a:solidFill>
                <a:latin typeface="Meiryo UI" panose="020B0604030504040204" pitchFamily="50" charset="-128"/>
              </a:defRPr>
            </a:lvl1pPr>
            <a:lvl2pPr marL="0" indent="0">
              <a:buNone/>
              <a:defRPr sz="1600">
                <a:solidFill>
                  <a:schemeClr val="tx2"/>
                </a:solidFill>
                <a:latin typeface="+mn-lt"/>
              </a:defRPr>
            </a:lvl2pPr>
          </a:lstStyle>
          <a:p>
            <a:pPr lvl="0"/>
            <a:r>
              <a:rPr lang="fr-FR" noProof="0"/>
              <a:t>Modifiez les styles du texte du masque</a:t>
            </a:r>
          </a:p>
        </p:txBody>
      </p:sp>
      <p:sp>
        <p:nvSpPr>
          <p:cNvPr id="16" name="Espace réservé du texte 2"/>
          <p:cNvSpPr>
            <a:spLocks noGrp="1"/>
          </p:cNvSpPr>
          <p:nvPr>
            <p:ph type="body" sz="quarter" idx="14"/>
          </p:nvPr>
        </p:nvSpPr>
        <p:spPr>
          <a:xfrm>
            <a:off x="311996" y="1926293"/>
            <a:ext cx="5520000" cy="312084"/>
          </a:xfrm>
          <a:prstGeom prst="rect">
            <a:avLst/>
          </a:prstGeom>
        </p:spPr>
        <p:txBody>
          <a:bodyPr lIns="0" tIns="0" rIns="0" bIns="0"/>
          <a:lstStyle>
            <a:lvl1pPr marL="0" indent="0">
              <a:buNone/>
              <a:defRPr sz="1467">
                <a:solidFill>
                  <a:schemeClr val="tx1"/>
                </a:solidFill>
                <a:latin typeface="Meiryo UI" panose="020B0604030504040204" pitchFamily="50" charset="-128"/>
              </a:defRPr>
            </a:lvl1pPr>
            <a:lvl2pPr marL="0" indent="0">
              <a:buNone/>
              <a:defRPr sz="1600">
                <a:solidFill>
                  <a:schemeClr val="tx2"/>
                </a:solidFill>
                <a:latin typeface="+mn-lt"/>
              </a:defRPr>
            </a:lvl2pPr>
          </a:lstStyle>
          <a:p>
            <a:pPr lvl="0"/>
            <a:r>
              <a:rPr lang="fr-FR" noProof="0"/>
              <a:t>Modifiez les styles du texte du masque</a:t>
            </a:r>
          </a:p>
        </p:txBody>
      </p:sp>
      <p:sp>
        <p:nvSpPr>
          <p:cNvPr id="4" name="Espace réservé du graphique 3"/>
          <p:cNvSpPr>
            <a:spLocks noGrp="1"/>
          </p:cNvSpPr>
          <p:nvPr>
            <p:ph type="chart" sz="quarter" idx="15"/>
          </p:nvPr>
        </p:nvSpPr>
        <p:spPr>
          <a:xfrm>
            <a:off x="311996" y="2371725"/>
            <a:ext cx="5520000" cy="3240000"/>
          </a:xfrm>
          <a:prstGeom prst="rect">
            <a:avLst/>
          </a:prstGeom>
        </p:spPr>
        <p:txBody>
          <a:bodyPr anchor="ctr"/>
          <a:lstStyle>
            <a:lvl1pPr marL="0" indent="0" algn="ctr">
              <a:buFontTx/>
              <a:buNone/>
              <a:defRPr sz="2667">
                <a:solidFill>
                  <a:schemeClr val="tx1"/>
                </a:solidFill>
                <a:latin typeface="Meiryo UI" panose="020B0604030504040204" pitchFamily="50" charset="-128"/>
              </a:defRPr>
            </a:lvl1pPr>
          </a:lstStyle>
          <a:p>
            <a:pPr lvl="0"/>
            <a:r>
              <a:rPr lang="fr-FR" noProof="0"/>
              <a:t>Cliquez sur l'icône pour ajouter un graphique</a:t>
            </a:r>
          </a:p>
        </p:txBody>
      </p:sp>
      <p:sp>
        <p:nvSpPr>
          <p:cNvPr id="22" name="Espace réservé du texte 2"/>
          <p:cNvSpPr>
            <a:spLocks noGrp="1"/>
          </p:cNvSpPr>
          <p:nvPr>
            <p:ph type="body" sz="quarter" idx="16"/>
          </p:nvPr>
        </p:nvSpPr>
        <p:spPr>
          <a:xfrm>
            <a:off x="6093884" y="1640541"/>
            <a:ext cx="5520000" cy="283509"/>
          </a:xfrm>
          <a:prstGeom prst="rect">
            <a:avLst/>
          </a:prstGeom>
        </p:spPr>
        <p:txBody>
          <a:bodyPr lIns="0" tIns="0" rIns="0" bIns="0"/>
          <a:lstStyle>
            <a:lvl1pPr marL="0" indent="0">
              <a:buNone/>
              <a:defRPr sz="2133">
                <a:solidFill>
                  <a:schemeClr val="tx1"/>
                </a:solidFill>
                <a:latin typeface="Meiryo UI" panose="020B0604030504040204" pitchFamily="50" charset="-128"/>
              </a:defRPr>
            </a:lvl1pPr>
            <a:lvl2pPr marL="0" indent="0">
              <a:buNone/>
              <a:defRPr sz="1600">
                <a:solidFill>
                  <a:schemeClr val="tx2"/>
                </a:solidFill>
                <a:latin typeface="+mn-lt"/>
              </a:defRPr>
            </a:lvl2pPr>
          </a:lstStyle>
          <a:p>
            <a:pPr lvl="0"/>
            <a:r>
              <a:rPr lang="fr-FR" noProof="0"/>
              <a:t>Modifiez les styles du texte du masque</a:t>
            </a:r>
          </a:p>
        </p:txBody>
      </p:sp>
      <p:sp>
        <p:nvSpPr>
          <p:cNvPr id="23" name="Espace réservé du texte 2"/>
          <p:cNvSpPr>
            <a:spLocks noGrp="1"/>
          </p:cNvSpPr>
          <p:nvPr>
            <p:ph type="body" sz="quarter" idx="17"/>
          </p:nvPr>
        </p:nvSpPr>
        <p:spPr>
          <a:xfrm>
            <a:off x="6093884" y="1926293"/>
            <a:ext cx="5520000" cy="312084"/>
          </a:xfrm>
          <a:prstGeom prst="rect">
            <a:avLst/>
          </a:prstGeom>
        </p:spPr>
        <p:txBody>
          <a:bodyPr lIns="0" tIns="0" rIns="0" bIns="0"/>
          <a:lstStyle>
            <a:lvl1pPr marL="0" indent="0">
              <a:buNone/>
              <a:defRPr sz="1467" baseline="0">
                <a:solidFill>
                  <a:schemeClr val="tx1"/>
                </a:solidFill>
                <a:latin typeface="Meiryo UI" panose="020B0604030504040204" pitchFamily="50" charset="-128"/>
              </a:defRPr>
            </a:lvl1pPr>
            <a:lvl2pPr marL="0" indent="0">
              <a:buNone/>
              <a:defRPr sz="1600">
                <a:solidFill>
                  <a:schemeClr val="tx2"/>
                </a:solidFill>
                <a:latin typeface="+mn-lt"/>
              </a:defRPr>
            </a:lvl2pPr>
          </a:lstStyle>
          <a:p>
            <a:pPr lvl="0"/>
            <a:r>
              <a:rPr lang="fr-FR" noProof="0"/>
              <a:t>Modifiez les styles du texte du masque</a:t>
            </a:r>
          </a:p>
        </p:txBody>
      </p:sp>
      <p:sp>
        <p:nvSpPr>
          <p:cNvPr id="24" name="Espace réservé du graphique 3"/>
          <p:cNvSpPr>
            <a:spLocks noGrp="1"/>
          </p:cNvSpPr>
          <p:nvPr>
            <p:ph type="chart" sz="quarter" idx="18"/>
          </p:nvPr>
        </p:nvSpPr>
        <p:spPr>
          <a:xfrm>
            <a:off x="6093884" y="2371725"/>
            <a:ext cx="5520000" cy="3240000"/>
          </a:xfrm>
          <a:prstGeom prst="rect">
            <a:avLst/>
          </a:prstGeom>
        </p:spPr>
        <p:txBody>
          <a:bodyPr anchor="ctr"/>
          <a:lstStyle>
            <a:lvl1pPr marL="0" marR="0" indent="0" algn="ctr" defTabSz="1218267" rtl="0" eaLnBrk="0" fontAlgn="base" latinLnBrk="0" hangingPunct="0">
              <a:lnSpc>
                <a:spcPct val="100000"/>
              </a:lnSpc>
              <a:spcBef>
                <a:spcPct val="20000"/>
              </a:spcBef>
              <a:spcAft>
                <a:spcPct val="0"/>
              </a:spcAft>
              <a:buClrTx/>
              <a:buSzTx/>
              <a:buFontTx/>
              <a:buNone/>
              <a:tabLst/>
              <a:defRPr sz="2667" baseline="0">
                <a:solidFill>
                  <a:schemeClr val="tx1"/>
                </a:solidFill>
                <a:latin typeface="Meiryo UI" panose="020B0604030504040204" pitchFamily="50" charset="-128"/>
              </a:defRPr>
            </a:lvl1pPr>
          </a:lstStyle>
          <a:p>
            <a:pPr lvl="0"/>
            <a:r>
              <a:rPr lang="fr-FR" noProof="0"/>
              <a:t>Cliquez sur l'icône pour ajouter un graphique</a:t>
            </a:r>
          </a:p>
        </p:txBody>
      </p:sp>
      <p:sp>
        <p:nvSpPr>
          <p:cNvPr id="10" name="Espace réservé de la date 1">
            <a:extLst>
              <a:ext uri="{FF2B5EF4-FFF2-40B4-BE49-F238E27FC236}">
                <a16:creationId xmlns:a16="http://schemas.microsoft.com/office/drawing/2014/main" id="{AC687FB4-8C14-412D-9604-CEA68249B658}"/>
              </a:ext>
            </a:extLst>
          </p:cNvPr>
          <p:cNvSpPr>
            <a:spLocks noGrp="1"/>
          </p:cNvSpPr>
          <p:nvPr>
            <p:ph type="dt" sz="half" idx="19"/>
          </p:nvPr>
        </p:nvSpPr>
        <p:spPr/>
        <p:txBody>
          <a:bodyPr/>
          <a:lstStyle>
            <a:lvl1pPr>
              <a:defRPr/>
            </a:lvl1pPr>
          </a:lstStyle>
          <a:p>
            <a:pPr>
              <a:defRPr/>
            </a:pPr>
            <a:r>
              <a:rPr lang="en-US" altLang="ja-JP"/>
              <a:t>Title of the presentation l Date</a:t>
            </a:r>
            <a:endParaRPr lang="fr-FR"/>
          </a:p>
        </p:txBody>
      </p:sp>
      <p:sp>
        <p:nvSpPr>
          <p:cNvPr id="13" name="Espace réservé du pied de page 2">
            <a:extLst>
              <a:ext uri="{FF2B5EF4-FFF2-40B4-BE49-F238E27FC236}">
                <a16:creationId xmlns:a16="http://schemas.microsoft.com/office/drawing/2014/main" id="{26F18E2C-FB23-4BB8-8C70-32D39234C39F}"/>
              </a:ext>
            </a:extLst>
          </p:cNvPr>
          <p:cNvSpPr>
            <a:spLocks noGrp="1"/>
          </p:cNvSpPr>
          <p:nvPr>
            <p:ph type="ftr" sz="quarter" idx="20"/>
          </p:nvPr>
        </p:nvSpPr>
        <p:spPr/>
        <p:txBody>
          <a:bodyPr/>
          <a:lstStyle>
            <a:lvl1pPr>
              <a:defRPr/>
            </a:lvl1pPr>
          </a:lstStyle>
          <a:p>
            <a:pPr>
              <a:defRPr/>
            </a:pPr>
            <a:r>
              <a:rPr lang="fr-FR"/>
              <a:t>Internal Use Only</a:t>
            </a:r>
          </a:p>
        </p:txBody>
      </p:sp>
    </p:spTree>
    <p:extLst>
      <p:ext uri="{BB962C8B-B14F-4D97-AF65-F5344CB8AC3E}">
        <p14:creationId xmlns:p14="http://schemas.microsoft.com/office/powerpoint/2010/main" val="1829711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fond gris neutre">
    <p:spTree>
      <p:nvGrpSpPr>
        <p:cNvPr id="1" name=""/>
        <p:cNvGrpSpPr/>
        <p:nvPr/>
      </p:nvGrpSpPr>
      <p:grpSpPr>
        <a:xfrm>
          <a:off x="0" y="0"/>
          <a:ext cx="0" cy="0"/>
          <a:chOff x="0" y="0"/>
          <a:chExt cx="0" cy="0"/>
        </a:xfrm>
      </p:grpSpPr>
      <p:sp>
        <p:nvSpPr>
          <p:cNvPr id="2" name="bk object 16">
            <a:extLst>
              <a:ext uri="{FF2B5EF4-FFF2-40B4-BE49-F238E27FC236}">
                <a16:creationId xmlns:a16="http://schemas.microsoft.com/office/drawing/2014/main" id="{7A64CC90-B403-97AF-0B46-009046EEA8A3}"/>
              </a:ext>
            </a:extLst>
          </p:cNvPr>
          <p:cNvSpPr>
            <a:spLocks/>
          </p:cNvSpPr>
          <p:nvPr userDrawn="1"/>
        </p:nvSpPr>
        <p:spPr bwMode="auto">
          <a:xfrm>
            <a:off x="0" y="0"/>
            <a:ext cx="12192000" cy="6858000"/>
          </a:xfrm>
          <a:custGeom>
            <a:avLst/>
            <a:gdLst>
              <a:gd name="T0" fmla="*/ 0 w 10692130"/>
              <a:gd name="T1" fmla="*/ 1 h 7560309"/>
              <a:gd name="T2" fmla="*/ 98 w 10692130"/>
              <a:gd name="T3" fmla="*/ 1 h 7560309"/>
              <a:gd name="T4" fmla="*/ 98 w 10692130"/>
              <a:gd name="T5" fmla="*/ 0 h 7560309"/>
              <a:gd name="T6" fmla="*/ 0 w 10692130"/>
              <a:gd name="T7" fmla="*/ 0 h 7560309"/>
              <a:gd name="T8" fmla="*/ 0 w 10692130"/>
              <a:gd name="T9" fmla="*/ 1 h 75603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692130" h="7560309">
                <a:moveTo>
                  <a:pt x="0" y="7559992"/>
                </a:moveTo>
                <a:lnTo>
                  <a:pt x="10692003" y="7559992"/>
                </a:lnTo>
                <a:lnTo>
                  <a:pt x="10692003" y="0"/>
                </a:lnTo>
                <a:lnTo>
                  <a:pt x="0" y="0"/>
                </a:lnTo>
                <a:lnTo>
                  <a:pt x="0" y="7559992"/>
                </a:lnTo>
                <a:close/>
              </a:path>
            </a:pathLst>
          </a:custGeom>
          <a:solidFill>
            <a:srgbClr val="00206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ja-JP" altLang="en-US" sz="2400"/>
          </a:p>
        </p:txBody>
      </p:sp>
      <p:sp>
        <p:nvSpPr>
          <p:cNvPr id="10" name="Espace réservé du contenu 9"/>
          <p:cNvSpPr>
            <a:spLocks noGrp="1"/>
          </p:cNvSpPr>
          <p:nvPr>
            <p:ph sz="quarter" idx="11"/>
          </p:nvPr>
        </p:nvSpPr>
        <p:spPr>
          <a:xfrm>
            <a:off x="0" y="2580747"/>
            <a:ext cx="12192000" cy="1693333"/>
          </a:xfrm>
          <a:prstGeom prst="rect">
            <a:avLst/>
          </a:prstGeom>
        </p:spPr>
        <p:txBody>
          <a:bodyPr lIns="81628" tIns="40814" rIns="81628" bIns="40814" anchor="ctr"/>
          <a:lstStyle>
            <a:lvl1pPr marL="0" indent="0" algn="ctr">
              <a:buNone/>
              <a:defRPr sz="6667" b="1">
                <a:solidFill>
                  <a:schemeClr val="bg1"/>
                </a:solidFill>
              </a:defRPr>
            </a:lvl1pPr>
          </a:lstStyle>
          <a:p>
            <a:pPr lvl="0"/>
            <a:r>
              <a:rPr lang="fr-FR" noProof="0"/>
              <a:t>Modifiez les styles du texte du masque</a:t>
            </a:r>
          </a:p>
        </p:txBody>
      </p:sp>
    </p:spTree>
    <p:extLst>
      <p:ext uri="{BB962C8B-B14F-4D97-AF65-F5344CB8AC3E}">
        <p14:creationId xmlns:p14="http://schemas.microsoft.com/office/powerpoint/2010/main" val="331569497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Diapositive de titre">
    <p:bg>
      <p:bgRef idx="1001">
        <a:schemeClr val="bg1"/>
      </p:bgRef>
    </p:bg>
    <p:spTree>
      <p:nvGrpSpPr>
        <p:cNvPr id="1" name=""/>
        <p:cNvGrpSpPr/>
        <p:nvPr/>
      </p:nvGrpSpPr>
      <p:grpSpPr>
        <a:xfrm>
          <a:off x="0" y="0"/>
          <a:ext cx="0" cy="0"/>
          <a:chOff x="0" y="0"/>
          <a:chExt cx="0" cy="0"/>
        </a:xfrm>
      </p:grpSpPr>
      <p:sp>
        <p:nvSpPr>
          <p:cNvPr id="8" name="Sommaire"/>
          <p:cNvSpPr>
            <a:spLocks noGrp="1" noChangeAspect="1"/>
          </p:cNvSpPr>
          <p:nvPr>
            <p:ph type="title" hasCustomPrompt="1"/>
          </p:nvPr>
        </p:nvSpPr>
        <p:spPr>
          <a:xfrm>
            <a:off x="336000" y="274638"/>
            <a:ext cx="11520000" cy="338828"/>
          </a:xfrm>
          <a:prstGeom prst="rect">
            <a:avLst/>
          </a:prstGeom>
        </p:spPr>
        <p:txBody>
          <a:bodyPr lIns="0" tIns="0" rIns="0" bIns="0" anchor="t"/>
          <a:lstStyle>
            <a:lvl1pPr algn="l">
              <a:defRPr sz="2400">
                <a:solidFill>
                  <a:srgbClr val="00008F"/>
                </a:solidFill>
                <a:latin typeface="源ノ角ゴシック Normal" pitchFamily="34" charset="-128"/>
                <a:ea typeface="源ノ角ゴシック Normal" pitchFamily="34" charset="-128"/>
              </a:defRPr>
            </a:lvl1pPr>
          </a:lstStyle>
          <a:p>
            <a:r>
              <a:rPr lang="en-GB" noProof="0"/>
              <a:t>Click to edit Master title style</a:t>
            </a:r>
          </a:p>
        </p:txBody>
      </p:sp>
      <p:sp>
        <p:nvSpPr>
          <p:cNvPr id="9" name="Espace réservé du texte 4"/>
          <p:cNvSpPr>
            <a:spLocks noGrp="1" noChangeAspect="1"/>
          </p:cNvSpPr>
          <p:nvPr>
            <p:ph type="body" sz="quarter" idx="11" hasCustomPrompt="1"/>
          </p:nvPr>
        </p:nvSpPr>
        <p:spPr>
          <a:xfrm>
            <a:off x="336000" y="660777"/>
            <a:ext cx="11520000" cy="254124"/>
          </a:xfrm>
          <a:prstGeom prst="rect">
            <a:avLst/>
          </a:prstGeom>
        </p:spPr>
        <p:txBody>
          <a:bodyPr lIns="0" tIns="0" rIns="0" bIns="0" anchor="t"/>
          <a:lstStyle>
            <a:lvl1pPr marL="0" indent="0">
              <a:buNone/>
              <a:defRPr sz="1800">
                <a:solidFill>
                  <a:srgbClr val="027180"/>
                </a:solidFill>
                <a:latin typeface="源ノ角ゴシック Normal" pitchFamily="34" charset="-128"/>
                <a:ea typeface="源ノ角ゴシック Normal" pitchFamily="34" charset="-128"/>
              </a:defRPr>
            </a:lvl1pPr>
          </a:lstStyle>
          <a:p>
            <a:pPr lvl="0"/>
            <a:r>
              <a:rPr lang="en-GB" noProof="0"/>
              <a:t>Click to edit Master text styles</a:t>
            </a:r>
          </a:p>
        </p:txBody>
      </p:sp>
      <p:sp>
        <p:nvSpPr>
          <p:cNvPr id="20" name="Espace réservé du numéro de diapositive 4"/>
          <p:cNvSpPr>
            <a:spLocks noGrp="1"/>
          </p:cNvSpPr>
          <p:nvPr>
            <p:ph type="sldNum" sz="quarter" idx="4"/>
          </p:nvPr>
        </p:nvSpPr>
        <p:spPr>
          <a:xfrm>
            <a:off x="311152" y="6542088"/>
            <a:ext cx="287867" cy="144462"/>
          </a:xfrm>
          <a:prstGeom prst="rect">
            <a:avLst/>
          </a:prstGeom>
        </p:spPr>
        <p:txBody>
          <a:bodyPr vert="horz" wrap="square" lIns="0" tIns="0" rIns="0" bIns="0" numCol="1" anchor="b" anchorCtr="0" compatLnSpc="1">
            <a:prstTxWarp prst="textNoShape">
              <a:avLst/>
            </a:prstTxWarp>
          </a:bodyPr>
          <a:lstStyle>
            <a:lvl1pPr>
              <a:defRPr sz="900">
                <a:latin typeface="源ノ角ゴシック Normal" pitchFamily="34" charset="-128"/>
                <a:ea typeface="源ノ角ゴシック Normal" pitchFamily="34" charset="-128"/>
              </a:defRPr>
            </a:lvl1pPr>
          </a:lstStyle>
          <a:p>
            <a:fld id="{AB4D0077-BF62-4615-B421-B126B085B149}" type="slidenum">
              <a:rPr lang="en-GB" smtClean="0"/>
              <a:pPr/>
              <a:t>‹#›</a:t>
            </a:fld>
            <a:endParaRPr lang="en-GB"/>
          </a:p>
        </p:txBody>
      </p:sp>
      <p:sp>
        <p:nvSpPr>
          <p:cNvPr id="21" name="Espace réservé de la date 1"/>
          <p:cNvSpPr>
            <a:spLocks noGrp="1"/>
          </p:cNvSpPr>
          <p:nvPr>
            <p:ph type="dt" sz="half" idx="2"/>
          </p:nvPr>
        </p:nvSpPr>
        <p:spPr>
          <a:xfrm>
            <a:off x="520700" y="6499828"/>
            <a:ext cx="2429933" cy="233362"/>
          </a:xfrm>
          <a:prstGeom prst="rect">
            <a:avLst/>
          </a:prstGeom>
        </p:spPr>
        <p:txBody>
          <a:bodyPr vert="horz" lIns="91440" tIns="45720" rIns="91440" bIns="45720" rtlCol="0" anchor="ctr"/>
          <a:lstStyle>
            <a:lvl1pPr algn="l">
              <a:defRPr sz="900">
                <a:solidFill>
                  <a:schemeClr val="tx1"/>
                </a:solidFill>
                <a:latin typeface="源ノ角ゴシック Normal" pitchFamily="34" charset="-128"/>
                <a:ea typeface="源ノ角ゴシック Normal" pitchFamily="34" charset="-128"/>
              </a:defRPr>
            </a:lvl1pPr>
          </a:lstStyle>
          <a:p>
            <a:r>
              <a:rPr lang="fr-FR"/>
              <a:t>Title of the presentation l Date</a:t>
            </a:r>
          </a:p>
        </p:txBody>
      </p:sp>
      <p:sp>
        <p:nvSpPr>
          <p:cNvPr id="22" name="Espace réservé du pied de page 2"/>
          <p:cNvSpPr>
            <a:spLocks noGrp="1"/>
          </p:cNvSpPr>
          <p:nvPr>
            <p:ph type="ftr" sz="quarter" idx="3"/>
          </p:nvPr>
        </p:nvSpPr>
        <p:spPr>
          <a:xfrm>
            <a:off x="4446060" y="6499828"/>
            <a:ext cx="3299883" cy="233362"/>
          </a:xfrm>
          <a:prstGeom prst="rect">
            <a:avLst/>
          </a:prstGeom>
        </p:spPr>
        <p:txBody>
          <a:bodyPr vert="horz" lIns="91440" tIns="45720" rIns="91440" bIns="45720" rtlCol="0" anchor="ctr"/>
          <a:lstStyle>
            <a:lvl1pPr algn="ctr">
              <a:defRPr sz="900">
                <a:solidFill>
                  <a:srgbClr val="FF0000"/>
                </a:solidFill>
                <a:latin typeface="源ノ角ゴシック Normal" pitchFamily="34" charset="-128"/>
                <a:ea typeface="源ノ角ゴシック Normal" pitchFamily="34" charset="-128"/>
              </a:defRPr>
            </a:lvl1pPr>
          </a:lstStyle>
          <a:p>
            <a:r>
              <a:rPr lang="fr-FR"/>
              <a:t>CONFIDENTIALITY LEVEL</a:t>
            </a:r>
          </a:p>
        </p:txBody>
      </p:sp>
      <p:pic>
        <p:nvPicPr>
          <p:cNvPr id="11" name="Logo AXA" descr="\\Mac\AllFiles\Volumes\DOSSIERS EN COURS\17_1098 AXA_Creation_gabarits\elements\png\new_logo_axa_rgb.png">
            <a:extLst>
              <a:ext uri="{FF2B5EF4-FFF2-40B4-BE49-F238E27FC236}">
                <a16:creationId xmlns:a16="http://schemas.microsoft.com/office/drawing/2014/main" id="{73E73114-66DF-4E1F-91A7-598941D4854E}"/>
              </a:ext>
            </a:extLst>
          </p:cNvPr>
          <p:cNvPicPr>
            <a:picLocks noChangeAspect="1" noChangeArrowheads="1"/>
          </p:cNvPicPr>
          <p:nvPr userDrawn="1"/>
        </p:nvPicPr>
        <p:blipFill>
          <a:blip r:embed="rId2" cstate="print"/>
          <a:srcRect/>
          <a:stretch>
            <a:fillRect/>
          </a:stretch>
        </p:blipFill>
        <p:spPr bwMode="auto">
          <a:xfrm>
            <a:off x="11714162" y="6438242"/>
            <a:ext cx="252000" cy="252000"/>
          </a:xfrm>
          <a:prstGeom prst="rect">
            <a:avLst/>
          </a:prstGeom>
          <a:noFill/>
          <a:ln w="9525">
            <a:noFill/>
            <a:miter lim="800000"/>
            <a:headEnd/>
            <a:tailEnd/>
          </a:ln>
        </p:spPr>
      </p:pic>
    </p:spTree>
    <p:extLst>
      <p:ext uri="{BB962C8B-B14F-4D97-AF65-F5344CB8AC3E}">
        <p14:creationId xmlns:p14="http://schemas.microsoft.com/office/powerpoint/2010/main" val="2010207394"/>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TEXTE">
    <p:spTree>
      <p:nvGrpSpPr>
        <p:cNvPr id="1" name=""/>
        <p:cNvGrpSpPr/>
        <p:nvPr/>
      </p:nvGrpSpPr>
      <p:grpSpPr>
        <a:xfrm>
          <a:off x="0" y="0"/>
          <a:ext cx="0" cy="0"/>
          <a:chOff x="0" y="0"/>
          <a:chExt cx="0" cy="0"/>
        </a:xfrm>
      </p:grpSpPr>
      <p:sp>
        <p:nvSpPr>
          <p:cNvPr id="12" name="Espace réservé du texte 11"/>
          <p:cNvSpPr>
            <a:spLocks noGrp="1"/>
          </p:cNvSpPr>
          <p:nvPr>
            <p:ph type="body" sz="quarter" idx="10"/>
          </p:nvPr>
        </p:nvSpPr>
        <p:spPr>
          <a:xfrm>
            <a:off x="984251" y="1570040"/>
            <a:ext cx="10227732" cy="4470401"/>
          </a:xfrm>
          <a:prstGeom prst="rect">
            <a:avLst/>
          </a:prstGeom>
        </p:spPr>
        <p:txBody>
          <a:bodyPr vert="horz"/>
          <a:lstStyle>
            <a:lvl1pPr marL="285744" indent="-285744">
              <a:buSzPct val="120000"/>
              <a:buFontTx/>
              <a:buBlip>
                <a:blip r:embed="rId2"/>
              </a:buBlip>
              <a:defRPr sz="1800">
                <a:solidFill>
                  <a:srgbClr val="404040"/>
                </a:solidFill>
                <a:latin typeface="Arial"/>
                <a:cs typeface="Arial"/>
              </a:defRPr>
            </a:lvl1pPr>
            <a:lvl2pPr marL="742932" indent="-285744">
              <a:buClr>
                <a:srgbClr val="00727A"/>
              </a:buClr>
              <a:buSzPct val="100000"/>
              <a:buFont typeface="Wingdings" pitchFamily="2" charset="2"/>
              <a:buChar char="à"/>
              <a:defRPr sz="1600" baseline="0">
                <a:solidFill>
                  <a:srgbClr val="404040"/>
                </a:solidFill>
                <a:latin typeface="Arial"/>
                <a:cs typeface="Arial"/>
              </a:defRPr>
            </a:lvl2pPr>
            <a:lvl3pPr marL="1077886" indent="-163509">
              <a:buClr>
                <a:srgbClr val="004563"/>
              </a:buClr>
              <a:buSzPct val="100000"/>
              <a:buFont typeface="Arial" pitchFamily="34" charset="0"/>
              <a:buChar char="­"/>
              <a:defRPr sz="1400" i="1">
                <a:solidFill>
                  <a:srgbClr val="404040"/>
                </a:solidFill>
                <a:latin typeface="Arial"/>
                <a:cs typeface="Arial"/>
              </a:defRPr>
            </a:lvl3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fr-FR"/>
          </a:p>
        </p:txBody>
      </p:sp>
      <p:sp>
        <p:nvSpPr>
          <p:cNvPr id="10" name="Titre 9"/>
          <p:cNvSpPr>
            <a:spLocks noGrp="1"/>
          </p:cNvSpPr>
          <p:nvPr>
            <p:ph type="title"/>
          </p:nvPr>
        </p:nvSpPr>
        <p:spPr>
          <a:xfrm>
            <a:off x="970262" y="331684"/>
            <a:ext cx="10241724" cy="307777"/>
          </a:xfrm>
          <a:prstGeom prst="rect">
            <a:avLst/>
          </a:prstGeom>
        </p:spPr>
        <p:txBody>
          <a:bodyPr/>
          <a:lstStyle/>
          <a:p>
            <a:r>
              <a:rPr lang="ja-JP" altLang="en-US"/>
              <a:t>マスター タイトルの書式設定</a:t>
            </a:r>
            <a:endParaRPr lang="fr-FR"/>
          </a:p>
        </p:txBody>
      </p:sp>
      <p:sp>
        <p:nvSpPr>
          <p:cNvPr id="9" name="Espace réservé du texte 11"/>
          <p:cNvSpPr>
            <a:spLocks noGrp="1"/>
          </p:cNvSpPr>
          <p:nvPr>
            <p:ph type="body" sz="quarter" idx="13"/>
          </p:nvPr>
        </p:nvSpPr>
        <p:spPr>
          <a:xfrm>
            <a:off x="969435" y="819403"/>
            <a:ext cx="10227732" cy="381795"/>
          </a:xfrm>
          <a:prstGeom prst="rect">
            <a:avLst/>
          </a:prstGeom>
        </p:spPr>
        <p:txBody>
          <a:bodyPr vert="horz">
            <a:normAutofit/>
          </a:bodyPr>
          <a:lstStyle>
            <a:lvl1pPr marL="285744" indent="-285744">
              <a:buSzPct val="120000"/>
              <a:buFontTx/>
              <a:buNone/>
              <a:defRPr sz="1400" b="1">
                <a:solidFill>
                  <a:schemeClr val="tx2"/>
                </a:solidFill>
                <a:latin typeface="Century Gothic" pitchFamily="34" charset="0"/>
                <a:cs typeface="Arial"/>
              </a:defRPr>
            </a:lvl1pPr>
            <a:lvl2pPr marL="742932" indent="-285744">
              <a:buClr>
                <a:srgbClr val="00727A"/>
              </a:buClr>
              <a:buSzPct val="100000"/>
              <a:buFontTx/>
              <a:buNone/>
              <a:defRPr sz="1600" baseline="0">
                <a:solidFill>
                  <a:srgbClr val="404040"/>
                </a:solidFill>
                <a:latin typeface="Arial"/>
                <a:cs typeface="Arial"/>
              </a:defRPr>
            </a:lvl2pPr>
            <a:lvl3pPr marL="1077886" indent="-163509">
              <a:buClr>
                <a:srgbClr val="004563"/>
              </a:buClr>
              <a:buSzPct val="100000"/>
              <a:buFontTx/>
              <a:buNone/>
              <a:defRPr sz="1400" i="1">
                <a:solidFill>
                  <a:srgbClr val="404040"/>
                </a:solidFill>
                <a:latin typeface="Arial"/>
                <a:cs typeface="Arial"/>
              </a:defRPr>
            </a:lvl3pPr>
          </a:lstStyle>
          <a:p>
            <a:pPr lvl="0"/>
            <a:r>
              <a:rPr lang="ja-JP" altLang="en-US"/>
              <a:t>マスター テキストの書式設定</a:t>
            </a:r>
          </a:p>
        </p:txBody>
      </p:sp>
      <p:sp>
        <p:nvSpPr>
          <p:cNvPr id="5" name="Espace réservé du numéro de diapositive 13">
            <a:extLst>
              <a:ext uri="{FF2B5EF4-FFF2-40B4-BE49-F238E27FC236}">
                <a16:creationId xmlns:a16="http://schemas.microsoft.com/office/drawing/2014/main" id="{41784DE1-0B34-4528-AD32-1F565FAEFAF8}"/>
              </a:ext>
            </a:extLst>
          </p:cNvPr>
          <p:cNvSpPr>
            <a:spLocks noGrp="1"/>
          </p:cNvSpPr>
          <p:nvPr>
            <p:ph type="sldNum" sz="quarter" idx="14"/>
          </p:nvPr>
        </p:nvSpPr>
        <p:spPr>
          <a:xfrm>
            <a:off x="0" y="0"/>
            <a:ext cx="0" cy="0"/>
          </a:xfrm>
        </p:spPr>
        <p:txBody>
          <a:bodyPr/>
          <a:lstStyle>
            <a:lvl1pPr>
              <a:defRPr>
                <a:solidFill>
                  <a:srgbClr val="004563"/>
                </a:solidFill>
              </a:defRPr>
            </a:lvl1pPr>
          </a:lstStyle>
          <a:p>
            <a:pPr>
              <a:defRPr/>
            </a:pPr>
            <a:fld id="{E70E0900-251B-475E-984A-112D0DA0FB61}" type="slidenum">
              <a:rPr lang="fr-FR"/>
              <a:pPr>
                <a:defRPr/>
              </a:pPr>
              <a:t>‹#›</a:t>
            </a:fld>
            <a:r>
              <a:rPr lang="fr-FR"/>
              <a:t>   |  </a:t>
            </a:r>
          </a:p>
        </p:txBody>
      </p:sp>
      <p:sp>
        <p:nvSpPr>
          <p:cNvPr id="6" name="Espace réservé du pied de page 17">
            <a:extLst>
              <a:ext uri="{FF2B5EF4-FFF2-40B4-BE49-F238E27FC236}">
                <a16:creationId xmlns:a16="http://schemas.microsoft.com/office/drawing/2014/main" id="{2B4F0EC8-9608-4700-8C8E-BAD814ECF449}"/>
              </a:ext>
            </a:extLst>
          </p:cNvPr>
          <p:cNvSpPr>
            <a:spLocks noGrp="1"/>
          </p:cNvSpPr>
          <p:nvPr>
            <p:ph type="ftr" sz="quarter" idx="15"/>
          </p:nvPr>
        </p:nvSpPr>
        <p:spPr>
          <a:xfrm>
            <a:off x="831851" y="6510867"/>
            <a:ext cx="3812116" cy="215900"/>
          </a:xfrm>
        </p:spPr>
        <p:txBody>
          <a:bodyPr wrap="square" numCol="1" anchorCtr="0" compatLnSpc="1">
            <a:prstTxWarp prst="textNoShape">
              <a:avLst/>
            </a:prstTxWarp>
          </a:bodyPr>
          <a:lstStyle>
            <a:lvl1pPr defTabSz="1085824">
              <a:defRPr smtClean="0">
                <a:solidFill>
                  <a:srgbClr val="004563"/>
                </a:solidFill>
                <a:ea typeface="ＭＳ Ｐゴシック" panose="020B0600070205080204" pitchFamily="50" charset="-128"/>
                <a:cs typeface="Arial" panose="020B0604020202020204" pitchFamily="34" charset="0"/>
              </a:defRPr>
            </a:lvl1pPr>
          </a:lstStyle>
          <a:p>
            <a:r>
              <a:rPr lang="fr-FR" altLang="ja-JP"/>
              <a:t>Internal Use Only</a:t>
            </a:r>
          </a:p>
        </p:txBody>
      </p:sp>
      <p:sp>
        <p:nvSpPr>
          <p:cNvPr id="7" name="Espace réservé de la date 3">
            <a:extLst>
              <a:ext uri="{FF2B5EF4-FFF2-40B4-BE49-F238E27FC236}">
                <a16:creationId xmlns:a16="http://schemas.microsoft.com/office/drawing/2014/main" id="{D1477ED7-9C88-4158-ADBE-B1D5DA3025E8}"/>
              </a:ext>
            </a:extLst>
          </p:cNvPr>
          <p:cNvSpPr>
            <a:spLocks noGrp="1"/>
          </p:cNvSpPr>
          <p:nvPr>
            <p:ph type="dt" sz="half" idx="16"/>
          </p:nvPr>
        </p:nvSpPr>
        <p:spPr>
          <a:xfrm>
            <a:off x="4673600" y="6508751"/>
            <a:ext cx="2844800" cy="218016"/>
          </a:xfrm>
        </p:spPr>
        <p:txBody>
          <a:bodyPr wrap="square" lIns="0" tIns="0" rIns="0" bIns="0" numCol="1" anchor="b" anchorCtr="0" compatLnSpc="1">
            <a:prstTxWarp prst="textNoShape">
              <a:avLst/>
            </a:prstTxWarp>
          </a:bodyPr>
          <a:lstStyle>
            <a:lvl1pPr algn="ctr" defTabSz="1085824">
              <a:defRPr sz="800" b="1" smtClean="0">
                <a:solidFill>
                  <a:srgbClr val="E40A38"/>
                </a:solidFill>
                <a:ea typeface="ＭＳ Ｐゴシック" panose="020B0600070205080204" pitchFamily="50" charset="-128"/>
                <a:cs typeface="Arial" panose="020B0604020202020204" pitchFamily="34" charset="0"/>
              </a:defRPr>
            </a:lvl1pPr>
          </a:lstStyle>
          <a:p>
            <a:r>
              <a:rPr lang="en-US" altLang="ja-JP"/>
              <a:t>Title of the presentation l Date</a:t>
            </a:r>
            <a:endParaRPr lang="fr-FR" altLang="ja-JP"/>
          </a:p>
        </p:txBody>
      </p:sp>
    </p:spTree>
    <p:extLst>
      <p:ext uri="{BB962C8B-B14F-4D97-AF65-F5344CB8AC3E}">
        <p14:creationId xmlns:p14="http://schemas.microsoft.com/office/powerpoint/2010/main" val="2239341511"/>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5_Diapositive de titre">
    <p:bg>
      <p:bgRef idx="1001">
        <a:schemeClr val="bg1"/>
      </p:bgRef>
    </p:bg>
    <p:spTree>
      <p:nvGrpSpPr>
        <p:cNvPr id="1" name=""/>
        <p:cNvGrpSpPr/>
        <p:nvPr/>
      </p:nvGrpSpPr>
      <p:grpSpPr>
        <a:xfrm>
          <a:off x="0" y="0"/>
          <a:ext cx="0" cy="0"/>
          <a:chOff x="0" y="0"/>
          <a:chExt cx="0" cy="0"/>
        </a:xfrm>
      </p:grpSpPr>
      <p:sp>
        <p:nvSpPr>
          <p:cNvPr id="8" name="Sommaire"/>
          <p:cNvSpPr>
            <a:spLocks noGrp="1" noChangeAspect="1"/>
          </p:cNvSpPr>
          <p:nvPr>
            <p:ph type="title" hasCustomPrompt="1"/>
          </p:nvPr>
        </p:nvSpPr>
        <p:spPr>
          <a:xfrm>
            <a:off x="336000" y="274638"/>
            <a:ext cx="11520000" cy="338828"/>
          </a:xfrm>
          <a:prstGeom prst="rect">
            <a:avLst/>
          </a:prstGeom>
        </p:spPr>
        <p:txBody>
          <a:bodyPr lIns="0" tIns="0" rIns="0" bIns="0" anchor="t"/>
          <a:lstStyle>
            <a:lvl1pPr algn="l">
              <a:defRPr sz="2400">
                <a:solidFill>
                  <a:srgbClr val="00008F"/>
                </a:solidFill>
                <a:latin typeface="源ノ角ゴシック Normal" pitchFamily="34" charset="-128"/>
                <a:ea typeface="源ノ角ゴシック Normal" pitchFamily="34" charset="-128"/>
              </a:defRPr>
            </a:lvl1pPr>
          </a:lstStyle>
          <a:p>
            <a:r>
              <a:rPr lang="en-GB" noProof="0"/>
              <a:t>Click to edit Master title style</a:t>
            </a:r>
          </a:p>
        </p:txBody>
      </p:sp>
      <p:sp>
        <p:nvSpPr>
          <p:cNvPr id="9" name="Espace réservé du texte 4"/>
          <p:cNvSpPr>
            <a:spLocks noGrp="1" noChangeAspect="1"/>
          </p:cNvSpPr>
          <p:nvPr>
            <p:ph type="body" sz="quarter" idx="11" hasCustomPrompt="1"/>
          </p:nvPr>
        </p:nvSpPr>
        <p:spPr>
          <a:xfrm>
            <a:off x="336000" y="660777"/>
            <a:ext cx="11520000" cy="254124"/>
          </a:xfrm>
          <a:prstGeom prst="rect">
            <a:avLst/>
          </a:prstGeom>
        </p:spPr>
        <p:txBody>
          <a:bodyPr lIns="0" tIns="0" rIns="0" bIns="0" anchor="t"/>
          <a:lstStyle>
            <a:lvl1pPr marL="0" indent="0">
              <a:buNone/>
              <a:defRPr sz="1800">
                <a:solidFill>
                  <a:srgbClr val="027180"/>
                </a:solidFill>
                <a:latin typeface="源ノ角ゴシック Normal" pitchFamily="34" charset="-128"/>
                <a:ea typeface="源ノ角ゴシック Normal" pitchFamily="34" charset="-128"/>
              </a:defRPr>
            </a:lvl1pPr>
          </a:lstStyle>
          <a:p>
            <a:pPr lvl="0"/>
            <a:r>
              <a:rPr lang="en-GB" noProof="0"/>
              <a:t>Click to edit Master text styles</a:t>
            </a:r>
          </a:p>
        </p:txBody>
      </p:sp>
      <p:pic>
        <p:nvPicPr>
          <p:cNvPr id="10" name="Logo AXA" descr="\\Mac\AllFiles\Volumes\DOSSIERS EN COURS\17_1098 AXA_Creation_gabarits\elements\png\new_logo_axa_rgb.png"/>
          <p:cNvPicPr>
            <a:picLocks noChangeAspect="1" noChangeArrowheads="1"/>
          </p:cNvPicPr>
          <p:nvPr userDrawn="1"/>
        </p:nvPicPr>
        <p:blipFill>
          <a:blip r:embed="rId2" cstate="print"/>
          <a:srcRect/>
          <a:stretch>
            <a:fillRect/>
          </a:stretch>
        </p:blipFill>
        <p:spPr bwMode="auto">
          <a:xfrm>
            <a:off x="11618383" y="6438242"/>
            <a:ext cx="336000" cy="252000"/>
          </a:xfrm>
          <a:prstGeom prst="rect">
            <a:avLst/>
          </a:prstGeom>
          <a:noFill/>
          <a:ln w="9525">
            <a:noFill/>
            <a:miter lim="800000"/>
            <a:headEnd/>
            <a:tailEnd/>
          </a:ln>
        </p:spPr>
      </p:pic>
      <p:sp>
        <p:nvSpPr>
          <p:cNvPr id="20" name="Espace réservé du numéro de diapositive 4"/>
          <p:cNvSpPr>
            <a:spLocks noGrp="1"/>
          </p:cNvSpPr>
          <p:nvPr>
            <p:ph type="sldNum" sz="quarter" idx="4"/>
          </p:nvPr>
        </p:nvSpPr>
        <p:spPr>
          <a:xfrm>
            <a:off x="311151" y="6542088"/>
            <a:ext cx="287867" cy="144462"/>
          </a:xfrm>
          <a:prstGeom prst="rect">
            <a:avLst/>
          </a:prstGeom>
        </p:spPr>
        <p:txBody>
          <a:bodyPr vert="horz" wrap="square" lIns="0" tIns="0" rIns="0" bIns="0" numCol="1" anchor="b" anchorCtr="0" compatLnSpc="1">
            <a:prstTxWarp prst="textNoShape">
              <a:avLst/>
            </a:prstTxWarp>
          </a:bodyPr>
          <a:lstStyle>
            <a:lvl1pPr>
              <a:defRPr sz="900">
                <a:latin typeface="源ノ角ゴシック Normal" pitchFamily="34" charset="-128"/>
                <a:ea typeface="源ノ角ゴシック Normal" pitchFamily="34" charset="-128"/>
              </a:defRPr>
            </a:lvl1pPr>
          </a:lstStyle>
          <a:p>
            <a:fld id="{AB4D0077-BF62-4615-B421-B126B085B149}" type="slidenum">
              <a:rPr lang="en-GB" smtClean="0"/>
              <a:pPr/>
              <a:t>‹#›</a:t>
            </a:fld>
            <a:endParaRPr lang="en-GB"/>
          </a:p>
        </p:txBody>
      </p:sp>
      <p:sp>
        <p:nvSpPr>
          <p:cNvPr id="21" name="Espace réservé de la date 1"/>
          <p:cNvSpPr>
            <a:spLocks noGrp="1"/>
          </p:cNvSpPr>
          <p:nvPr>
            <p:ph type="dt" sz="half" idx="2"/>
          </p:nvPr>
        </p:nvSpPr>
        <p:spPr>
          <a:xfrm>
            <a:off x="520700" y="6499828"/>
            <a:ext cx="2429933" cy="233362"/>
          </a:xfrm>
          <a:prstGeom prst="rect">
            <a:avLst/>
          </a:prstGeom>
        </p:spPr>
        <p:txBody>
          <a:bodyPr vert="horz" lIns="91440" tIns="45720" rIns="91440" bIns="45720" rtlCol="0" anchor="ctr"/>
          <a:lstStyle>
            <a:lvl1pPr algn="l">
              <a:defRPr sz="900">
                <a:solidFill>
                  <a:schemeClr val="tx1"/>
                </a:solidFill>
                <a:latin typeface="源ノ角ゴシック Normal" pitchFamily="34" charset="-128"/>
                <a:ea typeface="源ノ角ゴシック Normal" pitchFamily="34" charset="-128"/>
              </a:defRPr>
            </a:lvl1pPr>
          </a:lstStyle>
          <a:p>
            <a:r>
              <a:rPr lang="en-US" altLang="ja-JP"/>
              <a:t>FA</a:t>
            </a:r>
            <a:r>
              <a:rPr lang="ja-JP" altLang="en-US"/>
              <a:t>報酬説明</a:t>
            </a:r>
            <a:endParaRPr lang="fr-FR"/>
          </a:p>
        </p:txBody>
      </p:sp>
      <p:sp>
        <p:nvSpPr>
          <p:cNvPr id="22" name="Espace réservé du pied de page 2"/>
          <p:cNvSpPr>
            <a:spLocks noGrp="1"/>
          </p:cNvSpPr>
          <p:nvPr>
            <p:ph type="ftr" sz="quarter" idx="3"/>
          </p:nvPr>
        </p:nvSpPr>
        <p:spPr>
          <a:xfrm>
            <a:off x="4446059" y="6499828"/>
            <a:ext cx="3299883" cy="233362"/>
          </a:xfrm>
          <a:prstGeom prst="rect">
            <a:avLst/>
          </a:prstGeom>
        </p:spPr>
        <p:txBody>
          <a:bodyPr vert="horz" lIns="91440" tIns="45720" rIns="91440" bIns="45720" rtlCol="0" anchor="ctr"/>
          <a:lstStyle>
            <a:lvl1pPr algn="ctr">
              <a:defRPr sz="900">
                <a:solidFill>
                  <a:srgbClr val="FF0000"/>
                </a:solidFill>
                <a:latin typeface="源ノ角ゴシック Normal" pitchFamily="34" charset="-128"/>
                <a:ea typeface="源ノ角ゴシック Normal" pitchFamily="34" charset="-128"/>
              </a:defRPr>
            </a:lvl1pPr>
          </a:lstStyle>
          <a:p>
            <a:r>
              <a:rPr lang="fr-FR"/>
              <a:t>CONFIDENTIALITY LEVEL</a:t>
            </a:r>
          </a:p>
        </p:txBody>
      </p:sp>
    </p:spTree>
    <p:extLst>
      <p:ext uri="{BB962C8B-B14F-4D97-AF65-F5344CB8AC3E}">
        <p14:creationId xmlns:p14="http://schemas.microsoft.com/office/powerpoint/2010/main" val="3357896299"/>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_Diapositive de titre + texte puces">
    <p:bg>
      <p:bgRef idx="1001">
        <a:schemeClr val="bg1"/>
      </p:bgRef>
    </p:bg>
    <p:spTree>
      <p:nvGrpSpPr>
        <p:cNvPr id="1" name=""/>
        <p:cNvGrpSpPr/>
        <p:nvPr/>
      </p:nvGrpSpPr>
      <p:grpSpPr>
        <a:xfrm>
          <a:off x="0" y="0"/>
          <a:ext cx="0" cy="0"/>
          <a:chOff x="0" y="0"/>
          <a:chExt cx="0" cy="0"/>
        </a:xfrm>
      </p:grpSpPr>
      <p:sp>
        <p:nvSpPr>
          <p:cNvPr id="10" name="Sommaire"/>
          <p:cNvSpPr>
            <a:spLocks noGrp="1" noChangeAspect="1"/>
          </p:cNvSpPr>
          <p:nvPr>
            <p:ph type="title" hasCustomPrompt="1"/>
          </p:nvPr>
        </p:nvSpPr>
        <p:spPr>
          <a:xfrm>
            <a:off x="336000" y="274638"/>
            <a:ext cx="11520000" cy="338828"/>
          </a:xfrm>
          <a:prstGeom prst="rect">
            <a:avLst/>
          </a:prstGeom>
        </p:spPr>
        <p:txBody>
          <a:bodyPr lIns="0" tIns="0" rIns="0" bIns="0" anchor="t"/>
          <a:lstStyle>
            <a:lvl1pPr algn="l">
              <a:defRPr sz="2400">
                <a:solidFill>
                  <a:srgbClr val="00008F"/>
                </a:solidFill>
                <a:latin typeface="源ノ角ゴシック Normal" pitchFamily="34" charset="-128"/>
                <a:ea typeface="源ノ角ゴシック Normal" pitchFamily="34" charset="-128"/>
              </a:defRPr>
            </a:lvl1pPr>
          </a:lstStyle>
          <a:p>
            <a:r>
              <a:rPr lang="en-GB" noProof="0"/>
              <a:t>Click to edit Master title style</a:t>
            </a:r>
          </a:p>
        </p:txBody>
      </p:sp>
      <p:sp>
        <p:nvSpPr>
          <p:cNvPr id="11" name="Espace réservé du texte 4"/>
          <p:cNvSpPr>
            <a:spLocks noGrp="1" noChangeAspect="1"/>
          </p:cNvSpPr>
          <p:nvPr>
            <p:ph type="body" sz="quarter" idx="11" hasCustomPrompt="1"/>
          </p:nvPr>
        </p:nvSpPr>
        <p:spPr>
          <a:xfrm>
            <a:off x="336000" y="660777"/>
            <a:ext cx="11520000" cy="254124"/>
          </a:xfrm>
          <a:prstGeom prst="rect">
            <a:avLst/>
          </a:prstGeom>
        </p:spPr>
        <p:txBody>
          <a:bodyPr lIns="0" tIns="0" rIns="0" bIns="0" anchor="t"/>
          <a:lstStyle>
            <a:lvl1pPr marL="0" indent="0">
              <a:buNone/>
              <a:defRPr sz="1800">
                <a:solidFill>
                  <a:srgbClr val="027180"/>
                </a:solidFill>
                <a:latin typeface="源ノ角ゴシック Normal" pitchFamily="34" charset="-128"/>
                <a:ea typeface="源ノ角ゴシック Normal" pitchFamily="34" charset="-128"/>
              </a:defRPr>
            </a:lvl1pPr>
          </a:lstStyle>
          <a:p>
            <a:pPr lvl="0"/>
            <a:r>
              <a:rPr lang="en-GB" noProof="0"/>
              <a:t>Click to edit Master text styles</a:t>
            </a:r>
          </a:p>
        </p:txBody>
      </p:sp>
      <p:sp>
        <p:nvSpPr>
          <p:cNvPr id="13" name="Espace réservé du contenu 8"/>
          <p:cNvSpPr>
            <a:spLocks noGrp="1"/>
          </p:cNvSpPr>
          <p:nvPr>
            <p:ph sz="quarter" idx="13" hasCustomPrompt="1"/>
          </p:nvPr>
        </p:nvSpPr>
        <p:spPr>
          <a:xfrm>
            <a:off x="339808" y="968375"/>
            <a:ext cx="11520000" cy="5350649"/>
          </a:xfrm>
          <a:prstGeom prst="rect">
            <a:avLst/>
          </a:prstGeom>
        </p:spPr>
        <p:txBody>
          <a:bodyPr/>
          <a:lstStyle>
            <a:lvl1pPr marL="341345" indent="-341345">
              <a:lnSpc>
                <a:spcPct val="100000"/>
              </a:lnSpc>
              <a:buClr>
                <a:srgbClr val="027180"/>
              </a:buClr>
              <a:buSzPct val="85000"/>
              <a:buFontTx/>
              <a:buBlip>
                <a:blip r:embed="rId2"/>
              </a:buBlip>
              <a:defRPr sz="1600">
                <a:latin typeface="源ノ角ゴシック Normal" pitchFamily="34" charset="-128"/>
                <a:ea typeface="源ノ角ゴシック Normal" pitchFamily="34" charset="-128"/>
              </a:defRPr>
            </a:lvl1pPr>
            <a:lvl2pPr marL="740968" indent="-285149">
              <a:lnSpc>
                <a:spcPct val="100000"/>
              </a:lnSpc>
              <a:buClr>
                <a:srgbClr val="027180"/>
              </a:buClr>
              <a:buSzPct val="85000"/>
              <a:buFontTx/>
              <a:buBlip>
                <a:blip r:embed="rId3"/>
              </a:buBlip>
              <a:defRPr sz="1400">
                <a:latin typeface="源ノ角ゴシック Normal" pitchFamily="34" charset="-128"/>
                <a:ea typeface="源ノ角ゴシック Normal" pitchFamily="34" charset="-128"/>
              </a:defRPr>
            </a:lvl2pPr>
            <a:lvl3pPr marL="808038" indent="-179388">
              <a:lnSpc>
                <a:spcPct val="100000"/>
              </a:lnSpc>
              <a:buFont typeface="Source Sans Pro" pitchFamily="34" charset="0"/>
              <a:buChar char="–"/>
              <a:defRPr sz="1100">
                <a:latin typeface="源ノ角ゴシック Normal" pitchFamily="34" charset="-128"/>
                <a:ea typeface="源ノ角ゴシック Normal" pitchFamily="34" charset="-128"/>
              </a:defRPr>
            </a:lvl3pPr>
            <a:lvl4pPr marL="896938" indent="-88900">
              <a:lnSpc>
                <a:spcPct val="100000"/>
              </a:lnSpc>
              <a:buFont typeface="Source Sans Pro" pitchFamily="34" charset="0"/>
              <a:buChar char="•"/>
              <a:defRPr sz="900">
                <a:latin typeface="源ノ角ゴシック Normal" pitchFamily="34" charset="-128"/>
                <a:ea typeface="源ノ角ゴシック Normal" pitchFamily="34" charset="-128"/>
              </a:defRPr>
            </a:lvl4pPr>
            <a:lvl5pPr marL="1074738" indent="-88900">
              <a:lnSpc>
                <a:spcPct val="100000"/>
              </a:lnSpc>
              <a:buFont typeface="Source Sans Pro" pitchFamily="34" charset="0"/>
              <a:buChar char="&gt;"/>
              <a:defRPr sz="700">
                <a:latin typeface="源ノ角ゴシック Normal" pitchFamily="34" charset="-128"/>
                <a:ea typeface="源ノ角ゴシック Normal" pitchFamily="34" charset="-128"/>
              </a:defRPr>
            </a:lvl5pPr>
          </a:lstStyle>
          <a:p>
            <a:pPr lvl="0"/>
            <a:r>
              <a:rPr lang="en-GB" noProof="0"/>
              <a:t>Click to edit Master text styles</a:t>
            </a:r>
          </a:p>
          <a:p>
            <a:pPr lvl="1"/>
            <a:r>
              <a:rPr lang="en-GB" noProof="0"/>
              <a:t>Second level </a:t>
            </a:r>
          </a:p>
          <a:p>
            <a:pPr lvl="2"/>
            <a:r>
              <a:rPr lang="en-GB" noProof="0"/>
              <a:t>Third level</a:t>
            </a:r>
          </a:p>
          <a:p>
            <a:pPr lvl="3"/>
            <a:r>
              <a:rPr lang="en-GB" noProof="0"/>
              <a:t>Fourth level</a:t>
            </a:r>
          </a:p>
          <a:p>
            <a:pPr lvl="4"/>
            <a:r>
              <a:rPr lang="en-GB" noProof="0"/>
              <a:t>Fifth level</a:t>
            </a:r>
          </a:p>
        </p:txBody>
      </p:sp>
      <p:pic>
        <p:nvPicPr>
          <p:cNvPr id="15" name="Logo AXA" descr="\\Mac\AllFiles\Volumes\DOSSIERS EN COURS\17_1098 AXA_Creation_gabarits\elements\png\new_logo_axa_rgb.png"/>
          <p:cNvPicPr>
            <a:picLocks noChangeAspect="1" noChangeArrowheads="1"/>
          </p:cNvPicPr>
          <p:nvPr userDrawn="1"/>
        </p:nvPicPr>
        <p:blipFill>
          <a:blip r:embed="rId4" cstate="print"/>
          <a:srcRect/>
          <a:stretch>
            <a:fillRect/>
          </a:stretch>
        </p:blipFill>
        <p:spPr bwMode="auto">
          <a:xfrm>
            <a:off x="11618383" y="6438242"/>
            <a:ext cx="336000" cy="252000"/>
          </a:xfrm>
          <a:prstGeom prst="rect">
            <a:avLst/>
          </a:prstGeom>
          <a:noFill/>
          <a:ln w="9525">
            <a:noFill/>
            <a:miter lim="800000"/>
            <a:headEnd/>
            <a:tailEnd/>
          </a:ln>
        </p:spPr>
      </p:pic>
      <p:sp>
        <p:nvSpPr>
          <p:cNvPr id="16" name="Espace réservé du numéro de diapositive 4"/>
          <p:cNvSpPr>
            <a:spLocks noGrp="1"/>
          </p:cNvSpPr>
          <p:nvPr>
            <p:ph type="sldNum" sz="quarter" idx="4"/>
          </p:nvPr>
        </p:nvSpPr>
        <p:spPr>
          <a:xfrm>
            <a:off x="311151" y="6542088"/>
            <a:ext cx="287867" cy="144462"/>
          </a:xfrm>
          <a:prstGeom prst="rect">
            <a:avLst/>
          </a:prstGeom>
        </p:spPr>
        <p:txBody>
          <a:bodyPr vert="horz" wrap="square" lIns="0" tIns="0" rIns="0" bIns="0" numCol="1" anchor="b" anchorCtr="0" compatLnSpc="1">
            <a:prstTxWarp prst="textNoShape">
              <a:avLst/>
            </a:prstTxWarp>
          </a:bodyPr>
          <a:lstStyle>
            <a:lvl1pPr>
              <a:defRPr sz="900">
                <a:latin typeface="源ノ角ゴシック Normal" pitchFamily="34" charset="-128"/>
                <a:ea typeface="源ノ角ゴシック Normal" pitchFamily="34" charset="-128"/>
              </a:defRPr>
            </a:lvl1pPr>
          </a:lstStyle>
          <a:p>
            <a:fld id="{AB4D0077-BF62-4615-B421-B126B085B149}" type="slidenum">
              <a:rPr lang="en-GB" smtClean="0"/>
              <a:pPr/>
              <a:t>‹#›</a:t>
            </a:fld>
            <a:endParaRPr lang="en-GB"/>
          </a:p>
        </p:txBody>
      </p:sp>
      <p:sp>
        <p:nvSpPr>
          <p:cNvPr id="17" name="Espace réservé de la date 1"/>
          <p:cNvSpPr>
            <a:spLocks noGrp="1"/>
          </p:cNvSpPr>
          <p:nvPr>
            <p:ph type="dt" sz="half" idx="2"/>
          </p:nvPr>
        </p:nvSpPr>
        <p:spPr>
          <a:xfrm>
            <a:off x="520700" y="6499828"/>
            <a:ext cx="2429933" cy="233362"/>
          </a:xfrm>
          <a:prstGeom prst="rect">
            <a:avLst/>
          </a:prstGeom>
        </p:spPr>
        <p:txBody>
          <a:bodyPr vert="horz" lIns="91440" tIns="45720" rIns="91440" bIns="45720" rtlCol="0" anchor="ctr"/>
          <a:lstStyle>
            <a:lvl1pPr algn="l">
              <a:defRPr sz="900">
                <a:solidFill>
                  <a:schemeClr val="tx1"/>
                </a:solidFill>
                <a:latin typeface="源ノ角ゴシック Normal" pitchFamily="34" charset="-128"/>
                <a:ea typeface="源ノ角ゴシック Normal" pitchFamily="34" charset="-128"/>
              </a:defRPr>
            </a:lvl1pPr>
          </a:lstStyle>
          <a:p>
            <a:r>
              <a:rPr lang="en-US" altLang="ja-JP"/>
              <a:t>FA</a:t>
            </a:r>
            <a:r>
              <a:rPr lang="ja-JP" altLang="en-US"/>
              <a:t>報酬説明</a:t>
            </a:r>
            <a:endParaRPr lang="fr-FR"/>
          </a:p>
        </p:txBody>
      </p:sp>
      <p:sp>
        <p:nvSpPr>
          <p:cNvPr id="18" name="Espace réservé du pied de page 2"/>
          <p:cNvSpPr>
            <a:spLocks noGrp="1"/>
          </p:cNvSpPr>
          <p:nvPr>
            <p:ph type="ftr" sz="quarter" idx="3"/>
          </p:nvPr>
        </p:nvSpPr>
        <p:spPr>
          <a:xfrm>
            <a:off x="4446059" y="6499828"/>
            <a:ext cx="3299883" cy="233362"/>
          </a:xfrm>
          <a:prstGeom prst="rect">
            <a:avLst/>
          </a:prstGeom>
        </p:spPr>
        <p:txBody>
          <a:bodyPr vert="horz" lIns="91440" tIns="45720" rIns="91440" bIns="45720" rtlCol="0" anchor="ctr"/>
          <a:lstStyle>
            <a:lvl1pPr algn="ctr">
              <a:defRPr sz="900">
                <a:solidFill>
                  <a:srgbClr val="FF0000"/>
                </a:solidFill>
                <a:latin typeface="源ノ角ゴシック Normal" pitchFamily="34" charset="-128"/>
                <a:ea typeface="源ノ角ゴシック Normal" pitchFamily="34" charset="-128"/>
              </a:defRPr>
            </a:lvl1pPr>
          </a:lstStyle>
          <a:p>
            <a:r>
              <a:rPr lang="fr-FR"/>
              <a:t>CONFIDENTIALITY LEVEL</a:t>
            </a:r>
          </a:p>
        </p:txBody>
      </p:sp>
    </p:spTree>
    <p:extLst>
      <p:ext uri="{BB962C8B-B14F-4D97-AF65-F5344CB8AC3E}">
        <p14:creationId xmlns:p14="http://schemas.microsoft.com/office/powerpoint/2010/main" val="2342491140"/>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_Titre et contenu">
    <p:spTree>
      <p:nvGrpSpPr>
        <p:cNvPr id="1" name=""/>
        <p:cNvGrpSpPr/>
        <p:nvPr/>
      </p:nvGrpSpPr>
      <p:grpSpPr>
        <a:xfrm>
          <a:off x="0" y="0"/>
          <a:ext cx="0" cy="0"/>
          <a:chOff x="0" y="0"/>
          <a:chExt cx="0" cy="0"/>
        </a:xfrm>
      </p:grpSpPr>
      <p:sp>
        <p:nvSpPr>
          <p:cNvPr id="7" name="Sommaire"/>
          <p:cNvSpPr>
            <a:spLocks noGrp="1" noChangeAspect="1"/>
          </p:cNvSpPr>
          <p:nvPr>
            <p:ph type="title" hasCustomPrompt="1"/>
          </p:nvPr>
        </p:nvSpPr>
        <p:spPr>
          <a:xfrm>
            <a:off x="336000" y="274638"/>
            <a:ext cx="11520000" cy="338828"/>
          </a:xfrm>
          <a:prstGeom prst="rect">
            <a:avLst/>
          </a:prstGeom>
        </p:spPr>
        <p:txBody>
          <a:bodyPr lIns="0" tIns="0" rIns="0" bIns="0" anchor="t"/>
          <a:lstStyle>
            <a:lvl1pPr algn="l">
              <a:defRPr sz="2400">
                <a:solidFill>
                  <a:srgbClr val="00008F"/>
                </a:solidFill>
                <a:latin typeface="源ノ角ゴシック Normal" pitchFamily="34" charset="-128"/>
                <a:ea typeface="源ノ角ゴシック Normal" pitchFamily="34" charset="-128"/>
              </a:defRPr>
            </a:lvl1pPr>
          </a:lstStyle>
          <a:p>
            <a:r>
              <a:rPr lang="en-GB" noProof="0"/>
              <a:t>Click to edit Master title style</a:t>
            </a:r>
          </a:p>
        </p:txBody>
      </p:sp>
      <p:pic>
        <p:nvPicPr>
          <p:cNvPr id="10" name="Logo AXA" descr="\\Mac\AllFiles\Volumes\DOSSIERS EN COURS\17_1098 AXA_Creation_gabarits\elements\png\new_logo_axa_rgb.png"/>
          <p:cNvPicPr>
            <a:picLocks noChangeAspect="1" noChangeArrowheads="1"/>
          </p:cNvPicPr>
          <p:nvPr userDrawn="1"/>
        </p:nvPicPr>
        <p:blipFill>
          <a:blip r:embed="rId2" cstate="print"/>
          <a:srcRect/>
          <a:stretch>
            <a:fillRect/>
          </a:stretch>
        </p:blipFill>
        <p:spPr bwMode="auto">
          <a:xfrm>
            <a:off x="11618383" y="6438242"/>
            <a:ext cx="336000" cy="252000"/>
          </a:xfrm>
          <a:prstGeom prst="rect">
            <a:avLst/>
          </a:prstGeom>
          <a:noFill/>
          <a:ln w="9525">
            <a:noFill/>
            <a:miter lim="800000"/>
            <a:headEnd/>
            <a:tailEnd/>
          </a:ln>
        </p:spPr>
      </p:pic>
      <p:sp>
        <p:nvSpPr>
          <p:cNvPr id="11" name="Espace réservé du numéro de diapositive 4"/>
          <p:cNvSpPr>
            <a:spLocks noGrp="1"/>
          </p:cNvSpPr>
          <p:nvPr>
            <p:ph type="sldNum" sz="quarter" idx="4"/>
          </p:nvPr>
        </p:nvSpPr>
        <p:spPr>
          <a:xfrm>
            <a:off x="311151" y="6542088"/>
            <a:ext cx="287867" cy="144462"/>
          </a:xfrm>
          <a:prstGeom prst="rect">
            <a:avLst/>
          </a:prstGeom>
        </p:spPr>
        <p:txBody>
          <a:bodyPr vert="horz" wrap="square" lIns="0" tIns="0" rIns="0" bIns="0" numCol="1" anchor="b" anchorCtr="0" compatLnSpc="1">
            <a:prstTxWarp prst="textNoShape">
              <a:avLst/>
            </a:prstTxWarp>
          </a:bodyPr>
          <a:lstStyle>
            <a:lvl1pPr>
              <a:defRPr sz="900">
                <a:latin typeface="源ノ角ゴシック Normal" pitchFamily="34" charset="-128"/>
                <a:ea typeface="源ノ角ゴシック Normal" pitchFamily="34" charset="-128"/>
              </a:defRPr>
            </a:lvl1pPr>
          </a:lstStyle>
          <a:p>
            <a:fld id="{AB4D0077-BF62-4615-B421-B126B085B149}" type="slidenum">
              <a:rPr lang="en-GB" smtClean="0"/>
              <a:pPr/>
              <a:t>‹#›</a:t>
            </a:fld>
            <a:endParaRPr lang="en-GB"/>
          </a:p>
        </p:txBody>
      </p:sp>
      <p:sp>
        <p:nvSpPr>
          <p:cNvPr id="12" name="Espace réservé de la date 1"/>
          <p:cNvSpPr>
            <a:spLocks noGrp="1"/>
          </p:cNvSpPr>
          <p:nvPr>
            <p:ph type="dt" sz="half" idx="2"/>
          </p:nvPr>
        </p:nvSpPr>
        <p:spPr>
          <a:xfrm>
            <a:off x="520700" y="6499828"/>
            <a:ext cx="2429933" cy="233362"/>
          </a:xfrm>
          <a:prstGeom prst="rect">
            <a:avLst/>
          </a:prstGeom>
        </p:spPr>
        <p:txBody>
          <a:bodyPr vert="horz" lIns="91440" tIns="45720" rIns="91440" bIns="45720" rtlCol="0" anchor="ctr"/>
          <a:lstStyle>
            <a:lvl1pPr algn="l">
              <a:defRPr sz="900">
                <a:solidFill>
                  <a:schemeClr val="tx1"/>
                </a:solidFill>
                <a:latin typeface="源ノ角ゴシック Normal" pitchFamily="34" charset="-128"/>
                <a:ea typeface="源ノ角ゴシック Normal" pitchFamily="34" charset="-128"/>
              </a:defRPr>
            </a:lvl1pPr>
          </a:lstStyle>
          <a:p>
            <a:r>
              <a:rPr lang="en-US" altLang="ja-JP"/>
              <a:t>FA</a:t>
            </a:r>
            <a:r>
              <a:rPr lang="ja-JP" altLang="en-US"/>
              <a:t>報酬説明</a:t>
            </a:r>
            <a:endParaRPr lang="fr-FR"/>
          </a:p>
        </p:txBody>
      </p:sp>
      <p:sp>
        <p:nvSpPr>
          <p:cNvPr id="14" name="Espace réservé du pied de page 2"/>
          <p:cNvSpPr>
            <a:spLocks noGrp="1"/>
          </p:cNvSpPr>
          <p:nvPr>
            <p:ph type="ftr" sz="quarter" idx="3"/>
          </p:nvPr>
        </p:nvSpPr>
        <p:spPr>
          <a:xfrm>
            <a:off x="4446059" y="6499828"/>
            <a:ext cx="3299883" cy="233362"/>
          </a:xfrm>
          <a:prstGeom prst="rect">
            <a:avLst/>
          </a:prstGeom>
        </p:spPr>
        <p:txBody>
          <a:bodyPr vert="horz" lIns="91440" tIns="45720" rIns="91440" bIns="45720" rtlCol="0" anchor="ctr"/>
          <a:lstStyle>
            <a:lvl1pPr algn="ctr">
              <a:defRPr sz="900">
                <a:solidFill>
                  <a:srgbClr val="FF0000"/>
                </a:solidFill>
                <a:latin typeface="源ノ角ゴシック Normal" pitchFamily="34" charset="-128"/>
                <a:ea typeface="源ノ角ゴシック Normal" pitchFamily="34" charset="-128"/>
              </a:defRPr>
            </a:lvl1pPr>
          </a:lstStyle>
          <a:p>
            <a:r>
              <a:rPr lang="fr-FR"/>
              <a:t>CONFIDENTIALITY LEVEL</a:t>
            </a:r>
          </a:p>
        </p:txBody>
      </p:sp>
    </p:spTree>
    <p:extLst>
      <p:ext uri="{BB962C8B-B14F-4D97-AF65-F5344CB8AC3E}">
        <p14:creationId xmlns:p14="http://schemas.microsoft.com/office/powerpoint/2010/main" val="238702947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4"/>
          </p:nvPr>
        </p:nvSpPr>
        <p:spPr>
          <a:xfrm>
            <a:off x="311151" y="6542088"/>
            <a:ext cx="287867" cy="144462"/>
          </a:xfrm>
          <a:prstGeom prst="rect">
            <a:avLst/>
          </a:prstGeom>
        </p:spPr>
        <p:txBody>
          <a:bodyPr vert="horz" wrap="square" lIns="0" tIns="0" rIns="0" bIns="0" numCol="1" anchor="b" anchorCtr="0" compatLnSpc="1">
            <a:prstTxWarp prst="textNoShape">
              <a:avLst/>
            </a:prstTxWarp>
          </a:bodyPr>
          <a:lstStyle>
            <a:lvl1pPr>
              <a:defRPr sz="900">
                <a:latin typeface="源ノ角ゴシック Normal" pitchFamily="34" charset="-128"/>
                <a:ea typeface="源ノ角ゴシック Normal" pitchFamily="34" charset="-128"/>
              </a:defRPr>
            </a:lvl1pPr>
          </a:lstStyle>
          <a:p>
            <a:fld id="{AB4D0077-BF62-4615-B421-B126B085B149}" type="slidenum">
              <a:rPr lang="en-GB" smtClean="0"/>
              <a:pPr/>
              <a:t>‹#›</a:t>
            </a:fld>
            <a:endParaRPr lang="en-GB"/>
          </a:p>
        </p:txBody>
      </p:sp>
      <p:sp>
        <p:nvSpPr>
          <p:cNvPr id="6" name="Espace réservé de la date 1"/>
          <p:cNvSpPr>
            <a:spLocks noGrp="1"/>
          </p:cNvSpPr>
          <p:nvPr>
            <p:ph type="dt" sz="half" idx="2"/>
          </p:nvPr>
        </p:nvSpPr>
        <p:spPr>
          <a:xfrm>
            <a:off x="520700" y="6499828"/>
            <a:ext cx="2429933" cy="233362"/>
          </a:xfrm>
          <a:prstGeom prst="rect">
            <a:avLst/>
          </a:prstGeom>
        </p:spPr>
        <p:txBody>
          <a:bodyPr vert="horz" lIns="91440" tIns="45720" rIns="91440" bIns="45720" rtlCol="0" anchor="ctr"/>
          <a:lstStyle>
            <a:lvl1pPr algn="l">
              <a:defRPr sz="900">
                <a:solidFill>
                  <a:schemeClr val="tx1"/>
                </a:solidFill>
                <a:latin typeface="源ノ角ゴシック Normal" pitchFamily="34" charset="-128"/>
                <a:ea typeface="源ノ角ゴシック Normal" pitchFamily="34" charset="-128"/>
              </a:defRPr>
            </a:lvl1pPr>
          </a:lstStyle>
          <a:p>
            <a:r>
              <a:rPr lang="en-US" altLang="ja-JP"/>
              <a:t>FA</a:t>
            </a:r>
            <a:r>
              <a:rPr lang="ja-JP" altLang="en-US"/>
              <a:t>報酬説明</a:t>
            </a:r>
            <a:endParaRPr lang="fr-FR"/>
          </a:p>
        </p:txBody>
      </p:sp>
      <p:sp>
        <p:nvSpPr>
          <p:cNvPr id="7" name="Espace réservé du pied de page 2"/>
          <p:cNvSpPr>
            <a:spLocks noGrp="1"/>
          </p:cNvSpPr>
          <p:nvPr>
            <p:ph type="ftr" sz="quarter" idx="3"/>
          </p:nvPr>
        </p:nvSpPr>
        <p:spPr>
          <a:xfrm>
            <a:off x="4446059" y="6499828"/>
            <a:ext cx="3299883" cy="233362"/>
          </a:xfrm>
          <a:prstGeom prst="rect">
            <a:avLst/>
          </a:prstGeom>
        </p:spPr>
        <p:txBody>
          <a:bodyPr vert="horz" lIns="91440" tIns="45720" rIns="91440" bIns="45720" rtlCol="0" anchor="ctr"/>
          <a:lstStyle>
            <a:lvl1pPr algn="ctr">
              <a:defRPr sz="900">
                <a:solidFill>
                  <a:srgbClr val="FF0000"/>
                </a:solidFill>
                <a:latin typeface="源ノ角ゴシック Normal" pitchFamily="34" charset="-128"/>
                <a:ea typeface="源ノ角ゴシック Normal" pitchFamily="34" charset="-128"/>
              </a:defRPr>
            </a:lvl1pPr>
          </a:lstStyle>
          <a:p>
            <a:r>
              <a:rPr lang="fr-FR"/>
              <a:t>CONFIDENTIALITY LEVEL</a:t>
            </a:r>
          </a:p>
        </p:txBody>
      </p:sp>
    </p:spTree>
    <p:extLst>
      <p:ext uri="{BB962C8B-B14F-4D97-AF65-F5344CB8AC3E}">
        <p14:creationId xmlns:p14="http://schemas.microsoft.com/office/powerpoint/2010/main" val="142805680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8_Titre seul">
    <p:spTree>
      <p:nvGrpSpPr>
        <p:cNvPr id="1" name=""/>
        <p:cNvGrpSpPr/>
        <p:nvPr/>
      </p:nvGrpSpPr>
      <p:grpSpPr>
        <a:xfrm>
          <a:off x="0" y="0"/>
          <a:ext cx="0" cy="0"/>
          <a:chOff x="0" y="0"/>
          <a:chExt cx="0" cy="0"/>
        </a:xfrm>
      </p:grpSpPr>
      <p:sp>
        <p:nvSpPr>
          <p:cNvPr id="2" name="bk object 16"/>
          <p:cNvSpPr>
            <a:spLocks/>
          </p:cNvSpPr>
          <p:nvPr userDrawn="1"/>
        </p:nvSpPr>
        <p:spPr bwMode="auto">
          <a:xfrm>
            <a:off x="0" y="1"/>
            <a:ext cx="12192000" cy="6858000"/>
          </a:xfrm>
          <a:custGeom>
            <a:avLst/>
            <a:gdLst>
              <a:gd name="T0" fmla="*/ 0 w 10692130"/>
              <a:gd name="T1" fmla="*/ 28 h 7560309"/>
              <a:gd name="T2" fmla="*/ 7838 w 10692130"/>
              <a:gd name="T3" fmla="*/ 28 h 7560309"/>
              <a:gd name="T4" fmla="*/ 7838 w 10692130"/>
              <a:gd name="T5" fmla="*/ 0 h 7560309"/>
              <a:gd name="T6" fmla="*/ 0 w 10692130"/>
              <a:gd name="T7" fmla="*/ 0 h 7560309"/>
              <a:gd name="T8" fmla="*/ 0 w 10692130"/>
              <a:gd name="T9" fmla="*/ 28 h 75603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692130" h="7560309">
                <a:moveTo>
                  <a:pt x="0" y="7559992"/>
                </a:moveTo>
                <a:lnTo>
                  <a:pt x="10692003" y="7559992"/>
                </a:lnTo>
                <a:lnTo>
                  <a:pt x="10692003" y="0"/>
                </a:lnTo>
                <a:lnTo>
                  <a:pt x="0" y="0"/>
                </a:lnTo>
                <a:lnTo>
                  <a:pt x="0" y="7559992"/>
                </a:lnTo>
                <a:close/>
              </a:path>
            </a:pathLst>
          </a:custGeom>
          <a:solidFill>
            <a:srgbClr val="0A7380"/>
          </a:solidFill>
          <a:ln w="9525">
            <a:noFill/>
            <a:round/>
            <a:headEnd/>
            <a:tailEnd/>
          </a:ln>
        </p:spPr>
        <p:txBody>
          <a:bodyPr lIns="0" tIns="0" rIns="0" bIns="0"/>
          <a:lstStyle/>
          <a:p>
            <a:endParaRPr lang="fr-FR" sz="1800"/>
          </a:p>
        </p:txBody>
      </p:sp>
      <p:pic>
        <p:nvPicPr>
          <p:cNvPr id="5" name="Picture 2"/>
          <p:cNvPicPr>
            <a:picLocks noChangeAspect="1" noChangeArrowheads="1"/>
          </p:cNvPicPr>
          <p:nvPr userDrawn="1"/>
        </p:nvPicPr>
        <p:blipFill>
          <a:blip r:embed="rId2" cstate="print"/>
          <a:srcRect/>
          <a:stretch>
            <a:fillRect/>
          </a:stretch>
        </p:blipFill>
        <p:spPr bwMode="auto">
          <a:xfrm>
            <a:off x="528000" y="396000"/>
            <a:ext cx="1056000" cy="792000"/>
          </a:xfrm>
          <a:prstGeom prst="rect">
            <a:avLst/>
          </a:prstGeom>
          <a:noFill/>
          <a:ln w="9525">
            <a:noFill/>
            <a:miter lim="800000"/>
            <a:headEnd/>
            <a:tailEnd/>
          </a:ln>
        </p:spPr>
      </p:pic>
    </p:spTree>
    <p:extLst>
      <p:ext uri="{BB962C8B-B14F-4D97-AF65-F5344CB8AC3E}">
        <p14:creationId xmlns:p14="http://schemas.microsoft.com/office/powerpoint/2010/main" val="31967484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7_Titre seul">
    <p:spTree>
      <p:nvGrpSpPr>
        <p:cNvPr id="1" name=""/>
        <p:cNvGrpSpPr/>
        <p:nvPr/>
      </p:nvGrpSpPr>
      <p:grpSpPr>
        <a:xfrm>
          <a:off x="0" y="0"/>
          <a:ext cx="0" cy="0"/>
          <a:chOff x="0" y="0"/>
          <a:chExt cx="0" cy="0"/>
        </a:xfrm>
      </p:grpSpPr>
      <p:sp>
        <p:nvSpPr>
          <p:cNvPr id="5" name="bk object 16"/>
          <p:cNvSpPr>
            <a:spLocks/>
          </p:cNvSpPr>
          <p:nvPr userDrawn="1"/>
        </p:nvSpPr>
        <p:spPr bwMode="auto">
          <a:xfrm>
            <a:off x="-3" y="0"/>
            <a:ext cx="12192000" cy="6858000"/>
          </a:xfrm>
          <a:custGeom>
            <a:avLst/>
            <a:gdLst>
              <a:gd name="T0" fmla="*/ 0 w 10692130"/>
              <a:gd name="T1" fmla="*/ 28 h 7560309"/>
              <a:gd name="T2" fmla="*/ 7838 w 10692130"/>
              <a:gd name="T3" fmla="*/ 28 h 7560309"/>
              <a:gd name="T4" fmla="*/ 7838 w 10692130"/>
              <a:gd name="T5" fmla="*/ 0 h 7560309"/>
              <a:gd name="T6" fmla="*/ 0 w 10692130"/>
              <a:gd name="T7" fmla="*/ 0 h 7560309"/>
              <a:gd name="T8" fmla="*/ 0 w 10692130"/>
              <a:gd name="T9" fmla="*/ 28 h 75603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692130" h="7560309">
                <a:moveTo>
                  <a:pt x="0" y="7559992"/>
                </a:moveTo>
                <a:lnTo>
                  <a:pt x="10692003" y="7559992"/>
                </a:lnTo>
                <a:lnTo>
                  <a:pt x="10692003" y="0"/>
                </a:lnTo>
                <a:lnTo>
                  <a:pt x="0" y="0"/>
                </a:lnTo>
                <a:lnTo>
                  <a:pt x="0" y="7559992"/>
                </a:lnTo>
                <a:close/>
              </a:path>
            </a:pathLst>
          </a:custGeom>
          <a:solidFill>
            <a:srgbClr val="0A7380"/>
          </a:solidFill>
          <a:ln w="9525">
            <a:noFill/>
            <a:round/>
            <a:headEnd/>
            <a:tailEnd/>
          </a:ln>
        </p:spPr>
        <p:txBody>
          <a:bodyPr lIns="0" tIns="0" rIns="0" bIns="0"/>
          <a:lstStyle/>
          <a:p>
            <a:endParaRPr lang="fr-FR" sz="1800"/>
          </a:p>
        </p:txBody>
      </p:sp>
      <p:pic>
        <p:nvPicPr>
          <p:cNvPr id="1026" name="Picture 2"/>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14543"/>
          <a:stretch/>
        </p:blipFill>
        <p:spPr bwMode="auto">
          <a:xfrm>
            <a:off x="2029885" y="0"/>
            <a:ext cx="10162113"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userDrawn="1"/>
        </p:nvPicPr>
        <p:blipFill>
          <a:blip r:embed="rId3" cstate="print"/>
          <a:srcRect/>
          <a:stretch>
            <a:fillRect/>
          </a:stretch>
        </p:blipFill>
        <p:spPr bwMode="auto">
          <a:xfrm>
            <a:off x="528000" y="396000"/>
            <a:ext cx="748350" cy="792000"/>
          </a:xfrm>
          <a:prstGeom prst="rect">
            <a:avLst/>
          </a:prstGeom>
          <a:noFill/>
          <a:ln w="9525">
            <a:noFill/>
            <a:miter lim="800000"/>
            <a:headEnd/>
            <a:tailEnd/>
          </a:ln>
        </p:spPr>
      </p:pic>
    </p:spTree>
    <p:extLst>
      <p:ext uri="{BB962C8B-B14F-4D97-AF65-F5344CB8AC3E}">
        <p14:creationId xmlns:p14="http://schemas.microsoft.com/office/powerpoint/2010/main" val="412076300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6_Titre seul">
    <p:spTree>
      <p:nvGrpSpPr>
        <p:cNvPr id="1" name=""/>
        <p:cNvGrpSpPr/>
        <p:nvPr/>
      </p:nvGrpSpPr>
      <p:grpSpPr>
        <a:xfrm>
          <a:off x="0" y="0"/>
          <a:ext cx="0" cy="0"/>
          <a:chOff x="0" y="0"/>
          <a:chExt cx="0" cy="0"/>
        </a:xfrm>
      </p:grpSpPr>
      <p:sp>
        <p:nvSpPr>
          <p:cNvPr id="2" name="bk object 16"/>
          <p:cNvSpPr>
            <a:spLocks/>
          </p:cNvSpPr>
          <p:nvPr userDrawn="1"/>
        </p:nvSpPr>
        <p:spPr bwMode="auto">
          <a:xfrm>
            <a:off x="0" y="1"/>
            <a:ext cx="12192000" cy="6858000"/>
          </a:xfrm>
          <a:custGeom>
            <a:avLst/>
            <a:gdLst>
              <a:gd name="T0" fmla="*/ 0 w 10692130"/>
              <a:gd name="T1" fmla="*/ 28 h 7560309"/>
              <a:gd name="T2" fmla="*/ 7838 w 10692130"/>
              <a:gd name="T3" fmla="*/ 28 h 7560309"/>
              <a:gd name="T4" fmla="*/ 7838 w 10692130"/>
              <a:gd name="T5" fmla="*/ 0 h 7560309"/>
              <a:gd name="T6" fmla="*/ 0 w 10692130"/>
              <a:gd name="T7" fmla="*/ 0 h 7560309"/>
              <a:gd name="T8" fmla="*/ 0 w 10692130"/>
              <a:gd name="T9" fmla="*/ 28 h 75603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692130" h="7560309">
                <a:moveTo>
                  <a:pt x="0" y="7559992"/>
                </a:moveTo>
                <a:lnTo>
                  <a:pt x="10692003" y="7559992"/>
                </a:lnTo>
                <a:lnTo>
                  <a:pt x="10692003" y="0"/>
                </a:lnTo>
                <a:lnTo>
                  <a:pt x="0" y="0"/>
                </a:lnTo>
                <a:lnTo>
                  <a:pt x="0" y="7559992"/>
                </a:lnTo>
                <a:close/>
              </a:path>
            </a:pathLst>
          </a:custGeom>
          <a:solidFill>
            <a:srgbClr val="0A7380"/>
          </a:solidFill>
          <a:ln w="9525">
            <a:noFill/>
            <a:round/>
            <a:headEnd/>
            <a:tailEnd/>
          </a:ln>
        </p:spPr>
        <p:txBody>
          <a:bodyPr lIns="0" tIns="0" rIns="0" bIns="0"/>
          <a:lstStyle/>
          <a:p>
            <a:endParaRPr lang="fr-FR" sz="1800"/>
          </a:p>
        </p:txBody>
      </p:sp>
      <p:pic>
        <p:nvPicPr>
          <p:cNvPr id="5" name="Picture 5"/>
          <p:cNvPicPr>
            <a:picLocks noChangeAspect="1" noChangeArrowheads="1"/>
          </p:cNvPicPr>
          <p:nvPr userDrawn="1"/>
        </p:nvPicPr>
        <p:blipFill rotWithShape="1">
          <a:blip r:embed="rId2" cstate="print"/>
          <a:srcRect l="25529" b="25009"/>
          <a:stretch/>
        </p:blipFill>
        <p:spPr bwMode="auto">
          <a:xfrm>
            <a:off x="0" y="1589792"/>
            <a:ext cx="7767179" cy="5275082"/>
          </a:xfrm>
          <a:prstGeom prst="rect">
            <a:avLst/>
          </a:prstGeom>
          <a:noFill/>
          <a:ln w="9525">
            <a:noFill/>
            <a:miter lim="800000"/>
            <a:headEnd/>
            <a:tailEnd/>
          </a:ln>
        </p:spPr>
      </p:pic>
      <p:pic>
        <p:nvPicPr>
          <p:cNvPr id="7" name="Picture 2"/>
          <p:cNvPicPr>
            <a:picLocks noChangeAspect="1" noChangeArrowheads="1"/>
          </p:cNvPicPr>
          <p:nvPr userDrawn="1"/>
        </p:nvPicPr>
        <p:blipFill>
          <a:blip r:embed="rId3" cstate="print"/>
          <a:srcRect/>
          <a:stretch>
            <a:fillRect/>
          </a:stretch>
        </p:blipFill>
        <p:spPr bwMode="auto">
          <a:xfrm>
            <a:off x="528000" y="396000"/>
            <a:ext cx="729300" cy="792000"/>
          </a:xfrm>
          <a:prstGeom prst="rect">
            <a:avLst/>
          </a:prstGeom>
          <a:noFill/>
          <a:ln w="9525">
            <a:noFill/>
            <a:miter lim="800000"/>
            <a:headEnd/>
            <a:tailEnd/>
          </a:ln>
        </p:spPr>
      </p:pic>
    </p:spTree>
    <p:extLst>
      <p:ext uri="{BB962C8B-B14F-4D97-AF65-F5344CB8AC3E}">
        <p14:creationId xmlns:p14="http://schemas.microsoft.com/office/powerpoint/2010/main" val="2633924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Histogram x2">
    <p:spTree>
      <p:nvGrpSpPr>
        <p:cNvPr id="1" name=""/>
        <p:cNvGrpSpPr/>
        <p:nvPr/>
      </p:nvGrpSpPr>
      <p:grpSpPr>
        <a:xfrm>
          <a:off x="0" y="0"/>
          <a:ext cx="0" cy="0"/>
          <a:chOff x="0" y="0"/>
          <a:chExt cx="0" cy="0"/>
        </a:xfrm>
      </p:grpSpPr>
      <p:sp>
        <p:nvSpPr>
          <p:cNvPr id="11" name="Sommaire"/>
          <p:cNvSpPr>
            <a:spLocks noGrp="1"/>
          </p:cNvSpPr>
          <p:nvPr>
            <p:ph type="title"/>
          </p:nvPr>
        </p:nvSpPr>
        <p:spPr>
          <a:xfrm>
            <a:off x="312000" y="274638"/>
            <a:ext cx="11760000" cy="470429"/>
          </a:xfrm>
          <a:prstGeom prst="rect">
            <a:avLst/>
          </a:prstGeom>
        </p:spPr>
        <p:txBody>
          <a:bodyPr lIns="0" tIns="0" rIns="0" bIns="0" anchor="ctr">
            <a:noAutofit/>
          </a:bodyPr>
          <a:lstStyle>
            <a:lvl1pPr algn="l">
              <a:defRPr sz="3200">
                <a:solidFill>
                  <a:schemeClr val="accent3"/>
                </a:solidFill>
                <a:latin typeface="Meiryo UI" panose="020B0604030504040204" pitchFamily="50" charset="-128"/>
                <a:cs typeface="Arial" pitchFamily="34" charset="0"/>
              </a:defRPr>
            </a:lvl1pPr>
          </a:lstStyle>
          <a:p>
            <a:r>
              <a:rPr lang="fr-FR" noProof="0"/>
              <a:t>Modifiez le style du titre</a:t>
            </a:r>
          </a:p>
        </p:txBody>
      </p:sp>
      <p:sp>
        <p:nvSpPr>
          <p:cNvPr id="12" name="Espace réservé du texte 4"/>
          <p:cNvSpPr>
            <a:spLocks noGrp="1"/>
          </p:cNvSpPr>
          <p:nvPr>
            <p:ph type="body" sz="quarter" idx="11"/>
          </p:nvPr>
        </p:nvSpPr>
        <p:spPr>
          <a:xfrm>
            <a:off x="311999" y="762274"/>
            <a:ext cx="11760000" cy="380727"/>
          </a:xfrm>
          <a:prstGeom prst="rect">
            <a:avLst/>
          </a:prstGeom>
        </p:spPr>
        <p:txBody>
          <a:bodyPr lIns="0" tIns="0" rIns="0" bIns="0" anchor="ctr">
            <a:noAutofit/>
          </a:bodyPr>
          <a:lstStyle>
            <a:lvl1pPr marL="0" marR="0" indent="0" algn="l" defTabSz="1218267" rtl="0" eaLnBrk="0" fontAlgn="base" latinLnBrk="0" hangingPunct="0">
              <a:lnSpc>
                <a:spcPct val="100000"/>
              </a:lnSpc>
              <a:spcBef>
                <a:spcPct val="20000"/>
              </a:spcBef>
              <a:spcAft>
                <a:spcPct val="0"/>
              </a:spcAft>
              <a:buClrTx/>
              <a:buSzTx/>
              <a:buFont typeface="Arial" charset="0"/>
              <a:buNone/>
              <a:tabLst/>
              <a:defRPr sz="2400">
                <a:solidFill>
                  <a:schemeClr val="tx1"/>
                </a:solidFill>
                <a:latin typeface="Meiryo UI" panose="020B0604030504040204" pitchFamily="50" charset="-128"/>
                <a:cs typeface="Arial" pitchFamily="34" charset="0"/>
              </a:defRPr>
            </a:lvl1pPr>
          </a:lstStyle>
          <a:p>
            <a:pPr lvl="0"/>
            <a:r>
              <a:rPr lang="fr-FR" noProof="0"/>
              <a:t>Modifiez les styles du texte du masque</a:t>
            </a:r>
          </a:p>
        </p:txBody>
      </p:sp>
      <p:sp>
        <p:nvSpPr>
          <p:cNvPr id="5" name="Espace réservé pour une image  4"/>
          <p:cNvSpPr>
            <a:spLocks noGrp="1"/>
          </p:cNvSpPr>
          <p:nvPr>
            <p:ph type="pic" sz="quarter" idx="21"/>
          </p:nvPr>
        </p:nvSpPr>
        <p:spPr>
          <a:xfrm>
            <a:off x="6441018" y="1501423"/>
            <a:ext cx="5099049" cy="4025900"/>
          </a:xfrm>
          <a:prstGeom prst="rect">
            <a:avLst/>
          </a:prstGeom>
        </p:spPr>
        <p:txBody>
          <a:bodyPr anchor="ctr"/>
          <a:lstStyle>
            <a:lvl1pPr marL="0" indent="0" algn="ctr">
              <a:buFontTx/>
              <a:buNone/>
              <a:defRPr>
                <a:latin typeface="Meiryo UI" panose="020B0604030504040204" pitchFamily="50" charset="-128"/>
              </a:defRPr>
            </a:lvl1pPr>
          </a:lstStyle>
          <a:p>
            <a:pPr lvl="0"/>
            <a:r>
              <a:rPr lang="fr-FR" noProof="0"/>
              <a:t>Cliquez sur l'icône pour ajouter une image</a:t>
            </a:r>
          </a:p>
        </p:txBody>
      </p:sp>
      <p:sp>
        <p:nvSpPr>
          <p:cNvPr id="8" name="Espace réservé du texte 11"/>
          <p:cNvSpPr>
            <a:spLocks noGrp="1"/>
          </p:cNvSpPr>
          <p:nvPr>
            <p:ph type="body" sz="quarter" idx="20"/>
          </p:nvPr>
        </p:nvSpPr>
        <p:spPr>
          <a:xfrm>
            <a:off x="313717" y="1503977"/>
            <a:ext cx="6000000" cy="4819487"/>
          </a:xfrm>
          <a:prstGeom prst="rect">
            <a:avLst/>
          </a:prstGeom>
        </p:spPr>
        <p:txBody>
          <a:bodyPr vert="horz" lIns="0" tIns="0" rIns="0" bIns="0"/>
          <a:lstStyle>
            <a:lvl1pPr marL="421211" indent="-421211">
              <a:buSzPct val="120000"/>
              <a:buFontTx/>
              <a:buBlip>
                <a:blip r:embed="rId2"/>
              </a:buBlip>
              <a:defRPr sz="2133" baseline="0">
                <a:solidFill>
                  <a:schemeClr val="tx1"/>
                </a:solidFill>
                <a:latin typeface="Meiryo UI" panose="020B0604030504040204" pitchFamily="50" charset="-128"/>
                <a:cs typeface="Arial"/>
              </a:defRPr>
            </a:lvl1pPr>
            <a:lvl2pPr marL="842420" indent="-284937">
              <a:buClr>
                <a:schemeClr val="accent3"/>
              </a:buClr>
              <a:buSzPct val="100000"/>
              <a:buFont typeface="Wingdings" pitchFamily="2" charset="2"/>
              <a:buChar char="à"/>
              <a:defRPr sz="1867" baseline="0">
                <a:solidFill>
                  <a:schemeClr val="tx1"/>
                </a:solidFill>
                <a:latin typeface="Meiryo UI" panose="020B0604030504040204" pitchFamily="50" charset="-128"/>
                <a:cs typeface="Arial"/>
              </a:defRPr>
            </a:lvl2pPr>
            <a:lvl3pPr marL="1263631" indent="-284937">
              <a:buClr>
                <a:schemeClr val="accent3"/>
              </a:buClr>
              <a:buSzPct val="100000"/>
              <a:buFont typeface="Source Sans Pro" pitchFamily="34" charset="0"/>
              <a:buChar char="–"/>
              <a:defRPr sz="1733" i="1" baseline="0">
                <a:solidFill>
                  <a:schemeClr val="tx1"/>
                </a:solidFill>
                <a:latin typeface="Meiryo UI" panose="020B0604030504040204" pitchFamily="50" charset="-128"/>
                <a:cs typeface="Arial"/>
              </a:defRPr>
            </a:lvl3pPr>
            <a:lvl4pPr marL="1536179" indent="-272548">
              <a:buClr>
                <a:schemeClr val="accent3"/>
              </a:buClr>
              <a:buFont typeface="Arial" pitchFamily="34" charset="0"/>
              <a:buChar char="•"/>
              <a:defRPr sz="1200" baseline="0">
                <a:solidFill>
                  <a:schemeClr val="tx1"/>
                </a:solidFill>
                <a:latin typeface="Meiryo UI" panose="020B0604030504040204" pitchFamily="50" charset="-128"/>
              </a:defRPr>
            </a:lvl4pPr>
            <a:lvl5pPr marL="1821116" indent="-284937">
              <a:buClr>
                <a:schemeClr val="accent3"/>
              </a:buClr>
              <a:buFont typeface="Open Sans" pitchFamily="34" charset="0"/>
              <a:buChar char="&gt;"/>
              <a:defRPr sz="933">
                <a:solidFill>
                  <a:schemeClr val="tx1"/>
                </a:solidFill>
                <a:latin typeface="Meiryo UI" panose="020B0604030504040204" pitchFamily="50" charset="-128"/>
              </a:defRPr>
            </a:lvl5pPr>
          </a:lstStyle>
          <a:p>
            <a:pPr lvl="0"/>
            <a:r>
              <a:rPr lang="fr-FR" noProof="0"/>
              <a:t>Modifiez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6" name="Espace réservé de la date 1">
            <a:extLst>
              <a:ext uri="{FF2B5EF4-FFF2-40B4-BE49-F238E27FC236}">
                <a16:creationId xmlns:a16="http://schemas.microsoft.com/office/drawing/2014/main" id="{7E1D4296-BCCA-4B15-A6AE-88877EFC342A}"/>
              </a:ext>
            </a:extLst>
          </p:cNvPr>
          <p:cNvSpPr>
            <a:spLocks noGrp="1"/>
          </p:cNvSpPr>
          <p:nvPr>
            <p:ph type="dt" sz="half" idx="22"/>
          </p:nvPr>
        </p:nvSpPr>
        <p:spPr/>
        <p:txBody>
          <a:bodyPr/>
          <a:lstStyle>
            <a:lvl1pPr>
              <a:defRPr/>
            </a:lvl1pPr>
          </a:lstStyle>
          <a:p>
            <a:pPr>
              <a:defRPr/>
            </a:pPr>
            <a:r>
              <a:rPr lang="en-US" altLang="ja-JP"/>
              <a:t>Title of the presentation l Date</a:t>
            </a:r>
            <a:endParaRPr lang="fr-FR"/>
          </a:p>
        </p:txBody>
      </p:sp>
      <p:sp>
        <p:nvSpPr>
          <p:cNvPr id="7" name="Espace réservé du pied de page 2">
            <a:extLst>
              <a:ext uri="{FF2B5EF4-FFF2-40B4-BE49-F238E27FC236}">
                <a16:creationId xmlns:a16="http://schemas.microsoft.com/office/drawing/2014/main" id="{F0D3263D-383D-43CC-A956-8C5B763AB7A9}"/>
              </a:ext>
            </a:extLst>
          </p:cNvPr>
          <p:cNvSpPr>
            <a:spLocks noGrp="1"/>
          </p:cNvSpPr>
          <p:nvPr>
            <p:ph type="ftr" sz="quarter" idx="23"/>
          </p:nvPr>
        </p:nvSpPr>
        <p:spPr/>
        <p:txBody>
          <a:bodyPr/>
          <a:lstStyle>
            <a:lvl1pPr>
              <a:defRPr/>
            </a:lvl1pPr>
          </a:lstStyle>
          <a:p>
            <a:pPr>
              <a:defRPr/>
            </a:pPr>
            <a:r>
              <a:rPr lang="fr-FR"/>
              <a:t>Internal Use Only</a:t>
            </a:r>
          </a:p>
        </p:txBody>
      </p:sp>
    </p:spTree>
    <p:extLst>
      <p:ext uri="{BB962C8B-B14F-4D97-AF65-F5344CB8AC3E}">
        <p14:creationId xmlns:p14="http://schemas.microsoft.com/office/powerpoint/2010/main" val="145448075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2_タイトルとコンテンツ">
    <p:spTree>
      <p:nvGrpSpPr>
        <p:cNvPr id="1" name=""/>
        <p:cNvGrpSpPr/>
        <p:nvPr/>
      </p:nvGrpSpPr>
      <p:grpSpPr>
        <a:xfrm>
          <a:off x="0" y="0"/>
          <a:ext cx="0" cy="0"/>
          <a:chOff x="0" y="0"/>
          <a:chExt cx="0" cy="0"/>
        </a:xfrm>
      </p:grpSpPr>
      <p:pic>
        <p:nvPicPr>
          <p:cNvPr id="3" name="Logo AXA" descr="\\Mac\AllFiles\Volumes\DOSSIERS EN COURS\17_1098 AXA_Creation_gabarits\elements\png\new_logo_axa_rgb.png">
            <a:extLst>
              <a:ext uri="{FF2B5EF4-FFF2-40B4-BE49-F238E27FC236}">
                <a16:creationId xmlns:a16="http://schemas.microsoft.com/office/drawing/2014/main" id="{175A5E45-57CA-43E6-86CA-2EBF6C16DD6E}"/>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768667" y="6563785"/>
            <a:ext cx="220133" cy="179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Sommaire"/>
          <p:cNvSpPr>
            <a:spLocks noGrp="1"/>
          </p:cNvSpPr>
          <p:nvPr>
            <p:ph type="title"/>
          </p:nvPr>
        </p:nvSpPr>
        <p:spPr>
          <a:xfrm>
            <a:off x="365195" y="428782"/>
            <a:ext cx="11461612" cy="400111"/>
          </a:xfrm>
          <a:prstGeom prst="rect">
            <a:avLst/>
          </a:prstGeom>
        </p:spPr>
        <p:txBody>
          <a:bodyPr lIns="0" tIns="0" rIns="0" bIns="0" anchor="t"/>
          <a:lstStyle>
            <a:lvl1pPr algn="l">
              <a:defRPr sz="2600">
                <a:solidFill>
                  <a:srgbClr val="00008F"/>
                </a:solidFill>
                <a:latin typeface="Meiryo UI" panose="020B0604030504040204" pitchFamily="50" charset="-128"/>
                <a:ea typeface="Meiryo UI" panose="020B0604030504040204" pitchFamily="50" charset="-128"/>
                <a:cs typeface="Meiryo UI" panose="020B0604030504040204" pitchFamily="50" charset="-128"/>
              </a:defRPr>
            </a:lvl1pPr>
          </a:lstStyle>
          <a:p>
            <a:r>
              <a:rPr lang="ja-JP" altLang="en-US" noProof="0"/>
              <a:t>マスター タイトルの書式設定</a:t>
            </a:r>
            <a:endParaRPr lang="en-GB" noProof="0"/>
          </a:p>
        </p:txBody>
      </p:sp>
      <p:sp>
        <p:nvSpPr>
          <p:cNvPr id="4" name="Espace réservé du numéro de diapositive 4">
            <a:extLst>
              <a:ext uri="{FF2B5EF4-FFF2-40B4-BE49-F238E27FC236}">
                <a16:creationId xmlns:a16="http://schemas.microsoft.com/office/drawing/2014/main" id="{ACA561A9-9A3A-4745-9AD8-7516AFA9837F}"/>
              </a:ext>
            </a:extLst>
          </p:cNvPr>
          <p:cNvSpPr>
            <a:spLocks noGrp="1"/>
          </p:cNvSpPr>
          <p:nvPr>
            <p:ph type="sldNum" sz="quarter" idx="10"/>
          </p:nvPr>
        </p:nvSpPr>
        <p:spPr>
          <a:xfrm>
            <a:off x="171451" y="6407151"/>
            <a:ext cx="721783" cy="224367"/>
          </a:xfrm>
          <a:prstGeom prst="rect">
            <a:avLst/>
          </a:prstGeom>
        </p:spPr>
        <p:txBody>
          <a:bodyPr vert="horz" wrap="square" lIns="91440" tIns="45720" rIns="91440" bIns="45720" numCol="1" anchor="ctr" anchorCtr="0" compatLnSpc="1">
            <a:prstTxWarp prst="textNoShape">
              <a:avLst/>
            </a:prstTxWarp>
          </a:bodyPr>
          <a:lstStyle>
            <a:lvl1pPr algn="ctr">
              <a:defRPr>
                <a:latin typeface="Meiryo UI" panose="020B0604030504040204" pitchFamily="50" charset="-128"/>
                <a:ea typeface="ＭＳ Ｐゴシック" panose="020B0600070205080204" pitchFamily="50" charset="-128"/>
              </a:defRPr>
            </a:lvl1pPr>
          </a:lstStyle>
          <a:p>
            <a:fld id="{617B6B4F-B3AD-4830-9867-3A68E9D64E6C}" type="slidenum">
              <a:rPr lang="en-GB" altLang="ja-JP"/>
              <a:pPr/>
              <a:t>‹#›</a:t>
            </a:fld>
            <a:endParaRPr lang="en-GB" altLang="ja-JP"/>
          </a:p>
        </p:txBody>
      </p:sp>
    </p:spTree>
    <p:extLst>
      <p:ext uri="{BB962C8B-B14F-4D97-AF65-F5344CB8AC3E}">
        <p14:creationId xmlns:p14="http://schemas.microsoft.com/office/powerpoint/2010/main" val="299589763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_Diapositive de titre">
    <p:bg>
      <p:bgRef idx="1001">
        <a:schemeClr val="bg1"/>
      </p:bgRef>
    </p:bg>
    <p:spTree>
      <p:nvGrpSpPr>
        <p:cNvPr id="1" name=""/>
        <p:cNvGrpSpPr/>
        <p:nvPr/>
      </p:nvGrpSpPr>
      <p:grpSpPr>
        <a:xfrm>
          <a:off x="0" y="0"/>
          <a:ext cx="0" cy="0"/>
          <a:chOff x="0" y="0"/>
          <a:chExt cx="0" cy="0"/>
        </a:xfrm>
      </p:grpSpPr>
      <p:sp>
        <p:nvSpPr>
          <p:cNvPr id="8" name="Sommaire"/>
          <p:cNvSpPr>
            <a:spLocks noGrp="1" noChangeAspect="1"/>
          </p:cNvSpPr>
          <p:nvPr>
            <p:ph type="title" hasCustomPrompt="1"/>
          </p:nvPr>
        </p:nvSpPr>
        <p:spPr>
          <a:xfrm>
            <a:off x="336000" y="274638"/>
            <a:ext cx="11520000" cy="338828"/>
          </a:xfrm>
          <a:prstGeom prst="rect">
            <a:avLst/>
          </a:prstGeom>
        </p:spPr>
        <p:txBody>
          <a:bodyPr lIns="0" tIns="0" rIns="0" bIns="0" anchor="t"/>
          <a:lstStyle>
            <a:lvl1pPr algn="l">
              <a:defRPr sz="2400">
                <a:solidFill>
                  <a:srgbClr val="00008F"/>
                </a:solidFill>
                <a:latin typeface="源ノ角ゴシック Normal" pitchFamily="34" charset="-128"/>
                <a:ea typeface="源ノ角ゴシック Normal" pitchFamily="34" charset="-128"/>
              </a:defRPr>
            </a:lvl1pPr>
          </a:lstStyle>
          <a:p>
            <a:r>
              <a:rPr lang="en-GB" noProof="0"/>
              <a:t>Click to edit Master title style</a:t>
            </a:r>
          </a:p>
        </p:txBody>
      </p:sp>
      <p:sp>
        <p:nvSpPr>
          <p:cNvPr id="9" name="Espace réservé du texte 4"/>
          <p:cNvSpPr>
            <a:spLocks noGrp="1" noChangeAspect="1"/>
          </p:cNvSpPr>
          <p:nvPr>
            <p:ph type="body" sz="quarter" idx="11" hasCustomPrompt="1"/>
          </p:nvPr>
        </p:nvSpPr>
        <p:spPr>
          <a:xfrm>
            <a:off x="336000" y="660777"/>
            <a:ext cx="11520000" cy="254124"/>
          </a:xfrm>
          <a:prstGeom prst="rect">
            <a:avLst/>
          </a:prstGeom>
        </p:spPr>
        <p:txBody>
          <a:bodyPr lIns="0" tIns="0" rIns="0" bIns="0" anchor="t"/>
          <a:lstStyle>
            <a:lvl1pPr marL="0" indent="0">
              <a:buNone/>
              <a:defRPr sz="1800">
                <a:solidFill>
                  <a:srgbClr val="027180"/>
                </a:solidFill>
                <a:latin typeface="源ノ角ゴシック Normal" pitchFamily="34" charset="-128"/>
                <a:ea typeface="源ノ角ゴシック Normal" pitchFamily="34" charset="-128"/>
              </a:defRPr>
            </a:lvl1pPr>
          </a:lstStyle>
          <a:p>
            <a:pPr lvl="0"/>
            <a:r>
              <a:rPr lang="en-GB" noProof="0"/>
              <a:t>Click to edit Master text styles</a:t>
            </a:r>
          </a:p>
        </p:txBody>
      </p:sp>
      <p:pic>
        <p:nvPicPr>
          <p:cNvPr id="10" name="Logo AXA" descr="\\Mac\AllFiles\Volumes\DOSSIERS EN COURS\17_1098 AXA_Creation_gabarits\elements\png\new_logo_axa_rgb.png"/>
          <p:cNvPicPr>
            <a:picLocks noChangeAspect="1" noChangeArrowheads="1"/>
          </p:cNvPicPr>
          <p:nvPr userDrawn="1"/>
        </p:nvPicPr>
        <p:blipFill>
          <a:blip r:embed="rId2" cstate="print"/>
          <a:srcRect/>
          <a:stretch>
            <a:fillRect/>
          </a:stretch>
        </p:blipFill>
        <p:spPr bwMode="auto">
          <a:xfrm>
            <a:off x="11618383" y="6438242"/>
            <a:ext cx="336000" cy="252000"/>
          </a:xfrm>
          <a:prstGeom prst="rect">
            <a:avLst/>
          </a:prstGeom>
          <a:noFill/>
          <a:ln w="9525">
            <a:noFill/>
            <a:miter lim="800000"/>
            <a:headEnd/>
            <a:tailEnd/>
          </a:ln>
        </p:spPr>
      </p:pic>
      <p:sp>
        <p:nvSpPr>
          <p:cNvPr id="20" name="Espace réservé du numéro de diapositive 4"/>
          <p:cNvSpPr>
            <a:spLocks noGrp="1"/>
          </p:cNvSpPr>
          <p:nvPr>
            <p:ph type="sldNum" sz="quarter" idx="4"/>
          </p:nvPr>
        </p:nvSpPr>
        <p:spPr>
          <a:xfrm>
            <a:off x="311151" y="6542088"/>
            <a:ext cx="287867" cy="144462"/>
          </a:xfrm>
          <a:prstGeom prst="rect">
            <a:avLst/>
          </a:prstGeom>
        </p:spPr>
        <p:txBody>
          <a:bodyPr vert="horz" wrap="square" lIns="0" tIns="0" rIns="0" bIns="0" numCol="1" anchor="b" anchorCtr="0" compatLnSpc="1">
            <a:prstTxWarp prst="textNoShape">
              <a:avLst/>
            </a:prstTxWarp>
          </a:bodyPr>
          <a:lstStyle>
            <a:lvl1pPr>
              <a:defRPr sz="900">
                <a:latin typeface="源ノ角ゴシック Normal" pitchFamily="34" charset="-128"/>
                <a:ea typeface="源ノ角ゴシック Normal" pitchFamily="34" charset="-128"/>
              </a:defRPr>
            </a:lvl1pPr>
          </a:lstStyle>
          <a:p>
            <a:fld id="{AB4D0077-BF62-4615-B421-B126B085B149}" type="slidenum">
              <a:rPr lang="en-GB" smtClean="0"/>
              <a:pPr/>
              <a:t>‹#›</a:t>
            </a:fld>
            <a:endParaRPr lang="en-GB"/>
          </a:p>
        </p:txBody>
      </p:sp>
      <p:sp>
        <p:nvSpPr>
          <p:cNvPr id="21" name="Espace réservé de la date 1"/>
          <p:cNvSpPr>
            <a:spLocks noGrp="1"/>
          </p:cNvSpPr>
          <p:nvPr>
            <p:ph type="dt" sz="half" idx="2"/>
          </p:nvPr>
        </p:nvSpPr>
        <p:spPr>
          <a:xfrm>
            <a:off x="520700" y="6499828"/>
            <a:ext cx="2429933" cy="233362"/>
          </a:xfrm>
          <a:prstGeom prst="rect">
            <a:avLst/>
          </a:prstGeom>
        </p:spPr>
        <p:txBody>
          <a:bodyPr vert="horz" lIns="91440" tIns="45720" rIns="91440" bIns="45720" rtlCol="0" anchor="ctr"/>
          <a:lstStyle>
            <a:lvl1pPr algn="l">
              <a:defRPr sz="900">
                <a:solidFill>
                  <a:schemeClr val="tx1"/>
                </a:solidFill>
                <a:latin typeface="源ノ角ゴシック Normal" pitchFamily="34" charset="-128"/>
                <a:ea typeface="源ノ角ゴシック Normal" pitchFamily="34" charset="-128"/>
              </a:defRPr>
            </a:lvl1pPr>
          </a:lstStyle>
          <a:p>
            <a:r>
              <a:rPr lang="en-US" altLang="ja-JP"/>
              <a:t>Title of the presentation l Date</a:t>
            </a:r>
            <a:endParaRPr lang="fr-FR"/>
          </a:p>
        </p:txBody>
      </p:sp>
      <p:sp>
        <p:nvSpPr>
          <p:cNvPr id="22" name="Espace réservé du pied de page 2"/>
          <p:cNvSpPr>
            <a:spLocks noGrp="1"/>
          </p:cNvSpPr>
          <p:nvPr>
            <p:ph type="ftr" sz="quarter" idx="3"/>
          </p:nvPr>
        </p:nvSpPr>
        <p:spPr>
          <a:xfrm>
            <a:off x="4446059" y="6499828"/>
            <a:ext cx="3299883" cy="233362"/>
          </a:xfrm>
          <a:prstGeom prst="rect">
            <a:avLst/>
          </a:prstGeom>
        </p:spPr>
        <p:txBody>
          <a:bodyPr vert="horz" lIns="91440" tIns="45720" rIns="91440" bIns="45720" rtlCol="0" anchor="ctr"/>
          <a:lstStyle>
            <a:lvl1pPr algn="ctr">
              <a:defRPr sz="900">
                <a:solidFill>
                  <a:srgbClr val="FF0000"/>
                </a:solidFill>
                <a:latin typeface="源ノ角ゴシック Normal" pitchFamily="34" charset="-128"/>
                <a:ea typeface="源ノ角ゴシック Normal" pitchFamily="34" charset="-128"/>
              </a:defRPr>
            </a:lvl1pPr>
          </a:lstStyle>
          <a:p>
            <a:r>
              <a:rPr lang="fr-FR"/>
              <a:t>Internal Use Only</a:t>
            </a:r>
          </a:p>
        </p:txBody>
      </p:sp>
    </p:spTree>
    <p:extLst>
      <p:ext uri="{BB962C8B-B14F-4D97-AF65-F5344CB8AC3E}">
        <p14:creationId xmlns:p14="http://schemas.microsoft.com/office/powerpoint/2010/main" val="834505247"/>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_Titre et contenu">
    <p:spTree>
      <p:nvGrpSpPr>
        <p:cNvPr id="1" name=""/>
        <p:cNvGrpSpPr/>
        <p:nvPr/>
      </p:nvGrpSpPr>
      <p:grpSpPr>
        <a:xfrm>
          <a:off x="0" y="0"/>
          <a:ext cx="0" cy="0"/>
          <a:chOff x="0" y="0"/>
          <a:chExt cx="0" cy="0"/>
        </a:xfrm>
      </p:grpSpPr>
      <p:sp>
        <p:nvSpPr>
          <p:cNvPr id="7" name="Sommaire"/>
          <p:cNvSpPr>
            <a:spLocks noGrp="1" noChangeAspect="1"/>
          </p:cNvSpPr>
          <p:nvPr>
            <p:ph type="title" hasCustomPrompt="1"/>
          </p:nvPr>
        </p:nvSpPr>
        <p:spPr>
          <a:xfrm>
            <a:off x="336000" y="274638"/>
            <a:ext cx="11520000" cy="338828"/>
          </a:xfrm>
          <a:prstGeom prst="rect">
            <a:avLst/>
          </a:prstGeom>
        </p:spPr>
        <p:txBody>
          <a:bodyPr lIns="0" tIns="0" rIns="0" bIns="0" anchor="t"/>
          <a:lstStyle>
            <a:lvl1pPr algn="l">
              <a:defRPr sz="2400">
                <a:solidFill>
                  <a:srgbClr val="00008F"/>
                </a:solidFill>
                <a:latin typeface="源ノ角ゴシック Normal" pitchFamily="34" charset="-128"/>
                <a:ea typeface="源ノ角ゴシック Normal" pitchFamily="34" charset="-128"/>
              </a:defRPr>
            </a:lvl1pPr>
          </a:lstStyle>
          <a:p>
            <a:r>
              <a:rPr lang="en-GB" noProof="0"/>
              <a:t>Click to edit Master title style</a:t>
            </a:r>
          </a:p>
        </p:txBody>
      </p:sp>
      <p:pic>
        <p:nvPicPr>
          <p:cNvPr id="10" name="Logo AXA" descr="\\Mac\AllFiles\Volumes\DOSSIERS EN COURS\17_1098 AXA_Creation_gabarits\elements\png\new_logo_axa_rgb.png"/>
          <p:cNvPicPr>
            <a:picLocks noChangeAspect="1" noChangeArrowheads="1"/>
          </p:cNvPicPr>
          <p:nvPr userDrawn="1"/>
        </p:nvPicPr>
        <p:blipFill>
          <a:blip r:embed="rId2" cstate="print"/>
          <a:srcRect/>
          <a:stretch>
            <a:fillRect/>
          </a:stretch>
        </p:blipFill>
        <p:spPr bwMode="auto">
          <a:xfrm>
            <a:off x="11618383" y="6438242"/>
            <a:ext cx="336000" cy="252000"/>
          </a:xfrm>
          <a:prstGeom prst="rect">
            <a:avLst/>
          </a:prstGeom>
          <a:noFill/>
          <a:ln w="9525">
            <a:noFill/>
            <a:miter lim="800000"/>
            <a:headEnd/>
            <a:tailEnd/>
          </a:ln>
        </p:spPr>
      </p:pic>
      <p:sp>
        <p:nvSpPr>
          <p:cNvPr id="11" name="Espace réservé du numéro de diapositive 4"/>
          <p:cNvSpPr>
            <a:spLocks noGrp="1"/>
          </p:cNvSpPr>
          <p:nvPr>
            <p:ph type="sldNum" sz="quarter" idx="4"/>
          </p:nvPr>
        </p:nvSpPr>
        <p:spPr>
          <a:xfrm>
            <a:off x="311151" y="6542088"/>
            <a:ext cx="287867" cy="144462"/>
          </a:xfrm>
          <a:prstGeom prst="rect">
            <a:avLst/>
          </a:prstGeom>
        </p:spPr>
        <p:txBody>
          <a:bodyPr vert="horz" wrap="square" lIns="0" tIns="0" rIns="0" bIns="0" numCol="1" anchor="b" anchorCtr="0" compatLnSpc="1">
            <a:prstTxWarp prst="textNoShape">
              <a:avLst/>
            </a:prstTxWarp>
          </a:bodyPr>
          <a:lstStyle>
            <a:lvl1pPr>
              <a:defRPr sz="900">
                <a:latin typeface="源ノ角ゴシック Normal" pitchFamily="34" charset="-128"/>
                <a:ea typeface="源ノ角ゴシック Normal" pitchFamily="34" charset="-128"/>
              </a:defRPr>
            </a:lvl1pPr>
          </a:lstStyle>
          <a:p>
            <a:fld id="{AB4D0077-BF62-4615-B421-B126B085B149}" type="slidenum">
              <a:rPr lang="en-GB" smtClean="0"/>
              <a:pPr/>
              <a:t>‹#›</a:t>
            </a:fld>
            <a:endParaRPr lang="en-GB"/>
          </a:p>
        </p:txBody>
      </p:sp>
      <p:sp>
        <p:nvSpPr>
          <p:cNvPr id="12" name="Espace réservé de la date 1"/>
          <p:cNvSpPr>
            <a:spLocks noGrp="1"/>
          </p:cNvSpPr>
          <p:nvPr>
            <p:ph type="dt" sz="half" idx="2"/>
          </p:nvPr>
        </p:nvSpPr>
        <p:spPr>
          <a:xfrm>
            <a:off x="520700" y="6499828"/>
            <a:ext cx="2429933" cy="233362"/>
          </a:xfrm>
          <a:prstGeom prst="rect">
            <a:avLst/>
          </a:prstGeom>
        </p:spPr>
        <p:txBody>
          <a:bodyPr vert="horz" lIns="91440" tIns="45720" rIns="91440" bIns="45720" rtlCol="0" anchor="ctr"/>
          <a:lstStyle>
            <a:lvl1pPr algn="l">
              <a:defRPr sz="900">
                <a:solidFill>
                  <a:schemeClr val="tx1"/>
                </a:solidFill>
                <a:latin typeface="源ノ角ゴシック Normal" pitchFamily="34" charset="-128"/>
                <a:ea typeface="源ノ角ゴシック Normal" pitchFamily="34" charset="-128"/>
              </a:defRPr>
            </a:lvl1pPr>
          </a:lstStyle>
          <a:p>
            <a:r>
              <a:rPr lang="en-US" altLang="ja-JP"/>
              <a:t>Title of the presentation l Date</a:t>
            </a:r>
            <a:endParaRPr lang="fr-FR"/>
          </a:p>
        </p:txBody>
      </p:sp>
      <p:sp>
        <p:nvSpPr>
          <p:cNvPr id="14" name="Espace réservé du pied de page 2"/>
          <p:cNvSpPr>
            <a:spLocks noGrp="1"/>
          </p:cNvSpPr>
          <p:nvPr>
            <p:ph type="ftr" sz="quarter" idx="3"/>
          </p:nvPr>
        </p:nvSpPr>
        <p:spPr>
          <a:xfrm>
            <a:off x="4446059" y="6499828"/>
            <a:ext cx="3299883" cy="233362"/>
          </a:xfrm>
          <a:prstGeom prst="rect">
            <a:avLst/>
          </a:prstGeom>
        </p:spPr>
        <p:txBody>
          <a:bodyPr vert="horz" lIns="91440" tIns="45720" rIns="91440" bIns="45720" rtlCol="0" anchor="ctr"/>
          <a:lstStyle>
            <a:lvl1pPr algn="ctr">
              <a:defRPr sz="900">
                <a:solidFill>
                  <a:srgbClr val="FF0000"/>
                </a:solidFill>
                <a:latin typeface="源ノ角ゴシック Normal" pitchFamily="34" charset="-128"/>
                <a:ea typeface="源ノ角ゴシック Normal" pitchFamily="34" charset="-128"/>
              </a:defRPr>
            </a:lvl1pPr>
          </a:lstStyle>
          <a:p>
            <a:r>
              <a:rPr lang="fr-FR"/>
              <a:t>Internal Use Only</a:t>
            </a:r>
          </a:p>
        </p:txBody>
      </p:sp>
    </p:spTree>
    <p:extLst>
      <p:ext uri="{BB962C8B-B14F-4D97-AF65-F5344CB8AC3E}">
        <p14:creationId xmlns:p14="http://schemas.microsoft.com/office/powerpoint/2010/main" val="50671435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4"/>
          </p:nvPr>
        </p:nvSpPr>
        <p:spPr>
          <a:xfrm>
            <a:off x="311151" y="6542088"/>
            <a:ext cx="287867" cy="144462"/>
          </a:xfrm>
          <a:prstGeom prst="rect">
            <a:avLst/>
          </a:prstGeom>
        </p:spPr>
        <p:txBody>
          <a:bodyPr vert="horz" wrap="square" lIns="0" tIns="0" rIns="0" bIns="0" numCol="1" anchor="b" anchorCtr="0" compatLnSpc="1">
            <a:prstTxWarp prst="textNoShape">
              <a:avLst/>
            </a:prstTxWarp>
          </a:bodyPr>
          <a:lstStyle>
            <a:lvl1pPr>
              <a:defRPr sz="900">
                <a:latin typeface="源ノ角ゴシック Normal" pitchFamily="34" charset="-128"/>
                <a:ea typeface="源ノ角ゴシック Normal" pitchFamily="34" charset="-128"/>
              </a:defRPr>
            </a:lvl1pPr>
          </a:lstStyle>
          <a:p>
            <a:fld id="{AB4D0077-BF62-4615-B421-B126B085B149}" type="slidenum">
              <a:rPr lang="en-GB" smtClean="0"/>
              <a:pPr/>
              <a:t>‹#›</a:t>
            </a:fld>
            <a:endParaRPr lang="en-GB"/>
          </a:p>
        </p:txBody>
      </p:sp>
      <p:sp>
        <p:nvSpPr>
          <p:cNvPr id="6" name="Espace réservé de la date 1"/>
          <p:cNvSpPr>
            <a:spLocks noGrp="1"/>
          </p:cNvSpPr>
          <p:nvPr>
            <p:ph type="dt" sz="half" idx="2"/>
          </p:nvPr>
        </p:nvSpPr>
        <p:spPr>
          <a:xfrm>
            <a:off x="520700" y="6499828"/>
            <a:ext cx="2429933" cy="233362"/>
          </a:xfrm>
          <a:prstGeom prst="rect">
            <a:avLst/>
          </a:prstGeom>
        </p:spPr>
        <p:txBody>
          <a:bodyPr vert="horz" lIns="91440" tIns="45720" rIns="91440" bIns="45720" rtlCol="0" anchor="ctr"/>
          <a:lstStyle>
            <a:lvl1pPr algn="l">
              <a:defRPr sz="900">
                <a:solidFill>
                  <a:schemeClr val="tx1"/>
                </a:solidFill>
                <a:latin typeface="源ノ角ゴシック Normal" pitchFamily="34" charset="-128"/>
                <a:ea typeface="源ノ角ゴシック Normal" pitchFamily="34" charset="-128"/>
              </a:defRPr>
            </a:lvl1pPr>
          </a:lstStyle>
          <a:p>
            <a:r>
              <a:rPr lang="en-US" altLang="ja-JP"/>
              <a:t>Title of the presentation l Date</a:t>
            </a:r>
            <a:endParaRPr lang="fr-FR"/>
          </a:p>
        </p:txBody>
      </p:sp>
      <p:sp>
        <p:nvSpPr>
          <p:cNvPr id="7" name="Espace réservé du pied de page 2"/>
          <p:cNvSpPr>
            <a:spLocks noGrp="1"/>
          </p:cNvSpPr>
          <p:nvPr>
            <p:ph type="ftr" sz="quarter" idx="3"/>
          </p:nvPr>
        </p:nvSpPr>
        <p:spPr>
          <a:xfrm>
            <a:off x="4446059" y="6499828"/>
            <a:ext cx="3299883" cy="233362"/>
          </a:xfrm>
          <a:prstGeom prst="rect">
            <a:avLst/>
          </a:prstGeom>
        </p:spPr>
        <p:txBody>
          <a:bodyPr vert="horz" lIns="91440" tIns="45720" rIns="91440" bIns="45720" rtlCol="0" anchor="ctr"/>
          <a:lstStyle>
            <a:lvl1pPr algn="ctr">
              <a:defRPr sz="900">
                <a:solidFill>
                  <a:srgbClr val="FF0000"/>
                </a:solidFill>
                <a:latin typeface="源ノ角ゴシック Normal" pitchFamily="34" charset="-128"/>
                <a:ea typeface="源ノ角ゴシック Normal" pitchFamily="34" charset="-128"/>
              </a:defRPr>
            </a:lvl1pPr>
          </a:lstStyle>
          <a:p>
            <a:r>
              <a:rPr lang="fr-FR"/>
              <a:t>Internal Use Only</a:t>
            </a:r>
          </a:p>
        </p:txBody>
      </p:sp>
    </p:spTree>
    <p:extLst>
      <p:ext uri="{BB962C8B-B14F-4D97-AF65-F5344CB8AC3E}">
        <p14:creationId xmlns:p14="http://schemas.microsoft.com/office/powerpoint/2010/main" val="78667923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2119" y="1592"/>
          <a:ext cx="2116" cy="1587"/>
        </p:xfrm>
        <a:graphic>
          <a:graphicData uri="http://schemas.openxmlformats.org/presentationml/2006/ole">
            <mc:AlternateContent xmlns:mc="http://schemas.openxmlformats.org/markup-compatibility/2006">
              <mc:Choice xmlns:v="urn:schemas-microsoft-com:vml" Requires="v">
                <p:oleObj name="think-cell Slide" r:id="rId4" imgW="347" imgH="346" progId="TCLayout.ActiveDocument.1">
                  <p:embed/>
                </p:oleObj>
              </mc:Choice>
              <mc:Fallback>
                <p:oleObj name="think-cell Slide" r:id="rId4" imgW="347" imgH="346" progId="TCLayout.ActiveDocument.1">
                  <p:embed/>
                  <p:pic>
                    <p:nvPicPr>
                      <p:cNvPr id="3" name="Object 2" hidden="1"/>
                      <p:cNvPicPr/>
                      <p:nvPr/>
                    </p:nvPicPr>
                    <p:blipFill>
                      <a:blip r:embed="rId5"/>
                      <a:stretch>
                        <a:fillRect/>
                      </a:stretch>
                    </p:blipFill>
                    <p:spPr>
                      <a:xfrm>
                        <a:off x="2119" y="1592"/>
                        <a:ext cx="2116" cy="1587"/>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B1A76296-2E82-471D-A613-C7194FAED188}"/>
              </a:ext>
            </a:extLst>
          </p:cNvPr>
          <p:cNvSpPr/>
          <p:nvPr userDrawn="1">
            <p:custDataLst>
              <p:tags r:id="rId2"/>
            </p:custDataLst>
          </p:nvPr>
        </p:nvSpPr>
        <p:spPr>
          <a:xfrm>
            <a:off x="1" y="1"/>
            <a:ext cx="211667" cy="158751"/>
          </a:xfrm>
          <a:prstGeom prst="rect">
            <a:avLst/>
          </a:prstGeom>
          <a:solidFill>
            <a:schemeClr val="accent1"/>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en-US" sz="2000">
              <a:solidFill>
                <a:srgbClr val="000000"/>
              </a:solidFill>
              <a:sym typeface="Arial" panose="020B0604020202020204" pitchFamily="34" charset="0"/>
            </a:endParaRPr>
          </a:p>
        </p:txBody>
      </p:sp>
      <p:sp>
        <p:nvSpPr>
          <p:cNvPr id="6" name="Title">
            <a:extLst>
              <a:ext uri="{FF2B5EF4-FFF2-40B4-BE49-F238E27FC236}">
                <a16:creationId xmlns:a16="http://schemas.microsoft.com/office/drawing/2014/main" id="{0148F3EE-31E1-40FA-BA57-55058951413B}"/>
              </a:ext>
            </a:extLst>
          </p:cNvPr>
          <p:cNvSpPr>
            <a:spLocks noGrp="1" noChangeArrowheads="1"/>
          </p:cNvSpPr>
          <p:nvPr>
            <p:ph type="title"/>
          </p:nvPr>
        </p:nvSpPr>
        <p:spPr bwMode="auto">
          <a:xfrm>
            <a:off x="233259" y="219238"/>
            <a:ext cx="11725484" cy="6924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a:t>Click to edit Master title style</a:t>
            </a:r>
            <a:endParaRPr lang="en-US" noProof="0"/>
          </a:p>
        </p:txBody>
      </p:sp>
    </p:spTree>
    <p:extLst>
      <p:ext uri="{BB962C8B-B14F-4D97-AF65-F5344CB8AC3E}">
        <p14:creationId xmlns:p14="http://schemas.microsoft.com/office/powerpoint/2010/main" val="2082310432"/>
      </p:ext>
    </p:extLst>
  </p:cSld>
  <p:clrMapOvr>
    <a:masterClrMapping/>
  </p:clrMapOvr>
  <p:extLst>
    <p:ext uri="{DCECCB84-F9BA-43D5-87BE-67443E8EF086}">
      <p15:sldGuideLst xmlns:p15="http://schemas.microsoft.com/office/powerpoint/2012/main">
        <p15:guide id="1" pos="7489">
          <p15:clr>
            <a:srgbClr val="F26B43"/>
          </p15:clr>
        </p15:guide>
        <p15:guide id="2" pos="101">
          <p15:clr>
            <a:srgbClr val="F26B43"/>
          </p15:clr>
        </p15:guide>
        <p15:guide id="3" orient="horz" pos="583">
          <p15:clr>
            <a:srgbClr val="F26B43"/>
          </p15:clr>
        </p15:guide>
        <p15:guide id="4" orient="horz" pos="3990">
          <p15:clr>
            <a:srgbClr val="F26B43"/>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4_slide vide">
    <p:spTree>
      <p:nvGrpSpPr>
        <p:cNvPr id="1" name=""/>
        <p:cNvGrpSpPr/>
        <p:nvPr/>
      </p:nvGrpSpPr>
      <p:grpSpPr>
        <a:xfrm>
          <a:off x="0" y="0"/>
          <a:ext cx="0" cy="0"/>
          <a:chOff x="0" y="0"/>
          <a:chExt cx="0" cy="0"/>
        </a:xfrm>
      </p:grpSpPr>
      <p:sp>
        <p:nvSpPr>
          <p:cNvPr id="7" name="Sommaire"/>
          <p:cNvSpPr>
            <a:spLocks noGrp="1"/>
          </p:cNvSpPr>
          <p:nvPr>
            <p:ph type="title"/>
          </p:nvPr>
        </p:nvSpPr>
        <p:spPr>
          <a:xfrm>
            <a:off x="312000" y="274639"/>
            <a:ext cx="11760000" cy="470429"/>
          </a:xfrm>
          <a:prstGeom prst="rect">
            <a:avLst/>
          </a:prstGeom>
        </p:spPr>
        <p:txBody>
          <a:bodyPr lIns="0" tIns="0" rIns="0" bIns="0" anchor="ctr">
            <a:noAutofit/>
          </a:bodyPr>
          <a:lstStyle>
            <a:lvl1pPr algn="l">
              <a:defRPr sz="3200">
                <a:solidFill>
                  <a:schemeClr val="accent3"/>
                </a:solidFill>
                <a:latin typeface="Meiryo UI" panose="020B0604030504040204" pitchFamily="50" charset="-128"/>
                <a:cs typeface="Arial" pitchFamily="34" charset="0"/>
              </a:defRPr>
            </a:lvl1pPr>
          </a:lstStyle>
          <a:p>
            <a:r>
              <a:rPr lang="fr-FR" noProof="0"/>
              <a:t>Modifiez le style du titre</a:t>
            </a:r>
          </a:p>
        </p:txBody>
      </p:sp>
      <p:sp>
        <p:nvSpPr>
          <p:cNvPr id="8" name="Espace réservé du texte 4"/>
          <p:cNvSpPr>
            <a:spLocks noGrp="1"/>
          </p:cNvSpPr>
          <p:nvPr>
            <p:ph type="body" sz="quarter" idx="12"/>
          </p:nvPr>
        </p:nvSpPr>
        <p:spPr>
          <a:xfrm>
            <a:off x="311999" y="762275"/>
            <a:ext cx="11760000" cy="380727"/>
          </a:xfrm>
          <a:prstGeom prst="rect">
            <a:avLst/>
          </a:prstGeom>
        </p:spPr>
        <p:txBody>
          <a:bodyPr lIns="0" tIns="0" rIns="0" bIns="0" anchor="ctr">
            <a:noAutofit/>
          </a:bodyPr>
          <a:lstStyle>
            <a:lvl1pPr marL="0" indent="0">
              <a:buNone/>
              <a:defRPr sz="2400">
                <a:solidFill>
                  <a:schemeClr val="tx1"/>
                </a:solidFill>
                <a:latin typeface="Meiryo UI" panose="020B0604030504040204" pitchFamily="50" charset="-128"/>
                <a:cs typeface="Arial" pitchFamily="34" charset="0"/>
              </a:defRPr>
            </a:lvl1pPr>
          </a:lstStyle>
          <a:p>
            <a:pPr lvl="0"/>
            <a:r>
              <a:rPr lang="fr-FR" noProof="0"/>
              <a:t>Modifiez les styles du texte du masque</a:t>
            </a:r>
          </a:p>
        </p:txBody>
      </p:sp>
      <p:sp>
        <p:nvSpPr>
          <p:cNvPr id="4" name="Espace réservé de la date 2">
            <a:extLst>
              <a:ext uri="{FF2B5EF4-FFF2-40B4-BE49-F238E27FC236}">
                <a16:creationId xmlns:a16="http://schemas.microsoft.com/office/drawing/2014/main" id="{F4C72E66-C87B-446B-BC35-0A641CA64310}"/>
              </a:ext>
            </a:extLst>
          </p:cNvPr>
          <p:cNvSpPr>
            <a:spLocks noGrp="1"/>
          </p:cNvSpPr>
          <p:nvPr>
            <p:ph type="dt" sz="half" idx="13"/>
          </p:nvPr>
        </p:nvSpPr>
        <p:spPr/>
        <p:txBody>
          <a:bodyPr/>
          <a:lstStyle>
            <a:lvl1pPr>
              <a:defRPr/>
            </a:lvl1pPr>
          </a:lstStyle>
          <a:p>
            <a:pPr>
              <a:defRPr/>
            </a:pPr>
            <a:endParaRPr lang="fr-FR"/>
          </a:p>
        </p:txBody>
      </p:sp>
      <p:sp>
        <p:nvSpPr>
          <p:cNvPr id="5" name="Espace réservé du pied de page 3">
            <a:extLst>
              <a:ext uri="{FF2B5EF4-FFF2-40B4-BE49-F238E27FC236}">
                <a16:creationId xmlns:a16="http://schemas.microsoft.com/office/drawing/2014/main" id="{C8D9B965-EE57-4923-BA48-0E436E3E48E9}"/>
              </a:ext>
            </a:extLst>
          </p:cNvPr>
          <p:cNvSpPr>
            <a:spLocks noGrp="1"/>
          </p:cNvSpPr>
          <p:nvPr>
            <p:ph type="ftr" sz="quarter" idx="14"/>
          </p:nvPr>
        </p:nvSpPr>
        <p:spPr/>
        <p:txBody>
          <a:bodyPr/>
          <a:lstStyle>
            <a:lvl1pPr>
              <a:defRPr/>
            </a:lvl1pPr>
          </a:lstStyle>
          <a:p>
            <a:pPr>
              <a:defRPr/>
            </a:pPr>
            <a:r>
              <a:rPr lang="fr-FR"/>
              <a:t>Internal Use Only</a:t>
            </a:r>
          </a:p>
        </p:txBody>
      </p:sp>
    </p:spTree>
    <p:extLst>
      <p:ext uri="{BB962C8B-B14F-4D97-AF65-F5344CB8AC3E}">
        <p14:creationId xmlns:p14="http://schemas.microsoft.com/office/powerpoint/2010/main" val="294865872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_Diapositive de titre">
    <p:bg>
      <p:bgRef idx="1001">
        <a:schemeClr val="bg1"/>
      </p:bgRef>
    </p:bg>
    <p:spTree>
      <p:nvGrpSpPr>
        <p:cNvPr id="1" name=""/>
        <p:cNvGrpSpPr/>
        <p:nvPr/>
      </p:nvGrpSpPr>
      <p:grpSpPr>
        <a:xfrm>
          <a:off x="0" y="0"/>
          <a:ext cx="0" cy="0"/>
          <a:chOff x="0" y="0"/>
          <a:chExt cx="0" cy="0"/>
        </a:xfrm>
      </p:grpSpPr>
      <p:sp>
        <p:nvSpPr>
          <p:cNvPr id="8" name="Sommaire"/>
          <p:cNvSpPr>
            <a:spLocks noGrp="1" noChangeAspect="1"/>
          </p:cNvSpPr>
          <p:nvPr>
            <p:ph type="title" hasCustomPrompt="1"/>
          </p:nvPr>
        </p:nvSpPr>
        <p:spPr>
          <a:xfrm>
            <a:off x="336000" y="274638"/>
            <a:ext cx="11520000" cy="338828"/>
          </a:xfrm>
          <a:prstGeom prst="rect">
            <a:avLst/>
          </a:prstGeom>
        </p:spPr>
        <p:txBody>
          <a:bodyPr lIns="0" tIns="0" rIns="0" bIns="0" anchor="t"/>
          <a:lstStyle>
            <a:lvl1pPr algn="l">
              <a:defRPr sz="2400">
                <a:solidFill>
                  <a:srgbClr val="00008F"/>
                </a:solidFill>
                <a:latin typeface="源ノ角ゴシック Normal" pitchFamily="34" charset="-128"/>
                <a:ea typeface="源ノ角ゴシック Normal" pitchFamily="34" charset="-128"/>
              </a:defRPr>
            </a:lvl1pPr>
          </a:lstStyle>
          <a:p>
            <a:r>
              <a:rPr lang="en-GB" noProof="0"/>
              <a:t>Click to edit Master title style</a:t>
            </a:r>
          </a:p>
        </p:txBody>
      </p:sp>
      <p:sp>
        <p:nvSpPr>
          <p:cNvPr id="9" name="Espace réservé du texte 4"/>
          <p:cNvSpPr>
            <a:spLocks noGrp="1" noChangeAspect="1"/>
          </p:cNvSpPr>
          <p:nvPr>
            <p:ph type="body" sz="quarter" idx="11" hasCustomPrompt="1"/>
          </p:nvPr>
        </p:nvSpPr>
        <p:spPr>
          <a:xfrm>
            <a:off x="336000" y="660777"/>
            <a:ext cx="11520000" cy="254124"/>
          </a:xfrm>
          <a:prstGeom prst="rect">
            <a:avLst/>
          </a:prstGeom>
        </p:spPr>
        <p:txBody>
          <a:bodyPr lIns="0" tIns="0" rIns="0" bIns="0" anchor="t"/>
          <a:lstStyle>
            <a:lvl1pPr marL="0" indent="0">
              <a:buNone/>
              <a:defRPr sz="1800">
                <a:solidFill>
                  <a:srgbClr val="027180"/>
                </a:solidFill>
                <a:latin typeface="源ノ角ゴシック Normal" pitchFamily="34" charset="-128"/>
                <a:ea typeface="源ノ角ゴシック Normal" pitchFamily="34" charset="-128"/>
              </a:defRPr>
            </a:lvl1pPr>
          </a:lstStyle>
          <a:p>
            <a:pPr lvl="0"/>
            <a:r>
              <a:rPr lang="en-GB" noProof="0"/>
              <a:t>Click to edit Master text styles</a:t>
            </a:r>
          </a:p>
        </p:txBody>
      </p:sp>
      <p:pic>
        <p:nvPicPr>
          <p:cNvPr id="10" name="Logo AXA" descr="\\Mac\AllFiles\Volumes\DOSSIERS EN COURS\17_1098 AXA_Creation_gabarits\elements\png\new_logo_axa_rgb.png"/>
          <p:cNvPicPr>
            <a:picLocks noChangeAspect="1" noChangeArrowheads="1"/>
          </p:cNvPicPr>
          <p:nvPr userDrawn="1"/>
        </p:nvPicPr>
        <p:blipFill>
          <a:blip r:embed="rId2" cstate="print"/>
          <a:srcRect/>
          <a:stretch>
            <a:fillRect/>
          </a:stretch>
        </p:blipFill>
        <p:spPr bwMode="auto">
          <a:xfrm>
            <a:off x="11618383" y="6438242"/>
            <a:ext cx="336000" cy="252000"/>
          </a:xfrm>
          <a:prstGeom prst="rect">
            <a:avLst/>
          </a:prstGeom>
          <a:noFill/>
          <a:ln w="9525">
            <a:noFill/>
            <a:miter lim="800000"/>
            <a:headEnd/>
            <a:tailEnd/>
          </a:ln>
        </p:spPr>
      </p:pic>
      <p:sp>
        <p:nvSpPr>
          <p:cNvPr id="20" name="Espace réservé du numéro de diapositive 4"/>
          <p:cNvSpPr>
            <a:spLocks noGrp="1"/>
          </p:cNvSpPr>
          <p:nvPr>
            <p:ph type="sldNum" sz="quarter" idx="4"/>
          </p:nvPr>
        </p:nvSpPr>
        <p:spPr>
          <a:xfrm>
            <a:off x="311151" y="6542088"/>
            <a:ext cx="287867" cy="144462"/>
          </a:xfrm>
          <a:prstGeom prst="rect">
            <a:avLst/>
          </a:prstGeom>
        </p:spPr>
        <p:txBody>
          <a:bodyPr vert="horz" wrap="square" lIns="0" tIns="0" rIns="0" bIns="0" numCol="1" anchor="b" anchorCtr="0" compatLnSpc="1">
            <a:prstTxWarp prst="textNoShape">
              <a:avLst/>
            </a:prstTxWarp>
          </a:bodyPr>
          <a:lstStyle>
            <a:lvl1pPr>
              <a:defRPr sz="900">
                <a:latin typeface="源ノ角ゴシック Normal" pitchFamily="34" charset="-128"/>
                <a:ea typeface="源ノ角ゴシック Normal" pitchFamily="34" charset="-128"/>
              </a:defRPr>
            </a:lvl1pPr>
          </a:lstStyle>
          <a:p>
            <a:fld id="{AB4D0077-BF62-4615-B421-B126B085B149}" type="slidenum">
              <a:rPr lang="en-GB" smtClean="0"/>
              <a:pPr/>
              <a:t>‹#›</a:t>
            </a:fld>
            <a:endParaRPr lang="en-GB"/>
          </a:p>
        </p:txBody>
      </p:sp>
      <p:sp>
        <p:nvSpPr>
          <p:cNvPr id="21" name="Espace réservé de la date 1"/>
          <p:cNvSpPr>
            <a:spLocks noGrp="1"/>
          </p:cNvSpPr>
          <p:nvPr>
            <p:ph type="dt" sz="half" idx="2"/>
          </p:nvPr>
        </p:nvSpPr>
        <p:spPr>
          <a:xfrm>
            <a:off x="520700" y="6499828"/>
            <a:ext cx="2429933" cy="233362"/>
          </a:xfrm>
          <a:prstGeom prst="rect">
            <a:avLst/>
          </a:prstGeom>
        </p:spPr>
        <p:txBody>
          <a:bodyPr vert="horz" lIns="91440" tIns="45720" rIns="91440" bIns="45720" rtlCol="0" anchor="ctr"/>
          <a:lstStyle>
            <a:lvl1pPr algn="l">
              <a:defRPr sz="900">
                <a:solidFill>
                  <a:schemeClr val="tx1"/>
                </a:solidFill>
                <a:latin typeface="源ノ角ゴシック Normal" pitchFamily="34" charset="-128"/>
                <a:ea typeface="源ノ角ゴシック Normal" pitchFamily="34" charset="-128"/>
              </a:defRPr>
            </a:lvl1pPr>
          </a:lstStyle>
          <a:p>
            <a:endParaRPr lang="fr-FR"/>
          </a:p>
        </p:txBody>
      </p:sp>
      <p:sp>
        <p:nvSpPr>
          <p:cNvPr id="22" name="Espace réservé du pied de page 2"/>
          <p:cNvSpPr>
            <a:spLocks noGrp="1"/>
          </p:cNvSpPr>
          <p:nvPr>
            <p:ph type="ftr" sz="quarter" idx="3"/>
          </p:nvPr>
        </p:nvSpPr>
        <p:spPr>
          <a:xfrm>
            <a:off x="4446059" y="6499828"/>
            <a:ext cx="3299883" cy="233362"/>
          </a:xfrm>
          <a:prstGeom prst="rect">
            <a:avLst/>
          </a:prstGeom>
        </p:spPr>
        <p:txBody>
          <a:bodyPr vert="horz" lIns="91440" tIns="45720" rIns="91440" bIns="45720" rtlCol="0" anchor="ctr"/>
          <a:lstStyle>
            <a:lvl1pPr algn="ctr">
              <a:defRPr sz="900">
                <a:solidFill>
                  <a:srgbClr val="FF0000"/>
                </a:solidFill>
                <a:latin typeface="源ノ角ゴシック Normal" pitchFamily="34" charset="-128"/>
                <a:ea typeface="源ノ角ゴシック Normal" pitchFamily="34" charset="-128"/>
              </a:defRPr>
            </a:lvl1pPr>
          </a:lstStyle>
          <a:p>
            <a:r>
              <a:rPr lang="fr-FR"/>
              <a:t>Internal Use Only</a:t>
            </a:r>
          </a:p>
        </p:txBody>
      </p:sp>
    </p:spTree>
    <p:extLst>
      <p:ext uri="{BB962C8B-B14F-4D97-AF65-F5344CB8AC3E}">
        <p14:creationId xmlns:p14="http://schemas.microsoft.com/office/powerpoint/2010/main" val="1043302324"/>
      </p:ext>
    </p:extLst>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_Diapositive de titre + texte puces">
    <p:bg>
      <p:bgRef idx="1001">
        <a:schemeClr val="bg1"/>
      </p:bgRef>
    </p:bg>
    <p:spTree>
      <p:nvGrpSpPr>
        <p:cNvPr id="1" name=""/>
        <p:cNvGrpSpPr/>
        <p:nvPr/>
      </p:nvGrpSpPr>
      <p:grpSpPr>
        <a:xfrm>
          <a:off x="0" y="0"/>
          <a:ext cx="0" cy="0"/>
          <a:chOff x="0" y="0"/>
          <a:chExt cx="0" cy="0"/>
        </a:xfrm>
      </p:grpSpPr>
      <p:sp>
        <p:nvSpPr>
          <p:cNvPr id="10" name="Sommaire"/>
          <p:cNvSpPr>
            <a:spLocks noGrp="1" noChangeAspect="1"/>
          </p:cNvSpPr>
          <p:nvPr>
            <p:ph type="title" hasCustomPrompt="1"/>
          </p:nvPr>
        </p:nvSpPr>
        <p:spPr>
          <a:xfrm>
            <a:off x="336000" y="274638"/>
            <a:ext cx="11520000" cy="338828"/>
          </a:xfrm>
          <a:prstGeom prst="rect">
            <a:avLst/>
          </a:prstGeom>
        </p:spPr>
        <p:txBody>
          <a:bodyPr lIns="0" tIns="0" rIns="0" bIns="0" anchor="t"/>
          <a:lstStyle>
            <a:lvl1pPr algn="l">
              <a:defRPr sz="2400">
                <a:solidFill>
                  <a:srgbClr val="00008F"/>
                </a:solidFill>
                <a:latin typeface="源ノ角ゴシック Normal" pitchFamily="34" charset="-128"/>
                <a:ea typeface="源ノ角ゴシック Normal" pitchFamily="34" charset="-128"/>
              </a:defRPr>
            </a:lvl1pPr>
          </a:lstStyle>
          <a:p>
            <a:r>
              <a:rPr lang="en-GB" noProof="0"/>
              <a:t>Click to edit Master title style</a:t>
            </a:r>
          </a:p>
        </p:txBody>
      </p:sp>
      <p:sp>
        <p:nvSpPr>
          <p:cNvPr id="11" name="Espace réservé du texte 4"/>
          <p:cNvSpPr>
            <a:spLocks noGrp="1" noChangeAspect="1"/>
          </p:cNvSpPr>
          <p:nvPr>
            <p:ph type="body" sz="quarter" idx="11" hasCustomPrompt="1"/>
          </p:nvPr>
        </p:nvSpPr>
        <p:spPr>
          <a:xfrm>
            <a:off x="336000" y="660777"/>
            <a:ext cx="11520000" cy="254124"/>
          </a:xfrm>
          <a:prstGeom prst="rect">
            <a:avLst/>
          </a:prstGeom>
        </p:spPr>
        <p:txBody>
          <a:bodyPr lIns="0" tIns="0" rIns="0" bIns="0" anchor="t"/>
          <a:lstStyle>
            <a:lvl1pPr marL="0" indent="0">
              <a:buNone/>
              <a:defRPr sz="1800">
                <a:solidFill>
                  <a:srgbClr val="027180"/>
                </a:solidFill>
                <a:latin typeface="源ノ角ゴシック Normal" pitchFamily="34" charset="-128"/>
                <a:ea typeface="源ノ角ゴシック Normal" pitchFamily="34" charset="-128"/>
              </a:defRPr>
            </a:lvl1pPr>
          </a:lstStyle>
          <a:p>
            <a:pPr lvl="0"/>
            <a:r>
              <a:rPr lang="en-GB" noProof="0"/>
              <a:t>Click to edit Master text styles</a:t>
            </a:r>
          </a:p>
        </p:txBody>
      </p:sp>
      <p:sp>
        <p:nvSpPr>
          <p:cNvPr id="13" name="Espace réservé du contenu 8"/>
          <p:cNvSpPr>
            <a:spLocks noGrp="1"/>
          </p:cNvSpPr>
          <p:nvPr>
            <p:ph sz="quarter" idx="13" hasCustomPrompt="1"/>
          </p:nvPr>
        </p:nvSpPr>
        <p:spPr>
          <a:xfrm>
            <a:off x="339808" y="968375"/>
            <a:ext cx="11520000" cy="5350649"/>
          </a:xfrm>
          <a:prstGeom prst="rect">
            <a:avLst/>
          </a:prstGeom>
        </p:spPr>
        <p:txBody>
          <a:bodyPr/>
          <a:lstStyle>
            <a:lvl1pPr marL="341345" indent="-341345">
              <a:lnSpc>
                <a:spcPct val="100000"/>
              </a:lnSpc>
              <a:buClr>
                <a:srgbClr val="027180"/>
              </a:buClr>
              <a:buSzPct val="85000"/>
              <a:buFontTx/>
              <a:buBlip>
                <a:blip r:embed="rId2"/>
              </a:buBlip>
              <a:defRPr sz="1600">
                <a:latin typeface="源ノ角ゴシック Normal" pitchFamily="34" charset="-128"/>
                <a:ea typeface="源ノ角ゴシック Normal" pitchFamily="34" charset="-128"/>
              </a:defRPr>
            </a:lvl1pPr>
            <a:lvl2pPr marL="740968" indent="-285149">
              <a:lnSpc>
                <a:spcPct val="100000"/>
              </a:lnSpc>
              <a:buClr>
                <a:srgbClr val="027180"/>
              </a:buClr>
              <a:buSzPct val="85000"/>
              <a:buFontTx/>
              <a:buBlip>
                <a:blip r:embed="rId3"/>
              </a:buBlip>
              <a:defRPr sz="1400">
                <a:latin typeface="源ノ角ゴシック Normal" pitchFamily="34" charset="-128"/>
                <a:ea typeface="源ノ角ゴシック Normal" pitchFamily="34" charset="-128"/>
              </a:defRPr>
            </a:lvl2pPr>
            <a:lvl3pPr marL="808038" indent="-179388">
              <a:lnSpc>
                <a:spcPct val="100000"/>
              </a:lnSpc>
              <a:buFont typeface="Source Sans Pro" pitchFamily="34" charset="0"/>
              <a:buChar char="–"/>
              <a:defRPr sz="1100">
                <a:latin typeface="源ノ角ゴシック Normal" pitchFamily="34" charset="-128"/>
                <a:ea typeface="源ノ角ゴシック Normal" pitchFamily="34" charset="-128"/>
              </a:defRPr>
            </a:lvl3pPr>
            <a:lvl4pPr marL="896938" indent="-88900">
              <a:lnSpc>
                <a:spcPct val="100000"/>
              </a:lnSpc>
              <a:buFont typeface="Source Sans Pro" pitchFamily="34" charset="0"/>
              <a:buChar char="•"/>
              <a:defRPr sz="900">
                <a:latin typeface="源ノ角ゴシック Normal" pitchFamily="34" charset="-128"/>
                <a:ea typeface="源ノ角ゴシック Normal" pitchFamily="34" charset="-128"/>
              </a:defRPr>
            </a:lvl4pPr>
            <a:lvl5pPr marL="1074738" indent="-88900">
              <a:lnSpc>
                <a:spcPct val="100000"/>
              </a:lnSpc>
              <a:buFont typeface="Source Sans Pro" pitchFamily="34" charset="0"/>
              <a:buChar char="&gt;"/>
              <a:defRPr sz="700">
                <a:latin typeface="源ノ角ゴシック Normal" pitchFamily="34" charset="-128"/>
                <a:ea typeface="源ノ角ゴシック Normal" pitchFamily="34" charset="-128"/>
              </a:defRPr>
            </a:lvl5pPr>
          </a:lstStyle>
          <a:p>
            <a:pPr lvl="0"/>
            <a:r>
              <a:rPr lang="en-GB" noProof="0"/>
              <a:t>Click to edit Master text styles</a:t>
            </a:r>
          </a:p>
          <a:p>
            <a:pPr lvl="1"/>
            <a:r>
              <a:rPr lang="en-GB" noProof="0"/>
              <a:t>Second level </a:t>
            </a:r>
          </a:p>
          <a:p>
            <a:pPr lvl="2"/>
            <a:r>
              <a:rPr lang="en-GB" noProof="0"/>
              <a:t>Third level</a:t>
            </a:r>
          </a:p>
          <a:p>
            <a:pPr lvl="3"/>
            <a:r>
              <a:rPr lang="en-GB" noProof="0"/>
              <a:t>Fourth level</a:t>
            </a:r>
          </a:p>
          <a:p>
            <a:pPr lvl="4"/>
            <a:r>
              <a:rPr lang="en-GB" noProof="0"/>
              <a:t>Fifth level</a:t>
            </a:r>
          </a:p>
        </p:txBody>
      </p:sp>
      <p:pic>
        <p:nvPicPr>
          <p:cNvPr id="15" name="Logo AXA" descr="\\Mac\AllFiles\Volumes\DOSSIERS EN COURS\17_1098 AXA_Creation_gabarits\elements\png\new_logo_axa_rgb.png"/>
          <p:cNvPicPr>
            <a:picLocks noChangeAspect="1" noChangeArrowheads="1"/>
          </p:cNvPicPr>
          <p:nvPr userDrawn="1"/>
        </p:nvPicPr>
        <p:blipFill>
          <a:blip r:embed="rId4" cstate="print"/>
          <a:srcRect/>
          <a:stretch>
            <a:fillRect/>
          </a:stretch>
        </p:blipFill>
        <p:spPr bwMode="auto">
          <a:xfrm>
            <a:off x="11618383" y="6438242"/>
            <a:ext cx="336000" cy="252000"/>
          </a:xfrm>
          <a:prstGeom prst="rect">
            <a:avLst/>
          </a:prstGeom>
          <a:noFill/>
          <a:ln w="9525">
            <a:noFill/>
            <a:miter lim="800000"/>
            <a:headEnd/>
            <a:tailEnd/>
          </a:ln>
        </p:spPr>
      </p:pic>
      <p:sp>
        <p:nvSpPr>
          <p:cNvPr id="16" name="Espace réservé du numéro de diapositive 4"/>
          <p:cNvSpPr>
            <a:spLocks noGrp="1"/>
          </p:cNvSpPr>
          <p:nvPr>
            <p:ph type="sldNum" sz="quarter" idx="4"/>
          </p:nvPr>
        </p:nvSpPr>
        <p:spPr>
          <a:xfrm>
            <a:off x="311151" y="6542088"/>
            <a:ext cx="287867" cy="144462"/>
          </a:xfrm>
          <a:prstGeom prst="rect">
            <a:avLst/>
          </a:prstGeom>
        </p:spPr>
        <p:txBody>
          <a:bodyPr vert="horz" wrap="square" lIns="0" tIns="0" rIns="0" bIns="0" numCol="1" anchor="b" anchorCtr="0" compatLnSpc="1">
            <a:prstTxWarp prst="textNoShape">
              <a:avLst/>
            </a:prstTxWarp>
          </a:bodyPr>
          <a:lstStyle>
            <a:lvl1pPr>
              <a:defRPr sz="900">
                <a:latin typeface="源ノ角ゴシック Normal" pitchFamily="34" charset="-128"/>
                <a:ea typeface="源ノ角ゴシック Normal" pitchFamily="34" charset="-128"/>
              </a:defRPr>
            </a:lvl1pPr>
          </a:lstStyle>
          <a:p>
            <a:fld id="{AB4D0077-BF62-4615-B421-B126B085B149}" type="slidenum">
              <a:rPr lang="en-GB" smtClean="0"/>
              <a:pPr/>
              <a:t>‹#›</a:t>
            </a:fld>
            <a:endParaRPr lang="en-GB"/>
          </a:p>
        </p:txBody>
      </p:sp>
      <p:sp>
        <p:nvSpPr>
          <p:cNvPr id="17" name="Espace réservé de la date 1"/>
          <p:cNvSpPr>
            <a:spLocks noGrp="1"/>
          </p:cNvSpPr>
          <p:nvPr>
            <p:ph type="dt" sz="half" idx="2"/>
          </p:nvPr>
        </p:nvSpPr>
        <p:spPr>
          <a:xfrm>
            <a:off x="520700" y="6499828"/>
            <a:ext cx="2429933" cy="233362"/>
          </a:xfrm>
          <a:prstGeom prst="rect">
            <a:avLst/>
          </a:prstGeom>
        </p:spPr>
        <p:txBody>
          <a:bodyPr vert="horz" lIns="91440" tIns="45720" rIns="91440" bIns="45720" rtlCol="0" anchor="ctr"/>
          <a:lstStyle>
            <a:lvl1pPr algn="l">
              <a:defRPr sz="900">
                <a:solidFill>
                  <a:schemeClr val="tx1"/>
                </a:solidFill>
                <a:latin typeface="源ノ角ゴシック Normal" pitchFamily="34" charset="-128"/>
                <a:ea typeface="源ノ角ゴシック Normal" pitchFamily="34" charset="-128"/>
              </a:defRPr>
            </a:lvl1pPr>
          </a:lstStyle>
          <a:p>
            <a:endParaRPr lang="fr-FR"/>
          </a:p>
        </p:txBody>
      </p:sp>
      <p:sp>
        <p:nvSpPr>
          <p:cNvPr id="18" name="Espace réservé du pied de page 2"/>
          <p:cNvSpPr>
            <a:spLocks noGrp="1"/>
          </p:cNvSpPr>
          <p:nvPr>
            <p:ph type="ftr" sz="quarter" idx="3"/>
          </p:nvPr>
        </p:nvSpPr>
        <p:spPr>
          <a:xfrm>
            <a:off x="4446059" y="6499828"/>
            <a:ext cx="3299883" cy="233362"/>
          </a:xfrm>
          <a:prstGeom prst="rect">
            <a:avLst/>
          </a:prstGeom>
        </p:spPr>
        <p:txBody>
          <a:bodyPr vert="horz" lIns="91440" tIns="45720" rIns="91440" bIns="45720" rtlCol="0" anchor="ctr"/>
          <a:lstStyle>
            <a:lvl1pPr algn="ctr">
              <a:defRPr sz="900">
                <a:solidFill>
                  <a:srgbClr val="FF0000"/>
                </a:solidFill>
                <a:latin typeface="源ノ角ゴシック Normal" pitchFamily="34" charset="-128"/>
                <a:ea typeface="源ノ角ゴシック Normal" pitchFamily="34" charset="-128"/>
              </a:defRPr>
            </a:lvl1pPr>
          </a:lstStyle>
          <a:p>
            <a:r>
              <a:rPr lang="fr-FR"/>
              <a:t>Internal Use Only</a:t>
            </a:r>
          </a:p>
        </p:txBody>
      </p:sp>
    </p:spTree>
    <p:extLst>
      <p:ext uri="{BB962C8B-B14F-4D97-AF65-F5344CB8AC3E}">
        <p14:creationId xmlns:p14="http://schemas.microsoft.com/office/powerpoint/2010/main" val="470178030"/>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_Titre et contenu">
    <p:spTree>
      <p:nvGrpSpPr>
        <p:cNvPr id="1" name=""/>
        <p:cNvGrpSpPr/>
        <p:nvPr/>
      </p:nvGrpSpPr>
      <p:grpSpPr>
        <a:xfrm>
          <a:off x="0" y="0"/>
          <a:ext cx="0" cy="0"/>
          <a:chOff x="0" y="0"/>
          <a:chExt cx="0" cy="0"/>
        </a:xfrm>
      </p:grpSpPr>
      <p:sp>
        <p:nvSpPr>
          <p:cNvPr id="7" name="Sommaire"/>
          <p:cNvSpPr>
            <a:spLocks noGrp="1" noChangeAspect="1"/>
          </p:cNvSpPr>
          <p:nvPr>
            <p:ph type="title" hasCustomPrompt="1"/>
          </p:nvPr>
        </p:nvSpPr>
        <p:spPr>
          <a:xfrm>
            <a:off x="336000" y="274638"/>
            <a:ext cx="11520000" cy="338828"/>
          </a:xfrm>
          <a:prstGeom prst="rect">
            <a:avLst/>
          </a:prstGeom>
        </p:spPr>
        <p:txBody>
          <a:bodyPr lIns="0" tIns="0" rIns="0" bIns="0" anchor="t"/>
          <a:lstStyle>
            <a:lvl1pPr algn="l">
              <a:defRPr sz="2400">
                <a:solidFill>
                  <a:srgbClr val="00008F"/>
                </a:solidFill>
                <a:latin typeface="源ノ角ゴシック Normal" pitchFamily="34" charset="-128"/>
                <a:ea typeface="源ノ角ゴシック Normal" pitchFamily="34" charset="-128"/>
              </a:defRPr>
            </a:lvl1pPr>
          </a:lstStyle>
          <a:p>
            <a:r>
              <a:rPr lang="en-GB" noProof="0"/>
              <a:t>Click to edit Master title style</a:t>
            </a:r>
          </a:p>
        </p:txBody>
      </p:sp>
      <p:pic>
        <p:nvPicPr>
          <p:cNvPr id="10" name="Logo AXA" descr="\\Mac\AllFiles\Volumes\DOSSIERS EN COURS\17_1098 AXA_Creation_gabarits\elements\png\new_logo_axa_rgb.png"/>
          <p:cNvPicPr>
            <a:picLocks noChangeAspect="1" noChangeArrowheads="1"/>
          </p:cNvPicPr>
          <p:nvPr userDrawn="1"/>
        </p:nvPicPr>
        <p:blipFill>
          <a:blip r:embed="rId2" cstate="print"/>
          <a:srcRect/>
          <a:stretch>
            <a:fillRect/>
          </a:stretch>
        </p:blipFill>
        <p:spPr bwMode="auto">
          <a:xfrm>
            <a:off x="11618383" y="6438242"/>
            <a:ext cx="336000" cy="252000"/>
          </a:xfrm>
          <a:prstGeom prst="rect">
            <a:avLst/>
          </a:prstGeom>
          <a:noFill/>
          <a:ln w="9525">
            <a:noFill/>
            <a:miter lim="800000"/>
            <a:headEnd/>
            <a:tailEnd/>
          </a:ln>
        </p:spPr>
      </p:pic>
      <p:sp>
        <p:nvSpPr>
          <p:cNvPr id="11" name="Espace réservé du numéro de diapositive 4"/>
          <p:cNvSpPr>
            <a:spLocks noGrp="1"/>
          </p:cNvSpPr>
          <p:nvPr>
            <p:ph type="sldNum" sz="quarter" idx="4"/>
          </p:nvPr>
        </p:nvSpPr>
        <p:spPr>
          <a:xfrm>
            <a:off x="311151" y="6542088"/>
            <a:ext cx="287867" cy="144462"/>
          </a:xfrm>
          <a:prstGeom prst="rect">
            <a:avLst/>
          </a:prstGeom>
        </p:spPr>
        <p:txBody>
          <a:bodyPr vert="horz" wrap="square" lIns="0" tIns="0" rIns="0" bIns="0" numCol="1" anchor="b" anchorCtr="0" compatLnSpc="1">
            <a:prstTxWarp prst="textNoShape">
              <a:avLst/>
            </a:prstTxWarp>
          </a:bodyPr>
          <a:lstStyle>
            <a:lvl1pPr>
              <a:defRPr sz="900">
                <a:latin typeface="源ノ角ゴシック Normal" pitchFamily="34" charset="-128"/>
                <a:ea typeface="源ノ角ゴシック Normal" pitchFamily="34" charset="-128"/>
              </a:defRPr>
            </a:lvl1pPr>
          </a:lstStyle>
          <a:p>
            <a:fld id="{AB4D0077-BF62-4615-B421-B126B085B149}" type="slidenum">
              <a:rPr lang="en-GB" smtClean="0"/>
              <a:pPr/>
              <a:t>‹#›</a:t>
            </a:fld>
            <a:endParaRPr lang="en-GB"/>
          </a:p>
        </p:txBody>
      </p:sp>
      <p:sp>
        <p:nvSpPr>
          <p:cNvPr id="12" name="Espace réservé de la date 1"/>
          <p:cNvSpPr>
            <a:spLocks noGrp="1"/>
          </p:cNvSpPr>
          <p:nvPr>
            <p:ph type="dt" sz="half" idx="2"/>
          </p:nvPr>
        </p:nvSpPr>
        <p:spPr>
          <a:xfrm>
            <a:off x="520700" y="6499828"/>
            <a:ext cx="2429933" cy="233362"/>
          </a:xfrm>
          <a:prstGeom prst="rect">
            <a:avLst/>
          </a:prstGeom>
        </p:spPr>
        <p:txBody>
          <a:bodyPr vert="horz" lIns="91440" tIns="45720" rIns="91440" bIns="45720" rtlCol="0" anchor="ctr"/>
          <a:lstStyle>
            <a:lvl1pPr algn="l">
              <a:defRPr sz="900">
                <a:solidFill>
                  <a:schemeClr val="tx1"/>
                </a:solidFill>
                <a:latin typeface="源ノ角ゴシック Normal" pitchFamily="34" charset="-128"/>
                <a:ea typeface="源ノ角ゴシック Normal" pitchFamily="34" charset="-128"/>
              </a:defRPr>
            </a:lvl1pPr>
          </a:lstStyle>
          <a:p>
            <a:endParaRPr lang="fr-FR"/>
          </a:p>
        </p:txBody>
      </p:sp>
      <p:sp>
        <p:nvSpPr>
          <p:cNvPr id="14" name="Espace réservé du pied de page 2"/>
          <p:cNvSpPr>
            <a:spLocks noGrp="1"/>
          </p:cNvSpPr>
          <p:nvPr>
            <p:ph type="ftr" sz="quarter" idx="3"/>
          </p:nvPr>
        </p:nvSpPr>
        <p:spPr>
          <a:xfrm>
            <a:off x="4446059" y="6499828"/>
            <a:ext cx="3299883" cy="233362"/>
          </a:xfrm>
          <a:prstGeom prst="rect">
            <a:avLst/>
          </a:prstGeom>
        </p:spPr>
        <p:txBody>
          <a:bodyPr vert="horz" lIns="91440" tIns="45720" rIns="91440" bIns="45720" rtlCol="0" anchor="ctr"/>
          <a:lstStyle>
            <a:lvl1pPr algn="ctr">
              <a:defRPr sz="900">
                <a:solidFill>
                  <a:srgbClr val="FF0000"/>
                </a:solidFill>
                <a:latin typeface="源ノ角ゴシック Normal" pitchFamily="34" charset="-128"/>
                <a:ea typeface="源ノ角ゴシック Normal" pitchFamily="34" charset="-128"/>
              </a:defRPr>
            </a:lvl1pPr>
          </a:lstStyle>
          <a:p>
            <a:r>
              <a:rPr lang="fr-FR"/>
              <a:t>Internal Use Only</a:t>
            </a:r>
          </a:p>
        </p:txBody>
      </p:sp>
    </p:spTree>
    <p:extLst>
      <p:ext uri="{BB962C8B-B14F-4D97-AF65-F5344CB8AC3E}">
        <p14:creationId xmlns:p14="http://schemas.microsoft.com/office/powerpoint/2010/main" val="103291213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4"/>
          </p:nvPr>
        </p:nvSpPr>
        <p:spPr>
          <a:xfrm>
            <a:off x="311151" y="6542088"/>
            <a:ext cx="287867" cy="144462"/>
          </a:xfrm>
          <a:prstGeom prst="rect">
            <a:avLst/>
          </a:prstGeom>
        </p:spPr>
        <p:txBody>
          <a:bodyPr vert="horz" wrap="square" lIns="0" tIns="0" rIns="0" bIns="0" numCol="1" anchor="b" anchorCtr="0" compatLnSpc="1">
            <a:prstTxWarp prst="textNoShape">
              <a:avLst/>
            </a:prstTxWarp>
          </a:bodyPr>
          <a:lstStyle>
            <a:lvl1pPr>
              <a:defRPr sz="900">
                <a:latin typeface="源ノ角ゴシック Normal" pitchFamily="34" charset="-128"/>
                <a:ea typeface="源ノ角ゴシック Normal" pitchFamily="34" charset="-128"/>
              </a:defRPr>
            </a:lvl1pPr>
          </a:lstStyle>
          <a:p>
            <a:fld id="{AB4D0077-BF62-4615-B421-B126B085B149}" type="slidenum">
              <a:rPr lang="en-GB" smtClean="0"/>
              <a:pPr/>
              <a:t>‹#›</a:t>
            </a:fld>
            <a:endParaRPr lang="en-GB"/>
          </a:p>
        </p:txBody>
      </p:sp>
      <p:sp>
        <p:nvSpPr>
          <p:cNvPr id="6" name="Espace réservé de la date 1"/>
          <p:cNvSpPr>
            <a:spLocks noGrp="1"/>
          </p:cNvSpPr>
          <p:nvPr>
            <p:ph type="dt" sz="half" idx="2"/>
          </p:nvPr>
        </p:nvSpPr>
        <p:spPr>
          <a:xfrm>
            <a:off x="520700" y="6499828"/>
            <a:ext cx="2429933" cy="233362"/>
          </a:xfrm>
          <a:prstGeom prst="rect">
            <a:avLst/>
          </a:prstGeom>
        </p:spPr>
        <p:txBody>
          <a:bodyPr vert="horz" lIns="91440" tIns="45720" rIns="91440" bIns="45720" rtlCol="0" anchor="ctr"/>
          <a:lstStyle>
            <a:lvl1pPr algn="l">
              <a:defRPr sz="900">
                <a:solidFill>
                  <a:schemeClr val="tx1"/>
                </a:solidFill>
                <a:latin typeface="源ノ角ゴシック Normal" pitchFamily="34" charset="-128"/>
                <a:ea typeface="源ノ角ゴシック Normal" pitchFamily="34" charset="-128"/>
              </a:defRPr>
            </a:lvl1pPr>
          </a:lstStyle>
          <a:p>
            <a:endParaRPr lang="fr-FR"/>
          </a:p>
        </p:txBody>
      </p:sp>
      <p:sp>
        <p:nvSpPr>
          <p:cNvPr id="7" name="Espace réservé du pied de page 2"/>
          <p:cNvSpPr>
            <a:spLocks noGrp="1"/>
          </p:cNvSpPr>
          <p:nvPr>
            <p:ph type="ftr" sz="quarter" idx="3"/>
          </p:nvPr>
        </p:nvSpPr>
        <p:spPr>
          <a:xfrm>
            <a:off x="4446059" y="6499828"/>
            <a:ext cx="3299883" cy="233362"/>
          </a:xfrm>
          <a:prstGeom prst="rect">
            <a:avLst/>
          </a:prstGeom>
        </p:spPr>
        <p:txBody>
          <a:bodyPr vert="horz" lIns="91440" tIns="45720" rIns="91440" bIns="45720" rtlCol="0" anchor="ctr"/>
          <a:lstStyle>
            <a:lvl1pPr algn="ctr">
              <a:defRPr sz="900">
                <a:solidFill>
                  <a:srgbClr val="FF0000"/>
                </a:solidFill>
                <a:latin typeface="源ノ角ゴシック Normal" pitchFamily="34" charset="-128"/>
                <a:ea typeface="源ノ角ゴシック Normal" pitchFamily="34" charset="-128"/>
              </a:defRPr>
            </a:lvl1pPr>
          </a:lstStyle>
          <a:p>
            <a:r>
              <a:rPr lang="fr-FR"/>
              <a:t>Internal Use Only</a:t>
            </a:r>
          </a:p>
        </p:txBody>
      </p:sp>
    </p:spTree>
    <p:extLst>
      <p:ext uri="{BB962C8B-B14F-4D97-AF65-F5344CB8AC3E}">
        <p14:creationId xmlns:p14="http://schemas.microsoft.com/office/powerpoint/2010/main" val="23055142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istogram x4">
    <p:spTree>
      <p:nvGrpSpPr>
        <p:cNvPr id="1" name=""/>
        <p:cNvGrpSpPr/>
        <p:nvPr/>
      </p:nvGrpSpPr>
      <p:grpSpPr>
        <a:xfrm>
          <a:off x="0" y="0"/>
          <a:ext cx="0" cy="0"/>
          <a:chOff x="0" y="0"/>
          <a:chExt cx="0" cy="0"/>
        </a:xfrm>
      </p:grpSpPr>
      <p:sp>
        <p:nvSpPr>
          <p:cNvPr id="11" name="Sommaire"/>
          <p:cNvSpPr>
            <a:spLocks noGrp="1"/>
          </p:cNvSpPr>
          <p:nvPr>
            <p:ph type="title"/>
          </p:nvPr>
        </p:nvSpPr>
        <p:spPr>
          <a:xfrm>
            <a:off x="312000" y="274638"/>
            <a:ext cx="11760000" cy="470429"/>
          </a:xfrm>
          <a:prstGeom prst="rect">
            <a:avLst/>
          </a:prstGeom>
        </p:spPr>
        <p:txBody>
          <a:bodyPr lIns="0" tIns="0" rIns="0" bIns="0" anchor="ctr">
            <a:noAutofit/>
          </a:bodyPr>
          <a:lstStyle>
            <a:lvl1pPr algn="l">
              <a:defRPr sz="3200">
                <a:solidFill>
                  <a:schemeClr val="accent3"/>
                </a:solidFill>
                <a:latin typeface="Meiryo UI" panose="020B0604030504040204" pitchFamily="50" charset="-128"/>
                <a:cs typeface="Arial" pitchFamily="34" charset="0"/>
              </a:defRPr>
            </a:lvl1pPr>
          </a:lstStyle>
          <a:p>
            <a:r>
              <a:rPr lang="fr-FR" noProof="0"/>
              <a:t>Modifiez le style du titre</a:t>
            </a:r>
          </a:p>
        </p:txBody>
      </p:sp>
      <p:sp>
        <p:nvSpPr>
          <p:cNvPr id="12" name="Espace réservé du texte 4"/>
          <p:cNvSpPr>
            <a:spLocks noGrp="1"/>
          </p:cNvSpPr>
          <p:nvPr>
            <p:ph type="body" sz="quarter" idx="11"/>
          </p:nvPr>
        </p:nvSpPr>
        <p:spPr>
          <a:xfrm>
            <a:off x="311999" y="762274"/>
            <a:ext cx="11760000" cy="380727"/>
          </a:xfrm>
          <a:prstGeom prst="rect">
            <a:avLst/>
          </a:prstGeom>
        </p:spPr>
        <p:txBody>
          <a:bodyPr lIns="0" tIns="0" rIns="0" bIns="0" anchor="ctr">
            <a:noAutofit/>
          </a:bodyPr>
          <a:lstStyle>
            <a:lvl1pPr marL="0" indent="0">
              <a:buNone/>
              <a:defRPr sz="2400">
                <a:solidFill>
                  <a:schemeClr val="tx1"/>
                </a:solidFill>
                <a:latin typeface="Meiryo UI" panose="020B0604030504040204" pitchFamily="50" charset="-128"/>
                <a:cs typeface="Arial" pitchFamily="34" charset="0"/>
              </a:defRPr>
            </a:lvl1pPr>
          </a:lstStyle>
          <a:p>
            <a:pPr lvl="0"/>
            <a:r>
              <a:rPr lang="fr-FR" noProof="0"/>
              <a:t>Modifiez les styles du texte du masque</a:t>
            </a:r>
          </a:p>
        </p:txBody>
      </p:sp>
      <p:sp>
        <p:nvSpPr>
          <p:cNvPr id="3" name="Espace réservé du texte 2"/>
          <p:cNvSpPr>
            <a:spLocks noGrp="1"/>
          </p:cNvSpPr>
          <p:nvPr>
            <p:ph type="body" sz="quarter" idx="12"/>
          </p:nvPr>
        </p:nvSpPr>
        <p:spPr>
          <a:xfrm>
            <a:off x="311996" y="1640541"/>
            <a:ext cx="5520000" cy="283509"/>
          </a:xfrm>
          <a:prstGeom prst="rect">
            <a:avLst/>
          </a:prstGeom>
        </p:spPr>
        <p:txBody>
          <a:bodyPr lIns="0" tIns="0" rIns="0" bIns="0"/>
          <a:lstStyle>
            <a:lvl1pPr marL="0" indent="0">
              <a:buNone/>
              <a:defRPr sz="2133">
                <a:solidFill>
                  <a:schemeClr val="tx1"/>
                </a:solidFill>
                <a:latin typeface="Meiryo UI" panose="020B0604030504040204" pitchFamily="50" charset="-128"/>
              </a:defRPr>
            </a:lvl1pPr>
            <a:lvl2pPr marL="0" indent="0">
              <a:buNone/>
              <a:defRPr sz="1600">
                <a:solidFill>
                  <a:schemeClr val="tx2"/>
                </a:solidFill>
                <a:latin typeface="+mn-lt"/>
              </a:defRPr>
            </a:lvl2pPr>
          </a:lstStyle>
          <a:p>
            <a:pPr lvl="0"/>
            <a:r>
              <a:rPr lang="fr-FR" noProof="0"/>
              <a:t>Modifiez les styles du texte du masque</a:t>
            </a:r>
          </a:p>
        </p:txBody>
      </p:sp>
      <p:sp>
        <p:nvSpPr>
          <p:cNvPr id="16" name="Espace réservé du texte 2"/>
          <p:cNvSpPr>
            <a:spLocks noGrp="1"/>
          </p:cNvSpPr>
          <p:nvPr>
            <p:ph type="body" sz="quarter" idx="14"/>
          </p:nvPr>
        </p:nvSpPr>
        <p:spPr>
          <a:xfrm>
            <a:off x="311996" y="1926293"/>
            <a:ext cx="5520000" cy="312084"/>
          </a:xfrm>
          <a:prstGeom prst="rect">
            <a:avLst/>
          </a:prstGeom>
        </p:spPr>
        <p:txBody>
          <a:bodyPr lIns="0" tIns="0" rIns="0" bIns="0"/>
          <a:lstStyle>
            <a:lvl1pPr marL="0" indent="0">
              <a:buNone/>
              <a:defRPr sz="1467">
                <a:solidFill>
                  <a:schemeClr val="tx1"/>
                </a:solidFill>
                <a:latin typeface="Meiryo UI" panose="020B0604030504040204" pitchFamily="50" charset="-128"/>
              </a:defRPr>
            </a:lvl1pPr>
            <a:lvl2pPr marL="0" indent="0">
              <a:buNone/>
              <a:defRPr sz="1600">
                <a:solidFill>
                  <a:schemeClr val="tx2"/>
                </a:solidFill>
                <a:latin typeface="+mn-lt"/>
              </a:defRPr>
            </a:lvl2pPr>
          </a:lstStyle>
          <a:p>
            <a:pPr lvl="0"/>
            <a:r>
              <a:rPr lang="fr-FR" noProof="0"/>
              <a:t>Modifiez les styles du texte du masque</a:t>
            </a:r>
          </a:p>
        </p:txBody>
      </p:sp>
      <p:sp>
        <p:nvSpPr>
          <p:cNvPr id="4" name="Espace réservé du graphique 3"/>
          <p:cNvSpPr>
            <a:spLocks noGrp="1"/>
          </p:cNvSpPr>
          <p:nvPr>
            <p:ph type="chart" sz="quarter" idx="15"/>
          </p:nvPr>
        </p:nvSpPr>
        <p:spPr>
          <a:xfrm>
            <a:off x="311996" y="2371726"/>
            <a:ext cx="5520000" cy="1533525"/>
          </a:xfrm>
          <a:prstGeom prst="rect">
            <a:avLst/>
          </a:prstGeom>
        </p:spPr>
        <p:txBody>
          <a:bodyPr anchor="ctr"/>
          <a:lstStyle>
            <a:lvl1pPr marL="0" indent="0" algn="ctr">
              <a:buFontTx/>
              <a:buNone/>
              <a:defRPr sz="2667">
                <a:solidFill>
                  <a:schemeClr val="tx1"/>
                </a:solidFill>
                <a:latin typeface="Meiryo UI" panose="020B0604030504040204" pitchFamily="50" charset="-128"/>
              </a:defRPr>
            </a:lvl1pPr>
          </a:lstStyle>
          <a:p>
            <a:pPr lvl="0"/>
            <a:r>
              <a:rPr lang="fr-FR" noProof="0"/>
              <a:t>Cliquez sur l'icône pour ajouter un graphique</a:t>
            </a:r>
          </a:p>
        </p:txBody>
      </p:sp>
      <p:sp>
        <p:nvSpPr>
          <p:cNvPr id="22" name="Espace réservé du texte 2"/>
          <p:cNvSpPr>
            <a:spLocks noGrp="1"/>
          </p:cNvSpPr>
          <p:nvPr>
            <p:ph type="body" sz="quarter" idx="16"/>
          </p:nvPr>
        </p:nvSpPr>
        <p:spPr>
          <a:xfrm>
            <a:off x="6148476" y="1640541"/>
            <a:ext cx="5520000" cy="283509"/>
          </a:xfrm>
          <a:prstGeom prst="rect">
            <a:avLst/>
          </a:prstGeom>
        </p:spPr>
        <p:txBody>
          <a:bodyPr lIns="0" tIns="0" rIns="0" bIns="0"/>
          <a:lstStyle>
            <a:lvl1pPr marL="0" indent="0">
              <a:buNone/>
              <a:defRPr sz="2133">
                <a:solidFill>
                  <a:schemeClr val="tx1"/>
                </a:solidFill>
                <a:latin typeface="Meiryo UI" panose="020B0604030504040204" pitchFamily="50" charset="-128"/>
              </a:defRPr>
            </a:lvl1pPr>
            <a:lvl2pPr marL="0" indent="0">
              <a:buNone/>
              <a:defRPr sz="1600">
                <a:solidFill>
                  <a:schemeClr val="tx2"/>
                </a:solidFill>
                <a:latin typeface="+mn-lt"/>
              </a:defRPr>
            </a:lvl2pPr>
          </a:lstStyle>
          <a:p>
            <a:pPr lvl="0"/>
            <a:r>
              <a:rPr lang="fr-FR" noProof="0"/>
              <a:t>Modifiez les styles du texte du masque</a:t>
            </a:r>
          </a:p>
        </p:txBody>
      </p:sp>
      <p:sp>
        <p:nvSpPr>
          <p:cNvPr id="23" name="Espace réservé du texte 2"/>
          <p:cNvSpPr>
            <a:spLocks noGrp="1"/>
          </p:cNvSpPr>
          <p:nvPr>
            <p:ph type="body" sz="quarter" idx="17"/>
          </p:nvPr>
        </p:nvSpPr>
        <p:spPr>
          <a:xfrm>
            <a:off x="6148476" y="1926293"/>
            <a:ext cx="5520000" cy="312084"/>
          </a:xfrm>
          <a:prstGeom prst="rect">
            <a:avLst/>
          </a:prstGeom>
        </p:spPr>
        <p:txBody>
          <a:bodyPr lIns="0" tIns="0" rIns="0" bIns="0"/>
          <a:lstStyle>
            <a:lvl1pPr marL="0" indent="0">
              <a:buNone/>
              <a:defRPr sz="1467">
                <a:solidFill>
                  <a:schemeClr val="tx1"/>
                </a:solidFill>
                <a:latin typeface="Meiryo UI" panose="020B0604030504040204" pitchFamily="50" charset="-128"/>
              </a:defRPr>
            </a:lvl1pPr>
            <a:lvl2pPr marL="0" indent="0">
              <a:buNone/>
              <a:defRPr sz="1600">
                <a:solidFill>
                  <a:schemeClr val="tx2"/>
                </a:solidFill>
                <a:latin typeface="+mn-lt"/>
              </a:defRPr>
            </a:lvl2pPr>
          </a:lstStyle>
          <a:p>
            <a:pPr lvl="0"/>
            <a:r>
              <a:rPr lang="fr-FR" noProof="0"/>
              <a:t>Modifiez les styles du texte du masque</a:t>
            </a:r>
          </a:p>
        </p:txBody>
      </p:sp>
      <p:sp>
        <p:nvSpPr>
          <p:cNvPr id="24" name="Espace réservé du graphique 3"/>
          <p:cNvSpPr>
            <a:spLocks noGrp="1"/>
          </p:cNvSpPr>
          <p:nvPr>
            <p:ph type="chart" sz="quarter" idx="18"/>
          </p:nvPr>
        </p:nvSpPr>
        <p:spPr>
          <a:xfrm>
            <a:off x="6148476" y="2371726"/>
            <a:ext cx="5520000" cy="1533525"/>
          </a:xfrm>
          <a:prstGeom prst="rect">
            <a:avLst/>
          </a:prstGeom>
        </p:spPr>
        <p:txBody>
          <a:bodyPr anchor="ctr"/>
          <a:lstStyle>
            <a:lvl1pPr marL="0" indent="0" algn="ctr">
              <a:buFontTx/>
              <a:buNone/>
              <a:defRPr sz="2667" baseline="0">
                <a:solidFill>
                  <a:schemeClr val="tx1"/>
                </a:solidFill>
                <a:latin typeface="Meiryo UI" panose="020B0604030504040204" pitchFamily="50" charset="-128"/>
              </a:defRPr>
            </a:lvl1pPr>
          </a:lstStyle>
          <a:p>
            <a:pPr lvl="0"/>
            <a:r>
              <a:rPr lang="fr-FR" noProof="0"/>
              <a:t>Cliquez sur l'icône pour ajouter un graphique</a:t>
            </a:r>
          </a:p>
        </p:txBody>
      </p:sp>
      <p:sp>
        <p:nvSpPr>
          <p:cNvPr id="13" name="Espace réservé du texte 2"/>
          <p:cNvSpPr>
            <a:spLocks noGrp="1"/>
          </p:cNvSpPr>
          <p:nvPr>
            <p:ph type="body" sz="quarter" idx="19"/>
          </p:nvPr>
        </p:nvSpPr>
        <p:spPr>
          <a:xfrm>
            <a:off x="311996" y="4097992"/>
            <a:ext cx="5520000" cy="283509"/>
          </a:xfrm>
          <a:prstGeom prst="rect">
            <a:avLst/>
          </a:prstGeom>
        </p:spPr>
        <p:txBody>
          <a:bodyPr lIns="0" tIns="0" rIns="0" bIns="0"/>
          <a:lstStyle>
            <a:lvl1pPr marL="0" indent="0">
              <a:buNone/>
              <a:defRPr sz="2133">
                <a:solidFill>
                  <a:schemeClr val="tx1"/>
                </a:solidFill>
                <a:latin typeface="Meiryo UI" panose="020B0604030504040204" pitchFamily="50" charset="-128"/>
              </a:defRPr>
            </a:lvl1pPr>
            <a:lvl2pPr marL="0" indent="0">
              <a:buNone/>
              <a:defRPr sz="1600">
                <a:solidFill>
                  <a:schemeClr val="tx2"/>
                </a:solidFill>
                <a:latin typeface="+mn-lt"/>
              </a:defRPr>
            </a:lvl2pPr>
          </a:lstStyle>
          <a:p>
            <a:pPr lvl="0"/>
            <a:r>
              <a:rPr lang="fr-FR" noProof="0"/>
              <a:t>Modifiez les styles du texte du masque</a:t>
            </a:r>
          </a:p>
        </p:txBody>
      </p:sp>
      <p:sp>
        <p:nvSpPr>
          <p:cNvPr id="14" name="Espace réservé du texte 2"/>
          <p:cNvSpPr>
            <a:spLocks noGrp="1"/>
          </p:cNvSpPr>
          <p:nvPr>
            <p:ph type="body" sz="quarter" idx="20"/>
          </p:nvPr>
        </p:nvSpPr>
        <p:spPr>
          <a:xfrm>
            <a:off x="311996" y="4383743"/>
            <a:ext cx="5520000" cy="312084"/>
          </a:xfrm>
          <a:prstGeom prst="rect">
            <a:avLst/>
          </a:prstGeom>
        </p:spPr>
        <p:txBody>
          <a:bodyPr lIns="0" tIns="0" rIns="0" bIns="0"/>
          <a:lstStyle>
            <a:lvl1pPr marL="0" indent="0">
              <a:buNone/>
              <a:defRPr sz="1467">
                <a:solidFill>
                  <a:schemeClr val="tx1"/>
                </a:solidFill>
                <a:latin typeface="Meiryo UI" panose="020B0604030504040204" pitchFamily="50" charset="-128"/>
              </a:defRPr>
            </a:lvl1pPr>
            <a:lvl2pPr marL="0" indent="0">
              <a:buNone/>
              <a:defRPr sz="1600">
                <a:solidFill>
                  <a:schemeClr val="tx2"/>
                </a:solidFill>
                <a:latin typeface="+mn-lt"/>
              </a:defRPr>
            </a:lvl2pPr>
          </a:lstStyle>
          <a:p>
            <a:pPr lvl="0"/>
            <a:r>
              <a:rPr lang="fr-FR" noProof="0"/>
              <a:t>Modifiez les styles du texte du masque</a:t>
            </a:r>
          </a:p>
        </p:txBody>
      </p:sp>
      <p:sp>
        <p:nvSpPr>
          <p:cNvPr id="15" name="Espace réservé du graphique 3"/>
          <p:cNvSpPr>
            <a:spLocks noGrp="1"/>
          </p:cNvSpPr>
          <p:nvPr>
            <p:ph type="chart" sz="quarter" idx="21"/>
          </p:nvPr>
        </p:nvSpPr>
        <p:spPr>
          <a:xfrm>
            <a:off x="311996" y="4829176"/>
            <a:ext cx="5520000" cy="1533525"/>
          </a:xfrm>
          <a:prstGeom prst="rect">
            <a:avLst/>
          </a:prstGeom>
        </p:spPr>
        <p:txBody>
          <a:bodyPr anchor="ctr"/>
          <a:lstStyle>
            <a:lvl1pPr marL="0" indent="0" algn="ctr">
              <a:buFontTx/>
              <a:buNone/>
              <a:defRPr sz="2667">
                <a:solidFill>
                  <a:schemeClr val="tx1"/>
                </a:solidFill>
                <a:latin typeface="Meiryo UI" panose="020B0604030504040204" pitchFamily="50" charset="-128"/>
              </a:defRPr>
            </a:lvl1pPr>
          </a:lstStyle>
          <a:p>
            <a:pPr lvl="0"/>
            <a:r>
              <a:rPr lang="fr-FR" noProof="0"/>
              <a:t>Cliquez sur l'icône pour ajouter un graphique</a:t>
            </a:r>
          </a:p>
        </p:txBody>
      </p:sp>
      <p:sp>
        <p:nvSpPr>
          <p:cNvPr id="17" name="Espace réservé du texte 2"/>
          <p:cNvSpPr>
            <a:spLocks noGrp="1"/>
          </p:cNvSpPr>
          <p:nvPr>
            <p:ph type="body" sz="quarter" idx="22"/>
          </p:nvPr>
        </p:nvSpPr>
        <p:spPr>
          <a:xfrm>
            <a:off x="6148476" y="4097992"/>
            <a:ext cx="5520000" cy="283509"/>
          </a:xfrm>
          <a:prstGeom prst="rect">
            <a:avLst/>
          </a:prstGeom>
        </p:spPr>
        <p:txBody>
          <a:bodyPr lIns="0" tIns="0" rIns="0" bIns="0"/>
          <a:lstStyle>
            <a:lvl1pPr marL="0" indent="0">
              <a:buNone/>
              <a:defRPr sz="2133">
                <a:solidFill>
                  <a:schemeClr val="tx1"/>
                </a:solidFill>
                <a:latin typeface="Meiryo UI" panose="020B0604030504040204" pitchFamily="50" charset="-128"/>
              </a:defRPr>
            </a:lvl1pPr>
            <a:lvl2pPr marL="0" indent="0">
              <a:buNone/>
              <a:defRPr sz="1600">
                <a:solidFill>
                  <a:schemeClr val="tx2"/>
                </a:solidFill>
                <a:latin typeface="+mn-lt"/>
              </a:defRPr>
            </a:lvl2pPr>
          </a:lstStyle>
          <a:p>
            <a:pPr lvl="0"/>
            <a:r>
              <a:rPr lang="fr-FR" noProof="0"/>
              <a:t>Modifiez les styles du texte du masque</a:t>
            </a:r>
          </a:p>
        </p:txBody>
      </p:sp>
      <p:sp>
        <p:nvSpPr>
          <p:cNvPr id="18" name="Espace réservé du texte 2"/>
          <p:cNvSpPr>
            <a:spLocks noGrp="1"/>
          </p:cNvSpPr>
          <p:nvPr>
            <p:ph type="body" sz="quarter" idx="23"/>
          </p:nvPr>
        </p:nvSpPr>
        <p:spPr>
          <a:xfrm>
            <a:off x="6148476" y="4383743"/>
            <a:ext cx="5520000" cy="312084"/>
          </a:xfrm>
          <a:prstGeom prst="rect">
            <a:avLst/>
          </a:prstGeom>
        </p:spPr>
        <p:txBody>
          <a:bodyPr lIns="0" tIns="0" rIns="0" bIns="0"/>
          <a:lstStyle>
            <a:lvl1pPr marL="0" indent="0">
              <a:buNone/>
              <a:defRPr sz="1467">
                <a:solidFill>
                  <a:schemeClr val="tx1"/>
                </a:solidFill>
                <a:latin typeface="Meiryo UI" panose="020B0604030504040204" pitchFamily="50" charset="-128"/>
              </a:defRPr>
            </a:lvl1pPr>
            <a:lvl2pPr marL="0" indent="0">
              <a:buNone/>
              <a:defRPr sz="1600">
                <a:solidFill>
                  <a:schemeClr val="tx2"/>
                </a:solidFill>
                <a:latin typeface="+mn-lt"/>
              </a:defRPr>
            </a:lvl2pPr>
          </a:lstStyle>
          <a:p>
            <a:pPr lvl="0"/>
            <a:r>
              <a:rPr lang="fr-FR" noProof="0"/>
              <a:t>Modifiez les styles du texte du masque</a:t>
            </a:r>
          </a:p>
        </p:txBody>
      </p:sp>
      <p:sp>
        <p:nvSpPr>
          <p:cNvPr id="19" name="Espace réservé du graphique 3"/>
          <p:cNvSpPr>
            <a:spLocks noGrp="1"/>
          </p:cNvSpPr>
          <p:nvPr>
            <p:ph type="chart" sz="quarter" idx="24"/>
          </p:nvPr>
        </p:nvSpPr>
        <p:spPr>
          <a:xfrm>
            <a:off x="6148476" y="4829176"/>
            <a:ext cx="5520000" cy="1533525"/>
          </a:xfrm>
          <a:prstGeom prst="rect">
            <a:avLst/>
          </a:prstGeom>
        </p:spPr>
        <p:txBody>
          <a:bodyPr anchor="ctr"/>
          <a:lstStyle>
            <a:lvl1pPr marL="0" indent="0" algn="ctr">
              <a:buFontTx/>
              <a:buNone/>
              <a:defRPr sz="2667">
                <a:solidFill>
                  <a:schemeClr val="tx1"/>
                </a:solidFill>
                <a:latin typeface="Meiryo UI" panose="020B0604030504040204" pitchFamily="50" charset="-128"/>
              </a:defRPr>
            </a:lvl1pPr>
          </a:lstStyle>
          <a:p>
            <a:pPr lvl="0"/>
            <a:r>
              <a:rPr lang="fr-FR" noProof="0"/>
              <a:t>Cliquez sur l'icône pour ajouter un graphique</a:t>
            </a:r>
          </a:p>
        </p:txBody>
      </p:sp>
      <p:sp>
        <p:nvSpPr>
          <p:cNvPr id="20" name="Espace réservé de la date 1">
            <a:extLst>
              <a:ext uri="{FF2B5EF4-FFF2-40B4-BE49-F238E27FC236}">
                <a16:creationId xmlns:a16="http://schemas.microsoft.com/office/drawing/2014/main" id="{10293D75-CA98-4544-AD37-2BA281687EDA}"/>
              </a:ext>
            </a:extLst>
          </p:cNvPr>
          <p:cNvSpPr>
            <a:spLocks noGrp="1"/>
          </p:cNvSpPr>
          <p:nvPr>
            <p:ph type="dt" sz="half" idx="25"/>
          </p:nvPr>
        </p:nvSpPr>
        <p:spPr/>
        <p:txBody>
          <a:bodyPr/>
          <a:lstStyle>
            <a:lvl1pPr>
              <a:defRPr/>
            </a:lvl1pPr>
          </a:lstStyle>
          <a:p>
            <a:pPr>
              <a:defRPr/>
            </a:pPr>
            <a:r>
              <a:rPr lang="en-US" altLang="ja-JP"/>
              <a:t>Title of the presentation l Date</a:t>
            </a:r>
            <a:endParaRPr lang="fr-FR"/>
          </a:p>
        </p:txBody>
      </p:sp>
      <p:sp>
        <p:nvSpPr>
          <p:cNvPr id="21" name="Espace réservé du pied de page 2">
            <a:extLst>
              <a:ext uri="{FF2B5EF4-FFF2-40B4-BE49-F238E27FC236}">
                <a16:creationId xmlns:a16="http://schemas.microsoft.com/office/drawing/2014/main" id="{014490D4-01F4-44B1-B700-1C3A6B4ECD5A}"/>
              </a:ext>
            </a:extLst>
          </p:cNvPr>
          <p:cNvSpPr>
            <a:spLocks noGrp="1"/>
          </p:cNvSpPr>
          <p:nvPr>
            <p:ph type="ftr" sz="quarter" idx="26"/>
          </p:nvPr>
        </p:nvSpPr>
        <p:spPr/>
        <p:txBody>
          <a:bodyPr/>
          <a:lstStyle>
            <a:lvl1pPr>
              <a:defRPr/>
            </a:lvl1pPr>
          </a:lstStyle>
          <a:p>
            <a:pPr>
              <a:defRPr/>
            </a:pPr>
            <a:r>
              <a:rPr lang="fr-FR"/>
              <a:t>Internal Use Only</a:t>
            </a:r>
          </a:p>
        </p:txBody>
      </p:sp>
    </p:spTree>
    <p:extLst>
      <p:ext uri="{BB962C8B-B14F-4D97-AF65-F5344CB8AC3E}">
        <p14:creationId xmlns:p14="http://schemas.microsoft.com/office/powerpoint/2010/main" val="146692459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Slide de titre et contenu">
    <p:spTree>
      <p:nvGrpSpPr>
        <p:cNvPr id="1" name=""/>
        <p:cNvGrpSpPr/>
        <p:nvPr/>
      </p:nvGrpSpPr>
      <p:grpSpPr>
        <a:xfrm>
          <a:off x="0" y="0"/>
          <a:ext cx="0" cy="0"/>
          <a:chOff x="0" y="0"/>
          <a:chExt cx="0" cy="0"/>
        </a:xfrm>
      </p:grpSpPr>
      <p:sp>
        <p:nvSpPr>
          <p:cNvPr id="11" name="Sommaire"/>
          <p:cNvSpPr>
            <a:spLocks noGrp="1"/>
          </p:cNvSpPr>
          <p:nvPr>
            <p:ph type="title"/>
          </p:nvPr>
        </p:nvSpPr>
        <p:spPr>
          <a:xfrm>
            <a:off x="311999" y="274638"/>
            <a:ext cx="11760000" cy="470429"/>
          </a:xfrm>
          <a:prstGeom prst="rect">
            <a:avLst/>
          </a:prstGeom>
        </p:spPr>
        <p:txBody>
          <a:bodyPr lIns="0" tIns="0" rIns="0" bIns="0" anchor="ctr">
            <a:noAutofit/>
          </a:bodyPr>
          <a:lstStyle>
            <a:lvl1pPr algn="l">
              <a:defRPr sz="3200">
                <a:solidFill>
                  <a:schemeClr val="accent3"/>
                </a:solidFill>
                <a:latin typeface="Meiryo UI" panose="020B0604030504040204" pitchFamily="50" charset="-128"/>
                <a:cs typeface="Arial" pitchFamily="34" charset="0"/>
              </a:defRPr>
            </a:lvl1pPr>
          </a:lstStyle>
          <a:p>
            <a:r>
              <a:rPr lang="fr-FR" noProof="0"/>
              <a:t>Modifiez le style du titre</a:t>
            </a:r>
          </a:p>
        </p:txBody>
      </p:sp>
      <p:sp>
        <p:nvSpPr>
          <p:cNvPr id="12" name="Espace réservé du texte 4"/>
          <p:cNvSpPr>
            <a:spLocks noGrp="1"/>
          </p:cNvSpPr>
          <p:nvPr>
            <p:ph type="body" sz="quarter" idx="11"/>
          </p:nvPr>
        </p:nvSpPr>
        <p:spPr>
          <a:xfrm>
            <a:off x="312001" y="762274"/>
            <a:ext cx="11760000" cy="380727"/>
          </a:xfrm>
          <a:prstGeom prst="rect">
            <a:avLst/>
          </a:prstGeom>
        </p:spPr>
        <p:txBody>
          <a:bodyPr lIns="0" tIns="0" rIns="0" bIns="0" anchor="ctr">
            <a:noAutofit/>
          </a:bodyPr>
          <a:lstStyle>
            <a:lvl1pPr marL="0" indent="0">
              <a:buNone/>
              <a:defRPr sz="2400">
                <a:solidFill>
                  <a:schemeClr val="tx1"/>
                </a:solidFill>
                <a:latin typeface="Meiryo UI" panose="020B0604030504040204" pitchFamily="50" charset="-128"/>
                <a:cs typeface="Arial" pitchFamily="34" charset="0"/>
              </a:defRPr>
            </a:lvl1pPr>
          </a:lstStyle>
          <a:p>
            <a:pPr lvl="0"/>
            <a:r>
              <a:rPr lang="fr-FR" noProof="0"/>
              <a:t>Modifiez les styles du texte du masque</a:t>
            </a:r>
          </a:p>
        </p:txBody>
      </p:sp>
      <p:sp>
        <p:nvSpPr>
          <p:cNvPr id="7" name="Espace réservé du texte 11"/>
          <p:cNvSpPr>
            <a:spLocks noGrp="1"/>
          </p:cNvSpPr>
          <p:nvPr>
            <p:ph type="body" sz="quarter" idx="10"/>
          </p:nvPr>
        </p:nvSpPr>
        <p:spPr>
          <a:xfrm>
            <a:off x="313719" y="1467582"/>
            <a:ext cx="11750900" cy="4965063"/>
          </a:xfrm>
          <a:prstGeom prst="rect">
            <a:avLst/>
          </a:prstGeom>
        </p:spPr>
        <p:txBody>
          <a:bodyPr vert="horz" lIns="0" tIns="0" rIns="0" bIns="0"/>
          <a:lstStyle>
            <a:lvl1pPr marL="421211" indent="-421211">
              <a:buSzPct val="120000"/>
              <a:buFontTx/>
              <a:buBlip>
                <a:blip r:embed="rId2"/>
              </a:buBlip>
              <a:defRPr sz="2133" baseline="0">
                <a:solidFill>
                  <a:schemeClr val="tx1"/>
                </a:solidFill>
                <a:latin typeface="Meiryo UI" panose="020B0604030504040204" pitchFamily="50" charset="-128"/>
                <a:cs typeface="Arial"/>
              </a:defRPr>
            </a:lvl1pPr>
            <a:lvl2pPr marL="842420" indent="-284937">
              <a:buClr>
                <a:schemeClr val="accent3"/>
              </a:buClr>
              <a:buSzPct val="100000"/>
              <a:buFont typeface="Wingdings" pitchFamily="2" charset="2"/>
              <a:buChar char="à"/>
              <a:defRPr sz="1867" baseline="0">
                <a:solidFill>
                  <a:schemeClr val="tx1"/>
                </a:solidFill>
                <a:latin typeface="Meiryo UI" panose="020B0604030504040204" pitchFamily="50" charset="-128"/>
                <a:cs typeface="Arial"/>
              </a:defRPr>
            </a:lvl2pPr>
            <a:lvl3pPr marL="1263631" indent="-284937">
              <a:buClr>
                <a:schemeClr val="accent3"/>
              </a:buClr>
              <a:buSzPct val="100000"/>
              <a:buFont typeface="Source Sans Pro" pitchFamily="34" charset="0"/>
              <a:buChar char="–"/>
              <a:defRPr sz="1733" i="1" baseline="0">
                <a:solidFill>
                  <a:schemeClr val="tx1"/>
                </a:solidFill>
                <a:latin typeface="Meiryo UI" panose="020B0604030504040204" pitchFamily="50" charset="-128"/>
                <a:cs typeface="Arial"/>
              </a:defRPr>
            </a:lvl3pPr>
            <a:lvl4pPr marL="1536179" indent="-272548">
              <a:buClr>
                <a:schemeClr val="accent3"/>
              </a:buClr>
              <a:buFont typeface="Arial" pitchFamily="34" charset="0"/>
              <a:buChar char="•"/>
              <a:defRPr sz="1200" baseline="0">
                <a:solidFill>
                  <a:schemeClr val="tx1"/>
                </a:solidFill>
                <a:latin typeface="Meiryo UI" panose="020B0604030504040204" pitchFamily="50" charset="-128"/>
              </a:defRPr>
            </a:lvl4pPr>
            <a:lvl5pPr marL="1821116" indent="-284937">
              <a:buClr>
                <a:schemeClr val="accent3"/>
              </a:buClr>
              <a:buFont typeface="Open Sans" pitchFamily="34" charset="0"/>
              <a:buChar char="&gt;"/>
              <a:defRPr sz="933">
                <a:solidFill>
                  <a:schemeClr val="tx1"/>
                </a:solidFill>
                <a:latin typeface="Meiryo UI" panose="020B0604030504040204" pitchFamily="50" charset="-128"/>
              </a:defRPr>
            </a:lvl5pPr>
          </a:lstStyle>
          <a:p>
            <a:pPr lvl="0"/>
            <a:r>
              <a:rPr lang="fr-FR" noProof="0"/>
              <a:t>Modifiez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5" name="Espace réservé de la date 1">
            <a:extLst>
              <a:ext uri="{FF2B5EF4-FFF2-40B4-BE49-F238E27FC236}">
                <a16:creationId xmlns:a16="http://schemas.microsoft.com/office/drawing/2014/main" id="{B93A0CFC-024B-4DC0-A22C-C08E1478C69F}"/>
              </a:ext>
            </a:extLst>
          </p:cNvPr>
          <p:cNvSpPr>
            <a:spLocks noGrp="1"/>
          </p:cNvSpPr>
          <p:nvPr>
            <p:ph type="dt" sz="half" idx="12"/>
          </p:nvPr>
        </p:nvSpPr>
        <p:spPr/>
        <p:txBody>
          <a:bodyPr/>
          <a:lstStyle>
            <a:lvl1pPr>
              <a:defRPr/>
            </a:lvl1pPr>
          </a:lstStyle>
          <a:p>
            <a:pPr>
              <a:defRPr/>
            </a:pPr>
            <a:endParaRPr lang="fr-FR"/>
          </a:p>
        </p:txBody>
      </p:sp>
      <p:sp>
        <p:nvSpPr>
          <p:cNvPr id="6" name="Espace réservé du pied de page 2">
            <a:extLst>
              <a:ext uri="{FF2B5EF4-FFF2-40B4-BE49-F238E27FC236}">
                <a16:creationId xmlns:a16="http://schemas.microsoft.com/office/drawing/2014/main" id="{B7EA3CAB-809B-4034-ADE1-F66FE11EBBB2}"/>
              </a:ext>
            </a:extLst>
          </p:cNvPr>
          <p:cNvSpPr>
            <a:spLocks noGrp="1"/>
          </p:cNvSpPr>
          <p:nvPr>
            <p:ph type="ftr" sz="quarter" idx="13"/>
          </p:nvPr>
        </p:nvSpPr>
        <p:spPr/>
        <p:txBody>
          <a:bodyPr/>
          <a:lstStyle>
            <a:lvl1pPr>
              <a:defRPr/>
            </a:lvl1pPr>
          </a:lstStyle>
          <a:p>
            <a:pPr>
              <a:defRPr/>
            </a:pPr>
            <a:r>
              <a:rPr lang="fr-FR"/>
              <a:t>Internal Use Only</a:t>
            </a:r>
          </a:p>
        </p:txBody>
      </p:sp>
    </p:spTree>
    <p:extLst>
      <p:ext uri="{BB962C8B-B14F-4D97-AF65-F5344CB8AC3E}">
        <p14:creationId xmlns:p14="http://schemas.microsoft.com/office/powerpoint/2010/main" val="408976556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background">
    <p:spTree>
      <p:nvGrpSpPr>
        <p:cNvPr id="1" name=""/>
        <p:cNvGrpSpPr/>
        <p:nvPr/>
      </p:nvGrpSpPr>
      <p:grpSpPr>
        <a:xfrm>
          <a:off x="0" y="0"/>
          <a:ext cx="0" cy="0"/>
          <a:chOff x="0" y="0"/>
          <a:chExt cx="0" cy="0"/>
        </a:xfrm>
      </p:grpSpPr>
      <p:sp>
        <p:nvSpPr>
          <p:cNvPr id="7" name="bk object 16"/>
          <p:cNvSpPr>
            <a:spLocks/>
          </p:cNvSpPr>
          <p:nvPr userDrawn="1"/>
        </p:nvSpPr>
        <p:spPr bwMode="auto">
          <a:xfrm>
            <a:off x="0" y="1"/>
            <a:ext cx="12192000" cy="6858000"/>
          </a:xfrm>
          <a:custGeom>
            <a:avLst/>
            <a:gdLst>
              <a:gd name="T0" fmla="*/ 0 w 10692130"/>
              <a:gd name="T1" fmla="*/ 28 h 7560309"/>
              <a:gd name="T2" fmla="*/ 7838 w 10692130"/>
              <a:gd name="T3" fmla="*/ 28 h 7560309"/>
              <a:gd name="T4" fmla="*/ 7838 w 10692130"/>
              <a:gd name="T5" fmla="*/ 0 h 7560309"/>
              <a:gd name="T6" fmla="*/ 0 w 10692130"/>
              <a:gd name="T7" fmla="*/ 0 h 7560309"/>
              <a:gd name="T8" fmla="*/ 0 w 10692130"/>
              <a:gd name="T9" fmla="*/ 28 h 75603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692130" h="7560309">
                <a:moveTo>
                  <a:pt x="0" y="7559992"/>
                </a:moveTo>
                <a:lnTo>
                  <a:pt x="10692003" y="7559992"/>
                </a:lnTo>
                <a:lnTo>
                  <a:pt x="10692003" y="0"/>
                </a:lnTo>
                <a:lnTo>
                  <a:pt x="0" y="0"/>
                </a:lnTo>
                <a:lnTo>
                  <a:pt x="0" y="7559992"/>
                </a:lnTo>
                <a:close/>
              </a:path>
            </a:pathLst>
          </a:custGeom>
          <a:solidFill>
            <a:srgbClr val="027180"/>
          </a:solidFill>
          <a:ln w="9525">
            <a:noFill/>
            <a:round/>
            <a:headEnd/>
            <a:tailEnd/>
          </a:ln>
        </p:spPr>
        <p:txBody>
          <a:bodyPr lIns="0" tIns="0" rIns="0" bIns="0"/>
          <a:lstStyle/>
          <a:p>
            <a:endParaRPr lang="en-US" sz="2400" noProof="0">
              <a:latin typeface="+mj-lt"/>
            </a:endParaRPr>
          </a:p>
        </p:txBody>
      </p:sp>
      <p:sp>
        <p:nvSpPr>
          <p:cNvPr id="8" name="Rectangle 5"/>
          <p:cNvSpPr/>
          <p:nvPr userDrawn="1"/>
        </p:nvSpPr>
        <p:spPr>
          <a:xfrm>
            <a:off x="3277794" y="-3743"/>
            <a:ext cx="8914207" cy="6861744"/>
          </a:xfrm>
          <a:custGeom>
            <a:avLst/>
            <a:gdLst>
              <a:gd name="connsiteX0" fmla="*/ 0 w 7250400"/>
              <a:gd name="connsiteY0" fmla="*/ 0 h 6858000"/>
              <a:gd name="connsiteX1" fmla="*/ 7250400 w 7250400"/>
              <a:gd name="connsiteY1" fmla="*/ 0 h 6858000"/>
              <a:gd name="connsiteX2" fmla="*/ 7250400 w 7250400"/>
              <a:gd name="connsiteY2" fmla="*/ 6858000 h 6858000"/>
              <a:gd name="connsiteX3" fmla="*/ 0 w 7250400"/>
              <a:gd name="connsiteY3" fmla="*/ 6858000 h 6858000"/>
              <a:gd name="connsiteX4" fmla="*/ 0 w 7250400"/>
              <a:gd name="connsiteY4" fmla="*/ 0 h 6858000"/>
              <a:gd name="connsiteX0" fmla="*/ 5326743 w 7250400"/>
              <a:gd name="connsiteY0" fmla="*/ 29029 h 6858000"/>
              <a:gd name="connsiteX1" fmla="*/ 7250400 w 7250400"/>
              <a:gd name="connsiteY1" fmla="*/ 0 h 6858000"/>
              <a:gd name="connsiteX2" fmla="*/ 7250400 w 7250400"/>
              <a:gd name="connsiteY2" fmla="*/ 6858000 h 6858000"/>
              <a:gd name="connsiteX3" fmla="*/ 0 w 7250400"/>
              <a:gd name="connsiteY3" fmla="*/ 6858000 h 6858000"/>
              <a:gd name="connsiteX4" fmla="*/ 5326743 w 7250400"/>
              <a:gd name="connsiteY4" fmla="*/ 29029 h 6858000"/>
              <a:gd name="connsiteX0" fmla="*/ 5297715 w 7250400"/>
              <a:gd name="connsiteY0" fmla="*/ 14514 h 6858000"/>
              <a:gd name="connsiteX1" fmla="*/ 7250400 w 7250400"/>
              <a:gd name="connsiteY1" fmla="*/ 0 h 6858000"/>
              <a:gd name="connsiteX2" fmla="*/ 7250400 w 7250400"/>
              <a:gd name="connsiteY2" fmla="*/ 6858000 h 6858000"/>
              <a:gd name="connsiteX3" fmla="*/ 0 w 7250400"/>
              <a:gd name="connsiteY3" fmla="*/ 6858000 h 6858000"/>
              <a:gd name="connsiteX4" fmla="*/ 5297715 w 7250400"/>
              <a:gd name="connsiteY4" fmla="*/ 14514 h 6858000"/>
              <a:gd name="connsiteX0" fmla="*/ 5302478 w 7250400"/>
              <a:gd name="connsiteY0" fmla="*/ 2607 h 6858000"/>
              <a:gd name="connsiteX1" fmla="*/ 7250400 w 7250400"/>
              <a:gd name="connsiteY1" fmla="*/ 0 h 6858000"/>
              <a:gd name="connsiteX2" fmla="*/ 7250400 w 7250400"/>
              <a:gd name="connsiteY2" fmla="*/ 6858000 h 6858000"/>
              <a:gd name="connsiteX3" fmla="*/ 0 w 7250400"/>
              <a:gd name="connsiteY3" fmla="*/ 6858000 h 6858000"/>
              <a:gd name="connsiteX4" fmla="*/ 5302478 w 7250400"/>
              <a:gd name="connsiteY4" fmla="*/ 2607 h 6858000"/>
              <a:gd name="connsiteX0" fmla="*/ 4304138 w 7250400"/>
              <a:gd name="connsiteY0" fmla="*/ 2607 h 6858000"/>
              <a:gd name="connsiteX1" fmla="*/ 7250400 w 7250400"/>
              <a:gd name="connsiteY1" fmla="*/ 0 h 6858000"/>
              <a:gd name="connsiteX2" fmla="*/ 7250400 w 7250400"/>
              <a:gd name="connsiteY2" fmla="*/ 6858000 h 6858000"/>
              <a:gd name="connsiteX3" fmla="*/ 0 w 7250400"/>
              <a:gd name="connsiteY3" fmla="*/ 6858000 h 6858000"/>
              <a:gd name="connsiteX4" fmla="*/ 4304138 w 7250400"/>
              <a:gd name="connsiteY4" fmla="*/ 2607 h 6858000"/>
              <a:gd name="connsiteX0" fmla="*/ 4298973 w 7250400"/>
              <a:gd name="connsiteY0" fmla="*/ 0 h 6861744"/>
              <a:gd name="connsiteX1" fmla="*/ 7250400 w 7250400"/>
              <a:gd name="connsiteY1" fmla="*/ 3744 h 6861744"/>
              <a:gd name="connsiteX2" fmla="*/ 7250400 w 7250400"/>
              <a:gd name="connsiteY2" fmla="*/ 6861744 h 6861744"/>
              <a:gd name="connsiteX3" fmla="*/ 0 w 7250400"/>
              <a:gd name="connsiteY3" fmla="*/ 6861744 h 6861744"/>
              <a:gd name="connsiteX4" fmla="*/ 4298973 w 7250400"/>
              <a:gd name="connsiteY4" fmla="*/ 0 h 68617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0400" h="6861744">
                <a:moveTo>
                  <a:pt x="4298973" y="0"/>
                </a:moveTo>
                <a:lnTo>
                  <a:pt x="7250400" y="3744"/>
                </a:lnTo>
                <a:lnTo>
                  <a:pt x="7250400" y="6861744"/>
                </a:lnTo>
                <a:lnTo>
                  <a:pt x="0" y="6861744"/>
                </a:lnTo>
                <a:lnTo>
                  <a:pt x="4298973" y="0"/>
                </a:lnTo>
                <a:close/>
              </a:path>
            </a:pathLst>
          </a:custGeom>
          <a:solidFill>
            <a:srgbClr val="00AEC6"/>
          </a:solidFill>
          <a:ln>
            <a:noFill/>
          </a:ln>
        </p:spPr>
        <p:style>
          <a:lnRef idx="2">
            <a:schemeClr val="accent1">
              <a:shade val="50000"/>
            </a:schemeClr>
          </a:lnRef>
          <a:fillRef idx="1">
            <a:schemeClr val="accent1"/>
          </a:fillRef>
          <a:effectRef idx="0">
            <a:schemeClr val="accent1"/>
          </a:effectRef>
          <a:fontRef idx="minor">
            <a:schemeClr val="lt1"/>
          </a:fontRef>
        </p:style>
        <p:txBody>
          <a:bodyPr lIns="142720" tIns="71360" rIns="142720" bIns="71360" anchor="ctr"/>
          <a:lstStyle/>
          <a:p>
            <a:pPr algn="ctr" eaLnBrk="1" hangingPunct="1">
              <a:defRPr/>
            </a:pPr>
            <a:endParaRPr lang="fr-FR" sz="2400">
              <a:latin typeface="+mj-lt"/>
            </a:endParaRPr>
          </a:p>
        </p:txBody>
      </p:sp>
      <p:sp>
        <p:nvSpPr>
          <p:cNvPr id="10" name="Espace réservé du contenu 9"/>
          <p:cNvSpPr>
            <a:spLocks noGrp="1"/>
          </p:cNvSpPr>
          <p:nvPr>
            <p:ph sz="quarter" idx="11" hasCustomPrompt="1"/>
          </p:nvPr>
        </p:nvSpPr>
        <p:spPr>
          <a:xfrm>
            <a:off x="0" y="2580747"/>
            <a:ext cx="12192000" cy="1693333"/>
          </a:xfrm>
          <a:prstGeom prst="rect">
            <a:avLst/>
          </a:prstGeom>
        </p:spPr>
        <p:txBody>
          <a:bodyPr lIns="81628" tIns="40814" rIns="81628" bIns="40814" anchor="ctr"/>
          <a:lstStyle>
            <a:lvl1pPr marL="0" indent="0" algn="ctr">
              <a:buNone/>
              <a:defRPr sz="6667" b="1">
                <a:solidFill>
                  <a:schemeClr val="bg1"/>
                </a:solidFill>
              </a:defRPr>
            </a:lvl1pPr>
          </a:lstStyle>
          <a:p>
            <a:pPr lvl="0"/>
            <a:r>
              <a:rPr lang="en-US" noProof="0"/>
              <a:t>Text</a:t>
            </a:r>
          </a:p>
        </p:txBody>
      </p:sp>
      <p:pic>
        <p:nvPicPr>
          <p:cNvPr id="6" name="Picture 2" descr="C:\_Clients\PPT\cdg-ppt\docs-client\axa_logo_open_white_rgb.emf"/>
          <p:cNvPicPr>
            <a:picLocks noChangeAspect="1" noChangeArrowheads="1"/>
          </p:cNvPicPr>
          <p:nvPr userDrawn="1"/>
        </p:nvPicPr>
        <p:blipFill>
          <a:blip r:embed="rId2" cstate="print"/>
          <a:srcRect/>
          <a:stretch>
            <a:fillRect/>
          </a:stretch>
        </p:blipFill>
        <p:spPr bwMode="auto">
          <a:xfrm>
            <a:off x="338667" y="353484"/>
            <a:ext cx="696000" cy="696000"/>
          </a:xfrm>
          <a:prstGeom prst="rect">
            <a:avLst/>
          </a:prstGeom>
          <a:noFill/>
        </p:spPr>
      </p:pic>
    </p:spTree>
    <p:extLst>
      <p:ext uri="{BB962C8B-B14F-4D97-AF65-F5344CB8AC3E}">
        <p14:creationId xmlns:p14="http://schemas.microsoft.com/office/powerpoint/2010/main" val="178769997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表紙">
    <p:spTree>
      <p:nvGrpSpPr>
        <p:cNvPr id="1" name=""/>
        <p:cNvGrpSpPr/>
        <p:nvPr/>
      </p:nvGrpSpPr>
      <p:grpSpPr>
        <a:xfrm>
          <a:off x="0" y="0"/>
          <a:ext cx="0" cy="0"/>
          <a:chOff x="0" y="0"/>
          <a:chExt cx="0" cy="0"/>
        </a:xfrm>
      </p:grpSpPr>
      <p:sp>
        <p:nvSpPr>
          <p:cNvPr id="10" name="bk object 16">
            <a:extLst>
              <a:ext uri="{FF2B5EF4-FFF2-40B4-BE49-F238E27FC236}">
                <a16:creationId xmlns:a16="http://schemas.microsoft.com/office/drawing/2014/main" id="{2344655E-F80C-244A-94B5-F8C4713845E2}"/>
              </a:ext>
            </a:extLst>
          </p:cNvPr>
          <p:cNvSpPr>
            <a:spLocks/>
          </p:cNvSpPr>
          <p:nvPr userDrawn="1"/>
        </p:nvSpPr>
        <p:spPr bwMode="auto">
          <a:xfrm>
            <a:off x="0" y="1"/>
            <a:ext cx="12192000" cy="6858000"/>
          </a:xfrm>
          <a:custGeom>
            <a:avLst/>
            <a:gdLst>
              <a:gd name="T0" fmla="*/ 0 w 10692130"/>
              <a:gd name="T1" fmla="*/ 28 h 7560309"/>
              <a:gd name="T2" fmla="*/ 7838 w 10692130"/>
              <a:gd name="T3" fmla="*/ 28 h 7560309"/>
              <a:gd name="T4" fmla="*/ 7838 w 10692130"/>
              <a:gd name="T5" fmla="*/ 0 h 7560309"/>
              <a:gd name="T6" fmla="*/ 0 w 10692130"/>
              <a:gd name="T7" fmla="*/ 0 h 7560309"/>
              <a:gd name="T8" fmla="*/ 0 w 10692130"/>
              <a:gd name="T9" fmla="*/ 28 h 75603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692130" h="7560309">
                <a:moveTo>
                  <a:pt x="0" y="7559992"/>
                </a:moveTo>
                <a:lnTo>
                  <a:pt x="10692003" y="7559992"/>
                </a:lnTo>
                <a:lnTo>
                  <a:pt x="10692003" y="0"/>
                </a:lnTo>
                <a:lnTo>
                  <a:pt x="0" y="0"/>
                </a:lnTo>
                <a:lnTo>
                  <a:pt x="0" y="7559992"/>
                </a:lnTo>
                <a:close/>
              </a:path>
            </a:pathLst>
          </a:custGeom>
          <a:solidFill>
            <a:srgbClr val="00AEC6"/>
          </a:solidFill>
          <a:ln w="9525">
            <a:noFill/>
            <a:round/>
            <a:headEnd/>
            <a:tailEnd/>
          </a:ln>
        </p:spPr>
        <p:txBody>
          <a:bodyPr lIns="0" tIns="0" rIns="0" bIns="0"/>
          <a:lstStyle/>
          <a:p>
            <a:endParaRPr lang="fr-FR" sz="2400">
              <a:latin typeface="+mj-lt"/>
            </a:endParaRPr>
          </a:p>
        </p:txBody>
      </p:sp>
      <p:pic>
        <p:nvPicPr>
          <p:cNvPr id="1026" name="Picture 2" descr="C:\_Clients\PPT\cdg-ppt\docs-client\axa_logo_open_white_rgb.emf"/>
          <p:cNvPicPr>
            <a:picLocks noChangeAspect="1" noChangeArrowheads="1"/>
          </p:cNvPicPr>
          <p:nvPr userDrawn="1"/>
        </p:nvPicPr>
        <p:blipFill>
          <a:blip r:embed="rId2" cstate="print"/>
          <a:srcRect/>
          <a:stretch>
            <a:fillRect/>
          </a:stretch>
        </p:blipFill>
        <p:spPr bwMode="auto">
          <a:xfrm>
            <a:off x="338667" y="353484"/>
            <a:ext cx="696000" cy="696000"/>
          </a:xfrm>
          <a:prstGeom prst="rect">
            <a:avLst/>
          </a:prstGeom>
          <a:noFill/>
        </p:spPr>
      </p:pic>
      <p:pic>
        <p:nvPicPr>
          <p:cNvPr id="8" name="Picture 2">
            <a:extLst>
              <a:ext uri="{FF2B5EF4-FFF2-40B4-BE49-F238E27FC236}">
                <a16:creationId xmlns:a16="http://schemas.microsoft.com/office/drawing/2014/main" id="{074A594E-65C1-1B48-B8FD-DF9EA16D02BB}"/>
              </a:ext>
            </a:extLst>
          </p:cNvPr>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20103" b="25087"/>
          <a:stretch/>
        </p:blipFill>
        <p:spPr bwMode="auto">
          <a:xfrm>
            <a:off x="1" y="1730600"/>
            <a:ext cx="6093103" cy="5127403"/>
          </a:xfrm>
          <a:prstGeom prst="rect">
            <a:avLst/>
          </a:prstGeom>
          <a:noFill/>
          <a:extLst>
            <a:ext uri="{909E8E84-426E-40DD-AFC4-6F175D3DCCD1}">
              <a14:hiddenFill xmlns:a14="http://schemas.microsoft.com/office/drawing/2010/main">
                <a:solidFill>
                  <a:srgbClr val="FFFFFF"/>
                </a:solidFill>
              </a14:hiddenFill>
            </a:ext>
          </a:extLst>
        </p:spPr>
      </p:pic>
      <p:sp>
        <p:nvSpPr>
          <p:cNvPr id="12" name="Titre 11"/>
          <p:cNvSpPr>
            <a:spLocks noGrp="1"/>
          </p:cNvSpPr>
          <p:nvPr>
            <p:ph type="title" hasCustomPrompt="1"/>
          </p:nvPr>
        </p:nvSpPr>
        <p:spPr>
          <a:xfrm>
            <a:off x="1829574" y="2566928"/>
            <a:ext cx="10201561" cy="2982848"/>
          </a:xfrm>
          <a:prstGeom prst="rect">
            <a:avLst/>
          </a:prstGeom>
        </p:spPr>
        <p:txBody>
          <a:bodyPr lIns="81628" tIns="40814" rIns="81628" bIns="40814"/>
          <a:lstStyle>
            <a:lvl1pPr marL="0" indent="1383113" algn="l">
              <a:defRPr sz="6667" b="1">
                <a:solidFill>
                  <a:schemeClr val="bg1"/>
                </a:solidFill>
                <a:latin typeface="Source Sans Pro" pitchFamily="34" charset="0"/>
              </a:defRPr>
            </a:lvl1pPr>
          </a:lstStyle>
          <a:p>
            <a:r>
              <a:rPr lang="ja-JP" altLang="en-US">
                <a:solidFill>
                  <a:sysClr val="window" lastClr="FFFFFF"/>
                </a:solidFill>
              </a:rPr>
              <a:t>ボールド体で</a:t>
            </a:r>
            <a:br>
              <a:rPr kumimoji="0" lang="en-US" altLang="ja-JP">
                <a:solidFill>
                  <a:sysClr val="window" lastClr="FFFFFF"/>
                </a:solidFill>
              </a:rPr>
            </a:br>
            <a:r>
              <a:rPr kumimoji="0" lang="ja-JP" altLang="en-US">
                <a:solidFill>
                  <a:sysClr val="window" lastClr="FFFFFF"/>
                </a:solidFill>
              </a:rPr>
              <a:t>　発表見出しを</a:t>
            </a:r>
            <a:br>
              <a:rPr kumimoji="0" lang="en-US" altLang="ja-JP">
                <a:solidFill>
                  <a:sysClr val="window" lastClr="FFFFFF"/>
                </a:solidFill>
              </a:rPr>
            </a:br>
            <a:r>
              <a:rPr kumimoji="0" lang="ja-JP" altLang="en-US">
                <a:solidFill>
                  <a:sysClr val="window" lastClr="FFFFFF"/>
                </a:solidFill>
              </a:rPr>
              <a:t>ここに入力</a:t>
            </a:r>
            <a:endParaRPr lang="en-US" noProof="0"/>
          </a:p>
        </p:txBody>
      </p:sp>
      <p:sp>
        <p:nvSpPr>
          <p:cNvPr id="14" name="Sous-titre 2"/>
          <p:cNvSpPr>
            <a:spLocks noGrp="1"/>
          </p:cNvSpPr>
          <p:nvPr>
            <p:ph type="subTitle" idx="1" hasCustomPrompt="1"/>
          </p:nvPr>
        </p:nvSpPr>
        <p:spPr>
          <a:xfrm>
            <a:off x="8344919" y="6370837"/>
            <a:ext cx="3595200" cy="304024"/>
          </a:xfrm>
          <a:prstGeom prst="rect">
            <a:avLst/>
          </a:prstGeom>
        </p:spPr>
        <p:txBody>
          <a:bodyPr wrap="square" lIns="81628" tIns="40814" rIns="81628" bIns="40814" anchor="ctr">
            <a:spAutoFit/>
          </a:bodyPr>
          <a:lstStyle>
            <a:lvl1pPr marL="17373" indent="0" algn="r">
              <a:lnSpc>
                <a:spcPct val="90000"/>
              </a:lnSpc>
              <a:spcBef>
                <a:spcPts val="1375"/>
              </a:spcBef>
              <a:buNone/>
              <a:defRPr sz="1733" b="0">
                <a:solidFill>
                  <a:schemeClr val="bg1"/>
                </a:solidFill>
              </a:defRPr>
            </a:lvl1pPr>
            <a:lvl2pPr marL="408132" indent="0" algn="ctr">
              <a:buNone/>
              <a:defRPr sz="1733"/>
            </a:lvl2pPr>
            <a:lvl3pPr marL="816264" indent="0" algn="ctr">
              <a:buNone/>
              <a:defRPr sz="1600"/>
            </a:lvl3pPr>
            <a:lvl4pPr marL="1224396" indent="0" algn="ctr">
              <a:buNone/>
              <a:defRPr sz="1467"/>
            </a:lvl4pPr>
            <a:lvl5pPr marL="1632529" indent="0" algn="ctr">
              <a:buNone/>
              <a:defRPr sz="1467"/>
            </a:lvl5pPr>
            <a:lvl6pPr marL="2040661" indent="0" algn="ctr">
              <a:buNone/>
              <a:defRPr sz="1467"/>
            </a:lvl6pPr>
            <a:lvl7pPr marL="2448792" indent="0" algn="ctr">
              <a:buNone/>
              <a:defRPr sz="1467"/>
            </a:lvl7pPr>
            <a:lvl8pPr marL="2856925" indent="0" algn="ctr">
              <a:buNone/>
              <a:defRPr sz="1467"/>
            </a:lvl8pPr>
            <a:lvl9pPr marL="3265056" indent="0" algn="ctr">
              <a:buNone/>
              <a:defRPr sz="1467"/>
            </a:lvl9pPr>
          </a:lstStyle>
          <a:p>
            <a:pPr marL="13030">
              <a:spcBef>
                <a:spcPts val="1031"/>
              </a:spcBef>
              <a:defRPr/>
            </a:pPr>
            <a:r>
              <a:rPr lang="ja-JP" altLang="en-US" sz="1600">
                <a:cs typeface="Calibri" pitchFamily="34" charset="0"/>
              </a:rPr>
              <a:t>日付</a:t>
            </a:r>
            <a:r>
              <a:rPr lang="en-GB" altLang="ja-JP" sz="1600">
                <a:cs typeface="Calibri" pitchFamily="34" charset="0"/>
              </a:rPr>
              <a:t> – </a:t>
            </a:r>
            <a:r>
              <a:rPr lang="ja-JP" altLang="en-US" sz="1600">
                <a:cs typeface="Calibri" pitchFamily="34" charset="0"/>
              </a:rPr>
              <a:t>場所</a:t>
            </a:r>
            <a:endParaRPr lang="en-GB" altLang="ja-JP" sz="1600">
              <a:cs typeface="Calibri" pitchFamily="34" charset="0"/>
            </a:endParaRPr>
          </a:p>
        </p:txBody>
      </p:sp>
      <p:sp>
        <p:nvSpPr>
          <p:cNvPr id="11" name="Espace réservé du contenu 10"/>
          <p:cNvSpPr>
            <a:spLocks noGrp="1"/>
          </p:cNvSpPr>
          <p:nvPr>
            <p:ph sz="quarter" idx="12" hasCustomPrompt="1"/>
          </p:nvPr>
        </p:nvSpPr>
        <p:spPr>
          <a:xfrm>
            <a:off x="8344919" y="6013451"/>
            <a:ext cx="3595200" cy="352800"/>
          </a:xfrm>
          <a:prstGeom prst="rect">
            <a:avLst/>
          </a:prstGeom>
        </p:spPr>
        <p:txBody>
          <a:bodyPr lIns="81628" tIns="40814" rIns="81628" bIns="40814" anchor="ctr"/>
          <a:lstStyle>
            <a:lvl1pPr marL="17373" indent="0" algn="r">
              <a:spcBef>
                <a:spcPts val="1375"/>
              </a:spcBef>
              <a:buNone/>
              <a:defRPr sz="1733">
                <a:solidFill>
                  <a:schemeClr val="bg1"/>
                </a:solidFill>
              </a:defRPr>
            </a:lvl1pPr>
          </a:lstStyle>
          <a:p>
            <a:pPr marL="13030">
              <a:spcBef>
                <a:spcPts val="1031"/>
              </a:spcBef>
              <a:defRPr/>
            </a:pPr>
            <a:r>
              <a:rPr lang="ja-JP" altLang="en-US" sz="1600">
                <a:cs typeface="Calibri" pitchFamily="34" charset="0"/>
              </a:rPr>
              <a:t>発表者</a:t>
            </a:r>
            <a:r>
              <a:rPr lang="en-GB" altLang="ja-JP" sz="1600">
                <a:cs typeface="Calibri" pitchFamily="34" charset="0"/>
              </a:rPr>
              <a:t>/</a:t>
            </a:r>
            <a:r>
              <a:rPr lang="ja-JP" altLang="en-US" sz="1600">
                <a:cs typeface="Calibri" pitchFamily="34" charset="0"/>
              </a:rPr>
              <a:t>所属</a:t>
            </a:r>
            <a:r>
              <a:rPr lang="en-GB" altLang="ja-JP" sz="1600">
                <a:cs typeface="Calibri" pitchFamily="34" charset="0"/>
              </a:rPr>
              <a:t>/</a:t>
            </a:r>
            <a:r>
              <a:rPr lang="ja-JP" altLang="en-US" sz="1600">
                <a:cs typeface="Calibri" pitchFamily="34" charset="0"/>
              </a:rPr>
              <a:t>その他</a:t>
            </a:r>
            <a:endParaRPr lang="en-GB" altLang="ja-JP" sz="1600">
              <a:cs typeface="Calibri" pitchFamily="34" charset="0"/>
            </a:endParaRPr>
          </a:p>
        </p:txBody>
      </p:sp>
    </p:spTree>
    <p:extLst>
      <p:ext uri="{BB962C8B-B14F-4D97-AF65-F5344CB8AC3E}">
        <p14:creationId xmlns:p14="http://schemas.microsoft.com/office/powerpoint/2010/main" val="10551405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章タイトル">
    <p:spTree>
      <p:nvGrpSpPr>
        <p:cNvPr id="1" name=""/>
        <p:cNvGrpSpPr/>
        <p:nvPr/>
      </p:nvGrpSpPr>
      <p:grpSpPr>
        <a:xfrm>
          <a:off x="0" y="0"/>
          <a:ext cx="0" cy="0"/>
          <a:chOff x="0" y="0"/>
          <a:chExt cx="0" cy="0"/>
        </a:xfrm>
      </p:grpSpPr>
      <p:sp>
        <p:nvSpPr>
          <p:cNvPr id="7" name="bk object 16">
            <a:extLst>
              <a:ext uri="{FF2B5EF4-FFF2-40B4-BE49-F238E27FC236}">
                <a16:creationId xmlns:a16="http://schemas.microsoft.com/office/drawing/2014/main" id="{F5DAF1A0-22FF-354E-9CAB-DBF4B31D657A}"/>
              </a:ext>
            </a:extLst>
          </p:cNvPr>
          <p:cNvSpPr>
            <a:spLocks/>
          </p:cNvSpPr>
          <p:nvPr userDrawn="1"/>
        </p:nvSpPr>
        <p:spPr bwMode="auto">
          <a:xfrm>
            <a:off x="0" y="1"/>
            <a:ext cx="12192000" cy="6858000"/>
          </a:xfrm>
          <a:custGeom>
            <a:avLst/>
            <a:gdLst>
              <a:gd name="T0" fmla="*/ 0 w 10692130"/>
              <a:gd name="T1" fmla="*/ 28 h 7560309"/>
              <a:gd name="T2" fmla="*/ 7838 w 10692130"/>
              <a:gd name="T3" fmla="*/ 28 h 7560309"/>
              <a:gd name="T4" fmla="*/ 7838 w 10692130"/>
              <a:gd name="T5" fmla="*/ 0 h 7560309"/>
              <a:gd name="T6" fmla="*/ 0 w 10692130"/>
              <a:gd name="T7" fmla="*/ 0 h 7560309"/>
              <a:gd name="T8" fmla="*/ 0 w 10692130"/>
              <a:gd name="T9" fmla="*/ 28 h 75603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692130" h="7560309">
                <a:moveTo>
                  <a:pt x="0" y="7559992"/>
                </a:moveTo>
                <a:lnTo>
                  <a:pt x="10692003" y="7559992"/>
                </a:lnTo>
                <a:lnTo>
                  <a:pt x="10692003" y="0"/>
                </a:lnTo>
                <a:lnTo>
                  <a:pt x="0" y="0"/>
                </a:lnTo>
                <a:lnTo>
                  <a:pt x="0" y="7559992"/>
                </a:lnTo>
                <a:close/>
              </a:path>
            </a:pathLst>
          </a:custGeom>
          <a:solidFill>
            <a:srgbClr val="00AEC6"/>
          </a:solidFill>
          <a:ln w="9525">
            <a:noFill/>
            <a:round/>
            <a:headEnd/>
            <a:tailEnd/>
          </a:ln>
        </p:spPr>
        <p:txBody>
          <a:bodyPr lIns="0" tIns="0" rIns="0" bIns="0"/>
          <a:lstStyle/>
          <a:p>
            <a:endParaRPr lang="en-US" sz="2400" noProof="0">
              <a:latin typeface="+mj-lt"/>
            </a:endParaRPr>
          </a:p>
        </p:txBody>
      </p:sp>
      <p:pic>
        <p:nvPicPr>
          <p:cNvPr id="6" name="Picture 2" descr="C:\_Clients\PPT\cdg-ppt\docs-client\axa_logo_open_white_rgb.emf"/>
          <p:cNvPicPr>
            <a:picLocks noChangeAspect="1" noChangeArrowheads="1"/>
          </p:cNvPicPr>
          <p:nvPr userDrawn="1"/>
        </p:nvPicPr>
        <p:blipFill>
          <a:blip r:embed="rId2" cstate="print"/>
          <a:srcRect/>
          <a:stretch>
            <a:fillRect/>
          </a:stretch>
        </p:blipFill>
        <p:spPr bwMode="auto">
          <a:xfrm>
            <a:off x="338667" y="353484"/>
            <a:ext cx="696000" cy="696000"/>
          </a:xfrm>
          <a:prstGeom prst="rect">
            <a:avLst/>
          </a:prstGeom>
          <a:noFill/>
        </p:spPr>
      </p:pic>
      <p:sp>
        <p:nvSpPr>
          <p:cNvPr id="8" name="Espace réservé du contenu 12">
            <a:extLst>
              <a:ext uri="{FF2B5EF4-FFF2-40B4-BE49-F238E27FC236}">
                <a16:creationId xmlns:a16="http://schemas.microsoft.com/office/drawing/2014/main" id="{187B9BE2-39DA-B243-ACBF-5EEE316CF541}"/>
              </a:ext>
            </a:extLst>
          </p:cNvPr>
          <p:cNvSpPr>
            <a:spLocks noGrp="1"/>
          </p:cNvSpPr>
          <p:nvPr>
            <p:ph sz="quarter" idx="11" hasCustomPrompt="1"/>
          </p:nvPr>
        </p:nvSpPr>
        <p:spPr>
          <a:xfrm>
            <a:off x="3530601" y="828675"/>
            <a:ext cx="5130800" cy="5162551"/>
          </a:xfrm>
          <a:prstGeom prst="rect">
            <a:avLst/>
          </a:prstGeom>
        </p:spPr>
        <p:txBody>
          <a:bodyPr lIns="81628" tIns="40814" rIns="81628" bIns="40814" anchor="ctr"/>
          <a:lstStyle>
            <a:lvl1pPr algn="ctr">
              <a:buNone/>
              <a:defRPr sz="35732" b="1">
                <a:solidFill>
                  <a:srgbClr val="E196AA"/>
                </a:solidFill>
                <a:latin typeface="+mn-lt"/>
                <a:cs typeface="Arial" pitchFamily="34" charset="0"/>
              </a:defRPr>
            </a:lvl1pPr>
          </a:lstStyle>
          <a:p>
            <a:pPr lvl="0"/>
            <a:r>
              <a:rPr lang="en-US" noProof="0"/>
              <a:t>1</a:t>
            </a:r>
          </a:p>
        </p:txBody>
      </p:sp>
      <p:sp>
        <p:nvSpPr>
          <p:cNvPr id="10" name="Espace réservé du contenu 9"/>
          <p:cNvSpPr>
            <a:spLocks noGrp="1"/>
          </p:cNvSpPr>
          <p:nvPr>
            <p:ph sz="quarter" idx="10" hasCustomPrompt="1"/>
          </p:nvPr>
        </p:nvSpPr>
        <p:spPr>
          <a:xfrm>
            <a:off x="0" y="3014092"/>
            <a:ext cx="12192000" cy="828675"/>
          </a:xfrm>
          <a:prstGeom prst="rect">
            <a:avLst/>
          </a:prstGeom>
        </p:spPr>
        <p:txBody>
          <a:bodyPr lIns="81628" tIns="40814" rIns="81628" bIns="40814" anchor="ctr"/>
          <a:lstStyle>
            <a:lvl1pPr algn="ctr">
              <a:buNone/>
              <a:defRPr sz="4267" b="0" baseline="0">
                <a:solidFill>
                  <a:schemeClr val="bg1"/>
                </a:solidFill>
                <a:latin typeface="+mj-ea"/>
                <a:ea typeface="+mj-ea"/>
                <a:cs typeface="Arial" pitchFamily="34" charset="0"/>
              </a:defRPr>
            </a:lvl1pPr>
          </a:lstStyle>
          <a:p>
            <a:pPr lvl="0"/>
            <a:r>
              <a:rPr lang="en-US" noProof="0"/>
              <a:t>章タイトル</a:t>
            </a:r>
          </a:p>
        </p:txBody>
      </p:sp>
    </p:spTree>
    <p:extLst>
      <p:ext uri="{BB962C8B-B14F-4D97-AF65-F5344CB8AC3E}">
        <p14:creationId xmlns:p14="http://schemas.microsoft.com/office/powerpoint/2010/main" val="6962182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背景">
    <p:spTree>
      <p:nvGrpSpPr>
        <p:cNvPr id="1" name=""/>
        <p:cNvGrpSpPr/>
        <p:nvPr/>
      </p:nvGrpSpPr>
      <p:grpSpPr>
        <a:xfrm>
          <a:off x="0" y="0"/>
          <a:ext cx="0" cy="0"/>
          <a:chOff x="0" y="0"/>
          <a:chExt cx="0" cy="0"/>
        </a:xfrm>
      </p:grpSpPr>
      <p:sp>
        <p:nvSpPr>
          <p:cNvPr id="11" name="bk object 16">
            <a:extLst>
              <a:ext uri="{FF2B5EF4-FFF2-40B4-BE49-F238E27FC236}">
                <a16:creationId xmlns:a16="http://schemas.microsoft.com/office/drawing/2014/main" id="{029093F3-C1DD-1143-AE4E-D6D15562CEDC}"/>
              </a:ext>
            </a:extLst>
          </p:cNvPr>
          <p:cNvSpPr>
            <a:spLocks/>
          </p:cNvSpPr>
          <p:nvPr userDrawn="1"/>
        </p:nvSpPr>
        <p:spPr bwMode="auto">
          <a:xfrm>
            <a:off x="0" y="1"/>
            <a:ext cx="12192000" cy="6858000"/>
          </a:xfrm>
          <a:custGeom>
            <a:avLst/>
            <a:gdLst>
              <a:gd name="T0" fmla="*/ 0 w 10692130"/>
              <a:gd name="T1" fmla="*/ 28 h 7560309"/>
              <a:gd name="T2" fmla="*/ 7838 w 10692130"/>
              <a:gd name="T3" fmla="*/ 28 h 7560309"/>
              <a:gd name="T4" fmla="*/ 7838 w 10692130"/>
              <a:gd name="T5" fmla="*/ 0 h 7560309"/>
              <a:gd name="T6" fmla="*/ 0 w 10692130"/>
              <a:gd name="T7" fmla="*/ 0 h 7560309"/>
              <a:gd name="T8" fmla="*/ 0 w 10692130"/>
              <a:gd name="T9" fmla="*/ 28 h 75603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692130" h="7560309">
                <a:moveTo>
                  <a:pt x="0" y="7559992"/>
                </a:moveTo>
                <a:lnTo>
                  <a:pt x="10692003" y="7559992"/>
                </a:lnTo>
                <a:lnTo>
                  <a:pt x="10692003" y="0"/>
                </a:lnTo>
                <a:lnTo>
                  <a:pt x="0" y="0"/>
                </a:lnTo>
                <a:lnTo>
                  <a:pt x="0" y="7559992"/>
                </a:lnTo>
                <a:close/>
              </a:path>
            </a:pathLst>
          </a:custGeom>
          <a:solidFill>
            <a:srgbClr val="00AEC6"/>
          </a:solidFill>
          <a:ln w="9525">
            <a:noFill/>
            <a:round/>
            <a:headEnd/>
            <a:tailEnd/>
          </a:ln>
        </p:spPr>
        <p:txBody>
          <a:bodyPr lIns="0" tIns="0" rIns="0" bIns="0"/>
          <a:lstStyle/>
          <a:p>
            <a:endParaRPr lang="en-US" sz="2400" noProof="0">
              <a:latin typeface="+mj-lt"/>
            </a:endParaRPr>
          </a:p>
        </p:txBody>
      </p:sp>
      <p:pic>
        <p:nvPicPr>
          <p:cNvPr id="6" name="Picture 2" descr="C:\_Clients\PPT\cdg-ppt\docs-client\axa_logo_open_white_rgb.emf"/>
          <p:cNvPicPr>
            <a:picLocks noChangeAspect="1" noChangeArrowheads="1"/>
          </p:cNvPicPr>
          <p:nvPr userDrawn="1"/>
        </p:nvPicPr>
        <p:blipFill>
          <a:blip r:embed="rId2" cstate="print"/>
          <a:srcRect/>
          <a:stretch>
            <a:fillRect/>
          </a:stretch>
        </p:blipFill>
        <p:spPr bwMode="auto">
          <a:xfrm>
            <a:off x="338667" y="353484"/>
            <a:ext cx="696000" cy="696000"/>
          </a:xfrm>
          <a:prstGeom prst="rect">
            <a:avLst/>
          </a:prstGeom>
          <a:noFill/>
        </p:spPr>
      </p:pic>
      <p:sp>
        <p:nvSpPr>
          <p:cNvPr id="9" name="Rectangle 5">
            <a:extLst>
              <a:ext uri="{FF2B5EF4-FFF2-40B4-BE49-F238E27FC236}">
                <a16:creationId xmlns:a16="http://schemas.microsoft.com/office/drawing/2014/main" id="{A13B240B-75AC-CF42-8481-637E6A20DAEB}"/>
              </a:ext>
            </a:extLst>
          </p:cNvPr>
          <p:cNvSpPr/>
          <p:nvPr userDrawn="1"/>
        </p:nvSpPr>
        <p:spPr>
          <a:xfrm>
            <a:off x="3277794" y="-3743"/>
            <a:ext cx="8914207" cy="6861744"/>
          </a:xfrm>
          <a:custGeom>
            <a:avLst/>
            <a:gdLst>
              <a:gd name="connsiteX0" fmla="*/ 0 w 7250400"/>
              <a:gd name="connsiteY0" fmla="*/ 0 h 6858000"/>
              <a:gd name="connsiteX1" fmla="*/ 7250400 w 7250400"/>
              <a:gd name="connsiteY1" fmla="*/ 0 h 6858000"/>
              <a:gd name="connsiteX2" fmla="*/ 7250400 w 7250400"/>
              <a:gd name="connsiteY2" fmla="*/ 6858000 h 6858000"/>
              <a:gd name="connsiteX3" fmla="*/ 0 w 7250400"/>
              <a:gd name="connsiteY3" fmla="*/ 6858000 h 6858000"/>
              <a:gd name="connsiteX4" fmla="*/ 0 w 7250400"/>
              <a:gd name="connsiteY4" fmla="*/ 0 h 6858000"/>
              <a:gd name="connsiteX0" fmla="*/ 5326743 w 7250400"/>
              <a:gd name="connsiteY0" fmla="*/ 29029 h 6858000"/>
              <a:gd name="connsiteX1" fmla="*/ 7250400 w 7250400"/>
              <a:gd name="connsiteY1" fmla="*/ 0 h 6858000"/>
              <a:gd name="connsiteX2" fmla="*/ 7250400 w 7250400"/>
              <a:gd name="connsiteY2" fmla="*/ 6858000 h 6858000"/>
              <a:gd name="connsiteX3" fmla="*/ 0 w 7250400"/>
              <a:gd name="connsiteY3" fmla="*/ 6858000 h 6858000"/>
              <a:gd name="connsiteX4" fmla="*/ 5326743 w 7250400"/>
              <a:gd name="connsiteY4" fmla="*/ 29029 h 6858000"/>
              <a:gd name="connsiteX0" fmla="*/ 5297715 w 7250400"/>
              <a:gd name="connsiteY0" fmla="*/ 14514 h 6858000"/>
              <a:gd name="connsiteX1" fmla="*/ 7250400 w 7250400"/>
              <a:gd name="connsiteY1" fmla="*/ 0 h 6858000"/>
              <a:gd name="connsiteX2" fmla="*/ 7250400 w 7250400"/>
              <a:gd name="connsiteY2" fmla="*/ 6858000 h 6858000"/>
              <a:gd name="connsiteX3" fmla="*/ 0 w 7250400"/>
              <a:gd name="connsiteY3" fmla="*/ 6858000 h 6858000"/>
              <a:gd name="connsiteX4" fmla="*/ 5297715 w 7250400"/>
              <a:gd name="connsiteY4" fmla="*/ 14514 h 6858000"/>
              <a:gd name="connsiteX0" fmla="*/ 5302478 w 7250400"/>
              <a:gd name="connsiteY0" fmla="*/ 2607 h 6858000"/>
              <a:gd name="connsiteX1" fmla="*/ 7250400 w 7250400"/>
              <a:gd name="connsiteY1" fmla="*/ 0 h 6858000"/>
              <a:gd name="connsiteX2" fmla="*/ 7250400 w 7250400"/>
              <a:gd name="connsiteY2" fmla="*/ 6858000 h 6858000"/>
              <a:gd name="connsiteX3" fmla="*/ 0 w 7250400"/>
              <a:gd name="connsiteY3" fmla="*/ 6858000 h 6858000"/>
              <a:gd name="connsiteX4" fmla="*/ 5302478 w 7250400"/>
              <a:gd name="connsiteY4" fmla="*/ 2607 h 6858000"/>
              <a:gd name="connsiteX0" fmla="*/ 4304138 w 7250400"/>
              <a:gd name="connsiteY0" fmla="*/ 2607 h 6858000"/>
              <a:gd name="connsiteX1" fmla="*/ 7250400 w 7250400"/>
              <a:gd name="connsiteY1" fmla="*/ 0 h 6858000"/>
              <a:gd name="connsiteX2" fmla="*/ 7250400 w 7250400"/>
              <a:gd name="connsiteY2" fmla="*/ 6858000 h 6858000"/>
              <a:gd name="connsiteX3" fmla="*/ 0 w 7250400"/>
              <a:gd name="connsiteY3" fmla="*/ 6858000 h 6858000"/>
              <a:gd name="connsiteX4" fmla="*/ 4304138 w 7250400"/>
              <a:gd name="connsiteY4" fmla="*/ 2607 h 6858000"/>
              <a:gd name="connsiteX0" fmla="*/ 4298973 w 7250400"/>
              <a:gd name="connsiteY0" fmla="*/ 0 h 6861744"/>
              <a:gd name="connsiteX1" fmla="*/ 7250400 w 7250400"/>
              <a:gd name="connsiteY1" fmla="*/ 3744 h 6861744"/>
              <a:gd name="connsiteX2" fmla="*/ 7250400 w 7250400"/>
              <a:gd name="connsiteY2" fmla="*/ 6861744 h 6861744"/>
              <a:gd name="connsiteX3" fmla="*/ 0 w 7250400"/>
              <a:gd name="connsiteY3" fmla="*/ 6861744 h 6861744"/>
              <a:gd name="connsiteX4" fmla="*/ 4298973 w 7250400"/>
              <a:gd name="connsiteY4" fmla="*/ 0 h 68617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0400" h="6861744">
                <a:moveTo>
                  <a:pt x="4298973" y="0"/>
                </a:moveTo>
                <a:lnTo>
                  <a:pt x="7250400" y="3744"/>
                </a:lnTo>
                <a:lnTo>
                  <a:pt x="7250400" y="6861744"/>
                </a:lnTo>
                <a:lnTo>
                  <a:pt x="0" y="6861744"/>
                </a:lnTo>
                <a:lnTo>
                  <a:pt x="4298973" y="0"/>
                </a:lnTo>
                <a:close/>
              </a:path>
            </a:pathLst>
          </a:custGeom>
          <a:solidFill>
            <a:srgbClr val="E196AA"/>
          </a:solidFill>
          <a:ln>
            <a:noFill/>
          </a:ln>
        </p:spPr>
        <p:style>
          <a:lnRef idx="2">
            <a:schemeClr val="accent1">
              <a:shade val="50000"/>
            </a:schemeClr>
          </a:lnRef>
          <a:fillRef idx="1">
            <a:schemeClr val="accent1"/>
          </a:fillRef>
          <a:effectRef idx="0">
            <a:schemeClr val="accent1"/>
          </a:effectRef>
          <a:fontRef idx="minor">
            <a:schemeClr val="lt1"/>
          </a:fontRef>
        </p:style>
        <p:txBody>
          <a:bodyPr lIns="142720" tIns="71360" rIns="142720" bIns="71360" anchor="ctr"/>
          <a:lstStyle/>
          <a:p>
            <a:pPr algn="ctr" eaLnBrk="1" hangingPunct="1">
              <a:defRPr/>
            </a:pPr>
            <a:endParaRPr lang="fr-FR" sz="2400">
              <a:latin typeface="+mj-lt"/>
            </a:endParaRPr>
          </a:p>
        </p:txBody>
      </p:sp>
      <p:sp>
        <p:nvSpPr>
          <p:cNvPr id="10" name="Espace réservé du contenu 9"/>
          <p:cNvSpPr>
            <a:spLocks noGrp="1"/>
          </p:cNvSpPr>
          <p:nvPr>
            <p:ph sz="quarter" idx="11" hasCustomPrompt="1"/>
          </p:nvPr>
        </p:nvSpPr>
        <p:spPr>
          <a:xfrm>
            <a:off x="0" y="2580747"/>
            <a:ext cx="12192000" cy="1693333"/>
          </a:xfrm>
          <a:prstGeom prst="rect">
            <a:avLst/>
          </a:prstGeom>
        </p:spPr>
        <p:txBody>
          <a:bodyPr lIns="81628" tIns="40814" rIns="81628" bIns="40814" anchor="ctr"/>
          <a:lstStyle>
            <a:lvl1pPr marL="0" indent="0" algn="ctr">
              <a:buNone/>
              <a:defRPr sz="6667" b="1">
                <a:solidFill>
                  <a:schemeClr val="bg1"/>
                </a:solidFill>
              </a:defRPr>
            </a:lvl1pPr>
          </a:lstStyle>
          <a:p>
            <a:pPr lvl="0"/>
            <a:r>
              <a:rPr lang="en-US" noProof="0"/>
              <a:t>テキスト</a:t>
            </a:r>
          </a:p>
        </p:txBody>
      </p:sp>
    </p:spTree>
    <p:extLst>
      <p:ext uri="{BB962C8B-B14F-4D97-AF65-F5344CB8AC3E}">
        <p14:creationId xmlns:p14="http://schemas.microsoft.com/office/powerpoint/2010/main" val="128952158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目次 1カラム">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7EC87974-9DCF-184A-823B-B86F34AB5DC6}"/>
              </a:ext>
            </a:extLst>
          </p:cNvPr>
          <p:cNvSpPr>
            <a:spLocks noGrp="1"/>
          </p:cNvSpPr>
          <p:nvPr>
            <p:ph type="sldNum" sz="quarter" idx="10"/>
          </p:nvPr>
        </p:nvSpPr>
        <p:spPr>
          <a:xfrm>
            <a:off x="311151" y="6542088"/>
            <a:ext cx="287867" cy="144462"/>
          </a:xfrm>
          <a:prstGeom prst="rect">
            <a:avLst/>
          </a:prstGeom>
        </p:spPr>
        <p:txBody>
          <a:bodyPr/>
          <a:lstStyle/>
          <a:p>
            <a:fld id="{AB4D0077-BF62-4615-B421-B126B085B149}" type="slidenum">
              <a:rPr lang="en-GB" noProof="0" smtClean="0"/>
              <a:pPr/>
              <a:t>‹#›</a:t>
            </a:fld>
            <a:endParaRPr lang="en-GB" noProof="0"/>
          </a:p>
        </p:txBody>
      </p:sp>
      <p:sp>
        <p:nvSpPr>
          <p:cNvPr id="4" name="日付プレースホルダー 3">
            <a:extLst>
              <a:ext uri="{FF2B5EF4-FFF2-40B4-BE49-F238E27FC236}">
                <a16:creationId xmlns:a16="http://schemas.microsoft.com/office/drawing/2014/main" id="{1FBBB26D-994F-F142-86FD-0A2BF9488605}"/>
              </a:ext>
            </a:extLst>
          </p:cNvPr>
          <p:cNvSpPr>
            <a:spLocks noGrp="1"/>
          </p:cNvSpPr>
          <p:nvPr>
            <p:ph type="dt" sz="half" idx="11"/>
          </p:nvPr>
        </p:nvSpPr>
        <p:spPr/>
        <p:txBody>
          <a:bodyPr/>
          <a:lstStyle/>
          <a:p>
            <a:r>
              <a:rPr lang="ja-JP" altLang="en-US"/>
              <a:t>見出し </a:t>
            </a:r>
            <a:r>
              <a:rPr lang="en-US" altLang="ja-JP"/>
              <a:t>I </a:t>
            </a:r>
            <a:r>
              <a:rPr lang="ja-JP" altLang="en-US"/>
              <a:t>日付</a:t>
            </a:r>
            <a:endParaRPr lang="fr-FR"/>
          </a:p>
        </p:txBody>
      </p:sp>
      <p:sp>
        <p:nvSpPr>
          <p:cNvPr id="5" name="フッター プレースホルダー 4">
            <a:extLst>
              <a:ext uri="{FF2B5EF4-FFF2-40B4-BE49-F238E27FC236}">
                <a16:creationId xmlns:a16="http://schemas.microsoft.com/office/drawing/2014/main" id="{47D598D4-526B-084D-AF35-8C3A03765F53}"/>
              </a:ext>
            </a:extLst>
          </p:cNvPr>
          <p:cNvSpPr>
            <a:spLocks noGrp="1"/>
          </p:cNvSpPr>
          <p:nvPr>
            <p:ph type="ftr" sz="quarter" idx="12"/>
          </p:nvPr>
        </p:nvSpPr>
        <p:spPr/>
        <p:txBody>
          <a:bodyPr/>
          <a:lstStyle/>
          <a:p>
            <a:r>
              <a:rPr lang="fr-FR"/>
              <a:t>CONFIDENTIALITY LEVEL</a:t>
            </a:r>
          </a:p>
        </p:txBody>
      </p:sp>
      <p:sp>
        <p:nvSpPr>
          <p:cNvPr id="12" name="Sommaire">
            <a:extLst>
              <a:ext uri="{FF2B5EF4-FFF2-40B4-BE49-F238E27FC236}">
                <a16:creationId xmlns:a16="http://schemas.microsoft.com/office/drawing/2014/main" id="{D0A53190-AD89-FD4B-80DF-36BAEE1CBF00}"/>
              </a:ext>
            </a:extLst>
          </p:cNvPr>
          <p:cNvSpPr>
            <a:spLocks noGrp="1"/>
          </p:cNvSpPr>
          <p:nvPr>
            <p:ph type="title" hasCustomPrompt="1"/>
          </p:nvPr>
        </p:nvSpPr>
        <p:spPr>
          <a:xfrm>
            <a:off x="365195" y="428780"/>
            <a:ext cx="11461612" cy="449643"/>
          </a:xfrm>
          <a:prstGeom prst="rect">
            <a:avLst/>
          </a:prstGeom>
        </p:spPr>
        <p:txBody>
          <a:bodyPr lIns="0" tIns="0" rIns="0" bIns="0" anchor="t"/>
          <a:lstStyle>
            <a:lvl1pPr algn="l">
              <a:defRPr sz="2933">
                <a:solidFill>
                  <a:srgbClr val="00008F"/>
                </a:solidFill>
                <a:latin typeface="+mj-lt"/>
              </a:defRPr>
            </a:lvl1pPr>
          </a:lstStyle>
          <a:p>
            <a:r>
              <a:rPr lang="ja-JP" altLang="en-US" noProof="0"/>
              <a:t>目次</a:t>
            </a:r>
            <a:endParaRPr lang="en-GB" noProof="0"/>
          </a:p>
        </p:txBody>
      </p:sp>
      <p:sp>
        <p:nvSpPr>
          <p:cNvPr id="20" name="テキスト プレースホルダー 19">
            <a:extLst>
              <a:ext uri="{FF2B5EF4-FFF2-40B4-BE49-F238E27FC236}">
                <a16:creationId xmlns:a16="http://schemas.microsoft.com/office/drawing/2014/main" id="{1C145F81-BF0D-504F-986E-5EC942FB0AAE}"/>
              </a:ext>
            </a:extLst>
          </p:cNvPr>
          <p:cNvSpPr>
            <a:spLocks noGrp="1"/>
          </p:cNvSpPr>
          <p:nvPr>
            <p:ph type="body" sz="quarter" idx="15" hasCustomPrompt="1"/>
          </p:nvPr>
        </p:nvSpPr>
        <p:spPr>
          <a:xfrm>
            <a:off x="2396252" y="1626640"/>
            <a:ext cx="5860865" cy="476249"/>
          </a:xfrm>
          <a:prstGeom prst="rect">
            <a:avLst/>
          </a:prstGeom>
        </p:spPr>
        <p:txBody>
          <a:bodyPr/>
          <a:lstStyle>
            <a:lvl1pPr marL="457189" indent="-457189">
              <a:buClr>
                <a:schemeClr val="tx2"/>
              </a:buClr>
              <a:buFont typeface="+mj-lt"/>
              <a:buAutoNum type="arabicPeriod"/>
              <a:defRPr sz="2133">
                <a:latin typeface="+mn-ea"/>
                <a:ea typeface="+mn-ea"/>
              </a:defRPr>
            </a:lvl1pPr>
            <a:lvl2pPr marL="542570" indent="0">
              <a:buClr>
                <a:schemeClr val="tx2"/>
              </a:buClr>
              <a:buFont typeface="+mj-lt"/>
              <a:buNone/>
              <a:defRPr sz="2133">
                <a:latin typeface="+mn-ea"/>
                <a:ea typeface="+mn-ea"/>
              </a:defRPr>
            </a:lvl2pPr>
            <a:lvl3pPr>
              <a:defRPr>
                <a:latin typeface="+mn-ea"/>
                <a:ea typeface="+mn-ea"/>
              </a:defRPr>
            </a:lvl3pPr>
            <a:lvl4pPr>
              <a:defRPr>
                <a:latin typeface="+mn-ea"/>
                <a:ea typeface="+mn-ea"/>
              </a:defRPr>
            </a:lvl4pPr>
            <a:lvl5pPr>
              <a:defRPr>
                <a:latin typeface="+mn-ea"/>
                <a:ea typeface="+mn-ea"/>
              </a:defRPr>
            </a:lvl5pPr>
          </a:lstStyle>
          <a:p>
            <a:pPr lvl="0"/>
            <a:r>
              <a:rPr kumimoji="1" lang="ja-JP" altLang="en-US"/>
              <a:t>目次の作り方</a:t>
            </a:r>
            <a:endParaRPr kumimoji="1" lang="en-US" altLang="ja-JP"/>
          </a:p>
          <a:p>
            <a:pPr lvl="0"/>
            <a:endParaRPr kumimoji="1" lang="en-US" altLang="ja-JP"/>
          </a:p>
        </p:txBody>
      </p:sp>
      <p:sp>
        <p:nvSpPr>
          <p:cNvPr id="22" name="テキスト プレースホルダー 21">
            <a:extLst>
              <a:ext uri="{FF2B5EF4-FFF2-40B4-BE49-F238E27FC236}">
                <a16:creationId xmlns:a16="http://schemas.microsoft.com/office/drawing/2014/main" id="{84B4B24C-63C8-4D47-B21F-F5A092666FEC}"/>
              </a:ext>
            </a:extLst>
          </p:cNvPr>
          <p:cNvSpPr>
            <a:spLocks noGrp="1"/>
          </p:cNvSpPr>
          <p:nvPr>
            <p:ph type="body" sz="quarter" idx="16" hasCustomPrompt="1"/>
          </p:nvPr>
        </p:nvSpPr>
        <p:spPr>
          <a:xfrm>
            <a:off x="8257117" y="1627658"/>
            <a:ext cx="1752600" cy="475231"/>
          </a:xfrm>
          <a:prstGeom prst="rect">
            <a:avLst/>
          </a:prstGeom>
        </p:spPr>
        <p:txBody>
          <a:bodyPr/>
          <a:lstStyle>
            <a:lvl1pPr marL="0" indent="0">
              <a:buFontTx/>
              <a:buNone/>
              <a:defRPr/>
            </a:lvl1pPr>
          </a:lstStyle>
          <a:p>
            <a:pPr lvl="0"/>
            <a:r>
              <a:rPr kumimoji="1" lang="en-US" altLang="ja-JP"/>
              <a:t>P.01</a:t>
            </a:r>
            <a:endParaRPr kumimoji="1" lang="ja-JP" altLang="en-US"/>
          </a:p>
        </p:txBody>
      </p:sp>
      <p:sp>
        <p:nvSpPr>
          <p:cNvPr id="25" name="テキスト プレースホルダー 4">
            <a:extLst>
              <a:ext uri="{FF2B5EF4-FFF2-40B4-BE49-F238E27FC236}">
                <a16:creationId xmlns:a16="http://schemas.microsoft.com/office/drawing/2014/main" id="{95FA8A7D-F12A-AD41-AFB5-CF7E34A5911D}"/>
              </a:ext>
            </a:extLst>
          </p:cNvPr>
          <p:cNvSpPr>
            <a:spLocks noGrp="1"/>
          </p:cNvSpPr>
          <p:nvPr>
            <p:ph type="body" sz="quarter" idx="17" hasCustomPrompt="1"/>
          </p:nvPr>
        </p:nvSpPr>
        <p:spPr>
          <a:xfrm>
            <a:off x="376637" y="904559"/>
            <a:ext cx="11461751" cy="340800"/>
          </a:xfrm>
          <a:prstGeom prst="rect">
            <a:avLst/>
          </a:prstGeom>
        </p:spPr>
        <p:txBody>
          <a:bodyPr lIns="0" tIns="0" rIns="0" bIns="0" anchor="t" anchorCtr="0"/>
          <a:lstStyle>
            <a:lvl1pPr marL="0" indent="0">
              <a:buNone/>
              <a:defRPr sz="2267">
                <a:solidFill>
                  <a:schemeClr val="accent3"/>
                </a:solidFill>
                <a:latin typeface="+mj-ea"/>
                <a:ea typeface="+mj-ea"/>
              </a:defRPr>
            </a:lvl1pPr>
          </a:lstStyle>
          <a:p>
            <a:pPr lvl="0"/>
            <a:r>
              <a:rPr kumimoji="1" lang="en" altLang="ja-JP"/>
              <a:t>I </a:t>
            </a:r>
            <a:r>
              <a:rPr kumimoji="1" lang="ja-JP" altLang="en-US"/>
              <a:t>発表の見出し </a:t>
            </a:r>
            <a:r>
              <a:rPr kumimoji="1" lang="en" altLang="ja-JP"/>
              <a:t>I 20XX</a:t>
            </a:r>
            <a:r>
              <a:rPr kumimoji="1" lang="ja-JP" altLang="en-US"/>
              <a:t>年</a:t>
            </a:r>
            <a:r>
              <a:rPr kumimoji="1" lang="en" altLang="ja-JP"/>
              <a:t>XX</a:t>
            </a:r>
            <a:r>
              <a:rPr kumimoji="1" lang="ja-JP" altLang="en-US"/>
              <a:t>月</a:t>
            </a:r>
            <a:r>
              <a:rPr kumimoji="1" lang="en" altLang="ja-JP"/>
              <a:t>XX</a:t>
            </a:r>
            <a:r>
              <a:rPr kumimoji="1" lang="ja-JP" altLang="en-US"/>
              <a:t>日</a:t>
            </a:r>
          </a:p>
        </p:txBody>
      </p:sp>
      <p:pic>
        <p:nvPicPr>
          <p:cNvPr id="26" name="Logo AXA" descr="\\Mac\AllFiles\Volumes\DOSSIERS EN COURS\17_1098 AXA_Creation_gabarits\elements\png\new_logo_axa_rgb.png">
            <a:extLst>
              <a:ext uri="{FF2B5EF4-FFF2-40B4-BE49-F238E27FC236}">
                <a16:creationId xmlns:a16="http://schemas.microsoft.com/office/drawing/2014/main" id="{C36D512B-048A-BC47-A52A-BEDF0663BE76}"/>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1637032" y="6302818"/>
            <a:ext cx="279961" cy="280069"/>
          </a:xfrm>
          <a:prstGeom prst="rect">
            <a:avLst/>
          </a:prstGeom>
          <a:noFill/>
          <a:ln w="9525">
            <a:noFill/>
            <a:miter lim="800000"/>
            <a:headEnd/>
            <a:tailEnd/>
          </a:ln>
        </p:spPr>
      </p:pic>
    </p:spTree>
    <p:extLst>
      <p:ext uri="{BB962C8B-B14F-4D97-AF65-F5344CB8AC3E}">
        <p14:creationId xmlns:p14="http://schemas.microsoft.com/office/powerpoint/2010/main" val="288277810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目次2カラム">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7EC87974-9DCF-184A-823B-B86F34AB5DC6}"/>
              </a:ext>
            </a:extLst>
          </p:cNvPr>
          <p:cNvSpPr>
            <a:spLocks noGrp="1"/>
          </p:cNvSpPr>
          <p:nvPr>
            <p:ph type="sldNum" sz="quarter" idx="10"/>
          </p:nvPr>
        </p:nvSpPr>
        <p:spPr>
          <a:xfrm>
            <a:off x="311151" y="6542088"/>
            <a:ext cx="287867" cy="144462"/>
          </a:xfrm>
          <a:prstGeom prst="rect">
            <a:avLst/>
          </a:prstGeom>
        </p:spPr>
        <p:txBody>
          <a:bodyPr/>
          <a:lstStyle/>
          <a:p>
            <a:fld id="{AB4D0077-BF62-4615-B421-B126B085B149}" type="slidenum">
              <a:rPr lang="en-GB" noProof="0" smtClean="0"/>
              <a:pPr/>
              <a:t>‹#›</a:t>
            </a:fld>
            <a:endParaRPr lang="en-GB" noProof="0"/>
          </a:p>
        </p:txBody>
      </p:sp>
      <p:sp>
        <p:nvSpPr>
          <p:cNvPr id="4" name="日付プレースホルダー 3">
            <a:extLst>
              <a:ext uri="{FF2B5EF4-FFF2-40B4-BE49-F238E27FC236}">
                <a16:creationId xmlns:a16="http://schemas.microsoft.com/office/drawing/2014/main" id="{1FBBB26D-994F-F142-86FD-0A2BF9488605}"/>
              </a:ext>
            </a:extLst>
          </p:cNvPr>
          <p:cNvSpPr>
            <a:spLocks noGrp="1"/>
          </p:cNvSpPr>
          <p:nvPr>
            <p:ph type="dt" sz="half" idx="11"/>
          </p:nvPr>
        </p:nvSpPr>
        <p:spPr/>
        <p:txBody>
          <a:bodyPr/>
          <a:lstStyle/>
          <a:p>
            <a:r>
              <a:rPr lang="ja-JP" altLang="en-US"/>
              <a:t>見出し </a:t>
            </a:r>
            <a:r>
              <a:rPr lang="en-US" altLang="ja-JP"/>
              <a:t>I </a:t>
            </a:r>
            <a:r>
              <a:rPr lang="ja-JP" altLang="en-US"/>
              <a:t>日付</a:t>
            </a:r>
            <a:endParaRPr lang="fr-FR"/>
          </a:p>
        </p:txBody>
      </p:sp>
      <p:sp>
        <p:nvSpPr>
          <p:cNvPr id="5" name="フッター プレースホルダー 4">
            <a:extLst>
              <a:ext uri="{FF2B5EF4-FFF2-40B4-BE49-F238E27FC236}">
                <a16:creationId xmlns:a16="http://schemas.microsoft.com/office/drawing/2014/main" id="{47D598D4-526B-084D-AF35-8C3A03765F53}"/>
              </a:ext>
            </a:extLst>
          </p:cNvPr>
          <p:cNvSpPr>
            <a:spLocks noGrp="1"/>
          </p:cNvSpPr>
          <p:nvPr>
            <p:ph type="ftr" sz="quarter" idx="12"/>
          </p:nvPr>
        </p:nvSpPr>
        <p:spPr/>
        <p:txBody>
          <a:bodyPr/>
          <a:lstStyle/>
          <a:p>
            <a:r>
              <a:rPr lang="fr-FR"/>
              <a:t>CONFIDENTIALITY LEVEL</a:t>
            </a:r>
          </a:p>
        </p:txBody>
      </p:sp>
      <p:sp>
        <p:nvSpPr>
          <p:cNvPr id="16" name="Sommaire">
            <a:extLst>
              <a:ext uri="{FF2B5EF4-FFF2-40B4-BE49-F238E27FC236}">
                <a16:creationId xmlns:a16="http://schemas.microsoft.com/office/drawing/2014/main" id="{3CCC4E7A-2B86-A049-96B3-1D75F730691A}"/>
              </a:ext>
            </a:extLst>
          </p:cNvPr>
          <p:cNvSpPr>
            <a:spLocks noGrp="1"/>
          </p:cNvSpPr>
          <p:nvPr>
            <p:ph type="title" hasCustomPrompt="1"/>
          </p:nvPr>
        </p:nvSpPr>
        <p:spPr>
          <a:xfrm>
            <a:off x="365195" y="428780"/>
            <a:ext cx="11461612" cy="449643"/>
          </a:xfrm>
          <a:prstGeom prst="rect">
            <a:avLst/>
          </a:prstGeom>
        </p:spPr>
        <p:txBody>
          <a:bodyPr lIns="0" tIns="0" rIns="0" bIns="0" anchor="t"/>
          <a:lstStyle>
            <a:lvl1pPr algn="l">
              <a:defRPr sz="2933">
                <a:solidFill>
                  <a:srgbClr val="00008F"/>
                </a:solidFill>
                <a:latin typeface="+mj-lt"/>
              </a:defRPr>
            </a:lvl1pPr>
          </a:lstStyle>
          <a:p>
            <a:r>
              <a:rPr lang="ja-JP" altLang="en-US" noProof="0"/>
              <a:t>目次</a:t>
            </a:r>
            <a:r>
              <a:rPr lang="en-US" altLang="ja-JP" noProof="0"/>
              <a:t>2</a:t>
            </a:r>
            <a:r>
              <a:rPr lang="ja-JP" altLang="en-US" noProof="0"/>
              <a:t>カラム</a:t>
            </a:r>
            <a:endParaRPr lang="en-GB" noProof="0"/>
          </a:p>
        </p:txBody>
      </p:sp>
      <p:sp>
        <p:nvSpPr>
          <p:cNvPr id="19" name="テキスト プレースホルダー 18">
            <a:extLst>
              <a:ext uri="{FF2B5EF4-FFF2-40B4-BE49-F238E27FC236}">
                <a16:creationId xmlns:a16="http://schemas.microsoft.com/office/drawing/2014/main" id="{EB08CD3A-6167-8D4C-8C09-C3491EE40039}"/>
              </a:ext>
            </a:extLst>
          </p:cNvPr>
          <p:cNvSpPr>
            <a:spLocks noGrp="1"/>
          </p:cNvSpPr>
          <p:nvPr>
            <p:ph type="body" sz="quarter" idx="16" hasCustomPrompt="1"/>
          </p:nvPr>
        </p:nvSpPr>
        <p:spPr>
          <a:xfrm>
            <a:off x="5008034" y="1589702"/>
            <a:ext cx="768351" cy="4432300"/>
          </a:xfrm>
          <a:prstGeom prst="rect">
            <a:avLst/>
          </a:prstGeom>
        </p:spPr>
        <p:txBody>
          <a:bodyPr/>
          <a:lstStyle>
            <a:lvl1pPr marL="0" indent="0">
              <a:lnSpc>
                <a:spcPct val="150000"/>
              </a:lnSpc>
              <a:buNone/>
              <a:defRPr sz="1600"/>
            </a:lvl1pPr>
          </a:lstStyle>
          <a:p>
            <a:pPr lvl="0"/>
            <a:r>
              <a:rPr kumimoji="1" lang="en-US" altLang="ja-JP"/>
              <a:t>P.01</a:t>
            </a:r>
            <a:endParaRPr kumimoji="1" lang="ja-JP" altLang="en-US"/>
          </a:p>
        </p:txBody>
      </p:sp>
      <p:sp>
        <p:nvSpPr>
          <p:cNvPr id="23" name="テキスト プレースホルダー 4">
            <a:extLst>
              <a:ext uri="{FF2B5EF4-FFF2-40B4-BE49-F238E27FC236}">
                <a16:creationId xmlns:a16="http://schemas.microsoft.com/office/drawing/2014/main" id="{642C279C-07C8-6C47-9154-FA06FEBDE19D}"/>
              </a:ext>
            </a:extLst>
          </p:cNvPr>
          <p:cNvSpPr>
            <a:spLocks noGrp="1"/>
          </p:cNvSpPr>
          <p:nvPr>
            <p:ph type="body" sz="quarter" idx="19" hasCustomPrompt="1"/>
          </p:nvPr>
        </p:nvSpPr>
        <p:spPr>
          <a:xfrm>
            <a:off x="376637" y="904559"/>
            <a:ext cx="11461751" cy="340800"/>
          </a:xfrm>
          <a:prstGeom prst="rect">
            <a:avLst/>
          </a:prstGeom>
        </p:spPr>
        <p:txBody>
          <a:bodyPr lIns="0" tIns="0" rIns="0" bIns="0" anchor="t" anchorCtr="0"/>
          <a:lstStyle>
            <a:lvl1pPr marL="0" indent="0">
              <a:buNone/>
              <a:defRPr sz="2267">
                <a:solidFill>
                  <a:schemeClr val="accent3"/>
                </a:solidFill>
                <a:latin typeface="+mj-ea"/>
                <a:ea typeface="+mj-ea"/>
              </a:defRPr>
            </a:lvl1pPr>
          </a:lstStyle>
          <a:p>
            <a:pPr lvl="0"/>
            <a:r>
              <a:rPr kumimoji="1" lang="en" altLang="ja-JP"/>
              <a:t>I </a:t>
            </a:r>
            <a:r>
              <a:rPr kumimoji="1" lang="ja-JP" altLang="en-US"/>
              <a:t>発表の見出し </a:t>
            </a:r>
            <a:r>
              <a:rPr kumimoji="1" lang="en" altLang="ja-JP"/>
              <a:t>I 20XX</a:t>
            </a:r>
            <a:r>
              <a:rPr kumimoji="1" lang="ja-JP" altLang="en-US"/>
              <a:t>年</a:t>
            </a:r>
            <a:r>
              <a:rPr kumimoji="1" lang="en" altLang="ja-JP"/>
              <a:t>XX</a:t>
            </a:r>
            <a:r>
              <a:rPr kumimoji="1" lang="ja-JP" altLang="en-US"/>
              <a:t>月</a:t>
            </a:r>
            <a:r>
              <a:rPr kumimoji="1" lang="en" altLang="ja-JP"/>
              <a:t>XX</a:t>
            </a:r>
            <a:r>
              <a:rPr kumimoji="1" lang="ja-JP" altLang="en-US"/>
              <a:t>日</a:t>
            </a:r>
          </a:p>
        </p:txBody>
      </p:sp>
      <p:sp>
        <p:nvSpPr>
          <p:cNvPr id="25" name="テキスト プレースホルダー 24">
            <a:extLst>
              <a:ext uri="{FF2B5EF4-FFF2-40B4-BE49-F238E27FC236}">
                <a16:creationId xmlns:a16="http://schemas.microsoft.com/office/drawing/2014/main" id="{4DDE567D-B5C6-0247-B12C-AAB5000829CC}"/>
              </a:ext>
            </a:extLst>
          </p:cNvPr>
          <p:cNvSpPr>
            <a:spLocks noGrp="1"/>
          </p:cNvSpPr>
          <p:nvPr>
            <p:ph type="body" sz="quarter" idx="20" hasCustomPrompt="1"/>
          </p:nvPr>
        </p:nvSpPr>
        <p:spPr>
          <a:xfrm>
            <a:off x="614716" y="1589701"/>
            <a:ext cx="4379757" cy="4438355"/>
          </a:xfrm>
          <a:prstGeom prst="rect">
            <a:avLst/>
          </a:prstGeom>
        </p:spPr>
        <p:txBody>
          <a:bodyPr/>
          <a:lstStyle>
            <a:lvl1pPr marL="457189" indent="-457189">
              <a:lnSpc>
                <a:spcPct val="150000"/>
              </a:lnSpc>
              <a:buClr>
                <a:schemeClr val="tx2"/>
              </a:buClr>
              <a:buFont typeface="+mj-lt"/>
              <a:buAutoNum type="arabicPeriod"/>
              <a:defRPr sz="1600"/>
            </a:lvl1pPr>
            <a:lvl2pPr marL="1152155" indent="-609585">
              <a:buClr>
                <a:schemeClr val="tx2"/>
              </a:buClr>
              <a:buFont typeface="+mj-lt"/>
              <a:buAutoNum type="arabicPeriod"/>
              <a:defRPr sz="1600"/>
            </a:lvl2pPr>
            <a:lvl3pPr marL="1547287" indent="-457189">
              <a:buClr>
                <a:schemeClr val="tx2"/>
              </a:buClr>
              <a:buFont typeface="+mj-lt"/>
              <a:buAutoNum type="arabicPeriod"/>
              <a:defRPr sz="1600"/>
            </a:lvl3pPr>
            <a:lvl4pPr marL="2089858" indent="-457189">
              <a:buClr>
                <a:schemeClr val="tx2"/>
              </a:buClr>
              <a:buFont typeface="+mj-lt"/>
              <a:buAutoNum type="arabicPeriod"/>
              <a:defRPr sz="1600"/>
            </a:lvl4pPr>
            <a:lvl5pPr marL="2634907" indent="-457189">
              <a:buClr>
                <a:schemeClr val="tx2"/>
              </a:buClr>
              <a:buFont typeface="+mj-lt"/>
              <a:buAutoNum type="arabicPeriod"/>
              <a:defRPr sz="1600"/>
            </a:lvl5pPr>
          </a:lstStyle>
          <a:p>
            <a:pPr lvl="0"/>
            <a:r>
              <a:rPr kumimoji="1" lang="ja-JP" altLang="en-US"/>
              <a:t>目次の作り方は</a:t>
            </a:r>
            <a:endParaRPr kumimoji="1" lang="en-US" altLang="ja-JP"/>
          </a:p>
          <a:p>
            <a:pPr lvl="0"/>
            <a:endParaRPr kumimoji="1" lang="en-US" altLang="ja-JP"/>
          </a:p>
          <a:p>
            <a:pPr lvl="0"/>
            <a:endParaRPr kumimoji="1" lang="en-US" altLang="ja-JP"/>
          </a:p>
          <a:p>
            <a:pPr lvl="0"/>
            <a:endParaRPr kumimoji="1" lang="en-US" altLang="ja-JP"/>
          </a:p>
          <a:p>
            <a:pPr lvl="0"/>
            <a:endParaRPr kumimoji="1" lang="ja-JP" altLang="en-US"/>
          </a:p>
        </p:txBody>
      </p:sp>
      <p:sp>
        <p:nvSpPr>
          <p:cNvPr id="26" name="テキスト プレースホルダー 24">
            <a:extLst>
              <a:ext uri="{FF2B5EF4-FFF2-40B4-BE49-F238E27FC236}">
                <a16:creationId xmlns:a16="http://schemas.microsoft.com/office/drawing/2014/main" id="{1A80841C-2B92-9B48-B4BF-4DB13EF3DD90}"/>
              </a:ext>
            </a:extLst>
          </p:cNvPr>
          <p:cNvSpPr>
            <a:spLocks noGrp="1"/>
          </p:cNvSpPr>
          <p:nvPr>
            <p:ph type="body" sz="quarter" idx="21" hasCustomPrompt="1"/>
          </p:nvPr>
        </p:nvSpPr>
        <p:spPr>
          <a:xfrm>
            <a:off x="6296583" y="1583640"/>
            <a:ext cx="4480981" cy="4444416"/>
          </a:xfrm>
          <a:prstGeom prst="rect">
            <a:avLst/>
          </a:prstGeom>
        </p:spPr>
        <p:txBody>
          <a:bodyPr/>
          <a:lstStyle>
            <a:lvl1pPr marL="457189" indent="-457189">
              <a:lnSpc>
                <a:spcPct val="150000"/>
              </a:lnSpc>
              <a:buClr>
                <a:schemeClr val="tx2"/>
              </a:buClr>
              <a:buFont typeface="+mj-lt"/>
              <a:buAutoNum type="arabicPeriod"/>
              <a:defRPr sz="1600"/>
            </a:lvl1pPr>
            <a:lvl2pPr marL="1152155" indent="-609585">
              <a:buClr>
                <a:schemeClr val="tx2"/>
              </a:buClr>
              <a:buFont typeface="+mj-lt"/>
              <a:buAutoNum type="arabicPeriod"/>
              <a:defRPr sz="1600"/>
            </a:lvl2pPr>
            <a:lvl3pPr marL="1547287" indent="-457189">
              <a:buClr>
                <a:schemeClr val="tx2"/>
              </a:buClr>
              <a:buFont typeface="+mj-lt"/>
              <a:buAutoNum type="arabicPeriod"/>
              <a:defRPr sz="1600"/>
            </a:lvl3pPr>
            <a:lvl4pPr marL="2089858" indent="-457189">
              <a:buClr>
                <a:schemeClr val="tx2"/>
              </a:buClr>
              <a:buFont typeface="+mj-lt"/>
              <a:buAutoNum type="arabicPeriod"/>
              <a:defRPr sz="1600"/>
            </a:lvl4pPr>
            <a:lvl5pPr marL="2634907" indent="-457189">
              <a:buClr>
                <a:schemeClr val="tx2"/>
              </a:buClr>
              <a:buFont typeface="+mj-lt"/>
              <a:buAutoNum type="arabicPeriod"/>
              <a:defRPr sz="1600"/>
            </a:lvl5pPr>
          </a:lstStyle>
          <a:p>
            <a:pPr lvl="0"/>
            <a:r>
              <a:rPr kumimoji="1" lang="ja-JP" altLang="en-US"/>
              <a:t>目次の作り方は</a:t>
            </a:r>
          </a:p>
        </p:txBody>
      </p:sp>
      <p:sp>
        <p:nvSpPr>
          <p:cNvPr id="28" name="テキスト プレースホルダー 18">
            <a:extLst>
              <a:ext uri="{FF2B5EF4-FFF2-40B4-BE49-F238E27FC236}">
                <a16:creationId xmlns:a16="http://schemas.microsoft.com/office/drawing/2014/main" id="{44DD35A7-EB9A-7B4E-B650-B439F3762611}"/>
              </a:ext>
            </a:extLst>
          </p:cNvPr>
          <p:cNvSpPr>
            <a:spLocks noGrp="1"/>
          </p:cNvSpPr>
          <p:nvPr>
            <p:ph type="body" sz="quarter" idx="22" hasCustomPrompt="1"/>
          </p:nvPr>
        </p:nvSpPr>
        <p:spPr>
          <a:xfrm>
            <a:off x="10808934" y="1576997"/>
            <a:ext cx="768351" cy="4432300"/>
          </a:xfrm>
          <a:prstGeom prst="rect">
            <a:avLst/>
          </a:prstGeom>
        </p:spPr>
        <p:txBody>
          <a:bodyPr/>
          <a:lstStyle>
            <a:lvl1pPr marL="0" indent="0">
              <a:lnSpc>
                <a:spcPct val="150000"/>
              </a:lnSpc>
              <a:buNone/>
              <a:defRPr sz="1600"/>
            </a:lvl1pPr>
          </a:lstStyle>
          <a:p>
            <a:pPr lvl="0"/>
            <a:r>
              <a:rPr kumimoji="1" lang="en-US" altLang="ja-JP"/>
              <a:t>P.01</a:t>
            </a:r>
            <a:endParaRPr kumimoji="1" lang="ja-JP" altLang="en-US"/>
          </a:p>
        </p:txBody>
      </p:sp>
      <p:pic>
        <p:nvPicPr>
          <p:cNvPr id="30" name="Logo AXA" descr="\\Mac\AllFiles\Volumes\DOSSIERS EN COURS\17_1098 AXA_Creation_gabarits\elements\png\new_logo_axa_rgb.png">
            <a:extLst>
              <a:ext uri="{FF2B5EF4-FFF2-40B4-BE49-F238E27FC236}">
                <a16:creationId xmlns:a16="http://schemas.microsoft.com/office/drawing/2014/main" id="{D8E9F168-C8EB-B044-8DF7-E0E4D3896877}"/>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1637032" y="6302818"/>
            <a:ext cx="279961" cy="280069"/>
          </a:xfrm>
          <a:prstGeom prst="rect">
            <a:avLst/>
          </a:prstGeom>
          <a:noFill/>
          <a:ln w="9525">
            <a:noFill/>
            <a:miter lim="800000"/>
            <a:headEnd/>
            <a:tailEnd/>
          </a:ln>
        </p:spPr>
      </p:pic>
    </p:spTree>
    <p:extLst>
      <p:ext uri="{BB962C8B-B14F-4D97-AF65-F5344CB8AC3E}">
        <p14:creationId xmlns:p14="http://schemas.microsoft.com/office/powerpoint/2010/main" val="3654174138"/>
      </p:ext>
    </p:extLst>
  </p:cSld>
  <p:clrMapOvr>
    <a:masterClrMapping/>
  </p:clrMapOvr>
  <p:extLst>
    <p:ext uri="{DCECCB84-F9BA-43D5-87BE-67443E8EF086}">
      <p15:sldGuideLst xmlns:p15="http://schemas.microsoft.com/office/powerpoint/2012/main">
        <p15:guide id="1" orient="horz" pos="1643">
          <p15:clr>
            <a:srgbClr val="FBAE40"/>
          </p15:clr>
        </p15:guide>
        <p15:guide id="2" pos="288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ショルダータイトル+サブタイトル">
    <p:bg>
      <p:bgRef idx="1001">
        <a:schemeClr val="bg1"/>
      </p:bgRef>
    </p:bg>
    <p:spTree>
      <p:nvGrpSpPr>
        <p:cNvPr id="1" name=""/>
        <p:cNvGrpSpPr/>
        <p:nvPr/>
      </p:nvGrpSpPr>
      <p:grpSpPr>
        <a:xfrm>
          <a:off x="0" y="0"/>
          <a:ext cx="0" cy="0"/>
          <a:chOff x="0" y="0"/>
          <a:chExt cx="0" cy="0"/>
        </a:xfrm>
      </p:grpSpPr>
      <p:pic>
        <p:nvPicPr>
          <p:cNvPr id="6" name="Logo AXA" descr="\\Mac\AllFiles\Volumes\DOSSIERS EN COURS\17_1098 AXA_Creation_gabarits\elements\png\new_logo_axa_rgb.png"/>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1637032" y="6302818"/>
            <a:ext cx="279961" cy="280069"/>
          </a:xfrm>
          <a:prstGeom prst="rect">
            <a:avLst/>
          </a:prstGeom>
          <a:noFill/>
          <a:ln w="9525">
            <a:noFill/>
            <a:miter lim="800000"/>
            <a:headEnd/>
            <a:tailEnd/>
          </a:ln>
        </p:spPr>
      </p:pic>
      <p:sp>
        <p:nvSpPr>
          <p:cNvPr id="12" name="Sommaire"/>
          <p:cNvSpPr>
            <a:spLocks noGrp="1"/>
          </p:cNvSpPr>
          <p:nvPr>
            <p:ph type="title" hasCustomPrompt="1"/>
          </p:nvPr>
        </p:nvSpPr>
        <p:spPr>
          <a:xfrm>
            <a:off x="365195" y="428780"/>
            <a:ext cx="11461612" cy="449643"/>
          </a:xfrm>
          <a:prstGeom prst="rect">
            <a:avLst/>
          </a:prstGeom>
        </p:spPr>
        <p:txBody>
          <a:bodyPr lIns="0" tIns="0" rIns="0" bIns="0" anchor="t"/>
          <a:lstStyle>
            <a:lvl1pPr algn="l">
              <a:defRPr sz="2933">
                <a:solidFill>
                  <a:srgbClr val="00008F"/>
                </a:solidFill>
                <a:latin typeface="+mj-lt"/>
              </a:defRPr>
            </a:lvl1pPr>
          </a:lstStyle>
          <a:p>
            <a:r>
              <a:rPr lang="ja-JP" altLang="en-US" noProof="0"/>
              <a:t>ショルダータイトル</a:t>
            </a:r>
            <a:endParaRPr lang="en-GB" noProof="0"/>
          </a:p>
        </p:txBody>
      </p:sp>
      <p:sp>
        <p:nvSpPr>
          <p:cNvPr id="15" name="Espace réservé du numéro de diapositive 4"/>
          <p:cNvSpPr>
            <a:spLocks noGrp="1"/>
          </p:cNvSpPr>
          <p:nvPr>
            <p:ph type="sldNum" sz="quarter" idx="14"/>
          </p:nvPr>
        </p:nvSpPr>
        <p:spPr>
          <a:xfrm>
            <a:off x="364200" y="6406913"/>
            <a:ext cx="336947" cy="225543"/>
          </a:xfrm>
          <a:prstGeom prst="rect">
            <a:avLst/>
          </a:prstGeom>
        </p:spPr>
        <p:txBody>
          <a:bodyPr anchor="ctr"/>
          <a:lstStyle>
            <a:lvl1pPr>
              <a:defRPr/>
            </a:lvl1pPr>
          </a:lstStyle>
          <a:p>
            <a:fld id="{438FEFB8-6B6E-4DC1-A5E4-A1258711B442}" type="slidenum">
              <a:rPr lang="en-GB" noProof="0" smtClean="0"/>
              <a:pPr/>
              <a:t>‹#›</a:t>
            </a:fld>
            <a:endParaRPr lang="en-GB" noProof="0"/>
          </a:p>
        </p:txBody>
      </p:sp>
      <p:sp>
        <p:nvSpPr>
          <p:cNvPr id="2" name="Espace réservé de la date 1"/>
          <p:cNvSpPr>
            <a:spLocks noGrp="1"/>
          </p:cNvSpPr>
          <p:nvPr>
            <p:ph type="dt" sz="half" idx="15"/>
          </p:nvPr>
        </p:nvSpPr>
        <p:spPr>
          <a:xfrm>
            <a:off x="609476" y="6340935"/>
            <a:ext cx="2844221" cy="364339"/>
          </a:xfrm>
        </p:spPr>
        <p:txBody>
          <a:bodyPr/>
          <a:lstStyle/>
          <a:p>
            <a:r>
              <a:rPr lang="ja-JP" altLang="en-US"/>
              <a:t>見出し </a:t>
            </a:r>
            <a:r>
              <a:rPr lang="en-US" altLang="ja-JP"/>
              <a:t>I </a:t>
            </a:r>
            <a:r>
              <a:rPr lang="ja-JP" altLang="en-US"/>
              <a:t>日付</a:t>
            </a:r>
            <a:endParaRPr lang="fr-FR"/>
          </a:p>
        </p:txBody>
      </p:sp>
      <p:sp>
        <p:nvSpPr>
          <p:cNvPr id="3" name="Espace réservé du pied de page 2"/>
          <p:cNvSpPr>
            <a:spLocks noGrp="1"/>
          </p:cNvSpPr>
          <p:nvPr>
            <p:ph type="ftr" sz="quarter" idx="16"/>
          </p:nvPr>
        </p:nvSpPr>
        <p:spPr>
          <a:xfrm>
            <a:off x="4164755" y="6340935"/>
            <a:ext cx="3862492" cy="364339"/>
          </a:xfrm>
        </p:spPr>
        <p:txBody>
          <a:bodyPr/>
          <a:lstStyle>
            <a:lvl1pPr>
              <a:defRPr sz="1248">
                <a:solidFill>
                  <a:srgbClr val="FF0000"/>
                </a:solidFill>
                <a:latin typeface="+mn-lt"/>
              </a:defRPr>
            </a:lvl1pPr>
          </a:lstStyle>
          <a:p>
            <a:r>
              <a:rPr lang="fr-FR"/>
              <a:t>CONFIDENTIALITY LEVEL</a:t>
            </a:r>
          </a:p>
        </p:txBody>
      </p:sp>
      <p:sp>
        <p:nvSpPr>
          <p:cNvPr id="5" name="テキスト プレースホルダー 4">
            <a:extLst>
              <a:ext uri="{FF2B5EF4-FFF2-40B4-BE49-F238E27FC236}">
                <a16:creationId xmlns:a16="http://schemas.microsoft.com/office/drawing/2014/main" id="{261A8887-4E37-E54E-AE19-ADD632AC329E}"/>
              </a:ext>
            </a:extLst>
          </p:cNvPr>
          <p:cNvSpPr>
            <a:spLocks noGrp="1"/>
          </p:cNvSpPr>
          <p:nvPr>
            <p:ph type="body" sz="quarter" idx="17" hasCustomPrompt="1"/>
          </p:nvPr>
        </p:nvSpPr>
        <p:spPr>
          <a:xfrm>
            <a:off x="376637" y="904559"/>
            <a:ext cx="11461751" cy="340800"/>
          </a:xfrm>
          <a:prstGeom prst="rect">
            <a:avLst/>
          </a:prstGeom>
        </p:spPr>
        <p:txBody>
          <a:bodyPr lIns="0" tIns="0" rIns="0" bIns="0" anchor="t" anchorCtr="0"/>
          <a:lstStyle>
            <a:lvl1pPr marL="0" indent="0">
              <a:buNone/>
              <a:defRPr sz="2267">
                <a:solidFill>
                  <a:schemeClr val="accent3"/>
                </a:solidFill>
                <a:latin typeface="+mj-ea"/>
                <a:ea typeface="+mj-ea"/>
              </a:defRPr>
            </a:lvl1pPr>
          </a:lstStyle>
          <a:p>
            <a:pPr lvl="0"/>
            <a:r>
              <a:rPr kumimoji="1" lang="ja-JP" altLang="en-US"/>
              <a:t>副題又は次の見出し（必要に応じて）</a:t>
            </a:r>
          </a:p>
        </p:txBody>
      </p:sp>
    </p:spTree>
    <p:extLst>
      <p:ext uri="{BB962C8B-B14F-4D97-AF65-F5344CB8AC3E}">
        <p14:creationId xmlns:p14="http://schemas.microsoft.com/office/powerpoint/2010/main" val="502897271"/>
      </p:ext>
    </p:extLst>
  </p:cSld>
  <p:clrMapOvr>
    <a:overrideClrMapping bg1="lt1" tx1="dk1" bg2="lt2" tx2="dk2" accent1="accent1" accent2="accent2" accent3="accent3" accent4="accent4" accent5="accent5" accent6="accent6" hlink="hlink" folHlink="folHlink"/>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ショルダータイトルのみ">
    <p:spTree>
      <p:nvGrpSpPr>
        <p:cNvPr id="1" name=""/>
        <p:cNvGrpSpPr/>
        <p:nvPr/>
      </p:nvGrpSpPr>
      <p:grpSpPr>
        <a:xfrm>
          <a:off x="0" y="0"/>
          <a:ext cx="0" cy="0"/>
          <a:chOff x="0" y="0"/>
          <a:chExt cx="0" cy="0"/>
        </a:xfrm>
      </p:grpSpPr>
      <p:pic>
        <p:nvPicPr>
          <p:cNvPr id="5" name="Logo AXA" descr="\\Mac\AllFiles\Volumes\DOSSIERS EN COURS\17_1098 AXA_Creation_gabarits\elements\png\new_logo_axa_rgb.png"/>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1637032" y="6302818"/>
            <a:ext cx="279961" cy="280069"/>
          </a:xfrm>
          <a:prstGeom prst="rect">
            <a:avLst/>
          </a:prstGeom>
          <a:noFill/>
          <a:ln w="9525">
            <a:noFill/>
            <a:miter lim="800000"/>
            <a:headEnd/>
            <a:tailEnd/>
          </a:ln>
        </p:spPr>
      </p:pic>
      <p:sp>
        <p:nvSpPr>
          <p:cNvPr id="13" name="Sommaire"/>
          <p:cNvSpPr>
            <a:spLocks noGrp="1"/>
          </p:cNvSpPr>
          <p:nvPr>
            <p:ph type="title" hasCustomPrompt="1"/>
          </p:nvPr>
        </p:nvSpPr>
        <p:spPr>
          <a:xfrm>
            <a:off x="365195" y="428780"/>
            <a:ext cx="11461612" cy="449643"/>
          </a:xfrm>
          <a:prstGeom prst="rect">
            <a:avLst/>
          </a:prstGeom>
        </p:spPr>
        <p:txBody>
          <a:bodyPr lIns="0" tIns="0" rIns="0" bIns="0" anchor="t"/>
          <a:lstStyle>
            <a:lvl1pPr algn="l">
              <a:defRPr sz="2933">
                <a:solidFill>
                  <a:srgbClr val="00008F"/>
                </a:solidFill>
                <a:latin typeface="+mj-lt"/>
              </a:defRPr>
            </a:lvl1pPr>
          </a:lstStyle>
          <a:p>
            <a:r>
              <a:rPr lang="ja-JP" altLang="en-US" noProof="0"/>
              <a:t>ショルダータイトルのみ</a:t>
            </a:r>
            <a:endParaRPr lang="en-GB" noProof="0"/>
          </a:p>
        </p:txBody>
      </p:sp>
      <p:sp>
        <p:nvSpPr>
          <p:cNvPr id="28" name="Espace réservé du numéro de diapositive 4"/>
          <p:cNvSpPr>
            <a:spLocks noGrp="1"/>
          </p:cNvSpPr>
          <p:nvPr>
            <p:ph type="sldNum" sz="quarter" idx="14"/>
          </p:nvPr>
        </p:nvSpPr>
        <p:spPr>
          <a:xfrm>
            <a:off x="364200" y="6406913"/>
            <a:ext cx="336947" cy="225543"/>
          </a:xfrm>
          <a:prstGeom prst="rect">
            <a:avLst/>
          </a:prstGeom>
        </p:spPr>
        <p:txBody>
          <a:bodyPr anchor="ctr"/>
          <a:lstStyle>
            <a:lvl1pPr>
              <a:defRPr/>
            </a:lvl1pPr>
          </a:lstStyle>
          <a:p>
            <a:fld id="{438FEFB8-6B6E-4DC1-A5E4-A1258711B442}" type="slidenum">
              <a:rPr lang="en-GB" noProof="0" smtClean="0"/>
              <a:pPr/>
              <a:t>‹#›</a:t>
            </a:fld>
            <a:endParaRPr lang="en-GB" noProof="0"/>
          </a:p>
        </p:txBody>
      </p:sp>
      <p:sp>
        <p:nvSpPr>
          <p:cNvPr id="2" name="Espace réservé de la date 1"/>
          <p:cNvSpPr>
            <a:spLocks noGrp="1"/>
          </p:cNvSpPr>
          <p:nvPr>
            <p:ph type="dt" sz="half" idx="15"/>
          </p:nvPr>
        </p:nvSpPr>
        <p:spPr/>
        <p:txBody>
          <a:bodyPr/>
          <a:lstStyle/>
          <a:p>
            <a:r>
              <a:rPr lang="ja-JP" altLang="en-US"/>
              <a:t>見出し </a:t>
            </a:r>
            <a:r>
              <a:rPr lang="en-US" altLang="ja-JP"/>
              <a:t>I </a:t>
            </a:r>
            <a:r>
              <a:rPr lang="ja-JP" altLang="en-US"/>
              <a:t>日付</a:t>
            </a:r>
            <a:endParaRPr lang="fr-FR"/>
          </a:p>
        </p:txBody>
      </p:sp>
      <p:sp>
        <p:nvSpPr>
          <p:cNvPr id="3" name="Espace réservé du pied de page 2"/>
          <p:cNvSpPr>
            <a:spLocks noGrp="1"/>
          </p:cNvSpPr>
          <p:nvPr>
            <p:ph type="ftr" sz="quarter" idx="16"/>
          </p:nvPr>
        </p:nvSpPr>
        <p:spPr/>
        <p:txBody>
          <a:bodyPr/>
          <a:lstStyle/>
          <a:p>
            <a:r>
              <a:rPr lang="fr-FR"/>
              <a:t>CONFIDENTIALITY LEVEL</a:t>
            </a:r>
          </a:p>
        </p:txBody>
      </p:sp>
    </p:spTree>
    <p:extLst>
      <p:ext uri="{BB962C8B-B14F-4D97-AF65-F5344CB8AC3E}">
        <p14:creationId xmlns:p14="http://schemas.microsoft.com/office/powerpoint/2010/main" val="27400482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箇条書き">
    <p:bg>
      <p:bgRef idx="1001">
        <a:schemeClr val="bg1"/>
      </p:bgRef>
    </p:bg>
    <p:spTree>
      <p:nvGrpSpPr>
        <p:cNvPr id="1" name=""/>
        <p:cNvGrpSpPr/>
        <p:nvPr/>
      </p:nvGrpSpPr>
      <p:grpSpPr>
        <a:xfrm>
          <a:off x="0" y="0"/>
          <a:ext cx="0" cy="0"/>
          <a:chOff x="0" y="0"/>
          <a:chExt cx="0" cy="0"/>
        </a:xfrm>
      </p:grpSpPr>
      <p:pic>
        <p:nvPicPr>
          <p:cNvPr id="6" name="Logo AXA" descr="\\Mac\AllFiles\Volumes\DOSSIERS EN COURS\17_1098 AXA_Creation_gabarits\elements\png\new_logo_axa_rgb.png"/>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1637032" y="6302818"/>
            <a:ext cx="279961" cy="280069"/>
          </a:xfrm>
          <a:prstGeom prst="rect">
            <a:avLst/>
          </a:prstGeom>
          <a:noFill/>
          <a:ln w="9525">
            <a:noFill/>
            <a:miter lim="800000"/>
            <a:headEnd/>
            <a:tailEnd/>
          </a:ln>
        </p:spPr>
      </p:pic>
      <p:sp>
        <p:nvSpPr>
          <p:cNvPr id="32" name="Espace réservé du numéro de diapositive 4"/>
          <p:cNvSpPr>
            <a:spLocks noGrp="1"/>
          </p:cNvSpPr>
          <p:nvPr>
            <p:ph type="sldNum" sz="quarter" idx="14"/>
          </p:nvPr>
        </p:nvSpPr>
        <p:spPr>
          <a:xfrm>
            <a:off x="364200" y="6406913"/>
            <a:ext cx="336947" cy="225543"/>
          </a:xfrm>
          <a:prstGeom prst="rect">
            <a:avLst/>
          </a:prstGeom>
        </p:spPr>
        <p:txBody>
          <a:bodyPr anchor="ctr"/>
          <a:lstStyle>
            <a:lvl1pPr>
              <a:defRPr/>
            </a:lvl1pPr>
          </a:lstStyle>
          <a:p>
            <a:fld id="{438FEFB8-6B6E-4DC1-A5E4-A1258711B442}" type="slidenum">
              <a:rPr lang="en-GB" noProof="0" smtClean="0"/>
              <a:pPr/>
              <a:t>‹#›</a:t>
            </a:fld>
            <a:endParaRPr lang="en-GB" noProof="0"/>
          </a:p>
        </p:txBody>
      </p:sp>
      <p:sp>
        <p:nvSpPr>
          <p:cNvPr id="2" name="Espace réservé de la date 1"/>
          <p:cNvSpPr>
            <a:spLocks noGrp="1"/>
          </p:cNvSpPr>
          <p:nvPr>
            <p:ph type="dt" sz="half" idx="15"/>
          </p:nvPr>
        </p:nvSpPr>
        <p:spPr/>
        <p:txBody>
          <a:bodyPr/>
          <a:lstStyle/>
          <a:p>
            <a:r>
              <a:rPr lang="ja-JP" altLang="en-US"/>
              <a:t>見出し </a:t>
            </a:r>
            <a:r>
              <a:rPr lang="en-US" altLang="ja-JP"/>
              <a:t>I </a:t>
            </a:r>
            <a:r>
              <a:rPr lang="ja-JP" altLang="en-US"/>
              <a:t>日付</a:t>
            </a:r>
            <a:endParaRPr lang="fr-FR"/>
          </a:p>
        </p:txBody>
      </p:sp>
      <p:sp>
        <p:nvSpPr>
          <p:cNvPr id="3" name="Espace réservé du pied de page 2"/>
          <p:cNvSpPr>
            <a:spLocks noGrp="1"/>
          </p:cNvSpPr>
          <p:nvPr>
            <p:ph type="ftr" sz="quarter" idx="16"/>
          </p:nvPr>
        </p:nvSpPr>
        <p:spPr/>
        <p:txBody>
          <a:bodyPr/>
          <a:lstStyle>
            <a:lvl1pPr>
              <a:defRPr sz="1248">
                <a:solidFill>
                  <a:srgbClr val="FF0000"/>
                </a:solidFill>
              </a:defRPr>
            </a:lvl1pPr>
          </a:lstStyle>
          <a:p>
            <a:r>
              <a:rPr lang="fr-FR"/>
              <a:t>CONFIDENTIALITY LEVEL</a:t>
            </a:r>
          </a:p>
        </p:txBody>
      </p:sp>
      <p:sp>
        <p:nvSpPr>
          <p:cNvPr id="11" name="Espace réservé du texte 11">
            <a:extLst>
              <a:ext uri="{FF2B5EF4-FFF2-40B4-BE49-F238E27FC236}">
                <a16:creationId xmlns:a16="http://schemas.microsoft.com/office/drawing/2014/main" id="{A33D3C97-43F8-904C-B7CF-37D26FE8BFD9}"/>
              </a:ext>
            </a:extLst>
          </p:cNvPr>
          <p:cNvSpPr>
            <a:spLocks noGrp="1"/>
          </p:cNvSpPr>
          <p:nvPr>
            <p:ph type="body" sz="quarter" idx="10" hasCustomPrompt="1"/>
          </p:nvPr>
        </p:nvSpPr>
        <p:spPr>
          <a:xfrm>
            <a:off x="364200" y="1501615"/>
            <a:ext cx="11461475" cy="4878260"/>
          </a:xfrm>
          <a:prstGeom prst="rect">
            <a:avLst/>
          </a:prstGeom>
        </p:spPr>
        <p:txBody>
          <a:bodyPr vert="horz" lIns="0" tIns="0" rIns="0" bIns="0" anchor="ctr"/>
          <a:lstStyle>
            <a:lvl1pPr marL="421211" indent="-421211">
              <a:buSzPct val="120000"/>
              <a:buFontTx/>
              <a:buBlip>
                <a:blip r:embed="rId3"/>
              </a:buBlip>
              <a:defRPr sz="2133">
                <a:solidFill>
                  <a:srgbClr val="404040"/>
                </a:solidFill>
                <a:latin typeface="+mn-ea"/>
                <a:ea typeface="+mn-ea"/>
                <a:cs typeface="Arial"/>
              </a:defRPr>
            </a:lvl1pPr>
            <a:lvl2pPr marL="842420" indent="-284937">
              <a:buClr>
                <a:schemeClr val="accent3"/>
              </a:buClr>
              <a:buSzPct val="100000"/>
              <a:buFont typeface="Wingdings" pitchFamily="2" charset="2"/>
              <a:buChar char="à"/>
              <a:defRPr sz="1867" baseline="0">
                <a:solidFill>
                  <a:srgbClr val="404040"/>
                </a:solidFill>
                <a:latin typeface="+mn-ea"/>
                <a:ea typeface="+mn-ea"/>
                <a:cs typeface="Arial"/>
              </a:defRPr>
            </a:lvl2pPr>
            <a:lvl3pPr marL="1263631" indent="-284937">
              <a:buClr>
                <a:schemeClr val="accent3"/>
              </a:buClr>
              <a:buSzPct val="100000"/>
              <a:buFont typeface="Source Sans Pro" pitchFamily="34" charset="0"/>
              <a:buChar char="–"/>
              <a:defRPr sz="1733" i="1">
                <a:solidFill>
                  <a:srgbClr val="404040"/>
                </a:solidFill>
                <a:latin typeface="+mn-ea"/>
                <a:ea typeface="+mn-ea"/>
                <a:cs typeface="Arial"/>
              </a:defRPr>
            </a:lvl3pPr>
            <a:lvl4pPr marL="1536179" indent="-272548">
              <a:buFont typeface="Arial" pitchFamily="34" charset="0"/>
              <a:buChar char="•"/>
              <a:defRPr sz="1200">
                <a:solidFill>
                  <a:srgbClr val="404040"/>
                </a:solidFill>
                <a:latin typeface="+mn-ea"/>
                <a:ea typeface="+mn-ea"/>
              </a:defRPr>
            </a:lvl4pPr>
            <a:lvl5pPr marL="1821116" indent="-284937">
              <a:buFont typeface="Open Sans" pitchFamily="34" charset="0"/>
              <a:buChar char="&gt;"/>
              <a:defRPr sz="933">
                <a:solidFill>
                  <a:srgbClr val="404040"/>
                </a:solidFill>
                <a:latin typeface="+mn-ea"/>
                <a:ea typeface="+mn-ea"/>
              </a:defRPr>
            </a:lvl5pPr>
          </a:lstStyle>
          <a:p>
            <a:pPr lvl="0"/>
            <a:r>
              <a:rPr lang="en-US" noProof="0"/>
              <a:t>テキストレベル1</a:t>
            </a:r>
          </a:p>
          <a:p>
            <a:pPr lvl="0"/>
            <a:endParaRPr lang="en-US" noProof="0"/>
          </a:p>
          <a:p>
            <a:pPr lvl="0"/>
            <a:r>
              <a:rPr lang="en-US" altLang="ja-JP" noProof="0"/>
              <a:t>2</a:t>
            </a:r>
            <a:r>
              <a:rPr lang="ja-JP" altLang="en-US" noProof="0"/>
              <a:t>ライン以上になる場合はこのように、段落間の余白が入らない状態で改行されます</a:t>
            </a:r>
            <a:br>
              <a:rPr lang="ja-JP" altLang="en-US" noProof="0"/>
            </a:br>
            <a:r>
              <a:rPr lang="ja-JP" altLang="en-US" noProof="0"/>
              <a:t>「</a:t>
            </a:r>
            <a:r>
              <a:rPr lang="en-US" noProof="0"/>
              <a:t>Shift+⏎（</a:t>
            </a:r>
            <a:r>
              <a:rPr lang="ja-JP" altLang="en-US" noProof="0"/>
              <a:t>シフト＋エンター）」で強制改行しても段落間の余白は入りません</a:t>
            </a:r>
            <a:endParaRPr lang="en-US" altLang="ja-JP" noProof="0"/>
          </a:p>
          <a:p>
            <a:pPr lvl="1"/>
            <a:endParaRPr lang="en-US" noProof="0"/>
          </a:p>
          <a:p>
            <a:pPr lvl="1"/>
            <a:r>
              <a:rPr lang="en-US" noProof="0"/>
              <a:t>テキストレベル2</a:t>
            </a:r>
          </a:p>
          <a:p>
            <a:pPr lvl="2"/>
            <a:r>
              <a:rPr lang="en-US" noProof="0"/>
              <a:t>テキストレベル3</a:t>
            </a:r>
          </a:p>
          <a:p>
            <a:pPr lvl="3"/>
            <a:r>
              <a:rPr lang="en-US" noProof="0"/>
              <a:t>テキストレベル4</a:t>
            </a:r>
          </a:p>
          <a:p>
            <a:pPr lvl="4"/>
            <a:r>
              <a:rPr lang="en-US" noProof="0"/>
              <a:t>テキストレベル5</a:t>
            </a:r>
          </a:p>
        </p:txBody>
      </p:sp>
      <p:sp>
        <p:nvSpPr>
          <p:cNvPr id="16" name="Sommaire">
            <a:extLst>
              <a:ext uri="{FF2B5EF4-FFF2-40B4-BE49-F238E27FC236}">
                <a16:creationId xmlns:a16="http://schemas.microsoft.com/office/drawing/2014/main" id="{356DB7F0-69DE-5244-8B22-A8BFF6657315}"/>
              </a:ext>
            </a:extLst>
          </p:cNvPr>
          <p:cNvSpPr>
            <a:spLocks noGrp="1"/>
          </p:cNvSpPr>
          <p:nvPr>
            <p:ph type="title" hasCustomPrompt="1"/>
          </p:nvPr>
        </p:nvSpPr>
        <p:spPr>
          <a:xfrm>
            <a:off x="365195" y="428780"/>
            <a:ext cx="11461612" cy="449643"/>
          </a:xfrm>
          <a:prstGeom prst="rect">
            <a:avLst/>
          </a:prstGeom>
        </p:spPr>
        <p:txBody>
          <a:bodyPr lIns="0" tIns="0" rIns="0" bIns="0" anchor="t"/>
          <a:lstStyle>
            <a:lvl1pPr algn="l">
              <a:defRPr sz="2933">
                <a:solidFill>
                  <a:srgbClr val="00008F"/>
                </a:solidFill>
                <a:latin typeface="+mj-lt"/>
              </a:defRPr>
            </a:lvl1pPr>
          </a:lstStyle>
          <a:p>
            <a:r>
              <a:rPr lang="ja-JP" altLang="en-US" noProof="0"/>
              <a:t>ショルダータイトル</a:t>
            </a:r>
            <a:endParaRPr lang="en-GB" noProof="0"/>
          </a:p>
        </p:txBody>
      </p:sp>
      <p:sp>
        <p:nvSpPr>
          <p:cNvPr id="17" name="テキスト プレースホルダー 4">
            <a:extLst>
              <a:ext uri="{FF2B5EF4-FFF2-40B4-BE49-F238E27FC236}">
                <a16:creationId xmlns:a16="http://schemas.microsoft.com/office/drawing/2014/main" id="{FB0E89DB-B5E8-B54C-8B1F-81392B5C71C6}"/>
              </a:ext>
            </a:extLst>
          </p:cNvPr>
          <p:cNvSpPr>
            <a:spLocks noGrp="1"/>
          </p:cNvSpPr>
          <p:nvPr>
            <p:ph type="body" sz="quarter" idx="17" hasCustomPrompt="1"/>
          </p:nvPr>
        </p:nvSpPr>
        <p:spPr>
          <a:xfrm>
            <a:off x="376637" y="904559"/>
            <a:ext cx="11461751" cy="340800"/>
          </a:xfrm>
          <a:prstGeom prst="rect">
            <a:avLst/>
          </a:prstGeom>
        </p:spPr>
        <p:txBody>
          <a:bodyPr lIns="0" tIns="0" rIns="0" bIns="0" anchor="t" anchorCtr="0"/>
          <a:lstStyle>
            <a:lvl1pPr marL="0" indent="0">
              <a:buNone/>
              <a:defRPr sz="2267">
                <a:solidFill>
                  <a:schemeClr val="accent3"/>
                </a:solidFill>
                <a:latin typeface="+mj-ea"/>
                <a:ea typeface="+mj-ea"/>
              </a:defRPr>
            </a:lvl1pPr>
          </a:lstStyle>
          <a:p>
            <a:pPr lvl="0"/>
            <a:r>
              <a:rPr kumimoji="1" lang="ja-JP" altLang="en-US"/>
              <a:t>副題又は次の見出し（必要に応じて）</a:t>
            </a:r>
          </a:p>
        </p:txBody>
      </p:sp>
    </p:spTree>
    <p:extLst>
      <p:ext uri="{BB962C8B-B14F-4D97-AF65-F5344CB8AC3E}">
        <p14:creationId xmlns:p14="http://schemas.microsoft.com/office/powerpoint/2010/main" val="605550210"/>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raphique + texte">
    <p:spTree>
      <p:nvGrpSpPr>
        <p:cNvPr id="1" name=""/>
        <p:cNvGrpSpPr/>
        <p:nvPr/>
      </p:nvGrpSpPr>
      <p:grpSpPr>
        <a:xfrm>
          <a:off x="0" y="0"/>
          <a:ext cx="0" cy="0"/>
          <a:chOff x="0" y="0"/>
          <a:chExt cx="0" cy="0"/>
        </a:xfrm>
      </p:grpSpPr>
      <p:sp>
        <p:nvSpPr>
          <p:cNvPr id="11" name="Sommaire"/>
          <p:cNvSpPr>
            <a:spLocks noGrp="1"/>
          </p:cNvSpPr>
          <p:nvPr>
            <p:ph type="title"/>
          </p:nvPr>
        </p:nvSpPr>
        <p:spPr>
          <a:xfrm>
            <a:off x="312000" y="274638"/>
            <a:ext cx="11760000" cy="470429"/>
          </a:xfrm>
          <a:prstGeom prst="rect">
            <a:avLst/>
          </a:prstGeom>
        </p:spPr>
        <p:txBody>
          <a:bodyPr lIns="0" tIns="0" rIns="0" bIns="0" anchor="ctr">
            <a:noAutofit/>
          </a:bodyPr>
          <a:lstStyle>
            <a:lvl1pPr algn="l">
              <a:defRPr sz="3200">
                <a:solidFill>
                  <a:schemeClr val="accent3"/>
                </a:solidFill>
                <a:latin typeface="Meiryo UI" panose="020B0604030504040204" pitchFamily="50" charset="-128"/>
                <a:cs typeface="Arial" pitchFamily="34" charset="0"/>
              </a:defRPr>
            </a:lvl1pPr>
          </a:lstStyle>
          <a:p>
            <a:r>
              <a:rPr lang="fr-FR" noProof="0"/>
              <a:t>Modifiez le style du titre</a:t>
            </a:r>
          </a:p>
        </p:txBody>
      </p:sp>
      <p:sp>
        <p:nvSpPr>
          <p:cNvPr id="12" name="Espace réservé du texte 4"/>
          <p:cNvSpPr>
            <a:spLocks noGrp="1"/>
          </p:cNvSpPr>
          <p:nvPr>
            <p:ph type="body" sz="quarter" idx="11"/>
          </p:nvPr>
        </p:nvSpPr>
        <p:spPr>
          <a:xfrm>
            <a:off x="311999" y="762274"/>
            <a:ext cx="11760000" cy="380727"/>
          </a:xfrm>
          <a:prstGeom prst="rect">
            <a:avLst/>
          </a:prstGeom>
        </p:spPr>
        <p:txBody>
          <a:bodyPr lIns="0" tIns="0" rIns="0" bIns="0" anchor="ctr">
            <a:noAutofit/>
          </a:bodyPr>
          <a:lstStyle>
            <a:lvl1pPr marL="0" indent="0">
              <a:buNone/>
              <a:defRPr sz="2400" baseline="0">
                <a:solidFill>
                  <a:schemeClr val="tx1"/>
                </a:solidFill>
                <a:latin typeface="Meiryo UI" panose="020B0604030504040204" pitchFamily="50" charset="-128"/>
                <a:cs typeface="Arial" pitchFamily="34" charset="0"/>
              </a:defRPr>
            </a:lvl1pPr>
          </a:lstStyle>
          <a:p>
            <a:pPr lvl="0"/>
            <a:r>
              <a:rPr lang="fr-FR" noProof="0"/>
              <a:t>Modifiez les styles du texte du masque</a:t>
            </a:r>
          </a:p>
        </p:txBody>
      </p:sp>
      <p:sp>
        <p:nvSpPr>
          <p:cNvPr id="3" name="Espace réservé du texte 2"/>
          <p:cNvSpPr>
            <a:spLocks noGrp="1"/>
          </p:cNvSpPr>
          <p:nvPr>
            <p:ph type="body" sz="quarter" idx="12"/>
          </p:nvPr>
        </p:nvSpPr>
        <p:spPr>
          <a:xfrm>
            <a:off x="311996" y="1640541"/>
            <a:ext cx="4320000" cy="283509"/>
          </a:xfrm>
          <a:prstGeom prst="rect">
            <a:avLst/>
          </a:prstGeom>
        </p:spPr>
        <p:txBody>
          <a:bodyPr lIns="0" tIns="0" rIns="0" bIns="0"/>
          <a:lstStyle>
            <a:lvl1pPr marL="0" indent="0">
              <a:buNone/>
              <a:defRPr sz="2133">
                <a:solidFill>
                  <a:schemeClr val="tx1"/>
                </a:solidFill>
                <a:latin typeface="Meiryo UI" panose="020B0604030504040204" pitchFamily="50" charset="-128"/>
              </a:defRPr>
            </a:lvl1pPr>
            <a:lvl2pPr marL="0" indent="0">
              <a:buNone/>
              <a:defRPr sz="1600">
                <a:solidFill>
                  <a:schemeClr val="tx2"/>
                </a:solidFill>
                <a:latin typeface="+mn-lt"/>
              </a:defRPr>
            </a:lvl2pPr>
          </a:lstStyle>
          <a:p>
            <a:pPr lvl="0"/>
            <a:r>
              <a:rPr lang="fr-FR" noProof="0"/>
              <a:t>Modifiez les styles du texte du masque</a:t>
            </a:r>
          </a:p>
        </p:txBody>
      </p:sp>
      <p:sp>
        <p:nvSpPr>
          <p:cNvPr id="16" name="Espace réservé du texte 2"/>
          <p:cNvSpPr>
            <a:spLocks noGrp="1"/>
          </p:cNvSpPr>
          <p:nvPr>
            <p:ph type="body" sz="quarter" idx="14"/>
          </p:nvPr>
        </p:nvSpPr>
        <p:spPr>
          <a:xfrm>
            <a:off x="311996" y="1926293"/>
            <a:ext cx="4320000" cy="312084"/>
          </a:xfrm>
          <a:prstGeom prst="rect">
            <a:avLst/>
          </a:prstGeom>
        </p:spPr>
        <p:txBody>
          <a:bodyPr lIns="0" tIns="0" rIns="0" bIns="0"/>
          <a:lstStyle>
            <a:lvl1pPr marL="0" indent="0">
              <a:buNone/>
              <a:defRPr sz="1467">
                <a:solidFill>
                  <a:schemeClr val="tx1"/>
                </a:solidFill>
                <a:latin typeface="Meiryo UI" panose="020B0604030504040204" pitchFamily="50" charset="-128"/>
              </a:defRPr>
            </a:lvl1pPr>
            <a:lvl2pPr marL="0" indent="0">
              <a:buNone/>
              <a:defRPr sz="1600">
                <a:solidFill>
                  <a:schemeClr val="tx2"/>
                </a:solidFill>
                <a:latin typeface="+mn-lt"/>
              </a:defRPr>
            </a:lvl2pPr>
          </a:lstStyle>
          <a:p>
            <a:pPr lvl="0"/>
            <a:r>
              <a:rPr lang="fr-FR" noProof="0"/>
              <a:t>Modifiez les styles du texte du masque</a:t>
            </a:r>
          </a:p>
        </p:txBody>
      </p:sp>
      <p:sp>
        <p:nvSpPr>
          <p:cNvPr id="4" name="Espace réservé du graphique 3"/>
          <p:cNvSpPr>
            <a:spLocks noGrp="1"/>
          </p:cNvSpPr>
          <p:nvPr>
            <p:ph type="chart" sz="quarter" idx="15"/>
          </p:nvPr>
        </p:nvSpPr>
        <p:spPr>
          <a:xfrm>
            <a:off x="311996" y="2370485"/>
            <a:ext cx="4320000" cy="3240000"/>
          </a:xfrm>
          <a:prstGeom prst="rect">
            <a:avLst/>
          </a:prstGeom>
        </p:spPr>
        <p:txBody>
          <a:bodyPr anchor="ctr"/>
          <a:lstStyle>
            <a:lvl1pPr marL="0" indent="0" algn="ctr">
              <a:buFontTx/>
              <a:buNone/>
              <a:defRPr sz="2667" baseline="0">
                <a:solidFill>
                  <a:schemeClr val="tx1"/>
                </a:solidFill>
                <a:latin typeface="Meiryo UI" panose="020B0604030504040204" pitchFamily="50" charset="-128"/>
              </a:defRPr>
            </a:lvl1pPr>
          </a:lstStyle>
          <a:p>
            <a:pPr lvl="0"/>
            <a:r>
              <a:rPr lang="fr-FR" noProof="0"/>
              <a:t>Cliquez sur l'icône pour ajouter un graphique</a:t>
            </a:r>
          </a:p>
        </p:txBody>
      </p:sp>
      <p:sp>
        <p:nvSpPr>
          <p:cNvPr id="10" name="Espace réservé du texte 4"/>
          <p:cNvSpPr>
            <a:spLocks noGrp="1"/>
          </p:cNvSpPr>
          <p:nvPr>
            <p:ph type="body" sz="quarter" idx="16"/>
          </p:nvPr>
        </p:nvSpPr>
        <p:spPr>
          <a:xfrm>
            <a:off x="4860535" y="2370485"/>
            <a:ext cx="7131299" cy="3240000"/>
          </a:xfrm>
          <a:prstGeom prst="rect">
            <a:avLst/>
          </a:prstGeom>
        </p:spPr>
        <p:txBody>
          <a:bodyPr lIns="0" tIns="0" rIns="0" bIns="0"/>
          <a:lstStyle>
            <a:lvl1pPr marL="455115" indent="-455115">
              <a:buSzPct val="120000"/>
              <a:buFontTx/>
              <a:buBlip>
                <a:blip r:embed="rId2"/>
              </a:buBlip>
              <a:defRPr sz="2133">
                <a:latin typeface="Meiryo UI" panose="020B0604030504040204" pitchFamily="50" charset="-128"/>
              </a:defRPr>
            </a:lvl1pPr>
          </a:lstStyle>
          <a:p>
            <a:pPr lvl="0"/>
            <a:r>
              <a:rPr lang="fr-FR" noProof="0"/>
              <a:t>Modifiez les styles du texte du masque</a:t>
            </a:r>
          </a:p>
        </p:txBody>
      </p:sp>
      <p:sp>
        <p:nvSpPr>
          <p:cNvPr id="8" name="Espace réservé de la date 1">
            <a:extLst>
              <a:ext uri="{FF2B5EF4-FFF2-40B4-BE49-F238E27FC236}">
                <a16:creationId xmlns:a16="http://schemas.microsoft.com/office/drawing/2014/main" id="{AB7C1079-D78A-462F-9491-5A43B22B1382}"/>
              </a:ext>
            </a:extLst>
          </p:cNvPr>
          <p:cNvSpPr>
            <a:spLocks noGrp="1"/>
          </p:cNvSpPr>
          <p:nvPr>
            <p:ph type="dt" sz="half" idx="17"/>
          </p:nvPr>
        </p:nvSpPr>
        <p:spPr/>
        <p:txBody>
          <a:bodyPr/>
          <a:lstStyle>
            <a:lvl1pPr>
              <a:defRPr/>
            </a:lvl1pPr>
          </a:lstStyle>
          <a:p>
            <a:pPr>
              <a:defRPr/>
            </a:pPr>
            <a:r>
              <a:rPr lang="en-US" altLang="ja-JP"/>
              <a:t>Title of the presentation l Date</a:t>
            </a:r>
            <a:endParaRPr lang="fr-FR"/>
          </a:p>
        </p:txBody>
      </p:sp>
      <p:sp>
        <p:nvSpPr>
          <p:cNvPr id="9" name="Espace réservé du pied de page 2">
            <a:extLst>
              <a:ext uri="{FF2B5EF4-FFF2-40B4-BE49-F238E27FC236}">
                <a16:creationId xmlns:a16="http://schemas.microsoft.com/office/drawing/2014/main" id="{AD4839AA-37EE-41EC-AF3C-7FF241572489}"/>
              </a:ext>
            </a:extLst>
          </p:cNvPr>
          <p:cNvSpPr>
            <a:spLocks noGrp="1"/>
          </p:cNvSpPr>
          <p:nvPr>
            <p:ph type="ftr" sz="quarter" idx="18"/>
          </p:nvPr>
        </p:nvSpPr>
        <p:spPr/>
        <p:txBody>
          <a:bodyPr/>
          <a:lstStyle>
            <a:lvl1pPr>
              <a:defRPr/>
            </a:lvl1pPr>
          </a:lstStyle>
          <a:p>
            <a:pPr>
              <a:defRPr/>
            </a:pPr>
            <a:r>
              <a:rPr lang="fr-FR"/>
              <a:t>Internal Use Only</a:t>
            </a:r>
          </a:p>
        </p:txBody>
      </p:sp>
    </p:spTree>
    <p:extLst>
      <p:ext uri="{BB962C8B-B14F-4D97-AF65-F5344CB8AC3E}">
        <p14:creationId xmlns:p14="http://schemas.microsoft.com/office/powerpoint/2010/main" val="134158210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テキスト2カラム">
    <p:bg>
      <p:bgRef idx="1001">
        <a:schemeClr val="bg1"/>
      </p:bgRef>
    </p:bg>
    <p:spTree>
      <p:nvGrpSpPr>
        <p:cNvPr id="1" name=""/>
        <p:cNvGrpSpPr/>
        <p:nvPr/>
      </p:nvGrpSpPr>
      <p:grpSpPr>
        <a:xfrm>
          <a:off x="0" y="0"/>
          <a:ext cx="0" cy="0"/>
          <a:chOff x="0" y="0"/>
          <a:chExt cx="0" cy="0"/>
        </a:xfrm>
      </p:grpSpPr>
      <p:pic>
        <p:nvPicPr>
          <p:cNvPr id="6" name="Logo AXA" descr="\\Mac\AllFiles\Volumes\DOSSIERS EN COURS\17_1098 AXA_Creation_gabarits\elements\png\new_logo_axa_rgb.png"/>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1637032" y="6302818"/>
            <a:ext cx="279961" cy="280069"/>
          </a:xfrm>
          <a:prstGeom prst="rect">
            <a:avLst/>
          </a:prstGeom>
          <a:noFill/>
          <a:ln w="9525">
            <a:noFill/>
            <a:miter lim="800000"/>
            <a:headEnd/>
            <a:tailEnd/>
          </a:ln>
        </p:spPr>
      </p:pic>
      <p:sp>
        <p:nvSpPr>
          <p:cNvPr id="32" name="Espace réservé du numéro de diapositive 4"/>
          <p:cNvSpPr>
            <a:spLocks noGrp="1"/>
          </p:cNvSpPr>
          <p:nvPr>
            <p:ph type="sldNum" sz="quarter" idx="14"/>
          </p:nvPr>
        </p:nvSpPr>
        <p:spPr>
          <a:xfrm>
            <a:off x="364200" y="6406913"/>
            <a:ext cx="336947" cy="225543"/>
          </a:xfrm>
          <a:prstGeom prst="rect">
            <a:avLst/>
          </a:prstGeom>
        </p:spPr>
        <p:txBody>
          <a:bodyPr anchor="ctr"/>
          <a:lstStyle>
            <a:lvl1pPr>
              <a:defRPr/>
            </a:lvl1pPr>
          </a:lstStyle>
          <a:p>
            <a:fld id="{438FEFB8-6B6E-4DC1-A5E4-A1258711B442}" type="slidenum">
              <a:rPr lang="en-GB" noProof="0" smtClean="0"/>
              <a:pPr/>
              <a:t>‹#›</a:t>
            </a:fld>
            <a:endParaRPr lang="en-GB" noProof="0"/>
          </a:p>
        </p:txBody>
      </p:sp>
      <p:sp>
        <p:nvSpPr>
          <p:cNvPr id="2" name="Espace réservé de la date 1"/>
          <p:cNvSpPr>
            <a:spLocks noGrp="1"/>
          </p:cNvSpPr>
          <p:nvPr>
            <p:ph type="dt" sz="half" idx="15"/>
          </p:nvPr>
        </p:nvSpPr>
        <p:spPr/>
        <p:txBody>
          <a:bodyPr/>
          <a:lstStyle/>
          <a:p>
            <a:r>
              <a:rPr lang="ja-JP" altLang="en-US"/>
              <a:t>見出し </a:t>
            </a:r>
            <a:r>
              <a:rPr lang="en-US" altLang="ja-JP"/>
              <a:t>I </a:t>
            </a:r>
            <a:r>
              <a:rPr lang="ja-JP" altLang="en-US"/>
              <a:t>日付</a:t>
            </a:r>
            <a:endParaRPr lang="fr-FR"/>
          </a:p>
        </p:txBody>
      </p:sp>
      <p:sp>
        <p:nvSpPr>
          <p:cNvPr id="3" name="Espace réservé du pied de page 2"/>
          <p:cNvSpPr>
            <a:spLocks noGrp="1"/>
          </p:cNvSpPr>
          <p:nvPr>
            <p:ph type="ftr" sz="quarter" idx="16"/>
          </p:nvPr>
        </p:nvSpPr>
        <p:spPr/>
        <p:txBody>
          <a:bodyPr/>
          <a:lstStyle>
            <a:lvl1pPr>
              <a:defRPr sz="1248">
                <a:solidFill>
                  <a:srgbClr val="FF0000"/>
                </a:solidFill>
              </a:defRPr>
            </a:lvl1pPr>
          </a:lstStyle>
          <a:p>
            <a:r>
              <a:rPr lang="fr-FR"/>
              <a:t>CONFIDENTIALITY LEVEL</a:t>
            </a:r>
          </a:p>
        </p:txBody>
      </p:sp>
      <p:sp>
        <p:nvSpPr>
          <p:cNvPr id="16" name="Sommaire">
            <a:extLst>
              <a:ext uri="{FF2B5EF4-FFF2-40B4-BE49-F238E27FC236}">
                <a16:creationId xmlns:a16="http://schemas.microsoft.com/office/drawing/2014/main" id="{356DB7F0-69DE-5244-8B22-A8BFF6657315}"/>
              </a:ext>
            </a:extLst>
          </p:cNvPr>
          <p:cNvSpPr>
            <a:spLocks noGrp="1"/>
          </p:cNvSpPr>
          <p:nvPr>
            <p:ph type="title" hasCustomPrompt="1"/>
          </p:nvPr>
        </p:nvSpPr>
        <p:spPr>
          <a:xfrm>
            <a:off x="365195" y="428780"/>
            <a:ext cx="11461612" cy="449643"/>
          </a:xfrm>
          <a:prstGeom prst="rect">
            <a:avLst/>
          </a:prstGeom>
        </p:spPr>
        <p:txBody>
          <a:bodyPr lIns="0" tIns="0" rIns="0" bIns="0" anchor="t"/>
          <a:lstStyle>
            <a:lvl1pPr algn="l">
              <a:defRPr sz="2933">
                <a:solidFill>
                  <a:srgbClr val="00008F"/>
                </a:solidFill>
                <a:latin typeface="+mj-lt"/>
              </a:defRPr>
            </a:lvl1pPr>
          </a:lstStyle>
          <a:p>
            <a:r>
              <a:rPr lang="ja-JP" altLang="en-US" noProof="0"/>
              <a:t>ショルダータイトル</a:t>
            </a:r>
            <a:endParaRPr lang="en-GB" noProof="0"/>
          </a:p>
        </p:txBody>
      </p:sp>
      <p:grpSp>
        <p:nvGrpSpPr>
          <p:cNvPr id="19" name="Groupe 13">
            <a:extLst>
              <a:ext uri="{FF2B5EF4-FFF2-40B4-BE49-F238E27FC236}">
                <a16:creationId xmlns:a16="http://schemas.microsoft.com/office/drawing/2014/main" id="{29755411-0FAD-1648-8184-F962B355F7D6}"/>
              </a:ext>
            </a:extLst>
          </p:cNvPr>
          <p:cNvGrpSpPr/>
          <p:nvPr userDrawn="1"/>
        </p:nvGrpSpPr>
        <p:grpSpPr>
          <a:xfrm>
            <a:off x="5834544" y="2979480"/>
            <a:ext cx="1160497" cy="1159239"/>
            <a:chOff x="-1206500" y="1404938"/>
            <a:chExt cx="1463675" cy="1462087"/>
          </a:xfrm>
        </p:grpSpPr>
        <p:sp>
          <p:nvSpPr>
            <p:cNvPr id="20" name="Freeform 5">
              <a:extLst>
                <a:ext uri="{FF2B5EF4-FFF2-40B4-BE49-F238E27FC236}">
                  <a16:creationId xmlns:a16="http://schemas.microsoft.com/office/drawing/2014/main" id="{EEAA08D8-1E3C-DE44-AAB3-3BEE42589AC6}"/>
                </a:ext>
              </a:extLst>
            </p:cNvPr>
            <p:cNvSpPr>
              <a:spLocks/>
            </p:cNvSpPr>
            <p:nvPr/>
          </p:nvSpPr>
          <p:spPr bwMode="auto">
            <a:xfrm>
              <a:off x="-1206500" y="1404938"/>
              <a:ext cx="1463675" cy="1462087"/>
            </a:xfrm>
            <a:custGeom>
              <a:avLst/>
              <a:gdLst/>
              <a:ahLst/>
              <a:cxnLst>
                <a:cxn ang="0">
                  <a:pos x="1842" y="969"/>
                </a:cxn>
                <a:cxn ang="0">
                  <a:pos x="1824" y="1107"/>
                </a:cxn>
                <a:cxn ang="0">
                  <a:pos x="1787" y="1237"/>
                </a:cxn>
                <a:cxn ang="0">
                  <a:pos x="1732" y="1361"/>
                </a:cxn>
                <a:cxn ang="0">
                  <a:pos x="1660" y="1473"/>
                </a:cxn>
                <a:cxn ang="0">
                  <a:pos x="1574" y="1572"/>
                </a:cxn>
                <a:cxn ang="0">
                  <a:pos x="1473" y="1660"/>
                </a:cxn>
                <a:cxn ang="0">
                  <a:pos x="1361" y="1731"/>
                </a:cxn>
                <a:cxn ang="0">
                  <a:pos x="1239" y="1787"/>
                </a:cxn>
                <a:cxn ang="0">
                  <a:pos x="1107" y="1824"/>
                </a:cxn>
                <a:cxn ang="0">
                  <a:pos x="969" y="1842"/>
                </a:cxn>
                <a:cxn ang="0">
                  <a:pos x="875" y="1842"/>
                </a:cxn>
                <a:cxn ang="0">
                  <a:pos x="737" y="1824"/>
                </a:cxn>
                <a:cxn ang="0">
                  <a:pos x="605" y="1787"/>
                </a:cxn>
                <a:cxn ang="0">
                  <a:pos x="483" y="1731"/>
                </a:cxn>
                <a:cxn ang="0">
                  <a:pos x="371" y="1660"/>
                </a:cxn>
                <a:cxn ang="0">
                  <a:pos x="270" y="1572"/>
                </a:cxn>
                <a:cxn ang="0">
                  <a:pos x="184" y="1473"/>
                </a:cxn>
                <a:cxn ang="0">
                  <a:pos x="111" y="1361"/>
                </a:cxn>
                <a:cxn ang="0">
                  <a:pos x="55" y="1237"/>
                </a:cxn>
                <a:cxn ang="0">
                  <a:pos x="20" y="1107"/>
                </a:cxn>
                <a:cxn ang="0">
                  <a:pos x="2" y="969"/>
                </a:cxn>
                <a:cxn ang="0">
                  <a:pos x="2" y="873"/>
                </a:cxn>
                <a:cxn ang="0">
                  <a:pos x="20" y="735"/>
                </a:cxn>
                <a:cxn ang="0">
                  <a:pos x="55" y="605"/>
                </a:cxn>
                <a:cxn ang="0">
                  <a:pos x="111" y="481"/>
                </a:cxn>
                <a:cxn ang="0">
                  <a:pos x="184" y="369"/>
                </a:cxn>
                <a:cxn ang="0">
                  <a:pos x="270" y="270"/>
                </a:cxn>
                <a:cxn ang="0">
                  <a:pos x="371" y="182"/>
                </a:cxn>
                <a:cxn ang="0">
                  <a:pos x="483" y="111"/>
                </a:cxn>
                <a:cxn ang="0">
                  <a:pos x="605" y="55"/>
                </a:cxn>
                <a:cxn ang="0">
                  <a:pos x="737" y="18"/>
                </a:cxn>
                <a:cxn ang="0">
                  <a:pos x="875" y="0"/>
                </a:cxn>
                <a:cxn ang="0">
                  <a:pos x="969" y="0"/>
                </a:cxn>
                <a:cxn ang="0">
                  <a:pos x="1107" y="18"/>
                </a:cxn>
                <a:cxn ang="0">
                  <a:pos x="1239" y="55"/>
                </a:cxn>
                <a:cxn ang="0">
                  <a:pos x="1361" y="111"/>
                </a:cxn>
                <a:cxn ang="0">
                  <a:pos x="1473" y="182"/>
                </a:cxn>
                <a:cxn ang="0">
                  <a:pos x="1574" y="270"/>
                </a:cxn>
                <a:cxn ang="0">
                  <a:pos x="1660" y="369"/>
                </a:cxn>
                <a:cxn ang="0">
                  <a:pos x="1732" y="481"/>
                </a:cxn>
                <a:cxn ang="0">
                  <a:pos x="1787" y="605"/>
                </a:cxn>
                <a:cxn ang="0">
                  <a:pos x="1824" y="735"/>
                </a:cxn>
                <a:cxn ang="0">
                  <a:pos x="1842" y="873"/>
                </a:cxn>
              </a:cxnLst>
              <a:rect l="0" t="0" r="r" b="b"/>
              <a:pathLst>
                <a:path w="1844" h="1842">
                  <a:moveTo>
                    <a:pt x="1844" y="922"/>
                  </a:moveTo>
                  <a:lnTo>
                    <a:pt x="1844" y="922"/>
                  </a:lnTo>
                  <a:lnTo>
                    <a:pt x="1842" y="969"/>
                  </a:lnTo>
                  <a:lnTo>
                    <a:pt x="1839" y="1014"/>
                  </a:lnTo>
                  <a:lnTo>
                    <a:pt x="1833" y="1062"/>
                  </a:lnTo>
                  <a:lnTo>
                    <a:pt x="1824" y="1107"/>
                  </a:lnTo>
                  <a:lnTo>
                    <a:pt x="1815" y="1151"/>
                  </a:lnTo>
                  <a:lnTo>
                    <a:pt x="1802" y="1195"/>
                  </a:lnTo>
                  <a:lnTo>
                    <a:pt x="1787" y="1237"/>
                  </a:lnTo>
                  <a:lnTo>
                    <a:pt x="1771" y="1279"/>
                  </a:lnTo>
                  <a:lnTo>
                    <a:pt x="1753" y="1320"/>
                  </a:lnTo>
                  <a:lnTo>
                    <a:pt x="1732" y="1361"/>
                  </a:lnTo>
                  <a:lnTo>
                    <a:pt x="1711" y="1398"/>
                  </a:lnTo>
                  <a:lnTo>
                    <a:pt x="1686" y="1436"/>
                  </a:lnTo>
                  <a:lnTo>
                    <a:pt x="1660" y="1473"/>
                  </a:lnTo>
                  <a:lnTo>
                    <a:pt x="1633" y="1507"/>
                  </a:lnTo>
                  <a:lnTo>
                    <a:pt x="1605" y="1541"/>
                  </a:lnTo>
                  <a:lnTo>
                    <a:pt x="1574" y="1572"/>
                  </a:lnTo>
                  <a:lnTo>
                    <a:pt x="1542" y="1603"/>
                  </a:lnTo>
                  <a:lnTo>
                    <a:pt x="1509" y="1632"/>
                  </a:lnTo>
                  <a:lnTo>
                    <a:pt x="1473" y="1660"/>
                  </a:lnTo>
                  <a:lnTo>
                    <a:pt x="1437" y="1686"/>
                  </a:lnTo>
                  <a:lnTo>
                    <a:pt x="1400" y="1709"/>
                  </a:lnTo>
                  <a:lnTo>
                    <a:pt x="1361" y="1731"/>
                  </a:lnTo>
                  <a:lnTo>
                    <a:pt x="1322" y="1753"/>
                  </a:lnTo>
                  <a:lnTo>
                    <a:pt x="1281" y="1770"/>
                  </a:lnTo>
                  <a:lnTo>
                    <a:pt x="1239" y="1787"/>
                  </a:lnTo>
                  <a:lnTo>
                    <a:pt x="1197" y="1801"/>
                  </a:lnTo>
                  <a:lnTo>
                    <a:pt x="1153" y="1814"/>
                  </a:lnTo>
                  <a:lnTo>
                    <a:pt x="1107" y="1824"/>
                  </a:lnTo>
                  <a:lnTo>
                    <a:pt x="1062" y="1832"/>
                  </a:lnTo>
                  <a:lnTo>
                    <a:pt x="1016" y="1839"/>
                  </a:lnTo>
                  <a:lnTo>
                    <a:pt x="969" y="1842"/>
                  </a:lnTo>
                  <a:lnTo>
                    <a:pt x="922" y="1842"/>
                  </a:lnTo>
                  <a:lnTo>
                    <a:pt x="922" y="1842"/>
                  </a:lnTo>
                  <a:lnTo>
                    <a:pt x="875" y="1842"/>
                  </a:lnTo>
                  <a:lnTo>
                    <a:pt x="828" y="1839"/>
                  </a:lnTo>
                  <a:lnTo>
                    <a:pt x="782" y="1832"/>
                  </a:lnTo>
                  <a:lnTo>
                    <a:pt x="737" y="1824"/>
                  </a:lnTo>
                  <a:lnTo>
                    <a:pt x="691" y="1814"/>
                  </a:lnTo>
                  <a:lnTo>
                    <a:pt x="647" y="1801"/>
                  </a:lnTo>
                  <a:lnTo>
                    <a:pt x="605" y="1787"/>
                  </a:lnTo>
                  <a:lnTo>
                    <a:pt x="563" y="1770"/>
                  </a:lnTo>
                  <a:lnTo>
                    <a:pt x="522" y="1753"/>
                  </a:lnTo>
                  <a:lnTo>
                    <a:pt x="483" y="1731"/>
                  </a:lnTo>
                  <a:lnTo>
                    <a:pt x="444" y="1709"/>
                  </a:lnTo>
                  <a:lnTo>
                    <a:pt x="407" y="1686"/>
                  </a:lnTo>
                  <a:lnTo>
                    <a:pt x="371" y="1660"/>
                  </a:lnTo>
                  <a:lnTo>
                    <a:pt x="335" y="1632"/>
                  </a:lnTo>
                  <a:lnTo>
                    <a:pt x="302" y="1603"/>
                  </a:lnTo>
                  <a:lnTo>
                    <a:pt x="270" y="1572"/>
                  </a:lnTo>
                  <a:lnTo>
                    <a:pt x="239" y="1541"/>
                  </a:lnTo>
                  <a:lnTo>
                    <a:pt x="210" y="1507"/>
                  </a:lnTo>
                  <a:lnTo>
                    <a:pt x="184" y="1473"/>
                  </a:lnTo>
                  <a:lnTo>
                    <a:pt x="158" y="1436"/>
                  </a:lnTo>
                  <a:lnTo>
                    <a:pt x="133" y="1398"/>
                  </a:lnTo>
                  <a:lnTo>
                    <a:pt x="111" y="1361"/>
                  </a:lnTo>
                  <a:lnTo>
                    <a:pt x="91" y="1320"/>
                  </a:lnTo>
                  <a:lnTo>
                    <a:pt x="73" y="1279"/>
                  </a:lnTo>
                  <a:lnTo>
                    <a:pt x="55" y="1237"/>
                  </a:lnTo>
                  <a:lnTo>
                    <a:pt x="41" y="1195"/>
                  </a:lnTo>
                  <a:lnTo>
                    <a:pt x="29" y="1151"/>
                  </a:lnTo>
                  <a:lnTo>
                    <a:pt x="20" y="1107"/>
                  </a:lnTo>
                  <a:lnTo>
                    <a:pt x="11" y="1062"/>
                  </a:lnTo>
                  <a:lnTo>
                    <a:pt x="5" y="1014"/>
                  </a:lnTo>
                  <a:lnTo>
                    <a:pt x="2" y="969"/>
                  </a:lnTo>
                  <a:lnTo>
                    <a:pt x="0" y="922"/>
                  </a:lnTo>
                  <a:lnTo>
                    <a:pt x="0" y="922"/>
                  </a:lnTo>
                  <a:lnTo>
                    <a:pt x="2" y="873"/>
                  </a:lnTo>
                  <a:lnTo>
                    <a:pt x="5" y="828"/>
                  </a:lnTo>
                  <a:lnTo>
                    <a:pt x="11" y="780"/>
                  </a:lnTo>
                  <a:lnTo>
                    <a:pt x="20" y="735"/>
                  </a:lnTo>
                  <a:lnTo>
                    <a:pt x="29" y="691"/>
                  </a:lnTo>
                  <a:lnTo>
                    <a:pt x="41" y="647"/>
                  </a:lnTo>
                  <a:lnTo>
                    <a:pt x="55" y="605"/>
                  </a:lnTo>
                  <a:lnTo>
                    <a:pt x="73" y="563"/>
                  </a:lnTo>
                  <a:lnTo>
                    <a:pt x="91" y="522"/>
                  </a:lnTo>
                  <a:lnTo>
                    <a:pt x="111" y="481"/>
                  </a:lnTo>
                  <a:lnTo>
                    <a:pt x="133" y="444"/>
                  </a:lnTo>
                  <a:lnTo>
                    <a:pt x="158" y="406"/>
                  </a:lnTo>
                  <a:lnTo>
                    <a:pt x="184" y="369"/>
                  </a:lnTo>
                  <a:lnTo>
                    <a:pt x="210" y="335"/>
                  </a:lnTo>
                  <a:lnTo>
                    <a:pt x="239" y="301"/>
                  </a:lnTo>
                  <a:lnTo>
                    <a:pt x="270" y="270"/>
                  </a:lnTo>
                  <a:lnTo>
                    <a:pt x="302" y="239"/>
                  </a:lnTo>
                  <a:lnTo>
                    <a:pt x="335" y="210"/>
                  </a:lnTo>
                  <a:lnTo>
                    <a:pt x="371" y="182"/>
                  </a:lnTo>
                  <a:lnTo>
                    <a:pt x="407" y="156"/>
                  </a:lnTo>
                  <a:lnTo>
                    <a:pt x="444" y="133"/>
                  </a:lnTo>
                  <a:lnTo>
                    <a:pt x="483" y="111"/>
                  </a:lnTo>
                  <a:lnTo>
                    <a:pt x="522" y="89"/>
                  </a:lnTo>
                  <a:lnTo>
                    <a:pt x="563" y="72"/>
                  </a:lnTo>
                  <a:lnTo>
                    <a:pt x="605" y="55"/>
                  </a:lnTo>
                  <a:lnTo>
                    <a:pt x="647" y="41"/>
                  </a:lnTo>
                  <a:lnTo>
                    <a:pt x="691" y="28"/>
                  </a:lnTo>
                  <a:lnTo>
                    <a:pt x="737" y="18"/>
                  </a:lnTo>
                  <a:lnTo>
                    <a:pt x="782" y="10"/>
                  </a:lnTo>
                  <a:lnTo>
                    <a:pt x="828" y="5"/>
                  </a:lnTo>
                  <a:lnTo>
                    <a:pt x="875" y="0"/>
                  </a:lnTo>
                  <a:lnTo>
                    <a:pt x="922" y="0"/>
                  </a:lnTo>
                  <a:lnTo>
                    <a:pt x="922" y="0"/>
                  </a:lnTo>
                  <a:lnTo>
                    <a:pt x="969" y="0"/>
                  </a:lnTo>
                  <a:lnTo>
                    <a:pt x="1016" y="5"/>
                  </a:lnTo>
                  <a:lnTo>
                    <a:pt x="1062" y="10"/>
                  </a:lnTo>
                  <a:lnTo>
                    <a:pt x="1107" y="18"/>
                  </a:lnTo>
                  <a:lnTo>
                    <a:pt x="1153" y="28"/>
                  </a:lnTo>
                  <a:lnTo>
                    <a:pt x="1197" y="41"/>
                  </a:lnTo>
                  <a:lnTo>
                    <a:pt x="1239" y="55"/>
                  </a:lnTo>
                  <a:lnTo>
                    <a:pt x="1281" y="72"/>
                  </a:lnTo>
                  <a:lnTo>
                    <a:pt x="1322" y="89"/>
                  </a:lnTo>
                  <a:lnTo>
                    <a:pt x="1361" y="111"/>
                  </a:lnTo>
                  <a:lnTo>
                    <a:pt x="1400" y="133"/>
                  </a:lnTo>
                  <a:lnTo>
                    <a:pt x="1437" y="156"/>
                  </a:lnTo>
                  <a:lnTo>
                    <a:pt x="1473" y="182"/>
                  </a:lnTo>
                  <a:lnTo>
                    <a:pt x="1509" y="210"/>
                  </a:lnTo>
                  <a:lnTo>
                    <a:pt x="1542" y="239"/>
                  </a:lnTo>
                  <a:lnTo>
                    <a:pt x="1574" y="270"/>
                  </a:lnTo>
                  <a:lnTo>
                    <a:pt x="1605" y="301"/>
                  </a:lnTo>
                  <a:lnTo>
                    <a:pt x="1633" y="335"/>
                  </a:lnTo>
                  <a:lnTo>
                    <a:pt x="1660" y="369"/>
                  </a:lnTo>
                  <a:lnTo>
                    <a:pt x="1686" y="406"/>
                  </a:lnTo>
                  <a:lnTo>
                    <a:pt x="1711" y="444"/>
                  </a:lnTo>
                  <a:lnTo>
                    <a:pt x="1732" y="481"/>
                  </a:lnTo>
                  <a:lnTo>
                    <a:pt x="1753" y="522"/>
                  </a:lnTo>
                  <a:lnTo>
                    <a:pt x="1771" y="563"/>
                  </a:lnTo>
                  <a:lnTo>
                    <a:pt x="1787" y="605"/>
                  </a:lnTo>
                  <a:lnTo>
                    <a:pt x="1802" y="647"/>
                  </a:lnTo>
                  <a:lnTo>
                    <a:pt x="1815" y="691"/>
                  </a:lnTo>
                  <a:lnTo>
                    <a:pt x="1824" y="735"/>
                  </a:lnTo>
                  <a:lnTo>
                    <a:pt x="1833" y="780"/>
                  </a:lnTo>
                  <a:lnTo>
                    <a:pt x="1839" y="828"/>
                  </a:lnTo>
                  <a:lnTo>
                    <a:pt x="1842" y="873"/>
                  </a:lnTo>
                  <a:lnTo>
                    <a:pt x="1844" y="922"/>
                  </a:lnTo>
                  <a:lnTo>
                    <a:pt x="1844" y="922"/>
                  </a:lnTo>
                  <a:close/>
                </a:path>
              </a:pathLst>
            </a:custGeom>
            <a:solidFill>
              <a:schemeClr val="accent2"/>
            </a:solidFill>
            <a:ln w="9525">
              <a:noFill/>
              <a:round/>
              <a:headEnd/>
              <a:tailEnd/>
            </a:ln>
          </p:spPr>
          <p:txBody>
            <a:bodyPr vert="horz" wrap="square" lIns="107030" tIns="53515" rIns="107030" bIns="53515" numCol="1" anchor="t" anchorCtr="0" compatLnSpc="1">
              <a:prstTxWarp prst="textNoShape">
                <a:avLst/>
              </a:prstTxWarp>
            </a:bodyPr>
            <a:lstStyle/>
            <a:p>
              <a:endParaRPr lang="en-GB" sz="2557">
                <a:latin typeface="+mj-lt"/>
              </a:endParaRPr>
            </a:p>
          </p:txBody>
        </p:sp>
        <p:sp>
          <p:nvSpPr>
            <p:cNvPr id="21" name="Freeform 6">
              <a:extLst>
                <a:ext uri="{FF2B5EF4-FFF2-40B4-BE49-F238E27FC236}">
                  <a16:creationId xmlns:a16="http://schemas.microsoft.com/office/drawing/2014/main" id="{41103DB4-B8FB-6C48-A699-E77B337271A9}"/>
                </a:ext>
              </a:extLst>
            </p:cNvPr>
            <p:cNvSpPr>
              <a:spLocks/>
            </p:cNvSpPr>
            <p:nvPr/>
          </p:nvSpPr>
          <p:spPr bwMode="auto">
            <a:xfrm>
              <a:off x="-957263" y="1725613"/>
              <a:ext cx="965200" cy="820737"/>
            </a:xfrm>
            <a:custGeom>
              <a:avLst/>
              <a:gdLst/>
              <a:ahLst/>
              <a:cxnLst>
                <a:cxn ang="0">
                  <a:pos x="628" y="1010"/>
                </a:cxn>
                <a:cxn ang="0">
                  <a:pos x="608" y="981"/>
                </a:cxn>
                <a:cxn ang="0">
                  <a:pos x="601" y="946"/>
                </a:cxn>
                <a:cxn ang="0">
                  <a:pos x="608" y="912"/>
                </a:cxn>
                <a:cxn ang="0">
                  <a:pos x="628" y="883"/>
                </a:cxn>
                <a:cxn ang="0">
                  <a:pos x="101" y="620"/>
                </a:cxn>
                <a:cxn ang="0">
                  <a:pos x="91" y="618"/>
                </a:cxn>
                <a:cxn ang="0">
                  <a:pos x="71" y="615"/>
                </a:cxn>
                <a:cxn ang="0">
                  <a:pos x="44" y="602"/>
                </a:cxn>
                <a:cxn ang="0">
                  <a:pos x="16" y="574"/>
                </a:cxn>
                <a:cxn ang="0">
                  <a:pos x="5" y="548"/>
                </a:cxn>
                <a:cxn ang="0">
                  <a:pos x="0" y="529"/>
                </a:cxn>
                <a:cxn ang="0">
                  <a:pos x="0" y="519"/>
                </a:cxn>
                <a:cxn ang="0">
                  <a:pos x="1" y="498"/>
                </a:cxn>
                <a:cxn ang="0">
                  <a:pos x="8" y="478"/>
                </a:cxn>
                <a:cxn ang="0">
                  <a:pos x="29" y="447"/>
                </a:cxn>
                <a:cxn ang="0">
                  <a:pos x="62" y="425"/>
                </a:cxn>
                <a:cxn ang="0">
                  <a:pos x="81" y="420"/>
                </a:cxn>
                <a:cxn ang="0">
                  <a:pos x="101" y="418"/>
                </a:cxn>
                <a:cxn ang="0">
                  <a:pos x="628" y="153"/>
                </a:cxn>
                <a:cxn ang="0">
                  <a:pos x="616" y="138"/>
                </a:cxn>
                <a:cxn ang="0">
                  <a:pos x="603" y="106"/>
                </a:cxn>
                <a:cxn ang="0">
                  <a:pos x="603" y="73"/>
                </a:cxn>
                <a:cxn ang="0">
                  <a:pos x="616" y="41"/>
                </a:cxn>
                <a:cxn ang="0">
                  <a:pos x="628" y="26"/>
                </a:cxn>
                <a:cxn ang="0">
                  <a:pos x="658" y="7"/>
                </a:cxn>
                <a:cxn ang="0">
                  <a:pos x="693" y="0"/>
                </a:cxn>
                <a:cxn ang="0">
                  <a:pos x="727" y="7"/>
                </a:cxn>
                <a:cxn ang="0">
                  <a:pos x="756" y="26"/>
                </a:cxn>
                <a:cxn ang="0">
                  <a:pos x="1190" y="455"/>
                </a:cxn>
                <a:cxn ang="0">
                  <a:pos x="1210" y="485"/>
                </a:cxn>
                <a:cxn ang="0">
                  <a:pos x="1216" y="519"/>
                </a:cxn>
                <a:cxn ang="0">
                  <a:pos x="1210" y="551"/>
                </a:cxn>
                <a:cxn ang="0">
                  <a:pos x="1190" y="581"/>
                </a:cxn>
                <a:cxn ang="0">
                  <a:pos x="756" y="1010"/>
                </a:cxn>
                <a:cxn ang="0">
                  <a:pos x="727" y="1029"/>
                </a:cxn>
                <a:cxn ang="0">
                  <a:pos x="693" y="1036"/>
                </a:cxn>
                <a:cxn ang="0">
                  <a:pos x="658" y="1029"/>
                </a:cxn>
                <a:cxn ang="0">
                  <a:pos x="628" y="1010"/>
                </a:cxn>
              </a:cxnLst>
              <a:rect l="0" t="0" r="r" b="b"/>
              <a:pathLst>
                <a:path w="1216" h="1036">
                  <a:moveTo>
                    <a:pt x="628" y="1010"/>
                  </a:moveTo>
                  <a:lnTo>
                    <a:pt x="628" y="1010"/>
                  </a:lnTo>
                  <a:lnTo>
                    <a:pt x="616" y="995"/>
                  </a:lnTo>
                  <a:lnTo>
                    <a:pt x="608" y="981"/>
                  </a:lnTo>
                  <a:lnTo>
                    <a:pt x="603" y="963"/>
                  </a:lnTo>
                  <a:lnTo>
                    <a:pt x="601" y="946"/>
                  </a:lnTo>
                  <a:lnTo>
                    <a:pt x="603" y="930"/>
                  </a:lnTo>
                  <a:lnTo>
                    <a:pt x="608" y="912"/>
                  </a:lnTo>
                  <a:lnTo>
                    <a:pt x="616" y="898"/>
                  </a:lnTo>
                  <a:lnTo>
                    <a:pt x="628" y="883"/>
                  </a:lnTo>
                  <a:lnTo>
                    <a:pt x="896" y="620"/>
                  </a:lnTo>
                  <a:lnTo>
                    <a:pt x="101" y="620"/>
                  </a:lnTo>
                  <a:lnTo>
                    <a:pt x="101" y="620"/>
                  </a:lnTo>
                  <a:lnTo>
                    <a:pt x="91" y="618"/>
                  </a:lnTo>
                  <a:lnTo>
                    <a:pt x="81" y="616"/>
                  </a:lnTo>
                  <a:lnTo>
                    <a:pt x="71" y="615"/>
                  </a:lnTo>
                  <a:lnTo>
                    <a:pt x="62" y="611"/>
                  </a:lnTo>
                  <a:lnTo>
                    <a:pt x="44" y="602"/>
                  </a:lnTo>
                  <a:lnTo>
                    <a:pt x="29" y="589"/>
                  </a:lnTo>
                  <a:lnTo>
                    <a:pt x="16" y="574"/>
                  </a:lnTo>
                  <a:lnTo>
                    <a:pt x="8" y="558"/>
                  </a:lnTo>
                  <a:lnTo>
                    <a:pt x="5" y="548"/>
                  </a:lnTo>
                  <a:lnTo>
                    <a:pt x="1" y="538"/>
                  </a:lnTo>
                  <a:lnTo>
                    <a:pt x="0" y="529"/>
                  </a:lnTo>
                  <a:lnTo>
                    <a:pt x="0" y="519"/>
                  </a:lnTo>
                  <a:lnTo>
                    <a:pt x="0" y="519"/>
                  </a:lnTo>
                  <a:lnTo>
                    <a:pt x="0" y="507"/>
                  </a:lnTo>
                  <a:lnTo>
                    <a:pt x="1" y="498"/>
                  </a:lnTo>
                  <a:lnTo>
                    <a:pt x="5" y="488"/>
                  </a:lnTo>
                  <a:lnTo>
                    <a:pt x="8" y="478"/>
                  </a:lnTo>
                  <a:lnTo>
                    <a:pt x="16" y="462"/>
                  </a:lnTo>
                  <a:lnTo>
                    <a:pt x="29" y="447"/>
                  </a:lnTo>
                  <a:lnTo>
                    <a:pt x="44" y="434"/>
                  </a:lnTo>
                  <a:lnTo>
                    <a:pt x="62" y="425"/>
                  </a:lnTo>
                  <a:lnTo>
                    <a:pt x="71" y="421"/>
                  </a:lnTo>
                  <a:lnTo>
                    <a:pt x="81" y="420"/>
                  </a:lnTo>
                  <a:lnTo>
                    <a:pt x="91" y="418"/>
                  </a:lnTo>
                  <a:lnTo>
                    <a:pt x="101" y="418"/>
                  </a:lnTo>
                  <a:lnTo>
                    <a:pt x="896" y="418"/>
                  </a:lnTo>
                  <a:lnTo>
                    <a:pt x="628" y="153"/>
                  </a:lnTo>
                  <a:lnTo>
                    <a:pt x="628" y="153"/>
                  </a:lnTo>
                  <a:lnTo>
                    <a:pt x="616" y="138"/>
                  </a:lnTo>
                  <a:lnTo>
                    <a:pt x="608" y="124"/>
                  </a:lnTo>
                  <a:lnTo>
                    <a:pt x="603" y="106"/>
                  </a:lnTo>
                  <a:lnTo>
                    <a:pt x="601" y="90"/>
                  </a:lnTo>
                  <a:lnTo>
                    <a:pt x="603" y="73"/>
                  </a:lnTo>
                  <a:lnTo>
                    <a:pt x="608" y="55"/>
                  </a:lnTo>
                  <a:lnTo>
                    <a:pt x="616" y="41"/>
                  </a:lnTo>
                  <a:lnTo>
                    <a:pt x="628" y="26"/>
                  </a:lnTo>
                  <a:lnTo>
                    <a:pt x="628" y="26"/>
                  </a:lnTo>
                  <a:lnTo>
                    <a:pt x="642" y="15"/>
                  </a:lnTo>
                  <a:lnTo>
                    <a:pt x="658" y="7"/>
                  </a:lnTo>
                  <a:lnTo>
                    <a:pt x="675" y="2"/>
                  </a:lnTo>
                  <a:lnTo>
                    <a:pt x="693" y="0"/>
                  </a:lnTo>
                  <a:lnTo>
                    <a:pt x="709" y="2"/>
                  </a:lnTo>
                  <a:lnTo>
                    <a:pt x="727" y="7"/>
                  </a:lnTo>
                  <a:lnTo>
                    <a:pt x="741" y="15"/>
                  </a:lnTo>
                  <a:lnTo>
                    <a:pt x="756" y="26"/>
                  </a:lnTo>
                  <a:lnTo>
                    <a:pt x="1190" y="455"/>
                  </a:lnTo>
                  <a:lnTo>
                    <a:pt x="1190" y="455"/>
                  </a:lnTo>
                  <a:lnTo>
                    <a:pt x="1202" y="468"/>
                  </a:lnTo>
                  <a:lnTo>
                    <a:pt x="1210" y="485"/>
                  </a:lnTo>
                  <a:lnTo>
                    <a:pt x="1215" y="501"/>
                  </a:lnTo>
                  <a:lnTo>
                    <a:pt x="1216" y="519"/>
                  </a:lnTo>
                  <a:lnTo>
                    <a:pt x="1215" y="535"/>
                  </a:lnTo>
                  <a:lnTo>
                    <a:pt x="1210" y="551"/>
                  </a:lnTo>
                  <a:lnTo>
                    <a:pt x="1202" y="568"/>
                  </a:lnTo>
                  <a:lnTo>
                    <a:pt x="1190" y="581"/>
                  </a:lnTo>
                  <a:lnTo>
                    <a:pt x="756" y="1010"/>
                  </a:lnTo>
                  <a:lnTo>
                    <a:pt x="756" y="1010"/>
                  </a:lnTo>
                  <a:lnTo>
                    <a:pt x="741" y="1021"/>
                  </a:lnTo>
                  <a:lnTo>
                    <a:pt x="727" y="1029"/>
                  </a:lnTo>
                  <a:lnTo>
                    <a:pt x="709" y="1034"/>
                  </a:lnTo>
                  <a:lnTo>
                    <a:pt x="693" y="1036"/>
                  </a:lnTo>
                  <a:lnTo>
                    <a:pt x="675" y="1034"/>
                  </a:lnTo>
                  <a:lnTo>
                    <a:pt x="658" y="1029"/>
                  </a:lnTo>
                  <a:lnTo>
                    <a:pt x="642" y="1021"/>
                  </a:lnTo>
                  <a:lnTo>
                    <a:pt x="628" y="1010"/>
                  </a:lnTo>
                  <a:lnTo>
                    <a:pt x="628" y="1010"/>
                  </a:lnTo>
                  <a:close/>
                </a:path>
              </a:pathLst>
            </a:custGeom>
            <a:solidFill>
              <a:srgbClr val="FFFFFF"/>
            </a:solidFill>
            <a:ln w="9525">
              <a:noFill/>
              <a:round/>
              <a:headEnd/>
              <a:tailEnd/>
            </a:ln>
          </p:spPr>
          <p:txBody>
            <a:bodyPr vert="horz" wrap="square" lIns="107030" tIns="53515" rIns="107030" bIns="53515" numCol="1" anchor="t" anchorCtr="0" compatLnSpc="1">
              <a:prstTxWarp prst="textNoShape">
                <a:avLst/>
              </a:prstTxWarp>
            </a:bodyPr>
            <a:lstStyle/>
            <a:p>
              <a:endParaRPr lang="en-GB" sz="2557">
                <a:latin typeface="+mj-lt"/>
              </a:endParaRPr>
            </a:p>
          </p:txBody>
        </p:sp>
      </p:grpSp>
      <p:sp>
        <p:nvSpPr>
          <p:cNvPr id="23" name="テキスト プレースホルダー 4">
            <a:extLst>
              <a:ext uri="{FF2B5EF4-FFF2-40B4-BE49-F238E27FC236}">
                <a16:creationId xmlns:a16="http://schemas.microsoft.com/office/drawing/2014/main" id="{7C9B7EE6-337F-494C-B137-975322227754}"/>
              </a:ext>
            </a:extLst>
          </p:cNvPr>
          <p:cNvSpPr>
            <a:spLocks noGrp="1"/>
          </p:cNvSpPr>
          <p:nvPr>
            <p:ph type="body" sz="quarter" idx="17" hasCustomPrompt="1"/>
          </p:nvPr>
        </p:nvSpPr>
        <p:spPr>
          <a:xfrm>
            <a:off x="376637" y="904559"/>
            <a:ext cx="11461751" cy="340800"/>
          </a:xfrm>
          <a:prstGeom prst="rect">
            <a:avLst/>
          </a:prstGeom>
        </p:spPr>
        <p:txBody>
          <a:bodyPr lIns="0" tIns="0" rIns="0" bIns="0" anchor="t" anchorCtr="0"/>
          <a:lstStyle>
            <a:lvl1pPr marL="0" indent="0">
              <a:buNone/>
              <a:defRPr sz="2267">
                <a:solidFill>
                  <a:schemeClr val="accent3"/>
                </a:solidFill>
                <a:latin typeface="+mj-ea"/>
                <a:ea typeface="+mj-ea"/>
              </a:defRPr>
            </a:lvl1pPr>
          </a:lstStyle>
          <a:p>
            <a:pPr lvl="0"/>
            <a:r>
              <a:rPr kumimoji="1" lang="ja-JP" altLang="en-US"/>
              <a:t>副題又は次の見出し（必要に応じて）</a:t>
            </a:r>
          </a:p>
        </p:txBody>
      </p:sp>
      <p:sp>
        <p:nvSpPr>
          <p:cNvPr id="13" name="テキスト プレースホルダー 4">
            <a:extLst>
              <a:ext uri="{FF2B5EF4-FFF2-40B4-BE49-F238E27FC236}">
                <a16:creationId xmlns:a16="http://schemas.microsoft.com/office/drawing/2014/main" id="{86052C67-2ABC-5947-A56B-E96C0BF0274A}"/>
              </a:ext>
            </a:extLst>
          </p:cNvPr>
          <p:cNvSpPr>
            <a:spLocks noGrp="1"/>
          </p:cNvSpPr>
          <p:nvPr>
            <p:ph type="body" sz="quarter" idx="18" hasCustomPrompt="1"/>
          </p:nvPr>
        </p:nvSpPr>
        <p:spPr>
          <a:xfrm>
            <a:off x="525239" y="1627717"/>
            <a:ext cx="5073600" cy="3888000"/>
          </a:xfrm>
          <a:prstGeom prst="rect">
            <a:avLst/>
          </a:prstGeom>
        </p:spPr>
        <p:txBody>
          <a:bodyPr anchor="ctr" anchorCtr="0"/>
          <a:lstStyle>
            <a:lvl1pPr marL="557438" indent="-557438" defTabSz="2514660" eaLnBrk="1" hangingPunct="1">
              <a:spcAft>
                <a:spcPts val="1561"/>
              </a:spcAft>
              <a:buClr>
                <a:schemeClr val="accent3"/>
              </a:buClr>
              <a:buSzPct val="85000"/>
              <a:buFont typeface="+mj-ea"/>
              <a:buAutoNum type="circleNumDbPlain"/>
              <a:defRPr lang="en-US" altLang="ja-JP" sz="1867" dirty="0">
                <a:solidFill>
                  <a:srgbClr val="404040"/>
                </a:solidFill>
              </a:defRPr>
            </a:lvl1pPr>
            <a:lvl2pPr marL="999759" indent="-457189">
              <a:buClr>
                <a:schemeClr val="accent1"/>
              </a:buClr>
              <a:buFont typeface="+mj-ea"/>
              <a:buAutoNum type="circleNumDbPlain"/>
              <a:defRPr sz="1867">
                <a:solidFill>
                  <a:srgbClr val="404040"/>
                </a:solidFill>
                <a:latin typeface="+mn-ea"/>
                <a:ea typeface="+mn-ea"/>
              </a:defRPr>
            </a:lvl2pPr>
            <a:lvl3pPr marL="1547287" indent="-457189">
              <a:buClr>
                <a:schemeClr val="accent1"/>
              </a:buClr>
              <a:buFont typeface="+mj-ea"/>
              <a:buAutoNum type="circleNumDbPlain"/>
              <a:defRPr sz="1867">
                <a:solidFill>
                  <a:srgbClr val="404040"/>
                </a:solidFill>
                <a:latin typeface="+mn-ea"/>
                <a:ea typeface="+mn-ea"/>
              </a:defRPr>
            </a:lvl3pPr>
            <a:lvl4pPr marL="2089858" indent="-457189">
              <a:buClr>
                <a:schemeClr val="accent1"/>
              </a:buClr>
              <a:buFont typeface="+mj-ea"/>
              <a:buAutoNum type="circleNumDbPlain"/>
              <a:defRPr sz="1867">
                <a:solidFill>
                  <a:srgbClr val="404040"/>
                </a:solidFill>
                <a:latin typeface="+mn-ea"/>
                <a:ea typeface="+mn-ea"/>
              </a:defRPr>
            </a:lvl4pPr>
            <a:lvl5pPr marL="2634907" indent="-457189">
              <a:buClr>
                <a:schemeClr val="accent1"/>
              </a:buClr>
              <a:buFont typeface="+mj-ea"/>
              <a:buAutoNum type="circleNumDbPlain"/>
              <a:defRPr sz="1867">
                <a:solidFill>
                  <a:srgbClr val="404040"/>
                </a:solidFill>
                <a:latin typeface="+mn-ea"/>
                <a:ea typeface="+mn-ea"/>
              </a:defRPr>
            </a:lvl5pPr>
          </a:lstStyle>
          <a:p>
            <a:pPr lvl="0"/>
            <a:r>
              <a:rPr kumimoji="1" lang="ja-JP" altLang="en-US"/>
              <a:t>あいうえお</a:t>
            </a:r>
            <a:endParaRPr kumimoji="1" lang="en-US" altLang="ja-JP"/>
          </a:p>
          <a:p>
            <a:pPr lvl="0"/>
            <a:r>
              <a:rPr kumimoji="1" lang="ja-JP" altLang="en-US"/>
              <a:t>あいうえおあいうえおあいうえおあいうえおあいうえおあいうえおあいうえおあいうえおあいうえお</a:t>
            </a:r>
          </a:p>
          <a:p>
            <a:pPr lvl="0"/>
            <a:r>
              <a:rPr kumimoji="1" lang="ja-JP" altLang="en-US"/>
              <a:t>あいうえおあいうえおあいうえおあいうえおあいうえおあいうえおあいうえおあいうえおあいうえお</a:t>
            </a:r>
          </a:p>
        </p:txBody>
      </p:sp>
      <p:sp>
        <p:nvSpPr>
          <p:cNvPr id="14" name="テキスト プレースホルダー 12">
            <a:extLst>
              <a:ext uri="{FF2B5EF4-FFF2-40B4-BE49-F238E27FC236}">
                <a16:creationId xmlns:a16="http://schemas.microsoft.com/office/drawing/2014/main" id="{9C7B892B-A4FC-1245-A11A-DC845BC43620}"/>
              </a:ext>
            </a:extLst>
          </p:cNvPr>
          <p:cNvSpPr>
            <a:spLocks noGrp="1"/>
          </p:cNvSpPr>
          <p:nvPr>
            <p:ph type="body" sz="quarter" idx="20" hasCustomPrompt="1"/>
          </p:nvPr>
        </p:nvSpPr>
        <p:spPr>
          <a:xfrm>
            <a:off x="7303561" y="1627718"/>
            <a:ext cx="4363200" cy="3888316"/>
          </a:xfrm>
          <a:prstGeom prst="rect">
            <a:avLst/>
          </a:prstGeom>
          <a:ln>
            <a:solidFill>
              <a:schemeClr val="accent3"/>
            </a:solidFill>
          </a:ln>
        </p:spPr>
        <p:txBody>
          <a:bodyPr anchor="ctr" anchorCtr="0"/>
          <a:lstStyle>
            <a:lvl1pPr marL="0" indent="0" algn="ctr">
              <a:buNone/>
              <a:defRPr>
                <a:solidFill>
                  <a:schemeClr val="accent3"/>
                </a:solidFill>
              </a:defRPr>
            </a:lvl1pPr>
          </a:lstStyle>
          <a:p>
            <a:pPr lvl="0"/>
            <a:r>
              <a:rPr kumimoji="1" lang="ja-JP" altLang="en-US"/>
              <a:t>あいうえおあいうえおあいうえおあいうえおあいうえおあいうえおあいうえおあいうえおあいうえお</a:t>
            </a:r>
          </a:p>
        </p:txBody>
      </p:sp>
    </p:spTree>
    <p:extLst>
      <p:ext uri="{BB962C8B-B14F-4D97-AF65-F5344CB8AC3E}">
        <p14:creationId xmlns:p14="http://schemas.microsoft.com/office/powerpoint/2010/main" val="4102123631"/>
      </p:ext>
    </p:extLst>
  </p:cSld>
  <p:clrMapOvr>
    <a:overrideClrMapping bg1="lt1" tx1="dk1" bg2="lt2" tx2="dk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テキスト3カラム">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p:txBody>
          <a:bodyPr/>
          <a:lstStyle/>
          <a:p>
            <a:r>
              <a:rPr lang="en-US" noProof="0"/>
              <a:t>CONFIDENTIALITY LEVEL</a:t>
            </a:r>
          </a:p>
        </p:txBody>
      </p:sp>
      <p:sp>
        <p:nvSpPr>
          <p:cNvPr id="20" name="Espace réservé du texte 19"/>
          <p:cNvSpPr>
            <a:spLocks noGrp="1"/>
          </p:cNvSpPr>
          <p:nvPr>
            <p:ph type="body" sz="quarter" idx="14" hasCustomPrompt="1"/>
          </p:nvPr>
        </p:nvSpPr>
        <p:spPr>
          <a:xfrm>
            <a:off x="528000" y="1631579"/>
            <a:ext cx="3361267" cy="1440000"/>
          </a:xfrm>
          <a:prstGeom prst="rect">
            <a:avLst/>
          </a:prstGeom>
          <a:ln w="19050">
            <a:solidFill>
              <a:schemeClr val="accent3"/>
            </a:solidFill>
          </a:ln>
        </p:spPr>
        <p:txBody>
          <a:bodyPr anchor="ctr"/>
          <a:lstStyle>
            <a:lvl1pPr marL="0" indent="0" algn="ctr">
              <a:buNone/>
              <a:defRPr sz="1867">
                <a:solidFill>
                  <a:schemeClr val="accent3"/>
                </a:solidFill>
                <a:latin typeface="+mn-lt"/>
              </a:defRPr>
            </a:lvl1pPr>
          </a:lstStyle>
          <a:p>
            <a:pPr lvl="0"/>
            <a:r>
              <a:rPr lang="ja-JP" altLang="en-US"/>
              <a:t>見出しのテキスト見出しのテキスト見出しのテキスト</a:t>
            </a:r>
          </a:p>
          <a:p>
            <a:pPr lvl="0"/>
            <a:r>
              <a:rPr lang="ja-JP" altLang="en-US"/>
              <a:t>見出しのテキスト</a:t>
            </a:r>
            <a:endParaRPr lang="fr-FR"/>
          </a:p>
        </p:txBody>
      </p:sp>
      <p:sp>
        <p:nvSpPr>
          <p:cNvPr id="25" name="Espace réservé du texte 24"/>
          <p:cNvSpPr>
            <a:spLocks noGrp="1"/>
          </p:cNvSpPr>
          <p:nvPr>
            <p:ph type="body" sz="quarter" idx="17" hasCustomPrompt="1"/>
          </p:nvPr>
        </p:nvSpPr>
        <p:spPr>
          <a:xfrm>
            <a:off x="528000" y="3263153"/>
            <a:ext cx="3360000" cy="2414835"/>
          </a:xfrm>
          <a:prstGeom prst="rect">
            <a:avLst/>
          </a:prstGeom>
        </p:spPr>
        <p:txBody>
          <a:bodyPr lIns="0" tIns="0" rIns="0" bIns="0"/>
          <a:lstStyle>
            <a:lvl1pPr marL="355591" indent="-355591">
              <a:buSzPct val="120000"/>
              <a:buFontTx/>
              <a:buBlip>
                <a:blip r:embed="rId2"/>
              </a:buBlip>
              <a:defRPr sz="1733">
                <a:solidFill>
                  <a:srgbClr val="404040"/>
                </a:solidFill>
                <a:latin typeface="+mn-ea"/>
                <a:ea typeface="+mn-ea"/>
              </a:defRPr>
            </a:lvl1pPr>
            <a:lvl2pPr>
              <a:defRPr sz="1867"/>
            </a:lvl2pPr>
            <a:lvl3pPr>
              <a:defRPr sz="1867"/>
            </a:lvl3pPr>
            <a:lvl4pPr>
              <a:defRPr sz="1867"/>
            </a:lvl4pPr>
            <a:lvl5pPr>
              <a:defRPr sz="1867"/>
            </a:lvl5pPr>
          </a:lstStyle>
          <a:p>
            <a:pPr lvl="0"/>
            <a:r>
              <a:rPr lang="en-US" altLang="ja-JP"/>
              <a:t>3</a:t>
            </a:r>
            <a:r>
              <a:rPr lang="ja-JP" altLang="en-US"/>
              <a:t>段組みフォーマット</a:t>
            </a:r>
          </a:p>
          <a:p>
            <a:pPr lvl="0"/>
            <a:r>
              <a:rPr lang="ja-JP" altLang="en-US"/>
              <a:t>こちらのフォーマットでは、</a:t>
            </a:r>
            <a:r>
              <a:rPr lang="en-US" altLang="ja-JP"/>
              <a:t>1</a:t>
            </a:r>
            <a:r>
              <a:rPr lang="ja-JP" altLang="en-US"/>
              <a:t>行の長さを適度に狭めることができます</a:t>
            </a:r>
          </a:p>
          <a:p>
            <a:pPr lvl="0"/>
            <a:r>
              <a:rPr lang="ja-JP" altLang="en-US"/>
              <a:t>文字サイズは文字量にあわせて、読みやすいよう適宜調整してください</a:t>
            </a:r>
            <a:endParaRPr lang="fr-FR"/>
          </a:p>
        </p:txBody>
      </p:sp>
      <p:sp>
        <p:nvSpPr>
          <p:cNvPr id="17" name="Espace réservé du numéro de diapositive 4">
            <a:extLst>
              <a:ext uri="{FF2B5EF4-FFF2-40B4-BE49-F238E27FC236}">
                <a16:creationId xmlns:a16="http://schemas.microsoft.com/office/drawing/2014/main" id="{517E4A1A-38E6-FC48-891F-C2FFA4DC90CE}"/>
              </a:ext>
            </a:extLst>
          </p:cNvPr>
          <p:cNvSpPr>
            <a:spLocks noGrp="1"/>
          </p:cNvSpPr>
          <p:nvPr>
            <p:ph type="sldNum" sz="quarter" idx="21"/>
          </p:nvPr>
        </p:nvSpPr>
        <p:spPr>
          <a:xfrm>
            <a:off x="364200" y="6406913"/>
            <a:ext cx="336947" cy="225543"/>
          </a:xfrm>
          <a:prstGeom prst="rect">
            <a:avLst/>
          </a:prstGeom>
        </p:spPr>
        <p:txBody>
          <a:bodyPr anchor="ctr"/>
          <a:lstStyle>
            <a:lvl1pPr>
              <a:defRPr/>
            </a:lvl1pPr>
          </a:lstStyle>
          <a:p>
            <a:fld id="{438FEFB8-6B6E-4DC1-A5E4-A1258711B442}" type="slidenum">
              <a:rPr lang="en-GB" noProof="0" smtClean="0"/>
              <a:pPr/>
              <a:t>‹#›</a:t>
            </a:fld>
            <a:endParaRPr lang="en-GB" noProof="0"/>
          </a:p>
        </p:txBody>
      </p:sp>
      <p:sp>
        <p:nvSpPr>
          <p:cNvPr id="18" name="Espace réservé de la date 1">
            <a:extLst>
              <a:ext uri="{FF2B5EF4-FFF2-40B4-BE49-F238E27FC236}">
                <a16:creationId xmlns:a16="http://schemas.microsoft.com/office/drawing/2014/main" id="{40665722-F92B-0546-B462-977CE4A4FD80}"/>
              </a:ext>
            </a:extLst>
          </p:cNvPr>
          <p:cNvSpPr>
            <a:spLocks noGrp="1"/>
          </p:cNvSpPr>
          <p:nvPr>
            <p:ph type="dt" sz="half" idx="22"/>
          </p:nvPr>
        </p:nvSpPr>
        <p:spPr>
          <a:xfrm>
            <a:off x="609476" y="6340935"/>
            <a:ext cx="2844221" cy="364339"/>
          </a:xfrm>
        </p:spPr>
        <p:txBody>
          <a:bodyPr/>
          <a:lstStyle/>
          <a:p>
            <a:r>
              <a:rPr lang="ja-JP" altLang="en-US"/>
              <a:t>見出し </a:t>
            </a:r>
            <a:r>
              <a:rPr lang="en-US" altLang="ja-JP"/>
              <a:t>I </a:t>
            </a:r>
            <a:r>
              <a:rPr lang="ja-JP" altLang="en-US"/>
              <a:t>日付</a:t>
            </a:r>
            <a:endParaRPr lang="fr-FR"/>
          </a:p>
        </p:txBody>
      </p:sp>
      <p:sp>
        <p:nvSpPr>
          <p:cNvPr id="19" name="Espace réservé du texte 19">
            <a:extLst>
              <a:ext uri="{FF2B5EF4-FFF2-40B4-BE49-F238E27FC236}">
                <a16:creationId xmlns:a16="http://schemas.microsoft.com/office/drawing/2014/main" id="{FA14DF66-1DBA-F84E-A6D1-AA3821A5D770}"/>
              </a:ext>
            </a:extLst>
          </p:cNvPr>
          <p:cNvSpPr>
            <a:spLocks noGrp="1"/>
          </p:cNvSpPr>
          <p:nvPr>
            <p:ph type="body" sz="quarter" idx="23" hasCustomPrompt="1"/>
          </p:nvPr>
        </p:nvSpPr>
        <p:spPr>
          <a:xfrm>
            <a:off x="4414100" y="1637383"/>
            <a:ext cx="3361267" cy="1440000"/>
          </a:xfrm>
          <a:prstGeom prst="rect">
            <a:avLst/>
          </a:prstGeom>
          <a:ln w="19050">
            <a:solidFill>
              <a:schemeClr val="accent3"/>
            </a:solidFill>
          </a:ln>
        </p:spPr>
        <p:txBody>
          <a:bodyPr anchor="ctr"/>
          <a:lstStyle>
            <a:lvl1pPr marL="0" indent="0" algn="ctr">
              <a:buNone/>
              <a:defRPr sz="1867">
                <a:solidFill>
                  <a:schemeClr val="accent3"/>
                </a:solidFill>
                <a:latin typeface="+mn-lt"/>
              </a:defRPr>
            </a:lvl1pPr>
          </a:lstStyle>
          <a:p>
            <a:pPr lvl="0"/>
            <a:r>
              <a:rPr lang="ja-JP" altLang="en-US"/>
              <a:t>見出しのテキスト見出しのテキスト見出しのテキスト</a:t>
            </a:r>
          </a:p>
          <a:p>
            <a:pPr lvl="0"/>
            <a:r>
              <a:rPr lang="ja-JP" altLang="en-US"/>
              <a:t>見出しのテキスト</a:t>
            </a:r>
            <a:endParaRPr lang="fr-FR"/>
          </a:p>
        </p:txBody>
      </p:sp>
      <p:sp>
        <p:nvSpPr>
          <p:cNvPr id="23" name="Espace réservé du texte 24">
            <a:extLst>
              <a:ext uri="{FF2B5EF4-FFF2-40B4-BE49-F238E27FC236}">
                <a16:creationId xmlns:a16="http://schemas.microsoft.com/office/drawing/2014/main" id="{E99589FE-2727-C847-B61A-25807B4EFC5C}"/>
              </a:ext>
            </a:extLst>
          </p:cNvPr>
          <p:cNvSpPr>
            <a:spLocks noGrp="1"/>
          </p:cNvSpPr>
          <p:nvPr>
            <p:ph type="body" sz="quarter" idx="24" hasCustomPrompt="1"/>
          </p:nvPr>
        </p:nvSpPr>
        <p:spPr>
          <a:xfrm>
            <a:off x="4414100" y="3268957"/>
            <a:ext cx="3360000" cy="2414835"/>
          </a:xfrm>
          <a:prstGeom prst="rect">
            <a:avLst/>
          </a:prstGeom>
        </p:spPr>
        <p:txBody>
          <a:bodyPr lIns="0" tIns="0" rIns="0" bIns="0"/>
          <a:lstStyle>
            <a:lvl1pPr marL="355591" indent="-355591">
              <a:buSzPct val="120000"/>
              <a:buFontTx/>
              <a:buBlip>
                <a:blip r:embed="rId2"/>
              </a:buBlip>
              <a:defRPr sz="1733">
                <a:solidFill>
                  <a:srgbClr val="404040"/>
                </a:solidFill>
                <a:latin typeface="+mn-ea"/>
                <a:ea typeface="+mn-ea"/>
              </a:defRPr>
            </a:lvl1pPr>
            <a:lvl2pPr>
              <a:defRPr sz="1867"/>
            </a:lvl2pPr>
            <a:lvl3pPr>
              <a:defRPr sz="1867"/>
            </a:lvl3pPr>
            <a:lvl4pPr>
              <a:defRPr sz="1867"/>
            </a:lvl4pPr>
            <a:lvl5pPr>
              <a:defRPr sz="1867"/>
            </a:lvl5pPr>
          </a:lstStyle>
          <a:p>
            <a:pPr lvl="0"/>
            <a:r>
              <a:rPr lang="en-US" altLang="ja-JP"/>
              <a:t>3</a:t>
            </a:r>
            <a:r>
              <a:rPr lang="ja-JP" altLang="en-US"/>
              <a:t>段組みフォーマット</a:t>
            </a:r>
          </a:p>
          <a:p>
            <a:pPr lvl="0"/>
            <a:r>
              <a:rPr lang="ja-JP" altLang="en-US"/>
              <a:t>こちらのフォーマットでは、</a:t>
            </a:r>
            <a:r>
              <a:rPr lang="en-US" altLang="ja-JP"/>
              <a:t>1</a:t>
            </a:r>
            <a:r>
              <a:rPr lang="ja-JP" altLang="en-US"/>
              <a:t>行の長さを適度に狭めることができます</a:t>
            </a:r>
          </a:p>
          <a:p>
            <a:pPr lvl="0"/>
            <a:r>
              <a:rPr lang="ja-JP" altLang="en-US"/>
              <a:t>文字サイズは文字量にあわせて、読みやすいよう適宜調整してください</a:t>
            </a:r>
            <a:endParaRPr lang="fr-FR"/>
          </a:p>
        </p:txBody>
      </p:sp>
      <p:sp>
        <p:nvSpPr>
          <p:cNvPr id="24" name="Espace réservé du texte 19">
            <a:extLst>
              <a:ext uri="{FF2B5EF4-FFF2-40B4-BE49-F238E27FC236}">
                <a16:creationId xmlns:a16="http://schemas.microsoft.com/office/drawing/2014/main" id="{F32E9058-FE07-7D4A-8094-63BBBD5D48DA}"/>
              </a:ext>
            </a:extLst>
          </p:cNvPr>
          <p:cNvSpPr>
            <a:spLocks noGrp="1"/>
          </p:cNvSpPr>
          <p:nvPr>
            <p:ph type="body" sz="quarter" idx="25" hasCustomPrompt="1"/>
          </p:nvPr>
        </p:nvSpPr>
        <p:spPr>
          <a:xfrm>
            <a:off x="8302733" y="1631579"/>
            <a:ext cx="3361267" cy="1440000"/>
          </a:xfrm>
          <a:prstGeom prst="rect">
            <a:avLst/>
          </a:prstGeom>
          <a:ln w="19050">
            <a:solidFill>
              <a:schemeClr val="accent3"/>
            </a:solidFill>
          </a:ln>
        </p:spPr>
        <p:txBody>
          <a:bodyPr anchor="ctr"/>
          <a:lstStyle>
            <a:lvl1pPr marL="0" indent="0" algn="ctr">
              <a:buNone/>
              <a:defRPr sz="1867">
                <a:solidFill>
                  <a:schemeClr val="accent3"/>
                </a:solidFill>
                <a:latin typeface="+mn-lt"/>
              </a:defRPr>
            </a:lvl1pPr>
          </a:lstStyle>
          <a:p>
            <a:pPr lvl="0"/>
            <a:r>
              <a:rPr lang="ja-JP" altLang="en-US"/>
              <a:t>見出しのテキスト見出しのテキスト見出しのテキスト</a:t>
            </a:r>
          </a:p>
          <a:p>
            <a:pPr lvl="0"/>
            <a:r>
              <a:rPr lang="ja-JP" altLang="en-US"/>
              <a:t>見出しのテキスト</a:t>
            </a:r>
            <a:endParaRPr lang="fr-FR"/>
          </a:p>
        </p:txBody>
      </p:sp>
      <p:sp>
        <p:nvSpPr>
          <p:cNvPr id="26" name="Espace réservé du texte 24">
            <a:extLst>
              <a:ext uri="{FF2B5EF4-FFF2-40B4-BE49-F238E27FC236}">
                <a16:creationId xmlns:a16="http://schemas.microsoft.com/office/drawing/2014/main" id="{FED15028-5B32-314C-ACD3-C7A721705FAA}"/>
              </a:ext>
            </a:extLst>
          </p:cNvPr>
          <p:cNvSpPr>
            <a:spLocks noGrp="1"/>
          </p:cNvSpPr>
          <p:nvPr>
            <p:ph type="body" sz="quarter" idx="26" hasCustomPrompt="1"/>
          </p:nvPr>
        </p:nvSpPr>
        <p:spPr>
          <a:xfrm>
            <a:off x="8302733" y="3263153"/>
            <a:ext cx="3360000" cy="2414835"/>
          </a:xfrm>
          <a:prstGeom prst="rect">
            <a:avLst/>
          </a:prstGeom>
        </p:spPr>
        <p:txBody>
          <a:bodyPr lIns="0" tIns="0" rIns="0" bIns="0"/>
          <a:lstStyle>
            <a:lvl1pPr marL="355591" indent="-355591">
              <a:buSzPct val="120000"/>
              <a:buFontTx/>
              <a:buBlip>
                <a:blip r:embed="rId2"/>
              </a:buBlip>
              <a:defRPr sz="1733">
                <a:solidFill>
                  <a:srgbClr val="404040"/>
                </a:solidFill>
                <a:latin typeface="+mn-ea"/>
                <a:ea typeface="+mn-ea"/>
              </a:defRPr>
            </a:lvl1pPr>
            <a:lvl2pPr>
              <a:defRPr sz="1867"/>
            </a:lvl2pPr>
            <a:lvl3pPr>
              <a:defRPr sz="1867"/>
            </a:lvl3pPr>
            <a:lvl4pPr>
              <a:defRPr sz="1867"/>
            </a:lvl4pPr>
            <a:lvl5pPr>
              <a:defRPr sz="1867"/>
            </a:lvl5pPr>
          </a:lstStyle>
          <a:p>
            <a:pPr lvl="0"/>
            <a:r>
              <a:rPr lang="en-US" altLang="ja-JP"/>
              <a:t>3</a:t>
            </a:r>
            <a:r>
              <a:rPr lang="ja-JP" altLang="en-US"/>
              <a:t>段組みフォーマット</a:t>
            </a:r>
          </a:p>
          <a:p>
            <a:pPr lvl="0"/>
            <a:r>
              <a:rPr lang="ja-JP" altLang="en-US"/>
              <a:t>こちらのフォーマットでは、</a:t>
            </a:r>
            <a:r>
              <a:rPr lang="en-US" altLang="ja-JP"/>
              <a:t>1</a:t>
            </a:r>
            <a:r>
              <a:rPr lang="ja-JP" altLang="en-US"/>
              <a:t>行の長さを適度に狭めることができます</a:t>
            </a:r>
          </a:p>
          <a:p>
            <a:pPr lvl="0"/>
            <a:r>
              <a:rPr lang="ja-JP" altLang="en-US"/>
              <a:t>文字サイズは文字量にあわせて、読みやすいよう適宜調整してください</a:t>
            </a:r>
            <a:endParaRPr lang="fr-FR"/>
          </a:p>
        </p:txBody>
      </p:sp>
      <p:sp>
        <p:nvSpPr>
          <p:cNvPr id="29" name="Sommaire">
            <a:extLst>
              <a:ext uri="{FF2B5EF4-FFF2-40B4-BE49-F238E27FC236}">
                <a16:creationId xmlns:a16="http://schemas.microsoft.com/office/drawing/2014/main" id="{8150CC02-42AF-2249-ACF8-BB5B7017CF20}"/>
              </a:ext>
            </a:extLst>
          </p:cNvPr>
          <p:cNvSpPr>
            <a:spLocks noGrp="1"/>
          </p:cNvSpPr>
          <p:nvPr>
            <p:ph type="title" hasCustomPrompt="1"/>
          </p:nvPr>
        </p:nvSpPr>
        <p:spPr>
          <a:xfrm>
            <a:off x="365195" y="428780"/>
            <a:ext cx="11461612" cy="449643"/>
          </a:xfrm>
          <a:prstGeom prst="rect">
            <a:avLst/>
          </a:prstGeom>
        </p:spPr>
        <p:txBody>
          <a:bodyPr lIns="0" tIns="0" rIns="0" bIns="0" anchor="t"/>
          <a:lstStyle>
            <a:lvl1pPr algn="l">
              <a:defRPr sz="2933">
                <a:solidFill>
                  <a:srgbClr val="00008F"/>
                </a:solidFill>
                <a:latin typeface="+mj-lt"/>
              </a:defRPr>
            </a:lvl1pPr>
          </a:lstStyle>
          <a:p>
            <a:r>
              <a:rPr lang="ja-JP" altLang="en-US" noProof="0"/>
              <a:t>ショルダータイトル</a:t>
            </a:r>
            <a:endParaRPr lang="en-GB" noProof="0"/>
          </a:p>
        </p:txBody>
      </p:sp>
      <p:sp>
        <p:nvSpPr>
          <p:cNvPr id="32" name="テキスト プレースホルダー 4">
            <a:extLst>
              <a:ext uri="{FF2B5EF4-FFF2-40B4-BE49-F238E27FC236}">
                <a16:creationId xmlns:a16="http://schemas.microsoft.com/office/drawing/2014/main" id="{F89C0B40-43AD-D14D-9120-94BDD082F7D4}"/>
              </a:ext>
            </a:extLst>
          </p:cNvPr>
          <p:cNvSpPr>
            <a:spLocks noGrp="1"/>
          </p:cNvSpPr>
          <p:nvPr>
            <p:ph type="body" sz="quarter" idx="27" hasCustomPrompt="1"/>
          </p:nvPr>
        </p:nvSpPr>
        <p:spPr>
          <a:xfrm>
            <a:off x="376637" y="904559"/>
            <a:ext cx="11461751" cy="340800"/>
          </a:xfrm>
          <a:prstGeom prst="rect">
            <a:avLst/>
          </a:prstGeom>
        </p:spPr>
        <p:txBody>
          <a:bodyPr lIns="0" tIns="0" rIns="0" bIns="0" anchor="t" anchorCtr="0"/>
          <a:lstStyle>
            <a:lvl1pPr marL="0" indent="0">
              <a:buNone/>
              <a:defRPr sz="2267">
                <a:solidFill>
                  <a:schemeClr val="accent3"/>
                </a:solidFill>
                <a:latin typeface="+mj-ea"/>
                <a:ea typeface="+mj-ea"/>
              </a:defRPr>
            </a:lvl1pPr>
          </a:lstStyle>
          <a:p>
            <a:pPr lvl="0"/>
            <a:r>
              <a:rPr kumimoji="1" lang="ja-JP" altLang="en-US"/>
              <a:t>副題又は次の見出し（必要に応じて）</a:t>
            </a:r>
          </a:p>
        </p:txBody>
      </p:sp>
      <p:pic>
        <p:nvPicPr>
          <p:cNvPr id="33" name="Logo AXA" descr="\\Mac\AllFiles\Volumes\DOSSIERS EN COURS\17_1098 AXA_Creation_gabarits\elements\png\new_logo_axa_rgb.png">
            <a:extLst>
              <a:ext uri="{FF2B5EF4-FFF2-40B4-BE49-F238E27FC236}">
                <a16:creationId xmlns:a16="http://schemas.microsoft.com/office/drawing/2014/main" id="{BBEBBF5D-6657-184A-908A-DD91526D7096}"/>
              </a:ext>
            </a:extLst>
          </p:cNvPr>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11637032" y="6302818"/>
            <a:ext cx="279961" cy="280069"/>
          </a:xfrm>
          <a:prstGeom prst="rect">
            <a:avLst/>
          </a:prstGeom>
          <a:noFill/>
          <a:ln w="9525">
            <a:noFill/>
            <a:miter lim="800000"/>
            <a:headEnd/>
            <a:tailEnd/>
          </a:ln>
        </p:spPr>
      </p:pic>
    </p:spTree>
    <p:extLst>
      <p:ext uri="{BB962C8B-B14F-4D97-AF65-F5344CB8AC3E}">
        <p14:creationId xmlns:p14="http://schemas.microsoft.com/office/powerpoint/2010/main" val="247015519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画像/画像見出し/キャプション">
    <p:spTree>
      <p:nvGrpSpPr>
        <p:cNvPr id="1" name=""/>
        <p:cNvGrpSpPr/>
        <p:nvPr/>
      </p:nvGrpSpPr>
      <p:grpSpPr>
        <a:xfrm>
          <a:off x="0" y="0"/>
          <a:ext cx="0" cy="0"/>
          <a:chOff x="0" y="0"/>
          <a:chExt cx="0" cy="0"/>
        </a:xfrm>
      </p:grpSpPr>
      <p:sp>
        <p:nvSpPr>
          <p:cNvPr id="16" name="Espace réservé de la date 1">
            <a:extLst>
              <a:ext uri="{FF2B5EF4-FFF2-40B4-BE49-F238E27FC236}">
                <a16:creationId xmlns:a16="http://schemas.microsoft.com/office/drawing/2014/main" id="{B1B1DAA8-0EAF-994D-B423-E7D05D008E74}"/>
              </a:ext>
            </a:extLst>
          </p:cNvPr>
          <p:cNvSpPr>
            <a:spLocks noGrp="1"/>
          </p:cNvSpPr>
          <p:nvPr>
            <p:ph type="dt" sz="half" idx="10"/>
          </p:nvPr>
        </p:nvSpPr>
        <p:spPr>
          <a:xfrm>
            <a:off x="609476" y="6340935"/>
            <a:ext cx="2844221" cy="364339"/>
          </a:xfrm>
        </p:spPr>
        <p:txBody>
          <a:bodyPr/>
          <a:lstStyle/>
          <a:p>
            <a:r>
              <a:rPr lang="ja-JP" altLang="en-US"/>
              <a:t>見出し </a:t>
            </a:r>
            <a:r>
              <a:rPr lang="en-US" altLang="ja-JP"/>
              <a:t>I </a:t>
            </a:r>
            <a:r>
              <a:rPr lang="ja-JP" altLang="en-US"/>
              <a:t>日付</a:t>
            </a:r>
            <a:endParaRPr lang="fr-FR"/>
          </a:p>
        </p:txBody>
      </p:sp>
      <p:sp>
        <p:nvSpPr>
          <p:cNvPr id="17" name="Espace réservé du pied de page 2">
            <a:extLst>
              <a:ext uri="{FF2B5EF4-FFF2-40B4-BE49-F238E27FC236}">
                <a16:creationId xmlns:a16="http://schemas.microsoft.com/office/drawing/2014/main" id="{641329AE-C390-2740-9A77-4E9EC4DB4A1F}"/>
              </a:ext>
            </a:extLst>
          </p:cNvPr>
          <p:cNvSpPr>
            <a:spLocks noGrp="1"/>
          </p:cNvSpPr>
          <p:nvPr>
            <p:ph type="ftr" sz="quarter" idx="11"/>
          </p:nvPr>
        </p:nvSpPr>
        <p:spPr>
          <a:xfrm>
            <a:off x="4164755" y="6340935"/>
            <a:ext cx="3862492" cy="364339"/>
          </a:xfrm>
        </p:spPr>
        <p:txBody>
          <a:bodyPr/>
          <a:lstStyle/>
          <a:p>
            <a:r>
              <a:rPr lang="fr-FR"/>
              <a:t>CONFIDENTIALITY LEVEL</a:t>
            </a:r>
          </a:p>
        </p:txBody>
      </p:sp>
      <p:sp>
        <p:nvSpPr>
          <p:cNvPr id="23" name="Espace réservé du numéro de diapositive 3">
            <a:extLst>
              <a:ext uri="{FF2B5EF4-FFF2-40B4-BE49-F238E27FC236}">
                <a16:creationId xmlns:a16="http://schemas.microsoft.com/office/drawing/2014/main" id="{43F468A3-4697-5E43-9341-F858A4B685B0}"/>
              </a:ext>
            </a:extLst>
          </p:cNvPr>
          <p:cNvSpPr>
            <a:spLocks noGrp="1"/>
          </p:cNvSpPr>
          <p:nvPr>
            <p:ph type="sldNum" sz="quarter" idx="12"/>
          </p:nvPr>
        </p:nvSpPr>
        <p:spPr>
          <a:xfrm>
            <a:off x="364200" y="6382718"/>
            <a:ext cx="336947" cy="225543"/>
          </a:xfrm>
          <a:prstGeom prst="rect">
            <a:avLst/>
          </a:prstGeom>
        </p:spPr>
        <p:txBody>
          <a:bodyPr/>
          <a:lstStyle/>
          <a:p>
            <a:fld id="{AB4D0077-BF62-4615-B421-B126B085B149}" type="slidenum">
              <a:rPr lang="en-GB" noProof="0" smtClean="0"/>
              <a:pPr/>
              <a:t>‹#›</a:t>
            </a:fld>
            <a:endParaRPr lang="en-GB" noProof="0"/>
          </a:p>
        </p:txBody>
      </p:sp>
      <p:sp>
        <p:nvSpPr>
          <p:cNvPr id="41" name="テキスト プレースホルダー 8">
            <a:extLst>
              <a:ext uri="{FF2B5EF4-FFF2-40B4-BE49-F238E27FC236}">
                <a16:creationId xmlns:a16="http://schemas.microsoft.com/office/drawing/2014/main" id="{2CAFB07C-CC72-D947-A9E6-EBAE0CEA7D45}"/>
              </a:ext>
            </a:extLst>
          </p:cNvPr>
          <p:cNvSpPr txBox="1">
            <a:spLocks/>
          </p:cNvSpPr>
          <p:nvPr userDrawn="1"/>
        </p:nvSpPr>
        <p:spPr>
          <a:xfrm>
            <a:off x="7057009" y="1296000"/>
            <a:ext cx="4601011" cy="221189"/>
          </a:xfrm>
        </p:spPr>
        <p:txBody>
          <a:bodyPr/>
          <a:lstStyle>
            <a:lvl1pPr marL="304740" indent="-304740" algn="l" defTabSz="815737" rtl="0" eaLnBrk="1" fontAlgn="base" hangingPunct="1">
              <a:spcBef>
                <a:spcPct val="20000"/>
              </a:spcBef>
              <a:spcAft>
                <a:spcPct val="0"/>
              </a:spcAft>
              <a:buFont typeface="Arial" charset="0"/>
              <a:buChar char="•"/>
              <a:defRPr kumimoji="1" sz="2809" kern="1200">
                <a:solidFill>
                  <a:schemeClr val="tx1"/>
                </a:solidFill>
                <a:latin typeface="+mn-lt"/>
                <a:ea typeface="+mn-ea"/>
                <a:cs typeface="+mn-cs"/>
              </a:defRPr>
            </a:lvl1pPr>
            <a:lvl2pPr marL="661508" indent="-254570" algn="l" defTabSz="815737" rtl="0" eaLnBrk="1" fontAlgn="base" hangingPunct="1">
              <a:spcBef>
                <a:spcPct val="20000"/>
              </a:spcBef>
              <a:spcAft>
                <a:spcPct val="0"/>
              </a:spcAft>
              <a:buFont typeface="Arial" charset="0"/>
              <a:buChar char="–"/>
              <a:defRPr kumimoji="1" sz="2458" kern="1200">
                <a:solidFill>
                  <a:schemeClr val="tx1"/>
                </a:solidFill>
                <a:latin typeface="+mn-lt"/>
                <a:ea typeface="+mn-ea"/>
                <a:cs typeface="+mn-cs"/>
              </a:defRPr>
            </a:lvl2pPr>
            <a:lvl3pPr marL="1020135" indent="-202541" algn="l" defTabSz="815737" rtl="0" eaLnBrk="1" fontAlgn="base" hangingPunct="1">
              <a:spcBef>
                <a:spcPct val="20000"/>
              </a:spcBef>
              <a:spcAft>
                <a:spcPct val="0"/>
              </a:spcAft>
              <a:buFont typeface="Arial" charset="0"/>
              <a:buChar char="•"/>
              <a:defRPr kumimoji="1" kern="1200">
                <a:solidFill>
                  <a:schemeClr val="tx1"/>
                </a:solidFill>
                <a:latin typeface="+mn-lt"/>
                <a:ea typeface="+mn-ea"/>
                <a:cs typeface="+mn-cs"/>
              </a:defRPr>
            </a:lvl3pPr>
            <a:lvl4pPr marL="1427074" indent="-202541" algn="l" defTabSz="815737" rtl="0" eaLnBrk="1" fontAlgn="base" hangingPunct="1">
              <a:spcBef>
                <a:spcPct val="20000"/>
              </a:spcBef>
              <a:spcAft>
                <a:spcPct val="0"/>
              </a:spcAft>
              <a:buFont typeface="Arial" charset="0"/>
              <a:buChar char="–"/>
              <a:defRPr kumimoji="1" sz="1756" kern="1200">
                <a:solidFill>
                  <a:schemeClr val="tx1"/>
                </a:solidFill>
                <a:latin typeface="+mn-lt"/>
                <a:ea typeface="+mn-ea"/>
                <a:cs typeface="+mn-cs"/>
              </a:defRPr>
            </a:lvl4pPr>
            <a:lvl5pPr marL="1835871" indent="-202541" algn="l" defTabSz="815737" rtl="0" eaLnBrk="1" fontAlgn="base" hangingPunct="1">
              <a:spcBef>
                <a:spcPct val="20000"/>
              </a:spcBef>
              <a:spcAft>
                <a:spcPct val="0"/>
              </a:spcAft>
              <a:buFont typeface="Arial" charset="0"/>
              <a:buChar char="»"/>
              <a:defRPr kumimoji="1" sz="1756" kern="1200">
                <a:solidFill>
                  <a:schemeClr val="tx1"/>
                </a:solidFill>
                <a:latin typeface="+mn-lt"/>
                <a:ea typeface="+mn-ea"/>
                <a:cs typeface="+mn-cs"/>
              </a:defRPr>
            </a:lvl5pPr>
            <a:lvl6pPr marL="2244591" indent="-204053" algn="l" defTabSz="816214" rtl="0" eaLnBrk="1" latinLnBrk="0" hangingPunct="1">
              <a:spcBef>
                <a:spcPct val="20000"/>
              </a:spcBef>
              <a:buFont typeface="Arial" pitchFamily="34" charset="0"/>
              <a:buChar char="•"/>
              <a:defRPr kumimoji="1" sz="1756" kern="1200">
                <a:solidFill>
                  <a:schemeClr val="tx1"/>
                </a:solidFill>
                <a:latin typeface="+mn-lt"/>
                <a:ea typeface="+mn-ea"/>
                <a:cs typeface="+mn-cs"/>
              </a:defRPr>
            </a:lvl6pPr>
            <a:lvl7pPr marL="2652698" indent="-204053" algn="l" defTabSz="816214" rtl="0" eaLnBrk="1" latinLnBrk="0" hangingPunct="1">
              <a:spcBef>
                <a:spcPct val="20000"/>
              </a:spcBef>
              <a:buFont typeface="Arial" pitchFamily="34" charset="0"/>
              <a:buChar char="•"/>
              <a:defRPr kumimoji="1" sz="1756" kern="1200">
                <a:solidFill>
                  <a:schemeClr val="tx1"/>
                </a:solidFill>
                <a:latin typeface="+mn-lt"/>
                <a:ea typeface="+mn-ea"/>
                <a:cs typeface="+mn-cs"/>
              </a:defRPr>
            </a:lvl7pPr>
            <a:lvl8pPr marL="3060805" indent="-204053" algn="l" defTabSz="816214" rtl="0" eaLnBrk="1" latinLnBrk="0" hangingPunct="1">
              <a:spcBef>
                <a:spcPct val="20000"/>
              </a:spcBef>
              <a:buFont typeface="Arial" pitchFamily="34" charset="0"/>
              <a:buChar char="•"/>
              <a:defRPr kumimoji="1" sz="1756" kern="1200">
                <a:solidFill>
                  <a:schemeClr val="tx1"/>
                </a:solidFill>
                <a:latin typeface="+mn-lt"/>
                <a:ea typeface="+mn-ea"/>
                <a:cs typeface="+mn-cs"/>
              </a:defRPr>
            </a:lvl8pPr>
            <a:lvl9pPr marL="3468913" indent="-204053" algn="l" defTabSz="816214" rtl="0" eaLnBrk="1" latinLnBrk="0" hangingPunct="1">
              <a:spcBef>
                <a:spcPct val="20000"/>
              </a:spcBef>
              <a:buFont typeface="Arial" pitchFamily="34" charset="0"/>
              <a:buChar char="•"/>
              <a:defRPr kumimoji="1" sz="1756" kern="1200">
                <a:solidFill>
                  <a:schemeClr val="tx1"/>
                </a:solidFill>
                <a:latin typeface="+mn-lt"/>
                <a:ea typeface="+mn-ea"/>
                <a:cs typeface="+mn-cs"/>
              </a:defRPr>
            </a:lvl9pPr>
          </a:lstStyle>
          <a:p>
            <a:pPr marL="0" indent="0">
              <a:buNone/>
            </a:pPr>
            <a:endParaRPr lang="en-US" altLang="ja-JP" sz="3745">
              <a:solidFill>
                <a:schemeClr val="tx2"/>
              </a:solidFill>
            </a:endParaRPr>
          </a:p>
        </p:txBody>
      </p:sp>
      <p:grpSp>
        <p:nvGrpSpPr>
          <p:cNvPr id="44" name="グループ化 43">
            <a:extLst>
              <a:ext uri="{FF2B5EF4-FFF2-40B4-BE49-F238E27FC236}">
                <a16:creationId xmlns:a16="http://schemas.microsoft.com/office/drawing/2014/main" id="{920DE81B-6AC3-0A48-ADAC-C8A3A5E44D02}"/>
              </a:ext>
            </a:extLst>
          </p:cNvPr>
          <p:cNvGrpSpPr/>
          <p:nvPr userDrawn="1"/>
        </p:nvGrpSpPr>
        <p:grpSpPr>
          <a:xfrm>
            <a:off x="5727617" y="2862046"/>
            <a:ext cx="736767" cy="332265"/>
            <a:chOff x="4097466" y="2138582"/>
            <a:chExt cx="552575" cy="249199"/>
          </a:xfrm>
          <a:solidFill>
            <a:schemeClr val="accent3"/>
          </a:solidFill>
        </p:grpSpPr>
        <p:sp>
          <p:nvSpPr>
            <p:cNvPr id="45" name="Freeform 6">
              <a:extLst>
                <a:ext uri="{FF2B5EF4-FFF2-40B4-BE49-F238E27FC236}">
                  <a16:creationId xmlns:a16="http://schemas.microsoft.com/office/drawing/2014/main" id="{049DC673-F4E9-D248-93FB-A8CCCC3687B8}"/>
                </a:ext>
              </a:extLst>
            </p:cNvPr>
            <p:cNvSpPr>
              <a:spLocks/>
            </p:cNvSpPr>
            <p:nvPr/>
          </p:nvSpPr>
          <p:spPr bwMode="auto">
            <a:xfrm>
              <a:off x="4358534" y="2138582"/>
              <a:ext cx="291507" cy="247875"/>
            </a:xfrm>
            <a:custGeom>
              <a:avLst/>
              <a:gdLst/>
              <a:ahLst/>
              <a:cxnLst>
                <a:cxn ang="0">
                  <a:pos x="628" y="1010"/>
                </a:cxn>
                <a:cxn ang="0">
                  <a:pos x="608" y="981"/>
                </a:cxn>
                <a:cxn ang="0">
                  <a:pos x="601" y="946"/>
                </a:cxn>
                <a:cxn ang="0">
                  <a:pos x="608" y="912"/>
                </a:cxn>
                <a:cxn ang="0">
                  <a:pos x="628" y="883"/>
                </a:cxn>
                <a:cxn ang="0">
                  <a:pos x="101" y="620"/>
                </a:cxn>
                <a:cxn ang="0">
                  <a:pos x="91" y="618"/>
                </a:cxn>
                <a:cxn ang="0">
                  <a:pos x="71" y="615"/>
                </a:cxn>
                <a:cxn ang="0">
                  <a:pos x="44" y="602"/>
                </a:cxn>
                <a:cxn ang="0">
                  <a:pos x="16" y="574"/>
                </a:cxn>
                <a:cxn ang="0">
                  <a:pos x="5" y="548"/>
                </a:cxn>
                <a:cxn ang="0">
                  <a:pos x="0" y="529"/>
                </a:cxn>
                <a:cxn ang="0">
                  <a:pos x="0" y="519"/>
                </a:cxn>
                <a:cxn ang="0">
                  <a:pos x="1" y="498"/>
                </a:cxn>
                <a:cxn ang="0">
                  <a:pos x="8" y="478"/>
                </a:cxn>
                <a:cxn ang="0">
                  <a:pos x="29" y="447"/>
                </a:cxn>
                <a:cxn ang="0">
                  <a:pos x="62" y="425"/>
                </a:cxn>
                <a:cxn ang="0">
                  <a:pos x="81" y="420"/>
                </a:cxn>
                <a:cxn ang="0">
                  <a:pos x="101" y="418"/>
                </a:cxn>
                <a:cxn ang="0">
                  <a:pos x="628" y="153"/>
                </a:cxn>
                <a:cxn ang="0">
                  <a:pos x="616" y="138"/>
                </a:cxn>
                <a:cxn ang="0">
                  <a:pos x="603" y="106"/>
                </a:cxn>
                <a:cxn ang="0">
                  <a:pos x="603" y="73"/>
                </a:cxn>
                <a:cxn ang="0">
                  <a:pos x="616" y="41"/>
                </a:cxn>
                <a:cxn ang="0">
                  <a:pos x="628" y="26"/>
                </a:cxn>
                <a:cxn ang="0">
                  <a:pos x="658" y="7"/>
                </a:cxn>
                <a:cxn ang="0">
                  <a:pos x="693" y="0"/>
                </a:cxn>
                <a:cxn ang="0">
                  <a:pos x="727" y="7"/>
                </a:cxn>
                <a:cxn ang="0">
                  <a:pos x="756" y="26"/>
                </a:cxn>
                <a:cxn ang="0">
                  <a:pos x="1190" y="455"/>
                </a:cxn>
                <a:cxn ang="0">
                  <a:pos x="1210" y="485"/>
                </a:cxn>
                <a:cxn ang="0">
                  <a:pos x="1216" y="519"/>
                </a:cxn>
                <a:cxn ang="0">
                  <a:pos x="1210" y="551"/>
                </a:cxn>
                <a:cxn ang="0">
                  <a:pos x="1190" y="581"/>
                </a:cxn>
                <a:cxn ang="0">
                  <a:pos x="756" y="1010"/>
                </a:cxn>
                <a:cxn ang="0">
                  <a:pos x="727" y="1029"/>
                </a:cxn>
                <a:cxn ang="0">
                  <a:pos x="693" y="1036"/>
                </a:cxn>
                <a:cxn ang="0">
                  <a:pos x="658" y="1029"/>
                </a:cxn>
                <a:cxn ang="0">
                  <a:pos x="628" y="1010"/>
                </a:cxn>
              </a:cxnLst>
              <a:rect l="0" t="0" r="r" b="b"/>
              <a:pathLst>
                <a:path w="1216" h="1036">
                  <a:moveTo>
                    <a:pt x="628" y="1010"/>
                  </a:moveTo>
                  <a:lnTo>
                    <a:pt x="628" y="1010"/>
                  </a:lnTo>
                  <a:lnTo>
                    <a:pt x="616" y="995"/>
                  </a:lnTo>
                  <a:lnTo>
                    <a:pt x="608" y="981"/>
                  </a:lnTo>
                  <a:lnTo>
                    <a:pt x="603" y="963"/>
                  </a:lnTo>
                  <a:lnTo>
                    <a:pt x="601" y="946"/>
                  </a:lnTo>
                  <a:lnTo>
                    <a:pt x="603" y="930"/>
                  </a:lnTo>
                  <a:lnTo>
                    <a:pt x="608" y="912"/>
                  </a:lnTo>
                  <a:lnTo>
                    <a:pt x="616" y="898"/>
                  </a:lnTo>
                  <a:lnTo>
                    <a:pt x="628" y="883"/>
                  </a:lnTo>
                  <a:lnTo>
                    <a:pt x="896" y="620"/>
                  </a:lnTo>
                  <a:lnTo>
                    <a:pt x="101" y="620"/>
                  </a:lnTo>
                  <a:lnTo>
                    <a:pt x="101" y="620"/>
                  </a:lnTo>
                  <a:lnTo>
                    <a:pt x="91" y="618"/>
                  </a:lnTo>
                  <a:lnTo>
                    <a:pt x="81" y="616"/>
                  </a:lnTo>
                  <a:lnTo>
                    <a:pt x="71" y="615"/>
                  </a:lnTo>
                  <a:lnTo>
                    <a:pt x="62" y="611"/>
                  </a:lnTo>
                  <a:lnTo>
                    <a:pt x="44" y="602"/>
                  </a:lnTo>
                  <a:lnTo>
                    <a:pt x="29" y="589"/>
                  </a:lnTo>
                  <a:lnTo>
                    <a:pt x="16" y="574"/>
                  </a:lnTo>
                  <a:lnTo>
                    <a:pt x="8" y="558"/>
                  </a:lnTo>
                  <a:lnTo>
                    <a:pt x="5" y="548"/>
                  </a:lnTo>
                  <a:lnTo>
                    <a:pt x="1" y="538"/>
                  </a:lnTo>
                  <a:lnTo>
                    <a:pt x="0" y="529"/>
                  </a:lnTo>
                  <a:lnTo>
                    <a:pt x="0" y="519"/>
                  </a:lnTo>
                  <a:lnTo>
                    <a:pt x="0" y="519"/>
                  </a:lnTo>
                  <a:lnTo>
                    <a:pt x="0" y="507"/>
                  </a:lnTo>
                  <a:lnTo>
                    <a:pt x="1" y="498"/>
                  </a:lnTo>
                  <a:lnTo>
                    <a:pt x="5" y="488"/>
                  </a:lnTo>
                  <a:lnTo>
                    <a:pt x="8" y="478"/>
                  </a:lnTo>
                  <a:lnTo>
                    <a:pt x="16" y="462"/>
                  </a:lnTo>
                  <a:lnTo>
                    <a:pt x="29" y="447"/>
                  </a:lnTo>
                  <a:lnTo>
                    <a:pt x="44" y="434"/>
                  </a:lnTo>
                  <a:lnTo>
                    <a:pt x="62" y="425"/>
                  </a:lnTo>
                  <a:lnTo>
                    <a:pt x="71" y="421"/>
                  </a:lnTo>
                  <a:lnTo>
                    <a:pt x="81" y="420"/>
                  </a:lnTo>
                  <a:lnTo>
                    <a:pt x="91" y="418"/>
                  </a:lnTo>
                  <a:lnTo>
                    <a:pt x="101" y="418"/>
                  </a:lnTo>
                  <a:lnTo>
                    <a:pt x="896" y="418"/>
                  </a:lnTo>
                  <a:lnTo>
                    <a:pt x="628" y="153"/>
                  </a:lnTo>
                  <a:lnTo>
                    <a:pt x="628" y="153"/>
                  </a:lnTo>
                  <a:lnTo>
                    <a:pt x="616" y="138"/>
                  </a:lnTo>
                  <a:lnTo>
                    <a:pt x="608" y="124"/>
                  </a:lnTo>
                  <a:lnTo>
                    <a:pt x="603" y="106"/>
                  </a:lnTo>
                  <a:lnTo>
                    <a:pt x="601" y="90"/>
                  </a:lnTo>
                  <a:lnTo>
                    <a:pt x="603" y="73"/>
                  </a:lnTo>
                  <a:lnTo>
                    <a:pt x="608" y="55"/>
                  </a:lnTo>
                  <a:lnTo>
                    <a:pt x="616" y="41"/>
                  </a:lnTo>
                  <a:lnTo>
                    <a:pt x="628" y="26"/>
                  </a:lnTo>
                  <a:lnTo>
                    <a:pt x="628" y="26"/>
                  </a:lnTo>
                  <a:lnTo>
                    <a:pt x="642" y="15"/>
                  </a:lnTo>
                  <a:lnTo>
                    <a:pt x="658" y="7"/>
                  </a:lnTo>
                  <a:lnTo>
                    <a:pt x="675" y="2"/>
                  </a:lnTo>
                  <a:lnTo>
                    <a:pt x="693" y="0"/>
                  </a:lnTo>
                  <a:lnTo>
                    <a:pt x="709" y="2"/>
                  </a:lnTo>
                  <a:lnTo>
                    <a:pt x="727" y="7"/>
                  </a:lnTo>
                  <a:lnTo>
                    <a:pt x="741" y="15"/>
                  </a:lnTo>
                  <a:lnTo>
                    <a:pt x="756" y="26"/>
                  </a:lnTo>
                  <a:lnTo>
                    <a:pt x="1190" y="455"/>
                  </a:lnTo>
                  <a:lnTo>
                    <a:pt x="1190" y="455"/>
                  </a:lnTo>
                  <a:lnTo>
                    <a:pt x="1202" y="468"/>
                  </a:lnTo>
                  <a:lnTo>
                    <a:pt x="1210" y="485"/>
                  </a:lnTo>
                  <a:lnTo>
                    <a:pt x="1215" y="501"/>
                  </a:lnTo>
                  <a:lnTo>
                    <a:pt x="1216" y="519"/>
                  </a:lnTo>
                  <a:lnTo>
                    <a:pt x="1215" y="535"/>
                  </a:lnTo>
                  <a:lnTo>
                    <a:pt x="1210" y="551"/>
                  </a:lnTo>
                  <a:lnTo>
                    <a:pt x="1202" y="568"/>
                  </a:lnTo>
                  <a:lnTo>
                    <a:pt x="1190" y="581"/>
                  </a:lnTo>
                  <a:lnTo>
                    <a:pt x="756" y="1010"/>
                  </a:lnTo>
                  <a:lnTo>
                    <a:pt x="756" y="1010"/>
                  </a:lnTo>
                  <a:lnTo>
                    <a:pt x="741" y="1021"/>
                  </a:lnTo>
                  <a:lnTo>
                    <a:pt x="727" y="1029"/>
                  </a:lnTo>
                  <a:lnTo>
                    <a:pt x="709" y="1034"/>
                  </a:lnTo>
                  <a:lnTo>
                    <a:pt x="693" y="1036"/>
                  </a:lnTo>
                  <a:lnTo>
                    <a:pt x="675" y="1034"/>
                  </a:lnTo>
                  <a:lnTo>
                    <a:pt x="658" y="1029"/>
                  </a:lnTo>
                  <a:lnTo>
                    <a:pt x="642" y="1021"/>
                  </a:lnTo>
                  <a:lnTo>
                    <a:pt x="628" y="1010"/>
                  </a:lnTo>
                  <a:lnTo>
                    <a:pt x="628" y="1010"/>
                  </a:lnTo>
                  <a:close/>
                </a:path>
              </a:pathLst>
            </a:custGeom>
            <a:grpFill/>
            <a:ln w="9525">
              <a:noFill/>
              <a:round/>
              <a:headEnd/>
              <a:tailEnd/>
            </a:ln>
          </p:spPr>
          <p:txBody>
            <a:bodyPr vert="horz" wrap="square" lIns="107030" tIns="53515" rIns="107030" bIns="53515" numCol="1" anchor="t" anchorCtr="0" compatLnSpc="1">
              <a:prstTxWarp prst="textNoShape">
                <a:avLst/>
              </a:prstTxWarp>
            </a:bodyPr>
            <a:lstStyle/>
            <a:p>
              <a:endParaRPr lang="en-GB" sz="2557">
                <a:latin typeface="+mj-lt"/>
              </a:endParaRPr>
            </a:p>
          </p:txBody>
        </p:sp>
        <p:sp>
          <p:nvSpPr>
            <p:cNvPr id="46" name="Freeform 6">
              <a:extLst>
                <a:ext uri="{FF2B5EF4-FFF2-40B4-BE49-F238E27FC236}">
                  <a16:creationId xmlns:a16="http://schemas.microsoft.com/office/drawing/2014/main" id="{A2B69D17-4B98-D04D-BF75-CD632FB63EA9}"/>
                </a:ext>
              </a:extLst>
            </p:cNvPr>
            <p:cNvSpPr>
              <a:spLocks/>
            </p:cNvSpPr>
            <p:nvPr/>
          </p:nvSpPr>
          <p:spPr bwMode="auto">
            <a:xfrm flipH="1">
              <a:off x="4097466" y="2139906"/>
              <a:ext cx="291507" cy="247875"/>
            </a:xfrm>
            <a:custGeom>
              <a:avLst/>
              <a:gdLst/>
              <a:ahLst/>
              <a:cxnLst>
                <a:cxn ang="0">
                  <a:pos x="628" y="1010"/>
                </a:cxn>
                <a:cxn ang="0">
                  <a:pos x="608" y="981"/>
                </a:cxn>
                <a:cxn ang="0">
                  <a:pos x="601" y="946"/>
                </a:cxn>
                <a:cxn ang="0">
                  <a:pos x="608" y="912"/>
                </a:cxn>
                <a:cxn ang="0">
                  <a:pos x="628" y="883"/>
                </a:cxn>
                <a:cxn ang="0">
                  <a:pos x="101" y="620"/>
                </a:cxn>
                <a:cxn ang="0">
                  <a:pos x="91" y="618"/>
                </a:cxn>
                <a:cxn ang="0">
                  <a:pos x="71" y="615"/>
                </a:cxn>
                <a:cxn ang="0">
                  <a:pos x="44" y="602"/>
                </a:cxn>
                <a:cxn ang="0">
                  <a:pos x="16" y="574"/>
                </a:cxn>
                <a:cxn ang="0">
                  <a:pos x="5" y="548"/>
                </a:cxn>
                <a:cxn ang="0">
                  <a:pos x="0" y="529"/>
                </a:cxn>
                <a:cxn ang="0">
                  <a:pos x="0" y="519"/>
                </a:cxn>
                <a:cxn ang="0">
                  <a:pos x="1" y="498"/>
                </a:cxn>
                <a:cxn ang="0">
                  <a:pos x="8" y="478"/>
                </a:cxn>
                <a:cxn ang="0">
                  <a:pos x="29" y="447"/>
                </a:cxn>
                <a:cxn ang="0">
                  <a:pos x="62" y="425"/>
                </a:cxn>
                <a:cxn ang="0">
                  <a:pos x="81" y="420"/>
                </a:cxn>
                <a:cxn ang="0">
                  <a:pos x="101" y="418"/>
                </a:cxn>
                <a:cxn ang="0">
                  <a:pos x="628" y="153"/>
                </a:cxn>
                <a:cxn ang="0">
                  <a:pos x="616" y="138"/>
                </a:cxn>
                <a:cxn ang="0">
                  <a:pos x="603" y="106"/>
                </a:cxn>
                <a:cxn ang="0">
                  <a:pos x="603" y="73"/>
                </a:cxn>
                <a:cxn ang="0">
                  <a:pos x="616" y="41"/>
                </a:cxn>
                <a:cxn ang="0">
                  <a:pos x="628" y="26"/>
                </a:cxn>
                <a:cxn ang="0">
                  <a:pos x="658" y="7"/>
                </a:cxn>
                <a:cxn ang="0">
                  <a:pos x="693" y="0"/>
                </a:cxn>
                <a:cxn ang="0">
                  <a:pos x="727" y="7"/>
                </a:cxn>
                <a:cxn ang="0">
                  <a:pos x="756" y="26"/>
                </a:cxn>
                <a:cxn ang="0">
                  <a:pos x="1190" y="455"/>
                </a:cxn>
                <a:cxn ang="0">
                  <a:pos x="1210" y="485"/>
                </a:cxn>
                <a:cxn ang="0">
                  <a:pos x="1216" y="519"/>
                </a:cxn>
                <a:cxn ang="0">
                  <a:pos x="1210" y="551"/>
                </a:cxn>
                <a:cxn ang="0">
                  <a:pos x="1190" y="581"/>
                </a:cxn>
                <a:cxn ang="0">
                  <a:pos x="756" y="1010"/>
                </a:cxn>
                <a:cxn ang="0">
                  <a:pos x="727" y="1029"/>
                </a:cxn>
                <a:cxn ang="0">
                  <a:pos x="693" y="1036"/>
                </a:cxn>
                <a:cxn ang="0">
                  <a:pos x="658" y="1029"/>
                </a:cxn>
                <a:cxn ang="0">
                  <a:pos x="628" y="1010"/>
                </a:cxn>
              </a:cxnLst>
              <a:rect l="0" t="0" r="r" b="b"/>
              <a:pathLst>
                <a:path w="1216" h="1036">
                  <a:moveTo>
                    <a:pt x="628" y="1010"/>
                  </a:moveTo>
                  <a:lnTo>
                    <a:pt x="628" y="1010"/>
                  </a:lnTo>
                  <a:lnTo>
                    <a:pt x="616" y="995"/>
                  </a:lnTo>
                  <a:lnTo>
                    <a:pt x="608" y="981"/>
                  </a:lnTo>
                  <a:lnTo>
                    <a:pt x="603" y="963"/>
                  </a:lnTo>
                  <a:lnTo>
                    <a:pt x="601" y="946"/>
                  </a:lnTo>
                  <a:lnTo>
                    <a:pt x="603" y="930"/>
                  </a:lnTo>
                  <a:lnTo>
                    <a:pt x="608" y="912"/>
                  </a:lnTo>
                  <a:lnTo>
                    <a:pt x="616" y="898"/>
                  </a:lnTo>
                  <a:lnTo>
                    <a:pt x="628" y="883"/>
                  </a:lnTo>
                  <a:lnTo>
                    <a:pt x="896" y="620"/>
                  </a:lnTo>
                  <a:lnTo>
                    <a:pt x="101" y="620"/>
                  </a:lnTo>
                  <a:lnTo>
                    <a:pt x="101" y="620"/>
                  </a:lnTo>
                  <a:lnTo>
                    <a:pt x="91" y="618"/>
                  </a:lnTo>
                  <a:lnTo>
                    <a:pt x="81" y="616"/>
                  </a:lnTo>
                  <a:lnTo>
                    <a:pt x="71" y="615"/>
                  </a:lnTo>
                  <a:lnTo>
                    <a:pt x="62" y="611"/>
                  </a:lnTo>
                  <a:lnTo>
                    <a:pt x="44" y="602"/>
                  </a:lnTo>
                  <a:lnTo>
                    <a:pt x="29" y="589"/>
                  </a:lnTo>
                  <a:lnTo>
                    <a:pt x="16" y="574"/>
                  </a:lnTo>
                  <a:lnTo>
                    <a:pt x="8" y="558"/>
                  </a:lnTo>
                  <a:lnTo>
                    <a:pt x="5" y="548"/>
                  </a:lnTo>
                  <a:lnTo>
                    <a:pt x="1" y="538"/>
                  </a:lnTo>
                  <a:lnTo>
                    <a:pt x="0" y="529"/>
                  </a:lnTo>
                  <a:lnTo>
                    <a:pt x="0" y="519"/>
                  </a:lnTo>
                  <a:lnTo>
                    <a:pt x="0" y="519"/>
                  </a:lnTo>
                  <a:lnTo>
                    <a:pt x="0" y="507"/>
                  </a:lnTo>
                  <a:lnTo>
                    <a:pt x="1" y="498"/>
                  </a:lnTo>
                  <a:lnTo>
                    <a:pt x="5" y="488"/>
                  </a:lnTo>
                  <a:lnTo>
                    <a:pt x="8" y="478"/>
                  </a:lnTo>
                  <a:lnTo>
                    <a:pt x="16" y="462"/>
                  </a:lnTo>
                  <a:lnTo>
                    <a:pt x="29" y="447"/>
                  </a:lnTo>
                  <a:lnTo>
                    <a:pt x="44" y="434"/>
                  </a:lnTo>
                  <a:lnTo>
                    <a:pt x="62" y="425"/>
                  </a:lnTo>
                  <a:lnTo>
                    <a:pt x="71" y="421"/>
                  </a:lnTo>
                  <a:lnTo>
                    <a:pt x="81" y="420"/>
                  </a:lnTo>
                  <a:lnTo>
                    <a:pt x="91" y="418"/>
                  </a:lnTo>
                  <a:lnTo>
                    <a:pt x="101" y="418"/>
                  </a:lnTo>
                  <a:lnTo>
                    <a:pt x="896" y="418"/>
                  </a:lnTo>
                  <a:lnTo>
                    <a:pt x="628" y="153"/>
                  </a:lnTo>
                  <a:lnTo>
                    <a:pt x="628" y="153"/>
                  </a:lnTo>
                  <a:lnTo>
                    <a:pt x="616" y="138"/>
                  </a:lnTo>
                  <a:lnTo>
                    <a:pt x="608" y="124"/>
                  </a:lnTo>
                  <a:lnTo>
                    <a:pt x="603" y="106"/>
                  </a:lnTo>
                  <a:lnTo>
                    <a:pt x="601" y="90"/>
                  </a:lnTo>
                  <a:lnTo>
                    <a:pt x="603" y="73"/>
                  </a:lnTo>
                  <a:lnTo>
                    <a:pt x="608" y="55"/>
                  </a:lnTo>
                  <a:lnTo>
                    <a:pt x="616" y="41"/>
                  </a:lnTo>
                  <a:lnTo>
                    <a:pt x="628" y="26"/>
                  </a:lnTo>
                  <a:lnTo>
                    <a:pt x="628" y="26"/>
                  </a:lnTo>
                  <a:lnTo>
                    <a:pt x="642" y="15"/>
                  </a:lnTo>
                  <a:lnTo>
                    <a:pt x="658" y="7"/>
                  </a:lnTo>
                  <a:lnTo>
                    <a:pt x="675" y="2"/>
                  </a:lnTo>
                  <a:lnTo>
                    <a:pt x="693" y="0"/>
                  </a:lnTo>
                  <a:lnTo>
                    <a:pt x="709" y="2"/>
                  </a:lnTo>
                  <a:lnTo>
                    <a:pt x="727" y="7"/>
                  </a:lnTo>
                  <a:lnTo>
                    <a:pt x="741" y="15"/>
                  </a:lnTo>
                  <a:lnTo>
                    <a:pt x="756" y="26"/>
                  </a:lnTo>
                  <a:lnTo>
                    <a:pt x="1190" y="455"/>
                  </a:lnTo>
                  <a:lnTo>
                    <a:pt x="1190" y="455"/>
                  </a:lnTo>
                  <a:lnTo>
                    <a:pt x="1202" y="468"/>
                  </a:lnTo>
                  <a:lnTo>
                    <a:pt x="1210" y="485"/>
                  </a:lnTo>
                  <a:lnTo>
                    <a:pt x="1215" y="501"/>
                  </a:lnTo>
                  <a:lnTo>
                    <a:pt x="1216" y="519"/>
                  </a:lnTo>
                  <a:lnTo>
                    <a:pt x="1215" y="535"/>
                  </a:lnTo>
                  <a:lnTo>
                    <a:pt x="1210" y="551"/>
                  </a:lnTo>
                  <a:lnTo>
                    <a:pt x="1202" y="568"/>
                  </a:lnTo>
                  <a:lnTo>
                    <a:pt x="1190" y="581"/>
                  </a:lnTo>
                  <a:lnTo>
                    <a:pt x="756" y="1010"/>
                  </a:lnTo>
                  <a:lnTo>
                    <a:pt x="756" y="1010"/>
                  </a:lnTo>
                  <a:lnTo>
                    <a:pt x="741" y="1021"/>
                  </a:lnTo>
                  <a:lnTo>
                    <a:pt x="727" y="1029"/>
                  </a:lnTo>
                  <a:lnTo>
                    <a:pt x="709" y="1034"/>
                  </a:lnTo>
                  <a:lnTo>
                    <a:pt x="693" y="1036"/>
                  </a:lnTo>
                  <a:lnTo>
                    <a:pt x="675" y="1034"/>
                  </a:lnTo>
                  <a:lnTo>
                    <a:pt x="658" y="1029"/>
                  </a:lnTo>
                  <a:lnTo>
                    <a:pt x="642" y="1021"/>
                  </a:lnTo>
                  <a:lnTo>
                    <a:pt x="628" y="1010"/>
                  </a:lnTo>
                  <a:lnTo>
                    <a:pt x="628" y="1010"/>
                  </a:lnTo>
                  <a:close/>
                </a:path>
              </a:pathLst>
            </a:custGeom>
            <a:grpFill/>
            <a:ln w="9525">
              <a:noFill/>
              <a:round/>
              <a:headEnd/>
              <a:tailEnd/>
            </a:ln>
          </p:spPr>
          <p:txBody>
            <a:bodyPr vert="horz" wrap="square" lIns="107030" tIns="53515" rIns="107030" bIns="53515" numCol="1" anchor="t" anchorCtr="0" compatLnSpc="1">
              <a:prstTxWarp prst="textNoShape">
                <a:avLst/>
              </a:prstTxWarp>
            </a:bodyPr>
            <a:lstStyle/>
            <a:p>
              <a:endParaRPr lang="en-GB" sz="2557">
                <a:latin typeface="+mj-lt"/>
              </a:endParaRPr>
            </a:p>
          </p:txBody>
        </p:sp>
      </p:grpSp>
      <p:sp>
        <p:nvSpPr>
          <p:cNvPr id="5" name="図プレースホルダー 4">
            <a:extLst>
              <a:ext uri="{FF2B5EF4-FFF2-40B4-BE49-F238E27FC236}">
                <a16:creationId xmlns:a16="http://schemas.microsoft.com/office/drawing/2014/main" id="{B66EBC97-904B-2A4A-9D86-CBD284F663A3}"/>
              </a:ext>
            </a:extLst>
          </p:cNvPr>
          <p:cNvSpPr>
            <a:spLocks noGrp="1"/>
          </p:cNvSpPr>
          <p:nvPr>
            <p:ph type="pic" sz="quarter" idx="13" hasCustomPrompt="1"/>
          </p:nvPr>
        </p:nvSpPr>
        <p:spPr>
          <a:xfrm>
            <a:off x="677629" y="1716727"/>
            <a:ext cx="4686300" cy="2586567"/>
          </a:xfrm>
          <a:prstGeom prst="rect">
            <a:avLst/>
          </a:prstGeom>
          <a:solidFill>
            <a:schemeClr val="bg1">
              <a:lumMod val="95000"/>
            </a:schemeClr>
          </a:solidFill>
          <a:ln>
            <a:solidFill>
              <a:schemeClr val="accent5"/>
            </a:solidFill>
            <a:prstDash val="sysDash"/>
          </a:ln>
        </p:spPr>
        <p:txBody>
          <a:bodyPr anchor="ctr"/>
          <a:lstStyle>
            <a:lvl1pPr marL="0" indent="0" algn="ctr">
              <a:buNone/>
              <a:defRPr sz="1200">
                <a:solidFill>
                  <a:schemeClr val="accent5"/>
                </a:solidFill>
              </a:defRPr>
            </a:lvl1pPr>
          </a:lstStyle>
          <a:p>
            <a:r>
              <a:rPr kumimoji="1" lang="ja-JP" altLang="en-US"/>
              <a:t>ドラック</a:t>
            </a:r>
            <a:r>
              <a:rPr kumimoji="1" lang="en-US" altLang="ja-JP"/>
              <a:t>&amp;</a:t>
            </a:r>
            <a:r>
              <a:rPr kumimoji="1" lang="ja-JP" altLang="en-US"/>
              <a:t>ドロップもしくはアイコンから画像を追加</a:t>
            </a:r>
          </a:p>
        </p:txBody>
      </p:sp>
      <p:sp>
        <p:nvSpPr>
          <p:cNvPr id="51" name="図プレースホルダー 4">
            <a:extLst>
              <a:ext uri="{FF2B5EF4-FFF2-40B4-BE49-F238E27FC236}">
                <a16:creationId xmlns:a16="http://schemas.microsoft.com/office/drawing/2014/main" id="{313DBE88-3E37-1948-90E6-30EC738EA3C5}"/>
              </a:ext>
            </a:extLst>
          </p:cNvPr>
          <p:cNvSpPr>
            <a:spLocks noGrp="1"/>
          </p:cNvSpPr>
          <p:nvPr>
            <p:ph type="pic" sz="quarter" idx="14" hasCustomPrompt="1"/>
          </p:nvPr>
        </p:nvSpPr>
        <p:spPr>
          <a:xfrm>
            <a:off x="6870815" y="1707893"/>
            <a:ext cx="4686300" cy="2586567"/>
          </a:xfrm>
          <a:prstGeom prst="rect">
            <a:avLst/>
          </a:prstGeom>
          <a:solidFill>
            <a:schemeClr val="bg1">
              <a:lumMod val="95000"/>
            </a:schemeClr>
          </a:solidFill>
          <a:ln>
            <a:solidFill>
              <a:schemeClr val="accent5"/>
            </a:solidFill>
            <a:prstDash val="sysDash"/>
          </a:ln>
        </p:spPr>
        <p:txBody>
          <a:bodyPr anchor="ctr"/>
          <a:lstStyle>
            <a:lvl1pPr marL="0" indent="0" algn="ctr">
              <a:buNone/>
              <a:defRPr sz="1200">
                <a:solidFill>
                  <a:schemeClr val="accent5"/>
                </a:solidFill>
              </a:defRPr>
            </a:lvl1pPr>
          </a:lstStyle>
          <a:p>
            <a:r>
              <a:rPr kumimoji="1" lang="ja-JP" altLang="en-US"/>
              <a:t>ドラック</a:t>
            </a:r>
            <a:r>
              <a:rPr kumimoji="1" lang="en-US" altLang="ja-JP"/>
              <a:t>&amp;</a:t>
            </a:r>
            <a:r>
              <a:rPr kumimoji="1" lang="ja-JP" altLang="en-US"/>
              <a:t>ドロップもしくはアイコンから画像を追加</a:t>
            </a:r>
          </a:p>
        </p:txBody>
      </p:sp>
      <p:sp>
        <p:nvSpPr>
          <p:cNvPr id="21" name="Sommaire">
            <a:extLst>
              <a:ext uri="{FF2B5EF4-FFF2-40B4-BE49-F238E27FC236}">
                <a16:creationId xmlns:a16="http://schemas.microsoft.com/office/drawing/2014/main" id="{86D4BC52-69B3-3C4B-8B5B-C89C7088FFC0}"/>
              </a:ext>
            </a:extLst>
          </p:cNvPr>
          <p:cNvSpPr>
            <a:spLocks noGrp="1"/>
          </p:cNvSpPr>
          <p:nvPr>
            <p:ph type="title" hasCustomPrompt="1"/>
          </p:nvPr>
        </p:nvSpPr>
        <p:spPr>
          <a:xfrm>
            <a:off x="365195" y="428780"/>
            <a:ext cx="11461612" cy="449643"/>
          </a:xfrm>
          <a:prstGeom prst="rect">
            <a:avLst/>
          </a:prstGeom>
        </p:spPr>
        <p:txBody>
          <a:bodyPr lIns="0" tIns="0" rIns="0" bIns="0" anchor="t"/>
          <a:lstStyle>
            <a:lvl1pPr algn="l">
              <a:defRPr sz="2933">
                <a:solidFill>
                  <a:srgbClr val="00008F"/>
                </a:solidFill>
                <a:latin typeface="+mj-lt"/>
              </a:defRPr>
            </a:lvl1pPr>
          </a:lstStyle>
          <a:p>
            <a:r>
              <a:rPr lang="ja-JP" altLang="en-US" noProof="0"/>
              <a:t>ショルダータイトル</a:t>
            </a:r>
            <a:endParaRPr lang="en-GB" noProof="0"/>
          </a:p>
        </p:txBody>
      </p:sp>
      <p:pic>
        <p:nvPicPr>
          <p:cNvPr id="22" name="Logo AXA" descr="\\Mac\AllFiles\Volumes\DOSSIERS EN COURS\17_1098 AXA_Creation_gabarits\elements\png\new_logo_axa_rgb.png">
            <a:extLst>
              <a:ext uri="{FF2B5EF4-FFF2-40B4-BE49-F238E27FC236}">
                <a16:creationId xmlns:a16="http://schemas.microsoft.com/office/drawing/2014/main" id="{CD1AC71A-973A-B143-90EA-50CE5C368944}"/>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1637032" y="6302818"/>
            <a:ext cx="279961" cy="280069"/>
          </a:xfrm>
          <a:prstGeom prst="rect">
            <a:avLst/>
          </a:prstGeom>
          <a:noFill/>
          <a:ln w="9525">
            <a:noFill/>
            <a:miter lim="800000"/>
            <a:headEnd/>
            <a:tailEnd/>
          </a:ln>
        </p:spPr>
      </p:pic>
      <p:sp>
        <p:nvSpPr>
          <p:cNvPr id="20" name="テキスト プレースホルダー 2">
            <a:extLst>
              <a:ext uri="{FF2B5EF4-FFF2-40B4-BE49-F238E27FC236}">
                <a16:creationId xmlns:a16="http://schemas.microsoft.com/office/drawing/2014/main" id="{A871569D-A0B9-2E49-A643-7B698935842D}"/>
              </a:ext>
            </a:extLst>
          </p:cNvPr>
          <p:cNvSpPr>
            <a:spLocks noGrp="1"/>
          </p:cNvSpPr>
          <p:nvPr>
            <p:ph type="body" sz="quarter" idx="15" hasCustomPrompt="1"/>
          </p:nvPr>
        </p:nvSpPr>
        <p:spPr>
          <a:xfrm>
            <a:off x="686395" y="4303294"/>
            <a:ext cx="4686300" cy="575733"/>
          </a:xfrm>
          <a:prstGeom prst="rect">
            <a:avLst/>
          </a:prstGeom>
        </p:spPr>
        <p:txBody>
          <a:bodyPr lIns="0" tIns="0" rIns="0" bIns="0" anchor="ctr" anchorCtr="0"/>
          <a:lstStyle>
            <a:lvl1pPr marL="0" marR="0" indent="0" algn="l" defTabSz="1087622" rtl="0" eaLnBrk="1" fontAlgn="base" latinLnBrk="0" hangingPunct="1">
              <a:lnSpc>
                <a:spcPct val="100000"/>
              </a:lnSpc>
              <a:spcBef>
                <a:spcPct val="20000"/>
              </a:spcBef>
              <a:spcAft>
                <a:spcPct val="0"/>
              </a:spcAft>
              <a:buClrTx/>
              <a:buSzTx/>
              <a:buFont typeface="Arial" charset="0"/>
              <a:buNone/>
              <a:tabLst/>
              <a:defRPr sz="1333">
                <a:solidFill>
                  <a:schemeClr val="tx1"/>
                </a:solidFill>
              </a:defRPr>
            </a:lvl1pPr>
          </a:lstStyle>
          <a:p>
            <a:pPr marL="0" marR="0" lvl="0" indent="0" algn="l" defTabSz="1087622" rtl="0" eaLnBrk="1" fontAlgn="base" latinLnBrk="0" hangingPunct="1">
              <a:lnSpc>
                <a:spcPct val="100000"/>
              </a:lnSpc>
              <a:spcBef>
                <a:spcPct val="20000"/>
              </a:spcBef>
              <a:spcAft>
                <a:spcPct val="0"/>
              </a:spcAft>
              <a:buClrTx/>
              <a:buSzTx/>
              <a:buFont typeface="Arial" charset="0"/>
              <a:buNone/>
              <a:tabLst/>
              <a:defRPr/>
            </a:pPr>
            <a:r>
              <a:rPr lang="ja-JP" altLang="en-US" sz="1333"/>
              <a:t>ビフォー・アフターであったり、競合との対比であったり比較構造にすることで説明しやすいものは多いです。</a:t>
            </a:r>
          </a:p>
        </p:txBody>
      </p:sp>
      <p:sp>
        <p:nvSpPr>
          <p:cNvPr id="24" name="テキスト プレースホルダー 5">
            <a:extLst>
              <a:ext uri="{FF2B5EF4-FFF2-40B4-BE49-F238E27FC236}">
                <a16:creationId xmlns:a16="http://schemas.microsoft.com/office/drawing/2014/main" id="{24B46906-1928-B54B-8EE2-11ED34329203}"/>
              </a:ext>
            </a:extLst>
          </p:cNvPr>
          <p:cNvSpPr>
            <a:spLocks noGrp="1"/>
          </p:cNvSpPr>
          <p:nvPr>
            <p:ph type="body" sz="quarter" idx="17" hasCustomPrompt="1"/>
          </p:nvPr>
        </p:nvSpPr>
        <p:spPr>
          <a:xfrm>
            <a:off x="685801" y="4916073"/>
            <a:ext cx="4686300" cy="476249"/>
          </a:xfrm>
          <a:prstGeom prst="rect">
            <a:avLst/>
          </a:prstGeom>
        </p:spPr>
        <p:txBody>
          <a:bodyPr lIns="0" tIns="0" rIns="0" bIns="0"/>
          <a:lstStyle>
            <a:lvl1pPr marL="0" marR="0" indent="0" algn="l" defTabSz="1087622" rtl="0" eaLnBrk="1" fontAlgn="base" latinLnBrk="0" hangingPunct="1">
              <a:lnSpc>
                <a:spcPct val="100000"/>
              </a:lnSpc>
              <a:spcBef>
                <a:spcPct val="20000"/>
              </a:spcBef>
              <a:spcAft>
                <a:spcPct val="0"/>
              </a:spcAft>
              <a:buClrTx/>
              <a:buSzTx/>
              <a:buFont typeface="Arial" charset="0"/>
              <a:buNone/>
              <a:tabLst/>
              <a:defRPr sz="1067">
                <a:solidFill>
                  <a:schemeClr val="tx1"/>
                </a:solidFill>
              </a:defRPr>
            </a:lvl1pPr>
            <a:lvl2pPr>
              <a:defRPr sz="1067"/>
            </a:lvl2pPr>
            <a:lvl3pPr>
              <a:defRPr sz="1067"/>
            </a:lvl3pPr>
            <a:lvl4pPr>
              <a:defRPr sz="1067"/>
            </a:lvl4pPr>
            <a:lvl5pPr>
              <a:defRPr sz="1067"/>
            </a:lvl5pPr>
          </a:lstStyle>
          <a:p>
            <a:pPr marL="0" marR="0" lvl="0" indent="0" algn="l" defTabSz="1087622" rtl="0" eaLnBrk="1" fontAlgn="base" latinLnBrk="0" hangingPunct="1">
              <a:lnSpc>
                <a:spcPct val="100000"/>
              </a:lnSpc>
              <a:spcBef>
                <a:spcPct val="20000"/>
              </a:spcBef>
              <a:spcAft>
                <a:spcPct val="0"/>
              </a:spcAft>
              <a:buClrTx/>
              <a:buSzTx/>
              <a:buFont typeface="Arial" charset="0"/>
              <a:buNone/>
              <a:tabLst/>
              <a:defRPr/>
            </a:pPr>
            <a:r>
              <a:rPr lang="en-US" altLang="ja-JP" sz="1067"/>
              <a:t>※</a:t>
            </a:r>
            <a:r>
              <a:rPr lang="ja-JP" altLang="en-US" sz="1067"/>
              <a:t>注意書きの体裁は少し級数を下げておきます。注意書きの体裁は少し級数を下げておきます。</a:t>
            </a:r>
          </a:p>
        </p:txBody>
      </p:sp>
      <p:sp>
        <p:nvSpPr>
          <p:cNvPr id="25" name="テキスト プレースホルダー 2">
            <a:extLst>
              <a:ext uri="{FF2B5EF4-FFF2-40B4-BE49-F238E27FC236}">
                <a16:creationId xmlns:a16="http://schemas.microsoft.com/office/drawing/2014/main" id="{4FAF8492-1544-BE4A-AEA8-765DADD9E750}"/>
              </a:ext>
            </a:extLst>
          </p:cNvPr>
          <p:cNvSpPr>
            <a:spLocks noGrp="1"/>
          </p:cNvSpPr>
          <p:nvPr>
            <p:ph type="body" sz="quarter" idx="18" hasCustomPrompt="1"/>
          </p:nvPr>
        </p:nvSpPr>
        <p:spPr>
          <a:xfrm>
            <a:off x="6870815" y="4303294"/>
            <a:ext cx="4686300" cy="575733"/>
          </a:xfrm>
          <a:prstGeom prst="rect">
            <a:avLst/>
          </a:prstGeom>
        </p:spPr>
        <p:txBody>
          <a:bodyPr lIns="0" tIns="0" rIns="0" bIns="0" anchor="ctr" anchorCtr="0"/>
          <a:lstStyle>
            <a:lvl1pPr marL="0" marR="0" indent="0" algn="l" defTabSz="1087622" rtl="0" eaLnBrk="1" fontAlgn="base" latinLnBrk="0" hangingPunct="1">
              <a:lnSpc>
                <a:spcPct val="100000"/>
              </a:lnSpc>
              <a:spcBef>
                <a:spcPct val="20000"/>
              </a:spcBef>
              <a:spcAft>
                <a:spcPct val="0"/>
              </a:spcAft>
              <a:buClrTx/>
              <a:buSzTx/>
              <a:buFont typeface="Arial" charset="0"/>
              <a:buNone/>
              <a:tabLst/>
              <a:defRPr sz="1333">
                <a:solidFill>
                  <a:schemeClr val="tx1"/>
                </a:solidFill>
              </a:defRPr>
            </a:lvl1pPr>
          </a:lstStyle>
          <a:p>
            <a:pPr marL="0" marR="0" lvl="0" indent="0" algn="l" defTabSz="1087622" rtl="0" eaLnBrk="1" fontAlgn="base" latinLnBrk="0" hangingPunct="1">
              <a:lnSpc>
                <a:spcPct val="100000"/>
              </a:lnSpc>
              <a:spcBef>
                <a:spcPct val="20000"/>
              </a:spcBef>
              <a:spcAft>
                <a:spcPct val="0"/>
              </a:spcAft>
              <a:buClrTx/>
              <a:buSzTx/>
              <a:buFont typeface="Arial" charset="0"/>
              <a:buNone/>
              <a:tabLst/>
              <a:defRPr/>
            </a:pPr>
            <a:r>
              <a:rPr lang="ja-JP" altLang="en-US" sz="1333"/>
              <a:t>ビフォー・アフターであったり、競合との対比であったり比較構造にすることで説明しやすいものは多いです。</a:t>
            </a:r>
          </a:p>
        </p:txBody>
      </p:sp>
      <p:sp>
        <p:nvSpPr>
          <p:cNvPr id="26" name="テキスト プレースホルダー 5">
            <a:extLst>
              <a:ext uri="{FF2B5EF4-FFF2-40B4-BE49-F238E27FC236}">
                <a16:creationId xmlns:a16="http://schemas.microsoft.com/office/drawing/2014/main" id="{EC4294AA-7029-A847-94CE-11E968AC561C}"/>
              </a:ext>
            </a:extLst>
          </p:cNvPr>
          <p:cNvSpPr>
            <a:spLocks noGrp="1"/>
          </p:cNvSpPr>
          <p:nvPr>
            <p:ph type="body" sz="quarter" idx="19" hasCustomPrompt="1"/>
          </p:nvPr>
        </p:nvSpPr>
        <p:spPr>
          <a:xfrm>
            <a:off x="6870221" y="4916073"/>
            <a:ext cx="4686300" cy="476249"/>
          </a:xfrm>
          <a:prstGeom prst="rect">
            <a:avLst/>
          </a:prstGeom>
        </p:spPr>
        <p:txBody>
          <a:bodyPr lIns="0" tIns="0" rIns="0" bIns="0"/>
          <a:lstStyle>
            <a:lvl1pPr marL="0" marR="0" indent="0" algn="l" defTabSz="1087622" rtl="0" eaLnBrk="1" fontAlgn="base" latinLnBrk="0" hangingPunct="1">
              <a:lnSpc>
                <a:spcPct val="100000"/>
              </a:lnSpc>
              <a:spcBef>
                <a:spcPct val="20000"/>
              </a:spcBef>
              <a:spcAft>
                <a:spcPct val="0"/>
              </a:spcAft>
              <a:buClrTx/>
              <a:buSzTx/>
              <a:buFont typeface="Arial" charset="0"/>
              <a:buNone/>
              <a:tabLst/>
              <a:defRPr sz="1067">
                <a:solidFill>
                  <a:schemeClr val="tx1"/>
                </a:solidFill>
              </a:defRPr>
            </a:lvl1pPr>
            <a:lvl2pPr>
              <a:defRPr sz="1067"/>
            </a:lvl2pPr>
            <a:lvl3pPr>
              <a:defRPr sz="1067"/>
            </a:lvl3pPr>
            <a:lvl4pPr>
              <a:defRPr sz="1067"/>
            </a:lvl4pPr>
            <a:lvl5pPr>
              <a:defRPr sz="1067"/>
            </a:lvl5pPr>
          </a:lstStyle>
          <a:p>
            <a:pPr marL="0" marR="0" lvl="0" indent="0" algn="l" defTabSz="1087622" rtl="0" eaLnBrk="1" fontAlgn="base" latinLnBrk="0" hangingPunct="1">
              <a:lnSpc>
                <a:spcPct val="100000"/>
              </a:lnSpc>
              <a:spcBef>
                <a:spcPct val="20000"/>
              </a:spcBef>
              <a:spcAft>
                <a:spcPct val="0"/>
              </a:spcAft>
              <a:buClrTx/>
              <a:buSzTx/>
              <a:buFont typeface="Arial" charset="0"/>
              <a:buNone/>
              <a:tabLst/>
              <a:defRPr/>
            </a:pPr>
            <a:r>
              <a:rPr lang="en-US" altLang="ja-JP" sz="1067"/>
              <a:t>※</a:t>
            </a:r>
            <a:r>
              <a:rPr lang="ja-JP" altLang="en-US" sz="1067"/>
              <a:t>注意書きの体裁は少し級数を下げておきます。注意書きの体裁は少し級数を下げておきます。</a:t>
            </a:r>
          </a:p>
        </p:txBody>
      </p:sp>
      <p:sp>
        <p:nvSpPr>
          <p:cNvPr id="27" name="テキスト プレースホルダー 7">
            <a:extLst>
              <a:ext uri="{FF2B5EF4-FFF2-40B4-BE49-F238E27FC236}">
                <a16:creationId xmlns:a16="http://schemas.microsoft.com/office/drawing/2014/main" id="{BE2B2A71-F220-2A46-BC7E-83A83F2364C0}"/>
              </a:ext>
            </a:extLst>
          </p:cNvPr>
          <p:cNvSpPr>
            <a:spLocks noGrp="1"/>
          </p:cNvSpPr>
          <p:nvPr>
            <p:ph type="body" sz="quarter" idx="20" hasCustomPrompt="1"/>
          </p:nvPr>
        </p:nvSpPr>
        <p:spPr>
          <a:xfrm>
            <a:off x="677628" y="5602215"/>
            <a:ext cx="10878893" cy="450851"/>
          </a:xfrm>
          <a:prstGeom prst="rect">
            <a:avLst/>
          </a:prstGeom>
        </p:spPr>
        <p:txBody>
          <a:bodyPr lIns="0" tIns="0" rIns="0" bIns="0" anchor="ctr" anchorCtr="1"/>
          <a:lstStyle>
            <a:lvl1pPr marL="0" marR="0" indent="0" algn="ctr" defTabSz="1087622" rtl="0" eaLnBrk="1" fontAlgn="base" latinLnBrk="0" hangingPunct="1">
              <a:lnSpc>
                <a:spcPct val="100000"/>
              </a:lnSpc>
              <a:spcBef>
                <a:spcPct val="20000"/>
              </a:spcBef>
              <a:spcAft>
                <a:spcPct val="0"/>
              </a:spcAft>
              <a:buClrTx/>
              <a:buSzTx/>
              <a:buFont typeface="Arial" charset="0"/>
              <a:buNone/>
              <a:tabLst/>
              <a:defRPr sz="2400">
                <a:solidFill>
                  <a:schemeClr val="tx1"/>
                </a:solidFill>
              </a:defRPr>
            </a:lvl1pPr>
          </a:lstStyle>
          <a:p>
            <a:pPr marL="0" marR="0" lvl="0" indent="0" algn="l" defTabSz="1087622" rtl="0" eaLnBrk="1" fontAlgn="base" latinLnBrk="0" hangingPunct="1">
              <a:lnSpc>
                <a:spcPct val="100000"/>
              </a:lnSpc>
              <a:spcBef>
                <a:spcPct val="20000"/>
              </a:spcBef>
              <a:spcAft>
                <a:spcPct val="0"/>
              </a:spcAft>
              <a:buClrTx/>
              <a:buSzTx/>
              <a:buFont typeface="Arial" charset="0"/>
              <a:buNone/>
              <a:tabLst/>
              <a:defRPr/>
            </a:pPr>
            <a:r>
              <a:rPr lang="ja-JP" altLang="en-US" sz="2400"/>
              <a:t>下にポイントを書くことで分かりやすくなります</a:t>
            </a:r>
            <a:endParaRPr lang="en-US" altLang="ja-JP" sz="2400"/>
          </a:p>
        </p:txBody>
      </p:sp>
      <p:sp>
        <p:nvSpPr>
          <p:cNvPr id="28" name="テキスト プレースホルダー 9">
            <a:extLst>
              <a:ext uri="{FF2B5EF4-FFF2-40B4-BE49-F238E27FC236}">
                <a16:creationId xmlns:a16="http://schemas.microsoft.com/office/drawing/2014/main" id="{2FE86CA6-5C56-1D4B-980E-E79D8A68A1F9}"/>
              </a:ext>
            </a:extLst>
          </p:cNvPr>
          <p:cNvSpPr>
            <a:spLocks noGrp="1"/>
          </p:cNvSpPr>
          <p:nvPr>
            <p:ph type="body" sz="quarter" idx="21" hasCustomPrompt="1"/>
          </p:nvPr>
        </p:nvSpPr>
        <p:spPr>
          <a:xfrm>
            <a:off x="686395" y="1267084"/>
            <a:ext cx="4677533" cy="449643"/>
          </a:xfrm>
          <a:prstGeom prst="rect">
            <a:avLst/>
          </a:prstGeom>
        </p:spPr>
        <p:txBody>
          <a:bodyPr lIns="0" tIns="0" rIns="0" bIns="0" anchor="ctr" anchorCtr="0"/>
          <a:lstStyle>
            <a:lvl1pPr marL="0" indent="0">
              <a:buNone/>
              <a:defRPr>
                <a:solidFill>
                  <a:schemeClr val="tx2"/>
                </a:solidFill>
              </a:defRPr>
            </a:lvl1pPr>
          </a:lstStyle>
          <a:p>
            <a:pPr lvl="0"/>
            <a:r>
              <a:rPr kumimoji="1" lang="ja-JP" altLang="en-US"/>
              <a:t>比較</a:t>
            </a:r>
            <a:r>
              <a:rPr kumimoji="1" lang="en-US" altLang="ja-JP"/>
              <a:t>A</a:t>
            </a:r>
            <a:endParaRPr kumimoji="1" lang="ja-JP" altLang="en-US"/>
          </a:p>
        </p:txBody>
      </p:sp>
      <p:sp>
        <p:nvSpPr>
          <p:cNvPr id="29" name="テキスト プレースホルダー 9">
            <a:extLst>
              <a:ext uri="{FF2B5EF4-FFF2-40B4-BE49-F238E27FC236}">
                <a16:creationId xmlns:a16="http://schemas.microsoft.com/office/drawing/2014/main" id="{6A338E17-8ACB-6244-996D-4FFE8A66D93E}"/>
              </a:ext>
            </a:extLst>
          </p:cNvPr>
          <p:cNvSpPr>
            <a:spLocks noGrp="1"/>
          </p:cNvSpPr>
          <p:nvPr>
            <p:ph type="body" sz="quarter" idx="22" hasCustomPrompt="1"/>
          </p:nvPr>
        </p:nvSpPr>
        <p:spPr>
          <a:xfrm>
            <a:off x="6870220" y="1239727"/>
            <a:ext cx="4677533" cy="449643"/>
          </a:xfrm>
          <a:prstGeom prst="rect">
            <a:avLst/>
          </a:prstGeom>
        </p:spPr>
        <p:txBody>
          <a:bodyPr lIns="0" tIns="0" rIns="0" bIns="0" anchor="ctr" anchorCtr="0"/>
          <a:lstStyle>
            <a:lvl1pPr marL="0" indent="0">
              <a:buNone/>
              <a:defRPr>
                <a:solidFill>
                  <a:schemeClr val="tx2"/>
                </a:solidFill>
              </a:defRPr>
            </a:lvl1pPr>
          </a:lstStyle>
          <a:p>
            <a:pPr lvl="0"/>
            <a:r>
              <a:rPr kumimoji="1" lang="ja-JP" altLang="en-US"/>
              <a:t>比較</a:t>
            </a:r>
            <a:r>
              <a:rPr kumimoji="1" lang="en-US" altLang="ja-JP"/>
              <a:t>B</a:t>
            </a:r>
            <a:endParaRPr kumimoji="1" lang="ja-JP" altLang="en-US"/>
          </a:p>
        </p:txBody>
      </p:sp>
    </p:spTree>
    <p:extLst>
      <p:ext uri="{BB962C8B-B14F-4D97-AF65-F5344CB8AC3E}">
        <p14:creationId xmlns:p14="http://schemas.microsoft.com/office/powerpoint/2010/main" val="481112021"/>
      </p:ext>
    </p:extLst>
  </p:cSld>
  <p:clrMapOvr>
    <a:masterClrMapping/>
  </p:clrMapOvr>
  <p:extLst>
    <p:ext uri="{DCECCB84-F9BA-43D5-87BE-67443E8EF086}">
      <p15:sldGuideLst xmlns:p15="http://schemas.microsoft.com/office/powerpoint/2012/main"/>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2_Table des matières">
    <p:spTree>
      <p:nvGrpSpPr>
        <p:cNvPr id="1" name=""/>
        <p:cNvGrpSpPr/>
        <p:nvPr/>
      </p:nvGrpSpPr>
      <p:grpSpPr>
        <a:xfrm>
          <a:off x="0" y="0"/>
          <a:ext cx="0" cy="0"/>
          <a:chOff x="0" y="0"/>
          <a:chExt cx="0" cy="0"/>
        </a:xfrm>
      </p:grpSpPr>
      <p:sp>
        <p:nvSpPr>
          <p:cNvPr id="11" name="Sommaire"/>
          <p:cNvSpPr>
            <a:spLocks noGrp="1"/>
          </p:cNvSpPr>
          <p:nvPr>
            <p:ph type="title"/>
          </p:nvPr>
        </p:nvSpPr>
        <p:spPr>
          <a:xfrm>
            <a:off x="312000" y="274638"/>
            <a:ext cx="11760000" cy="470429"/>
          </a:xfrm>
          <a:prstGeom prst="rect">
            <a:avLst/>
          </a:prstGeom>
        </p:spPr>
        <p:txBody>
          <a:bodyPr lIns="0" tIns="0" rIns="0" bIns="0" anchor="ctr">
            <a:noAutofit/>
          </a:bodyPr>
          <a:lstStyle>
            <a:lvl1pPr algn="l">
              <a:defRPr sz="3200">
                <a:solidFill>
                  <a:schemeClr val="accent3"/>
                </a:solidFill>
                <a:latin typeface="Meiryo UI" panose="020B0604030504040204" pitchFamily="50" charset="-128"/>
                <a:cs typeface="Arial" pitchFamily="34" charset="0"/>
              </a:defRPr>
            </a:lvl1pPr>
          </a:lstStyle>
          <a:p>
            <a:r>
              <a:rPr lang="fr-FR" noProof="0"/>
              <a:t>Modifiez le style du titre</a:t>
            </a:r>
          </a:p>
        </p:txBody>
      </p:sp>
      <p:sp>
        <p:nvSpPr>
          <p:cNvPr id="12" name="Espace réservé du texte 4"/>
          <p:cNvSpPr>
            <a:spLocks noGrp="1"/>
          </p:cNvSpPr>
          <p:nvPr>
            <p:ph type="body" sz="quarter" idx="11"/>
          </p:nvPr>
        </p:nvSpPr>
        <p:spPr>
          <a:xfrm>
            <a:off x="311999" y="762274"/>
            <a:ext cx="11760000" cy="380727"/>
          </a:xfrm>
          <a:prstGeom prst="rect">
            <a:avLst/>
          </a:prstGeom>
        </p:spPr>
        <p:txBody>
          <a:bodyPr lIns="0" tIns="0" rIns="0" bIns="0" anchor="ctr">
            <a:noAutofit/>
          </a:bodyPr>
          <a:lstStyle>
            <a:lvl1pPr marL="0" indent="0">
              <a:buNone/>
              <a:defRPr sz="2400" baseline="0">
                <a:solidFill>
                  <a:schemeClr val="tx1"/>
                </a:solidFill>
                <a:latin typeface="Meiryo UI" panose="020B0604030504040204" pitchFamily="50" charset="-128"/>
                <a:cs typeface="Arial" pitchFamily="34" charset="0"/>
              </a:defRPr>
            </a:lvl1pPr>
          </a:lstStyle>
          <a:p>
            <a:pPr lvl="0"/>
            <a:r>
              <a:rPr lang="fr-FR" noProof="0"/>
              <a:t>Modifiez les styles du texte du masque</a:t>
            </a:r>
          </a:p>
        </p:txBody>
      </p:sp>
      <p:sp>
        <p:nvSpPr>
          <p:cNvPr id="7" name="Espace réservé du texte 2"/>
          <p:cNvSpPr>
            <a:spLocks noGrp="1"/>
          </p:cNvSpPr>
          <p:nvPr>
            <p:ph type="body" sz="quarter" idx="12"/>
          </p:nvPr>
        </p:nvSpPr>
        <p:spPr>
          <a:xfrm>
            <a:off x="2393428" y="1527083"/>
            <a:ext cx="7680000" cy="4368751"/>
          </a:xfrm>
          <a:prstGeom prst="rect">
            <a:avLst/>
          </a:prstGeom>
        </p:spPr>
        <p:txBody>
          <a:bodyPr lIns="0" tIns="0" rIns="0" bIns="0"/>
          <a:lstStyle>
            <a:lvl1pPr marL="1079473" indent="-1079473">
              <a:buClr>
                <a:schemeClr val="accent3"/>
              </a:buClr>
              <a:buFont typeface="+mj-lt"/>
              <a:buAutoNum type="arabicPeriod"/>
              <a:defRPr sz="2133">
                <a:latin typeface="Meiryo UI" panose="020B0604030504040204" pitchFamily="50" charset="-128"/>
              </a:defRPr>
            </a:lvl1pPr>
            <a:lvl2pPr>
              <a:defRPr sz="2400">
                <a:latin typeface="+mn-lt"/>
              </a:defRPr>
            </a:lvl2pPr>
            <a:lvl3pPr>
              <a:defRPr sz="2400">
                <a:latin typeface="+mn-lt"/>
              </a:defRPr>
            </a:lvl3pPr>
            <a:lvl4pPr>
              <a:defRPr sz="2400">
                <a:latin typeface="+mn-lt"/>
              </a:defRPr>
            </a:lvl4pPr>
            <a:lvl5pPr>
              <a:defRPr sz="2400">
                <a:latin typeface="+mn-lt"/>
              </a:defRPr>
            </a:lvl5pPr>
          </a:lstStyle>
          <a:p>
            <a:pPr lvl="0"/>
            <a:r>
              <a:rPr lang="fr-FR" noProof="0"/>
              <a:t>Modifiez les styles du texte du masque</a:t>
            </a:r>
          </a:p>
        </p:txBody>
      </p:sp>
      <p:sp>
        <p:nvSpPr>
          <p:cNvPr id="5" name="Espace réservé de la date 1">
            <a:extLst>
              <a:ext uri="{FF2B5EF4-FFF2-40B4-BE49-F238E27FC236}">
                <a16:creationId xmlns:a16="http://schemas.microsoft.com/office/drawing/2014/main" id="{A333066B-3B71-4B99-BF2A-510E1DCBB20D}"/>
              </a:ext>
            </a:extLst>
          </p:cNvPr>
          <p:cNvSpPr>
            <a:spLocks noGrp="1"/>
          </p:cNvSpPr>
          <p:nvPr>
            <p:ph type="dt" sz="half" idx="13"/>
          </p:nvPr>
        </p:nvSpPr>
        <p:spPr/>
        <p:txBody>
          <a:bodyPr/>
          <a:lstStyle>
            <a:lvl1pPr>
              <a:defRPr/>
            </a:lvl1pPr>
          </a:lstStyle>
          <a:p>
            <a:pPr>
              <a:defRPr/>
            </a:pPr>
            <a:r>
              <a:rPr lang="en-US" altLang="ja-JP"/>
              <a:t>Title of the presentation l Date</a:t>
            </a:r>
            <a:endParaRPr lang="fr-FR"/>
          </a:p>
        </p:txBody>
      </p:sp>
      <p:sp>
        <p:nvSpPr>
          <p:cNvPr id="6" name="Espace réservé du pied de page 2">
            <a:extLst>
              <a:ext uri="{FF2B5EF4-FFF2-40B4-BE49-F238E27FC236}">
                <a16:creationId xmlns:a16="http://schemas.microsoft.com/office/drawing/2014/main" id="{BBD08D78-80CF-436A-97F6-6417D4490CC1}"/>
              </a:ext>
            </a:extLst>
          </p:cNvPr>
          <p:cNvSpPr>
            <a:spLocks noGrp="1"/>
          </p:cNvSpPr>
          <p:nvPr>
            <p:ph type="ftr" sz="quarter" idx="14"/>
          </p:nvPr>
        </p:nvSpPr>
        <p:spPr/>
        <p:txBody>
          <a:bodyPr/>
          <a:lstStyle>
            <a:lvl1pPr>
              <a:defRPr/>
            </a:lvl1pPr>
          </a:lstStyle>
          <a:p>
            <a:pPr>
              <a:defRPr/>
            </a:pPr>
            <a:r>
              <a:rPr lang="fr-FR"/>
              <a:t>Internal Use Only</a:t>
            </a:r>
          </a:p>
        </p:txBody>
      </p:sp>
      <p:pic>
        <p:nvPicPr>
          <p:cNvPr id="2" name="Logo AXA" descr="\\Mac\AllFiles\Volumes\DOSSIERS EN COURS\17_1098 AXA_Creation_gabarits\elements\png\new_logo_axa_rgb.png">
            <a:extLst>
              <a:ext uri="{FF2B5EF4-FFF2-40B4-BE49-F238E27FC236}">
                <a16:creationId xmlns:a16="http://schemas.microsoft.com/office/drawing/2014/main" id="{1AD80F1C-08C9-DB85-8FFC-AE4DB3CCC574}"/>
              </a:ext>
            </a:extLst>
          </p:cNvPr>
          <p:cNvPicPr>
            <a:picLocks noChangeAspect="1" noChangeArrowheads="1"/>
          </p:cNvPicPr>
          <p:nvPr userDrawn="1"/>
        </p:nvPicPr>
        <p:blipFill>
          <a:blip r:embed="rId2" cstate="print"/>
          <a:srcRect/>
          <a:stretch>
            <a:fillRect/>
          </a:stretch>
        </p:blipFill>
        <p:spPr bwMode="auto">
          <a:xfrm>
            <a:off x="11637031" y="6302818"/>
            <a:ext cx="279962" cy="280069"/>
          </a:xfrm>
          <a:prstGeom prst="rect">
            <a:avLst/>
          </a:prstGeom>
          <a:noFill/>
          <a:ln w="9525">
            <a:noFill/>
            <a:miter lim="800000"/>
            <a:headEnd/>
            <a:tailEnd/>
          </a:ln>
        </p:spPr>
      </p:pic>
      <p:pic>
        <p:nvPicPr>
          <p:cNvPr id="3" name="Picture 1">
            <a:extLst>
              <a:ext uri="{FF2B5EF4-FFF2-40B4-BE49-F238E27FC236}">
                <a16:creationId xmlns:a16="http://schemas.microsoft.com/office/drawing/2014/main" id="{701F8846-E18D-4A83-DA94-66CBEB3F4AC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283731" y="509854"/>
            <a:ext cx="865660" cy="6459265"/>
          </a:xfrm>
          <a:prstGeom prst="rect">
            <a:avLst/>
          </a:prstGeom>
        </p:spPr>
      </p:pic>
    </p:spTree>
    <p:extLst>
      <p:ext uri="{BB962C8B-B14F-4D97-AF65-F5344CB8AC3E}">
        <p14:creationId xmlns:p14="http://schemas.microsoft.com/office/powerpoint/2010/main" val="77195696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4_Tableau">
    <p:spTree>
      <p:nvGrpSpPr>
        <p:cNvPr id="1" name=""/>
        <p:cNvGrpSpPr/>
        <p:nvPr/>
      </p:nvGrpSpPr>
      <p:grpSpPr>
        <a:xfrm>
          <a:off x="0" y="0"/>
          <a:ext cx="0" cy="0"/>
          <a:chOff x="0" y="0"/>
          <a:chExt cx="0" cy="0"/>
        </a:xfrm>
      </p:grpSpPr>
      <p:sp>
        <p:nvSpPr>
          <p:cNvPr id="11" name="Sommaire"/>
          <p:cNvSpPr>
            <a:spLocks noGrp="1"/>
          </p:cNvSpPr>
          <p:nvPr>
            <p:ph type="title"/>
          </p:nvPr>
        </p:nvSpPr>
        <p:spPr>
          <a:xfrm>
            <a:off x="312000" y="274638"/>
            <a:ext cx="11760000" cy="470429"/>
          </a:xfrm>
          <a:prstGeom prst="rect">
            <a:avLst/>
          </a:prstGeom>
        </p:spPr>
        <p:txBody>
          <a:bodyPr lIns="0" tIns="0" rIns="0" bIns="0" anchor="ctr">
            <a:noAutofit/>
          </a:bodyPr>
          <a:lstStyle>
            <a:lvl1pPr algn="l">
              <a:defRPr sz="3200">
                <a:solidFill>
                  <a:schemeClr val="accent3"/>
                </a:solidFill>
                <a:latin typeface="Meiryo UI" panose="020B0604030504040204" pitchFamily="50" charset="-128"/>
                <a:cs typeface="Arial" pitchFamily="34" charset="0"/>
              </a:defRPr>
            </a:lvl1pPr>
          </a:lstStyle>
          <a:p>
            <a:r>
              <a:rPr lang="fr-FR" noProof="0"/>
              <a:t>Modifiez le style du titre</a:t>
            </a:r>
          </a:p>
        </p:txBody>
      </p:sp>
      <p:sp>
        <p:nvSpPr>
          <p:cNvPr id="12" name="Espace réservé du texte 4"/>
          <p:cNvSpPr>
            <a:spLocks noGrp="1"/>
          </p:cNvSpPr>
          <p:nvPr>
            <p:ph type="body" sz="quarter" idx="11"/>
          </p:nvPr>
        </p:nvSpPr>
        <p:spPr>
          <a:xfrm>
            <a:off x="311999" y="762274"/>
            <a:ext cx="11760000" cy="380727"/>
          </a:xfrm>
          <a:prstGeom prst="rect">
            <a:avLst/>
          </a:prstGeom>
        </p:spPr>
        <p:txBody>
          <a:bodyPr lIns="0" tIns="0" rIns="0" bIns="0" anchor="ctr">
            <a:noAutofit/>
          </a:bodyPr>
          <a:lstStyle>
            <a:lvl1pPr marL="0" indent="0">
              <a:buNone/>
              <a:defRPr sz="2400" baseline="0">
                <a:solidFill>
                  <a:schemeClr val="tx1"/>
                </a:solidFill>
                <a:latin typeface="Meiryo UI" panose="020B0604030504040204" pitchFamily="50" charset="-128"/>
                <a:cs typeface="Arial" pitchFamily="34" charset="0"/>
              </a:defRPr>
            </a:lvl1pPr>
          </a:lstStyle>
          <a:p>
            <a:pPr lvl="0"/>
            <a:r>
              <a:rPr lang="fr-FR" noProof="0"/>
              <a:t>Modifiez les styles du texte du masque</a:t>
            </a:r>
          </a:p>
        </p:txBody>
      </p:sp>
      <p:sp>
        <p:nvSpPr>
          <p:cNvPr id="3" name="Espace réservé du texte 2"/>
          <p:cNvSpPr>
            <a:spLocks noGrp="1"/>
          </p:cNvSpPr>
          <p:nvPr>
            <p:ph type="body" sz="quarter" idx="12"/>
          </p:nvPr>
        </p:nvSpPr>
        <p:spPr>
          <a:xfrm>
            <a:off x="312000" y="1640541"/>
            <a:ext cx="11760000" cy="283509"/>
          </a:xfrm>
          <a:prstGeom prst="rect">
            <a:avLst/>
          </a:prstGeom>
        </p:spPr>
        <p:txBody>
          <a:bodyPr lIns="0" tIns="0" rIns="0" bIns="0"/>
          <a:lstStyle>
            <a:lvl1pPr marL="0" indent="0">
              <a:buNone/>
              <a:defRPr sz="2133">
                <a:solidFill>
                  <a:schemeClr val="tx1"/>
                </a:solidFill>
                <a:latin typeface="Meiryo UI" panose="020B0604030504040204" pitchFamily="50" charset="-128"/>
              </a:defRPr>
            </a:lvl1pPr>
            <a:lvl2pPr marL="0" indent="0">
              <a:buNone/>
              <a:defRPr sz="1600">
                <a:solidFill>
                  <a:schemeClr val="tx2"/>
                </a:solidFill>
                <a:latin typeface="+mn-lt"/>
              </a:defRPr>
            </a:lvl2pPr>
          </a:lstStyle>
          <a:p>
            <a:pPr lvl="0"/>
            <a:r>
              <a:rPr lang="fr-FR" noProof="0"/>
              <a:t>Modifiez les styles du texte du masque</a:t>
            </a:r>
          </a:p>
        </p:txBody>
      </p:sp>
      <p:sp>
        <p:nvSpPr>
          <p:cNvPr id="5" name="Espace réservé du tableau 4"/>
          <p:cNvSpPr>
            <a:spLocks noGrp="1"/>
          </p:cNvSpPr>
          <p:nvPr>
            <p:ph type="tbl" sz="quarter" idx="13"/>
          </p:nvPr>
        </p:nvSpPr>
        <p:spPr>
          <a:xfrm>
            <a:off x="312000" y="2352675"/>
            <a:ext cx="11760000" cy="3333751"/>
          </a:xfrm>
          <a:prstGeom prst="rect">
            <a:avLst/>
          </a:prstGeom>
        </p:spPr>
        <p:txBody>
          <a:bodyPr anchor="ctr"/>
          <a:lstStyle>
            <a:lvl1pPr marL="0" indent="0" algn="ctr">
              <a:buFontTx/>
              <a:buNone/>
              <a:defRPr sz="2667" baseline="0">
                <a:solidFill>
                  <a:schemeClr val="tx1"/>
                </a:solidFill>
                <a:latin typeface="Meiryo UI" panose="020B0604030504040204" pitchFamily="50" charset="-128"/>
              </a:defRPr>
            </a:lvl1pPr>
          </a:lstStyle>
          <a:p>
            <a:pPr lvl="0"/>
            <a:r>
              <a:rPr lang="fr-FR" noProof="0"/>
              <a:t>Cliquez sur l'icône pour ajouter un tableau</a:t>
            </a:r>
          </a:p>
        </p:txBody>
      </p:sp>
      <p:sp>
        <p:nvSpPr>
          <p:cNvPr id="16" name="Espace réservé du texte 2"/>
          <p:cNvSpPr>
            <a:spLocks noGrp="1"/>
          </p:cNvSpPr>
          <p:nvPr>
            <p:ph type="body" sz="quarter" idx="14"/>
          </p:nvPr>
        </p:nvSpPr>
        <p:spPr>
          <a:xfrm>
            <a:off x="312000" y="1926293"/>
            <a:ext cx="11760000" cy="312084"/>
          </a:xfrm>
          <a:prstGeom prst="rect">
            <a:avLst/>
          </a:prstGeom>
        </p:spPr>
        <p:txBody>
          <a:bodyPr lIns="0" tIns="0" rIns="0" bIns="0"/>
          <a:lstStyle>
            <a:lvl1pPr marL="0" indent="0">
              <a:buNone/>
              <a:defRPr sz="1467">
                <a:solidFill>
                  <a:schemeClr val="tx1"/>
                </a:solidFill>
                <a:latin typeface="Meiryo UI" panose="020B0604030504040204" pitchFamily="50" charset="-128"/>
              </a:defRPr>
            </a:lvl1pPr>
            <a:lvl2pPr marL="0" indent="0">
              <a:buNone/>
              <a:defRPr sz="1600">
                <a:solidFill>
                  <a:schemeClr val="tx2"/>
                </a:solidFill>
                <a:latin typeface="+mn-lt"/>
              </a:defRPr>
            </a:lvl2pPr>
          </a:lstStyle>
          <a:p>
            <a:pPr lvl="0"/>
            <a:r>
              <a:rPr lang="fr-FR" noProof="0"/>
              <a:t>Modifiez les styles du texte du masque</a:t>
            </a:r>
          </a:p>
        </p:txBody>
      </p:sp>
      <p:sp>
        <p:nvSpPr>
          <p:cNvPr id="7" name="Espace réservé de la date 1">
            <a:extLst>
              <a:ext uri="{FF2B5EF4-FFF2-40B4-BE49-F238E27FC236}">
                <a16:creationId xmlns:a16="http://schemas.microsoft.com/office/drawing/2014/main" id="{021DF2C2-6178-4F3D-9CBB-4ADFB572EE63}"/>
              </a:ext>
            </a:extLst>
          </p:cNvPr>
          <p:cNvSpPr>
            <a:spLocks noGrp="1"/>
          </p:cNvSpPr>
          <p:nvPr>
            <p:ph type="dt" sz="half" idx="15"/>
          </p:nvPr>
        </p:nvSpPr>
        <p:spPr/>
        <p:txBody>
          <a:bodyPr/>
          <a:lstStyle>
            <a:lvl1pPr>
              <a:defRPr/>
            </a:lvl1pPr>
          </a:lstStyle>
          <a:p>
            <a:pPr>
              <a:defRPr/>
            </a:pPr>
            <a:r>
              <a:rPr lang="en-US" altLang="ja-JP"/>
              <a:t>Title of the presentation l Date</a:t>
            </a:r>
            <a:endParaRPr lang="fr-FR"/>
          </a:p>
        </p:txBody>
      </p:sp>
      <p:sp>
        <p:nvSpPr>
          <p:cNvPr id="8" name="Espace réservé du pied de page 2">
            <a:extLst>
              <a:ext uri="{FF2B5EF4-FFF2-40B4-BE49-F238E27FC236}">
                <a16:creationId xmlns:a16="http://schemas.microsoft.com/office/drawing/2014/main" id="{49EBBD6F-5DDF-45E0-BDB3-5F4D2FF53CCF}"/>
              </a:ext>
            </a:extLst>
          </p:cNvPr>
          <p:cNvSpPr>
            <a:spLocks noGrp="1"/>
          </p:cNvSpPr>
          <p:nvPr>
            <p:ph type="ftr" sz="quarter" idx="16"/>
          </p:nvPr>
        </p:nvSpPr>
        <p:spPr/>
        <p:txBody>
          <a:bodyPr/>
          <a:lstStyle>
            <a:lvl1pPr>
              <a:defRPr/>
            </a:lvl1pPr>
          </a:lstStyle>
          <a:p>
            <a:pPr>
              <a:defRPr/>
            </a:pPr>
            <a:r>
              <a:rPr lang="fr-FR"/>
              <a:t>Internal Use Only</a:t>
            </a:r>
          </a:p>
        </p:txBody>
      </p:sp>
      <p:pic>
        <p:nvPicPr>
          <p:cNvPr id="2" name="Logo AXA" descr="\\Mac\AllFiles\Volumes\DOSSIERS EN COURS\17_1098 AXA_Creation_gabarits\elements\png\new_logo_axa_rgb.png">
            <a:extLst>
              <a:ext uri="{FF2B5EF4-FFF2-40B4-BE49-F238E27FC236}">
                <a16:creationId xmlns:a16="http://schemas.microsoft.com/office/drawing/2014/main" id="{8143C702-8C65-B062-8F9F-9F39EFAD2667}"/>
              </a:ext>
            </a:extLst>
          </p:cNvPr>
          <p:cNvPicPr>
            <a:picLocks noChangeAspect="1" noChangeArrowheads="1"/>
          </p:cNvPicPr>
          <p:nvPr userDrawn="1"/>
        </p:nvPicPr>
        <p:blipFill>
          <a:blip r:embed="rId2" cstate="print"/>
          <a:srcRect/>
          <a:stretch>
            <a:fillRect/>
          </a:stretch>
        </p:blipFill>
        <p:spPr bwMode="auto">
          <a:xfrm>
            <a:off x="11637031" y="6302818"/>
            <a:ext cx="279962" cy="280069"/>
          </a:xfrm>
          <a:prstGeom prst="rect">
            <a:avLst/>
          </a:prstGeom>
          <a:noFill/>
          <a:ln w="9525">
            <a:noFill/>
            <a:miter lim="800000"/>
            <a:headEnd/>
            <a:tailEnd/>
          </a:ln>
        </p:spPr>
      </p:pic>
      <p:pic>
        <p:nvPicPr>
          <p:cNvPr id="4" name="Picture 1">
            <a:extLst>
              <a:ext uri="{FF2B5EF4-FFF2-40B4-BE49-F238E27FC236}">
                <a16:creationId xmlns:a16="http://schemas.microsoft.com/office/drawing/2014/main" id="{F83D9310-2794-C8CC-EEE5-3E462B49E79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283731" y="509854"/>
            <a:ext cx="865660" cy="6459265"/>
          </a:xfrm>
          <a:prstGeom prst="rect">
            <a:avLst/>
          </a:prstGeom>
        </p:spPr>
      </p:pic>
    </p:spTree>
    <p:extLst>
      <p:ext uri="{BB962C8B-B14F-4D97-AF65-F5344CB8AC3E}">
        <p14:creationId xmlns:p14="http://schemas.microsoft.com/office/powerpoint/2010/main" val="411888419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9_Histogram x2">
    <p:spTree>
      <p:nvGrpSpPr>
        <p:cNvPr id="1" name=""/>
        <p:cNvGrpSpPr/>
        <p:nvPr/>
      </p:nvGrpSpPr>
      <p:grpSpPr>
        <a:xfrm>
          <a:off x="0" y="0"/>
          <a:ext cx="0" cy="0"/>
          <a:chOff x="0" y="0"/>
          <a:chExt cx="0" cy="0"/>
        </a:xfrm>
      </p:grpSpPr>
      <p:sp>
        <p:nvSpPr>
          <p:cNvPr id="11" name="Sommaire"/>
          <p:cNvSpPr>
            <a:spLocks noGrp="1"/>
          </p:cNvSpPr>
          <p:nvPr>
            <p:ph type="title"/>
          </p:nvPr>
        </p:nvSpPr>
        <p:spPr>
          <a:xfrm>
            <a:off x="312000" y="274638"/>
            <a:ext cx="11760000" cy="470429"/>
          </a:xfrm>
          <a:prstGeom prst="rect">
            <a:avLst/>
          </a:prstGeom>
        </p:spPr>
        <p:txBody>
          <a:bodyPr lIns="0" tIns="0" rIns="0" bIns="0" anchor="ctr">
            <a:noAutofit/>
          </a:bodyPr>
          <a:lstStyle>
            <a:lvl1pPr algn="l">
              <a:defRPr sz="3200">
                <a:solidFill>
                  <a:schemeClr val="accent3"/>
                </a:solidFill>
                <a:latin typeface="Meiryo UI" panose="020B0604030504040204" pitchFamily="50" charset="-128"/>
                <a:cs typeface="Arial" pitchFamily="34" charset="0"/>
              </a:defRPr>
            </a:lvl1pPr>
          </a:lstStyle>
          <a:p>
            <a:r>
              <a:rPr lang="fr-FR" noProof="0"/>
              <a:t>Modifiez le style du titre</a:t>
            </a:r>
          </a:p>
        </p:txBody>
      </p:sp>
      <p:sp>
        <p:nvSpPr>
          <p:cNvPr id="12" name="Espace réservé du texte 4"/>
          <p:cNvSpPr>
            <a:spLocks noGrp="1"/>
          </p:cNvSpPr>
          <p:nvPr>
            <p:ph type="body" sz="quarter" idx="11"/>
          </p:nvPr>
        </p:nvSpPr>
        <p:spPr>
          <a:xfrm>
            <a:off x="311999" y="762274"/>
            <a:ext cx="11760000" cy="380727"/>
          </a:xfrm>
          <a:prstGeom prst="rect">
            <a:avLst/>
          </a:prstGeom>
        </p:spPr>
        <p:txBody>
          <a:bodyPr lIns="0" tIns="0" rIns="0" bIns="0" anchor="ctr">
            <a:noAutofit/>
          </a:bodyPr>
          <a:lstStyle>
            <a:lvl1pPr marL="0" marR="0" indent="0" algn="l" defTabSz="1218267" rtl="0" eaLnBrk="0" fontAlgn="base" latinLnBrk="0" hangingPunct="0">
              <a:lnSpc>
                <a:spcPct val="100000"/>
              </a:lnSpc>
              <a:spcBef>
                <a:spcPct val="20000"/>
              </a:spcBef>
              <a:spcAft>
                <a:spcPct val="0"/>
              </a:spcAft>
              <a:buClrTx/>
              <a:buSzTx/>
              <a:buFont typeface="Arial" charset="0"/>
              <a:buNone/>
              <a:tabLst/>
              <a:defRPr sz="2400">
                <a:solidFill>
                  <a:schemeClr val="tx1"/>
                </a:solidFill>
                <a:latin typeface="Meiryo UI" panose="020B0604030504040204" pitchFamily="50" charset="-128"/>
                <a:cs typeface="Arial" pitchFamily="34" charset="0"/>
              </a:defRPr>
            </a:lvl1pPr>
          </a:lstStyle>
          <a:p>
            <a:pPr lvl="0"/>
            <a:r>
              <a:rPr lang="fr-FR" noProof="0"/>
              <a:t>Modifiez les styles du texte du masque</a:t>
            </a:r>
          </a:p>
        </p:txBody>
      </p:sp>
      <p:sp>
        <p:nvSpPr>
          <p:cNvPr id="3" name="Espace réservé du texte 2"/>
          <p:cNvSpPr>
            <a:spLocks noGrp="1"/>
          </p:cNvSpPr>
          <p:nvPr>
            <p:ph type="body" sz="quarter" idx="12"/>
          </p:nvPr>
        </p:nvSpPr>
        <p:spPr>
          <a:xfrm>
            <a:off x="311996" y="1640541"/>
            <a:ext cx="5520000" cy="283509"/>
          </a:xfrm>
          <a:prstGeom prst="rect">
            <a:avLst/>
          </a:prstGeom>
        </p:spPr>
        <p:txBody>
          <a:bodyPr lIns="0" tIns="0" rIns="0" bIns="0"/>
          <a:lstStyle>
            <a:lvl1pPr marL="0" indent="0">
              <a:buNone/>
              <a:defRPr sz="2133">
                <a:solidFill>
                  <a:schemeClr val="tx1"/>
                </a:solidFill>
                <a:latin typeface="Meiryo UI" panose="020B0604030504040204" pitchFamily="50" charset="-128"/>
              </a:defRPr>
            </a:lvl1pPr>
            <a:lvl2pPr marL="0" indent="0">
              <a:buNone/>
              <a:defRPr sz="1600">
                <a:solidFill>
                  <a:schemeClr val="tx2"/>
                </a:solidFill>
                <a:latin typeface="+mn-lt"/>
              </a:defRPr>
            </a:lvl2pPr>
          </a:lstStyle>
          <a:p>
            <a:pPr lvl="0"/>
            <a:r>
              <a:rPr lang="fr-FR" noProof="0"/>
              <a:t>Modifiez les styles du texte du masque</a:t>
            </a:r>
          </a:p>
        </p:txBody>
      </p:sp>
      <p:sp>
        <p:nvSpPr>
          <p:cNvPr id="16" name="Espace réservé du texte 2"/>
          <p:cNvSpPr>
            <a:spLocks noGrp="1"/>
          </p:cNvSpPr>
          <p:nvPr>
            <p:ph type="body" sz="quarter" idx="14"/>
          </p:nvPr>
        </p:nvSpPr>
        <p:spPr>
          <a:xfrm>
            <a:off x="311996" y="1926293"/>
            <a:ext cx="5520000" cy="312084"/>
          </a:xfrm>
          <a:prstGeom prst="rect">
            <a:avLst/>
          </a:prstGeom>
        </p:spPr>
        <p:txBody>
          <a:bodyPr lIns="0" tIns="0" rIns="0" bIns="0"/>
          <a:lstStyle>
            <a:lvl1pPr marL="0" indent="0">
              <a:buNone/>
              <a:defRPr sz="1467">
                <a:solidFill>
                  <a:schemeClr val="tx1"/>
                </a:solidFill>
                <a:latin typeface="Meiryo UI" panose="020B0604030504040204" pitchFamily="50" charset="-128"/>
              </a:defRPr>
            </a:lvl1pPr>
            <a:lvl2pPr marL="0" indent="0">
              <a:buNone/>
              <a:defRPr sz="1600">
                <a:solidFill>
                  <a:schemeClr val="tx2"/>
                </a:solidFill>
                <a:latin typeface="+mn-lt"/>
              </a:defRPr>
            </a:lvl2pPr>
          </a:lstStyle>
          <a:p>
            <a:pPr lvl="0"/>
            <a:r>
              <a:rPr lang="fr-FR" noProof="0"/>
              <a:t>Modifiez les styles du texte du masque</a:t>
            </a:r>
          </a:p>
        </p:txBody>
      </p:sp>
      <p:sp>
        <p:nvSpPr>
          <p:cNvPr id="4" name="Espace réservé du graphique 3"/>
          <p:cNvSpPr>
            <a:spLocks noGrp="1"/>
          </p:cNvSpPr>
          <p:nvPr>
            <p:ph type="chart" sz="quarter" idx="15"/>
          </p:nvPr>
        </p:nvSpPr>
        <p:spPr>
          <a:xfrm>
            <a:off x="311996" y="2371725"/>
            <a:ext cx="5520000" cy="3240000"/>
          </a:xfrm>
          <a:prstGeom prst="rect">
            <a:avLst/>
          </a:prstGeom>
        </p:spPr>
        <p:txBody>
          <a:bodyPr anchor="ctr"/>
          <a:lstStyle>
            <a:lvl1pPr marL="0" indent="0" algn="ctr">
              <a:buFontTx/>
              <a:buNone/>
              <a:defRPr sz="2667">
                <a:solidFill>
                  <a:schemeClr val="tx1"/>
                </a:solidFill>
                <a:latin typeface="Meiryo UI" panose="020B0604030504040204" pitchFamily="50" charset="-128"/>
              </a:defRPr>
            </a:lvl1pPr>
          </a:lstStyle>
          <a:p>
            <a:pPr lvl="0"/>
            <a:r>
              <a:rPr lang="fr-FR" noProof="0"/>
              <a:t>Cliquez sur l'icône pour ajouter un graphique</a:t>
            </a:r>
          </a:p>
        </p:txBody>
      </p:sp>
      <p:sp>
        <p:nvSpPr>
          <p:cNvPr id="22" name="Espace réservé du texte 2"/>
          <p:cNvSpPr>
            <a:spLocks noGrp="1"/>
          </p:cNvSpPr>
          <p:nvPr>
            <p:ph type="body" sz="quarter" idx="16"/>
          </p:nvPr>
        </p:nvSpPr>
        <p:spPr>
          <a:xfrm>
            <a:off x="6093884" y="1640541"/>
            <a:ext cx="5520000" cy="283509"/>
          </a:xfrm>
          <a:prstGeom prst="rect">
            <a:avLst/>
          </a:prstGeom>
        </p:spPr>
        <p:txBody>
          <a:bodyPr lIns="0" tIns="0" rIns="0" bIns="0"/>
          <a:lstStyle>
            <a:lvl1pPr marL="0" indent="0">
              <a:buNone/>
              <a:defRPr sz="2133">
                <a:solidFill>
                  <a:schemeClr val="tx1"/>
                </a:solidFill>
                <a:latin typeface="Meiryo UI" panose="020B0604030504040204" pitchFamily="50" charset="-128"/>
              </a:defRPr>
            </a:lvl1pPr>
            <a:lvl2pPr marL="0" indent="0">
              <a:buNone/>
              <a:defRPr sz="1600">
                <a:solidFill>
                  <a:schemeClr val="tx2"/>
                </a:solidFill>
                <a:latin typeface="+mn-lt"/>
              </a:defRPr>
            </a:lvl2pPr>
          </a:lstStyle>
          <a:p>
            <a:pPr lvl="0"/>
            <a:r>
              <a:rPr lang="fr-FR" noProof="0"/>
              <a:t>Modifiez les styles du texte du masque</a:t>
            </a:r>
          </a:p>
        </p:txBody>
      </p:sp>
      <p:sp>
        <p:nvSpPr>
          <p:cNvPr id="23" name="Espace réservé du texte 2"/>
          <p:cNvSpPr>
            <a:spLocks noGrp="1"/>
          </p:cNvSpPr>
          <p:nvPr>
            <p:ph type="body" sz="quarter" idx="17"/>
          </p:nvPr>
        </p:nvSpPr>
        <p:spPr>
          <a:xfrm>
            <a:off x="6093884" y="1926293"/>
            <a:ext cx="5520000" cy="312084"/>
          </a:xfrm>
          <a:prstGeom prst="rect">
            <a:avLst/>
          </a:prstGeom>
        </p:spPr>
        <p:txBody>
          <a:bodyPr lIns="0" tIns="0" rIns="0" bIns="0"/>
          <a:lstStyle>
            <a:lvl1pPr marL="0" indent="0">
              <a:buNone/>
              <a:defRPr sz="1467" baseline="0">
                <a:solidFill>
                  <a:schemeClr val="tx1"/>
                </a:solidFill>
                <a:latin typeface="Meiryo UI" panose="020B0604030504040204" pitchFamily="50" charset="-128"/>
              </a:defRPr>
            </a:lvl1pPr>
            <a:lvl2pPr marL="0" indent="0">
              <a:buNone/>
              <a:defRPr sz="1600">
                <a:solidFill>
                  <a:schemeClr val="tx2"/>
                </a:solidFill>
                <a:latin typeface="+mn-lt"/>
              </a:defRPr>
            </a:lvl2pPr>
          </a:lstStyle>
          <a:p>
            <a:pPr lvl="0"/>
            <a:r>
              <a:rPr lang="fr-FR" noProof="0"/>
              <a:t>Modifiez les styles du texte du masque</a:t>
            </a:r>
          </a:p>
        </p:txBody>
      </p:sp>
      <p:sp>
        <p:nvSpPr>
          <p:cNvPr id="24" name="Espace réservé du graphique 3"/>
          <p:cNvSpPr>
            <a:spLocks noGrp="1"/>
          </p:cNvSpPr>
          <p:nvPr>
            <p:ph type="chart" sz="quarter" idx="18"/>
          </p:nvPr>
        </p:nvSpPr>
        <p:spPr>
          <a:xfrm>
            <a:off x="6093884" y="2371725"/>
            <a:ext cx="5520000" cy="3240000"/>
          </a:xfrm>
          <a:prstGeom prst="rect">
            <a:avLst/>
          </a:prstGeom>
        </p:spPr>
        <p:txBody>
          <a:bodyPr anchor="ctr"/>
          <a:lstStyle>
            <a:lvl1pPr marL="0" marR="0" indent="0" algn="ctr" defTabSz="1218267" rtl="0" eaLnBrk="0" fontAlgn="base" latinLnBrk="0" hangingPunct="0">
              <a:lnSpc>
                <a:spcPct val="100000"/>
              </a:lnSpc>
              <a:spcBef>
                <a:spcPct val="20000"/>
              </a:spcBef>
              <a:spcAft>
                <a:spcPct val="0"/>
              </a:spcAft>
              <a:buClrTx/>
              <a:buSzTx/>
              <a:buFontTx/>
              <a:buNone/>
              <a:tabLst/>
              <a:defRPr sz="2667" baseline="0">
                <a:solidFill>
                  <a:schemeClr val="tx1"/>
                </a:solidFill>
                <a:latin typeface="Meiryo UI" panose="020B0604030504040204" pitchFamily="50" charset="-128"/>
              </a:defRPr>
            </a:lvl1pPr>
          </a:lstStyle>
          <a:p>
            <a:pPr lvl="0"/>
            <a:r>
              <a:rPr lang="fr-FR" noProof="0"/>
              <a:t>Cliquez sur l'icône pour ajouter un graphique</a:t>
            </a:r>
          </a:p>
        </p:txBody>
      </p:sp>
      <p:sp>
        <p:nvSpPr>
          <p:cNvPr id="10" name="Espace réservé de la date 1">
            <a:extLst>
              <a:ext uri="{FF2B5EF4-FFF2-40B4-BE49-F238E27FC236}">
                <a16:creationId xmlns:a16="http://schemas.microsoft.com/office/drawing/2014/main" id="{AC687FB4-8C14-412D-9604-CEA68249B658}"/>
              </a:ext>
            </a:extLst>
          </p:cNvPr>
          <p:cNvSpPr>
            <a:spLocks noGrp="1"/>
          </p:cNvSpPr>
          <p:nvPr>
            <p:ph type="dt" sz="half" idx="19"/>
          </p:nvPr>
        </p:nvSpPr>
        <p:spPr/>
        <p:txBody>
          <a:bodyPr/>
          <a:lstStyle>
            <a:lvl1pPr>
              <a:defRPr/>
            </a:lvl1pPr>
          </a:lstStyle>
          <a:p>
            <a:pPr>
              <a:defRPr/>
            </a:pPr>
            <a:r>
              <a:rPr lang="en-US" altLang="ja-JP"/>
              <a:t>Title of the presentation l Date</a:t>
            </a:r>
            <a:endParaRPr lang="fr-FR"/>
          </a:p>
        </p:txBody>
      </p:sp>
      <p:sp>
        <p:nvSpPr>
          <p:cNvPr id="13" name="Espace réservé du pied de page 2">
            <a:extLst>
              <a:ext uri="{FF2B5EF4-FFF2-40B4-BE49-F238E27FC236}">
                <a16:creationId xmlns:a16="http://schemas.microsoft.com/office/drawing/2014/main" id="{26F18E2C-FB23-4BB8-8C70-32D39234C39F}"/>
              </a:ext>
            </a:extLst>
          </p:cNvPr>
          <p:cNvSpPr>
            <a:spLocks noGrp="1"/>
          </p:cNvSpPr>
          <p:nvPr>
            <p:ph type="ftr" sz="quarter" idx="20"/>
          </p:nvPr>
        </p:nvSpPr>
        <p:spPr/>
        <p:txBody>
          <a:bodyPr/>
          <a:lstStyle>
            <a:lvl1pPr>
              <a:defRPr/>
            </a:lvl1pPr>
          </a:lstStyle>
          <a:p>
            <a:pPr>
              <a:defRPr/>
            </a:pPr>
            <a:r>
              <a:rPr lang="fr-FR"/>
              <a:t>Internal Use Only</a:t>
            </a:r>
          </a:p>
        </p:txBody>
      </p:sp>
      <p:pic>
        <p:nvPicPr>
          <p:cNvPr id="2" name="Logo AXA" descr="\\Mac\AllFiles\Volumes\DOSSIERS EN COURS\17_1098 AXA_Creation_gabarits\elements\png\new_logo_axa_rgb.png">
            <a:extLst>
              <a:ext uri="{FF2B5EF4-FFF2-40B4-BE49-F238E27FC236}">
                <a16:creationId xmlns:a16="http://schemas.microsoft.com/office/drawing/2014/main" id="{F36A4F1A-CB5C-B639-9C80-F0F9DB7793E6}"/>
              </a:ext>
            </a:extLst>
          </p:cNvPr>
          <p:cNvPicPr>
            <a:picLocks noChangeAspect="1" noChangeArrowheads="1"/>
          </p:cNvPicPr>
          <p:nvPr userDrawn="1"/>
        </p:nvPicPr>
        <p:blipFill>
          <a:blip r:embed="rId2" cstate="print"/>
          <a:srcRect/>
          <a:stretch>
            <a:fillRect/>
          </a:stretch>
        </p:blipFill>
        <p:spPr bwMode="auto">
          <a:xfrm>
            <a:off x="11637031" y="6302818"/>
            <a:ext cx="279962" cy="280069"/>
          </a:xfrm>
          <a:prstGeom prst="rect">
            <a:avLst/>
          </a:prstGeom>
          <a:noFill/>
          <a:ln w="9525">
            <a:noFill/>
            <a:miter lim="800000"/>
            <a:headEnd/>
            <a:tailEnd/>
          </a:ln>
        </p:spPr>
      </p:pic>
      <p:pic>
        <p:nvPicPr>
          <p:cNvPr id="5" name="Picture 1">
            <a:extLst>
              <a:ext uri="{FF2B5EF4-FFF2-40B4-BE49-F238E27FC236}">
                <a16:creationId xmlns:a16="http://schemas.microsoft.com/office/drawing/2014/main" id="{24028226-8188-E09A-12BE-D0A2AAB72CB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283731" y="509854"/>
            <a:ext cx="865660" cy="6459265"/>
          </a:xfrm>
          <a:prstGeom prst="rect">
            <a:avLst/>
          </a:prstGeom>
        </p:spPr>
      </p:pic>
    </p:spTree>
    <p:extLst>
      <p:ext uri="{BB962C8B-B14F-4D97-AF65-F5344CB8AC3E}">
        <p14:creationId xmlns:p14="http://schemas.microsoft.com/office/powerpoint/2010/main" val="240681853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8_Histogram x2">
    <p:spTree>
      <p:nvGrpSpPr>
        <p:cNvPr id="1" name=""/>
        <p:cNvGrpSpPr/>
        <p:nvPr/>
      </p:nvGrpSpPr>
      <p:grpSpPr>
        <a:xfrm>
          <a:off x="0" y="0"/>
          <a:ext cx="0" cy="0"/>
          <a:chOff x="0" y="0"/>
          <a:chExt cx="0" cy="0"/>
        </a:xfrm>
      </p:grpSpPr>
      <p:sp>
        <p:nvSpPr>
          <p:cNvPr id="11" name="Sommaire"/>
          <p:cNvSpPr>
            <a:spLocks noGrp="1"/>
          </p:cNvSpPr>
          <p:nvPr>
            <p:ph type="title"/>
          </p:nvPr>
        </p:nvSpPr>
        <p:spPr>
          <a:xfrm>
            <a:off x="312000" y="274638"/>
            <a:ext cx="11760000" cy="470429"/>
          </a:xfrm>
          <a:prstGeom prst="rect">
            <a:avLst/>
          </a:prstGeom>
        </p:spPr>
        <p:txBody>
          <a:bodyPr lIns="0" tIns="0" rIns="0" bIns="0" anchor="ctr">
            <a:noAutofit/>
          </a:bodyPr>
          <a:lstStyle>
            <a:lvl1pPr algn="l">
              <a:defRPr sz="3200">
                <a:solidFill>
                  <a:schemeClr val="accent3"/>
                </a:solidFill>
                <a:latin typeface="Meiryo UI" panose="020B0604030504040204" pitchFamily="50" charset="-128"/>
                <a:cs typeface="Arial" pitchFamily="34" charset="0"/>
              </a:defRPr>
            </a:lvl1pPr>
          </a:lstStyle>
          <a:p>
            <a:r>
              <a:rPr lang="fr-FR" noProof="0"/>
              <a:t>Modifiez le style du titre</a:t>
            </a:r>
          </a:p>
        </p:txBody>
      </p:sp>
      <p:sp>
        <p:nvSpPr>
          <p:cNvPr id="12" name="Espace réservé du texte 4"/>
          <p:cNvSpPr>
            <a:spLocks noGrp="1"/>
          </p:cNvSpPr>
          <p:nvPr>
            <p:ph type="body" sz="quarter" idx="11"/>
          </p:nvPr>
        </p:nvSpPr>
        <p:spPr>
          <a:xfrm>
            <a:off x="311999" y="762274"/>
            <a:ext cx="11760000" cy="380727"/>
          </a:xfrm>
          <a:prstGeom prst="rect">
            <a:avLst/>
          </a:prstGeom>
        </p:spPr>
        <p:txBody>
          <a:bodyPr lIns="0" tIns="0" rIns="0" bIns="0" anchor="ctr">
            <a:noAutofit/>
          </a:bodyPr>
          <a:lstStyle>
            <a:lvl1pPr marL="0" marR="0" indent="0" algn="l" defTabSz="1218267" rtl="0" eaLnBrk="0" fontAlgn="base" latinLnBrk="0" hangingPunct="0">
              <a:lnSpc>
                <a:spcPct val="100000"/>
              </a:lnSpc>
              <a:spcBef>
                <a:spcPct val="20000"/>
              </a:spcBef>
              <a:spcAft>
                <a:spcPct val="0"/>
              </a:spcAft>
              <a:buClrTx/>
              <a:buSzTx/>
              <a:buFont typeface="Arial" charset="0"/>
              <a:buNone/>
              <a:tabLst/>
              <a:defRPr sz="2400">
                <a:solidFill>
                  <a:schemeClr val="tx1"/>
                </a:solidFill>
                <a:latin typeface="Meiryo UI" panose="020B0604030504040204" pitchFamily="50" charset="-128"/>
                <a:cs typeface="Arial" pitchFamily="34" charset="0"/>
              </a:defRPr>
            </a:lvl1pPr>
          </a:lstStyle>
          <a:p>
            <a:pPr lvl="0"/>
            <a:r>
              <a:rPr lang="fr-FR" noProof="0"/>
              <a:t>Modifiez les styles du texte du masque</a:t>
            </a:r>
          </a:p>
        </p:txBody>
      </p:sp>
      <p:sp>
        <p:nvSpPr>
          <p:cNvPr id="5" name="Espace réservé pour une image  4"/>
          <p:cNvSpPr>
            <a:spLocks noGrp="1"/>
          </p:cNvSpPr>
          <p:nvPr>
            <p:ph type="pic" sz="quarter" idx="21"/>
          </p:nvPr>
        </p:nvSpPr>
        <p:spPr>
          <a:xfrm>
            <a:off x="6441018" y="1501423"/>
            <a:ext cx="5099049" cy="4025900"/>
          </a:xfrm>
          <a:prstGeom prst="rect">
            <a:avLst/>
          </a:prstGeom>
        </p:spPr>
        <p:txBody>
          <a:bodyPr anchor="ctr"/>
          <a:lstStyle>
            <a:lvl1pPr marL="0" indent="0" algn="ctr">
              <a:buFontTx/>
              <a:buNone/>
              <a:defRPr>
                <a:latin typeface="Meiryo UI" panose="020B0604030504040204" pitchFamily="50" charset="-128"/>
              </a:defRPr>
            </a:lvl1pPr>
          </a:lstStyle>
          <a:p>
            <a:pPr lvl="0"/>
            <a:r>
              <a:rPr lang="fr-FR" noProof="0"/>
              <a:t>Cliquez sur l'icône pour ajouter une image</a:t>
            </a:r>
          </a:p>
        </p:txBody>
      </p:sp>
      <p:sp>
        <p:nvSpPr>
          <p:cNvPr id="8" name="Espace réservé du texte 11"/>
          <p:cNvSpPr>
            <a:spLocks noGrp="1"/>
          </p:cNvSpPr>
          <p:nvPr>
            <p:ph type="body" sz="quarter" idx="20"/>
          </p:nvPr>
        </p:nvSpPr>
        <p:spPr>
          <a:xfrm>
            <a:off x="313717" y="1503977"/>
            <a:ext cx="6000000" cy="4819487"/>
          </a:xfrm>
          <a:prstGeom prst="rect">
            <a:avLst/>
          </a:prstGeom>
        </p:spPr>
        <p:txBody>
          <a:bodyPr vert="horz" lIns="0" tIns="0" rIns="0" bIns="0"/>
          <a:lstStyle>
            <a:lvl1pPr marL="421211" indent="-421211">
              <a:buSzPct val="120000"/>
              <a:buFontTx/>
              <a:buBlip>
                <a:blip r:embed="rId2"/>
              </a:buBlip>
              <a:defRPr sz="2133" baseline="0">
                <a:solidFill>
                  <a:schemeClr val="tx1"/>
                </a:solidFill>
                <a:latin typeface="Meiryo UI" panose="020B0604030504040204" pitchFamily="50" charset="-128"/>
                <a:cs typeface="Arial"/>
              </a:defRPr>
            </a:lvl1pPr>
            <a:lvl2pPr marL="842420" indent="-284937">
              <a:buClr>
                <a:schemeClr val="accent3"/>
              </a:buClr>
              <a:buSzPct val="100000"/>
              <a:buFont typeface="Wingdings" pitchFamily="2" charset="2"/>
              <a:buChar char="à"/>
              <a:defRPr sz="1867" baseline="0">
                <a:solidFill>
                  <a:schemeClr val="tx1"/>
                </a:solidFill>
                <a:latin typeface="Meiryo UI" panose="020B0604030504040204" pitchFamily="50" charset="-128"/>
                <a:cs typeface="Arial"/>
              </a:defRPr>
            </a:lvl2pPr>
            <a:lvl3pPr marL="1263631" indent="-284937">
              <a:buClr>
                <a:schemeClr val="accent3"/>
              </a:buClr>
              <a:buSzPct val="100000"/>
              <a:buFont typeface="Source Sans Pro" pitchFamily="34" charset="0"/>
              <a:buChar char="–"/>
              <a:defRPr sz="1733" i="1" baseline="0">
                <a:solidFill>
                  <a:schemeClr val="tx1"/>
                </a:solidFill>
                <a:latin typeface="Meiryo UI" panose="020B0604030504040204" pitchFamily="50" charset="-128"/>
                <a:cs typeface="Arial"/>
              </a:defRPr>
            </a:lvl3pPr>
            <a:lvl4pPr marL="1536179" indent="-272548">
              <a:buClr>
                <a:schemeClr val="accent3"/>
              </a:buClr>
              <a:buFont typeface="Arial" pitchFamily="34" charset="0"/>
              <a:buChar char="•"/>
              <a:defRPr sz="1200" baseline="0">
                <a:solidFill>
                  <a:schemeClr val="tx1"/>
                </a:solidFill>
                <a:latin typeface="Meiryo UI" panose="020B0604030504040204" pitchFamily="50" charset="-128"/>
              </a:defRPr>
            </a:lvl4pPr>
            <a:lvl5pPr marL="1821116" indent="-284937">
              <a:buClr>
                <a:schemeClr val="accent3"/>
              </a:buClr>
              <a:buFont typeface="Open Sans" pitchFamily="34" charset="0"/>
              <a:buChar char="&gt;"/>
              <a:defRPr sz="933">
                <a:solidFill>
                  <a:schemeClr val="tx1"/>
                </a:solidFill>
                <a:latin typeface="Meiryo UI" panose="020B0604030504040204" pitchFamily="50" charset="-128"/>
              </a:defRPr>
            </a:lvl5pPr>
          </a:lstStyle>
          <a:p>
            <a:pPr lvl="0"/>
            <a:r>
              <a:rPr lang="fr-FR" noProof="0"/>
              <a:t>Modifiez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6" name="Espace réservé de la date 1">
            <a:extLst>
              <a:ext uri="{FF2B5EF4-FFF2-40B4-BE49-F238E27FC236}">
                <a16:creationId xmlns:a16="http://schemas.microsoft.com/office/drawing/2014/main" id="{7E1D4296-BCCA-4B15-A6AE-88877EFC342A}"/>
              </a:ext>
            </a:extLst>
          </p:cNvPr>
          <p:cNvSpPr>
            <a:spLocks noGrp="1"/>
          </p:cNvSpPr>
          <p:nvPr>
            <p:ph type="dt" sz="half" idx="22"/>
          </p:nvPr>
        </p:nvSpPr>
        <p:spPr/>
        <p:txBody>
          <a:bodyPr/>
          <a:lstStyle>
            <a:lvl1pPr>
              <a:defRPr/>
            </a:lvl1pPr>
          </a:lstStyle>
          <a:p>
            <a:pPr>
              <a:defRPr/>
            </a:pPr>
            <a:r>
              <a:rPr lang="en-US" altLang="ja-JP"/>
              <a:t>Title of the presentation l Date</a:t>
            </a:r>
            <a:endParaRPr lang="fr-FR"/>
          </a:p>
        </p:txBody>
      </p:sp>
      <p:sp>
        <p:nvSpPr>
          <p:cNvPr id="7" name="Espace réservé du pied de page 2">
            <a:extLst>
              <a:ext uri="{FF2B5EF4-FFF2-40B4-BE49-F238E27FC236}">
                <a16:creationId xmlns:a16="http://schemas.microsoft.com/office/drawing/2014/main" id="{F0D3263D-383D-43CC-A956-8C5B763AB7A9}"/>
              </a:ext>
            </a:extLst>
          </p:cNvPr>
          <p:cNvSpPr>
            <a:spLocks noGrp="1"/>
          </p:cNvSpPr>
          <p:nvPr>
            <p:ph type="ftr" sz="quarter" idx="23"/>
          </p:nvPr>
        </p:nvSpPr>
        <p:spPr/>
        <p:txBody>
          <a:bodyPr/>
          <a:lstStyle>
            <a:lvl1pPr>
              <a:defRPr/>
            </a:lvl1pPr>
          </a:lstStyle>
          <a:p>
            <a:pPr>
              <a:defRPr/>
            </a:pPr>
            <a:r>
              <a:rPr lang="fr-FR"/>
              <a:t>Internal Use Only</a:t>
            </a:r>
          </a:p>
        </p:txBody>
      </p:sp>
      <p:pic>
        <p:nvPicPr>
          <p:cNvPr id="2" name="Logo AXA" descr="\\Mac\AllFiles\Volumes\DOSSIERS EN COURS\17_1098 AXA_Creation_gabarits\elements\png\new_logo_axa_rgb.png">
            <a:extLst>
              <a:ext uri="{FF2B5EF4-FFF2-40B4-BE49-F238E27FC236}">
                <a16:creationId xmlns:a16="http://schemas.microsoft.com/office/drawing/2014/main" id="{FF0B7A14-F768-2E9E-26F5-FF392A1B63ED}"/>
              </a:ext>
            </a:extLst>
          </p:cNvPr>
          <p:cNvPicPr>
            <a:picLocks noChangeAspect="1" noChangeArrowheads="1"/>
          </p:cNvPicPr>
          <p:nvPr userDrawn="1"/>
        </p:nvPicPr>
        <p:blipFill>
          <a:blip r:embed="rId3" cstate="print"/>
          <a:srcRect/>
          <a:stretch>
            <a:fillRect/>
          </a:stretch>
        </p:blipFill>
        <p:spPr bwMode="auto">
          <a:xfrm>
            <a:off x="11637031" y="6302818"/>
            <a:ext cx="279962" cy="280069"/>
          </a:xfrm>
          <a:prstGeom prst="rect">
            <a:avLst/>
          </a:prstGeom>
          <a:noFill/>
          <a:ln w="9525">
            <a:noFill/>
            <a:miter lim="800000"/>
            <a:headEnd/>
            <a:tailEnd/>
          </a:ln>
        </p:spPr>
      </p:pic>
      <p:pic>
        <p:nvPicPr>
          <p:cNvPr id="3" name="Picture 1">
            <a:extLst>
              <a:ext uri="{FF2B5EF4-FFF2-40B4-BE49-F238E27FC236}">
                <a16:creationId xmlns:a16="http://schemas.microsoft.com/office/drawing/2014/main" id="{D6D3F368-A223-69A3-99B6-6CF624890DB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2283731" y="509854"/>
            <a:ext cx="865660" cy="6459265"/>
          </a:xfrm>
          <a:prstGeom prst="rect">
            <a:avLst/>
          </a:prstGeom>
        </p:spPr>
      </p:pic>
    </p:spTree>
    <p:extLst>
      <p:ext uri="{BB962C8B-B14F-4D97-AF65-F5344CB8AC3E}">
        <p14:creationId xmlns:p14="http://schemas.microsoft.com/office/powerpoint/2010/main" val="101343956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3_Texte 1 bloc">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28F72C1C-BDF8-4E2F-83E1-42E0A87BCB75}"/>
              </a:ext>
            </a:extLst>
          </p:cNvPr>
          <p:cNvGrpSpPr>
            <a:grpSpLocks/>
          </p:cNvGrpSpPr>
          <p:nvPr userDrawn="1"/>
        </p:nvGrpSpPr>
        <p:grpSpPr bwMode="auto">
          <a:xfrm>
            <a:off x="5770033" y="2931584"/>
            <a:ext cx="990600" cy="990600"/>
            <a:chOff x="-1206500" y="1404938"/>
            <a:chExt cx="1463675" cy="1462087"/>
          </a:xfrm>
        </p:grpSpPr>
        <p:sp>
          <p:nvSpPr>
            <p:cNvPr id="7" name="Freeform 5">
              <a:extLst>
                <a:ext uri="{FF2B5EF4-FFF2-40B4-BE49-F238E27FC236}">
                  <a16:creationId xmlns:a16="http://schemas.microsoft.com/office/drawing/2014/main" id="{5602D395-107B-4F8F-9463-A6398EDCCD65}"/>
                </a:ext>
              </a:extLst>
            </p:cNvPr>
            <p:cNvSpPr>
              <a:spLocks/>
            </p:cNvSpPr>
            <p:nvPr/>
          </p:nvSpPr>
          <p:spPr bwMode="auto">
            <a:xfrm>
              <a:off x="-1206500" y="1404938"/>
              <a:ext cx="1463675" cy="1462087"/>
            </a:xfrm>
            <a:custGeom>
              <a:avLst/>
              <a:gdLst/>
              <a:ahLst/>
              <a:cxnLst>
                <a:cxn ang="0">
                  <a:pos x="1842" y="969"/>
                </a:cxn>
                <a:cxn ang="0">
                  <a:pos x="1824" y="1107"/>
                </a:cxn>
                <a:cxn ang="0">
                  <a:pos x="1787" y="1237"/>
                </a:cxn>
                <a:cxn ang="0">
                  <a:pos x="1732" y="1361"/>
                </a:cxn>
                <a:cxn ang="0">
                  <a:pos x="1660" y="1473"/>
                </a:cxn>
                <a:cxn ang="0">
                  <a:pos x="1574" y="1572"/>
                </a:cxn>
                <a:cxn ang="0">
                  <a:pos x="1473" y="1660"/>
                </a:cxn>
                <a:cxn ang="0">
                  <a:pos x="1361" y="1731"/>
                </a:cxn>
                <a:cxn ang="0">
                  <a:pos x="1239" y="1787"/>
                </a:cxn>
                <a:cxn ang="0">
                  <a:pos x="1107" y="1824"/>
                </a:cxn>
                <a:cxn ang="0">
                  <a:pos x="969" y="1842"/>
                </a:cxn>
                <a:cxn ang="0">
                  <a:pos x="875" y="1842"/>
                </a:cxn>
                <a:cxn ang="0">
                  <a:pos x="737" y="1824"/>
                </a:cxn>
                <a:cxn ang="0">
                  <a:pos x="605" y="1787"/>
                </a:cxn>
                <a:cxn ang="0">
                  <a:pos x="483" y="1731"/>
                </a:cxn>
                <a:cxn ang="0">
                  <a:pos x="371" y="1660"/>
                </a:cxn>
                <a:cxn ang="0">
                  <a:pos x="270" y="1572"/>
                </a:cxn>
                <a:cxn ang="0">
                  <a:pos x="184" y="1473"/>
                </a:cxn>
                <a:cxn ang="0">
                  <a:pos x="111" y="1361"/>
                </a:cxn>
                <a:cxn ang="0">
                  <a:pos x="55" y="1237"/>
                </a:cxn>
                <a:cxn ang="0">
                  <a:pos x="20" y="1107"/>
                </a:cxn>
                <a:cxn ang="0">
                  <a:pos x="2" y="969"/>
                </a:cxn>
                <a:cxn ang="0">
                  <a:pos x="2" y="873"/>
                </a:cxn>
                <a:cxn ang="0">
                  <a:pos x="20" y="735"/>
                </a:cxn>
                <a:cxn ang="0">
                  <a:pos x="55" y="605"/>
                </a:cxn>
                <a:cxn ang="0">
                  <a:pos x="111" y="481"/>
                </a:cxn>
                <a:cxn ang="0">
                  <a:pos x="184" y="369"/>
                </a:cxn>
                <a:cxn ang="0">
                  <a:pos x="270" y="270"/>
                </a:cxn>
                <a:cxn ang="0">
                  <a:pos x="371" y="182"/>
                </a:cxn>
                <a:cxn ang="0">
                  <a:pos x="483" y="111"/>
                </a:cxn>
                <a:cxn ang="0">
                  <a:pos x="605" y="55"/>
                </a:cxn>
                <a:cxn ang="0">
                  <a:pos x="737" y="18"/>
                </a:cxn>
                <a:cxn ang="0">
                  <a:pos x="875" y="0"/>
                </a:cxn>
                <a:cxn ang="0">
                  <a:pos x="969" y="0"/>
                </a:cxn>
                <a:cxn ang="0">
                  <a:pos x="1107" y="18"/>
                </a:cxn>
                <a:cxn ang="0">
                  <a:pos x="1239" y="55"/>
                </a:cxn>
                <a:cxn ang="0">
                  <a:pos x="1361" y="111"/>
                </a:cxn>
                <a:cxn ang="0">
                  <a:pos x="1473" y="182"/>
                </a:cxn>
                <a:cxn ang="0">
                  <a:pos x="1574" y="270"/>
                </a:cxn>
                <a:cxn ang="0">
                  <a:pos x="1660" y="369"/>
                </a:cxn>
                <a:cxn ang="0">
                  <a:pos x="1732" y="481"/>
                </a:cxn>
                <a:cxn ang="0">
                  <a:pos x="1787" y="605"/>
                </a:cxn>
                <a:cxn ang="0">
                  <a:pos x="1824" y="735"/>
                </a:cxn>
                <a:cxn ang="0">
                  <a:pos x="1842" y="873"/>
                </a:cxn>
              </a:cxnLst>
              <a:rect l="0" t="0" r="r" b="b"/>
              <a:pathLst>
                <a:path w="1844" h="1842">
                  <a:moveTo>
                    <a:pt x="1844" y="922"/>
                  </a:moveTo>
                  <a:lnTo>
                    <a:pt x="1844" y="922"/>
                  </a:lnTo>
                  <a:lnTo>
                    <a:pt x="1842" y="969"/>
                  </a:lnTo>
                  <a:lnTo>
                    <a:pt x="1839" y="1014"/>
                  </a:lnTo>
                  <a:lnTo>
                    <a:pt x="1833" y="1062"/>
                  </a:lnTo>
                  <a:lnTo>
                    <a:pt x="1824" y="1107"/>
                  </a:lnTo>
                  <a:lnTo>
                    <a:pt x="1815" y="1151"/>
                  </a:lnTo>
                  <a:lnTo>
                    <a:pt x="1802" y="1195"/>
                  </a:lnTo>
                  <a:lnTo>
                    <a:pt x="1787" y="1237"/>
                  </a:lnTo>
                  <a:lnTo>
                    <a:pt x="1771" y="1279"/>
                  </a:lnTo>
                  <a:lnTo>
                    <a:pt x="1753" y="1320"/>
                  </a:lnTo>
                  <a:lnTo>
                    <a:pt x="1732" y="1361"/>
                  </a:lnTo>
                  <a:lnTo>
                    <a:pt x="1711" y="1398"/>
                  </a:lnTo>
                  <a:lnTo>
                    <a:pt x="1686" y="1436"/>
                  </a:lnTo>
                  <a:lnTo>
                    <a:pt x="1660" y="1473"/>
                  </a:lnTo>
                  <a:lnTo>
                    <a:pt x="1633" y="1507"/>
                  </a:lnTo>
                  <a:lnTo>
                    <a:pt x="1605" y="1541"/>
                  </a:lnTo>
                  <a:lnTo>
                    <a:pt x="1574" y="1572"/>
                  </a:lnTo>
                  <a:lnTo>
                    <a:pt x="1542" y="1603"/>
                  </a:lnTo>
                  <a:lnTo>
                    <a:pt x="1509" y="1632"/>
                  </a:lnTo>
                  <a:lnTo>
                    <a:pt x="1473" y="1660"/>
                  </a:lnTo>
                  <a:lnTo>
                    <a:pt x="1437" y="1686"/>
                  </a:lnTo>
                  <a:lnTo>
                    <a:pt x="1400" y="1709"/>
                  </a:lnTo>
                  <a:lnTo>
                    <a:pt x="1361" y="1731"/>
                  </a:lnTo>
                  <a:lnTo>
                    <a:pt x="1322" y="1753"/>
                  </a:lnTo>
                  <a:lnTo>
                    <a:pt x="1281" y="1770"/>
                  </a:lnTo>
                  <a:lnTo>
                    <a:pt x="1239" y="1787"/>
                  </a:lnTo>
                  <a:lnTo>
                    <a:pt x="1197" y="1801"/>
                  </a:lnTo>
                  <a:lnTo>
                    <a:pt x="1153" y="1814"/>
                  </a:lnTo>
                  <a:lnTo>
                    <a:pt x="1107" y="1824"/>
                  </a:lnTo>
                  <a:lnTo>
                    <a:pt x="1062" y="1832"/>
                  </a:lnTo>
                  <a:lnTo>
                    <a:pt x="1016" y="1839"/>
                  </a:lnTo>
                  <a:lnTo>
                    <a:pt x="969" y="1842"/>
                  </a:lnTo>
                  <a:lnTo>
                    <a:pt x="922" y="1842"/>
                  </a:lnTo>
                  <a:lnTo>
                    <a:pt x="922" y="1842"/>
                  </a:lnTo>
                  <a:lnTo>
                    <a:pt x="875" y="1842"/>
                  </a:lnTo>
                  <a:lnTo>
                    <a:pt x="828" y="1839"/>
                  </a:lnTo>
                  <a:lnTo>
                    <a:pt x="782" y="1832"/>
                  </a:lnTo>
                  <a:lnTo>
                    <a:pt x="737" y="1824"/>
                  </a:lnTo>
                  <a:lnTo>
                    <a:pt x="691" y="1814"/>
                  </a:lnTo>
                  <a:lnTo>
                    <a:pt x="647" y="1801"/>
                  </a:lnTo>
                  <a:lnTo>
                    <a:pt x="605" y="1787"/>
                  </a:lnTo>
                  <a:lnTo>
                    <a:pt x="563" y="1770"/>
                  </a:lnTo>
                  <a:lnTo>
                    <a:pt x="522" y="1753"/>
                  </a:lnTo>
                  <a:lnTo>
                    <a:pt x="483" y="1731"/>
                  </a:lnTo>
                  <a:lnTo>
                    <a:pt x="444" y="1709"/>
                  </a:lnTo>
                  <a:lnTo>
                    <a:pt x="407" y="1686"/>
                  </a:lnTo>
                  <a:lnTo>
                    <a:pt x="371" y="1660"/>
                  </a:lnTo>
                  <a:lnTo>
                    <a:pt x="335" y="1632"/>
                  </a:lnTo>
                  <a:lnTo>
                    <a:pt x="302" y="1603"/>
                  </a:lnTo>
                  <a:lnTo>
                    <a:pt x="270" y="1572"/>
                  </a:lnTo>
                  <a:lnTo>
                    <a:pt x="239" y="1541"/>
                  </a:lnTo>
                  <a:lnTo>
                    <a:pt x="210" y="1507"/>
                  </a:lnTo>
                  <a:lnTo>
                    <a:pt x="184" y="1473"/>
                  </a:lnTo>
                  <a:lnTo>
                    <a:pt x="158" y="1436"/>
                  </a:lnTo>
                  <a:lnTo>
                    <a:pt x="133" y="1398"/>
                  </a:lnTo>
                  <a:lnTo>
                    <a:pt x="111" y="1361"/>
                  </a:lnTo>
                  <a:lnTo>
                    <a:pt x="91" y="1320"/>
                  </a:lnTo>
                  <a:lnTo>
                    <a:pt x="73" y="1279"/>
                  </a:lnTo>
                  <a:lnTo>
                    <a:pt x="55" y="1237"/>
                  </a:lnTo>
                  <a:lnTo>
                    <a:pt x="41" y="1195"/>
                  </a:lnTo>
                  <a:lnTo>
                    <a:pt x="29" y="1151"/>
                  </a:lnTo>
                  <a:lnTo>
                    <a:pt x="20" y="1107"/>
                  </a:lnTo>
                  <a:lnTo>
                    <a:pt x="11" y="1062"/>
                  </a:lnTo>
                  <a:lnTo>
                    <a:pt x="5" y="1014"/>
                  </a:lnTo>
                  <a:lnTo>
                    <a:pt x="2" y="969"/>
                  </a:lnTo>
                  <a:lnTo>
                    <a:pt x="0" y="922"/>
                  </a:lnTo>
                  <a:lnTo>
                    <a:pt x="0" y="922"/>
                  </a:lnTo>
                  <a:lnTo>
                    <a:pt x="2" y="873"/>
                  </a:lnTo>
                  <a:lnTo>
                    <a:pt x="5" y="828"/>
                  </a:lnTo>
                  <a:lnTo>
                    <a:pt x="11" y="780"/>
                  </a:lnTo>
                  <a:lnTo>
                    <a:pt x="20" y="735"/>
                  </a:lnTo>
                  <a:lnTo>
                    <a:pt x="29" y="691"/>
                  </a:lnTo>
                  <a:lnTo>
                    <a:pt x="41" y="647"/>
                  </a:lnTo>
                  <a:lnTo>
                    <a:pt x="55" y="605"/>
                  </a:lnTo>
                  <a:lnTo>
                    <a:pt x="73" y="563"/>
                  </a:lnTo>
                  <a:lnTo>
                    <a:pt x="91" y="522"/>
                  </a:lnTo>
                  <a:lnTo>
                    <a:pt x="111" y="481"/>
                  </a:lnTo>
                  <a:lnTo>
                    <a:pt x="133" y="444"/>
                  </a:lnTo>
                  <a:lnTo>
                    <a:pt x="158" y="406"/>
                  </a:lnTo>
                  <a:lnTo>
                    <a:pt x="184" y="369"/>
                  </a:lnTo>
                  <a:lnTo>
                    <a:pt x="210" y="335"/>
                  </a:lnTo>
                  <a:lnTo>
                    <a:pt x="239" y="301"/>
                  </a:lnTo>
                  <a:lnTo>
                    <a:pt x="270" y="270"/>
                  </a:lnTo>
                  <a:lnTo>
                    <a:pt x="302" y="239"/>
                  </a:lnTo>
                  <a:lnTo>
                    <a:pt x="335" y="210"/>
                  </a:lnTo>
                  <a:lnTo>
                    <a:pt x="371" y="182"/>
                  </a:lnTo>
                  <a:lnTo>
                    <a:pt x="407" y="156"/>
                  </a:lnTo>
                  <a:lnTo>
                    <a:pt x="444" y="133"/>
                  </a:lnTo>
                  <a:lnTo>
                    <a:pt x="483" y="111"/>
                  </a:lnTo>
                  <a:lnTo>
                    <a:pt x="522" y="89"/>
                  </a:lnTo>
                  <a:lnTo>
                    <a:pt x="563" y="72"/>
                  </a:lnTo>
                  <a:lnTo>
                    <a:pt x="605" y="55"/>
                  </a:lnTo>
                  <a:lnTo>
                    <a:pt x="647" y="41"/>
                  </a:lnTo>
                  <a:lnTo>
                    <a:pt x="691" y="28"/>
                  </a:lnTo>
                  <a:lnTo>
                    <a:pt x="737" y="18"/>
                  </a:lnTo>
                  <a:lnTo>
                    <a:pt x="782" y="10"/>
                  </a:lnTo>
                  <a:lnTo>
                    <a:pt x="828" y="5"/>
                  </a:lnTo>
                  <a:lnTo>
                    <a:pt x="875" y="0"/>
                  </a:lnTo>
                  <a:lnTo>
                    <a:pt x="922" y="0"/>
                  </a:lnTo>
                  <a:lnTo>
                    <a:pt x="922" y="0"/>
                  </a:lnTo>
                  <a:lnTo>
                    <a:pt x="969" y="0"/>
                  </a:lnTo>
                  <a:lnTo>
                    <a:pt x="1016" y="5"/>
                  </a:lnTo>
                  <a:lnTo>
                    <a:pt x="1062" y="10"/>
                  </a:lnTo>
                  <a:lnTo>
                    <a:pt x="1107" y="18"/>
                  </a:lnTo>
                  <a:lnTo>
                    <a:pt x="1153" y="28"/>
                  </a:lnTo>
                  <a:lnTo>
                    <a:pt x="1197" y="41"/>
                  </a:lnTo>
                  <a:lnTo>
                    <a:pt x="1239" y="55"/>
                  </a:lnTo>
                  <a:lnTo>
                    <a:pt x="1281" y="72"/>
                  </a:lnTo>
                  <a:lnTo>
                    <a:pt x="1322" y="89"/>
                  </a:lnTo>
                  <a:lnTo>
                    <a:pt x="1361" y="111"/>
                  </a:lnTo>
                  <a:lnTo>
                    <a:pt x="1400" y="133"/>
                  </a:lnTo>
                  <a:lnTo>
                    <a:pt x="1437" y="156"/>
                  </a:lnTo>
                  <a:lnTo>
                    <a:pt x="1473" y="182"/>
                  </a:lnTo>
                  <a:lnTo>
                    <a:pt x="1509" y="210"/>
                  </a:lnTo>
                  <a:lnTo>
                    <a:pt x="1542" y="239"/>
                  </a:lnTo>
                  <a:lnTo>
                    <a:pt x="1574" y="270"/>
                  </a:lnTo>
                  <a:lnTo>
                    <a:pt x="1605" y="301"/>
                  </a:lnTo>
                  <a:lnTo>
                    <a:pt x="1633" y="335"/>
                  </a:lnTo>
                  <a:lnTo>
                    <a:pt x="1660" y="369"/>
                  </a:lnTo>
                  <a:lnTo>
                    <a:pt x="1686" y="406"/>
                  </a:lnTo>
                  <a:lnTo>
                    <a:pt x="1711" y="444"/>
                  </a:lnTo>
                  <a:lnTo>
                    <a:pt x="1732" y="481"/>
                  </a:lnTo>
                  <a:lnTo>
                    <a:pt x="1753" y="522"/>
                  </a:lnTo>
                  <a:lnTo>
                    <a:pt x="1771" y="563"/>
                  </a:lnTo>
                  <a:lnTo>
                    <a:pt x="1787" y="605"/>
                  </a:lnTo>
                  <a:lnTo>
                    <a:pt x="1802" y="647"/>
                  </a:lnTo>
                  <a:lnTo>
                    <a:pt x="1815" y="691"/>
                  </a:lnTo>
                  <a:lnTo>
                    <a:pt x="1824" y="735"/>
                  </a:lnTo>
                  <a:lnTo>
                    <a:pt x="1833" y="780"/>
                  </a:lnTo>
                  <a:lnTo>
                    <a:pt x="1839" y="828"/>
                  </a:lnTo>
                  <a:lnTo>
                    <a:pt x="1842" y="873"/>
                  </a:lnTo>
                  <a:lnTo>
                    <a:pt x="1844" y="922"/>
                  </a:lnTo>
                  <a:lnTo>
                    <a:pt x="1844" y="922"/>
                  </a:lnTo>
                  <a:close/>
                </a:path>
              </a:pathLst>
            </a:custGeom>
            <a:solidFill>
              <a:schemeClr val="accent3"/>
            </a:solidFill>
            <a:ln w="9525">
              <a:noFill/>
              <a:round/>
              <a:headEnd/>
              <a:tailEnd/>
            </a:ln>
          </p:spPr>
          <p:txBody>
            <a:bodyPr/>
            <a:lstStyle/>
            <a:p>
              <a:pPr defTabSz="1087546">
                <a:defRPr/>
              </a:pPr>
              <a:endParaRPr lang="fr-FR" sz="2667">
                <a:latin typeface="Arial" pitchFamily="34" charset="0"/>
              </a:endParaRPr>
            </a:p>
          </p:txBody>
        </p:sp>
        <p:sp>
          <p:nvSpPr>
            <p:cNvPr id="8" name="Freeform 6">
              <a:extLst>
                <a:ext uri="{FF2B5EF4-FFF2-40B4-BE49-F238E27FC236}">
                  <a16:creationId xmlns:a16="http://schemas.microsoft.com/office/drawing/2014/main" id="{1C3882E4-46A2-48F7-9DA8-EE96C479B2EB}"/>
                </a:ext>
              </a:extLst>
            </p:cNvPr>
            <p:cNvSpPr>
              <a:spLocks/>
            </p:cNvSpPr>
            <p:nvPr/>
          </p:nvSpPr>
          <p:spPr bwMode="auto">
            <a:xfrm>
              <a:off x="-957263" y="1725613"/>
              <a:ext cx="965200" cy="820737"/>
            </a:xfrm>
            <a:custGeom>
              <a:avLst/>
              <a:gdLst>
                <a:gd name="T0" fmla="*/ 2147483646 w 1216"/>
                <a:gd name="T1" fmla="*/ 2147483646 h 1036"/>
                <a:gd name="T2" fmla="*/ 2147483646 w 1216"/>
                <a:gd name="T3" fmla="*/ 2147483646 h 1036"/>
                <a:gd name="T4" fmla="*/ 2147483646 w 1216"/>
                <a:gd name="T5" fmla="*/ 2147483646 h 1036"/>
                <a:gd name="T6" fmla="*/ 2147483646 w 1216"/>
                <a:gd name="T7" fmla="*/ 2147483646 h 1036"/>
                <a:gd name="T8" fmla="*/ 2147483646 w 1216"/>
                <a:gd name="T9" fmla="*/ 2147483646 h 1036"/>
                <a:gd name="T10" fmla="*/ 2147483646 w 1216"/>
                <a:gd name="T11" fmla="*/ 2147483646 h 1036"/>
                <a:gd name="T12" fmla="*/ 2147483646 w 1216"/>
                <a:gd name="T13" fmla="*/ 2147483646 h 1036"/>
                <a:gd name="T14" fmla="*/ 2147483646 w 1216"/>
                <a:gd name="T15" fmla="*/ 2147483646 h 1036"/>
                <a:gd name="T16" fmla="*/ 2147483646 w 1216"/>
                <a:gd name="T17" fmla="*/ 2147483646 h 1036"/>
                <a:gd name="T18" fmla="*/ 2147483646 w 1216"/>
                <a:gd name="T19" fmla="*/ 2147483646 h 1036"/>
                <a:gd name="T20" fmla="*/ 2147483646 w 1216"/>
                <a:gd name="T21" fmla="*/ 2147483646 h 1036"/>
                <a:gd name="T22" fmla="*/ 0 w 1216"/>
                <a:gd name="T23" fmla="*/ 2147483646 h 1036"/>
                <a:gd name="T24" fmla="*/ 0 w 1216"/>
                <a:gd name="T25" fmla="*/ 2147483646 h 1036"/>
                <a:gd name="T26" fmla="*/ 2147483646 w 1216"/>
                <a:gd name="T27" fmla="*/ 2147483646 h 1036"/>
                <a:gd name="T28" fmla="*/ 2147483646 w 1216"/>
                <a:gd name="T29" fmla="*/ 2147483646 h 1036"/>
                <a:gd name="T30" fmla="*/ 2147483646 w 1216"/>
                <a:gd name="T31" fmla="*/ 2147483646 h 1036"/>
                <a:gd name="T32" fmla="*/ 2147483646 w 1216"/>
                <a:gd name="T33" fmla="*/ 2147483646 h 1036"/>
                <a:gd name="T34" fmla="*/ 2147483646 w 1216"/>
                <a:gd name="T35" fmla="*/ 2147483646 h 1036"/>
                <a:gd name="T36" fmla="*/ 2147483646 w 1216"/>
                <a:gd name="T37" fmla="*/ 2147483646 h 1036"/>
                <a:gd name="T38" fmla="*/ 2147483646 w 1216"/>
                <a:gd name="T39" fmla="*/ 2147483646 h 1036"/>
                <a:gd name="T40" fmla="*/ 2147483646 w 1216"/>
                <a:gd name="T41" fmla="*/ 2147483646 h 1036"/>
                <a:gd name="T42" fmla="*/ 2147483646 w 1216"/>
                <a:gd name="T43" fmla="*/ 2147483646 h 1036"/>
                <a:gd name="T44" fmla="*/ 2147483646 w 1216"/>
                <a:gd name="T45" fmla="*/ 2147483646 h 1036"/>
                <a:gd name="T46" fmla="*/ 2147483646 w 1216"/>
                <a:gd name="T47" fmla="*/ 2147483646 h 1036"/>
                <a:gd name="T48" fmla="*/ 2147483646 w 1216"/>
                <a:gd name="T49" fmla="*/ 2147483646 h 1036"/>
                <a:gd name="T50" fmla="*/ 2147483646 w 1216"/>
                <a:gd name="T51" fmla="*/ 2147483646 h 1036"/>
                <a:gd name="T52" fmla="*/ 2147483646 w 1216"/>
                <a:gd name="T53" fmla="*/ 0 h 1036"/>
                <a:gd name="T54" fmla="*/ 2147483646 w 1216"/>
                <a:gd name="T55" fmla="*/ 2147483646 h 1036"/>
                <a:gd name="T56" fmla="*/ 2147483646 w 1216"/>
                <a:gd name="T57" fmla="*/ 2147483646 h 1036"/>
                <a:gd name="T58" fmla="*/ 2147483646 w 1216"/>
                <a:gd name="T59" fmla="*/ 2147483646 h 1036"/>
                <a:gd name="T60" fmla="*/ 2147483646 w 1216"/>
                <a:gd name="T61" fmla="*/ 2147483646 h 1036"/>
                <a:gd name="T62" fmla="*/ 2147483646 w 1216"/>
                <a:gd name="T63" fmla="*/ 2147483646 h 1036"/>
                <a:gd name="T64" fmla="*/ 2147483646 w 1216"/>
                <a:gd name="T65" fmla="*/ 2147483646 h 1036"/>
                <a:gd name="T66" fmla="*/ 2147483646 w 1216"/>
                <a:gd name="T67" fmla="*/ 2147483646 h 1036"/>
                <a:gd name="T68" fmla="*/ 2147483646 w 1216"/>
                <a:gd name="T69" fmla="*/ 2147483646 h 1036"/>
                <a:gd name="T70" fmla="*/ 2147483646 w 1216"/>
                <a:gd name="T71" fmla="*/ 2147483646 h 1036"/>
                <a:gd name="T72" fmla="*/ 2147483646 w 1216"/>
                <a:gd name="T73" fmla="*/ 2147483646 h 1036"/>
                <a:gd name="T74" fmla="*/ 2147483646 w 1216"/>
                <a:gd name="T75" fmla="*/ 2147483646 h 1036"/>
                <a:gd name="T76" fmla="*/ 2147483646 w 1216"/>
                <a:gd name="T77" fmla="*/ 2147483646 h 10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216" h="1036">
                  <a:moveTo>
                    <a:pt x="628" y="1010"/>
                  </a:moveTo>
                  <a:lnTo>
                    <a:pt x="628" y="1010"/>
                  </a:lnTo>
                  <a:lnTo>
                    <a:pt x="616" y="995"/>
                  </a:lnTo>
                  <a:lnTo>
                    <a:pt x="608" y="981"/>
                  </a:lnTo>
                  <a:lnTo>
                    <a:pt x="603" y="963"/>
                  </a:lnTo>
                  <a:lnTo>
                    <a:pt x="601" y="946"/>
                  </a:lnTo>
                  <a:lnTo>
                    <a:pt x="603" y="930"/>
                  </a:lnTo>
                  <a:lnTo>
                    <a:pt x="608" y="912"/>
                  </a:lnTo>
                  <a:lnTo>
                    <a:pt x="616" y="898"/>
                  </a:lnTo>
                  <a:lnTo>
                    <a:pt x="628" y="883"/>
                  </a:lnTo>
                  <a:lnTo>
                    <a:pt x="896" y="620"/>
                  </a:lnTo>
                  <a:lnTo>
                    <a:pt x="101" y="620"/>
                  </a:lnTo>
                  <a:lnTo>
                    <a:pt x="91" y="618"/>
                  </a:lnTo>
                  <a:lnTo>
                    <a:pt x="81" y="616"/>
                  </a:lnTo>
                  <a:lnTo>
                    <a:pt x="71" y="615"/>
                  </a:lnTo>
                  <a:lnTo>
                    <a:pt x="62" y="611"/>
                  </a:lnTo>
                  <a:lnTo>
                    <a:pt x="44" y="602"/>
                  </a:lnTo>
                  <a:lnTo>
                    <a:pt x="29" y="589"/>
                  </a:lnTo>
                  <a:lnTo>
                    <a:pt x="16" y="574"/>
                  </a:lnTo>
                  <a:lnTo>
                    <a:pt x="8" y="558"/>
                  </a:lnTo>
                  <a:lnTo>
                    <a:pt x="5" y="548"/>
                  </a:lnTo>
                  <a:lnTo>
                    <a:pt x="1" y="538"/>
                  </a:lnTo>
                  <a:lnTo>
                    <a:pt x="0" y="529"/>
                  </a:lnTo>
                  <a:lnTo>
                    <a:pt x="0" y="519"/>
                  </a:lnTo>
                  <a:lnTo>
                    <a:pt x="0" y="507"/>
                  </a:lnTo>
                  <a:lnTo>
                    <a:pt x="1" y="498"/>
                  </a:lnTo>
                  <a:lnTo>
                    <a:pt x="5" y="488"/>
                  </a:lnTo>
                  <a:lnTo>
                    <a:pt x="8" y="478"/>
                  </a:lnTo>
                  <a:lnTo>
                    <a:pt x="16" y="462"/>
                  </a:lnTo>
                  <a:lnTo>
                    <a:pt x="29" y="447"/>
                  </a:lnTo>
                  <a:lnTo>
                    <a:pt x="44" y="434"/>
                  </a:lnTo>
                  <a:lnTo>
                    <a:pt x="62" y="425"/>
                  </a:lnTo>
                  <a:lnTo>
                    <a:pt x="71" y="421"/>
                  </a:lnTo>
                  <a:lnTo>
                    <a:pt x="81" y="420"/>
                  </a:lnTo>
                  <a:lnTo>
                    <a:pt x="91" y="418"/>
                  </a:lnTo>
                  <a:lnTo>
                    <a:pt x="101" y="418"/>
                  </a:lnTo>
                  <a:lnTo>
                    <a:pt x="896" y="418"/>
                  </a:lnTo>
                  <a:lnTo>
                    <a:pt x="628" y="153"/>
                  </a:lnTo>
                  <a:lnTo>
                    <a:pt x="616" y="138"/>
                  </a:lnTo>
                  <a:lnTo>
                    <a:pt x="608" y="124"/>
                  </a:lnTo>
                  <a:lnTo>
                    <a:pt x="603" y="106"/>
                  </a:lnTo>
                  <a:lnTo>
                    <a:pt x="601" y="90"/>
                  </a:lnTo>
                  <a:lnTo>
                    <a:pt x="603" y="73"/>
                  </a:lnTo>
                  <a:lnTo>
                    <a:pt x="608" y="55"/>
                  </a:lnTo>
                  <a:lnTo>
                    <a:pt x="616" y="41"/>
                  </a:lnTo>
                  <a:lnTo>
                    <a:pt x="628" y="26"/>
                  </a:lnTo>
                  <a:lnTo>
                    <a:pt x="642" y="15"/>
                  </a:lnTo>
                  <a:lnTo>
                    <a:pt x="658" y="7"/>
                  </a:lnTo>
                  <a:lnTo>
                    <a:pt x="675" y="2"/>
                  </a:lnTo>
                  <a:lnTo>
                    <a:pt x="693" y="0"/>
                  </a:lnTo>
                  <a:lnTo>
                    <a:pt x="709" y="2"/>
                  </a:lnTo>
                  <a:lnTo>
                    <a:pt x="727" y="7"/>
                  </a:lnTo>
                  <a:lnTo>
                    <a:pt x="741" y="15"/>
                  </a:lnTo>
                  <a:lnTo>
                    <a:pt x="756" y="26"/>
                  </a:lnTo>
                  <a:lnTo>
                    <a:pt x="1190" y="455"/>
                  </a:lnTo>
                  <a:lnTo>
                    <a:pt x="1202" y="468"/>
                  </a:lnTo>
                  <a:lnTo>
                    <a:pt x="1210" y="485"/>
                  </a:lnTo>
                  <a:lnTo>
                    <a:pt x="1215" y="501"/>
                  </a:lnTo>
                  <a:lnTo>
                    <a:pt x="1216" y="519"/>
                  </a:lnTo>
                  <a:lnTo>
                    <a:pt x="1215" y="535"/>
                  </a:lnTo>
                  <a:lnTo>
                    <a:pt x="1210" y="551"/>
                  </a:lnTo>
                  <a:lnTo>
                    <a:pt x="1202" y="568"/>
                  </a:lnTo>
                  <a:lnTo>
                    <a:pt x="1190" y="581"/>
                  </a:lnTo>
                  <a:lnTo>
                    <a:pt x="756" y="1010"/>
                  </a:lnTo>
                  <a:lnTo>
                    <a:pt x="741" y="1021"/>
                  </a:lnTo>
                  <a:lnTo>
                    <a:pt x="727" y="1029"/>
                  </a:lnTo>
                  <a:lnTo>
                    <a:pt x="709" y="1034"/>
                  </a:lnTo>
                  <a:lnTo>
                    <a:pt x="693" y="1036"/>
                  </a:lnTo>
                  <a:lnTo>
                    <a:pt x="675" y="1034"/>
                  </a:lnTo>
                  <a:lnTo>
                    <a:pt x="658" y="1029"/>
                  </a:lnTo>
                  <a:lnTo>
                    <a:pt x="642" y="1021"/>
                  </a:lnTo>
                  <a:lnTo>
                    <a:pt x="628" y="10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2400"/>
            </a:p>
          </p:txBody>
        </p:sp>
      </p:grpSp>
      <p:sp>
        <p:nvSpPr>
          <p:cNvPr id="23" name="Espace réservé du texte 19"/>
          <p:cNvSpPr>
            <a:spLocks noGrp="1"/>
          </p:cNvSpPr>
          <p:nvPr>
            <p:ph type="body" sz="quarter" idx="17"/>
          </p:nvPr>
        </p:nvSpPr>
        <p:spPr>
          <a:xfrm>
            <a:off x="7418785" y="1971699"/>
            <a:ext cx="4342903" cy="2914604"/>
          </a:xfrm>
          <a:prstGeom prst="rect">
            <a:avLst/>
          </a:prstGeom>
          <a:solidFill>
            <a:schemeClr val="accent3"/>
          </a:solidFill>
          <a:ln w="19050">
            <a:noFill/>
          </a:ln>
        </p:spPr>
        <p:txBody>
          <a:bodyPr anchor="ctr"/>
          <a:lstStyle>
            <a:lvl1pPr marL="0" indent="0" algn="ctr">
              <a:buNone/>
              <a:defRPr sz="2133" baseline="0">
                <a:solidFill>
                  <a:schemeClr val="bg1"/>
                </a:solidFill>
                <a:latin typeface="Meiryo UI" panose="020B0604030504040204" pitchFamily="50" charset="-128"/>
              </a:defRPr>
            </a:lvl1pPr>
          </a:lstStyle>
          <a:p>
            <a:pPr lvl="0"/>
            <a:r>
              <a:rPr lang="fr-FR" noProof="0"/>
              <a:t>Modifiez les styles du texte du masque</a:t>
            </a:r>
          </a:p>
        </p:txBody>
      </p:sp>
      <p:sp>
        <p:nvSpPr>
          <p:cNvPr id="19" name="Espace réservé du texte 4"/>
          <p:cNvSpPr>
            <a:spLocks noGrp="1"/>
          </p:cNvSpPr>
          <p:nvPr>
            <p:ph type="body" sz="quarter" idx="16"/>
          </p:nvPr>
        </p:nvSpPr>
        <p:spPr>
          <a:xfrm>
            <a:off x="313270" y="1971700"/>
            <a:ext cx="5527973" cy="2914603"/>
          </a:xfrm>
          <a:prstGeom prst="rect">
            <a:avLst/>
          </a:prstGeom>
        </p:spPr>
        <p:txBody>
          <a:bodyPr lIns="0" tIns="0" rIns="0" bIns="0" anchor="ctr"/>
          <a:lstStyle>
            <a:lvl1pPr marL="455115" indent="-455115">
              <a:buSzPct val="120000"/>
              <a:buFontTx/>
              <a:buBlip>
                <a:blip r:embed="rId2"/>
              </a:buBlip>
              <a:defRPr sz="1867" baseline="0">
                <a:latin typeface="Meiryo UI" panose="020B0604030504040204" pitchFamily="50" charset="-128"/>
              </a:defRPr>
            </a:lvl1pPr>
          </a:lstStyle>
          <a:p>
            <a:pPr lvl="0"/>
            <a:r>
              <a:rPr lang="fr-FR" noProof="0"/>
              <a:t>Modifiez les styles du texte du masque</a:t>
            </a:r>
          </a:p>
        </p:txBody>
      </p:sp>
      <p:sp>
        <p:nvSpPr>
          <p:cNvPr id="12" name="Sommaire"/>
          <p:cNvSpPr>
            <a:spLocks noGrp="1"/>
          </p:cNvSpPr>
          <p:nvPr>
            <p:ph type="title"/>
          </p:nvPr>
        </p:nvSpPr>
        <p:spPr>
          <a:xfrm>
            <a:off x="312000" y="274638"/>
            <a:ext cx="11760000" cy="470429"/>
          </a:xfrm>
          <a:prstGeom prst="rect">
            <a:avLst/>
          </a:prstGeom>
        </p:spPr>
        <p:txBody>
          <a:bodyPr lIns="0" tIns="0" rIns="0" bIns="0" anchor="ctr">
            <a:noAutofit/>
          </a:bodyPr>
          <a:lstStyle>
            <a:lvl1pPr algn="l">
              <a:defRPr sz="3200">
                <a:solidFill>
                  <a:schemeClr val="accent3"/>
                </a:solidFill>
                <a:latin typeface="Meiryo UI" panose="020B0604030504040204" pitchFamily="50" charset="-128"/>
                <a:cs typeface="Arial" pitchFamily="34" charset="0"/>
              </a:defRPr>
            </a:lvl1pPr>
          </a:lstStyle>
          <a:p>
            <a:r>
              <a:rPr lang="fr-FR" noProof="0"/>
              <a:t>Modifiez le style du titre</a:t>
            </a:r>
          </a:p>
        </p:txBody>
      </p:sp>
      <p:sp>
        <p:nvSpPr>
          <p:cNvPr id="18" name="Espace réservé du texte 4"/>
          <p:cNvSpPr>
            <a:spLocks noGrp="1"/>
          </p:cNvSpPr>
          <p:nvPr>
            <p:ph type="body" sz="quarter" idx="18"/>
          </p:nvPr>
        </p:nvSpPr>
        <p:spPr>
          <a:xfrm>
            <a:off x="311999" y="762274"/>
            <a:ext cx="11760000" cy="380727"/>
          </a:xfrm>
          <a:prstGeom prst="rect">
            <a:avLst/>
          </a:prstGeom>
        </p:spPr>
        <p:txBody>
          <a:bodyPr lIns="0" tIns="0" rIns="0" bIns="0" anchor="ctr">
            <a:noAutofit/>
          </a:bodyPr>
          <a:lstStyle>
            <a:lvl1pPr marL="0" indent="0">
              <a:buNone/>
              <a:defRPr sz="2400">
                <a:solidFill>
                  <a:schemeClr val="tx1"/>
                </a:solidFill>
                <a:latin typeface="Meiryo UI" panose="020B0604030504040204" pitchFamily="50" charset="-128"/>
                <a:cs typeface="Arial" pitchFamily="34" charset="0"/>
              </a:defRPr>
            </a:lvl1pPr>
          </a:lstStyle>
          <a:p>
            <a:pPr lvl="0"/>
            <a:r>
              <a:rPr lang="fr-FR" noProof="0"/>
              <a:t>Modifiez les styles du texte du masque</a:t>
            </a:r>
          </a:p>
        </p:txBody>
      </p:sp>
      <p:sp>
        <p:nvSpPr>
          <p:cNvPr id="9" name="Espace réservé de la date 2">
            <a:extLst>
              <a:ext uri="{FF2B5EF4-FFF2-40B4-BE49-F238E27FC236}">
                <a16:creationId xmlns:a16="http://schemas.microsoft.com/office/drawing/2014/main" id="{5DAAD1A6-CB5A-46D1-B723-713534B96EA7}"/>
              </a:ext>
            </a:extLst>
          </p:cNvPr>
          <p:cNvSpPr>
            <a:spLocks noGrp="1"/>
          </p:cNvSpPr>
          <p:nvPr>
            <p:ph type="dt" sz="half" idx="19"/>
          </p:nvPr>
        </p:nvSpPr>
        <p:spPr/>
        <p:txBody>
          <a:bodyPr/>
          <a:lstStyle>
            <a:lvl1pPr>
              <a:defRPr/>
            </a:lvl1pPr>
          </a:lstStyle>
          <a:p>
            <a:pPr>
              <a:defRPr/>
            </a:pPr>
            <a:r>
              <a:rPr lang="en-US" altLang="ja-JP"/>
              <a:t>Title of the presentation l Date</a:t>
            </a:r>
            <a:endParaRPr lang="fr-FR"/>
          </a:p>
        </p:txBody>
      </p:sp>
      <p:sp>
        <p:nvSpPr>
          <p:cNvPr id="10" name="Espace réservé du pied de page 3">
            <a:extLst>
              <a:ext uri="{FF2B5EF4-FFF2-40B4-BE49-F238E27FC236}">
                <a16:creationId xmlns:a16="http://schemas.microsoft.com/office/drawing/2014/main" id="{48E677BD-8F5D-48C5-92F4-1CD31F6C158A}"/>
              </a:ext>
            </a:extLst>
          </p:cNvPr>
          <p:cNvSpPr>
            <a:spLocks noGrp="1"/>
          </p:cNvSpPr>
          <p:nvPr>
            <p:ph type="ftr" sz="quarter" idx="20"/>
          </p:nvPr>
        </p:nvSpPr>
        <p:spPr/>
        <p:txBody>
          <a:bodyPr/>
          <a:lstStyle>
            <a:lvl1pPr>
              <a:defRPr/>
            </a:lvl1pPr>
          </a:lstStyle>
          <a:p>
            <a:pPr>
              <a:defRPr/>
            </a:pPr>
            <a:r>
              <a:rPr lang="fr-FR"/>
              <a:t>Internal Use Only</a:t>
            </a:r>
          </a:p>
        </p:txBody>
      </p:sp>
      <p:pic>
        <p:nvPicPr>
          <p:cNvPr id="2" name="Logo AXA" descr="\\Mac\AllFiles\Volumes\DOSSIERS EN COURS\17_1098 AXA_Creation_gabarits\elements\png\new_logo_axa_rgb.png">
            <a:extLst>
              <a:ext uri="{FF2B5EF4-FFF2-40B4-BE49-F238E27FC236}">
                <a16:creationId xmlns:a16="http://schemas.microsoft.com/office/drawing/2014/main" id="{E832C83A-ACCE-1E7C-E42E-A94498C09D87}"/>
              </a:ext>
            </a:extLst>
          </p:cNvPr>
          <p:cNvPicPr>
            <a:picLocks noChangeAspect="1" noChangeArrowheads="1"/>
          </p:cNvPicPr>
          <p:nvPr userDrawn="1"/>
        </p:nvPicPr>
        <p:blipFill>
          <a:blip r:embed="rId3" cstate="print"/>
          <a:srcRect/>
          <a:stretch>
            <a:fillRect/>
          </a:stretch>
        </p:blipFill>
        <p:spPr bwMode="auto">
          <a:xfrm>
            <a:off x="11637031" y="6302818"/>
            <a:ext cx="279962" cy="280069"/>
          </a:xfrm>
          <a:prstGeom prst="rect">
            <a:avLst/>
          </a:prstGeom>
          <a:noFill/>
          <a:ln w="9525">
            <a:noFill/>
            <a:miter lim="800000"/>
            <a:headEnd/>
            <a:tailEnd/>
          </a:ln>
        </p:spPr>
      </p:pic>
    </p:spTree>
    <p:extLst>
      <p:ext uri="{BB962C8B-B14F-4D97-AF65-F5344CB8AC3E}">
        <p14:creationId xmlns:p14="http://schemas.microsoft.com/office/powerpoint/2010/main" val="374395681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6_slide vide">
    <p:spTree>
      <p:nvGrpSpPr>
        <p:cNvPr id="1" name=""/>
        <p:cNvGrpSpPr/>
        <p:nvPr/>
      </p:nvGrpSpPr>
      <p:grpSpPr>
        <a:xfrm>
          <a:off x="0" y="0"/>
          <a:ext cx="0" cy="0"/>
          <a:chOff x="0" y="0"/>
          <a:chExt cx="0" cy="0"/>
        </a:xfrm>
      </p:grpSpPr>
      <p:sp>
        <p:nvSpPr>
          <p:cNvPr id="7" name="Sommaire"/>
          <p:cNvSpPr>
            <a:spLocks noGrp="1"/>
          </p:cNvSpPr>
          <p:nvPr>
            <p:ph type="title"/>
          </p:nvPr>
        </p:nvSpPr>
        <p:spPr>
          <a:xfrm>
            <a:off x="312000" y="274638"/>
            <a:ext cx="11760000" cy="470429"/>
          </a:xfrm>
          <a:prstGeom prst="rect">
            <a:avLst/>
          </a:prstGeom>
        </p:spPr>
        <p:txBody>
          <a:bodyPr lIns="0" tIns="0" rIns="0" bIns="0" anchor="ctr">
            <a:noAutofit/>
          </a:bodyPr>
          <a:lstStyle>
            <a:lvl1pPr algn="l">
              <a:defRPr sz="3200">
                <a:solidFill>
                  <a:schemeClr val="accent3"/>
                </a:solidFill>
                <a:latin typeface="Meiryo UI" panose="020B0604030504040204" pitchFamily="50" charset="-128"/>
                <a:cs typeface="Arial" pitchFamily="34" charset="0"/>
              </a:defRPr>
            </a:lvl1pPr>
          </a:lstStyle>
          <a:p>
            <a:r>
              <a:rPr lang="fr-FR" noProof="0"/>
              <a:t>Modifiez le style du titre</a:t>
            </a:r>
          </a:p>
        </p:txBody>
      </p:sp>
      <p:sp>
        <p:nvSpPr>
          <p:cNvPr id="8" name="Espace réservé du texte 4"/>
          <p:cNvSpPr>
            <a:spLocks noGrp="1"/>
          </p:cNvSpPr>
          <p:nvPr>
            <p:ph type="body" sz="quarter" idx="12"/>
          </p:nvPr>
        </p:nvSpPr>
        <p:spPr>
          <a:xfrm>
            <a:off x="311999" y="762274"/>
            <a:ext cx="11760000" cy="380727"/>
          </a:xfrm>
          <a:prstGeom prst="rect">
            <a:avLst/>
          </a:prstGeom>
        </p:spPr>
        <p:txBody>
          <a:bodyPr lIns="0" tIns="0" rIns="0" bIns="0" anchor="ctr">
            <a:noAutofit/>
          </a:bodyPr>
          <a:lstStyle>
            <a:lvl1pPr marL="0" indent="0">
              <a:buNone/>
              <a:defRPr sz="2400">
                <a:solidFill>
                  <a:schemeClr val="tx1"/>
                </a:solidFill>
                <a:latin typeface="Meiryo UI" panose="020B0604030504040204" pitchFamily="50" charset="-128"/>
                <a:cs typeface="Arial" pitchFamily="34" charset="0"/>
              </a:defRPr>
            </a:lvl1pPr>
          </a:lstStyle>
          <a:p>
            <a:pPr lvl="0"/>
            <a:r>
              <a:rPr lang="fr-FR" noProof="0"/>
              <a:t>Modifiez les styles du texte du masque</a:t>
            </a:r>
          </a:p>
        </p:txBody>
      </p:sp>
      <p:sp>
        <p:nvSpPr>
          <p:cNvPr id="4" name="Espace réservé de la date 2">
            <a:extLst>
              <a:ext uri="{FF2B5EF4-FFF2-40B4-BE49-F238E27FC236}">
                <a16:creationId xmlns:a16="http://schemas.microsoft.com/office/drawing/2014/main" id="{F4C72E66-C87B-446B-BC35-0A641CA64310}"/>
              </a:ext>
            </a:extLst>
          </p:cNvPr>
          <p:cNvSpPr>
            <a:spLocks noGrp="1"/>
          </p:cNvSpPr>
          <p:nvPr>
            <p:ph type="dt" sz="half" idx="13"/>
          </p:nvPr>
        </p:nvSpPr>
        <p:spPr/>
        <p:txBody>
          <a:bodyPr/>
          <a:lstStyle>
            <a:lvl1pPr>
              <a:defRPr/>
            </a:lvl1pPr>
          </a:lstStyle>
          <a:p>
            <a:pPr>
              <a:defRPr/>
            </a:pPr>
            <a:r>
              <a:rPr lang="en-US" altLang="ja-JP"/>
              <a:t>Title of the presentation l Date</a:t>
            </a:r>
            <a:endParaRPr lang="fr-FR"/>
          </a:p>
        </p:txBody>
      </p:sp>
      <p:sp>
        <p:nvSpPr>
          <p:cNvPr id="5" name="Espace réservé du pied de page 3">
            <a:extLst>
              <a:ext uri="{FF2B5EF4-FFF2-40B4-BE49-F238E27FC236}">
                <a16:creationId xmlns:a16="http://schemas.microsoft.com/office/drawing/2014/main" id="{C8D9B965-EE57-4923-BA48-0E436E3E48E9}"/>
              </a:ext>
            </a:extLst>
          </p:cNvPr>
          <p:cNvSpPr>
            <a:spLocks noGrp="1"/>
          </p:cNvSpPr>
          <p:nvPr>
            <p:ph type="ftr" sz="quarter" idx="14"/>
          </p:nvPr>
        </p:nvSpPr>
        <p:spPr/>
        <p:txBody>
          <a:bodyPr/>
          <a:lstStyle>
            <a:lvl1pPr>
              <a:defRPr/>
            </a:lvl1pPr>
          </a:lstStyle>
          <a:p>
            <a:pPr>
              <a:defRPr/>
            </a:pPr>
            <a:r>
              <a:rPr lang="fr-FR"/>
              <a:t>Internal Use Only</a:t>
            </a:r>
          </a:p>
        </p:txBody>
      </p:sp>
      <p:pic>
        <p:nvPicPr>
          <p:cNvPr id="2" name="Logo AXA" descr="\\Mac\AllFiles\Volumes\DOSSIERS EN COURS\17_1098 AXA_Creation_gabarits\elements\png\new_logo_axa_rgb.png">
            <a:extLst>
              <a:ext uri="{FF2B5EF4-FFF2-40B4-BE49-F238E27FC236}">
                <a16:creationId xmlns:a16="http://schemas.microsoft.com/office/drawing/2014/main" id="{4DE4F3B6-DB30-EA31-D8C4-D5060E0F0429}"/>
              </a:ext>
            </a:extLst>
          </p:cNvPr>
          <p:cNvPicPr>
            <a:picLocks noChangeAspect="1" noChangeArrowheads="1"/>
          </p:cNvPicPr>
          <p:nvPr userDrawn="1"/>
        </p:nvPicPr>
        <p:blipFill>
          <a:blip r:embed="rId2" cstate="print"/>
          <a:srcRect/>
          <a:stretch>
            <a:fillRect/>
          </a:stretch>
        </p:blipFill>
        <p:spPr bwMode="auto">
          <a:xfrm>
            <a:off x="11637031" y="6302818"/>
            <a:ext cx="279962" cy="280069"/>
          </a:xfrm>
          <a:prstGeom prst="rect">
            <a:avLst/>
          </a:prstGeom>
          <a:noFill/>
          <a:ln w="9525">
            <a:noFill/>
            <a:miter lim="800000"/>
            <a:headEnd/>
            <a:tailEnd/>
          </a:ln>
        </p:spPr>
      </p:pic>
    </p:spTree>
    <p:extLst>
      <p:ext uri="{BB962C8B-B14F-4D97-AF65-F5344CB8AC3E}">
        <p14:creationId xmlns:p14="http://schemas.microsoft.com/office/powerpoint/2010/main" val="313770858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4_fond">
    <p:spTree>
      <p:nvGrpSpPr>
        <p:cNvPr id="1" name=""/>
        <p:cNvGrpSpPr/>
        <p:nvPr/>
      </p:nvGrpSpPr>
      <p:grpSpPr>
        <a:xfrm>
          <a:off x="0" y="0"/>
          <a:ext cx="0" cy="0"/>
          <a:chOff x="0" y="0"/>
          <a:chExt cx="0" cy="0"/>
        </a:xfrm>
      </p:grpSpPr>
      <p:sp>
        <p:nvSpPr>
          <p:cNvPr id="9" name="Espace réservé du texte 11"/>
          <p:cNvSpPr>
            <a:spLocks noGrp="1"/>
          </p:cNvSpPr>
          <p:nvPr>
            <p:ph type="body" sz="quarter" idx="14"/>
          </p:nvPr>
        </p:nvSpPr>
        <p:spPr>
          <a:xfrm>
            <a:off x="304620" y="1503978"/>
            <a:ext cx="7941704" cy="4892273"/>
          </a:xfrm>
          <a:custGeom>
            <a:avLst/>
            <a:gdLst>
              <a:gd name="connsiteX0" fmla="*/ 0 w 8824524"/>
              <a:gd name="connsiteY0" fmla="*/ 3658695 h 3658695"/>
              <a:gd name="connsiteX1" fmla="*/ 0 w 8824524"/>
              <a:gd name="connsiteY1" fmla="*/ 0 h 3658695"/>
              <a:gd name="connsiteX2" fmla="*/ 8824524 w 8824524"/>
              <a:gd name="connsiteY2" fmla="*/ 0 h 3658695"/>
              <a:gd name="connsiteX3" fmla="*/ 8824524 w 8824524"/>
              <a:gd name="connsiteY3" fmla="*/ 3658695 h 3658695"/>
              <a:gd name="connsiteX4" fmla="*/ 0 w 8824524"/>
              <a:gd name="connsiteY4" fmla="*/ 3658695 h 3658695"/>
              <a:gd name="connsiteX0" fmla="*/ 0 w 8824524"/>
              <a:gd name="connsiteY0" fmla="*/ 3658695 h 3658695"/>
              <a:gd name="connsiteX1" fmla="*/ 0 w 8824524"/>
              <a:gd name="connsiteY1" fmla="*/ 0 h 3658695"/>
              <a:gd name="connsiteX2" fmla="*/ 5956278 w 8824524"/>
              <a:gd name="connsiteY2" fmla="*/ 0 h 3658695"/>
              <a:gd name="connsiteX3" fmla="*/ 8824524 w 8824524"/>
              <a:gd name="connsiteY3" fmla="*/ 3658695 h 3658695"/>
              <a:gd name="connsiteX4" fmla="*/ 0 w 8824524"/>
              <a:gd name="connsiteY4" fmla="*/ 3658695 h 3658695"/>
              <a:gd name="connsiteX0" fmla="*/ 0 w 5956278"/>
              <a:gd name="connsiteY0" fmla="*/ 3658695 h 3666511"/>
              <a:gd name="connsiteX1" fmla="*/ 0 w 5956278"/>
              <a:gd name="connsiteY1" fmla="*/ 0 h 3666511"/>
              <a:gd name="connsiteX2" fmla="*/ 5956278 w 5956278"/>
              <a:gd name="connsiteY2" fmla="*/ 0 h 3666511"/>
              <a:gd name="connsiteX3" fmla="*/ 2408093 w 5956278"/>
              <a:gd name="connsiteY3" fmla="*/ 3666511 h 3666511"/>
              <a:gd name="connsiteX4" fmla="*/ 0 w 5956278"/>
              <a:gd name="connsiteY4" fmla="*/ 3658695 h 36665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56278" h="3666511">
                <a:moveTo>
                  <a:pt x="0" y="3658695"/>
                </a:moveTo>
                <a:lnTo>
                  <a:pt x="0" y="0"/>
                </a:lnTo>
                <a:lnTo>
                  <a:pt x="5956278" y="0"/>
                </a:lnTo>
                <a:lnTo>
                  <a:pt x="2408093" y="3666511"/>
                </a:lnTo>
                <a:lnTo>
                  <a:pt x="0" y="3658695"/>
                </a:lnTo>
                <a:close/>
              </a:path>
            </a:pathLst>
          </a:custGeom>
        </p:spPr>
        <p:txBody>
          <a:bodyPr vert="horz" lIns="0" tIns="0" rIns="0" bIns="0"/>
          <a:lstStyle>
            <a:lvl1pPr marL="421211" indent="-421211">
              <a:buSzPct val="120000"/>
              <a:buFontTx/>
              <a:buBlip>
                <a:blip r:embed="rId2"/>
              </a:buBlip>
              <a:defRPr sz="2133">
                <a:solidFill>
                  <a:schemeClr val="tx1"/>
                </a:solidFill>
                <a:latin typeface="Meiryo UI" panose="020B0604030504040204" pitchFamily="50" charset="-128"/>
                <a:cs typeface="Arial"/>
              </a:defRPr>
            </a:lvl1pPr>
            <a:lvl2pPr marL="842420" indent="-284937">
              <a:buClr>
                <a:schemeClr val="accent3"/>
              </a:buClr>
              <a:buSzPct val="100000"/>
              <a:buFont typeface="Wingdings" pitchFamily="2" charset="2"/>
              <a:buChar char="à"/>
              <a:defRPr sz="1867" baseline="0">
                <a:solidFill>
                  <a:schemeClr val="tx1"/>
                </a:solidFill>
                <a:latin typeface="Meiryo UI" panose="020B0604030504040204" pitchFamily="50" charset="-128"/>
                <a:cs typeface="Arial"/>
              </a:defRPr>
            </a:lvl2pPr>
            <a:lvl3pPr marL="1263631" indent="-284937">
              <a:buClr>
                <a:schemeClr val="accent3"/>
              </a:buClr>
              <a:buSzPct val="100000"/>
              <a:buFont typeface="Source Sans Pro" pitchFamily="34" charset="0"/>
              <a:buChar char="–"/>
              <a:defRPr sz="1733" i="1">
                <a:solidFill>
                  <a:schemeClr val="tx1"/>
                </a:solidFill>
                <a:latin typeface="Meiryo UI" panose="020B0604030504040204" pitchFamily="50" charset="-128"/>
                <a:cs typeface="Arial"/>
              </a:defRPr>
            </a:lvl3pPr>
            <a:lvl4pPr marL="1536179" indent="-272548">
              <a:buClr>
                <a:schemeClr val="accent3"/>
              </a:buClr>
              <a:buFont typeface="Arial" pitchFamily="34" charset="0"/>
              <a:buChar char="•"/>
              <a:defRPr sz="1200">
                <a:solidFill>
                  <a:schemeClr val="tx1"/>
                </a:solidFill>
                <a:latin typeface="Meiryo UI" panose="020B0604030504040204" pitchFamily="50" charset="-128"/>
              </a:defRPr>
            </a:lvl4pPr>
            <a:lvl5pPr marL="1821116" indent="-284937">
              <a:buClr>
                <a:schemeClr val="accent3"/>
              </a:buClr>
              <a:buFont typeface="Open Sans" pitchFamily="34" charset="0"/>
              <a:buChar char="&gt;"/>
              <a:defRPr sz="933">
                <a:solidFill>
                  <a:schemeClr val="tx1"/>
                </a:solidFill>
                <a:latin typeface="Meiryo UI" panose="020B0604030504040204" pitchFamily="50" charset="-128"/>
              </a:defRPr>
            </a:lvl5pPr>
          </a:lstStyle>
          <a:p>
            <a:pPr lvl="0"/>
            <a:r>
              <a:rPr lang="fr-FR" noProof="0"/>
              <a:t>Modifiez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7" name="Sommaire"/>
          <p:cNvSpPr>
            <a:spLocks noGrp="1"/>
          </p:cNvSpPr>
          <p:nvPr>
            <p:ph type="title"/>
          </p:nvPr>
        </p:nvSpPr>
        <p:spPr>
          <a:xfrm>
            <a:off x="311999" y="274638"/>
            <a:ext cx="11760000" cy="470429"/>
          </a:xfrm>
          <a:prstGeom prst="rect">
            <a:avLst/>
          </a:prstGeom>
        </p:spPr>
        <p:txBody>
          <a:bodyPr lIns="0" tIns="0" rIns="0" bIns="0" anchor="ctr">
            <a:noAutofit/>
          </a:bodyPr>
          <a:lstStyle>
            <a:lvl1pPr algn="l">
              <a:defRPr sz="3200">
                <a:solidFill>
                  <a:schemeClr val="accent3"/>
                </a:solidFill>
                <a:latin typeface="Meiryo UI" panose="020B0604030504040204" pitchFamily="50" charset="-128"/>
                <a:cs typeface="Arial" pitchFamily="34" charset="0"/>
              </a:defRPr>
            </a:lvl1pPr>
          </a:lstStyle>
          <a:p>
            <a:r>
              <a:rPr lang="fr-FR" noProof="0"/>
              <a:t>Modifiez le style du titre</a:t>
            </a:r>
          </a:p>
        </p:txBody>
      </p:sp>
      <p:sp>
        <p:nvSpPr>
          <p:cNvPr id="8" name="Espace réservé du texte 4"/>
          <p:cNvSpPr>
            <a:spLocks noGrp="1"/>
          </p:cNvSpPr>
          <p:nvPr>
            <p:ph type="body" sz="quarter" idx="11"/>
          </p:nvPr>
        </p:nvSpPr>
        <p:spPr>
          <a:xfrm>
            <a:off x="312001" y="762274"/>
            <a:ext cx="11760000" cy="380727"/>
          </a:xfrm>
          <a:prstGeom prst="rect">
            <a:avLst/>
          </a:prstGeom>
        </p:spPr>
        <p:txBody>
          <a:bodyPr lIns="0" tIns="0" rIns="0" bIns="0" anchor="ctr">
            <a:noAutofit/>
          </a:bodyPr>
          <a:lstStyle>
            <a:lvl1pPr marL="0" indent="0">
              <a:buNone/>
              <a:defRPr sz="2400" baseline="0">
                <a:solidFill>
                  <a:schemeClr val="tx1"/>
                </a:solidFill>
                <a:latin typeface="Meiryo UI" panose="020B0604030504040204" pitchFamily="50" charset="-128"/>
                <a:cs typeface="Arial" pitchFamily="34" charset="0"/>
              </a:defRPr>
            </a:lvl1pPr>
          </a:lstStyle>
          <a:p>
            <a:pPr lvl="0"/>
            <a:r>
              <a:rPr lang="fr-FR" noProof="0"/>
              <a:t>Modifiez les styles du texte du masque</a:t>
            </a:r>
          </a:p>
        </p:txBody>
      </p:sp>
      <p:sp>
        <p:nvSpPr>
          <p:cNvPr id="5" name="Espace réservé de la date 2">
            <a:extLst>
              <a:ext uri="{FF2B5EF4-FFF2-40B4-BE49-F238E27FC236}">
                <a16:creationId xmlns:a16="http://schemas.microsoft.com/office/drawing/2014/main" id="{5FE92967-DB61-4E93-9561-746AA0202BA2}"/>
              </a:ext>
            </a:extLst>
          </p:cNvPr>
          <p:cNvSpPr>
            <a:spLocks noGrp="1"/>
          </p:cNvSpPr>
          <p:nvPr>
            <p:ph type="dt" sz="half" idx="15"/>
          </p:nvPr>
        </p:nvSpPr>
        <p:spPr/>
        <p:txBody>
          <a:bodyPr/>
          <a:lstStyle>
            <a:lvl1pPr>
              <a:defRPr/>
            </a:lvl1pPr>
          </a:lstStyle>
          <a:p>
            <a:pPr>
              <a:defRPr/>
            </a:pPr>
            <a:r>
              <a:rPr lang="en-US" altLang="ja-JP"/>
              <a:t>Title of the presentation l Date</a:t>
            </a:r>
            <a:endParaRPr lang="fr-FR"/>
          </a:p>
        </p:txBody>
      </p:sp>
      <p:sp>
        <p:nvSpPr>
          <p:cNvPr id="6" name="Espace réservé du pied de page 3">
            <a:extLst>
              <a:ext uri="{FF2B5EF4-FFF2-40B4-BE49-F238E27FC236}">
                <a16:creationId xmlns:a16="http://schemas.microsoft.com/office/drawing/2014/main" id="{589B7A53-80DC-4AEE-AF1F-F8509EC0B783}"/>
              </a:ext>
            </a:extLst>
          </p:cNvPr>
          <p:cNvSpPr>
            <a:spLocks noGrp="1"/>
          </p:cNvSpPr>
          <p:nvPr>
            <p:ph type="ftr" sz="quarter" idx="16"/>
          </p:nvPr>
        </p:nvSpPr>
        <p:spPr/>
        <p:txBody>
          <a:bodyPr/>
          <a:lstStyle>
            <a:lvl1pPr>
              <a:defRPr/>
            </a:lvl1pPr>
          </a:lstStyle>
          <a:p>
            <a:pPr>
              <a:defRPr/>
            </a:pPr>
            <a:r>
              <a:rPr lang="fr-FR"/>
              <a:t>Internal Use Only</a:t>
            </a:r>
          </a:p>
        </p:txBody>
      </p:sp>
      <p:pic>
        <p:nvPicPr>
          <p:cNvPr id="2" name="Logo AXA" descr="\\Mac\AllFiles\Volumes\DOSSIERS EN COURS\17_1098 AXA_Creation_gabarits\elements\png\new_logo_axa_rgb.png">
            <a:extLst>
              <a:ext uri="{FF2B5EF4-FFF2-40B4-BE49-F238E27FC236}">
                <a16:creationId xmlns:a16="http://schemas.microsoft.com/office/drawing/2014/main" id="{38112C16-C405-1B08-7A61-A64E66788F05}"/>
              </a:ext>
            </a:extLst>
          </p:cNvPr>
          <p:cNvPicPr>
            <a:picLocks noChangeAspect="1" noChangeArrowheads="1"/>
          </p:cNvPicPr>
          <p:nvPr userDrawn="1"/>
        </p:nvPicPr>
        <p:blipFill>
          <a:blip r:embed="rId3" cstate="print"/>
          <a:srcRect/>
          <a:stretch>
            <a:fillRect/>
          </a:stretch>
        </p:blipFill>
        <p:spPr bwMode="auto">
          <a:xfrm>
            <a:off x="11637031" y="6302818"/>
            <a:ext cx="279962" cy="280069"/>
          </a:xfrm>
          <a:prstGeom prst="rect">
            <a:avLst/>
          </a:prstGeom>
          <a:noFill/>
          <a:ln w="9525">
            <a:noFill/>
            <a:miter lim="800000"/>
            <a:headEnd/>
            <a:tailEnd/>
          </a:ln>
        </p:spPr>
      </p:pic>
    </p:spTree>
    <p:extLst>
      <p:ext uri="{BB962C8B-B14F-4D97-AF65-F5344CB8AC3E}">
        <p14:creationId xmlns:p14="http://schemas.microsoft.com/office/powerpoint/2010/main" val="13609746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e 3 blocs">
    <p:spTree>
      <p:nvGrpSpPr>
        <p:cNvPr id="1" name=""/>
        <p:cNvGrpSpPr/>
        <p:nvPr/>
      </p:nvGrpSpPr>
      <p:grpSpPr>
        <a:xfrm>
          <a:off x="0" y="0"/>
          <a:ext cx="0" cy="0"/>
          <a:chOff x="0" y="0"/>
          <a:chExt cx="0" cy="0"/>
        </a:xfrm>
      </p:grpSpPr>
      <p:sp>
        <p:nvSpPr>
          <p:cNvPr id="20" name="Espace réservé du texte 19"/>
          <p:cNvSpPr>
            <a:spLocks noGrp="1"/>
          </p:cNvSpPr>
          <p:nvPr>
            <p:ph type="body" sz="quarter" idx="14"/>
          </p:nvPr>
        </p:nvSpPr>
        <p:spPr>
          <a:xfrm>
            <a:off x="528000" y="1631579"/>
            <a:ext cx="3361267" cy="1440000"/>
          </a:xfrm>
          <a:prstGeom prst="rect">
            <a:avLst/>
          </a:prstGeom>
          <a:ln w="19050">
            <a:solidFill>
              <a:schemeClr val="accent3"/>
            </a:solidFill>
          </a:ln>
        </p:spPr>
        <p:txBody>
          <a:bodyPr anchor="ctr"/>
          <a:lstStyle>
            <a:lvl1pPr marL="0" indent="0" algn="ctr">
              <a:buNone/>
              <a:defRPr sz="1867" cap="all" baseline="0">
                <a:solidFill>
                  <a:schemeClr val="tx1"/>
                </a:solidFill>
                <a:latin typeface="Meiryo UI" panose="020B0604030504040204" pitchFamily="50" charset="-128"/>
              </a:defRPr>
            </a:lvl1pPr>
          </a:lstStyle>
          <a:p>
            <a:pPr lvl="0"/>
            <a:r>
              <a:rPr lang="fr-FR" noProof="0"/>
              <a:t>Modifiez les styles du texte du masque</a:t>
            </a:r>
          </a:p>
        </p:txBody>
      </p:sp>
      <p:sp>
        <p:nvSpPr>
          <p:cNvPr id="21" name="Espace réservé du texte 19"/>
          <p:cNvSpPr>
            <a:spLocks noGrp="1"/>
          </p:cNvSpPr>
          <p:nvPr>
            <p:ph type="body" sz="quarter" idx="15"/>
          </p:nvPr>
        </p:nvSpPr>
        <p:spPr>
          <a:xfrm>
            <a:off x="4416000" y="1631579"/>
            <a:ext cx="3361267" cy="1440000"/>
          </a:xfrm>
          <a:prstGeom prst="rect">
            <a:avLst/>
          </a:prstGeom>
          <a:ln w="19050">
            <a:solidFill>
              <a:schemeClr val="accent3"/>
            </a:solidFill>
          </a:ln>
        </p:spPr>
        <p:txBody>
          <a:bodyPr anchor="ctr"/>
          <a:lstStyle>
            <a:lvl1pPr marL="0" indent="0" algn="ctr" defTabSz="1087546" rtl="0" eaLnBrk="0" fontAlgn="base" hangingPunct="0">
              <a:spcBef>
                <a:spcPct val="20000"/>
              </a:spcBef>
              <a:spcAft>
                <a:spcPct val="0"/>
              </a:spcAft>
              <a:buFont typeface="Arial" charset="0"/>
              <a:buNone/>
              <a:defRPr lang="fr-FR" sz="1867" kern="1200" cap="all" baseline="0" noProof="0" smtClean="0">
                <a:solidFill>
                  <a:schemeClr val="tx1"/>
                </a:solidFill>
                <a:latin typeface="Meiryo UI" panose="020B0604030504040204" pitchFamily="50" charset="-128"/>
                <a:ea typeface="+mn-ea"/>
                <a:cs typeface="+mn-cs"/>
              </a:defRPr>
            </a:lvl1pPr>
          </a:lstStyle>
          <a:p>
            <a:pPr lvl="0"/>
            <a:r>
              <a:rPr lang="fr-FR" noProof="0"/>
              <a:t>Modifiez les styles du texte du masque</a:t>
            </a:r>
          </a:p>
        </p:txBody>
      </p:sp>
      <p:sp>
        <p:nvSpPr>
          <p:cNvPr id="22" name="Espace réservé du texte 19"/>
          <p:cNvSpPr>
            <a:spLocks noGrp="1"/>
          </p:cNvSpPr>
          <p:nvPr>
            <p:ph type="body" sz="quarter" idx="16"/>
          </p:nvPr>
        </p:nvSpPr>
        <p:spPr>
          <a:xfrm>
            <a:off x="8302733" y="1631579"/>
            <a:ext cx="3361267" cy="1440000"/>
          </a:xfrm>
          <a:prstGeom prst="rect">
            <a:avLst/>
          </a:prstGeom>
          <a:ln w="19050">
            <a:solidFill>
              <a:schemeClr val="accent3"/>
            </a:solidFill>
          </a:ln>
        </p:spPr>
        <p:txBody>
          <a:bodyPr anchor="ctr"/>
          <a:lstStyle>
            <a:lvl1pPr marL="0" indent="0" algn="ctr">
              <a:buNone/>
              <a:defRPr lang="fr-FR" sz="1867" kern="1200" cap="all" baseline="0" noProof="0" smtClean="0">
                <a:solidFill>
                  <a:schemeClr val="tx1"/>
                </a:solidFill>
                <a:latin typeface="Meiryo UI" panose="020B0604030504040204" pitchFamily="50" charset="-128"/>
                <a:ea typeface="+mn-ea"/>
                <a:cs typeface="+mn-cs"/>
              </a:defRPr>
            </a:lvl1pPr>
          </a:lstStyle>
          <a:p>
            <a:pPr lvl="0"/>
            <a:r>
              <a:rPr lang="fr-FR" noProof="0"/>
              <a:t>Modifiez les styles du texte du masque</a:t>
            </a:r>
          </a:p>
        </p:txBody>
      </p:sp>
      <p:sp>
        <p:nvSpPr>
          <p:cNvPr id="25" name="Espace réservé du texte 24"/>
          <p:cNvSpPr>
            <a:spLocks noGrp="1"/>
          </p:cNvSpPr>
          <p:nvPr>
            <p:ph type="body" sz="quarter" idx="17"/>
          </p:nvPr>
        </p:nvSpPr>
        <p:spPr>
          <a:xfrm>
            <a:off x="528000" y="3263154"/>
            <a:ext cx="3360000" cy="2987521"/>
          </a:xfrm>
          <a:prstGeom prst="rect">
            <a:avLst/>
          </a:prstGeom>
        </p:spPr>
        <p:txBody>
          <a:bodyPr lIns="0" tIns="0" rIns="0" bIns="0"/>
          <a:lstStyle>
            <a:lvl1pPr marL="355591" indent="-355591">
              <a:buSzPct val="120000"/>
              <a:buFontTx/>
              <a:buBlip>
                <a:blip r:embed="rId2"/>
              </a:buBlip>
              <a:defRPr sz="1733">
                <a:solidFill>
                  <a:schemeClr val="accent1"/>
                </a:solidFill>
                <a:latin typeface="Meiryo UI" panose="020B0604030504040204" pitchFamily="50" charset="-128"/>
              </a:defRPr>
            </a:lvl1pPr>
            <a:lvl2pPr>
              <a:defRPr sz="1867"/>
            </a:lvl2pPr>
            <a:lvl3pPr>
              <a:defRPr sz="1867"/>
            </a:lvl3pPr>
            <a:lvl4pPr>
              <a:defRPr sz="1867"/>
            </a:lvl4pPr>
            <a:lvl5pPr>
              <a:defRPr sz="1867"/>
            </a:lvl5pPr>
          </a:lstStyle>
          <a:p>
            <a:pPr lvl="0"/>
            <a:r>
              <a:rPr lang="fr-FR" noProof="0"/>
              <a:t>Modifiez les styles du texte du masque</a:t>
            </a:r>
          </a:p>
        </p:txBody>
      </p:sp>
      <p:sp>
        <p:nvSpPr>
          <p:cNvPr id="30" name="Espace réservé du texte 24"/>
          <p:cNvSpPr>
            <a:spLocks noGrp="1"/>
          </p:cNvSpPr>
          <p:nvPr>
            <p:ph type="body" sz="quarter" idx="18"/>
          </p:nvPr>
        </p:nvSpPr>
        <p:spPr>
          <a:xfrm>
            <a:off x="4417267" y="3263154"/>
            <a:ext cx="3360000" cy="2987521"/>
          </a:xfrm>
          <a:prstGeom prst="rect">
            <a:avLst/>
          </a:prstGeom>
        </p:spPr>
        <p:txBody>
          <a:bodyPr lIns="0" tIns="0" rIns="0" bIns="0"/>
          <a:lstStyle>
            <a:lvl1pPr marL="355591" indent="-355591">
              <a:buSzPct val="120000"/>
              <a:buFontTx/>
              <a:buBlip>
                <a:blip r:embed="rId2"/>
              </a:buBlip>
              <a:defRPr sz="1733">
                <a:solidFill>
                  <a:schemeClr val="accent1"/>
                </a:solidFill>
                <a:latin typeface="Meiryo UI" panose="020B0604030504040204" pitchFamily="50" charset="-128"/>
              </a:defRPr>
            </a:lvl1pPr>
            <a:lvl2pPr>
              <a:defRPr sz="1867"/>
            </a:lvl2pPr>
            <a:lvl3pPr>
              <a:defRPr sz="1867"/>
            </a:lvl3pPr>
            <a:lvl4pPr>
              <a:defRPr sz="1867"/>
            </a:lvl4pPr>
            <a:lvl5pPr>
              <a:defRPr sz="1867"/>
            </a:lvl5pPr>
          </a:lstStyle>
          <a:p>
            <a:pPr lvl="0"/>
            <a:r>
              <a:rPr lang="fr-FR" noProof="0"/>
              <a:t>Modifiez les styles du texte du masque</a:t>
            </a:r>
          </a:p>
        </p:txBody>
      </p:sp>
      <p:sp>
        <p:nvSpPr>
          <p:cNvPr id="31" name="Espace réservé du texte 24"/>
          <p:cNvSpPr>
            <a:spLocks noGrp="1"/>
          </p:cNvSpPr>
          <p:nvPr>
            <p:ph type="body" sz="quarter" idx="19"/>
          </p:nvPr>
        </p:nvSpPr>
        <p:spPr>
          <a:xfrm>
            <a:off x="8304000" y="3263154"/>
            <a:ext cx="3360000" cy="2987521"/>
          </a:xfrm>
          <a:prstGeom prst="rect">
            <a:avLst/>
          </a:prstGeom>
        </p:spPr>
        <p:txBody>
          <a:bodyPr lIns="0" tIns="0" rIns="0" bIns="0"/>
          <a:lstStyle>
            <a:lvl1pPr marL="355591" indent="-355591">
              <a:buSzPct val="120000"/>
              <a:buFontTx/>
              <a:buBlip>
                <a:blip r:embed="rId2"/>
              </a:buBlip>
              <a:defRPr sz="1733">
                <a:solidFill>
                  <a:schemeClr val="accent1"/>
                </a:solidFill>
                <a:latin typeface="Meiryo UI" panose="020B0604030504040204" pitchFamily="50" charset="-128"/>
              </a:defRPr>
            </a:lvl1pPr>
            <a:lvl2pPr>
              <a:defRPr sz="1867"/>
            </a:lvl2pPr>
            <a:lvl3pPr>
              <a:defRPr sz="1867"/>
            </a:lvl3pPr>
            <a:lvl4pPr>
              <a:defRPr sz="1867"/>
            </a:lvl4pPr>
            <a:lvl5pPr>
              <a:defRPr sz="1867"/>
            </a:lvl5pPr>
          </a:lstStyle>
          <a:p>
            <a:pPr lvl="0"/>
            <a:r>
              <a:rPr lang="fr-FR" noProof="0"/>
              <a:t>Modifiez les styles du texte du masque</a:t>
            </a:r>
          </a:p>
        </p:txBody>
      </p:sp>
      <p:sp>
        <p:nvSpPr>
          <p:cNvPr id="13" name="Sommaire"/>
          <p:cNvSpPr>
            <a:spLocks noGrp="1"/>
          </p:cNvSpPr>
          <p:nvPr>
            <p:ph type="title"/>
          </p:nvPr>
        </p:nvSpPr>
        <p:spPr>
          <a:xfrm>
            <a:off x="312000" y="274638"/>
            <a:ext cx="11760000" cy="470429"/>
          </a:xfrm>
          <a:prstGeom prst="rect">
            <a:avLst/>
          </a:prstGeom>
        </p:spPr>
        <p:txBody>
          <a:bodyPr lIns="0" tIns="0" rIns="0" bIns="0" anchor="ctr">
            <a:noAutofit/>
          </a:bodyPr>
          <a:lstStyle>
            <a:lvl1pPr algn="l">
              <a:defRPr sz="3200">
                <a:solidFill>
                  <a:schemeClr val="accent3"/>
                </a:solidFill>
                <a:latin typeface="Meiryo UI" panose="020B0604030504040204" pitchFamily="50" charset="-128"/>
                <a:cs typeface="Arial" pitchFamily="34" charset="0"/>
              </a:defRPr>
            </a:lvl1pPr>
          </a:lstStyle>
          <a:p>
            <a:r>
              <a:rPr lang="fr-FR" noProof="0"/>
              <a:t>Modifiez le style du titre</a:t>
            </a:r>
          </a:p>
        </p:txBody>
      </p:sp>
      <p:sp>
        <p:nvSpPr>
          <p:cNvPr id="15" name="Espace réservé du texte 4"/>
          <p:cNvSpPr>
            <a:spLocks noGrp="1"/>
          </p:cNvSpPr>
          <p:nvPr>
            <p:ph type="body" sz="quarter" idx="20"/>
          </p:nvPr>
        </p:nvSpPr>
        <p:spPr>
          <a:xfrm>
            <a:off x="311999" y="762274"/>
            <a:ext cx="11760000" cy="380727"/>
          </a:xfrm>
          <a:prstGeom prst="rect">
            <a:avLst/>
          </a:prstGeom>
        </p:spPr>
        <p:txBody>
          <a:bodyPr lIns="0" tIns="0" rIns="0" bIns="0" anchor="ctr">
            <a:noAutofit/>
          </a:bodyPr>
          <a:lstStyle>
            <a:lvl1pPr marL="0" indent="0">
              <a:buNone/>
              <a:defRPr sz="2400" baseline="0">
                <a:solidFill>
                  <a:schemeClr val="tx1"/>
                </a:solidFill>
                <a:latin typeface="Meiryo UI" panose="020B0604030504040204" pitchFamily="50" charset="-128"/>
                <a:cs typeface="Arial" pitchFamily="34" charset="0"/>
              </a:defRPr>
            </a:lvl1pPr>
          </a:lstStyle>
          <a:p>
            <a:pPr lvl="0"/>
            <a:r>
              <a:rPr lang="fr-FR" noProof="0"/>
              <a:t>Modifiez les styles du texte du masque</a:t>
            </a:r>
          </a:p>
        </p:txBody>
      </p:sp>
      <p:sp>
        <p:nvSpPr>
          <p:cNvPr id="10" name="Espace réservé de la date 2">
            <a:extLst>
              <a:ext uri="{FF2B5EF4-FFF2-40B4-BE49-F238E27FC236}">
                <a16:creationId xmlns:a16="http://schemas.microsoft.com/office/drawing/2014/main" id="{F9C7825B-4C8D-4FFC-AD2B-D73FFCDE50B7}"/>
              </a:ext>
            </a:extLst>
          </p:cNvPr>
          <p:cNvSpPr>
            <a:spLocks noGrp="1"/>
          </p:cNvSpPr>
          <p:nvPr>
            <p:ph type="dt" sz="half" idx="21"/>
          </p:nvPr>
        </p:nvSpPr>
        <p:spPr/>
        <p:txBody>
          <a:bodyPr/>
          <a:lstStyle>
            <a:lvl1pPr>
              <a:defRPr/>
            </a:lvl1pPr>
          </a:lstStyle>
          <a:p>
            <a:pPr>
              <a:defRPr/>
            </a:pPr>
            <a:r>
              <a:rPr lang="en-US" altLang="ja-JP"/>
              <a:t>Title of the presentation l Date</a:t>
            </a:r>
            <a:endParaRPr lang="fr-FR"/>
          </a:p>
        </p:txBody>
      </p:sp>
      <p:sp>
        <p:nvSpPr>
          <p:cNvPr id="11" name="Espace réservé du pied de page 3">
            <a:extLst>
              <a:ext uri="{FF2B5EF4-FFF2-40B4-BE49-F238E27FC236}">
                <a16:creationId xmlns:a16="http://schemas.microsoft.com/office/drawing/2014/main" id="{9A7B359D-588A-4AF1-B6EF-CC26E70790B1}"/>
              </a:ext>
            </a:extLst>
          </p:cNvPr>
          <p:cNvSpPr>
            <a:spLocks noGrp="1"/>
          </p:cNvSpPr>
          <p:nvPr>
            <p:ph type="ftr" sz="quarter" idx="22"/>
          </p:nvPr>
        </p:nvSpPr>
        <p:spPr/>
        <p:txBody>
          <a:bodyPr/>
          <a:lstStyle>
            <a:lvl1pPr>
              <a:defRPr/>
            </a:lvl1pPr>
          </a:lstStyle>
          <a:p>
            <a:pPr>
              <a:defRPr/>
            </a:pPr>
            <a:r>
              <a:rPr lang="fr-FR"/>
              <a:t>Internal Use Only</a:t>
            </a:r>
          </a:p>
        </p:txBody>
      </p:sp>
    </p:spTree>
    <p:extLst>
      <p:ext uri="{BB962C8B-B14F-4D97-AF65-F5344CB8AC3E}">
        <p14:creationId xmlns:p14="http://schemas.microsoft.com/office/powerpoint/2010/main" val="33147231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e 1 bloc">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28F72C1C-BDF8-4E2F-83E1-42E0A87BCB75}"/>
              </a:ext>
            </a:extLst>
          </p:cNvPr>
          <p:cNvGrpSpPr>
            <a:grpSpLocks/>
          </p:cNvGrpSpPr>
          <p:nvPr userDrawn="1"/>
        </p:nvGrpSpPr>
        <p:grpSpPr bwMode="auto">
          <a:xfrm>
            <a:off x="5770033" y="2931584"/>
            <a:ext cx="990600" cy="990600"/>
            <a:chOff x="-1206500" y="1404938"/>
            <a:chExt cx="1463675" cy="1462087"/>
          </a:xfrm>
        </p:grpSpPr>
        <p:sp>
          <p:nvSpPr>
            <p:cNvPr id="7" name="Freeform 5">
              <a:extLst>
                <a:ext uri="{FF2B5EF4-FFF2-40B4-BE49-F238E27FC236}">
                  <a16:creationId xmlns:a16="http://schemas.microsoft.com/office/drawing/2014/main" id="{5602D395-107B-4F8F-9463-A6398EDCCD65}"/>
                </a:ext>
              </a:extLst>
            </p:cNvPr>
            <p:cNvSpPr>
              <a:spLocks/>
            </p:cNvSpPr>
            <p:nvPr/>
          </p:nvSpPr>
          <p:spPr bwMode="auto">
            <a:xfrm>
              <a:off x="-1206500" y="1404938"/>
              <a:ext cx="1463675" cy="1462087"/>
            </a:xfrm>
            <a:custGeom>
              <a:avLst/>
              <a:gdLst/>
              <a:ahLst/>
              <a:cxnLst>
                <a:cxn ang="0">
                  <a:pos x="1842" y="969"/>
                </a:cxn>
                <a:cxn ang="0">
                  <a:pos x="1824" y="1107"/>
                </a:cxn>
                <a:cxn ang="0">
                  <a:pos x="1787" y="1237"/>
                </a:cxn>
                <a:cxn ang="0">
                  <a:pos x="1732" y="1361"/>
                </a:cxn>
                <a:cxn ang="0">
                  <a:pos x="1660" y="1473"/>
                </a:cxn>
                <a:cxn ang="0">
                  <a:pos x="1574" y="1572"/>
                </a:cxn>
                <a:cxn ang="0">
                  <a:pos x="1473" y="1660"/>
                </a:cxn>
                <a:cxn ang="0">
                  <a:pos x="1361" y="1731"/>
                </a:cxn>
                <a:cxn ang="0">
                  <a:pos x="1239" y="1787"/>
                </a:cxn>
                <a:cxn ang="0">
                  <a:pos x="1107" y="1824"/>
                </a:cxn>
                <a:cxn ang="0">
                  <a:pos x="969" y="1842"/>
                </a:cxn>
                <a:cxn ang="0">
                  <a:pos x="875" y="1842"/>
                </a:cxn>
                <a:cxn ang="0">
                  <a:pos x="737" y="1824"/>
                </a:cxn>
                <a:cxn ang="0">
                  <a:pos x="605" y="1787"/>
                </a:cxn>
                <a:cxn ang="0">
                  <a:pos x="483" y="1731"/>
                </a:cxn>
                <a:cxn ang="0">
                  <a:pos x="371" y="1660"/>
                </a:cxn>
                <a:cxn ang="0">
                  <a:pos x="270" y="1572"/>
                </a:cxn>
                <a:cxn ang="0">
                  <a:pos x="184" y="1473"/>
                </a:cxn>
                <a:cxn ang="0">
                  <a:pos x="111" y="1361"/>
                </a:cxn>
                <a:cxn ang="0">
                  <a:pos x="55" y="1237"/>
                </a:cxn>
                <a:cxn ang="0">
                  <a:pos x="20" y="1107"/>
                </a:cxn>
                <a:cxn ang="0">
                  <a:pos x="2" y="969"/>
                </a:cxn>
                <a:cxn ang="0">
                  <a:pos x="2" y="873"/>
                </a:cxn>
                <a:cxn ang="0">
                  <a:pos x="20" y="735"/>
                </a:cxn>
                <a:cxn ang="0">
                  <a:pos x="55" y="605"/>
                </a:cxn>
                <a:cxn ang="0">
                  <a:pos x="111" y="481"/>
                </a:cxn>
                <a:cxn ang="0">
                  <a:pos x="184" y="369"/>
                </a:cxn>
                <a:cxn ang="0">
                  <a:pos x="270" y="270"/>
                </a:cxn>
                <a:cxn ang="0">
                  <a:pos x="371" y="182"/>
                </a:cxn>
                <a:cxn ang="0">
                  <a:pos x="483" y="111"/>
                </a:cxn>
                <a:cxn ang="0">
                  <a:pos x="605" y="55"/>
                </a:cxn>
                <a:cxn ang="0">
                  <a:pos x="737" y="18"/>
                </a:cxn>
                <a:cxn ang="0">
                  <a:pos x="875" y="0"/>
                </a:cxn>
                <a:cxn ang="0">
                  <a:pos x="969" y="0"/>
                </a:cxn>
                <a:cxn ang="0">
                  <a:pos x="1107" y="18"/>
                </a:cxn>
                <a:cxn ang="0">
                  <a:pos x="1239" y="55"/>
                </a:cxn>
                <a:cxn ang="0">
                  <a:pos x="1361" y="111"/>
                </a:cxn>
                <a:cxn ang="0">
                  <a:pos x="1473" y="182"/>
                </a:cxn>
                <a:cxn ang="0">
                  <a:pos x="1574" y="270"/>
                </a:cxn>
                <a:cxn ang="0">
                  <a:pos x="1660" y="369"/>
                </a:cxn>
                <a:cxn ang="0">
                  <a:pos x="1732" y="481"/>
                </a:cxn>
                <a:cxn ang="0">
                  <a:pos x="1787" y="605"/>
                </a:cxn>
                <a:cxn ang="0">
                  <a:pos x="1824" y="735"/>
                </a:cxn>
                <a:cxn ang="0">
                  <a:pos x="1842" y="873"/>
                </a:cxn>
              </a:cxnLst>
              <a:rect l="0" t="0" r="r" b="b"/>
              <a:pathLst>
                <a:path w="1844" h="1842">
                  <a:moveTo>
                    <a:pt x="1844" y="922"/>
                  </a:moveTo>
                  <a:lnTo>
                    <a:pt x="1844" y="922"/>
                  </a:lnTo>
                  <a:lnTo>
                    <a:pt x="1842" y="969"/>
                  </a:lnTo>
                  <a:lnTo>
                    <a:pt x="1839" y="1014"/>
                  </a:lnTo>
                  <a:lnTo>
                    <a:pt x="1833" y="1062"/>
                  </a:lnTo>
                  <a:lnTo>
                    <a:pt x="1824" y="1107"/>
                  </a:lnTo>
                  <a:lnTo>
                    <a:pt x="1815" y="1151"/>
                  </a:lnTo>
                  <a:lnTo>
                    <a:pt x="1802" y="1195"/>
                  </a:lnTo>
                  <a:lnTo>
                    <a:pt x="1787" y="1237"/>
                  </a:lnTo>
                  <a:lnTo>
                    <a:pt x="1771" y="1279"/>
                  </a:lnTo>
                  <a:lnTo>
                    <a:pt x="1753" y="1320"/>
                  </a:lnTo>
                  <a:lnTo>
                    <a:pt x="1732" y="1361"/>
                  </a:lnTo>
                  <a:lnTo>
                    <a:pt x="1711" y="1398"/>
                  </a:lnTo>
                  <a:lnTo>
                    <a:pt x="1686" y="1436"/>
                  </a:lnTo>
                  <a:lnTo>
                    <a:pt x="1660" y="1473"/>
                  </a:lnTo>
                  <a:lnTo>
                    <a:pt x="1633" y="1507"/>
                  </a:lnTo>
                  <a:lnTo>
                    <a:pt x="1605" y="1541"/>
                  </a:lnTo>
                  <a:lnTo>
                    <a:pt x="1574" y="1572"/>
                  </a:lnTo>
                  <a:lnTo>
                    <a:pt x="1542" y="1603"/>
                  </a:lnTo>
                  <a:lnTo>
                    <a:pt x="1509" y="1632"/>
                  </a:lnTo>
                  <a:lnTo>
                    <a:pt x="1473" y="1660"/>
                  </a:lnTo>
                  <a:lnTo>
                    <a:pt x="1437" y="1686"/>
                  </a:lnTo>
                  <a:lnTo>
                    <a:pt x="1400" y="1709"/>
                  </a:lnTo>
                  <a:lnTo>
                    <a:pt x="1361" y="1731"/>
                  </a:lnTo>
                  <a:lnTo>
                    <a:pt x="1322" y="1753"/>
                  </a:lnTo>
                  <a:lnTo>
                    <a:pt x="1281" y="1770"/>
                  </a:lnTo>
                  <a:lnTo>
                    <a:pt x="1239" y="1787"/>
                  </a:lnTo>
                  <a:lnTo>
                    <a:pt x="1197" y="1801"/>
                  </a:lnTo>
                  <a:lnTo>
                    <a:pt x="1153" y="1814"/>
                  </a:lnTo>
                  <a:lnTo>
                    <a:pt x="1107" y="1824"/>
                  </a:lnTo>
                  <a:lnTo>
                    <a:pt x="1062" y="1832"/>
                  </a:lnTo>
                  <a:lnTo>
                    <a:pt x="1016" y="1839"/>
                  </a:lnTo>
                  <a:lnTo>
                    <a:pt x="969" y="1842"/>
                  </a:lnTo>
                  <a:lnTo>
                    <a:pt x="922" y="1842"/>
                  </a:lnTo>
                  <a:lnTo>
                    <a:pt x="922" y="1842"/>
                  </a:lnTo>
                  <a:lnTo>
                    <a:pt x="875" y="1842"/>
                  </a:lnTo>
                  <a:lnTo>
                    <a:pt x="828" y="1839"/>
                  </a:lnTo>
                  <a:lnTo>
                    <a:pt x="782" y="1832"/>
                  </a:lnTo>
                  <a:lnTo>
                    <a:pt x="737" y="1824"/>
                  </a:lnTo>
                  <a:lnTo>
                    <a:pt x="691" y="1814"/>
                  </a:lnTo>
                  <a:lnTo>
                    <a:pt x="647" y="1801"/>
                  </a:lnTo>
                  <a:lnTo>
                    <a:pt x="605" y="1787"/>
                  </a:lnTo>
                  <a:lnTo>
                    <a:pt x="563" y="1770"/>
                  </a:lnTo>
                  <a:lnTo>
                    <a:pt x="522" y="1753"/>
                  </a:lnTo>
                  <a:lnTo>
                    <a:pt x="483" y="1731"/>
                  </a:lnTo>
                  <a:lnTo>
                    <a:pt x="444" y="1709"/>
                  </a:lnTo>
                  <a:lnTo>
                    <a:pt x="407" y="1686"/>
                  </a:lnTo>
                  <a:lnTo>
                    <a:pt x="371" y="1660"/>
                  </a:lnTo>
                  <a:lnTo>
                    <a:pt x="335" y="1632"/>
                  </a:lnTo>
                  <a:lnTo>
                    <a:pt x="302" y="1603"/>
                  </a:lnTo>
                  <a:lnTo>
                    <a:pt x="270" y="1572"/>
                  </a:lnTo>
                  <a:lnTo>
                    <a:pt x="239" y="1541"/>
                  </a:lnTo>
                  <a:lnTo>
                    <a:pt x="210" y="1507"/>
                  </a:lnTo>
                  <a:lnTo>
                    <a:pt x="184" y="1473"/>
                  </a:lnTo>
                  <a:lnTo>
                    <a:pt x="158" y="1436"/>
                  </a:lnTo>
                  <a:lnTo>
                    <a:pt x="133" y="1398"/>
                  </a:lnTo>
                  <a:lnTo>
                    <a:pt x="111" y="1361"/>
                  </a:lnTo>
                  <a:lnTo>
                    <a:pt x="91" y="1320"/>
                  </a:lnTo>
                  <a:lnTo>
                    <a:pt x="73" y="1279"/>
                  </a:lnTo>
                  <a:lnTo>
                    <a:pt x="55" y="1237"/>
                  </a:lnTo>
                  <a:lnTo>
                    <a:pt x="41" y="1195"/>
                  </a:lnTo>
                  <a:lnTo>
                    <a:pt x="29" y="1151"/>
                  </a:lnTo>
                  <a:lnTo>
                    <a:pt x="20" y="1107"/>
                  </a:lnTo>
                  <a:lnTo>
                    <a:pt x="11" y="1062"/>
                  </a:lnTo>
                  <a:lnTo>
                    <a:pt x="5" y="1014"/>
                  </a:lnTo>
                  <a:lnTo>
                    <a:pt x="2" y="969"/>
                  </a:lnTo>
                  <a:lnTo>
                    <a:pt x="0" y="922"/>
                  </a:lnTo>
                  <a:lnTo>
                    <a:pt x="0" y="922"/>
                  </a:lnTo>
                  <a:lnTo>
                    <a:pt x="2" y="873"/>
                  </a:lnTo>
                  <a:lnTo>
                    <a:pt x="5" y="828"/>
                  </a:lnTo>
                  <a:lnTo>
                    <a:pt x="11" y="780"/>
                  </a:lnTo>
                  <a:lnTo>
                    <a:pt x="20" y="735"/>
                  </a:lnTo>
                  <a:lnTo>
                    <a:pt x="29" y="691"/>
                  </a:lnTo>
                  <a:lnTo>
                    <a:pt x="41" y="647"/>
                  </a:lnTo>
                  <a:lnTo>
                    <a:pt x="55" y="605"/>
                  </a:lnTo>
                  <a:lnTo>
                    <a:pt x="73" y="563"/>
                  </a:lnTo>
                  <a:lnTo>
                    <a:pt x="91" y="522"/>
                  </a:lnTo>
                  <a:lnTo>
                    <a:pt x="111" y="481"/>
                  </a:lnTo>
                  <a:lnTo>
                    <a:pt x="133" y="444"/>
                  </a:lnTo>
                  <a:lnTo>
                    <a:pt x="158" y="406"/>
                  </a:lnTo>
                  <a:lnTo>
                    <a:pt x="184" y="369"/>
                  </a:lnTo>
                  <a:lnTo>
                    <a:pt x="210" y="335"/>
                  </a:lnTo>
                  <a:lnTo>
                    <a:pt x="239" y="301"/>
                  </a:lnTo>
                  <a:lnTo>
                    <a:pt x="270" y="270"/>
                  </a:lnTo>
                  <a:lnTo>
                    <a:pt x="302" y="239"/>
                  </a:lnTo>
                  <a:lnTo>
                    <a:pt x="335" y="210"/>
                  </a:lnTo>
                  <a:lnTo>
                    <a:pt x="371" y="182"/>
                  </a:lnTo>
                  <a:lnTo>
                    <a:pt x="407" y="156"/>
                  </a:lnTo>
                  <a:lnTo>
                    <a:pt x="444" y="133"/>
                  </a:lnTo>
                  <a:lnTo>
                    <a:pt x="483" y="111"/>
                  </a:lnTo>
                  <a:lnTo>
                    <a:pt x="522" y="89"/>
                  </a:lnTo>
                  <a:lnTo>
                    <a:pt x="563" y="72"/>
                  </a:lnTo>
                  <a:lnTo>
                    <a:pt x="605" y="55"/>
                  </a:lnTo>
                  <a:lnTo>
                    <a:pt x="647" y="41"/>
                  </a:lnTo>
                  <a:lnTo>
                    <a:pt x="691" y="28"/>
                  </a:lnTo>
                  <a:lnTo>
                    <a:pt x="737" y="18"/>
                  </a:lnTo>
                  <a:lnTo>
                    <a:pt x="782" y="10"/>
                  </a:lnTo>
                  <a:lnTo>
                    <a:pt x="828" y="5"/>
                  </a:lnTo>
                  <a:lnTo>
                    <a:pt x="875" y="0"/>
                  </a:lnTo>
                  <a:lnTo>
                    <a:pt x="922" y="0"/>
                  </a:lnTo>
                  <a:lnTo>
                    <a:pt x="922" y="0"/>
                  </a:lnTo>
                  <a:lnTo>
                    <a:pt x="969" y="0"/>
                  </a:lnTo>
                  <a:lnTo>
                    <a:pt x="1016" y="5"/>
                  </a:lnTo>
                  <a:lnTo>
                    <a:pt x="1062" y="10"/>
                  </a:lnTo>
                  <a:lnTo>
                    <a:pt x="1107" y="18"/>
                  </a:lnTo>
                  <a:lnTo>
                    <a:pt x="1153" y="28"/>
                  </a:lnTo>
                  <a:lnTo>
                    <a:pt x="1197" y="41"/>
                  </a:lnTo>
                  <a:lnTo>
                    <a:pt x="1239" y="55"/>
                  </a:lnTo>
                  <a:lnTo>
                    <a:pt x="1281" y="72"/>
                  </a:lnTo>
                  <a:lnTo>
                    <a:pt x="1322" y="89"/>
                  </a:lnTo>
                  <a:lnTo>
                    <a:pt x="1361" y="111"/>
                  </a:lnTo>
                  <a:lnTo>
                    <a:pt x="1400" y="133"/>
                  </a:lnTo>
                  <a:lnTo>
                    <a:pt x="1437" y="156"/>
                  </a:lnTo>
                  <a:lnTo>
                    <a:pt x="1473" y="182"/>
                  </a:lnTo>
                  <a:lnTo>
                    <a:pt x="1509" y="210"/>
                  </a:lnTo>
                  <a:lnTo>
                    <a:pt x="1542" y="239"/>
                  </a:lnTo>
                  <a:lnTo>
                    <a:pt x="1574" y="270"/>
                  </a:lnTo>
                  <a:lnTo>
                    <a:pt x="1605" y="301"/>
                  </a:lnTo>
                  <a:lnTo>
                    <a:pt x="1633" y="335"/>
                  </a:lnTo>
                  <a:lnTo>
                    <a:pt x="1660" y="369"/>
                  </a:lnTo>
                  <a:lnTo>
                    <a:pt x="1686" y="406"/>
                  </a:lnTo>
                  <a:lnTo>
                    <a:pt x="1711" y="444"/>
                  </a:lnTo>
                  <a:lnTo>
                    <a:pt x="1732" y="481"/>
                  </a:lnTo>
                  <a:lnTo>
                    <a:pt x="1753" y="522"/>
                  </a:lnTo>
                  <a:lnTo>
                    <a:pt x="1771" y="563"/>
                  </a:lnTo>
                  <a:lnTo>
                    <a:pt x="1787" y="605"/>
                  </a:lnTo>
                  <a:lnTo>
                    <a:pt x="1802" y="647"/>
                  </a:lnTo>
                  <a:lnTo>
                    <a:pt x="1815" y="691"/>
                  </a:lnTo>
                  <a:lnTo>
                    <a:pt x="1824" y="735"/>
                  </a:lnTo>
                  <a:lnTo>
                    <a:pt x="1833" y="780"/>
                  </a:lnTo>
                  <a:lnTo>
                    <a:pt x="1839" y="828"/>
                  </a:lnTo>
                  <a:lnTo>
                    <a:pt x="1842" y="873"/>
                  </a:lnTo>
                  <a:lnTo>
                    <a:pt x="1844" y="922"/>
                  </a:lnTo>
                  <a:lnTo>
                    <a:pt x="1844" y="922"/>
                  </a:lnTo>
                  <a:close/>
                </a:path>
              </a:pathLst>
            </a:custGeom>
            <a:solidFill>
              <a:schemeClr val="accent3"/>
            </a:solidFill>
            <a:ln w="9525">
              <a:noFill/>
              <a:round/>
              <a:headEnd/>
              <a:tailEnd/>
            </a:ln>
          </p:spPr>
          <p:txBody>
            <a:bodyPr/>
            <a:lstStyle/>
            <a:p>
              <a:pPr defTabSz="1087546">
                <a:defRPr/>
              </a:pPr>
              <a:endParaRPr lang="fr-FR" sz="2667">
                <a:latin typeface="Arial" pitchFamily="34" charset="0"/>
              </a:endParaRPr>
            </a:p>
          </p:txBody>
        </p:sp>
        <p:sp>
          <p:nvSpPr>
            <p:cNvPr id="8" name="Freeform 6">
              <a:extLst>
                <a:ext uri="{FF2B5EF4-FFF2-40B4-BE49-F238E27FC236}">
                  <a16:creationId xmlns:a16="http://schemas.microsoft.com/office/drawing/2014/main" id="{1C3882E4-46A2-48F7-9DA8-EE96C479B2EB}"/>
                </a:ext>
              </a:extLst>
            </p:cNvPr>
            <p:cNvSpPr>
              <a:spLocks/>
            </p:cNvSpPr>
            <p:nvPr/>
          </p:nvSpPr>
          <p:spPr bwMode="auto">
            <a:xfrm>
              <a:off x="-957263" y="1725613"/>
              <a:ext cx="965200" cy="820737"/>
            </a:xfrm>
            <a:custGeom>
              <a:avLst/>
              <a:gdLst>
                <a:gd name="T0" fmla="*/ 2147483646 w 1216"/>
                <a:gd name="T1" fmla="*/ 2147483646 h 1036"/>
                <a:gd name="T2" fmla="*/ 2147483646 w 1216"/>
                <a:gd name="T3" fmla="*/ 2147483646 h 1036"/>
                <a:gd name="T4" fmla="*/ 2147483646 w 1216"/>
                <a:gd name="T5" fmla="*/ 2147483646 h 1036"/>
                <a:gd name="T6" fmla="*/ 2147483646 w 1216"/>
                <a:gd name="T7" fmla="*/ 2147483646 h 1036"/>
                <a:gd name="T8" fmla="*/ 2147483646 w 1216"/>
                <a:gd name="T9" fmla="*/ 2147483646 h 1036"/>
                <a:gd name="T10" fmla="*/ 2147483646 w 1216"/>
                <a:gd name="T11" fmla="*/ 2147483646 h 1036"/>
                <a:gd name="T12" fmla="*/ 2147483646 w 1216"/>
                <a:gd name="T13" fmla="*/ 2147483646 h 1036"/>
                <a:gd name="T14" fmla="*/ 2147483646 w 1216"/>
                <a:gd name="T15" fmla="*/ 2147483646 h 1036"/>
                <a:gd name="T16" fmla="*/ 2147483646 w 1216"/>
                <a:gd name="T17" fmla="*/ 2147483646 h 1036"/>
                <a:gd name="T18" fmla="*/ 2147483646 w 1216"/>
                <a:gd name="T19" fmla="*/ 2147483646 h 1036"/>
                <a:gd name="T20" fmla="*/ 2147483646 w 1216"/>
                <a:gd name="T21" fmla="*/ 2147483646 h 1036"/>
                <a:gd name="T22" fmla="*/ 0 w 1216"/>
                <a:gd name="T23" fmla="*/ 2147483646 h 1036"/>
                <a:gd name="T24" fmla="*/ 0 w 1216"/>
                <a:gd name="T25" fmla="*/ 2147483646 h 1036"/>
                <a:gd name="T26" fmla="*/ 2147483646 w 1216"/>
                <a:gd name="T27" fmla="*/ 2147483646 h 1036"/>
                <a:gd name="T28" fmla="*/ 2147483646 w 1216"/>
                <a:gd name="T29" fmla="*/ 2147483646 h 1036"/>
                <a:gd name="T30" fmla="*/ 2147483646 w 1216"/>
                <a:gd name="T31" fmla="*/ 2147483646 h 1036"/>
                <a:gd name="T32" fmla="*/ 2147483646 w 1216"/>
                <a:gd name="T33" fmla="*/ 2147483646 h 1036"/>
                <a:gd name="T34" fmla="*/ 2147483646 w 1216"/>
                <a:gd name="T35" fmla="*/ 2147483646 h 1036"/>
                <a:gd name="T36" fmla="*/ 2147483646 w 1216"/>
                <a:gd name="T37" fmla="*/ 2147483646 h 1036"/>
                <a:gd name="T38" fmla="*/ 2147483646 w 1216"/>
                <a:gd name="T39" fmla="*/ 2147483646 h 1036"/>
                <a:gd name="T40" fmla="*/ 2147483646 w 1216"/>
                <a:gd name="T41" fmla="*/ 2147483646 h 1036"/>
                <a:gd name="T42" fmla="*/ 2147483646 w 1216"/>
                <a:gd name="T43" fmla="*/ 2147483646 h 1036"/>
                <a:gd name="T44" fmla="*/ 2147483646 w 1216"/>
                <a:gd name="T45" fmla="*/ 2147483646 h 1036"/>
                <a:gd name="T46" fmla="*/ 2147483646 w 1216"/>
                <a:gd name="T47" fmla="*/ 2147483646 h 1036"/>
                <a:gd name="T48" fmla="*/ 2147483646 w 1216"/>
                <a:gd name="T49" fmla="*/ 2147483646 h 1036"/>
                <a:gd name="T50" fmla="*/ 2147483646 w 1216"/>
                <a:gd name="T51" fmla="*/ 2147483646 h 1036"/>
                <a:gd name="T52" fmla="*/ 2147483646 w 1216"/>
                <a:gd name="T53" fmla="*/ 0 h 1036"/>
                <a:gd name="T54" fmla="*/ 2147483646 w 1216"/>
                <a:gd name="T55" fmla="*/ 2147483646 h 1036"/>
                <a:gd name="T56" fmla="*/ 2147483646 w 1216"/>
                <a:gd name="T57" fmla="*/ 2147483646 h 1036"/>
                <a:gd name="T58" fmla="*/ 2147483646 w 1216"/>
                <a:gd name="T59" fmla="*/ 2147483646 h 1036"/>
                <a:gd name="T60" fmla="*/ 2147483646 w 1216"/>
                <a:gd name="T61" fmla="*/ 2147483646 h 1036"/>
                <a:gd name="T62" fmla="*/ 2147483646 w 1216"/>
                <a:gd name="T63" fmla="*/ 2147483646 h 1036"/>
                <a:gd name="T64" fmla="*/ 2147483646 w 1216"/>
                <a:gd name="T65" fmla="*/ 2147483646 h 1036"/>
                <a:gd name="T66" fmla="*/ 2147483646 w 1216"/>
                <a:gd name="T67" fmla="*/ 2147483646 h 1036"/>
                <a:gd name="T68" fmla="*/ 2147483646 w 1216"/>
                <a:gd name="T69" fmla="*/ 2147483646 h 1036"/>
                <a:gd name="T70" fmla="*/ 2147483646 w 1216"/>
                <a:gd name="T71" fmla="*/ 2147483646 h 1036"/>
                <a:gd name="T72" fmla="*/ 2147483646 w 1216"/>
                <a:gd name="T73" fmla="*/ 2147483646 h 1036"/>
                <a:gd name="T74" fmla="*/ 2147483646 w 1216"/>
                <a:gd name="T75" fmla="*/ 2147483646 h 1036"/>
                <a:gd name="T76" fmla="*/ 2147483646 w 1216"/>
                <a:gd name="T77" fmla="*/ 2147483646 h 10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216" h="1036">
                  <a:moveTo>
                    <a:pt x="628" y="1010"/>
                  </a:moveTo>
                  <a:lnTo>
                    <a:pt x="628" y="1010"/>
                  </a:lnTo>
                  <a:lnTo>
                    <a:pt x="616" y="995"/>
                  </a:lnTo>
                  <a:lnTo>
                    <a:pt x="608" y="981"/>
                  </a:lnTo>
                  <a:lnTo>
                    <a:pt x="603" y="963"/>
                  </a:lnTo>
                  <a:lnTo>
                    <a:pt x="601" y="946"/>
                  </a:lnTo>
                  <a:lnTo>
                    <a:pt x="603" y="930"/>
                  </a:lnTo>
                  <a:lnTo>
                    <a:pt x="608" y="912"/>
                  </a:lnTo>
                  <a:lnTo>
                    <a:pt x="616" y="898"/>
                  </a:lnTo>
                  <a:lnTo>
                    <a:pt x="628" y="883"/>
                  </a:lnTo>
                  <a:lnTo>
                    <a:pt x="896" y="620"/>
                  </a:lnTo>
                  <a:lnTo>
                    <a:pt x="101" y="620"/>
                  </a:lnTo>
                  <a:lnTo>
                    <a:pt x="91" y="618"/>
                  </a:lnTo>
                  <a:lnTo>
                    <a:pt x="81" y="616"/>
                  </a:lnTo>
                  <a:lnTo>
                    <a:pt x="71" y="615"/>
                  </a:lnTo>
                  <a:lnTo>
                    <a:pt x="62" y="611"/>
                  </a:lnTo>
                  <a:lnTo>
                    <a:pt x="44" y="602"/>
                  </a:lnTo>
                  <a:lnTo>
                    <a:pt x="29" y="589"/>
                  </a:lnTo>
                  <a:lnTo>
                    <a:pt x="16" y="574"/>
                  </a:lnTo>
                  <a:lnTo>
                    <a:pt x="8" y="558"/>
                  </a:lnTo>
                  <a:lnTo>
                    <a:pt x="5" y="548"/>
                  </a:lnTo>
                  <a:lnTo>
                    <a:pt x="1" y="538"/>
                  </a:lnTo>
                  <a:lnTo>
                    <a:pt x="0" y="529"/>
                  </a:lnTo>
                  <a:lnTo>
                    <a:pt x="0" y="519"/>
                  </a:lnTo>
                  <a:lnTo>
                    <a:pt x="0" y="507"/>
                  </a:lnTo>
                  <a:lnTo>
                    <a:pt x="1" y="498"/>
                  </a:lnTo>
                  <a:lnTo>
                    <a:pt x="5" y="488"/>
                  </a:lnTo>
                  <a:lnTo>
                    <a:pt x="8" y="478"/>
                  </a:lnTo>
                  <a:lnTo>
                    <a:pt x="16" y="462"/>
                  </a:lnTo>
                  <a:lnTo>
                    <a:pt x="29" y="447"/>
                  </a:lnTo>
                  <a:lnTo>
                    <a:pt x="44" y="434"/>
                  </a:lnTo>
                  <a:lnTo>
                    <a:pt x="62" y="425"/>
                  </a:lnTo>
                  <a:lnTo>
                    <a:pt x="71" y="421"/>
                  </a:lnTo>
                  <a:lnTo>
                    <a:pt x="81" y="420"/>
                  </a:lnTo>
                  <a:lnTo>
                    <a:pt x="91" y="418"/>
                  </a:lnTo>
                  <a:lnTo>
                    <a:pt x="101" y="418"/>
                  </a:lnTo>
                  <a:lnTo>
                    <a:pt x="896" y="418"/>
                  </a:lnTo>
                  <a:lnTo>
                    <a:pt x="628" y="153"/>
                  </a:lnTo>
                  <a:lnTo>
                    <a:pt x="616" y="138"/>
                  </a:lnTo>
                  <a:lnTo>
                    <a:pt x="608" y="124"/>
                  </a:lnTo>
                  <a:lnTo>
                    <a:pt x="603" y="106"/>
                  </a:lnTo>
                  <a:lnTo>
                    <a:pt x="601" y="90"/>
                  </a:lnTo>
                  <a:lnTo>
                    <a:pt x="603" y="73"/>
                  </a:lnTo>
                  <a:lnTo>
                    <a:pt x="608" y="55"/>
                  </a:lnTo>
                  <a:lnTo>
                    <a:pt x="616" y="41"/>
                  </a:lnTo>
                  <a:lnTo>
                    <a:pt x="628" y="26"/>
                  </a:lnTo>
                  <a:lnTo>
                    <a:pt x="642" y="15"/>
                  </a:lnTo>
                  <a:lnTo>
                    <a:pt x="658" y="7"/>
                  </a:lnTo>
                  <a:lnTo>
                    <a:pt x="675" y="2"/>
                  </a:lnTo>
                  <a:lnTo>
                    <a:pt x="693" y="0"/>
                  </a:lnTo>
                  <a:lnTo>
                    <a:pt x="709" y="2"/>
                  </a:lnTo>
                  <a:lnTo>
                    <a:pt x="727" y="7"/>
                  </a:lnTo>
                  <a:lnTo>
                    <a:pt x="741" y="15"/>
                  </a:lnTo>
                  <a:lnTo>
                    <a:pt x="756" y="26"/>
                  </a:lnTo>
                  <a:lnTo>
                    <a:pt x="1190" y="455"/>
                  </a:lnTo>
                  <a:lnTo>
                    <a:pt x="1202" y="468"/>
                  </a:lnTo>
                  <a:lnTo>
                    <a:pt x="1210" y="485"/>
                  </a:lnTo>
                  <a:lnTo>
                    <a:pt x="1215" y="501"/>
                  </a:lnTo>
                  <a:lnTo>
                    <a:pt x="1216" y="519"/>
                  </a:lnTo>
                  <a:lnTo>
                    <a:pt x="1215" y="535"/>
                  </a:lnTo>
                  <a:lnTo>
                    <a:pt x="1210" y="551"/>
                  </a:lnTo>
                  <a:lnTo>
                    <a:pt x="1202" y="568"/>
                  </a:lnTo>
                  <a:lnTo>
                    <a:pt x="1190" y="581"/>
                  </a:lnTo>
                  <a:lnTo>
                    <a:pt x="756" y="1010"/>
                  </a:lnTo>
                  <a:lnTo>
                    <a:pt x="741" y="1021"/>
                  </a:lnTo>
                  <a:lnTo>
                    <a:pt x="727" y="1029"/>
                  </a:lnTo>
                  <a:lnTo>
                    <a:pt x="709" y="1034"/>
                  </a:lnTo>
                  <a:lnTo>
                    <a:pt x="693" y="1036"/>
                  </a:lnTo>
                  <a:lnTo>
                    <a:pt x="675" y="1034"/>
                  </a:lnTo>
                  <a:lnTo>
                    <a:pt x="658" y="1029"/>
                  </a:lnTo>
                  <a:lnTo>
                    <a:pt x="642" y="1021"/>
                  </a:lnTo>
                  <a:lnTo>
                    <a:pt x="628" y="10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2400"/>
            </a:p>
          </p:txBody>
        </p:sp>
      </p:grpSp>
      <p:sp>
        <p:nvSpPr>
          <p:cNvPr id="23" name="Espace réservé du texte 19"/>
          <p:cNvSpPr>
            <a:spLocks noGrp="1"/>
          </p:cNvSpPr>
          <p:nvPr>
            <p:ph type="body" sz="quarter" idx="17"/>
          </p:nvPr>
        </p:nvSpPr>
        <p:spPr>
          <a:xfrm>
            <a:off x="7418785" y="1971699"/>
            <a:ext cx="4342903" cy="2914604"/>
          </a:xfrm>
          <a:prstGeom prst="rect">
            <a:avLst/>
          </a:prstGeom>
          <a:solidFill>
            <a:schemeClr val="accent3"/>
          </a:solidFill>
          <a:ln w="19050">
            <a:noFill/>
          </a:ln>
        </p:spPr>
        <p:txBody>
          <a:bodyPr anchor="ctr"/>
          <a:lstStyle>
            <a:lvl1pPr marL="0" indent="0" algn="ctr">
              <a:buNone/>
              <a:defRPr sz="2133" baseline="0">
                <a:solidFill>
                  <a:schemeClr val="bg1"/>
                </a:solidFill>
                <a:latin typeface="Meiryo UI" panose="020B0604030504040204" pitchFamily="50" charset="-128"/>
              </a:defRPr>
            </a:lvl1pPr>
          </a:lstStyle>
          <a:p>
            <a:pPr lvl="0"/>
            <a:r>
              <a:rPr lang="fr-FR" noProof="0"/>
              <a:t>Modifiez les styles du texte du masque</a:t>
            </a:r>
          </a:p>
        </p:txBody>
      </p:sp>
      <p:sp>
        <p:nvSpPr>
          <p:cNvPr id="19" name="Espace réservé du texte 4"/>
          <p:cNvSpPr>
            <a:spLocks noGrp="1"/>
          </p:cNvSpPr>
          <p:nvPr>
            <p:ph type="body" sz="quarter" idx="16"/>
          </p:nvPr>
        </p:nvSpPr>
        <p:spPr>
          <a:xfrm>
            <a:off x="313270" y="1971700"/>
            <a:ext cx="5527973" cy="2914603"/>
          </a:xfrm>
          <a:prstGeom prst="rect">
            <a:avLst/>
          </a:prstGeom>
        </p:spPr>
        <p:txBody>
          <a:bodyPr lIns="0" tIns="0" rIns="0" bIns="0" anchor="ctr"/>
          <a:lstStyle>
            <a:lvl1pPr marL="455115" indent="-455115">
              <a:buSzPct val="120000"/>
              <a:buFontTx/>
              <a:buBlip>
                <a:blip r:embed="rId2"/>
              </a:buBlip>
              <a:defRPr sz="1867" baseline="0">
                <a:latin typeface="Meiryo UI" panose="020B0604030504040204" pitchFamily="50" charset="-128"/>
              </a:defRPr>
            </a:lvl1pPr>
          </a:lstStyle>
          <a:p>
            <a:pPr lvl="0"/>
            <a:r>
              <a:rPr lang="fr-FR" noProof="0"/>
              <a:t>Modifiez les styles du texte du masque</a:t>
            </a:r>
          </a:p>
        </p:txBody>
      </p:sp>
      <p:sp>
        <p:nvSpPr>
          <p:cNvPr id="12" name="Sommaire"/>
          <p:cNvSpPr>
            <a:spLocks noGrp="1"/>
          </p:cNvSpPr>
          <p:nvPr>
            <p:ph type="title"/>
          </p:nvPr>
        </p:nvSpPr>
        <p:spPr>
          <a:xfrm>
            <a:off x="312000" y="274638"/>
            <a:ext cx="11760000" cy="470429"/>
          </a:xfrm>
          <a:prstGeom prst="rect">
            <a:avLst/>
          </a:prstGeom>
        </p:spPr>
        <p:txBody>
          <a:bodyPr lIns="0" tIns="0" rIns="0" bIns="0" anchor="ctr">
            <a:noAutofit/>
          </a:bodyPr>
          <a:lstStyle>
            <a:lvl1pPr algn="l">
              <a:defRPr sz="3200">
                <a:solidFill>
                  <a:schemeClr val="accent3"/>
                </a:solidFill>
                <a:latin typeface="Meiryo UI" panose="020B0604030504040204" pitchFamily="50" charset="-128"/>
                <a:cs typeface="Arial" pitchFamily="34" charset="0"/>
              </a:defRPr>
            </a:lvl1pPr>
          </a:lstStyle>
          <a:p>
            <a:r>
              <a:rPr lang="fr-FR" noProof="0"/>
              <a:t>Modifiez le style du titre</a:t>
            </a:r>
          </a:p>
        </p:txBody>
      </p:sp>
      <p:sp>
        <p:nvSpPr>
          <p:cNvPr id="18" name="Espace réservé du texte 4"/>
          <p:cNvSpPr>
            <a:spLocks noGrp="1"/>
          </p:cNvSpPr>
          <p:nvPr>
            <p:ph type="body" sz="quarter" idx="18"/>
          </p:nvPr>
        </p:nvSpPr>
        <p:spPr>
          <a:xfrm>
            <a:off x="311999" y="762274"/>
            <a:ext cx="11760000" cy="380727"/>
          </a:xfrm>
          <a:prstGeom prst="rect">
            <a:avLst/>
          </a:prstGeom>
        </p:spPr>
        <p:txBody>
          <a:bodyPr lIns="0" tIns="0" rIns="0" bIns="0" anchor="ctr">
            <a:noAutofit/>
          </a:bodyPr>
          <a:lstStyle>
            <a:lvl1pPr marL="0" indent="0">
              <a:buNone/>
              <a:defRPr sz="2400">
                <a:solidFill>
                  <a:schemeClr val="tx1"/>
                </a:solidFill>
                <a:latin typeface="Meiryo UI" panose="020B0604030504040204" pitchFamily="50" charset="-128"/>
                <a:cs typeface="Arial" pitchFamily="34" charset="0"/>
              </a:defRPr>
            </a:lvl1pPr>
          </a:lstStyle>
          <a:p>
            <a:pPr lvl="0"/>
            <a:r>
              <a:rPr lang="fr-FR" noProof="0"/>
              <a:t>Modifiez les styles du texte du masque</a:t>
            </a:r>
          </a:p>
        </p:txBody>
      </p:sp>
      <p:sp>
        <p:nvSpPr>
          <p:cNvPr id="9" name="Espace réservé de la date 2">
            <a:extLst>
              <a:ext uri="{FF2B5EF4-FFF2-40B4-BE49-F238E27FC236}">
                <a16:creationId xmlns:a16="http://schemas.microsoft.com/office/drawing/2014/main" id="{5DAAD1A6-CB5A-46D1-B723-713534B96EA7}"/>
              </a:ext>
            </a:extLst>
          </p:cNvPr>
          <p:cNvSpPr>
            <a:spLocks noGrp="1"/>
          </p:cNvSpPr>
          <p:nvPr>
            <p:ph type="dt" sz="half" idx="19"/>
          </p:nvPr>
        </p:nvSpPr>
        <p:spPr/>
        <p:txBody>
          <a:bodyPr/>
          <a:lstStyle>
            <a:lvl1pPr>
              <a:defRPr/>
            </a:lvl1pPr>
          </a:lstStyle>
          <a:p>
            <a:pPr>
              <a:defRPr/>
            </a:pPr>
            <a:r>
              <a:rPr lang="en-US" altLang="ja-JP"/>
              <a:t>Title of the presentation l Date</a:t>
            </a:r>
            <a:endParaRPr lang="fr-FR"/>
          </a:p>
        </p:txBody>
      </p:sp>
      <p:sp>
        <p:nvSpPr>
          <p:cNvPr id="10" name="Espace réservé du pied de page 3">
            <a:extLst>
              <a:ext uri="{FF2B5EF4-FFF2-40B4-BE49-F238E27FC236}">
                <a16:creationId xmlns:a16="http://schemas.microsoft.com/office/drawing/2014/main" id="{48E677BD-8F5D-48C5-92F4-1CD31F6C158A}"/>
              </a:ext>
            </a:extLst>
          </p:cNvPr>
          <p:cNvSpPr>
            <a:spLocks noGrp="1"/>
          </p:cNvSpPr>
          <p:nvPr>
            <p:ph type="ftr" sz="quarter" idx="20"/>
          </p:nvPr>
        </p:nvSpPr>
        <p:spPr/>
        <p:txBody>
          <a:bodyPr/>
          <a:lstStyle>
            <a:lvl1pPr>
              <a:defRPr/>
            </a:lvl1pPr>
          </a:lstStyle>
          <a:p>
            <a:pPr>
              <a:defRPr/>
            </a:pPr>
            <a:r>
              <a:rPr lang="fr-FR"/>
              <a:t>Internal Use Only</a:t>
            </a:r>
          </a:p>
        </p:txBody>
      </p:sp>
    </p:spTree>
    <p:extLst>
      <p:ext uri="{BB962C8B-B14F-4D97-AF65-F5344CB8AC3E}">
        <p14:creationId xmlns:p14="http://schemas.microsoft.com/office/powerpoint/2010/main" val="19684010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lide vide">
    <p:spTree>
      <p:nvGrpSpPr>
        <p:cNvPr id="1" name=""/>
        <p:cNvGrpSpPr/>
        <p:nvPr/>
      </p:nvGrpSpPr>
      <p:grpSpPr>
        <a:xfrm>
          <a:off x="0" y="0"/>
          <a:ext cx="0" cy="0"/>
          <a:chOff x="0" y="0"/>
          <a:chExt cx="0" cy="0"/>
        </a:xfrm>
      </p:grpSpPr>
      <p:sp>
        <p:nvSpPr>
          <p:cNvPr id="7" name="Sommaire"/>
          <p:cNvSpPr>
            <a:spLocks noGrp="1"/>
          </p:cNvSpPr>
          <p:nvPr>
            <p:ph type="title"/>
          </p:nvPr>
        </p:nvSpPr>
        <p:spPr>
          <a:xfrm>
            <a:off x="312000" y="274638"/>
            <a:ext cx="11760000" cy="470429"/>
          </a:xfrm>
          <a:prstGeom prst="rect">
            <a:avLst/>
          </a:prstGeom>
        </p:spPr>
        <p:txBody>
          <a:bodyPr lIns="0" tIns="0" rIns="0" bIns="0" anchor="ctr">
            <a:noAutofit/>
          </a:bodyPr>
          <a:lstStyle>
            <a:lvl1pPr algn="l">
              <a:defRPr sz="3200">
                <a:solidFill>
                  <a:schemeClr val="accent3"/>
                </a:solidFill>
                <a:latin typeface="Meiryo UI" panose="020B0604030504040204" pitchFamily="50" charset="-128"/>
                <a:cs typeface="Arial" pitchFamily="34" charset="0"/>
              </a:defRPr>
            </a:lvl1pPr>
          </a:lstStyle>
          <a:p>
            <a:r>
              <a:rPr lang="fr-FR" noProof="0"/>
              <a:t>Modifiez le style du titre</a:t>
            </a:r>
          </a:p>
        </p:txBody>
      </p:sp>
      <p:sp>
        <p:nvSpPr>
          <p:cNvPr id="8" name="Espace réservé du texte 4"/>
          <p:cNvSpPr>
            <a:spLocks noGrp="1"/>
          </p:cNvSpPr>
          <p:nvPr>
            <p:ph type="body" sz="quarter" idx="12"/>
          </p:nvPr>
        </p:nvSpPr>
        <p:spPr>
          <a:xfrm>
            <a:off x="311999" y="762274"/>
            <a:ext cx="11760000" cy="380727"/>
          </a:xfrm>
          <a:prstGeom prst="rect">
            <a:avLst/>
          </a:prstGeom>
        </p:spPr>
        <p:txBody>
          <a:bodyPr lIns="0" tIns="0" rIns="0" bIns="0" anchor="ctr">
            <a:noAutofit/>
          </a:bodyPr>
          <a:lstStyle>
            <a:lvl1pPr marL="0" indent="0">
              <a:buNone/>
              <a:defRPr sz="2400">
                <a:solidFill>
                  <a:schemeClr val="tx1"/>
                </a:solidFill>
                <a:latin typeface="Meiryo UI" panose="020B0604030504040204" pitchFamily="50" charset="-128"/>
                <a:cs typeface="Arial" pitchFamily="34" charset="0"/>
              </a:defRPr>
            </a:lvl1pPr>
          </a:lstStyle>
          <a:p>
            <a:pPr lvl="0"/>
            <a:r>
              <a:rPr lang="fr-FR" noProof="0"/>
              <a:t>Modifiez les styles du texte du masque</a:t>
            </a:r>
          </a:p>
        </p:txBody>
      </p:sp>
      <p:sp>
        <p:nvSpPr>
          <p:cNvPr id="4" name="Espace réservé de la date 2">
            <a:extLst>
              <a:ext uri="{FF2B5EF4-FFF2-40B4-BE49-F238E27FC236}">
                <a16:creationId xmlns:a16="http://schemas.microsoft.com/office/drawing/2014/main" id="{F4C72E66-C87B-446B-BC35-0A641CA64310}"/>
              </a:ext>
            </a:extLst>
          </p:cNvPr>
          <p:cNvSpPr>
            <a:spLocks noGrp="1"/>
          </p:cNvSpPr>
          <p:nvPr>
            <p:ph type="dt" sz="half" idx="13"/>
          </p:nvPr>
        </p:nvSpPr>
        <p:spPr/>
        <p:txBody>
          <a:bodyPr/>
          <a:lstStyle>
            <a:lvl1pPr>
              <a:defRPr/>
            </a:lvl1pPr>
          </a:lstStyle>
          <a:p>
            <a:pPr>
              <a:defRPr/>
            </a:pPr>
            <a:r>
              <a:rPr lang="en-US" altLang="ja-JP"/>
              <a:t>Title of the presentation l Date</a:t>
            </a:r>
            <a:endParaRPr lang="fr-FR"/>
          </a:p>
        </p:txBody>
      </p:sp>
      <p:sp>
        <p:nvSpPr>
          <p:cNvPr id="5" name="Espace réservé du pied de page 3">
            <a:extLst>
              <a:ext uri="{FF2B5EF4-FFF2-40B4-BE49-F238E27FC236}">
                <a16:creationId xmlns:a16="http://schemas.microsoft.com/office/drawing/2014/main" id="{C8D9B965-EE57-4923-BA48-0E436E3E48E9}"/>
              </a:ext>
            </a:extLst>
          </p:cNvPr>
          <p:cNvSpPr>
            <a:spLocks noGrp="1"/>
          </p:cNvSpPr>
          <p:nvPr>
            <p:ph type="ftr" sz="quarter" idx="14"/>
          </p:nvPr>
        </p:nvSpPr>
        <p:spPr/>
        <p:txBody>
          <a:bodyPr/>
          <a:lstStyle>
            <a:lvl1pPr>
              <a:defRPr/>
            </a:lvl1pPr>
          </a:lstStyle>
          <a:p>
            <a:pPr>
              <a:defRPr/>
            </a:pPr>
            <a:r>
              <a:rPr lang="fr-FR"/>
              <a:t>Internal Use Only</a:t>
            </a:r>
          </a:p>
        </p:txBody>
      </p:sp>
    </p:spTree>
    <p:extLst>
      <p:ext uri="{BB962C8B-B14F-4D97-AF65-F5344CB8AC3E}">
        <p14:creationId xmlns:p14="http://schemas.microsoft.com/office/powerpoint/2010/main" val="81890853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Espace réservé du numéro de diapositive 4">
            <a:extLst>
              <a:ext uri="{FF2B5EF4-FFF2-40B4-BE49-F238E27FC236}">
                <a16:creationId xmlns:a16="http://schemas.microsoft.com/office/drawing/2014/main" id="{CC79677A-B0D6-4B82-930E-322753F2D1B0}"/>
              </a:ext>
            </a:extLst>
          </p:cNvPr>
          <p:cNvSpPr txBox="1">
            <a:spLocks/>
          </p:cNvSpPr>
          <p:nvPr userDrawn="1"/>
        </p:nvSpPr>
        <p:spPr>
          <a:xfrm>
            <a:off x="10585" y="6483352"/>
            <a:ext cx="825500" cy="334433"/>
          </a:xfrm>
          <a:prstGeom prst="rect">
            <a:avLst/>
          </a:prstGeom>
        </p:spPr>
        <p:txBody>
          <a:bodyPr lIns="108837" tIns="54419" rIns="108837" bIns="54419" anchor="ctr"/>
          <a:lstStyle>
            <a:lvl1pPr defTabSz="815975" eaLnBrk="0" hangingPunct="0">
              <a:defRPr sz="1600">
                <a:solidFill>
                  <a:schemeClr val="tx1"/>
                </a:solidFill>
                <a:latin typeface="Calibri" panose="020F0502020204030204" pitchFamily="34" charset="0"/>
                <a:cs typeface="Arial" panose="020B0604020202020204" pitchFamily="34" charset="0"/>
              </a:defRPr>
            </a:lvl1pPr>
            <a:lvl2pPr defTabSz="815975" eaLnBrk="0" hangingPunct="0">
              <a:defRPr sz="1600">
                <a:solidFill>
                  <a:schemeClr val="tx1"/>
                </a:solidFill>
                <a:latin typeface="Calibri" panose="020F0502020204030204" pitchFamily="34" charset="0"/>
                <a:cs typeface="Arial" panose="020B0604020202020204" pitchFamily="34" charset="0"/>
              </a:defRPr>
            </a:lvl2pPr>
            <a:lvl3pPr defTabSz="815975" eaLnBrk="0" hangingPunct="0">
              <a:defRPr sz="1600">
                <a:solidFill>
                  <a:schemeClr val="tx1"/>
                </a:solidFill>
                <a:latin typeface="Calibri" panose="020F0502020204030204" pitchFamily="34" charset="0"/>
                <a:cs typeface="Arial" panose="020B0604020202020204" pitchFamily="34" charset="0"/>
              </a:defRPr>
            </a:lvl3pPr>
            <a:lvl4pPr defTabSz="815975" eaLnBrk="0" hangingPunct="0">
              <a:defRPr sz="1600">
                <a:solidFill>
                  <a:schemeClr val="tx1"/>
                </a:solidFill>
                <a:latin typeface="Calibri" panose="020F0502020204030204" pitchFamily="34" charset="0"/>
                <a:cs typeface="Arial" panose="020B0604020202020204" pitchFamily="34" charset="0"/>
              </a:defRPr>
            </a:lvl4pPr>
            <a:lvl5pPr defTabSz="815975" eaLnBrk="0" hangingPunct="0">
              <a:defRPr sz="1600">
                <a:solidFill>
                  <a:schemeClr val="tx1"/>
                </a:solidFill>
                <a:latin typeface="Calibri" panose="020F0502020204030204" pitchFamily="34" charset="0"/>
                <a:cs typeface="Arial" panose="020B0604020202020204" pitchFamily="34" charset="0"/>
              </a:defRPr>
            </a:lvl5pPr>
            <a:lvl6pPr marL="2087563" indent="508000" defTabSz="815975" eaLnBrk="0" fontAlgn="base" hangingPunct="0">
              <a:spcBef>
                <a:spcPct val="0"/>
              </a:spcBef>
              <a:spcAft>
                <a:spcPct val="0"/>
              </a:spcAft>
              <a:defRPr sz="1600">
                <a:solidFill>
                  <a:schemeClr val="tx1"/>
                </a:solidFill>
                <a:latin typeface="Calibri" panose="020F0502020204030204" pitchFamily="34" charset="0"/>
                <a:cs typeface="Arial" panose="020B0604020202020204" pitchFamily="34" charset="0"/>
              </a:defRPr>
            </a:lvl6pPr>
            <a:lvl7pPr marL="2544763" indent="508000" defTabSz="815975" eaLnBrk="0" fontAlgn="base" hangingPunct="0">
              <a:spcBef>
                <a:spcPct val="0"/>
              </a:spcBef>
              <a:spcAft>
                <a:spcPct val="0"/>
              </a:spcAft>
              <a:defRPr sz="1600">
                <a:solidFill>
                  <a:schemeClr val="tx1"/>
                </a:solidFill>
                <a:latin typeface="Calibri" panose="020F0502020204030204" pitchFamily="34" charset="0"/>
                <a:cs typeface="Arial" panose="020B0604020202020204" pitchFamily="34" charset="0"/>
              </a:defRPr>
            </a:lvl7pPr>
            <a:lvl8pPr marL="3001963" indent="508000" defTabSz="815975" eaLnBrk="0" fontAlgn="base" hangingPunct="0">
              <a:spcBef>
                <a:spcPct val="0"/>
              </a:spcBef>
              <a:spcAft>
                <a:spcPct val="0"/>
              </a:spcAft>
              <a:defRPr sz="1600">
                <a:solidFill>
                  <a:schemeClr val="tx1"/>
                </a:solidFill>
                <a:latin typeface="Calibri" panose="020F0502020204030204" pitchFamily="34" charset="0"/>
                <a:cs typeface="Arial" panose="020B0604020202020204" pitchFamily="34" charset="0"/>
              </a:defRPr>
            </a:lvl8pPr>
            <a:lvl9pPr marL="3459163" indent="508000" defTabSz="815975" eaLnBrk="0" fontAlgn="base" hangingPunct="0">
              <a:spcBef>
                <a:spcPct val="0"/>
              </a:spcBef>
              <a:spcAft>
                <a:spcPct val="0"/>
              </a:spcAft>
              <a:defRPr sz="1600">
                <a:solidFill>
                  <a:schemeClr val="tx1"/>
                </a:solidFill>
                <a:latin typeface="Calibri" panose="020F0502020204030204" pitchFamily="34" charset="0"/>
                <a:cs typeface="Arial" panose="020B0604020202020204" pitchFamily="34" charset="0"/>
              </a:defRPr>
            </a:lvl9pPr>
          </a:lstStyle>
          <a:p>
            <a:pPr algn="ctr" eaLnBrk="1" hangingPunct="1">
              <a:defRPr/>
            </a:pPr>
            <a:fld id="{9A382D1F-D6B4-4064-B177-3A7008923E52}" type="slidenum">
              <a:rPr lang="fr-FR" altLang="ja-JP" sz="1067" smtClean="0">
                <a:latin typeface="Meiryo UI" panose="020B0604030504040204" pitchFamily="50" charset="-128"/>
                <a:ea typeface="ＭＳ Ｐゴシック" panose="020B0600070205080204" pitchFamily="50" charset="-128"/>
              </a:rPr>
              <a:pPr algn="ctr" eaLnBrk="1" hangingPunct="1">
                <a:defRPr/>
              </a:pPr>
              <a:t>‹#›</a:t>
            </a:fld>
            <a:endParaRPr lang="fr-FR" altLang="ja-JP" sz="1067">
              <a:latin typeface="Meiryo UI" panose="020B0604030504040204" pitchFamily="50" charset="-128"/>
              <a:ea typeface="ＭＳ Ｐゴシック" panose="020B0600070205080204" pitchFamily="50" charset="-128"/>
            </a:endParaRPr>
          </a:p>
        </p:txBody>
      </p:sp>
      <p:sp>
        <p:nvSpPr>
          <p:cNvPr id="3" name="Espace réservé de la date 1">
            <a:extLst>
              <a:ext uri="{FF2B5EF4-FFF2-40B4-BE49-F238E27FC236}">
                <a16:creationId xmlns:a16="http://schemas.microsoft.com/office/drawing/2014/main" id="{CB0D7281-DF9A-4157-B4AF-3A29822AF6B9}"/>
              </a:ext>
            </a:extLst>
          </p:cNvPr>
          <p:cNvSpPr>
            <a:spLocks noGrp="1"/>
          </p:cNvSpPr>
          <p:nvPr>
            <p:ph type="dt" sz="half" idx="2"/>
          </p:nvPr>
        </p:nvSpPr>
        <p:spPr>
          <a:xfrm>
            <a:off x="666751" y="6542618"/>
            <a:ext cx="2954867" cy="232833"/>
          </a:xfrm>
          <a:prstGeom prst="rect">
            <a:avLst/>
          </a:prstGeom>
        </p:spPr>
        <p:txBody>
          <a:bodyPr vert="horz" lIns="81628" tIns="40814" rIns="81628" bIns="40814" rtlCol="0" anchor="ctr"/>
          <a:lstStyle>
            <a:lvl1pPr algn="l" defTabSz="1087546" eaLnBrk="0" hangingPunct="0">
              <a:defRPr sz="1067">
                <a:solidFill>
                  <a:schemeClr val="tx1"/>
                </a:solidFill>
                <a:latin typeface="Meiryo UI" panose="020B0604030504040204" pitchFamily="50" charset="-128"/>
                <a:cs typeface="Arial" charset="0"/>
              </a:defRPr>
            </a:lvl1pPr>
          </a:lstStyle>
          <a:p>
            <a:pPr>
              <a:defRPr/>
            </a:pPr>
            <a:r>
              <a:rPr lang="en-US" altLang="ja-JP"/>
              <a:t>Title of the presentation l Date</a:t>
            </a:r>
            <a:endParaRPr lang="fr-FR"/>
          </a:p>
        </p:txBody>
      </p:sp>
      <p:sp>
        <p:nvSpPr>
          <p:cNvPr id="5" name="Espace réservé du pied de page 2">
            <a:extLst>
              <a:ext uri="{FF2B5EF4-FFF2-40B4-BE49-F238E27FC236}">
                <a16:creationId xmlns:a16="http://schemas.microsoft.com/office/drawing/2014/main" id="{25B91541-C9F1-4F5F-B9DA-394BF91ED764}"/>
              </a:ext>
            </a:extLst>
          </p:cNvPr>
          <p:cNvSpPr>
            <a:spLocks noGrp="1"/>
          </p:cNvSpPr>
          <p:nvPr>
            <p:ph type="ftr" sz="quarter" idx="3"/>
          </p:nvPr>
        </p:nvSpPr>
        <p:spPr>
          <a:xfrm>
            <a:off x="4436534" y="6542618"/>
            <a:ext cx="3299884" cy="232833"/>
          </a:xfrm>
          <a:prstGeom prst="rect">
            <a:avLst/>
          </a:prstGeom>
        </p:spPr>
        <p:txBody>
          <a:bodyPr vert="horz" lIns="81628" tIns="40814" rIns="81628" bIns="40814" rtlCol="0" anchor="ctr"/>
          <a:lstStyle>
            <a:lvl1pPr algn="ctr" defTabSz="1087546" eaLnBrk="0" hangingPunct="0">
              <a:defRPr sz="1067">
                <a:solidFill>
                  <a:srgbClr val="FF0000"/>
                </a:solidFill>
                <a:latin typeface="Meiryo UI" panose="020B0604030504040204" pitchFamily="50" charset="-128"/>
                <a:cs typeface="Arial" charset="0"/>
              </a:defRPr>
            </a:lvl1pPr>
          </a:lstStyle>
          <a:p>
            <a:pPr>
              <a:defRPr/>
            </a:pPr>
            <a:r>
              <a:rPr lang="fr-FR"/>
              <a:t>Internal Use Only</a:t>
            </a:r>
          </a:p>
        </p:txBody>
      </p:sp>
    </p:spTree>
    <p:extLst>
      <p:ext uri="{BB962C8B-B14F-4D97-AF65-F5344CB8AC3E}">
        <p14:creationId xmlns:p14="http://schemas.microsoft.com/office/powerpoint/2010/main" val="1152807652"/>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2" r:id="rId14"/>
    <p:sldLayoutId id="2147483703" r:id="rId15"/>
    <p:sldLayoutId id="2147483704" r:id="rId16"/>
    <p:sldLayoutId id="2147483705" r:id="rId17"/>
    <p:sldLayoutId id="2147483706" r:id="rId18"/>
    <p:sldLayoutId id="2147483707" r:id="rId19"/>
    <p:sldLayoutId id="2147483708" r:id="rId20"/>
    <p:sldLayoutId id="2147483709" r:id="rId21"/>
    <p:sldLayoutId id="2147483710" r:id="rId22"/>
    <p:sldLayoutId id="2147483711" r:id="rId23"/>
    <p:sldLayoutId id="2147483712" r:id="rId24"/>
    <p:sldLayoutId id="2147483713" r:id="rId25"/>
    <p:sldLayoutId id="2147483714" r:id="rId26"/>
    <p:sldLayoutId id="2147483715" r:id="rId27"/>
    <p:sldLayoutId id="2147483716" r:id="rId28"/>
    <p:sldLayoutId id="2147483717" r:id="rId29"/>
    <p:sldLayoutId id="2147483718" r:id="rId30"/>
    <p:sldLayoutId id="2147483719" r:id="rId31"/>
    <p:sldLayoutId id="2147483720" r:id="rId32"/>
    <p:sldLayoutId id="2147483721" r:id="rId33"/>
    <p:sldLayoutId id="2147483722" r:id="rId34"/>
    <p:sldLayoutId id="2147483723" r:id="rId35"/>
    <p:sldLayoutId id="2147483724" r:id="rId36"/>
    <p:sldLayoutId id="2147483725" r:id="rId37"/>
    <p:sldLayoutId id="2147483726" r:id="rId38"/>
    <p:sldLayoutId id="2147483727" r:id="rId39"/>
    <p:sldLayoutId id="2147483728" r:id="rId40"/>
    <p:sldLayoutId id="2147483729" r:id="rId41"/>
    <p:sldLayoutId id="2147483730" r:id="rId42"/>
    <p:sldLayoutId id="2147483731" r:id="rId43"/>
    <p:sldLayoutId id="2147483732" r:id="rId44"/>
    <p:sldLayoutId id="2147483733" r:id="rId45"/>
    <p:sldLayoutId id="2147483734" r:id="rId46"/>
    <p:sldLayoutId id="2147483735" r:id="rId47"/>
    <p:sldLayoutId id="2147483736" r:id="rId48"/>
    <p:sldLayoutId id="2147483737" r:id="rId49"/>
    <p:sldLayoutId id="2147483738" r:id="rId50"/>
    <p:sldLayoutId id="2147483739" r:id="rId51"/>
    <p:sldLayoutId id="2147483740" r:id="rId52"/>
    <p:sldLayoutId id="2147483741" r:id="rId53"/>
    <p:sldLayoutId id="2147483742" r:id="rId54"/>
    <p:sldLayoutId id="2147483743" r:id="rId55"/>
    <p:sldLayoutId id="2147483744" r:id="rId56"/>
    <p:sldLayoutId id="2147483745" r:id="rId57"/>
    <p:sldLayoutId id="2147483746" r:id="rId58"/>
    <p:sldLayoutId id="2147483747" r:id="rId59"/>
    <p:sldLayoutId id="2147483748" r:id="rId60"/>
    <p:sldLayoutId id="2147483749" r:id="rId61"/>
    <p:sldLayoutId id="2147483750" r:id="rId62"/>
    <p:sldLayoutId id="2147483751" r:id="rId63"/>
    <p:sldLayoutId id="2147483752" r:id="rId64"/>
    <p:sldLayoutId id="2147483753" r:id="rId65"/>
    <p:sldLayoutId id="2147483754" r:id="rId66"/>
    <p:sldLayoutId id="2147483755" r:id="rId67"/>
    <p:sldLayoutId id="2147483756" r:id="rId68"/>
    <p:sldLayoutId id="2147483757" r:id="rId69"/>
  </p:sldLayoutIdLst>
  <p:hf sldNum="0" hdr="0" dt="0"/>
  <p:txStyles>
    <p:titleStyle>
      <a:lvl1pPr algn="ctr" defTabSz="1085824" rtl="0" eaLnBrk="0" fontAlgn="base" hangingPunct="0">
        <a:spcBef>
          <a:spcPct val="0"/>
        </a:spcBef>
        <a:spcAft>
          <a:spcPct val="0"/>
        </a:spcAft>
        <a:defRPr sz="5333" kern="1200">
          <a:solidFill>
            <a:schemeClr val="tx1"/>
          </a:solidFill>
          <a:latin typeface="+mj-lt"/>
          <a:ea typeface="+mj-ea"/>
          <a:cs typeface="+mj-cs"/>
        </a:defRPr>
      </a:lvl1pPr>
      <a:lvl2pPr algn="ctr" defTabSz="1085824" rtl="0" eaLnBrk="0" fontAlgn="base" hangingPunct="0">
        <a:spcBef>
          <a:spcPct val="0"/>
        </a:spcBef>
        <a:spcAft>
          <a:spcPct val="0"/>
        </a:spcAft>
        <a:defRPr sz="5333">
          <a:solidFill>
            <a:schemeClr val="tx1"/>
          </a:solidFill>
          <a:latin typeface="Meiryo UI" panose="020B0604030504040204" pitchFamily="50" charset="-128"/>
          <a:ea typeface="Meiryo UI" panose="020B0604030504040204" pitchFamily="50" charset="-128"/>
        </a:defRPr>
      </a:lvl2pPr>
      <a:lvl3pPr algn="ctr" defTabSz="1085824" rtl="0" eaLnBrk="0" fontAlgn="base" hangingPunct="0">
        <a:spcBef>
          <a:spcPct val="0"/>
        </a:spcBef>
        <a:spcAft>
          <a:spcPct val="0"/>
        </a:spcAft>
        <a:defRPr sz="5333">
          <a:solidFill>
            <a:schemeClr val="tx1"/>
          </a:solidFill>
          <a:latin typeface="Meiryo UI" panose="020B0604030504040204" pitchFamily="50" charset="-128"/>
          <a:ea typeface="Meiryo UI" panose="020B0604030504040204" pitchFamily="50" charset="-128"/>
        </a:defRPr>
      </a:lvl3pPr>
      <a:lvl4pPr algn="ctr" defTabSz="1085824" rtl="0" eaLnBrk="0" fontAlgn="base" hangingPunct="0">
        <a:spcBef>
          <a:spcPct val="0"/>
        </a:spcBef>
        <a:spcAft>
          <a:spcPct val="0"/>
        </a:spcAft>
        <a:defRPr sz="5333">
          <a:solidFill>
            <a:schemeClr val="tx1"/>
          </a:solidFill>
          <a:latin typeface="Meiryo UI" panose="020B0604030504040204" pitchFamily="50" charset="-128"/>
          <a:ea typeface="Meiryo UI" panose="020B0604030504040204" pitchFamily="50" charset="-128"/>
        </a:defRPr>
      </a:lvl4pPr>
      <a:lvl5pPr algn="ctr" defTabSz="1085824" rtl="0" eaLnBrk="0" fontAlgn="base" hangingPunct="0">
        <a:spcBef>
          <a:spcPct val="0"/>
        </a:spcBef>
        <a:spcAft>
          <a:spcPct val="0"/>
        </a:spcAft>
        <a:defRPr sz="5333">
          <a:solidFill>
            <a:schemeClr val="tx1"/>
          </a:solidFill>
          <a:latin typeface="Meiryo UI" panose="020B0604030504040204" pitchFamily="50" charset="-128"/>
          <a:ea typeface="Meiryo UI" panose="020B0604030504040204" pitchFamily="50" charset="-128"/>
        </a:defRPr>
      </a:lvl5pPr>
      <a:lvl6pPr marL="713469" algn="ctr" defTabSz="1087546" rtl="0" fontAlgn="base">
        <a:spcBef>
          <a:spcPct val="0"/>
        </a:spcBef>
        <a:spcAft>
          <a:spcPct val="0"/>
        </a:spcAft>
        <a:defRPr sz="5333">
          <a:solidFill>
            <a:schemeClr val="tx1"/>
          </a:solidFill>
          <a:latin typeface="Calibri" pitchFamily="34" charset="0"/>
        </a:defRPr>
      </a:lvl6pPr>
      <a:lvl7pPr marL="1426938" algn="ctr" defTabSz="1087546" rtl="0" fontAlgn="base">
        <a:spcBef>
          <a:spcPct val="0"/>
        </a:spcBef>
        <a:spcAft>
          <a:spcPct val="0"/>
        </a:spcAft>
        <a:defRPr sz="5333">
          <a:solidFill>
            <a:schemeClr val="tx1"/>
          </a:solidFill>
          <a:latin typeface="Calibri" pitchFamily="34" charset="0"/>
        </a:defRPr>
      </a:lvl7pPr>
      <a:lvl8pPr marL="2140408" algn="ctr" defTabSz="1087546" rtl="0" fontAlgn="base">
        <a:spcBef>
          <a:spcPct val="0"/>
        </a:spcBef>
        <a:spcAft>
          <a:spcPct val="0"/>
        </a:spcAft>
        <a:defRPr sz="5333">
          <a:solidFill>
            <a:schemeClr val="tx1"/>
          </a:solidFill>
          <a:latin typeface="Calibri" pitchFamily="34" charset="0"/>
        </a:defRPr>
      </a:lvl8pPr>
      <a:lvl9pPr marL="2853878" algn="ctr" defTabSz="1087546" rtl="0" fontAlgn="base">
        <a:spcBef>
          <a:spcPct val="0"/>
        </a:spcBef>
        <a:spcAft>
          <a:spcPct val="0"/>
        </a:spcAft>
        <a:defRPr sz="5333">
          <a:solidFill>
            <a:schemeClr val="tx1"/>
          </a:solidFill>
          <a:latin typeface="Calibri" pitchFamily="34" charset="0"/>
        </a:defRPr>
      </a:lvl9pPr>
    </p:titleStyle>
    <p:bodyStyle>
      <a:lvl1pPr marL="404274" indent="-404274" algn="l" defTabSz="1085824" rtl="0" eaLnBrk="0" fontAlgn="base" hangingPunct="0">
        <a:spcBef>
          <a:spcPct val="20000"/>
        </a:spcBef>
        <a:spcAft>
          <a:spcPct val="0"/>
        </a:spcAft>
        <a:buFont typeface="Arial" panose="020B0604020202020204" pitchFamily="34" charset="0"/>
        <a:buChar char="•"/>
        <a:defRPr sz="3733" kern="1200">
          <a:solidFill>
            <a:schemeClr val="tx1"/>
          </a:solidFill>
          <a:latin typeface="+mn-lt"/>
          <a:ea typeface="+mn-ea"/>
          <a:cs typeface="+mn-cs"/>
        </a:defRPr>
      </a:lvl1pPr>
      <a:lvl2pPr marL="880511" indent="-338658" algn="l" defTabSz="1085824" rtl="0" eaLnBrk="0" fontAlgn="base" hangingPunct="0">
        <a:spcBef>
          <a:spcPct val="20000"/>
        </a:spcBef>
        <a:spcAft>
          <a:spcPct val="0"/>
        </a:spcAft>
        <a:buFont typeface="Arial" panose="020B0604020202020204" pitchFamily="34" charset="0"/>
        <a:buChar char="–"/>
        <a:defRPr sz="3333" kern="1200">
          <a:solidFill>
            <a:schemeClr val="tx1"/>
          </a:solidFill>
          <a:latin typeface="+mn-lt"/>
          <a:ea typeface="+mn-ea"/>
          <a:cs typeface="+mn-cs"/>
        </a:defRPr>
      </a:lvl2pPr>
      <a:lvl3pPr marL="1358866" indent="-268811" algn="l" defTabSz="1085824" rtl="0" eaLnBrk="0" fontAlgn="base" hangingPunct="0">
        <a:spcBef>
          <a:spcPct val="20000"/>
        </a:spcBef>
        <a:spcAft>
          <a:spcPct val="0"/>
        </a:spcAft>
        <a:buFont typeface="Arial" panose="020B0604020202020204" pitchFamily="34" charset="0"/>
        <a:buChar char="•"/>
        <a:defRPr kern="1200">
          <a:solidFill>
            <a:schemeClr val="tx1"/>
          </a:solidFill>
          <a:latin typeface="+mn-lt"/>
          <a:ea typeface="+mn-ea"/>
          <a:cs typeface="+mn-cs"/>
        </a:defRPr>
      </a:lvl3pPr>
      <a:lvl4pPr marL="1900719" indent="-268811" algn="l" defTabSz="1085824" rtl="0" eaLnBrk="0" fontAlgn="base" hangingPunct="0">
        <a:spcBef>
          <a:spcPct val="20000"/>
        </a:spcBef>
        <a:spcAft>
          <a:spcPct val="0"/>
        </a:spcAft>
        <a:buFont typeface="Arial" panose="020B0604020202020204" pitchFamily="34" charset="0"/>
        <a:buChar char="–"/>
        <a:defRPr kern="1200">
          <a:solidFill>
            <a:schemeClr val="tx1"/>
          </a:solidFill>
          <a:latin typeface="+mn-lt"/>
          <a:ea typeface="+mn-ea"/>
          <a:cs typeface="+mn-cs"/>
        </a:defRPr>
      </a:lvl4pPr>
      <a:lvl5pPr marL="2446805" indent="-268811" algn="l" defTabSz="1085824" rtl="0" eaLnBrk="0" fontAlgn="base" hangingPunct="0">
        <a:spcBef>
          <a:spcPct val="20000"/>
        </a:spcBef>
        <a:spcAft>
          <a:spcPct val="0"/>
        </a:spcAft>
        <a:buFont typeface="Arial" panose="020B0604020202020204" pitchFamily="34" charset="0"/>
        <a:buChar char="»"/>
        <a:defRPr kern="1200">
          <a:solidFill>
            <a:schemeClr val="tx1"/>
          </a:solidFill>
          <a:latin typeface="+mn-lt"/>
          <a:ea typeface="+mn-ea"/>
          <a:cs typeface="+mn-cs"/>
        </a:defRPr>
      </a:lvl5pPr>
      <a:lvl6pPr marL="2992505" indent="-272045" algn="l" defTabSz="1088183"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6596" indent="-272045" algn="l" defTabSz="1088183"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0687" indent="-272045" algn="l" defTabSz="1088183"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4778" indent="-272045" algn="l" defTabSz="1088183"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fr-FR"/>
      </a:defPPr>
      <a:lvl1pPr marL="0" algn="l" defTabSz="1088183" rtl="0" eaLnBrk="1" latinLnBrk="0" hangingPunct="1">
        <a:defRPr sz="2133" kern="1200">
          <a:solidFill>
            <a:schemeClr val="tx1"/>
          </a:solidFill>
          <a:latin typeface="+mn-lt"/>
          <a:ea typeface="+mn-ea"/>
          <a:cs typeface="+mn-cs"/>
        </a:defRPr>
      </a:lvl1pPr>
      <a:lvl2pPr marL="544092" algn="l" defTabSz="1088183" rtl="0" eaLnBrk="1" latinLnBrk="0" hangingPunct="1">
        <a:defRPr sz="2133" kern="1200">
          <a:solidFill>
            <a:schemeClr val="tx1"/>
          </a:solidFill>
          <a:latin typeface="+mn-lt"/>
          <a:ea typeface="+mn-ea"/>
          <a:cs typeface="+mn-cs"/>
        </a:defRPr>
      </a:lvl2pPr>
      <a:lvl3pPr marL="1088183" algn="l" defTabSz="1088183" rtl="0" eaLnBrk="1" latinLnBrk="0" hangingPunct="1">
        <a:defRPr sz="2133" kern="1200">
          <a:solidFill>
            <a:schemeClr val="tx1"/>
          </a:solidFill>
          <a:latin typeface="+mn-lt"/>
          <a:ea typeface="+mn-ea"/>
          <a:cs typeface="+mn-cs"/>
        </a:defRPr>
      </a:lvl3pPr>
      <a:lvl4pPr marL="1632275" algn="l" defTabSz="1088183" rtl="0" eaLnBrk="1" latinLnBrk="0" hangingPunct="1">
        <a:defRPr sz="2133" kern="1200">
          <a:solidFill>
            <a:schemeClr val="tx1"/>
          </a:solidFill>
          <a:latin typeface="+mn-lt"/>
          <a:ea typeface="+mn-ea"/>
          <a:cs typeface="+mn-cs"/>
        </a:defRPr>
      </a:lvl4pPr>
      <a:lvl5pPr marL="2176366" algn="l" defTabSz="1088183" rtl="0" eaLnBrk="1" latinLnBrk="0" hangingPunct="1">
        <a:defRPr sz="2133" kern="1200">
          <a:solidFill>
            <a:schemeClr val="tx1"/>
          </a:solidFill>
          <a:latin typeface="+mn-lt"/>
          <a:ea typeface="+mn-ea"/>
          <a:cs typeface="+mn-cs"/>
        </a:defRPr>
      </a:lvl5pPr>
      <a:lvl6pPr marL="2720460" algn="l" defTabSz="1088183" rtl="0" eaLnBrk="1" latinLnBrk="0" hangingPunct="1">
        <a:defRPr sz="2133" kern="1200">
          <a:solidFill>
            <a:schemeClr val="tx1"/>
          </a:solidFill>
          <a:latin typeface="+mn-lt"/>
          <a:ea typeface="+mn-ea"/>
          <a:cs typeface="+mn-cs"/>
        </a:defRPr>
      </a:lvl6pPr>
      <a:lvl7pPr marL="3264549" algn="l" defTabSz="1088183" rtl="0" eaLnBrk="1" latinLnBrk="0" hangingPunct="1">
        <a:defRPr sz="2133" kern="1200">
          <a:solidFill>
            <a:schemeClr val="tx1"/>
          </a:solidFill>
          <a:latin typeface="+mn-lt"/>
          <a:ea typeface="+mn-ea"/>
          <a:cs typeface="+mn-cs"/>
        </a:defRPr>
      </a:lvl7pPr>
      <a:lvl8pPr marL="3808641" algn="l" defTabSz="1088183" rtl="0" eaLnBrk="1" latinLnBrk="0" hangingPunct="1">
        <a:defRPr sz="2133" kern="1200">
          <a:solidFill>
            <a:schemeClr val="tx1"/>
          </a:solidFill>
          <a:latin typeface="+mn-lt"/>
          <a:ea typeface="+mn-ea"/>
          <a:cs typeface="+mn-cs"/>
        </a:defRPr>
      </a:lvl8pPr>
      <a:lvl9pPr marL="4352733" algn="l" defTabSz="1088183" rtl="0" eaLnBrk="1" latinLnBrk="0" hangingPunct="1">
        <a:defRPr sz="213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テキスト ボックス 12">
            <a:extLst>
              <a:ext uri="{FF2B5EF4-FFF2-40B4-BE49-F238E27FC236}">
                <a16:creationId xmlns:a16="http://schemas.microsoft.com/office/drawing/2014/main" id="{46FCD709-CB61-8148-A5A8-7D59AB2A2597}"/>
              </a:ext>
            </a:extLst>
          </p:cNvPr>
          <p:cNvSpPr txBox="1"/>
          <p:nvPr/>
        </p:nvSpPr>
        <p:spPr bwMode="auto">
          <a:xfrm>
            <a:off x="6284259" y="1167598"/>
            <a:ext cx="5235212" cy="3648624"/>
          </a:xfrm>
          <a:prstGeom prst="rect">
            <a:avLst/>
          </a:prstGeom>
          <a:solidFill>
            <a:schemeClr val="tx1">
              <a:lumMod val="95000"/>
              <a:lumOff val="5000"/>
            </a:schemeClr>
          </a:solidFill>
          <a:ln>
            <a:noFill/>
          </a:ln>
        </p:spPr>
        <p:txBody>
          <a:bodyPr wrap="square" lIns="0" tIns="0" rIns="0" bIns="0" rtlCol="0" anchor="b">
            <a:spAutoFit/>
          </a:bodyPr>
          <a:lstStyle/>
          <a:p>
            <a:pPr eaLnBrk="1" hangingPunct="1"/>
            <a:endParaRPr kumimoji="1" lang="ja-JP" altLang="en-US" sz="1400" dirty="0" err="1">
              <a:solidFill>
                <a:srgbClr val="404040"/>
              </a:solidFill>
              <a:latin typeface="+mj-lt"/>
              <a:cs typeface="Arial" pitchFamily="34" charset="0"/>
            </a:endParaRPr>
          </a:p>
        </p:txBody>
      </p:sp>
      <p:pic>
        <p:nvPicPr>
          <p:cNvPr id="12" name="Picture 2">
            <a:extLst>
              <a:ext uri="{FF2B5EF4-FFF2-40B4-BE49-F238E27FC236}">
                <a16:creationId xmlns:a16="http://schemas.microsoft.com/office/drawing/2014/main" id="{733B34C5-475B-924C-7DA2-96A8FCCBAED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27093" y="1519837"/>
            <a:ext cx="3087583" cy="29441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7047887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R6I8ikCbRM6swtQIOQoYd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R6I8ikCbRM6swtQIOQoYdg"/>
</p:tagLst>
</file>

<file path=ppt/theme/theme1.xml><?xml version="1.0" encoding="utf-8"?>
<a:theme xmlns:a="http://schemas.openxmlformats.org/drawingml/2006/main" name="1_Axa">
  <a:themeElements>
    <a:clrScheme name="Personnalisé 7">
      <a:dk1>
        <a:sysClr val="windowText" lastClr="000000"/>
      </a:dk1>
      <a:lt1>
        <a:sysClr val="window" lastClr="FFFFFF"/>
      </a:lt1>
      <a:dk2>
        <a:srgbClr val="343C3D"/>
      </a:dk2>
      <a:lt2>
        <a:srgbClr val="FFFFFF"/>
      </a:lt2>
      <a:accent1>
        <a:srgbClr val="343C3D"/>
      </a:accent1>
      <a:accent2>
        <a:srgbClr val="F2EBDA"/>
      </a:accent2>
      <a:accent3>
        <a:srgbClr val="A08C5C"/>
      </a:accent3>
      <a:accent4>
        <a:srgbClr val="D7C48F"/>
      </a:accent4>
      <a:accent5>
        <a:srgbClr val="343C3D"/>
      </a:accent5>
      <a:accent6>
        <a:srgbClr val="F2EBDA"/>
      </a:accent6>
      <a:hlink>
        <a:srgbClr val="D7C48F"/>
      </a:hlink>
      <a:folHlink>
        <a:srgbClr val="FFFFFF"/>
      </a:folHlink>
    </a:clrScheme>
    <a:fontScheme name="ユーザー定義 1">
      <a:majorFont>
        <a:latin typeface="Meiryo UI"/>
        <a:ea typeface="Meiryo UI"/>
        <a:cs typeface=""/>
      </a:majorFont>
      <a:minorFont>
        <a:latin typeface="Source Sans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solidFill>
            <a:schemeClr val="accent3"/>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wrap="square" lIns="0" tIns="0" rIns="0" bIns="0" rtlCol="0" anchor="b">
        <a:spAutoFit/>
      </a:bodyPr>
      <a:lstStyle>
        <a:defPPr eaLnBrk="1" hangingPunct="1">
          <a:defRPr sz="1400" dirty="0" err="1" smtClean="0">
            <a:solidFill>
              <a:srgbClr val="404040"/>
            </a:solidFill>
            <a:latin typeface="+mj-lt"/>
            <a:cs typeface="Arial" pitchFamily="34" charset="0"/>
          </a:defRPr>
        </a:defPPr>
      </a:lstStyle>
    </a:txDef>
  </a:objectDefaults>
  <a:extraClrSchemeLst/>
</a:theme>
</file>

<file path=docProps/app.xml><?xml version="1.0" encoding="utf-8"?>
<Properties xmlns="http://schemas.openxmlformats.org/officeDocument/2006/extended-properties" xmlns:vt="http://schemas.openxmlformats.org/officeDocument/2006/docPropsVTypes">
  <TotalTime>183</TotalTime>
  <Words>0</Words>
  <Application>Microsoft Office PowerPoint</Application>
  <PresentationFormat>ワイド画面</PresentationFormat>
  <Paragraphs>0</Paragraphs>
  <Slides>1</Slides>
  <Notes>0</Notes>
  <HiddenSlides>0</HiddenSlides>
  <MMClips>0</MMClips>
  <ScaleCrop>false</ScaleCrop>
  <HeadingPairs>
    <vt:vector size="8" baseType="variant">
      <vt:variant>
        <vt:lpstr>使用されているフォント</vt:lpstr>
      </vt:variant>
      <vt:variant>
        <vt:i4>10</vt:i4>
      </vt:variant>
      <vt:variant>
        <vt:lpstr>テーマ</vt:lpstr>
      </vt:variant>
      <vt:variant>
        <vt:i4>1</vt:i4>
      </vt:variant>
      <vt:variant>
        <vt:lpstr>埋め込まれた OLE サーバー</vt:lpstr>
      </vt:variant>
      <vt:variant>
        <vt:i4>1</vt:i4>
      </vt:variant>
      <vt:variant>
        <vt:lpstr>スライド タイトル</vt:lpstr>
      </vt:variant>
      <vt:variant>
        <vt:i4>1</vt:i4>
      </vt:variant>
    </vt:vector>
  </HeadingPairs>
  <TitlesOfParts>
    <vt:vector size="13" baseType="lpstr">
      <vt:lpstr>fleche_rond</vt:lpstr>
      <vt:lpstr>Meiryo UI</vt:lpstr>
      <vt:lpstr>源ノ角ゴシック Medium</vt:lpstr>
      <vt:lpstr>源ノ角ゴシック Normal</vt:lpstr>
      <vt:lpstr>Arial</vt:lpstr>
      <vt:lpstr>Calibri</vt:lpstr>
      <vt:lpstr>Century Gothic</vt:lpstr>
      <vt:lpstr>Open Sans</vt:lpstr>
      <vt:lpstr>Source Sans Pro</vt:lpstr>
      <vt:lpstr>Wingdings</vt:lpstr>
      <vt:lpstr>1_Axa</vt:lpstr>
      <vt:lpstr>think-cell Slide</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ARAKI Satomi</dc:creator>
  <cp:lastModifiedBy>HATADA Yuri</cp:lastModifiedBy>
  <cp:revision>10</cp:revision>
  <dcterms:created xsi:type="dcterms:W3CDTF">2024-07-03T04:10:03Z</dcterms:created>
  <dcterms:modified xsi:type="dcterms:W3CDTF">2024-10-11T00:40:48Z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273b9e9-5d89-45b0-bd92-22edbafde660_Enabled">
    <vt:lpwstr>true</vt:lpwstr>
  </property>
  <property fmtid="{D5CDD505-2E9C-101B-9397-08002B2CF9AE}" pid="3" name="MSIP_Label_d273b9e9-5d89-45b0-bd92-22edbafde660_SetDate">
    <vt:lpwstr>2024-07-03T04:34:35Z</vt:lpwstr>
  </property>
  <property fmtid="{D5CDD505-2E9C-101B-9397-08002B2CF9AE}" pid="4" name="MSIP_Label_d273b9e9-5d89-45b0-bd92-22edbafde660_Method">
    <vt:lpwstr>Standard</vt:lpwstr>
  </property>
  <property fmtid="{D5CDD505-2E9C-101B-9397-08002B2CF9AE}" pid="5" name="MSIP_Label_d273b9e9-5d89-45b0-bd92-22edbafde660_Name">
    <vt:lpwstr>ALJ_Internal</vt:lpwstr>
  </property>
  <property fmtid="{D5CDD505-2E9C-101B-9397-08002B2CF9AE}" pid="6" name="MSIP_Label_d273b9e9-5d89-45b0-bd92-22edbafde660_SiteId">
    <vt:lpwstr>396b38cc-aa65-492b-bb0e-3d94ed25a97b</vt:lpwstr>
  </property>
  <property fmtid="{D5CDD505-2E9C-101B-9397-08002B2CF9AE}" pid="7" name="MSIP_Label_d273b9e9-5d89-45b0-bd92-22edbafde660_ActionId">
    <vt:lpwstr>0969f4a8-ebc8-4c97-8dc2-a2268d76dced</vt:lpwstr>
  </property>
  <property fmtid="{D5CDD505-2E9C-101B-9397-08002B2CF9AE}" pid="8" name="MSIP_Label_d273b9e9-5d89-45b0-bd92-22edbafde660_ContentBits">
    <vt:lpwstr>0</vt:lpwstr>
  </property>
</Properties>
</file>