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35"/>
  </p:normalViewPr>
  <p:slideViewPr>
    <p:cSldViewPr snapToGrid="0">
      <p:cViewPr varScale="1">
        <p:scale>
          <a:sx n="88" d="100"/>
          <a:sy n="88" d="100"/>
        </p:scale>
        <p:origin x="17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8123F-1C3A-4F53-BE40-E28764065066}"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2DE52B85-472A-4BE0-B163-7A2555D2C88F}">
      <dgm:prSet/>
      <dgm:spPr/>
      <dgm:t>
        <a:bodyPr/>
        <a:lstStyle/>
        <a:p>
          <a:r>
            <a:rPr kumimoji="1" lang="ja-JP"/>
            <a:t>掲載サポート</a:t>
          </a:r>
          <a:endParaRPr lang="en-US"/>
        </a:p>
      </dgm:t>
    </dgm:pt>
    <dgm:pt modelId="{BD3F864C-4FEB-450A-8370-B39B6714B397}" type="parTrans" cxnId="{ABE507ED-AD03-4F03-8A5B-D8BFF7B91247}">
      <dgm:prSet/>
      <dgm:spPr/>
      <dgm:t>
        <a:bodyPr/>
        <a:lstStyle/>
        <a:p>
          <a:endParaRPr lang="en-US"/>
        </a:p>
      </dgm:t>
    </dgm:pt>
    <dgm:pt modelId="{D16C21ED-D634-4B93-A764-55D28D48116B}" type="sibTrans" cxnId="{ABE507ED-AD03-4F03-8A5B-D8BFF7B91247}">
      <dgm:prSet/>
      <dgm:spPr/>
      <dgm:t>
        <a:bodyPr/>
        <a:lstStyle/>
        <a:p>
          <a:endParaRPr lang="en-US"/>
        </a:p>
      </dgm:t>
    </dgm:pt>
    <dgm:pt modelId="{22ABDCC6-84AF-4721-959F-FCB355830F37}">
      <dgm:prSet/>
      <dgm:spPr/>
      <dgm:t>
        <a:bodyPr/>
        <a:lstStyle/>
        <a:p>
          <a:r>
            <a:rPr kumimoji="1" lang="ja-JP"/>
            <a:t>データ入力</a:t>
          </a:r>
          <a:endParaRPr lang="en-US"/>
        </a:p>
      </dgm:t>
    </dgm:pt>
    <dgm:pt modelId="{246BD514-6CF8-4A56-99AA-1BC82F3248B9}" type="parTrans" cxnId="{8DA7A5F3-88C4-411D-8A29-6B81574BF930}">
      <dgm:prSet/>
      <dgm:spPr/>
      <dgm:t>
        <a:bodyPr/>
        <a:lstStyle/>
        <a:p>
          <a:endParaRPr lang="en-US"/>
        </a:p>
      </dgm:t>
    </dgm:pt>
    <dgm:pt modelId="{C7B590AE-F934-4A6B-B7B8-80A1C2ED608E}" type="sibTrans" cxnId="{8DA7A5F3-88C4-411D-8A29-6B81574BF930}">
      <dgm:prSet/>
      <dgm:spPr/>
      <dgm:t>
        <a:bodyPr/>
        <a:lstStyle/>
        <a:p>
          <a:endParaRPr lang="en-US"/>
        </a:p>
      </dgm:t>
    </dgm:pt>
    <dgm:pt modelId="{83E41674-0AA8-4A8C-9201-C41DD07538E1}">
      <dgm:prSet/>
      <dgm:spPr/>
      <dgm:t>
        <a:bodyPr/>
        <a:lstStyle/>
        <a:p>
          <a:r>
            <a:rPr kumimoji="1" lang="ja-JP"/>
            <a:t>連絡、報告業務</a:t>
          </a:r>
          <a:endParaRPr lang="en-US"/>
        </a:p>
      </dgm:t>
    </dgm:pt>
    <dgm:pt modelId="{C3DDBE6C-EF79-4C46-9BF2-C3DD6184704C}" type="parTrans" cxnId="{2E940A3A-8750-4C8F-8F1C-CA28D83C4B7A}">
      <dgm:prSet/>
      <dgm:spPr/>
      <dgm:t>
        <a:bodyPr/>
        <a:lstStyle/>
        <a:p>
          <a:endParaRPr lang="en-US"/>
        </a:p>
      </dgm:t>
    </dgm:pt>
    <dgm:pt modelId="{7E9349EC-FEAE-4D14-AA8D-FE1F244A9A50}" type="sibTrans" cxnId="{2E940A3A-8750-4C8F-8F1C-CA28D83C4B7A}">
      <dgm:prSet/>
      <dgm:spPr/>
      <dgm:t>
        <a:bodyPr/>
        <a:lstStyle/>
        <a:p>
          <a:endParaRPr lang="en-US"/>
        </a:p>
      </dgm:t>
    </dgm:pt>
    <dgm:pt modelId="{A8DF786A-0888-754C-9EFE-636EBE6E6DA7}" type="pres">
      <dgm:prSet presAssocID="{E2C8123F-1C3A-4F53-BE40-E28764065066}" presName="linear" presStyleCnt="0">
        <dgm:presLayoutVars>
          <dgm:dir/>
          <dgm:animLvl val="lvl"/>
          <dgm:resizeHandles val="exact"/>
        </dgm:presLayoutVars>
      </dgm:prSet>
      <dgm:spPr/>
    </dgm:pt>
    <dgm:pt modelId="{83C284E4-01F3-9040-848B-A8A9648028B2}" type="pres">
      <dgm:prSet presAssocID="{2DE52B85-472A-4BE0-B163-7A2555D2C88F}" presName="parentLin" presStyleCnt="0"/>
      <dgm:spPr/>
    </dgm:pt>
    <dgm:pt modelId="{19A9F92E-DD3D-3C46-8269-C984B515E3D7}" type="pres">
      <dgm:prSet presAssocID="{2DE52B85-472A-4BE0-B163-7A2555D2C88F}" presName="parentLeftMargin" presStyleLbl="node1" presStyleIdx="0" presStyleCnt="3"/>
      <dgm:spPr/>
    </dgm:pt>
    <dgm:pt modelId="{B6165F35-3C7A-DD4C-8E06-0EEE0E42BA25}" type="pres">
      <dgm:prSet presAssocID="{2DE52B85-472A-4BE0-B163-7A2555D2C88F}" presName="parentText" presStyleLbl="node1" presStyleIdx="0" presStyleCnt="3">
        <dgm:presLayoutVars>
          <dgm:chMax val="0"/>
          <dgm:bulletEnabled val="1"/>
        </dgm:presLayoutVars>
      </dgm:prSet>
      <dgm:spPr/>
    </dgm:pt>
    <dgm:pt modelId="{DE3D88C6-46C8-8E43-A893-289A6A66B77B}" type="pres">
      <dgm:prSet presAssocID="{2DE52B85-472A-4BE0-B163-7A2555D2C88F}" presName="negativeSpace" presStyleCnt="0"/>
      <dgm:spPr/>
    </dgm:pt>
    <dgm:pt modelId="{97CCACB5-1CED-2C4A-91AF-E1A3FCFAE0D5}" type="pres">
      <dgm:prSet presAssocID="{2DE52B85-472A-4BE0-B163-7A2555D2C88F}" presName="childText" presStyleLbl="conFgAcc1" presStyleIdx="0" presStyleCnt="3">
        <dgm:presLayoutVars>
          <dgm:bulletEnabled val="1"/>
        </dgm:presLayoutVars>
      </dgm:prSet>
      <dgm:spPr/>
    </dgm:pt>
    <dgm:pt modelId="{C675B010-CDBE-404E-8C6F-ACCBDEF43124}" type="pres">
      <dgm:prSet presAssocID="{D16C21ED-D634-4B93-A764-55D28D48116B}" presName="spaceBetweenRectangles" presStyleCnt="0"/>
      <dgm:spPr/>
    </dgm:pt>
    <dgm:pt modelId="{2E70FB64-E480-DD45-BC39-2F80E986CD64}" type="pres">
      <dgm:prSet presAssocID="{22ABDCC6-84AF-4721-959F-FCB355830F37}" presName="parentLin" presStyleCnt="0"/>
      <dgm:spPr/>
    </dgm:pt>
    <dgm:pt modelId="{B9C5B69D-A1F0-C24C-B0D0-91DAF4D0D7B9}" type="pres">
      <dgm:prSet presAssocID="{22ABDCC6-84AF-4721-959F-FCB355830F37}" presName="parentLeftMargin" presStyleLbl="node1" presStyleIdx="0" presStyleCnt="3"/>
      <dgm:spPr/>
    </dgm:pt>
    <dgm:pt modelId="{7EE9ECB0-3573-794C-ABE5-EBFA7F855B19}" type="pres">
      <dgm:prSet presAssocID="{22ABDCC6-84AF-4721-959F-FCB355830F37}" presName="parentText" presStyleLbl="node1" presStyleIdx="1" presStyleCnt="3">
        <dgm:presLayoutVars>
          <dgm:chMax val="0"/>
          <dgm:bulletEnabled val="1"/>
        </dgm:presLayoutVars>
      </dgm:prSet>
      <dgm:spPr/>
    </dgm:pt>
    <dgm:pt modelId="{7EBDE1DC-AED2-744A-8DDD-C0D3A28FC8C0}" type="pres">
      <dgm:prSet presAssocID="{22ABDCC6-84AF-4721-959F-FCB355830F37}" presName="negativeSpace" presStyleCnt="0"/>
      <dgm:spPr/>
    </dgm:pt>
    <dgm:pt modelId="{46F600CF-C2DA-9E43-8DB1-D676E52401FF}" type="pres">
      <dgm:prSet presAssocID="{22ABDCC6-84AF-4721-959F-FCB355830F37}" presName="childText" presStyleLbl="conFgAcc1" presStyleIdx="1" presStyleCnt="3">
        <dgm:presLayoutVars>
          <dgm:bulletEnabled val="1"/>
        </dgm:presLayoutVars>
      </dgm:prSet>
      <dgm:spPr/>
    </dgm:pt>
    <dgm:pt modelId="{61FE0067-BBC4-9947-A165-1400A229FC88}" type="pres">
      <dgm:prSet presAssocID="{C7B590AE-F934-4A6B-B7B8-80A1C2ED608E}" presName="spaceBetweenRectangles" presStyleCnt="0"/>
      <dgm:spPr/>
    </dgm:pt>
    <dgm:pt modelId="{E3B64EAA-0C6D-574E-B190-F9288297F7DA}" type="pres">
      <dgm:prSet presAssocID="{83E41674-0AA8-4A8C-9201-C41DD07538E1}" presName="parentLin" presStyleCnt="0"/>
      <dgm:spPr/>
    </dgm:pt>
    <dgm:pt modelId="{94BBFD61-4547-5948-BE42-DDB3C9B2F093}" type="pres">
      <dgm:prSet presAssocID="{83E41674-0AA8-4A8C-9201-C41DD07538E1}" presName="parentLeftMargin" presStyleLbl="node1" presStyleIdx="1" presStyleCnt="3"/>
      <dgm:spPr/>
    </dgm:pt>
    <dgm:pt modelId="{BDC2128F-5CEC-FD41-99E9-758DBC0F8F1C}" type="pres">
      <dgm:prSet presAssocID="{83E41674-0AA8-4A8C-9201-C41DD07538E1}" presName="parentText" presStyleLbl="node1" presStyleIdx="2" presStyleCnt="3">
        <dgm:presLayoutVars>
          <dgm:chMax val="0"/>
          <dgm:bulletEnabled val="1"/>
        </dgm:presLayoutVars>
      </dgm:prSet>
      <dgm:spPr/>
    </dgm:pt>
    <dgm:pt modelId="{2D2E77CE-1708-8543-AD9F-E1114BF9068A}" type="pres">
      <dgm:prSet presAssocID="{83E41674-0AA8-4A8C-9201-C41DD07538E1}" presName="negativeSpace" presStyleCnt="0"/>
      <dgm:spPr/>
    </dgm:pt>
    <dgm:pt modelId="{0E5DE4A2-64C2-4E4A-AFB7-323D4B20D17A}" type="pres">
      <dgm:prSet presAssocID="{83E41674-0AA8-4A8C-9201-C41DD07538E1}" presName="childText" presStyleLbl="conFgAcc1" presStyleIdx="2" presStyleCnt="3">
        <dgm:presLayoutVars>
          <dgm:bulletEnabled val="1"/>
        </dgm:presLayoutVars>
      </dgm:prSet>
      <dgm:spPr/>
    </dgm:pt>
  </dgm:ptLst>
  <dgm:cxnLst>
    <dgm:cxn modelId="{E007E807-F783-914B-BF5D-CCAE904CA8EE}" type="presOf" srcId="{22ABDCC6-84AF-4721-959F-FCB355830F37}" destId="{B9C5B69D-A1F0-C24C-B0D0-91DAF4D0D7B9}" srcOrd="0" destOrd="0" presId="urn:microsoft.com/office/officeart/2005/8/layout/list1"/>
    <dgm:cxn modelId="{2E940A3A-8750-4C8F-8F1C-CA28D83C4B7A}" srcId="{E2C8123F-1C3A-4F53-BE40-E28764065066}" destId="{83E41674-0AA8-4A8C-9201-C41DD07538E1}" srcOrd="2" destOrd="0" parTransId="{C3DDBE6C-EF79-4C46-9BF2-C3DD6184704C}" sibTransId="{7E9349EC-FEAE-4D14-AA8D-FE1F244A9A50}"/>
    <dgm:cxn modelId="{5B81883C-238D-0344-A333-6365B24D26D2}" type="presOf" srcId="{83E41674-0AA8-4A8C-9201-C41DD07538E1}" destId="{BDC2128F-5CEC-FD41-99E9-758DBC0F8F1C}" srcOrd="1" destOrd="0" presId="urn:microsoft.com/office/officeart/2005/8/layout/list1"/>
    <dgm:cxn modelId="{31B2B868-6ABD-A442-A893-4B2575E77627}" type="presOf" srcId="{2DE52B85-472A-4BE0-B163-7A2555D2C88F}" destId="{19A9F92E-DD3D-3C46-8269-C984B515E3D7}" srcOrd="0" destOrd="0" presId="urn:microsoft.com/office/officeart/2005/8/layout/list1"/>
    <dgm:cxn modelId="{DEB5567C-316E-3D45-85A0-015CA08D0B19}" type="presOf" srcId="{83E41674-0AA8-4A8C-9201-C41DD07538E1}" destId="{94BBFD61-4547-5948-BE42-DDB3C9B2F093}" srcOrd="0" destOrd="0" presId="urn:microsoft.com/office/officeart/2005/8/layout/list1"/>
    <dgm:cxn modelId="{3696319E-A61A-3B47-A8DE-76BAA04F542D}" type="presOf" srcId="{2DE52B85-472A-4BE0-B163-7A2555D2C88F}" destId="{B6165F35-3C7A-DD4C-8E06-0EEE0E42BA25}" srcOrd="1" destOrd="0" presId="urn:microsoft.com/office/officeart/2005/8/layout/list1"/>
    <dgm:cxn modelId="{CFC626A9-8D23-D24F-8A5A-DB45E0CE638C}" type="presOf" srcId="{E2C8123F-1C3A-4F53-BE40-E28764065066}" destId="{A8DF786A-0888-754C-9EFE-636EBE6E6DA7}" srcOrd="0" destOrd="0" presId="urn:microsoft.com/office/officeart/2005/8/layout/list1"/>
    <dgm:cxn modelId="{26864DD2-E11E-CB4F-8385-019E9486F602}" type="presOf" srcId="{22ABDCC6-84AF-4721-959F-FCB355830F37}" destId="{7EE9ECB0-3573-794C-ABE5-EBFA7F855B19}" srcOrd="1" destOrd="0" presId="urn:microsoft.com/office/officeart/2005/8/layout/list1"/>
    <dgm:cxn modelId="{ABE507ED-AD03-4F03-8A5B-D8BFF7B91247}" srcId="{E2C8123F-1C3A-4F53-BE40-E28764065066}" destId="{2DE52B85-472A-4BE0-B163-7A2555D2C88F}" srcOrd="0" destOrd="0" parTransId="{BD3F864C-4FEB-450A-8370-B39B6714B397}" sibTransId="{D16C21ED-D634-4B93-A764-55D28D48116B}"/>
    <dgm:cxn modelId="{8DA7A5F3-88C4-411D-8A29-6B81574BF930}" srcId="{E2C8123F-1C3A-4F53-BE40-E28764065066}" destId="{22ABDCC6-84AF-4721-959F-FCB355830F37}" srcOrd="1" destOrd="0" parTransId="{246BD514-6CF8-4A56-99AA-1BC82F3248B9}" sibTransId="{C7B590AE-F934-4A6B-B7B8-80A1C2ED608E}"/>
    <dgm:cxn modelId="{8C025B59-C449-6B4F-8CBA-F9DB194E1CCD}" type="presParOf" srcId="{A8DF786A-0888-754C-9EFE-636EBE6E6DA7}" destId="{83C284E4-01F3-9040-848B-A8A9648028B2}" srcOrd="0" destOrd="0" presId="urn:microsoft.com/office/officeart/2005/8/layout/list1"/>
    <dgm:cxn modelId="{DEE45AF9-4069-9E4B-B0F1-0402BC26F745}" type="presParOf" srcId="{83C284E4-01F3-9040-848B-A8A9648028B2}" destId="{19A9F92E-DD3D-3C46-8269-C984B515E3D7}" srcOrd="0" destOrd="0" presId="urn:microsoft.com/office/officeart/2005/8/layout/list1"/>
    <dgm:cxn modelId="{BD20C665-B412-7B4C-AE58-101C9348BEF8}" type="presParOf" srcId="{83C284E4-01F3-9040-848B-A8A9648028B2}" destId="{B6165F35-3C7A-DD4C-8E06-0EEE0E42BA25}" srcOrd="1" destOrd="0" presId="urn:microsoft.com/office/officeart/2005/8/layout/list1"/>
    <dgm:cxn modelId="{5DDE32C4-A283-054D-BFD1-55E586E943FA}" type="presParOf" srcId="{A8DF786A-0888-754C-9EFE-636EBE6E6DA7}" destId="{DE3D88C6-46C8-8E43-A893-289A6A66B77B}" srcOrd="1" destOrd="0" presId="urn:microsoft.com/office/officeart/2005/8/layout/list1"/>
    <dgm:cxn modelId="{EC59FC16-DDB9-334B-AFC7-E3080F3806D1}" type="presParOf" srcId="{A8DF786A-0888-754C-9EFE-636EBE6E6DA7}" destId="{97CCACB5-1CED-2C4A-91AF-E1A3FCFAE0D5}" srcOrd="2" destOrd="0" presId="urn:microsoft.com/office/officeart/2005/8/layout/list1"/>
    <dgm:cxn modelId="{611935B7-86CB-7548-9E9E-B437E5B7744F}" type="presParOf" srcId="{A8DF786A-0888-754C-9EFE-636EBE6E6DA7}" destId="{C675B010-CDBE-404E-8C6F-ACCBDEF43124}" srcOrd="3" destOrd="0" presId="urn:microsoft.com/office/officeart/2005/8/layout/list1"/>
    <dgm:cxn modelId="{FDA89A1E-2BB0-9B42-B5AD-EE3DA02660F9}" type="presParOf" srcId="{A8DF786A-0888-754C-9EFE-636EBE6E6DA7}" destId="{2E70FB64-E480-DD45-BC39-2F80E986CD64}" srcOrd="4" destOrd="0" presId="urn:microsoft.com/office/officeart/2005/8/layout/list1"/>
    <dgm:cxn modelId="{195F2ED9-A112-CB46-B391-8D0B0F67CF08}" type="presParOf" srcId="{2E70FB64-E480-DD45-BC39-2F80E986CD64}" destId="{B9C5B69D-A1F0-C24C-B0D0-91DAF4D0D7B9}" srcOrd="0" destOrd="0" presId="urn:microsoft.com/office/officeart/2005/8/layout/list1"/>
    <dgm:cxn modelId="{C1CACF69-A66E-0C4C-BB30-ABF31727160F}" type="presParOf" srcId="{2E70FB64-E480-DD45-BC39-2F80E986CD64}" destId="{7EE9ECB0-3573-794C-ABE5-EBFA7F855B19}" srcOrd="1" destOrd="0" presId="urn:microsoft.com/office/officeart/2005/8/layout/list1"/>
    <dgm:cxn modelId="{2845C875-774A-A94E-9EEF-12A8B57F5A71}" type="presParOf" srcId="{A8DF786A-0888-754C-9EFE-636EBE6E6DA7}" destId="{7EBDE1DC-AED2-744A-8DDD-C0D3A28FC8C0}" srcOrd="5" destOrd="0" presId="urn:microsoft.com/office/officeart/2005/8/layout/list1"/>
    <dgm:cxn modelId="{8CF4A438-A970-0242-B2B6-ED2A8BC1ED8D}" type="presParOf" srcId="{A8DF786A-0888-754C-9EFE-636EBE6E6DA7}" destId="{46F600CF-C2DA-9E43-8DB1-D676E52401FF}" srcOrd="6" destOrd="0" presId="urn:microsoft.com/office/officeart/2005/8/layout/list1"/>
    <dgm:cxn modelId="{81E8E795-4F33-2A45-829A-58BE9064E594}" type="presParOf" srcId="{A8DF786A-0888-754C-9EFE-636EBE6E6DA7}" destId="{61FE0067-BBC4-9947-A165-1400A229FC88}" srcOrd="7" destOrd="0" presId="urn:microsoft.com/office/officeart/2005/8/layout/list1"/>
    <dgm:cxn modelId="{341D8772-61DC-5541-B193-E3181D4C7D95}" type="presParOf" srcId="{A8DF786A-0888-754C-9EFE-636EBE6E6DA7}" destId="{E3B64EAA-0C6D-574E-B190-F9288297F7DA}" srcOrd="8" destOrd="0" presId="urn:microsoft.com/office/officeart/2005/8/layout/list1"/>
    <dgm:cxn modelId="{D94D188C-F447-1749-BBB2-DE5B81A32438}" type="presParOf" srcId="{E3B64EAA-0C6D-574E-B190-F9288297F7DA}" destId="{94BBFD61-4547-5948-BE42-DDB3C9B2F093}" srcOrd="0" destOrd="0" presId="urn:microsoft.com/office/officeart/2005/8/layout/list1"/>
    <dgm:cxn modelId="{4D089011-DBAF-844A-8262-737BF192BA2B}" type="presParOf" srcId="{E3B64EAA-0C6D-574E-B190-F9288297F7DA}" destId="{BDC2128F-5CEC-FD41-99E9-758DBC0F8F1C}" srcOrd="1" destOrd="0" presId="urn:microsoft.com/office/officeart/2005/8/layout/list1"/>
    <dgm:cxn modelId="{F2E3B057-6DBE-7043-B693-944B655707AA}" type="presParOf" srcId="{A8DF786A-0888-754C-9EFE-636EBE6E6DA7}" destId="{2D2E77CE-1708-8543-AD9F-E1114BF9068A}" srcOrd="9" destOrd="0" presId="urn:microsoft.com/office/officeart/2005/8/layout/list1"/>
    <dgm:cxn modelId="{3B694726-3833-8848-BC3A-44746B7A639D}" type="presParOf" srcId="{A8DF786A-0888-754C-9EFE-636EBE6E6DA7}" destId="{0E5DE4A2-64C2-4E4A-AFB7-323D4B20D1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CACB5-1CED-2C4A-91AF-E1A3FCFAE0D5}">
      <dsp:nvSpPr>
        <dsp:cNvPr id="0" name=""/>
        <dsp:cNvSpPr/>
      </dsp:nvSpPr>
      <dsp:spPr>
        <a:xfrm>
          <a:off x="0" y="548243"/>
          <a:ext cx="59134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165F35-3C7A-DD4C-8E06-0EEE0E42BA25}">
      <dsp:nvSpPr>
        <dsp:cNvPr id="0" name=""/>
        <dsp:cNvSpPr/>
      </dsp:nvSpPr>
      <dsp:spPr>
        <a:xfrm>
          <a:off x="295671" y="31643"/>
          <a:ext cx="4139405" cy="10332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555750">
            <a:lnSpc>
              <a:spcPct val="90000"/>
            </a:lnSpc>
            <a:spcBef>
              <a:spcPct val="0"/>
            </a:spcBef>
            <a:spcAft>
              <a:spcPct val="35000"/>
            </a:spcAft>
            <a:buNone/>
          </a:pPr>
          <a:r>
            <a:rPr kumimoji="1" lang="ja-JP" sz="3500" kern="1200"/>
            <a:t>掲載サポート</a:t>
          </a:r>
          <a:endParaRPr lang="en-US" sz="3500" kern="1200"/>
        </a:p>
      </dsp:txBody>
      <dsp:txXfrm>
        <a:off x="346108" y="82080"/>
        <a:ext cx="4038531" cy="932326"/>
      </dsp:txXfrm>
    </dsp:sp>
    <dsp:sp modelId="{46F600CF-C2DA-9E43-8DB1-D676E52401FF}">
      <dsp:nvSpPr>
        <dsp:cNvPr id="0" name=""/>
        <dsp:cNvSpPr/>
      </dsp:nvSpPr>
      <dsp:spPr>
        <a:xfrm>
          <a:off x="0" y="2135843"/>
          <a:ext cx="59134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E9ECB0-3573-794C-ABE5-EBFA7F855B19}">
      <dsp:nvSpPr>
        <dsp:cNvPr id="0" name=""/>
        <dsp:cNvSpPr/>
      </dsp:nvSpPr>
      <dsp:spPr>
        <a:xfrm>
          <a:off x="295671" y="1619244"/>
          <a:ext cx="4139405" cy="10332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555750">
            <a:lnSpc>
              <a:spcPct val="90000"/>
            </a:lnSpc>
            <a:spcBef>
              <a:spcPct val="0"/>
            </a:spcBef>
            <a:spcAft>
              <a:spcPct val="35000"/>
            </a:spcAft>
            <a:buNone/>
          </a:pPr>
          <a:r>
            <a:rPr kumimoji="1" lang="ja-JP" sz="3500" kern="1200"/>
            <a:t>データ入力</a:t>
          </a:r>
          <a:endParaRPr lang="en-US" sz="3500" kern="1200"/>
        </a:p>
      </dsp:txBody>
      <dsp:txXfrm>
        <a:off x="346108" y="1669681"/>
        <a:ext cx="4038531" cy="932326"/>
      </dsp:txXfrm>
    </dsp:sp>
    <dsp:sp modelId="{0E5DE4A2-64C2-4E4A-AFB7-323D4B20D17A}">
      <dsp:nvSpPr>
        <dsp:cNvPr id="0" name=""/>
        <dsp:cNvSpPr/>
      </dsp:nvSpPr>
      <dsp:spPr>
        <a:xfrm>
          <a:off x="0" y="3723444"/>
          <a:ext cx="59134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C2128F-5CEC-FD41-99E9-758DBC0F8F1C}">
      <dsp:nvSpPr>
        <dsp:cNvPr id="0" name=""/>
        <dsp:cNvSpPr/>
      </dsp:nvSpPr>
      <dsp:spPr>
        <a:xfrm>
          <a:off x="295671" y="3206843"/>
          <a:ext cx="4139405" cy="10332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555750">
            <a:lnSpc>
              <a:spcPct val="90000"/>
            </a:lnSpc>
            <a:spcBef>
              <a:spcPct val="0"/>
            </a:spcBef>
            <a:spcAft>
              <a:spcPct val="35000"/>
            </a:spcAft>
            <a:buNone/>
          </a:pPr>
          <a:r>
            <a:rPr kumimoji="1" lang="ja-JP" sz="3500" kern="1200"/>
            <a:t>連絡、報告業務</a:t>
          </a:r>
          <a:endParaRPr lang="en-US" sz="3500" kern="1200"/>
        </a:p>
      </dsp:txBody>
      <dsp:txXfrm>
        <a:off x="346108" y="3257280"/>
        <a:ext cx="4038531"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11/28/25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11/28/25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EA87A-A294-C225-3B99-AB86EE1B2E03}"/>
              </a:ext>
            </a:extLst>
          </p:cNvPr>
          <p:cNvSpPr>
            <a:spLocks noGrp="1"/>
          </p:cNvSpPr>
          <p:nvPr>
            <p:ph type="ctrTitle"/>
          </p:nvPr>
        </p:nvSpPr>
        <p:spPr/>
        <p:txBody>
          <a:bodyPr/>
          <a:lstStyle/>
          <a:p>
            <a:r>
              <a:rPr kumimoji="1" lang="ja-JP" altLang="en-US"/>
              <a:t>マニュアル</a:t>
            </a:r>
          </a:p>
        </p:txBody>
      </p:sp>
      <p:sp>
        <p:nvSpPr>
          <p:cNvPr id="3" name="字幕 2">
            <a:extLst>
              <a:ext uri="{FF2B5EF4-FFF2-40B4-BE49-F238E27FC236}">
                <a16:creationId xmlns:a16="http://schemas.microsoft.com/office/drawing/2014/main" id="{5C8D9B6F-2E8E-AE4F-0F1D-B0C90D1214E1}"/>
              </a:ext>
            </a:extLst>
          </p:cNvPr>
          <p:cNvSpPr>
            <a:spLocks noGrp="1"/>
          </p:cNvSpPr>
          <p:nvPr>
            <p:ph type="subTitle" idx="1"/>
          </p:nvPr>
        </p:nvSpPr>
        <p:spPr/>
        <p:txBody>
          <a:bodyPr/>
          <a:lstStyle/>
          <a:p>
            <a:r>
              <a:rPr kumimoji="1" lang="ja-JP" altLang="en-US"/>
              <a:t>事務サポーター</a:t>
            </a:r>
          </a:p>
        </p:txBody>
      </p:sp>
    </p:spTree>
    <p:extLst>
      <p:ext uri="{BB962C8B-B14F-4D97-AF65-F5344CB8AC3E}">
        <p14:creationId xmlns:p14="http://schemas.microsoft.com/office/powerpoint/2010/main" val="261321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タイトル 1">
            <a:extLst>
              <a:ext uri="{FF2B5EF4-FFF2-40B4-BE49-F238E27FC236}">
                <a16:creationId xmlns:a16="http://schemas.microsoft.com/office/drawing/2014/main" id="{376DCD65-0E78-5F7E-CC17-4E837878E427}"/>
              </a:ext>
            </a:extLst>
          </p:cNvPr>
          <p:cNvSpPr>
            <a:spLocks noGrp="1"/>
          </p:cNvSpPr>
          <p:nvPr>
            <p:ph type="title"/>
          </p:nvPr>
        </p:nvSpPr>
        <p:spPr>
          <a:xfrm>
            <a:off x="1451579" y="2303047"/>
            <a:ext cx="3272093" cy="2674198"/>
          </a:xfrm>
        </p:spPr>
        <p:txBody>
          <a:bodyPr anchor="t">
            <a:normAutofit/>
          </a:bodyPr>
          <a:lstStyle/>
          <a:p>
            <a:r>
              <a:rPr kumimoji="1" lang="ja-JP" altLang="en-US"/>
              <a:t>実施内容</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コンテンツ プレースホルダー 2">
            <a:extLst>
              <a:ext uri="{FF2B5EF4-FFF2-40B4-BE49-F238E27FC236}">
                <a16:creationId xmlns:a16="http://schemas.microsoft.com/office/drawing/2014/main" id="{258604D3-926E-8B71-BFF3-DD6DFC79D957}"/>
              </a:ext>
            </a:extLst>
          </p:cNvPr>
          <p:cNvGraphicFramePr>
            <a:graphicFrameLocks noGrp="1"/>
          </p:cNvGraphicFramePr>
          <p:nvPr>
            <p:ph idx="1"/>
            <p:extLst>
              <p:ext uri="{D42A27DB-BD31-4B8C-83A1-F6EECF244321}">
                <p14:modId xmlns:p14="http://schemas.microsoft.com/office/powerpoint/2010/main" val="183068672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29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CF5FD-2535-F383-FE3F-0F2D2D86DD52}"/>
              </a:ext>
            </a:extLst>
          </p:cNvPr>
          <p:cNvSpPr>
            <a:spLocks noGrp="1"/>
          </p:cNvSpPr>
          <p:nvPr>
            <p:ph type="title"/>
          </p:nvPr>
        </p:nvSpPr>
        <p:spPr/>
        <p:txBody>
          <a:bodyPr/>
          <a:lstStyle/>
          <a:p>
            <a:r>
              <a:rPr kumimoji="1" lang="ja-JP" altLang="en-US"/>
              <a:t>データ入力</a:t>
            </a:r>
          </a:p>
        </p:txBody>
      </p:sp>
      <p:sp>
        <p:nvSpPr>
          <p:cNvPr id="4" name="コンテンツ プレースホルダー 3">
            <a:extLst>
              <a:ext uri="{FF2B5EF4-FFF2-40B4-BE49-F238E27FC236}">
                <a16:creationId xmlns:a16="http://schemas.microsoft.com/office/drawing/2014/main" id="{21819BE2-200B-8F80-5249-5E52A1EEDCD9}"/>
              </a:ext>
            </a:extLst>
          </p:cNvPr>
          <p:cNvSpPr>
            <a:spLocks noGrp="1"/>
          </p:cNvSpPr>
          <p:nvPr>
            <p:ph sz="half" idx="1"/>
          </p:nvPr>
        </p:nvSpPr>
        <p:spPr/>
        <p:txBody>
          <a:bodyPr/>
          <a:lstStyle/>
          <a:p>
            <a:pPr marL="0" indent="0">
              <a:buNone/>
            </a:pPr>
            <a:r>
              <a:rPr lang="ja-JP" altLang="en-US"/>
              <a:t>隣のスプレットシートの記載項目を埋めていく作業。</a:t>
            </a:r>
            <a:endParaRPr lang="en-US" altLang="ja-JP" dirty="0"/>
          </a:p>
          <a:p>
            <a:pPr marL="0" indent="0">
              <a:buNone/>
            </a:pPr>
            <a:r>
              <a:rPr lang="ja-JP" altLang="en-US"/>
              <a:t>（別途マニュアルあり）</a:t>
            </a:r>
            <a:endParaRPr lang="en-US" altLang="ja-JP" dirty="0"/>
          </a:p>
          <a:p>
            <a:pPr marL="0" indent="0">
              <a:buNone/>
            </a:pPr>
            <a:endParaRPr lang="en-US" altLang="ja-JP" dirty="0"/>
          </a:p>
          <a:p>
            <a:pPr marL="0" indent="0">
              <a:buNone/>
            </a:pPr>
            <a:endParaRPr lang="ja-JP" altLang="en-US"/>
          </a:p>
        </p:txBody>
      </p:sp>
      <p:pic>
        <p:nvPicPr>
          <p:cNvPr id="11" name="コンテンツ プレースホルダー 10" descr="テーブル&#10;&#10;AI 生成コンテンツは誤りを含む可能性があります。">
            <a:extLst>
              <a:ext uri="{FF2B5EF4-FFF2-40B4-BE49-F238E27FC236}">
                <a16:creationId xmlns:a16="http://schemas.microsoft.com/office/drawing/2014/main" id="{CA99ED1A-CDB1-F1BD-131D-865147D66418}"/>
              </a:ext>
            </a:extLst>
          </p:cNvPr>
          <p:cNvPicPr>
            <a:picLocks noGrp="1" noChangeAspect="1"/>
          </p:cNvPicPr>
          <p:nvPr>
            <p:ph sz="half" idx="2"/>
          </p:nvPr>
        </p:nvPicPr>
        <p:blipFill>
          <a:blip r:embed="rId2"/>
          <a:stretch>
            <a:fillRect/>
          </a:stretch>
        </p:blipFill>
        <p:spPr>
          <a:xfrm>
            <a:off x="6413500" y="2286993"/>
            <a:ext cx="4645025" cy="2903140"/>
          </a:xfrm>
        </p:spPr>
      </p:pic>
    </p:spTree>
    <p:extLst>
      <p:ext uri="{BB962C8B-B14F-4D97-AF65-F5344CB8AC3E}">
        <p14:creationId xmlns:p14="http://schemas.microsoft.com/office/powerpoint/2010/main" val="140341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633ED8-ACB1-EB18-390B-1AF018270688}"/>
              </a:ext>
            </a:extLst>
          </p:cNvPr>
          <p:cNvSpPr>
            <a:spLocks noGrp="1"/>
          </p:cNvSpPr>
          <p:nvPr>
            <p:ph type="title"/>
          </p:nvPr>
        </p:nvSpPr>
        <p:spPr/>
        <p:txBody>
          <a:bodyPr/>
          <a:lstStyle/>
          <a:p>
            <a:r>
              <a:rPr kumimoji="1" lang="ja-JP" altLang="en-US"/>
              <a:t>掲載サポート</a:t>
            </a:r>
          </a:p>
        </p:txBody>
      </p:sp>
      <p:sp>
        <p:nvSpPr>
          <p:cNvPr id="5" name="コンテンツ プレースホルダー 4">
            <a:extLst>
              <a:ext uri="{FF2B5EF4-FFF2-40B4-BE49-F238E27FC236}">
                <a16:creationId xmlns:a16="http://schemas.microsoft.com/office/drawing/2014/main" id="{02D53CA6-EE15-B730-A42D-F13C0624FD43}"/>
              </a:ext>
            </a:extLst>
          </p:cNvPr>
          <p:cNvSpPr>
            <a:spLocks noGrp="1"/>
          </p:cNvSpPr>
          <p:nvPr>
            <p:ph idx="1"/>
          </p:nvPr>
        </p:nvSpPr>
        <p:spPr/>
        <p:txBody>
          <a:bodyPr/>
          <a:lstStyle/>
          <a:p>
            <a:r>
              <a:rPr lang="ja-JP" altLang="en-US"/>
              <a:t>クラウドワークスや、クラウディアに掲載している募集に応募してきた人に対しての質疑応答。</a:t>
            </a:r>
            <a:endParaRPr lang="en-US" altLang="ja-JP" dirty="0"/>
          </a:p>
          <a:p>
            <a:r>
              <a:rPr lang="ja-JP" altLang="en-US"/>
              <a:t>テンプレートや、マニュアルは共有します。</a:t>
            </a:r>
            <a:endParaRPr lang="en-US" altLang="ja-JP" dirty="0"/>
          </a:p>
          <a:p>
            <a:pPr marL="0" indent="0">
              <a:buNone/>
            </a:pPr>
            <a:endParaRPr lang="ja-JP" altLang="en-US"/>
          </a:p>
        </p:txBody>
      </p:sp>
    </p:spTree>
    <p:extLst>
      <p:ext uri="{BB962C8B-B14F-4D97-AF65-F5344CB8AC3E}">
        <p14:creationId xmlns:p14="http://schemas.microsoft.com/office/powerpoint/2010/main" val="22409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3F8A0-2A14-916C-71B7-9CE8FD17C206}"/>
              </a:ext>
            </a:extLst>
          </p:cNvPr>
          <p:cNvSpPr>
            <a:spLocks noGrp="1"/>
          </p:cNvSpPr>
          <p:nvPr>
            <p:ph type="title"/>
          </p:nvPr>
        </p:nvSpPr>
        <p:spPr/>
        <p:txBody>
          <a:bodyPr/>
          <a:lstStyle/>
          <a:p>
            <a:r>
              <a:rPr kumimoji="1" lang="ja-JP" altLang="en-US"/>
              <a:t>連絡、報告業務</a:t>
            </a:r>
          </a:p>
        </p:txBody>
      </p:sp>
      <p:sp>
        <p:nvSpPr>
          <p:cNvPr id="3" name="コンテンツ プレースホルダー 2">
            <a:extLst>
              <a:ext uri="{FF2B5EF4-FFF2-40B4-BE49-F238E27FC236}">
                <a16:creationId xmlns:a16="http://schemas.microsoft.com/office/drawing/2014/main" id="{B1D8ABA5-F9B1-F399-CE80-110A0954A222}"/>
              </a:ext>
            </a:extLst>
          </p:cNvPr>
          <p:cNvSpPr>
            <a:spLocks noGrp="1"/>
          </p:cNvSpPr>
          <p:nvPr>
            <p:ph idx="1"/>
          </p:nvPr>
        </p:nvSpPr>
        <p:spPr/>
        <p:txBody>
          <a:bodyPr/>
          <a:lstStyle/>
          <a:p>
            <a:r>
              <a:rPr kumimoji="1" lang="ja-JP" altLang="en-US"/>
              <a:t>雑務全般を実施して貰い、自身のスケジュール管理やマニュアル送付等のタスク管理がメインになります。</a:t>
            </a:r>
            <a:endParaRPr kumimoji="1" lang="en-US" altLang="ja-JP" dirty="0"/>
          </a:p>
          <a:p>
            <a:endParaRPr kumimoji="1" lang="ja-JP" altLang="en-US"/>
          </a:p>
        </p:txBody>
      </p:sp>
    </p:spTree>
    <p:extLst>
      <p:ext uri="{BB962C8B-B14F-4D97-AF65-F5344CB8AC3E}">
        <p14:creationId xmlns:p14="http://schemas.microsoft.com/office/powerpoint/2010/main" val="1927976149"/>
      </p:ext>
    </p:extLst>
  </p:cSld>
  <p:clrMapOvr>
    <a:masterClrMapping/>
  </p:clrMapOvr>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ギャラリー</Template>
  <TotalTime>20</TotalTime>
  <Words>88</Words>
  <Application>Microsoft Macintosh PowerPoint</Application>
  <PresentationFormat>ワイド画面</PresentationFormat>
  <Paragraphs>14</Paragraphs>
  <Slides>5</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5</vt:i4>
      </vt:variant>
    </vt:vector>
  </HeadingPairs>
  <TitlesOfParts>
    <vt:vector size="8" baseType="lpstr">
      <vt:lpstr>Arial</vt:lpstr>
      <vt:lpstr>Gill Sans MT</vt:lpstr>
      <vt:lpstr>ギャラリー</vt:lpstr>
      <vt:lpstr>マニュアル</vt:lpstr>
      <vt:lpstr>実施内容</vt:lpstr>
      <vt:lpstr>データ入力</vt:lpstr>
      <vt:lpstr>掲載サポート</vt:lpstr>
      <vt:lpstr>連絡、報告業務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ワーカー様 面談用</dc:creator>
  <cp:lastModifiedBy>ワーカー様 面談用</cp:lastModifiedBy>
  <cp:revision>1</cp:revision>
  <dcterms:created xsi:type="dcterms:W3CDTF">2025-11-28T02:54:34Z</dcterms:created>
  <dcterms:modified xsi:type="dcterms:W3CDTF">2025-11-28T03:15:12Z</dcterms:modified>
</cp:coreProperties>
</file>