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3" r:id="rId3"/>
    <p:sldId id="275" r:id="rId4"/>
    <p:sldId id="276" r:id="rId5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96C375-5E6F-A0BD-7E39-90C18328C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40C52D3-F504-961D-852E-32DAB8DD2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1D2696-F260-5242-7F4E-4FB2A9D01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214071-8306-C3F3-C9AC-46921C20B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45BD8A-08F5-FA4A-DFFC-F10CF7389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0906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694CA3-288F-F68D-0232-DAC06A6F2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A475396-DAF6-2458-5D32-9D686DACD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D3944A8-77D8-63AB-A5E3-06227F893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94EB56-6C9E-C16A-675E-6E81CE52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E9BF53-F9A3-5B97-5D3F-35C320209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426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10CB3C9-3E11-AA3E-0AF8-3D70A02B9B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5ED0068-98B9-D7DB-F8CE-8EA320C5E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BD89C8-5FE8-3A1B-3648-1019A9B46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03AA28-3898-655A-F9AC-4E80D4AA9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321615-57AB-DBC6-6B88-39776FD13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096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1352EE-8003-A171-7F88-60001662F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10D1CC8-698D-9E04-BBDB-DB52B7173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13445C-D141-19AA-F1C9-1C8C33658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B9D619-55B3-49F8-F6DD-EBA74C588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0BE040-1A98-B89E-A0D7-ECF0309AB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8438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CE31B2-EDB3-DB74-07A8-61D295FF9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B187CE2-D339-C206-0185-DD169315B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86F9C0-692C-7907-8FC6-31AADE43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6240C4-80D8-5A52-54BC-847B8E5D1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67DCC1-DCD9-BF1B-2C90-CCA1E6948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4219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FAA5C0-2253-DD6A-DAC5-43E470E85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F748091-9575-6FC4-FB54-D941FD1C4C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84B7A40-0FEB-6773-B813-E15576F08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9EF6956-FFC6-37F1-087F-BE6F83A53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A8C1EAB-313A-C4BD-6639-4355F527E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5CD2146-EC7E-0295-722D-467748FCA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57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1586B-7975-3F8D-7D22-319FA07EE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9283EE4-7572-6385-E97F-759665822F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AE8D121-212B-8867-C165-55A36F045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1E9EA60-1F1B-778E-8545-30E34722B2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A077BF7-00A4-3F1B-ACFB-376AD9BBD0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BC01053-E490-699E-6DD6-50D25C4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6053C55-9B2C-C33A-D299-97A38BE9B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95B4421-78C5-A3DE-BA4B-77F85CD70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281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EA9176-249B-038A-261C-175DACFF7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A5DCFE0-3D27-C6BA-9D27-526C903F6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635483-6558-A29F-DBE6-A3BD38BF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351967A-347A-78FD-4CF2-7E6142F36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30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9165D17-E920-E635-AA67-86E362838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F4D6F33-CB6F-BEA1-9EDC-28732D522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7EF589-576D-F784-8BD6-9D79E25E0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6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DA382E-C6E2-C70F-F691-6512A0438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8B14020-1DE0-C357-C105-43B048168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DA1C6AB-52F4-2D08-50B8-BE2B01649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D1E675-0D99-A469-1784-B73BE6C1B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2E4EFF-FF17-2FEF-F04A-73A918F11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C7FBF4E-3CC4-2A37-2369-3A0D00DD5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3720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66632F-E090-D161-B963-2431158B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3D923D8-FCBC-7D97-691F-F151742FF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791677F-8354-2D97-681E-FCEC81A87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693E96-A6AE-A6AB-BF82-99B6310C5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8CF879-C831-5488-8496-62224BFD9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952770C-8214-A6A7-1732-5A9E1A37A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7300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DF3A0EB-91D9-993E-B4A1-54A55CDBA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7EAA7A-2DA9-2D42-2433-7E4BC1B95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FB3D9E-28DC-E6AC-278B-4CC402ABBF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3114D-89F4-4FF1-B5D1-8F92CB0DC7BB}" type="datetimeFigureOut">
              <a:rPr kumimoji="1" lang="ja-JP" altLang="en-US" smtClean="0"/>
              <a:t>2022/10/21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540741-4DB1-2C39-8BA3-31FA0B3631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CD7C75-DC85-6043-05C5-DFB89EF94D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AD309-ED02-4CDB-8312-B1B0084831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52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B8385B-0165-83D6-A394-2B323F61240F}"/>
              </a:ext>
            </a:extLst>
          </p:cNvPr>
          <p:cNvSpPr/>
          <p:nvPr/>
        </p:nvSpPr>
        <p:spPr>
          <a:xfrm>
            <a:off x="0" y="0"/>
            <a:ext cx="12192000" cy="5700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bg1"/>
                </a:solidFill>
              </a:rPr>
              <a:t>会社ロゴ制作指示書</a:t>
            </a:r>
            <a:endParaRPr kumimoji="1" lang="ja-JP" altLang="en-US" sz="3200" b="1" dirty="0">
              <a:solidFill>
                <a:schemeClr val="bg1"/>
              </a:solidFill>
            </a:endParaRPr>
          </a:p>
        </p:txBody>
      </p:sp>
      <p:sp>
        <p:nvSpPr>
          <p:cNvPr id="23" name="コンテンツ プレースホルダー 22">
            <a:extLst>
              <a:ext uri="{FF2B5EF4-FFF2-40B4-BE49-F238E27FC236}">
                <a16:creationId xmlns:a16="http://schemas.microsoft.com/office/drawing/2014/main" id="{1E73A8F4-CF44-B0B7-1A5B-4E429CC8D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417216"/>
            <a:ext cx="10515600" cy="244040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ja-JP" altLang="en-US" sz="1400" dirty="0"/>
              <a:t>制作物は「ロゴ」＋「会社名」を組み合わせた会社ロゴ</a:t>
            </a:r>
            <a:endParaRPr lang="en-US" altLang="ja-JP" sz="1400" dirty="0"/>
          </a:p>
          <a:p>
            <a:pPr>
              <a:lnSpc>
                <a:spcPct val="120000"/>
              </a:lnSpc>
            </a:pPr>
            <a:r>
              <a:rPr lang="ja-JP" altLang="en-US" sz="1400" dirty="0"/>
              <a:t>ロゴデザインは　井口　の漢字をモチーフとしたもの</a:t>
            </a:r>
            <a:endParaRPr lang="en-US" altLang="ja-JP" sz="1400" dirty="0"/>
          </a:p>
          <a:p>
            <a:pPr>
              <a:lnSpc>
                <a:spcPct val="120000"/>
              </a:lnSpc>
            </a:pPr>
            <a:r>
              <a:rPr lang="ja-JP" altLang="en-US" sz="1400" dirty="0"/>
              <a:t>鳥をサブとして組み合わせる</a:t>
            </a:r>
            <a:endParaRPr lang="en-US" altLang="ja-JP" sz="1400" dirty="0"/>
          </a:p>
          <a:p>
            <a:pPr>
              <a:lnSpc>
                <a:spcPct val="120000"/>
              </a:lnSpc>
            </a:pPr>
            <a:r>
              <a:rPr lang="ja-JP" altLang="en-US" sz="1400" dirty="0"/>
              <a:t>会社名は「行政書士法人」と「井口事務所」を２行に分ける</a:t>
            </a:r>
            <a:endParaRPr lang="en-US" altLang="ja-JP" sz="1400" dirty="0"/>
          </a:p>
          <a:p>
            <a:pPr>
              <a:lnSpc>
                <a:spcPct val="120000"/>
              </a:lnSpc>
            </a:pPr>
            <a:r>
              <a:rPr lang="ja-JP" altLang="en-US" sz="1400" b="1" dirty="0"/>
              <a:t>２枚目の制作イメージを参考とする</a:t>
            </a:r>
            <a:endParaRPr lang="en-US" altLang="ja-JP" sz="1400" b="1" dirty="0"/>
          </a:p>
          <a:p>
            <a:pPr>
              <a:lnSpc>
                <a:spcPct val="120000"/>
              </a:lnSpc>
            </a:pPr>
            <a:endParaRPr lang="en-US" altLang="ja-JP" sz="1600" dirty="0"/>
          </a:p>
          <a:p>
            <a:pPr>
              <a:lnSpc>
                <a:spcPct val="120000"/>
              </a:lnSpc>
            </a:pPr>
            <a:endParaRPr lang="en-US" altLang="ja-JP" sz="1600" dirty="0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36BB5D16-91CD-3620-4D8E-2D5223CCBFEA}"/>
              </a:ext>
            </a:extLst>
          </p:cNvPr>
          <p:cNvSpPr/>
          <p:nvPr/>
        </p:nvSpPr>
        <p:spPr>
          <a:xfrm>
            <a:off x="0" y="6578082"/>
            <a:ext cx="12192000" cy="27991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solidFill>
                  <a:schemeClr val="bg1"/>
                </a:solidFill>
              </a:rPr>
              <a:t>行政書士法人 井口事務所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29172FB-EE00-C0B5-7CEF-FE628B075246}"/>
              </a:ext>
            </a:extLst>
          </p:cNvPr>
          <p:cNvSpPr/>
          <p:nvPr/>
        </p:nvSpPr>
        <p:spPr>
          <a:xfrm>
            <a:off x="0" y="841893"/>
            <a:ext cx="2266950" cy="40588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ロゴ制作について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297A23B-1A7D-89BC-493A-A2B46E866852}"/>
              </a:ext>
            </a:extLst>
          </p:cNvPr>
          <p:cNvSpPr/>
          <p:nvPr/>
        </p:nvSpPr>
        <p:spPr>
          <a:xfrm>
            <a:off x="0" y="3968232"/>
            <a:ext cx="2266950" cy="40588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1"/>
                </a:solidFill>
              </a:rPr>
              <a:t>納品物に関して</a:t>
            </a:r>
          </a:p>
        </p:txBody>
      </p:sp>
      <p:sp>
        <p:nvSpPr>
          <p:cNvPr id="5" name="コンテンツ プレースホルダー 22">
            <a:extLst>
              <a:ext uri="{FF2B5EF4-FFF2-40B4-BE49-F238E27FC236}">
                <a16:creationId xmlns:a16="http://schemas.microsoft.com/office/drawing/2014/main" id="{118E36D2-28C1-9044-C516-F04F8450718C}"/>
              </a:ext>
            </a:extLst>
          </p:cNvPr>
          <p:cNvSpPr txBox="1">
            <a:spLocks/>
          </p:cNvSpPr>
          <p:nvPr/>
        </p:nvSpPr>
        <p:spPr>
          <a:xfrm>
            <a:off x="657225" y="4484720"/>
            <a:ext cx="10515600" cy="168747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ja-JP" sz="1600" dirty="0"/>
              <a:t>PNG</a:t>
            </a:r>
            <a:r>
              <a:rPr lang="ja-JP" altLang="en-US" sz="1600" dirty="0"/>
              <a:t>と</a:t>
            </a:r>
            <a:r>
              <a:rPr lang="en-US" altLang="ja-JP" sz="1600" dirty="0"/>
              <a:t>ai</a:t>
            </a:r>
            <a:r>
              <a:rPr lang="ja-JP" altLang="en-US" sz="1600" dirty="0"/>
              <a:t>形式</a:t>
            </a:r>
            <a:endParaRPr lang="en-US" altLang="ja-JP" sz="1600" dirty="0"/>
          </a:p>
          <a:p>
            <a:pPr>
              <a:lnSpc>
                <a:spcPct val="120000"/>
              </a:lnSpc>
            </a:pPr>
            <a:r>
              <a:rPr lang="ja-JP" altLang="en-US" sz="1600" dirty="0"/>
              <a:t>各パーツごとに納品希望（ロゴ</a:t>
            </a:r>
            <a:r>
              <a:rPr lang="en-US" altLang="ja-JP" sz="1600" dirty="0"/>
              <a:t>,</a:t>
            </a:r>
            <a:r>
              <a:rPr lang="ja-JP" altLang="en-US" sz="1600" dirty="0"/>
              <a:t>会社名</a:t>
            </a:r>
            <a:r>
              <a:rPr lang="en-US" altLang="ja-JP" sz="1600" dirty="0"/>
              <a:t>,</a:t>
            </a:r>
            <a:r>
              <a:rPr lang="ja-JP" altLang="en-US" sz="1600" dirty="0"/>
              <a:t>完成形）</a:t>
            </a:r>
            <a:endParaRPr lang="en-US" altLang="ja-JP" sz="1600" dirty="0"/>
          </a:p>
          <a:p>
            <a:pPr>
              <a:lnSpc>
                <a:spcPct val="120000"/>
              </a:lnSpc>
            </a:pPr>
            <a:r>
              <a:rPr lang="ja-JP" altLang="en-US" sz="1600" dirty="0"/>
              <a:t>背景は透過と白</a:t>
            </a:r>
            <a:endParaRPr lang="en-US" altLang="ja-JP" sz="1600" dirty="0"/>
          </a:p>
          <a:p>
            <a:pPr>
              <a:lnSpc>
                <a:spcPct val="120000"/>
              </a:lnSpc>
            </a:pPr>
            <a:r>
              <a:rPr lang="ja-JP" altLang="en-US" sz="1600" dirty="0"/>
              <a:t>サイズは今の段階では未定（制作過程で必要なタイミングで提示する）</a:t>
            </a:r>
            <a:endParaRPr lang="en-US" altLang="ja-JP" sz="1600" dirty="0"/>
          </a:p>
          <a:p>
            <a:pPr>
              <a:lnSpc>
                <a:spcPct val="120000"/>
              </a:lnSpc>
            </a:pPr>
            <a:r>
              <a:rPr lang="ja-JP" altLang="en-US" sz="1600" dirty="0"/>
              <a:t>縦配置のロゴも欲しい</a:t>
            </a:r>
            <a:endParaRPr lang="en-US" altLang="ja-JP" sz="1600" dirty="0"/>
          </a:p>
          <a:p>
            <a:pPr>
              <a:lnSpc>
                <a:spcPct val="120000"/>
              </a:lnSpc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31659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B8385B-0165-83D6-A394-2B323F61240F}"/>
              </a:ext>
            </a:extLst>
          </p:cNvPr>
          <p:cNvSpPr/>
          <p:nvPr/>
        </p:nvSpPr>
        <p:spPr>
          <a:xfrm>
            <a:off x="0" y="0"/>
            <a:ext cx="12192000" cy="5700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bg1"/>
                </a:solidFill>
              </a:rPr>
              <a:t>制作イメージ</a:t>
            </a:r>
            <a:endParaRPr kumimoji="1" lang="ja-JP" alt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131D378-E3EF-AAE2-E84A-AB1D469DFB38}"/>
              </a:ext>
            </a:extLst>
          </p:cNvPr>
          <p:cNvSpPr txBox="1"/>
          <p:nvPr/>
        </p:nvSpPr>
        <p:spPr>
          <a:xfrm>
            <a:off x="1123760" y="5993001"/>
            <a:ext cx="4443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1. </a:t>
            </a:r>
            <a:r>
              <a:rPr lang="ja-JP" altLang="en-US" sz="1400" dirty="0"/>
              <a:t>をベースに</a:t>
            </a:r>
            <a:r>
              <a:rPr lang="en-US" altLang="ja-JP" sz="1400" dirty="0"/>
              <a:t>2.</a:t>
            </a:r>
            <a:r>
              <a:rPr lang="ja-JP" altLang="en-US" sz="1400" dirty="0"/>
              <a:t>鳥をサブで配置（あくまで主役は</a:t>
            </a:r>
            <a:r>
              <a:rPr lang="en-US" altLang="ja-JP" sz="1400" dirty="0"/>
              <a:t>1.</a:t>
            </a:r>
            <a:r>
              <a:rPr lang="ja-JP" altLang="en-US" sz="1400" dirty="0"/>
              <a:t>）</a:t>
            </a:r>
            <a:endParaRPr lang="en-US" altLang="ja-JP" sz="1400" dirty="0"/>
          </a:p>
          <a:p>
            <a:r>
              <a:rPr lang="ja-JP" altLang="en-US" sz="1400" dirty="0"/>
              <a:t>鳥はシンプルな描写をイメージ</a:t>
            </a:r>
            <a:endParaRPr lang="en-US" altLang="ja-JP" sz="14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4F1437E-1121-8EFB-9589-A49745243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0" y="1184697"/>
            <a:ext cx="2961221" cy="182791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0E20D71-266B-0C65-0DC4-79DA18EF57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4" r="11238"/>
          <a:stretch/>
        </p:blipFill>
        <p:spPr>
          <a:xfrm>
            <a:off x="6046892" y="865735"/>
            <a:ext cx="3329866" cy="253999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C5EF413-A5BB-8CF6-7E71-796C8945B4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0" r="17531" b="25370"/>
          <a:stretch/>
        </p:blipFill>
        <p:spPr>
          <a:xfrm>
            <a:off x="3292555" y="950922"/>
            <a:ext cx="2275050" cy="2222260"/>
          </a:xfrm>
          <a:prstGeom prst="rect">
            <a:avLst/>
          </a:prstGeom>
        </p:spPr>
      </p:pic>
      <p:pic>
        <p:nvPicPr>
          <p:cNvPr id="9" name="Picture 2" descr="Mitsui &amp; Co., Ltd. / 三井物産株式会社 (@mitsuiandco) / Twitter">
            <a:extLst>
              <a:ext uri="{FF2B5EF4-FFF2-40B4-BE49-F238E27FC236}">
                <a16:creationId xmlns:a16="http://schemas.microsoft.com/office/drawing/2014/main" id="{61C66FBA-3227-E5E0-00CE-6FB826533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391" y="768308"/>
            <a:ext cx="2660692" cy="266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鳥のとまるKの木｜アルファベット・K・漢字・木・鳥・窓・おしゃれ・スマート・シンプル・美容・サロン・クリニック・健康・医療・医院・病院・歯科・介護福祉・ショップ・店舗  | ロゴ作成・購入・販売｜デザインで選ぶならロゴショップ">
            <a:extLst>
              <a:ext uri="{FF2B5EF4-FFF2-40B4-BE49-F238E27FC236}">
                <a16:creationId xmlns:a16="http://schemas.microsoft.com/office/drawing/2014/main" id="{0DB4DF9B-290E-79AD-8269-CAAB40419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2" t="38166" r="71003" b="39674"/>
          <a:stretch/>
        </p:blipFill>
        <p:spPr bwMode="auto">
          <a:xfrm>
            <a:off x="0" y="3781566"/>
            <a:ext cx="2058696" cy="218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6B1041A9-F7EA-DC8C-5C08-9EA9FA2006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78" y="4047676"/>
            <a:ext cx="2272970" cy="1827913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7B37586-C831-13F4-89A9-744761F951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427" y="4033679"/>
            <a:ext cx="1822699" cy="192801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A9CE66B7-F53D-C7EA-3337-31EF3CBB1D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72409" y="4133648"/>
            <a:ext cx="1590675" cy="6858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F675721-6BD1-316F-0061-85CB61A939AE}"/>
              </a:ext>
            </a:extLst>
          </p:cNvPr>
          <p:cNvSpPr txBox="1"/>
          <p:nvPr/>
        </p:nvSpPr>
        <p:spPr>
          <a:xfrm>
            <a:off x="9376692" y="6004395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/>
              <a:t>ロゴの横に会社名を配置</a:t>
            </a:r>
            <a:endParaRPr lang="en-US" altLang="ja-JP" sz="1400" dirty="0"/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8BC232B4-B833-F54D-BF77-FAAD609EFF10}"/>
              </a:ext>
            </a:extLst>
          </p:cNvPr>
          <p:cNvGrpSpPr/>
          <p:nvPr/>
        </p:nvGrpSpPr>
        <p:grpSpPr>
          <a:xfrm>
            <a:off x="6702279" y="5733609"/>
            <a:ext cx="2381794" cy="751585"/>
            <a:chOff x="7093701" y="5553367"/>
            <a:chExt cx="1767082" cy="557610"/>
          </a:xfrm>
        </p:grpSpPr>
        <p:pic>
          <p:nvPicPr>
            <p:cNvPr id="28" name="Picture 2" descr="Mitsui &amp; Co., Ltd. / 三井物産株式会社 (@mitsuiandco) / Twitter">
              <a:extLst>
                <a:ext uri="{FF2B5EF4-FFF2-40B4-BE49-F238E27FC236}">
                  <a16:creationId xmlns:a16="http://schemas.microsoft.com/office/drawing/2014/main" id="{48689971-F575-7A9C-1C15-8578FFFE27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245"/>
            <a:stretch/>
          </p:blipFill>
          <p:spPr bwMode="auto">
            <a:xfrm>
              <a:off x="7093701" y="5553367"/>
              <a:ext cx="685575" cy="485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9563A1C1-17F6-947B-CAB6-7377909B7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735674" y="5625900"/>
              <a:ext cx="1125109" cy="485077"/>
            </a:xfrm>
            <a:prstGeom prst="rect">
              <a:avLst/>
            </a:prstGeom>
          </p:spPr>
        </p:pic>
      </p:grp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2251C56-BA28-3A80-7497-82CB3E546DF7}"/>
              </a:ext>
            </a:extLst>
          </p:cNvPr>
          <p:cNvCxnSpPr/>
          <p:nvPr/>
        </p:nvCxnSpPr>
        <p:spPr>
          <a:xfrm>
            <a:off x="17917" y="3382401"/>
            <a:ext cx="12174083" cy="0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43F2D55E-72EC-1CAE-799C-4BECC02EB782}"/>
              </a:ext>
            </a:extLst>
          </p:cNvPr>
          <p:cNvCxnSpPr>
            <a:cxnSpLocks/>
          </p:cNvCxnSpPr>
          <p:nvPr/>
        </p:nvCxnSpPr>
        <p:spPr>
          <a:xfrm>
            <a:off x="6452757" y="3452171"/>
            <a:ext cx="0" cy="3321853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39C205E0-6079-FAB6-2651-698FA9F5A117}"/>
              </a:ext>
            </a:extLst>
          </p:cNvPr>
          <p:cNvSpPr/>
          <p:nvPr/>
        </p:nvSpPr>
        <p:spPr>
          <a:xfrm>
            <a:off x="0" y="6578082"/>
            <a:ext cx="12192000" cy="27991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solidFill>
                  <a:schemeClr val="bg1"/>
                </a:solidFill>
              </a:rPr>
              <a:t>行政書士法人 井口事務所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D026FFB-3E5E-781C-0079-9627C096F35C}"/>
              </a:ext>
            </a:extLst>
          </p:cNvPr>
          <p:cNvSpPr/>
          <p:nvPr/>
        </p:nvSpPr>
        <p:spPr>
          <a:xfrm>
            <a:off x="40574" y="611966"/>
            <a:ext cx="3998026" cy="40588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800" b="1" dirty="0"/>
              <a:t>1.</a:t>
            </a:r>
            <a:r>
              <a:rPr lang="ja-JP" altLang="en-US" b="1" dirty="0"/>
              <a:t> </a:t>
            </a:r>
            <a:r>
              <a:rPr lang="ja-JP" altLang="en-US" sz="1800" b="1" dirty="0"/>
              <a:t>井口の漢字をモチーフとしたロゴ</a:t>
            </a:r>
            <a:endParaRPr kumimoji="1" lang="en-US" altLang="ja-JP" sz="1800" b="1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78A2922-11B7-6AE7-A22A-B569A2A1E51E}"/>
              </a:ext>
            </a:extLst>
          </p:cNvPr>
          <p:cNvSpPr/>
          <p:nvPr/>
        </p:nvSpPr>
        <p:spPr>
          <a:xfrm>
            <a:off x="40574" y="3473820"/>
            <a:ext cx="672941" cy="40588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800" b="1" dirty="0"/>
              <a:t>2. </a:t>
            </a:r>
            <a:r>
              <a:rPr kumimoji="1" lang="ja-JP" altLang="en-US" sz="1800" b="1" dirty="0"/>
              <a:t>鳥</a:t>
            </a:r>
            <a:endParaRPr kumimoji="1" lang="en-US" altLang="ja-JP" sz="1800" b="1" dirty="0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9E93E5E-9362-5ECA-A6E9-736AE1551E59}"/>
              </a:ext>
            </a:extLst>
          </p:cNvPr>
          <p:cNvSpPr/>
          <p:nvPr/>
        </p:nvSpPr>
        <p:spPr>
          <a:xfrm>
            <a:off x="6502073" y="3455313"/>
            <a:ext cx="2337127" cy="40588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b="1" dirty="0"/>
              <a:t>3</a:t>
            </a:r>
            <a:r>
              <a:rPr kumimoji="1" lang="en-US" altLang="ja-JP" sz="1800" b="1" dirty="0"/>
              <a:t>. </a:t>
            </a:r>
            <a:r>
              <a:rPr kumimoji="1" lang="ja-JP" altLang="en-US" sz="1800" b="1" dirty="0"/>
              <a:t>フォントイメージ</a:t>
            </a:r>
            <a:endParaRPr kumimoji="1" lang="en-US" altLang="ja-JP" sz="1800" b="1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B8902CCC-88BD-983C-EA02-F0570252DCE8}"/>
              </a:ext>
            </a:extLst>
          </p:cNvPr>
          <p:cNvSpPr/>
          <p:nvPr/>
        </p:nvSpPr>
        <p:spPr>
          <a:xfrm>
            <a:off x="6488006" y="5075904"/>
            <a:ext cx="924066" cy="40588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800" b="1" dirty="0"/>
              <a:t>4. </a:t>
            </a:r>
            <a:r>
              <a:rPr kumimoji="1" lang="ja-JP" altLang="en-US" sz="1800" b="1" dirty="0"/>
              <a:t>配置</a:t>
            </a:r>
            <a:endParaRPr kumimoji="1" lang="en-US" altLang="ja-JP" sz="1800" b="1" dirty="0"/>
          </a:p>
        </p:txBody>
      </p:sp>
    </p:spTree>
    <p:extLst>
      <p:ext uri="{BB962C8B-B14F-4D97-AF65-F5344CB8AC3E}">
        <p14:creationId xmlns:p14="http://schemas.microsoft.com/office/powerpoint/2010/main" val="3494222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B8385B-0165-83D6-A394-2B323F61240F}"/>
              </a:ext>
            </a:extLst>
          </p:cNvPr>
          <p:cNvSpPr/>
          <p:nvPr/>
        </p:nvSpPr>
        <p:spPr>
          <a:xfrm>
            <a:off x="0" y="0"/>
            <a:ext cx="12192000" cy="5700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bg1"/>
                </a:solidFill>
              </a:rPr>
              <a:t>ロゴ掲載場所（現サイト）</a:t>
            </a:r>
            <a:endParaRPr kumimoji="1" lang="ja-JP" altLang="en-US" sz="32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39C205E0-6079-FAB6-2651-698FA9F5A117}"/>
              </a:ext>
            </a:extLst>
          </p:cNvPr>
          <p:cNvSpPr/>
          <p:nvPr/>
        </p:nvSpPr>
        <p:spPr>
          <a:xfrm>
            <a:off x="0" y="6578082"/>
            <a:ext cx="12192000" cy="27991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solidFill>
                  <a:schemeClr val="bg1"/>
                </a:solidFill>
              </a:rPr>
              <a:t>行政書士法人 井口事務所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B83E17CB-9E2A-674B-EDEE-894A14C1D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44" y="1225010"/>
            <a:ext cx="11400312" cy="4660364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20A4880-12DA-9BFB-5319-5DA3790FBDD9}"/>
              </a:ext>
            </a:extLst>
          </p:cNvPr>
          <p:cNvSpPr/>
          <p:nvPr/>
        </p:nvSpPr>
        <p:spPr>
          <a:xfrm>
            <a:off x="581891" y="1282535"/>
            <a:ext cx="5082639" cy="57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A926B7F-28BE-CD96-CCA6-218A3C858F38}"/>
              </a:ext>
            </a:extLst>
          </p:cNvPr>
          <p:cNvSpPr/>
          <p:nvPr/>
        </p:nvSpPr>
        <p:spPr>
          <a:xfrm>
            <a:off x="581891" y="973777"/>
            <a:ext cx="4275117" cy="7362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0BE10855-67AA-E745-5AAD-363D9062BB52}"/>
              </a:ext>
            </a:extLst>
          </p:cNvPr>
          <p:cNvCxnSpPr>
            <a:cxnSpLocks/>
          </p:cNvCxnSpPr>
          <p:nvPr/>
        </p:nvCxnSpPr>
        <p:spPr>
          <a:xfrm flipH="1">
            <a:off x="4702629" y="1389413"/>
            <a:ext cx="46313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54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B8385B-0165-83D6-A394-2B323F61240F}"/>
              </a:ext>
            </a:extLst>
          </p:cNvPr>
          <p:cNvSpPr/>
          <p:nvPr/>
        </p:nvSpPr>
        <p:spPr>
          <a:xfrm>
            <a:off x="0" y="0"/>
            <a:ext cx="12192000" cy="5700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bg1"/>
                </a:solidFill>
              </a:rPr>
              <a:t>ロゴ掲載場所（新サイト）</a:t>
            </a:r>
            <a:endParaRPr kumimoji="1" lang="ja-JP" altLang="en-US" sz="32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39C205E0-6079-FAB6-2651-698FA9F5A117}"/>
              </a:ext>
            </a:extLst>
          </p:cNvPr>
          <p:cNvSpPr/>
          <p:nvPr/>
        </p:nvSpPr>
        <p:spPr>
          <a:xfrm>
            <a:off x="0" y="6578082"/>
            <a:ext cx="12192000" cy="27991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solidFill>
                  <a:schemeClr val="bg1"/>
                </a:solidFill>
              </a:rPr>
              <a:t>行政書士法人 井口事務所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20A4880-12DA-9BFB-5319-5DA3790FBDD9}"/>
              </a:ext>
            </a:extLst>
          </p:cNvPr>
          <p:cNvSpPr/>
          <p:nvPr/>
        </p:nvSpPr>
        <p:spPr>
          <a:xfrm>
            <a:off x="581891" y="1282535"/>
            <a:ext cx="5082639" cy="57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354FB02-F7FD-4EE9-FACA-F80A4AC69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561" y="777213"/>
            <a:ext cx="9250878" cy="4518334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A926B7F-28BE-CD96-CCA6-218A3C858F38}"/>
              </a:ext>
            </a:extLst>
          </p:cNvPr>
          <p:cNvSpPr/>
          <p:nvPr/>
        </p:nvSpPr>
        <p:spPr>
          <a:xfrm>
            <a:off x="1470561" y="810491"/>
            <a:ext cx="2168943" cy="6438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0D53F5E8-5D39-504D-BF99-C0520B3DED2E}"/>
              </a:ext>
            </a:extLst>
          </p:cNvPr>
          <p:cNvCxnSpPr>
            <a:cxnSpLocks/>
          </p:cNvCxnSpPr>
          <p:nvPr/>
        </p:nvCxnSpPr>
        <p:spPr>
          <a:xfrm flipH="1">
            <a:off x="3502795" y="1132397"/>
            <a:ext cx="46313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316866-EB65-B75B-6334-0668FD63613A}"/>
              </a:ext>
            </a:extLst>
          </p:cNvPr>
          <p:cNvSpPr txBox="1"/>
          <p:nvPr/>
        </p:nvSpPr>
        <p:spPr>
          <a:xfrm>
            <a:off x="3220854" y="5650731"/>
            <a:ext cx="6647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/>
              <a:t>現在、サイトリニューアルを進めており完成イメージが上記のものとなります。</a:t>
            </a:r>
            <a:endParaRPr lang="en-US" altLang="ja-JP" sz="1400" dirty="0"/>
          </a:p>
        </p:txBody>
      </p:sp>
    </p:spTree>
    <p:extLst>
      <p:ext uri="{BB962C8B-B14F-4D97-AF65-F5344CB8AC3E}">
        <p14:creationId xmlns:p14="http://schemas.microsoft.com/office/powerpoint/2010/main" val="2117050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216</Words>
  <Application>Microsoft Office PowerPoint</Application>
  <PresentationFormat>ワイド画面</PresentationFormat>
  <Paragraphs>28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SPUSER</dc:creator>
  <cp:lastModifiedBy>SPUSER</cp:lastModifiedBy>
  <cp:revision>7</cp:revision>
  <cp:lastPrinted>2022-10-21T02:09:00Z</cp:lastPrinted>
  <dcterms:created xsi:type="dcterms:W3CDTF">2022-10-21T01:50:59Z</dcterms:created>
  <dcterms:modified xsi:type="dcterms:W3CDTF">2022-10-21T02:28:04Z</dcterms:modified>
</cp:coreProperties>
</file>