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  <p:sldMasterId id="2147483898" r:id="rId2"/>
  </p:sldMasterIdLst>
  <p:notesMasterIdLst>
    <p:notesMasterId r:id="rId4"/>
  </p:notesMasterIdLst>
  <p:sldIdLst>
    <p:sldId id="68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4806" autoAdjust="0"/>
  </p:normalViewPr>
  <p:slideViewPr>
    <p:cSldViewPr snapToGrid="0">
      <p:cViewPr varScale="1">
        <p:scale>
          <a:sx n="64" d="100"/>
          <a:sy n="64" d="100"/>
        </p:scale>
        <p:origin x="14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3E390-ED20-4015-A143-5FC0831F9C01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24959E-ED94-4948-BF5D-E0A3C53EC6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2430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3842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039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8222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106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518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927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780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267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653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8702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25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200" cy="7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346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8"/>
          <p:cNvSpPr txBox="1">
            <a:spLocks noGrp="1"/>
          </p:cNvSpPr>
          <p:nvPr>
            <p:ph type="body" idx="1"/>
          </p:nvPr>
        </p:nvSpPr>
        <p:spPr>
          <a:xfrm>
            <a:off x="972433" y="2771833"/>
            <a:ext cx="5032400" cy="30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body" idx="2"/>
          </p:nvPr>
        </p:nvSpPr>
        <p:spPr>
          <a:xfrm>
            <a:off x="6191472" y="2771833"/>
            <a:ext cx="5032400" cy="30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81" name="Google Shape;81;p8"/>
          <p:cNvSpPr txBox="1">
            <a:spLocks noGrp="1"/>
          </p:cNvSpPr>
          <p:nvPr>
            <p:ph type="sldNum" idx="12"/>
          </p:nvPr>
        </p:nvSpPr>
        <p:spPr>
          <a:xfrm>
            <a:off x="11381736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21198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366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272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622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98445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0682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68271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13103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12922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120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8666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32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4413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84E7CC13-0147-45A2-9D20-992D3CD835BB}" type="datetimeFigureOut">
              <a:rPr kumimoji="1" lang="ja-JP" altLang="en-US" smtClean="0"/>
              <a:t>2022/12/13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B4241C5E-E712-45F5-915F-D35CAFF90D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896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kumimoji="1"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kumimoji="1"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凧を揚げている人&#10;&#10;中程度の精度で自動的に生成された説明">
            <a:extLst>
              <a:ext uri="{FF2B5EF4-FFF2-40B4-BE49-F238E27FC236}">
                <a16:creationId xmlns:a16="http://schemas.microsoft.com/office/drawing/2014/main" id="{538FED98-7DD8-CFFE-45B8-326C254C83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53" y="0"/>
            <a:ext cx="12368463" cy="8245642"/>
          </a:xfrm>
          <a:prstGeom prst="rect">
            <a:avLst/>
          </a:prstGeom>
          <a:effectLst/>
        </p:spPr>
      </p:pic>
      <p:pic>
        <p:nvPicPr>
          <p:cNvPr id="3" name="図 2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ED971D5E-E928-4210-99C5-8CA7AB892BE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40"/>
          <a:stretch/>
        </p:blipFill>
        <p:spPr>
          <a:xfrm>
            <a:off x="3802981" y="-444843"/>
            <a:ext cx="4762500" cy="423672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8FF1BF9-2B0E-4067-BC74-47E375285E25}"/>
              </a:ext>
            </a:extLst>
          </p:cNvPr>
          <p:cNvSpPr txBox="1"/>
          <p:nvPr/>
        </p:nvSpPr>
        <p:spPr>
          <a:xfrm>
            <a:off x="16143" y="3347034"/>
            <a:ext cx="1217585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rgbClr val="0070C0"/>
                </a:solidFill>
                <a:effectLst>
                  <a:glow rad="1524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〇〇</a:t>
            </a:r>
            <a:endParaRPr kumimoji="1" lang="en-US" altLang="ja-JP" sz="9600" b="1" dirty="0">
              <a:solidFill>
                <a:srgbClr val="0070C0"/>
              </a:solidFill>
              <a:effectLst>
                <a:glow rad="152400">
                  <a:schemeClr val="bg1"/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rgbClr val="0070C0"/>
                </a:solidFill>
                <a:effectLst>
                  <a:glow rad="1524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ちゃんねる</a:t>
            </a:r>
            <a:endParaRPr kumimoji="1" lang="en-US" altLang="ja-JP" sz="9600" b="1" dirty="0">
              <a:solidFill>
                <a:srgbClr val="0070C0"/>
              </a:solidFill>
              <a:effectLst>
                <a:glow rad="152400">
                  <a:schemeClr val="bg1"/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7" name="ぐりぐりどんぐり">
            <a:hlinkClick r:id="" action="ppaction://media"/>
            <a:extLst>
              <a:ext uri="{FF2B5EF4-FFF2-40B4-BE49-F238E27FC236}">
                <a16:creationId xmlns:a16="http://schemas.microsoft.com/office/drawing/2014/main" id="{7E72D707-1E2E-40D3-828A-8AA98EE34BF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628289" y="4718634"/>
            <a:ext cx="830215" cy="8302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89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6000"/>
    </mc:Choice>
    <mc:Fallback xmlns="">
      <p:transition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91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45" decel="50000">
                                          <p:stCondLst>
                                            <p:cond delay="146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5610" numSld="999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  <p:extLst>
    <p:ext uri="{E180D4A7-C9FB-4DFB-919C-405C955672EB}">
      <p14:showEvtLst xmlns:p14="http://schemas.microsoft.com/office/powerpoint/2010/main">
        <p14:playEvt time="548" objId="7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1"/>
</p:tagLst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基礎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基礎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基礎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インテグラル</Template>
  <TotalTime>4887</TotalTime>
  <Words>3</Words>
  <Application>Microsoft Office PowerPoint</Application>
  <PresentationFormat>ワイド画面</PresentationFormat>
  <Paragraphs>2</Paragraphs>
  <Slides>1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Meiryo UI</vt:lpstr>
      <vt:lpstr>游ゴシック</vt:lpstr>
      <vt:lpstr>Calibri</vt:lpstr>
      <vt:lpstr>Calibri Light</vt:lpstr>
      <vt:lpstr>Corbel</vt:lpstr>
      <vt:lpstr>Wingdings 2</vt:lpstr>
      <vt:lpstr>HDOfficeLightV0</vt:lpstr>
      <vt:lpstr>基礎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伏木 将人</dc:creator>
  <cp:lastModifiedBy>伏木 将人</cp:lastModifiedBy>
  <cp:revision>164</cp:revision>
  <dcterms:created xsi:type="dcterms:W3CDTF">2021-12-08T13:21:36Z</dcterms:created>
  <dcterms:modified xsi:type="dcterms:W3CDTF">2022-12-13T15:01:31Z</dcterms:modified>
</cp:coreProperties>
</file>