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5"/>
  </p:notesMasterIdLst>
  <p:sldIdLst>
    <p:sldId id="1415" r:id="rId2"/>
    <p:sldId id="376" r:id="rId3"/>
    <p:sldId id="1432" r:id="rId4"/>
  </p:sldIdLst>
  <p:sldSz cx="18288000" cy="10287000"/>
  <p:notesSz cx="6735763" cy="9866313"/>
  <p:embeddedFontLst>
    <p:embeddedFont>
      <p:font typeface="Calibri" panose="020F0502020204030204" pitchFamily="34" charset="0"/>
      <p:regular r:id="rId6"/>
      <p:bold r:id="rId7"/>
      <p:italic r:id="rId8"/>
      <p:boldItalic r:id="rId9"/>
    </p:embeddedFont>
    <p:embeddedFont>
      <p:font typeface="Meiryo UI" panose="020B0604030504040204" pitchFamily="50" charset="-128"/>
      <p:regular r:id="rId10"/>
      <p:bold r:id="rId11"/>
      <p:italic r:id="rId12"/>
      <p:boldItalic r:id="rId13"/>
    </p:embeddedFont>
    <p:embeddedFont>
      <p:font typeface="游ゴシック" panose="020B0400000000000000" pitchFamily="50" charset="-128"/>
      <p:regular r:id="rId14"/>
      <p:bold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FF"/>
    <a:srgbClr val="3333FF"/>
    <a:srgbClr val="0000CC"/>
    <a:srgbClr val="000066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50" autoAdjust="0"/>
    <p:restoredTop sz="93108" autoAdjust="0"/>
  </p:normalViewPr>
  <p:slideViewPr>
    <p:cSldViewPr>
      <p:cViewPr varScale="1">
        <p:scale>
          <a:sx n="41" d="100"/>
          <a:sy n="41" d="100"/>
        </p:scale>
        <p:origin x="884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notesMaster" Target="notesMasters/notesMaster1.xml"/><Relationship Id="rId15" Type="http://schemas.openxmlformats.org/officeDocument/2006/relationships/font" Target="fonts/font10.fntdata"/><Relationship Id="rId10" Type="http://schemas.openxmlformats.org/officeDocument/2006/relationships/font" Target="fonts/font5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F26720-B210-45A3-9783-154D094AA542}" type="datetimeFigureOut">
              <a:rPr kumimoji="1" lang="ja-JP" altLang="en-US" smtClean="0"/>
              <a:t>2022/11/8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38182C-B10B-4E22-9141-9AA762295D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95852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E9B5A06-B0D9-1A71-E9EA-77CC7DDD5534}"/>
              </a:ext>
            </a:extLst>
          </p:cNvPr>
          <p:cNvSpPr/>
          <p:nvPr/>
        </p:nvSpPr>
        <p:spPr>
          <a:xfrm>
            <a:off x="-53122" y="0"/>
            <a:ext cx="14912121" cy="10287000"/>
          </a:xfrm>
          <a:prstGeom prst="rect">
            <a:avLst/>
          </a:prstGeom>
          <a:solidFill>
            <a:srgbClr val="0033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AutoShape 4"/>
          <p:cNvSpPr/>
          <p:nvPr/>
        </p:nvSpPr>
        <p:spPr>
          <a:xfrm rot="-5400000">
            <a:off x="16576816" y="8471347"/>
            <a:ext cx="9940" cy="2807876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0B96F931-44B1-BC14-CA19-76097DA4CD83}"/>
              </a:ext>
            </a:extLst>
          </p:cNvPr>
          <p:cNvSpPr/>
          <p:nvPr/>
        </p:nvSpPr>
        <p:spPr>
          <a:xfrm>
            <a:off x="728330" y="6006615"/>
            <a:ext cx="12991899" cy="36573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7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ヨミとは</a:t>
            </a:r>
            <a:endParaRPr kumimoji="1" lang="en-US" altLang="ja-JP" sz="7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F264B2C8-7E1D-BDE7-8878-3021F7AD859E}"/>
              </a:ext>
            </a:extLst>
          </p:cNvPr>
          <p:cNvSpPr/>
          <p:nvPr/>
        </p:nvSpPr>
        <p:spPr>
          <a:xfrm>
            <a:off x="13501582" y="8934435"/>
            <a:ext cx="4484142" cy="6517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kumimoji="1" lang="en-US" altLang="ja-JP" sz="2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2022</a:t>
            </a:r>
            <a:r>
              <a:rPr kumimoji="1" lang="ja-JP" altLang="en-US" sz="2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年</a:t>
            </a:r>
            <a:r>
              <a:rPr kumimoji="1" lang="en-US" altLang="ja-JP" sz="2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11</a:t>
            </a:r>
            <a:r>
              <a:rPr kumimoji="1" lang="ja-JP" altLang="en-US" sz="2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月</a:t>
            </a:r>
            <a:r>
              <a:rPr kumimoji="1" lang="en-US" altLang="ja-JP" sz="2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14</a:t>
            </a:r>
            <a:r>
              <a:rPr kumimoji="1" lang="ja-JP" altLang="en-US" sz="2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日</a:t>
            </a:r>
          </a:p>
        </p:txBody>
      </p: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705E6EA4-8558-27E3-29F3-A1D0E87F5704}"/>
              </a:ext>
            </a:extLst>
          </p:cNvPr>
          <p:cNvCxnSpPr/>
          <p:nvPr/>
        </p:nvCxnSpPr>
        <p:spPr>
          <a:xfrm>
            <a:off x="15177848" y="9496121"/>
            <a:ext cx="280787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01015" y="185547"/>
            <a:ext cx="303276" cy="64846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57784" y="1019175"/>
            <a:ext cx="17170527" cy="190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01015" y="185547"/>
            <a:ext cx="303276" cy="64846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57784" y="1019175"/>
            <a:ext cx="17170527" cy="1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9836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1569</TotalTime>
  <Words>9</Words>
  <Application>Microsoft Office PowerPoint</Application>
  <PresentationFormat>ユーザー設定</PresentationFormat>
  <Paragraphs>2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8" baseType="lpstr">
      <vt:lpstr>Meiryo UI</vt:lpstr>
      <vt:lpstr>Arial</vt:lpstr>
      <vt:lpstr>Calibri</vt:lpstr>
      <vt:lpstr>游ゴシック</vt:lpstr>
      <vt:lpstr>Office Theme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会社紹介資料</dc:title>
  <dc:creator>sakurada-ryo</dc:creator>
  <cp:lastModifiedBy>sakurada-ryo</cp:lastModifiedBy>
  <cp:revision>71</cp:revision>
  <cp:lastPrinted>2022-07-26T14:35:51Z</cp:lastPrinted>
  <dcterms:created xsi:type="dcterms:W3CDTF">2006-08-16T00:00:00Z</dcterms:created>
  <dcterms:modified xsi:type="dcterms:W3CDTF">2022-11-08T04:06:44Z</dcterms:modified>
  <dc:identifier>DAFBXp3OKxI</dc:identifier>
</cp:coreProperties>
</file>