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/>
    <p:restoredTop sz="94694"/>
  </p:normalViewPr>
  <p:slideViewPr>
    <p:cSldViewPr snapToGrid="0">
      <p:cViewPr varScale="1">
        <p:scale>
          <a:sx n="68" d="100"/>
          <a:sy n="68" d="100"/>
        </p:scale>
        <p:origin x="39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icom_bo_20230510/Downloads/SR&#31038;&#20869;&#12469;&#12540;&#12504;&#12441;&#12452;_CNC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0A-3545-8CFC-2CCBC5B81DFC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0A-3545-8CFC-2CCBC5B81DF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50A-3545-8CFC-2CCBC5B81DFC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50A-3545-8CFC-2CCBC5B81DF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50A-3545-8CFC-2CCBC5B81DF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E3571AD-0C92-A04D-8862-6CB0A8DEE4A8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50A-3545-8CFC-2CCBC5B81DF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E551D9F-6D05-634A-81F2-F3BB86DC8D43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50A-3545-8CFC-2CCBC5B81DF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34717DD-17DF-5549-8429-F3A7F320CEBE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50A-3545-8CFC-2CCBC5B81DF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A2C1CC1-51EA-BC4C-B084-2A2B9351C68A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50A-3545-8CFC-2CCBC5B81DF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B0FD2DE-5BD5-1D47-AF41-012BD915DA55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50A-3545-8CFC-2CCBC5B81D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250A-3545-8CFC-2CCBC5B81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75-0140-A147-05D68D458F74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75-0140-A147-05D68D458F7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75-0140-A147-05D68D458F74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75-0140-A147-05D68D458F7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75-0140-A147-05D68D458F7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E3571AD-0C92-A04D-8862-6CB0A8DEE4A8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E75-0140-A147-05D68D458F7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EB6DD5C-02BB-A14E-A18B-4FD123DBEE9F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E75-0140-A147-05D68D458F7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F936A36-8629-5141-AC9C-41C083EAC4C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E75-0140-A147-05D68D458F7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D680D9A-FCCE-F340-8C6A-F8F8EF312256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E75-0140-A147-05D68D458F7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4CD71BF-2068-A642-A2E6-9095AFC4CA94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E75-0140-A147-05D68D458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5E75-0140-A147-05D68D458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2C-B942-81A3-D0F25E7D6608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2C-B942-81A3-D0F25E7D660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2C-B942-81A3-D0F25E7D6608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82C-B942-81A3-D0F25E7D660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82C-B942-81A3-D0F25E7D660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14AD42D-BD49-DB49-9FDF-B5A93770EE14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82C-B942-81A3-D0F25E7D660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814E42D-0431-0F4B-ABE8-EB893F3F8895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82C-B942-81A3-D0F25E7D660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2936D76-F3C9-B944-B404-645EB9D0B9F3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82C-B942-81A3-D0F25E7D660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3104F08-AF49-B34B-82B1-20404463C251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82C-B942-81A3-D0F25E7D660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F3825FA-A42C-494D-BD6C-6248E2ADE51E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82C-B942-81A3-D0F25E7D66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B82C-B942-81A3-D0F25E7D6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62-7645-A1CE-122A1C9ED9C8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62-7645-A1CE-122A1C9ED9C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F62-7645-A1CE-122A1C9ED9C8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F62-7645-A1CE-122A1C9ED9C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F62-7645-A1CE-122A1C9ED9C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9A72E5C-BA65-DF42-B6A6-3B8539E09803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F62-7645-A1CE-122A1C9ED9C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F1A7ACC-D039-2D4F-AD15-0EC612B4546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F62-7645-A1CE-122A1C9ED9C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115A372-D78C-6B46-8EC6-BBB494581BE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F62-7645-A1CE-122A1C9ED9C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EF78FF3-F731-DC44-9456-2AB02F625D88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F62-7645-A1CE-122A1C9ED9C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FE3311E-BA58-CE46-AC79-364D80B02BC1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F62-7645-A1CE-122A1C9ED9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2F62-7645-A1CE-122A1C9ED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CC-3D4E-B6F2-7E0048318F24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CC-3D4E-B6F2-7E0048318F2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CC-3D4E-B6F2-7E0048318F24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8CC-3D4E-B6F2-7E0048318F2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8CC-3D4E-B6F2-7E0048318F2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2B6D01B-F5F4-1941-BA63-A9CBFC2321A5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8CC-3D4E-B6F2-7E0048318F2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A08DE9A-852A-834C-84EC-98B44BED3BF6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8CC-3D4E-B6F2-7E0048318F2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77A763C-5915-454B-9826-7B33956C0424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8CC-3D4E-B6F2-7E0048318F2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233817E-976F-074A-B52F-E1C687DA4456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8CC-3D4E-B6F2-7E0048318F2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DD751D6-DC41-C542-BCE3-0CE5974756DA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8CC-3D4E-B6F2-7E0048318F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48CC-3D4E-B6F2-7E0048318F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F1E-FF49-B109-EC2D43964FED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F1E-FF49-B109-EC2D43964FE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F1E-FF49-B109-EC2D43964FED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F1E-FF49-B109-EC2D43964FE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F1E-FF49-B109-EC2D43964FE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EB69D04-7D8B-7D4C-BC71-667D2BF56091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F1E-FF49-B109-EC2D43964F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006CC2D-4F11-2649-8AE4-718A47F74B5E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F1E-FF49-B109-EC2D43964FE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B09938B-7560-954F-93D9-AF5744BEC3D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F1E-FF49-B109-EC2D43964FE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A95E431-F033-8C4A-A508-19B78610B517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9F1E-FF49-B109-EC2D43964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8BE950A-DFD5-1C48-A81C-171CB686304D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9F1E-FF49-B109-EC2D43964F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9F1E-FF49-B109-EC2D43964F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AA-394D-904D-49DCEBC3E79E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AAA-394D-904D-49DCEBC3E79E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AAA-394D-904D-49DCEBC3E79E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AAA-394D-904D-49DCEBC3E79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AAA-394D-904D-49DCEBC3E79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E0B927F-2E08-0446-B403-B8CE8DCC8BEA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AAA-394D-904D-49DCEBC3E79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7A4EEFB-E50B-2648-90A1-7C9B27976D42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AAA-394D-904D-49DCEBC3E79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F99F222-E556-4A44-A7E4-21923C0D80F8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1AAA-394D-904D-49DCEBC3E79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648E003-0AF3-8943-8810-46103BF64847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1AAA-394D-904D-49DCEBC3E79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E1CA03F-1BFF-114F-AB15-E85EB20E69F5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1AAA-394D-904D-49DCEBC3E7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1AAA-394D-904D-49DCEBC3E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73-104F-B0D9-BD75799B5EDF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73-104F-B0D9-BD75799B5ED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73-104F-B0D9-BD75799B5EDF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73-104F-B0D9-BD75799B5ED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773-104F-B0D9-BD75799B5ED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71B7FE6-5170-9640-BEA3-0E19559433D7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773-104F-B0D9-BD75799B5ED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C1F235A-CAD8-974C-B34D-46EC11D5C722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773-104F-B0D9-BD75799B5ED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61CBD19-3679-0F42-BF3E-1D466DF02E6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773-104F-B0D9-BD75799B5ED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0F32347-AFC9-E444-B9AE-9B281732C53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773-104F-B0D9-BD75799B5ED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1940536-7363-B046-BE5F-993F295AFA28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773-104F-B0D9-BD75799B5E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B773-104F-B0D9-BD75799B5E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A1-BD46-9717-9F43B8D72CA7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A1-BD46-9717-9F43B8D72CA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EA1-BD46-9717-9F43B8D72CA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EA1-BD46-9717-9F43B8D72CA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EA1-BD46-9717-9F43B8D72CA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E3571AD-0C92-A04D-8862-6CB0A8DEE4A8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EA1-BD46-9717-9F43B8D72C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287F6F4-DC70-494E-9ADC-6862ECEC7CD6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EA1-BD46-9717-9F43B8D72C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FAE01DD-6391-6844-9F73-E541BD138843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EA1-BD46-9717-9F43B8D72C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8D971DE-06CE-B942-9158-BF0D659C4FF9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EA1-BD46-9717-9F43B8D72C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9B89CFE-4241-7040-A964-7D74BB2A69EC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EA1-BD46-9717-9F43B8D72C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3EA1-BD46-9717-9F43B8D72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'第１回 INSIGHT WAY社内サーベイ　①CNC編'!$C$7</c:f>
              <c:strCache>
                <c:ptCount val="1"/>
                <c:pt idx="0">
                  <c:v>回答数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3C-F245-853F-3AEE85116865}"/>
              </c:ext>
            </c:extLst>
          </c:dPt>
          <c:dPt>
            <c:idx val="1"/>
            <c:invertIfNegative val="0"/>
            <c:bubble3D val="0"/>
            <c:spPr>
              <a:solidFill>
                <a:srgbClr val="FF66B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73C-F245-853F-3AEE8511686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3C-F245-853F-3AEE8511686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73C-F245-853F-3AEE8511686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73C-F245-853F-3AEE8511686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E3571AD-0C92-A04D-8862-6CB0A8DEE4A8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73C-F245-853F-3AEE851168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D789AEC-18A9-304D-9D1B-C1FA4F899528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73C-F245-853F-3AEE8511686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270116-35FF-DD43-9AB3-40BBBB197E8F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73C-F245-853F-3AEE8511686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D45E391-07EB-FA45-9A6C-84436D03AEB2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D73C-F245-853F-3AEE8511686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07EBC54-CE03-7E40-8FE9-87AC232E5C85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73C-F245-853F-3AEE851168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'第１回 INSIGHT WAY社内サーベイ　①CNC編'!$B$8:$B$12</c:f>
              <c:strCache>
                <c:ptCount val="5"/>
                <c:pt idx="0">
                  <c:v>20%以下</c:v>
                </c:pt>
                <c:pt idx="1">
                  <c:v>20%~40%ぐらい</c:v>
                </c:pt>
                <c:pt idx="2">
                  <c:v>40%~60%ぐらい</c:v>
                </c:pt>
                <c:pt idx="3">
                  <c:v>60%~80%ぐらい</c:v>
                </c:pt>
                <c:pt idx="4">
                  <c:v>80%以上</c:v>
                </c:pt>
              </c:strCache>
            </c:strRef>
          </c:cat>
          <c:val>
            <c:numRef>
              <c:f>'第１回 INSIGHT WAY社内サーベイ　①CNC編'!$C$8:$C$12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'第１回 INSIGHT WAY社内サーベイ　①CNC編'!$D$8:$D$12</c15:f>
                <c15:dlblRangeCache>
                  <c:ptCount val="5"/>
                  <c:pt idx="0">
                    <c:v>14.30%</c:v>
                  </c:pt>
                  <c:pt idx="1">
                    <c:v>28.60%</c:v>
                  </c:pt>
                  <c:pt idx="2">
                    <c:v>47.60%</c:v>
                  </c:pt>
                  <c:pt idx="3">
                    <c:v>4.80%</c:v>
                  </c:pt>
                  <c:pt idx="4">
                    <c:v>4.80%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D73C-F245-853F-3AEE851168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877455"/>
        <c:axId val="1694635583"/>
      </c:barChart>
      <c:catAx>
        <c:axId val="169487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635583"/>
        <c:crosses val="autoZero"/>
        <c:auto val="1"/>
        <c:lblAlgn val="ctr"/>
        <c:lblOffset val="100"/>
        <c:noMultiLvlLbl val="0"/>
      </c:catAx>
      <c:valAx>
        <c:axId val="169463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487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01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76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87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24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233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862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807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367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80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34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49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67149-6EBD-9C48-9FD0-AD1EE0B564D4}" type="datetimeFigureOut">
              <a:rPr kumimoji="1" lang="ja-JP" altLang="en-US" smtClean="0"/>
              <a:t>2024/2/13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F8D7B-3CA2-7546-BBF9-FEA32A1D5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48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B5EE8BB-DA62-8FE7-47E3-2F7C36F6C0C3}"/>
              </a:ext>
            </a:extLst>
          </p:cNvPr>
          <p:cNvSpPr txBox="1"/>
          <p:nvPr/>
        </p:nvSpPr>
        <p:spPr>
          <a:xfrm>
            <a:off x="662441" y="407733"/>
            <a:ext cx="55331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/>
              <a:t>第１回 社内サーベイ　①CNC編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435E035-2B48-CDB6-E600-256AE17C7679}"/>
              </a:ext>
            </a:extLst>
          </p:cNvPr>
          <p:cNvSpPr txBox="1"/>
          <p:nvPr/>
        </p:nvSpPr>
        <p:spPr>
          <a:xfrm>
            <a:off x="556314" y="1417855"/>
            <a:ext cx="63016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>
                <a:highlight>
                  <a:srgbClr val="00FFFF"/>
                </a:highlight>
              </a:rPr>
              <a:t>A-①新しいものに挑む力</a:t>
            </a:r>
            <a:endParaRPr lang="en-US" altLang="ja-JP" sz="1400" dirty="0">
              <a:highlight>
                <a:srgbClr val="00FFFF"/>
              </a:highlight>
            </a:endParaRPr>
          </a:p>
          <a:p>
            <a:r>
              <a:rPr lang="ja-JP" altLang="en-US" sz="1400">
                <a:highlight>
                  <a:srgbClr val="00FFFF"/>
                </a:highlight>
              </a:rPr>
              <a:t>自分にとって新しいもの、お客様にとって新しいもの、社会にとって新しいものに挑戦している</a:t>
            </a:r>
          </a:p>
        </p:txBody>
      </p:sp>
      <p:graphicFrame>
        <p:nvGraphicFramePr>
          <p:cNvPr id="25" name="グラフ 24">
            <a:extLst>
              <a:ext uri="{FF2B5EF4-FFF2-40B4-BE49-F238E27FC236}">
                <a16:creationId xmlns:a16="http://schemas.microsoft.com/office/drawing/2014/main" id="{D3937C73-E888-2E00-76B2-F3FA09F0D4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546085"/>
              </p:ext>
            </p:extLst>
          </p:nvPr>
        </p:nvGraphicFramePr>
        <p:xfrm>
          <a:off x="1379" y="7364523"/>
          <a:ext cx="2838173" cy="17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D2D9B89-0765-DA7C-5244-24CDAE61C97A}"/>
              </a:ext>
            </a:extLst>
          </p:cNvPr>
          <p:cNvSpPr txBox="1"/>
          <p:nvPr/>
        </p:nvSpPr>
        <p:spPr>
          <a:xfrm>
            <a:off x="401242" y="8090095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4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27" name="グラフ 26">
            <a:extLst>
              <a:ext uri="{FF2B5EF4-FFF2-40B4-BE49-F238E27FC236}">
                <a16:creationId xmlns:a16="http://schemas.microsoft.com/office/drawing/2014/main" id="{0F3E6BC8-55BE-F110-6310-D381A72AF1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838481"/>
              </p:ext>
            </p:extLst>
          </p:nvPr>
        </p:nvGraphicFramePr>
        <p:xfrm>
          <a:off x="246170" y="8652000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51DE4FC-3B7C-B29C-F1C1-CCA3AF086619}"/>
              </a:ext>
            </a:extLst>
          </p:cNvPr>
          <p:cNvSpPr txBox="1"/>
          <p:nvPr/>
        </p:nvSpPr>
        <p:spPr>
          <a:xfrm>
            <a:off x="401242" y="2309139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/>
              <a:t>１、新しいものを作り出そうと常にチャレンジし、自分なりのアイデアを発信している</a:t>
            </a:r>
          </a:p>
        </p:txBody>
      </p:sp>
      <p:graphicFrame>
        <p:nvGraphicFramePr>
          <p:cNvPr id="29" name="グラフ 28">
            <a:extLst>
              <a:ext uri="{FF2B5EF4-FFF2-40B4-BE49-F238E27FC236}">
                <a16:creationId xmlns:a16="http://schemas.microsoft.com/office/drawing/2014/main" id="{4E968BBF-3BCA-866B-9398-14E406565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8994708"/>
              </p:ext>
            </p:extLst>
          </p:nvPr>
        </p:nvGraphicFramePr>
        <p:xfrm>
          <a:off x="246170" y="2871044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019BA31-D187-0913-7707-DED4C8829167}"/>
              </a:ext>
            </a:extLst>
          </p:cNvPr>
          <p:cNvSpPr txBox="1"/>
          <p:nvPr/>
        </p:nvSpPr>
        <p:spPr>
          <a:xfrm>
            <a:off x="401242" y="4217917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2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31" name="グラフ 30">
            <a:extLst>
              <a:ext uri="{FF2B5EF4-FFF2-40B4-BE49-F238E27FC236}">
                <a16:creationId xmlns:a16="http://schemas.microsoft.com/office/drawing/2014/main" id="{3CBD288D-B1A7-FBB3-4552-0611EC8767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75562"/>
              </p:ext>
            </p:extLst>
          </p:nvPr>
        </p:nvGraphicFramePr>
        <p:xfrm>
          <a:off x="246170" y="4779822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EE8332E-3C75-99F7-BACC-33F40DCF27EF}"/>
              </a:ext>
            </a:extLst>
          </p:cNvPr>
          <p:cNvSpPr txBox="1"/>
          <p:nvPr/>
        </p:nvSpPr>
        <p:spPr>
          <a:xfrm>
            <a:off x="401242" y="6096000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3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33" name="グラフ 32">
            <a:extLst>
              <a:ext uri="{FF2B5EF4-FFF2-40B4-BE49-F238E27FC236}">
                <a16:creationId xmlns:a16="http://schemas.microsoft.com/office/drawing/2014/main" id="{1951DECC-E859-1BB9-64A6-629B218C2C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450664"/>
              </p:ext>
            </p:extLst>
          </p:nvPr>
        </p:nvGraphicFramePr>
        <p:xfrm>
          <a:off x="246170" y="6657905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A52CE08-F65B-E0E1-EADB-A96F8E6A02D4}"/>
              </a:ext>
            </a:extLst>
          </p:cNvPr>
          <p:cNvSpPr txBox="1"/>
          <p:nvPr/>
        </p:nvSpPr>
        <p:spPr>
          <a:xfrm>
            <a:off x="401242" y="10084190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5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35" name="グラフ 34">
            <a:extLst>
              <a:ext uri="{FF2B5EF4-FFF2-40B4-BE49-F238E27FC236}">
                <a16:creationId xmlns:a16="http://schemas.microsoft.com/office/drawing/2014/main" id="{61FC4338-E743-93A2-D0C3-9F3D7D479A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355320"/>
              </p:ext>
            </p:extLst>
          </p:nvPr>
        </p:nvGraphicFramePr>
        <p:xfrm>
          <a:off x="246170" y="10646095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08ABC5E-9CA0-DABE-F8FD-D0A1A0A7575D}"/>
              </a:ext>
            </a:extLst>
          </p:cNvPr>
          <p:cNvSpPr txBox="1"/>
          <p:nvPr/>
        </p:nvSpPr>
        <p:spPr>
          <a:xfrm>
            <a:off x="3584072" y="8090095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9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37" name="グラフ 36">
            <a:extLst>
              <a:ext uri="{FF2B5EF4-FFF2-40B4-BE49-F238E27FC236}">
                <a16:creationId xmlns:a16="http://schemas.microsoft.com/office/drawing/2014/main" id="{7797CA13-0F78-D110-ECBB-92525AB428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428101"/>
              </p:ext>
            </p:extLst>
          </p:nvPr>
        </p:nvGraphicFramePr>
        <p:xfrm>
          <a:off x="3429000" y="8652000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63D45BF-2B5C-6C09-B081-9689B70DBF78}"/>
              </a:ext>
            </a:extLst>
          </p:cNvPr>
          <p:cNvSpPr txBox="1"/>
          <p:nvPr/>
        </p:nvSpPr>
        <p:spPr>
          <a:xfrm>
            <a:off x="3584072" y="2309139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6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39" name="グラフ 38">
            <a:extLst>
              <a:ext uri="{FF2B5EF4-FFF2-40B4-BE49-F238E27FC236}">
                <a16:creationId xmlns:a16="http://schemas.microsoft.com/office/drawing/2014/main" id="{C132399D-B986-3F41-47D3-7ACB550F28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728421"/>
              </p:ext>
            </p:extLst>
          </p:nvPr>
        </p:nvGraphicFramePr>
        <p:xfrm>
          <a:off x="3429000" y="2871044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0905BF1-2B41-8A27-C595-DD743F43054F}"/>
              </a:ext>
            </a:extLst>
          </p:cNvPr>
          <p:cNvSpPr txBox="1"/>
          <p:nvPr/>
        </p:nvSpPr>
        <p:spPr>
          <a:xfrm>
            <a:off x="3584072" y="4217917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7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41" name="グラフ 40">
            <a:extLst>
              <a:ext uri="{FF2B5EF4-FFF2-40B4-BE49-F238E27FC236}">
                <a16:creationId xmlns:a16="http://schemas.microsoft.com/office/drawing/2014/main" id="{A84BDB61-CFEF-9A12-8F33-82C913EE8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671048"/>
              </p:ext>
            </p:extLst>
          </p:nvPr>
        </p:nvGraphicFramePr>
        <p:xfrm>
          <a:off x="3429000" y="4779822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9B1FE6-DD2F-37B1-0C27-5CE381A49116}"/>
              </a:ext>
            </a:extLst>
          </p:cNvPr>
          <p:cNvSpPr txBox="1"/>
          <p:nvPr/>
        </p:nvSpPr>
        <p:spPr>
          <a:xfrm>
            <a:off x="3584072" y="6096000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8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43" name="グラフ 42">
            <a:extLst>
              <a:ext uri="{FF2B5EF4-FFF2-40B4-BE49-F238E27FC236}">
                <a16:creationId xmlns:a16="http://schemas.microsoft.com/office/drawing/2014/main" id="{6337886E-D984-4619-C703-377257307E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366052"/>
              </p:ext>
            </p:extLst>
          </p:nvPr>
        </p:nvGraphicFramePr>
        <p:xfrm>
          <a:off x="3429000" y="6657905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07E076F-8808-B6B5-6D59-5A410E143DB1}"/>
              </a:ext>
            </a:extLst>
          </p:cNvPr>
          <p:cNvSpPr txBox="1"/>
          <p:nvPr/>
        </p:nvSpPr>
        <p:spPr>
          <a:xfrm>
            <a:off x="3584072" y="10084190"/>
            <a:ext cx="2170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/>
              <a:t>10</a:t>
            </a:r>
            <a:r>
              <a:rPr lang="ja-JP" altLang="en-US" sz="1000"/>
              <a:t>、新しいものを作り出そうと常にチャレンジし、自分なりのアイデアを発信している</a:t>
            </a:r>
          </a:p>
        </p:txBody>
      </p:sp>
      <p:graphicFrame>
        <p:nvGraphicFramePr>
          <p:cNvPr id="45" name="グラフ 44">
            <a:extLst>
              <a:ext uri="{FF2B5EF4-FFF2-40B4-BE49-F238E27FC236}">
                <a16:creationId xmlns:a16="http://schemas.microsoft.com/office/drawing/2014/main" id="{BC10E46C-F9A1-066D-8066-0F0A7D577F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089806"/>
              </p:ext>
            </p:extLst>
          </p:nvPr>
        </p:nvGraphicFramePr>
        <p:xfrm>
          <a:off x="3429000" y="10646095"/>
          <a:ext cx="2325374" cy="133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2227940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62</TotalTime>
  <Words>235</Words>
  <Application>Microsoft Macintosh PowerPoint</Application>
  <PresentationFormat>ワイド画面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堀口 倫</dc:creator>
  <cp:lastModifiedBy>堀口 倫</cp:lastModifiedBy>
  <cp:revision>2</cp:revision>
  <dcterms:created xsi:type="dcterms:W3CDTF">2024-02-13T06:10:24Z</dcterms:created>
  <dcterms:modified xsi:type="dcterms:W3CDTF">2024-02-13T08:28:07Z</dcterms:modified>
</cp:coreProperties>
</file>