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7B272F-0B8D-9DB0-7B59-827C139FF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E3D1192-6A29-7356-E9A8-37494F3EAA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18F881-FAE9-4C05-17F6-4525AF7BE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895A5F-8890-75BF-D97E-E94F60C08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DDEA25-97D3-F2C1-6344-99D62D8A7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05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0841B7-471E-4058-6424-F3C80F76F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82C08B0-8374-20BE-C93E-5FC888EE7E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B18B95-0C24-8806-FCDD-62A0450EB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38CF0B-D972-8722-7C96-32CCDBC00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2EC196-B7AD-8F6E-5CE9-BB02DF6FE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374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49BC41D-EB76-5812-156E-DAB9EE119C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AF57B27-881E-8DB8-296B-6AB824DA4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3A8D42-6106-E523-5C11-1AFAA574F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286009-B955-E5A3-3364-A1D9DF0D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3F8EB5-ED17-2D31-DE01-008995169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1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3F174F-4D5B-B13D-DB3E-05A955CB5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5055D0-94E8-95E1-F7D9-B01A9BE8E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397F8C-A276-2D86-32A5-382DB86A3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CC7324-DD7F-FC4A-94B2-4C3AB1384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404E1A-EBC9-3E6F-1457-8A6727235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92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C35153-1F38-1BFC-1FB4-AFD8163D9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9971BF0-CF6D-47DF-9044-84BD656EE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5823C3-3407-CB7C-C825-7B69AC8CB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29C4F5-93E5-FB0E-904B-AA2076308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792C29-6C63-A616-5532-0DE782EE8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7290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073577-4AB0-AC9B-D6B0-803031F04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13D936-64C9-51BD-C977-993BB36871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B021187-F350-7A63-64B8-83A8F15514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9BBD242-7C74-EC83-FACB-19BACDE39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59FDC4-B60A-8952-549A-00DF22CF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5EE0627-1D39-8C94-FE30-5337814DC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5892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9FFB5C-F1B9-AF8E-68F9-E9CBECF00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2A9BE26-80AF-DC98-0D03-9B0A5307F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18611D2-7C84-360D-B7F1-FB22E6353D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7E1AD4F-35EF-BC7A-5620-E2874C5D2D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986BA84-0F5E-8581-751F-E25254E578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2168AF-23F2-891F-AF27-56E5DA33E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677E0F0-C6FF-8557-891A-D236306E2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7398E80-09A1-1118-6710-EF4B926A9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254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659135-CE72-7966-4AB9-E4417696E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2C482B-CF90-D136-BF70-5B1F18601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86FDC67-519C-688F-35DA-77D48EA68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2110D35-FF9B-C746-5E12-D965302C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739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C4AD6A-3ED8-19A0-AFFD-1BD89875A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7B0C57B-9C2B-55AA-83CB-6D62BC8DB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789D10-F163-2ED0-EA42-02DFDB4C9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4453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29CC17-81C4-1510-F4B3-615AC6B89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84B634-0560-486C-5080-C39065EA8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1E302C-7A4F-7110-F09C-FDB1C85001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E867D6-9B3F-6F4C-7895-904C092EE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6016115-D480-F009-777A-3A69646AC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FE19019-54BF-85B8-9174-321B4D138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05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D6B05F-31B5-0E4F-A082-07A6AD136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5762FD4-EDA4-7EE9-8F37-F2015102CA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66F414E-23D1-3764-4244-6E825F686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9BDE6B-9CA8-11E0-53DA-26F6C4111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8E38E75-ABF7-1482-C774-A5082AA90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2F70E84-E9CB-D587-7108-2A1E7F72F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9414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68072AB-AC15-7C27-66A9-E44058EE1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19C64B-2D52-705B-448F-1613C5842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0A37B2-8094-0D01-57EE-8E664F06C5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EC729-2107-476F-AEA7-4E912BB44E9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7B828F-B91D-4C5E-7FF6-06E193C081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77F9B9-8AF2-C289-C06D-E06E420A86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121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6AB328D7-D557-38F8-E045-F67627EF72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9907" y="475946"/>
            <a:ext cx="7484061" cy="5906107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ADBE0A91-2F57-BEA6-76B8-3891129DBDC6}"/>
              </a:ext>
            </a:extLst>
          </p:cNvPr>
          <p:cNvCxnSpPr/>
          <p:nvPr/>
        </p:nvCxnSpPr>
        <p:spPr>
          <a:xfrm flipV="1">
            <a:off x="4978400" y="831273"/>
            <a:ext cx="1690255" cy="1006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19F6C8E3-E539-074D-08C3-4D450387FB2B}"/>
              </a:ext>
            </a:extLst>
          </p:cNvPr>
          <p:cNvCxnSpPr>
            <a:cxnSpLocks/>
          </p:cNvCxnSpPr>
          <p:nvPr/>
        </p:nvCxnSpPr>
        <p:spPr>
          <a:xfrm flipV="1">
            <a:off x="8542020" y="1043709"/>
            <a:ext cx="845128" cy="1048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8A64D20-B486-F76C-686E-B3E8E8D65279}"/>
              </a:ext>
            </a:extLst>
          </p:cNvPr>
          <p:cNvSpPr txBox="1"/>
          <p:nvPr/>
        </p:nvSpPr>
        <p:spPr>
          <a:xfrm>
            <a:off x="6471594" y="282213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内側半月板</a:t>
            </a:r>
            <a:endParaRPr kumimoji="1" lang="en-US" altLang="ja-JP" dirty="0"/>
          </a:p>
          <a:p>
            <a:r>
              <a:rPr lang="ja-JP" altLang="en-US" dirty="0"/>
              <a:t>ツルっと滑らかな感じ</a:t>
            </a:r>
            <a:endParaRPr kumimoji="1"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298A3F8-3830-2AEE-BEE0-D2FEAD91C154}"/>
              </a:ext>
            </a:extLst>
          </p:cNvPr>
          <p:cNvSpPr txBox="1"/>
          <p:nvPr/>
        </p:nvSpPr>
        <p:spPr>
          <a:xfrm>
            <a:off x="9124343" y="572778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外側</a:t>
            </a:r>
            <a:r>
              <a:rPr kumimoji="1" lang="ja-JP" altLang="en-US" dirty="0"/>
              <a:t>半月板</a:t>
            </a:r>
            <a:endParaRPr kumimoji="1" lang="en-US" altLang="ja-JP" dirty="0"/>
          </a:p>
          <a:p>
            <a:r>
              <a:rPr lang="ja-JP" altLang="en-US" dirty="0"/>
              <a:t>ツルっと滑らかな感じ</a:t>
            </a:r>
            <a:endParaRPr kumimoji="1" lang="ja-JP" altLang="en-US" dirty="0"/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38E2C936-B0EE-3C2D-A87F-AEF37FF8B8B1}"/>
              </a:ext>
            </a:extLst>
          </p:cNvPr>
          <p:cNvCxnSpPr>
            <a:cxnSpLocks/>
          </p:cNvCxnSpPr>
          <p:nvPr/>
        </p:nvCxnSpPr>
        <p:spPr>
          <a:xfrm>
            <a:off x="6362155" y="2618281"/>
            <a:ext cx="3737611" cy="1999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328FA216-6832-E647-3B07-C2570E98F53C}"/>
              </a:ext>
            </a:extLst>
          </p:cNvPr>
          <p:cNvCxnSpPr/>
          <p:nvPr/>
        </p:nvCxnSpPr>
        <p:spPr>
          <a:xfrm>
            <a:off x="6006358" y="2872281"/>
            <a:ext cx="4093408" cy="1745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64E552E-9BAF-9785-C3CD-9D5097EC2F73}"/>
              </a:ext>
            </a:extLst>
          </p:cNvPr>
          <p:cNvSpPr txBox="1"/>
          <p:nvPr/>
        </p:nvSpPr>
        <p:spPr>
          <a:xfrm>
            <a:off x="9318739" y="4617954"/>
            <a:ext cx="2723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半月板と骨の付着部</a:t>
            </a:r>
            <a:endParaRPr kumimoji="1" lang="en-US" altLang="ja-JP" dirty="0"/>
          </a:p>
          <a:p>
            <a:r>
              <a:rPr kumimoji="1" lang="ja-JP" altLang="en-US" dirty="0"/>
              <a:t>線維様の組織になります</a:t>
            </a: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E5FBC28D-1D39-B14D-2091-ACDB13D89F00}"/>
              </a:ext>
            </a:extLst>
          </p:cNvPr>
          <p:cNvCxnSpPr>
            <a:cxnSpLocks/>
          </p:cNvCxnSpPr>
          <p:nvPr/>
        </p:nvCxnSpPr>
        <p:spPr>
          <a:xfrm flipH="1">
            <a:off x="1856509" y="2290618"/>
            <a:ext cx="2327564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フリーフォーム: 図形 20">
            <a:extLst>
              <a:ext uri="{FF2B5EF4-FFF2-40B4-BE49-F238E27FC236}">
                <a16:creationId xmlns:a16="http://schemas.microsoft.com/office/drawing/2014/main" id="{7F714B9C-951A-1EAE-54F7-41746AE22D39}"/>
              </a:ext>
            </a:extLst>
          </p:cNvPr>
          <p:cNvSpPr/>
          <p:nvPr/>
        </p:nvSpPr>
        <p:spPr>
          <a:xfrm>
            <a:off x="3953164" y="1791855"/>
            <a:ext cx="1782618" cy="1265381"/>
          </a:xfrm>
          <a:custGeom>
            <a:avLst/>
            <a:gdLst>
              <a:gd name="csX0" fmla="*/ 0 w 1782618"/>
              <a:gd name="csY0" fmla="*/ 0 h 1265381"/>
              <a:gd name="csX1" fmla="*/ 166254 w 1782618"/>
              <a:gd name="csY1" fmla="*/ 988290 h 1265381"/>
              <a:gd name="csX2" fmla="*/ 508000 w 1782618"/>
              <a:gd name="csY2" fmla="*/ 1080654 h 1265381"/>
              <a:gd name="csX3" fmla="*/ 1025236 w 1782618"/>
              <a:gd name="csY3" fmla="*/ 1265381 h 1265381"/>
              <a:gd name="csX4" fmla="*/ 1459345 w 1782618"/>
              <a:gd name="csY4" fmla="*/ 1163781 h 1265381"/>
              <a:gd name="csX5" fmla="*/ 1764145 w 1782618"/>
              <a:gd name="csY5" fmla="*/ 1062181 h 1265381"/>
              <a:gd name="csX6" fmla="*/ 1782618 w 1782618"/>
              <a:gd name="csY6" fmla="*/ 729672 h 1265381"/>
              <a:gd name="csX7" fmla="*/ 1773381 w 1782618"/>
              <a:gd name="csY7" fmla="*/ 350981 h 1265381"/>
              <a:gd name="csX8" fmla="*/ 1126836 w 1782618"/>
              <a:gd name="csY8" fmla="*/ 415636 h 1265381"/>
              <a:gd name="csX9" fmla="*/ 858981 w 1782618"/>
              <a:gd name="csY9" fmla="*/ 387927 h 1265381"/>
              <a:gd name="csX10" fmla="*/ 341745 w 1782618"/>
              <a:gd name="csY10" fmla="*/ 277090 h 1265381"/>
              <a:gd name="csX11" fmla="*/ 46181 w 1782618"/>
              <a:gd name="csY11" fmla="*/ 73890 h 1265381"/>
              <a:gd name="csX12" fmla="*/ 0 w 1782618"/>
              <a:gd name="csY12" fmla="*/ 0 h 126538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1782618" h="1265381">
                <a:moveTo>
                  <a:pt x="0" y="0"/>
                </a:moveTo>
                <a:lnTo>
                  <a:pt x="166254" y="988290"/>
                </a:lnTo>
                <a:lnTo>
                  <a:pt x="508000" y="1080654"/>
                </a:lnTo>
                <a:lnTo>
                  <a:pt x="1025236" y="1265381"/>
                </a:lnTo>
                <a:lnTo>
                  <a:pt x="1459345" y="1163781"/>
                </a:lnTo>
                <a:lnTo>
                  <a:pt x="1764145" y="1062181"/>
                </a:lnTo>
                <a:lnTo>
                  <a:pt x="1782618" y="729672"/>
                </a:lnTo>
                <a:lnTo>
                  <a:pt x="1773381" y="350981"/>
                </a:lnTo>
                <a:lnTo>
                  <a:pt x="1126836" y="415636"/>
                </a:lnTo>
                <a:lnTo>
                  <a:pt x="858981" y="387927"/>
                </a:lnTo>
                <a:lnTo>
                  <a:pt x="341745" y="277090"/>
                </a:lnTo>
                <a:lnTo>
                  <a:pt x="46181" y="73890"/>
                </a:lnTo>
                <a:lnTo>
                  <a:pt x="0" y="0"/>
                </a:lnTo>
                <a:close/>
              </a:path>
            </a:pathLst>
          </a:custGeom>
          <a:noFill/>
          <a:ln w="28575"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86B9E99-D17E-05E0-0464-C1CBDEA31FDB}"/>
              </a:ext>
            </a:extLst>
          </p:cNvPr>
          <p:cNvSpPr txBox="1"/>
          <p:nvPr/>
        </p:nvSpPr>
        <p:spPr>
          <a:xfrm>
            <a:off x="82732" y="1971950"/>
            <a:ext cx="2636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関節包は白色のツルっとした線維組織で</a:t>
            </a: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B9C4C2DD-D9CA-6FBB-9074-E8C8B62CA18D}"/>
              </a:ext>
            </a:extLst>
          </p:cNvPr>
          <p:cNvCxnSpPr>
            <a:cxnSpLocks/>
          </p:cNvCxnSpPr>
          <p:nvPr/>
        </p:nvCxnSpPr>
        <p:spPr>
          <a:xfrm flipH="1">
            <a:off x="1856509" y="3218872"/>
            <a:ext cx="2636982" cy="5262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2528DBD1-516A-416E-037C-FC474B835943}"/>
              </a:ext>
            </a:extLst>
          </p:cNvPr>
          <p:cNvCxnSpPr>
            <a:cxnSpLocks/>
          </p:cNvCxnSpPr>
          <p:nvPr/>
        </p:nvCxnSpPr>
        <p:spPr>
          <a:xfrm flipH="1">
            <a:off x="1904109" y="3375904"/>
            <a:ext cx="3560780" cy="4710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15587169-F799-CD06-2818-27FDFA268E2B}"/>
              </a:ext>
            </a:extLst>
          </p:cNvPr>
          <p:cNvSpPr txBox="1"/>
          <p:nvPr/>
        </p:nvSpPr>
        <p:spPr>
          <a:xfrm>
            <a:off x="0" y="3842424"/>
            <a:ext cx="23187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靭帯は縦方向の細かな線維で</a:t>
            </a:r>
          </a:p>
        </p:txBody>
      </p:sp>
    </p:spTree>
    <p:extLst>
      <p:ext uri="{BB962C8B-B14F-4D97-AF65-F5344CB8AC3E}">
        <p14:creationId xmlns:p14="http://schemas.microsoft.com/office/powerpoint/2010/main" val="3101101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4BCE202F-7377-7421-7244-D2F8EC2E84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298" y="99290"/>
            <a:ext cx="11781404" cy="4066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451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45</Words>
  <Application>Microsoft Office PowerPoint</Application>
  <PresentationFormat>ワイド画面</PresentationFormat>
  <Paragraphs>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KOUKI KAWADA</dc:creator>
  <cp:lastModifiedBy>KOUKI KAWADA</cp:lastModifiedBy>
  <cp:revision>9</cp:revision>
  <dcterms:created xsi:type="dcterms:W3CDTF">2025-11-21T23:57:30Z</dcterms:created>
  <dcterms:modified xsi:type="dcterms:W3CDTF">2026-05-27T01:05:59Z</dcterms:modified>
</cp:coreProperties>
</file>