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35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3559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1852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31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550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9982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81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474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1697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836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11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BF292-FA5B-4C11-B6CA-8DDE8823B609}" type="datetimeFigureOut">
              <a:rPr kumimoji="1" lang="ja-JP" altLang="en-US" smtClean="0"/>
              <a:t>2020/10/6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4FA94-31DB-4926-AFEF-610D5DFDA6B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346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57784" y="246888"/>
            <a:ext cx="10110216" cy="1808659"/>
          </a:xfrm>
        </p:spPr>
        <p:txBody>
          <a:bodyPr>
            <a:normAutofit/>
          </a:bodyPr>
          <a:lstStyle/>
          <a:p>
            <a:r>
              <a:rPr kumimoji="1" lang="ja-JP" altLang="en-US" sz="2400" dirty="0" smtClean="0"/>
              <a:t>クラシック生　デユワーズハイボール　男梅サワー</a:t>
            </a:r>
            <a:endParaRPr kumimoji="1" lang="ja-JP" altLang="en-US" sz="2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9678" y="1457770"/>
            <a:ext cx="3779044" cy="483717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614" y="1728215"/>
            <a:ext cx="3196555" cy="409159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866" y="2564892"/>
            <a:ext cx="2889504" cy="231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3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グラスワイン　　ラム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20" y="2329853"/>
            <a:ext cx="2624037" cy="3342882"/>
          </a:xfrm>
          <a:prstGeom prst="rect">
            <a:avLst/>
          </a:prstGeom>
        </p:spPr>
      </p:pic>
      <p:pic>
        <p:nvPicPr>
          <p:cNvPr id="7" name="コンテンツ プレースホルダー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200707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ワイド画面</PresentationFormat>
  <Paragraphs>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Office テーマ</vt:lpstr>
      <vt:lpstr>クラシック生　デユワーズハイボール　男梅サワー</vt:lpstr>
      <vt:lpstr>グラスワイン　　ラム</vt:lpstr>
    </vt:vector>
  </TitlesOfParts>
  <Company>サッポログループマネジメント株式会社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クラシック生　デユワーズハイボール　男梅サワー</dc:title>
  <dc:creator>和田　満寛</dc:creator>
  <cp:lastModifiedBy>和田　満寛</cp:lastModifiedBy>
  <cp:revision>1</cp:revision>
  <dcterms:created xsi:type="dcterms:W3CDTF">2020-10-06T09:07:32Z</dcterms:created>
  <dcterms:modified xsi:type="dcterms:W3CDTF">2020-10-06T09:07:43Z</dcterms:modified>
</cp:coreProperties>
</file>