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640" r:id="rId4"/>
    <p:sldId id="642" r:id="rId5"/>
    <p:sldId id="671" r:id="rId6"/>
    <p:sldId id="683" r:id="rId7"/>
    <p:sldId id="684" r:id="rId8"/>
    <p:sldId id="263" r:id="rId9"/>
    <p:sldId id="672" r:id="rId10"/>
    <p:sldId id="675" r:id="rId11"/>
    <p:sldId id="676" r:id="rId12"/>
    <p:sldId id="679" r:id="rId13"/>
    <p:sldId id="680" r:id="rId14"/>
    <p:sldId id="681" r:id="rId15"/>
    <p:sldId id="682" r:id="rId1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4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A74BE3-DD2C-45F7-919A-058CF847C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EE76BF4-57C7-4722-BFAA-E68B214179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6EDE7D-272E-4A0D-902B-E83B222F7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E7D90C-4A71-4D52-9886-D3BA040F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5E8A4D-F0B6-4496-B59D-2E022C87B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441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2A7319-9AD1-4307-99E2-62528B97D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4DE37AF-5F8B-4D87-B3DB-9F1D9102F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39547D-9BC0-486B-A33E-BD980344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F1917A-33EB-476B-9B72-CE237C0B9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EFE204-E260-4BC1-A803-32CF44D99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671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B7C1F85-8DD5-4BF0-9709-7E1E8846E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C824C8-EA1C-48B6-A8D7-59ED246A95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A63D99-14FE-438B-8988-3D0ECD0E2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C0C2F0-E09C-42B9-A2AC-71CCAEAF5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B48C22-560B-4A46-9E59-6F66ABED6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7436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A76386-4974-448C-A5B6-AA085ED81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C31689-A6CD-479D-AA0C-EBBA8BAD3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04E5E7-73DE-49C8-8E10-BA772AD2E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3CD6D6-BDD6-45C2-9550-39FE69EB9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0E0486-9093-4D6F-8D56-BBC95AFD9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585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482020-A818-4842-AA55-2BE80E212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149ECC3-7D53-483F-A00F-7D736F0B1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26A49E-C55A-4254-953E-83E138BC7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2D829E-F336-4C54-9DEB-07399D861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CBA374-A370-465B-AC5A-6C79B435F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74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3106B5-1FD5-4C14-9FA1-8CA177D83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2720CCE-10CB-4A44-8044-F56A410A5A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E296B0D-D819-4C2C-8511-489C98FFB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7DD935D-DDE6-4C96-AE18-9F65A3DB9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B45D67-895C-4F22-B0DD-B383C4B9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28888F2-A799-4E97-B26F-FAB395D4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8774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8B7206-F245-40C9-80C6-8FDD5784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ED7651-D2C4-46FD-9928-19FFB0993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ABFD6FC-F7A1-4A67-831B-84D8BA324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2277C9F-CEFD-4031-8EE6-DEF328BDB2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72C9450-C36C-4453-B189-50AE8B28C8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CAA1ED3-4867-4FBC-AF78-AE5CA9E92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6D1030A-F753-4E8C-9FAD-D4FF3F942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8AF0131-0695-49A5-A114-8272ECC84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175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82CEB1-6B5C-4230-B8F5-05BCC7CE9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564C0CC-051F-4EEC-A39F-CB094A748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F1E0292-259B-4DBF-8C01-F07780268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DF5E726-5FFB-4786-AFDD-88F0E4CD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22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FEFF9C-1F54-4DB1-BEF8-9F376F51D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7769DF5-ADA5-4E47-9F49-DE318258D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06E929-4FC7-49C6-A0C4-6779F6830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816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78253E-1898-4E83-A071-9842D3381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C5A2E0-B6B5-478C-B525-41E466A85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52739F5-C9F2-4293-AB63-4DA628917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FE2C96-AA2D-4D04-82D9-BBE468A06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9E4CC58-AEF6-4C12-81D6-29C6B6CDE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93BE65E-CA4D-488C-BF86-7E2EF31F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193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5C283B-32C1-463A-A8DA-14E44405B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FC53723-E4D1-41FC-91D1-8E86549BD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E11831-AD50-4E80-A251-1358E47D0E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3BF2367-9A10-4408-BD16-AEADA2ACA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3ECA682-804C-4FC1-B128-207790FFB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075139B-9062-487C-B9B1-7C67FAED5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6793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298CA9D-95E9-41BF-8D3D-A15641CBC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4A19D4F-678B-4047-B247-FBBD960C1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979704-14C0-43CC-B41A-5C2ABBFF4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268A8-5EA0-4CC5-8912-055BF12D0E06}" type="datetimeFigureOut">
              <a:rPr kumimoji="1" lang="ja-JP" altLang="en-US" smtClean="0"/>
              <a:t>2021/6/19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45498C-140C-462D-80BA-D11E621DC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4D45AF-3D56-4422-9476-055F88FB8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B848F-C6CD-47A3-B3D9-BFF535D30D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674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DF0934-EC2A-4CA1-9858-DBCDE9F17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9A95F4-B702-45C6-AD7C-57CD59E77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 descr="グラフ が含まれている画像&#10;&#10;自動的に生成された説明">
            <a:extLst>
              <a:ext uri="{FF2B5EF4-FFF2-40B4-BE49-F238E27FC236}">
                <a16:creationId xmlns:a16="http://schemas.microsoft.com/office/drawing/2014/main" id="{9B619D15-3F73-4F51-A912-5F562F7D11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17428" y="215815"/>
            <a:ext cx="8752214" cy="596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1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A62027-80F2-4900-947C-9242D5A9F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5DAEF10-FFBF-4F29-93CF-5F07B2C7E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4955F3A-E081-4955-A9CA-74C344B75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965" y="1269582"/>
            <a:ext cx="9605559" cy="468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18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DB664E-159D-4346-B5FA-98255B813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70CA87-9F0D-4551-8F46-173C6BBE2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687D16B-2407-4D28-9CFF-577A9D443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965" y="365125"/>
            <a:ext cx="9075832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62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746965-E432-40BD-9F58-0E95F5D22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9F8C12-BFF0-4170-92CC-A1C06DE9B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DA1CA22-DE7A-4C00-A1BB-EAA8642D0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552" y="681037"/>
            <a:ext cx="8896100" cy="603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276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DFBC3D-11A4-4296-8163-AB8622AFA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DD886D-9374-4B92-A2E0-CA109A2C5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492AC61-342C-4E60-AE39-BD76F04D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157" y="681037"/>
            <a:ext cx="8684201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09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9A92B1-BECA-4D95-A931-BB4E8BBFF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00F65A-5B90-4142-94EB-2E1E6DF9E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0AA98A2-83BF-484D-98EF-23AE58B63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925" y="1027906"/>
            <a:ext cx="9087634" cy="514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62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9FE5E5-BFC0-4E28-A622-8687EA968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324D74-5A8C-4381-914B-8BF9D8C19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BA6BE02-AA90-4B4C-8D6A-E11E9F713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436" y="1632451"/>
            <a:ext cx="9749127" cy="405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68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40620D-E576-48D8-8827-E536CF8D5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E7DC807-01DF-425E-93C5-5D3D8928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 descr="テキスト, アプリケーション&#10;&#10;自動的に生成された説明">
            <a:extLst>
              <a:ext uri="{FF2B5EF4-FFF2-40B4-BE49-F238E27FC236}">
                <a16:creationId xmlns:a16="http://schemas.microsoft.com/office/drawing/2014/main" id="{7F7620F6-CA39-4C51-AB46-2CC3D14A21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28725" y="617611"/>
            <a:ext cx="8508805" cy="529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58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3F3FB2-1DB1-4885-BF34-30A32EB7E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5A2CD9-679E-4AC3-BB7C-E49621F3F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7A1E70A-18CB-45F2-841D-D0B077E61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678" y="0"/>
            <a:ext cx="94186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785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42C78C-0294-40D5-9282-A2EF9C7D2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64BC2A-85A0-4DDD-98C4-69D52C289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A37970E-DBC6-4F71-B420-A34A70086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901" y="0"/>
            <a:ext cx="94621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35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A4AF4A-5004-4D50-82AA-E7ED26194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A4C9D4-521D-4686-96AC-E90AA946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2050" name="Picture 2" descr="ASD と ADHD の違いは？ : 発達障害 総合 - 株式会社Kaien">
            <a:extLst>
              <a:ext uri="{FF2B5EF4-FFF2-40B4-BE49-F238E27FC236}">
                <a16:creationId xmlns:a16="http://schemas.microsoft.com/office/drawing/2014/main" id="{12379BD7-C667-4F78-A5C2-A77A6D9C8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68" y="365126"/>
            <a:ext cx="10877662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306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1DE4D2-2EAB-430F-BFC4-6585FDD00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68EF94-60A4-448D-8B5E-9D4221089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DB0A792-8836-4BB0-B10D-E5386F68D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9" y="102437"/>
            <a:ext cx="9234846" cy="639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94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15B954-1EE0-416B-9FFA-2B69181C7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5876AA-2CB8-47D8-BC1B-44A95FCBB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2050" name="Picture 2" descr="DA-発達障害と疾患">
            <a:extLst>
              <a:ext uri="{FF2B5EF4-FFF2-40B4-BE49-F238E27FC236}">
                <a16:creationId xmlns:a16="http://schemas.microsoft.com/office/drawing/2014/main" id="{1113D484-3AB0-4D17-BC72-A500DF47B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49" y="365124"/>
            <a:ext cx="5661861" cy="619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472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F66A82-DFA2-4145-B1D5-EA3EAFC42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BC09F06-4E2E-414E-A3FB-442C2E1C8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Picture 4" descr="「ステータス　チャート」の画像検索結果">
            <a:extLst>
              <a:ext uri="{FF2B5EF4-FFF2-40B4-BE49-F238E27FC236}">
                <a16:creationId xmlns:a16="http://schemas.microsoft.com/office/drawing/2014/main" id="{74E6E97A-FB1C-421C-A17F-57B2D2CE57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71" b="17320"/>
          <a:stretch/>
        </p:blipFill>
        <p:spPr bwMode="auto">
          <a:xfrm>
            <a:off x="-79003" y="1860119"/>
            <a:ext cx="12192000" cy="368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698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8D0CA8-CDB9-4A9F-AFE9-28DDD0763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FD15A2-1B4C-4BCD-BFA2-23D37BB71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8A9C42E-9601-4B55-BB07-6FF0B5E38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753" y="1690688"/>
            <a:ext cx="10267557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737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0</Words>
  <Application>Microsoft Office PowerPoint</Application>
  <PresentationFormat>ワイド画面</PresentationFormat>
  <Paragraphs>0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19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黒川 駿哉</dc:creator>
  <cp:lastModifiedBy>黒川 駿哉</cp:lastModifiedBy>
  <cp:revision>8</cp:revision>
  <dcterms:created xsi:type="dcterms:W3CDTF">2021-06-19T06:15:46Z</dcterms:created>
  <dcterms:modified xsi:type="dcterms:W3CDTF">2021-06-19T09:49:58Z</dcterms:modified>
</cp:coreProperties>
</file>