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25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38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784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929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68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95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50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213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10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17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235C3-A61C-4C4F-85E6-4E0BC823B8BD}" type="datetimeFigureOut">
              <a:rPr kumimoji="1" lang="ja-JP" altLang="en-US" smtClean="0"/>
              <a:t>2023/6/4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56716-939F-44C0-AADF-AEB61D5D56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19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7CEE0B8-E9D9-65AF-BE34-4A9FEA031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033" y="1153127"/>
            <a:ext cx="2798307" cy="210939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56062F3-7D82-CD5C-D25C-1B84C96F87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26" r="31353" b="40440"/>
          <a:stretch/>
        </p:blipFill>
        <p:spPr>
          <a:xfrm>
            <a:off x="5324378" y="1191540"/>
            <a:ext cx="2495188" cy="2032572"/>
          </a:xfrm>
          <a:prstGeom prst="rect">
            <a:avLst/>
          </a:prstGeom>
        </p:spPr>
      </p:pic>
      <p:sp>
        <p:nvSpPr>
          <p:cNvPr id="6" name="矢印: 右 5">
            <a:extLst>
              <a:ext uri="{FF2B5EF4-FFF2-40B4-BE49-F238E27FC236}">
                <a16:creationId xmlns:a16="http://schemas.microsoft.com/office/drawing/2014/main" id="{9047C390-8D3E-D321-40F4-581EEBDF526B}"/>
              </a:ext>
            </a:extLst>
          </p:cNvPr>
          <p:cNvSpPr/>
          <p:nvPr/>
        </p:nvSpPr>
        <p:spPr>
          <a:xfrm>
            <a:off x="4397188" y="2006120"/>
            <a:ext cx="421342" cy="403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AB0D08-2BF9-E565-B451-2A1AF124D04A}"/>
              </a:ext>
            </a:extLst>
          </p:cNvPr>
          <p:cNvSpPr txBox="1"/>
          <p:nvPr/>
        </p:nvSpPr>
        <p:spPr>
          <a:xfrm>
            <a:off x="1640541" y="4079137"/>
            <a:ext cx="5724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左の絵を右の様に線だけのイラストで描いてください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553522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91</TotalTime>
  <Words>15</Words>
  <Application>Microsoft Office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黒岩 雅英</dc:creator>
  <cp:lastModifiedBy>黒岩 雅英</cp:lastModifiedBy>
  <cp:revision>1</cp:revision>
  <dcterms:created xsi:type="dcterms:W3CDTF">2023-06-04T07:49:49Z</dcterms:created>
  <dcterms:modified xsi:type="dcterms:W3CDTF">2023-06-04T09:21:14Z</dcterms:modified>
</cp:coreProperties>
</file>