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0" y="1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79C629-38AD-C2ED-257C-5F79B3B6C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744CAC1-5E50-F6C0-3EE4-0AECF0576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890B33-1C8B-0049-5A02-4D8A8E739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A82A7F-4E79-24F3-BC81-769CCB1BA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E0EBAE-28DB-8D94-7F44-07186275A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77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330CEC-5C86-2419-C021-2A0DF649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DE4FA92-4E8E-EC7C-23A5-D8A3BFBEE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F09BDE-E592-D623-5FED-F2C59554F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94D416-255E-14BA-B167-E2AFB7EAB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2D9C8E-657A-72D2-BBE9-39C04782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381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42E9922-E4A0-83DE-E4A6-5FF306EEB3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BB7C5A-673B-8407-2136-79A26AFF3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C47232-456D-B008-85C2-EC91A187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54A851-4178-081B-27F0-9A9B936C8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BBA576-D78B-0933-AEA6-322ED792F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7614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4A567C-155E-2F49-EE3A-E0F15823F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FB589D-638E-9D27-2D76-BCAB66B3C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5589B8-C301-EA14-D29D-CC8BA30AB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95A224-7781-CFAA-CB00-84B9D7CFD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DAF8E5-1436-539B-84AD-26DD1E8DB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2107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BFFEA8-3CCE-7110-3AA0-F9D635B49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210A87-BBBE-645A-0F2F-49264B9B5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AE384A-0C28-FED1-A2F0-B15944448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C51E03-577A-3DE0-FAE0-5C897C3C8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8E85D2-F9F9-5D76-21E7-8D5077B1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50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8B62DA-4A93-EB61-E701-44DA4591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ED525C-0F40-2FCC-5C77-61944318FC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B35525C-CBC9-49F9-6D58-01BA477FD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9653F55-B080-1F57-A8BF-7C96395E7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1D65468-DB5B-A4C8-F48B-991086F52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3B85454-F1A3-E468-775F-6A9A90B96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0006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9D2B6B-4E30-23F4-31E4-73CD3EB2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69C2A00-FCE7-22D8-53FC-901C5CD46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5068732-8285-FB24-0913-12B6B8D56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47E8E15-0A15-CD9B-E887-297D7EBB5A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3E8C43C-8486-3830-1150-47A007F3B4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8188FF2-5453-6ADA-4772-25B0C0AA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3694986-570F-2754-D2F8-6D8399240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5615809-56EF-2CB0-956D-BB54CB3C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7055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7DA4F1-57A5-B60B-C68E-C201F32F1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1EE4478-CA86-9A60-8B58-2B7F40678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39A27E1-6F43-633A-A4A3-A52E231FE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2E9872F-A743-163E-35B0-861F5C85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520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07DD743-488F-3D1D-FC7B-481A9370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AAB77E5-7EFA-3609-638A-7DB7AD84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9ABFE1C-D5A2-7CF7-6C3E-595CBCCB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458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799205-F0C0-37C0-1FB7-1F2822E4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B12D06-3140-3440-AE2C-184F92921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4D87247-052C-FDED-C616-B5A803C52D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1CA246-4299-79B4-F8E3-7BCF3F409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22242A5-77EC-B943-2747-9B745984A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C70C4BB-1237-BDAB-B406-28ACD7C1C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91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047A31-C498-CCD6-9F1F-D5B08633B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8B8F549-46A6-70B7-1505-8B5645E017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5DED9E1-4E03-6465-8B9A-E4A0F4E65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C14AA77-2DD6-9FB8-BDD6-C47B4B67E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C31C52-73AF-1DE7-2783-A9B646E77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9DC646F-4E28-15C6-BC14-9E546B7AA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800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C20FF10-240A-A971-4BCC-0F03602FE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007630-81F2-D973-2BF6-1416958B4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355BC2-9E25-96A6-187D-A803EB956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F80B7-5DEE-4538-B161-C3A7AFCEAB21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AA78DF-D7BF-68CD-C03C-1A178CC6C1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42A27E-72F7-2CF3-DAB0-39321D1A1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FAA05-FE9C-47A7-B30D-9D06E9F179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18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26165E8-E192-1FA4-557E-06AA8E6A8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25" y="1266567"/>
            <a:ext cx="5683008" cy="432486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AFFE561-E59E-BFA9-BA30-8F30C4F73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68" y="1220703"/>
            <a:ext cx="5246034" cy="441659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D3635DC-FCC5-1A2E-29C4-7B438DF0AAA8}"/>
              </a:ext>
            </a:extLst>
          </p:cNvPr>
          <p:cNvSpPr txBox="1"/>
          <p:nvPr/>
        </p:nvSpPr>
        <p:spPr>
          <a:xfrm>
            <a:off x="667265" y="234778"/>
            <a:ext cx="10832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イメージとして、これを混ぜつつ、どのように学修者が成長していくかのイメージを持てるような図解をすることができればと思っています。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2218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F048F49-8870-BA83-3937-BC5CDF93F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326" y="1282560"/>
            <a:ext cx="7378873" cy="521709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18D3781-CE22-FDC5-1A64-438A2BD0BF37}"/>
              </a:ext>
            </a:extLst>
          </p:cNvPr>
          <p:cNvSpPr txBox="1"/>
          <p:nvPr/>
        </p:nvSpPr>
        <p:spPr>
          <a:xfrm>
            <a:off x="667265" y="234778"/>
            <a:ext cx="10832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ここまでケバケバしくなくて良いですが、割とイラストや装飾をみっちり詰まっているようなイメージの方が雰囲気は良いように感じました。</a:t>
            </a:r>
          </a:p>
        </p:txBody>
      </p:sp>
    </p:spTree>
    <p:extLst>
      <p:ext uri="{BB962C8B-B14F-4D97-AF65-F5344CB8AC3E}">
        <p14:creationId xmlns:p14="http://schemas.microsoft.com/office/powerpoint/2010/main" val="1635047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担任が君だけの合格ロードマップを作成！ | ロードマップ, 企画書 テンプレート, 東進">
            <a:extLst>
              <a:ext uri="{FF2B5EF4-FFF2-40B4-BE49-F238E27FC236}">
                <a16:creationId xmlns:a16="http://schemas.microsoft.com/office/drawing/2014/main" id="{35329A6E-69CC-E1A3-BA46-E0011C3F5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94" y="1025482"/>
            <a:ext cx="10537114" cy="574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F39D33-47DB-FE93-D873-ABCB9B4E8F68}"/>
              </a:ext>
            </a:extLst>
          </p:cNvPr>
          <p:cNvSpPr txBox="1"/>
          <p:nvPr/>
        </p:nvSpPr>
        <p:spPr>
          <a:xfrm>
            <a:off x="667265" y="234778"/>
            <a:ext cx="10832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このようなイメージはありかもしれません。</a:t>
            </a:r>
            <a:endParaRPr kumimoji="1" lang="en-US" altLang="ja-JP" b="1" dirty="0"/>
          </a:p>
          <a:p>
            <a:r>
              <a:rPr kumimoji="1" lang="ja-JP" altLang="en-US" b="1" dirty="0"/>
              <a:t>これに従って、内容を埋めていきます。装飾などのデザイン、イラストを作っていってもらいたいです</a:t>
            </a:r>
          </a:p>
        </p:txBody>
      </p:sp>
    </p:spTree>
    <p:extLst>
      <p:ext uri="{BB962C8B-B14F-4D97-AF65-F5344CB8AC3E}">
        <p14:creationId xmlns:p14="http://schemas.microsoft.com/office/powerpoint/2010/main" val="3004370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52D12C8-ED8C-6AD6-08EF-9FCB1F13C2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0" t="39383" r="66221" b="23857"/>
          <a:stretch/>
        </p:blipFill>
        <p:spPr>
          <a:xfrm>
            <a:off x="962746" y="2115477"/>
            <a:ext cx="2448575" cy="225771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482295C-959C-6FBF-4EA9-644FA893E3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0" t="39383" r="66221" b="23857"/>
          <a:stretch/>
        </p:blipFill>
        <p:spPr>
          <a:xfrm>
            <a:off x="8496629" y="2617132"/>
            <a:ext cx="2348838" cy="216575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E4CFDE1-640A-409A-FC60-37A8E97FC3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0" t="39383" r="66221" b="23857"/>
          <a:stretch/>
        </p:blipFill>
        <p:spPr>
          <a:xfrm>
            <a:off x="3818678" y="819221"/>
            <a:ext cx="2448575" cy="2257714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F39D33-47DB-FE93-D873-ABCB9B4E8F68}"/>
              </a:ext>
            </a:extLst>
          </p:cNvPr>
          <p:cNvSpPr txBox="1"/>
          <p:nvPr/>
        </p:nvSpPr>
        <p:spPr>
          <a:xfrm>
            <a:off x="235509" y="-814599"/>
            <a:ext cx="10832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できる限り白い空白が生まれないような、まちの中でエネルギーについて考えているような</a:t>
            </a:r>
            <a:endParaRPr kumimoji="1" lang="en-US" altLang="ja-JP" b="1" dirty="0">
              <a:solidFill>
                <a:schemeClr val="bg1"/>
              </a:solidFill>
            </a:endParaRPr>
          </a:p>
          <a:p>
            <a:r>
              <a:rPr kumimoji="1" lang="ja-JP" altLang="en-US" b="1" dirty="0">
                <a:solidFill>
                  <a:schemeClr val="bg1"/>
                </a:solidFill>
              </a:rPr>
              <a:t>雰囲気のテイストでロードマップを作ってほしいです。</a:t>
            </a:r>
          </a:p>
        </p:txBody>
      </p:sp>
      <p:sp>
        <p:nvSpPr>
          <p:cNvPr id="3" name="矢印: 右 2">
            <a:extLst>
              <a:ext uri="{FF2B5EF4-FFF2-40B4-BE49-F238E27FC236}">
                <a16:creationId xmlns:a16="http://schemas.microsoft.com/office/drawing/2014/main" id="{8AB9DAFA-4B83-A525-82C0-0D1155768699}"/>
              </a:ext>
            </a:extLst>
          </p:cNvPr>
          <p:cNvSpPr/>
          <p:nvPr/>
        </p:nvSpPr>
        <p:spPr>
          <a:xfrm rot="20126307">
            <a:off x="494270" y="2614406"/>
            <a:ext cx="11664779" cy="9885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B321F0-0828-0E3F-3D4A-B30C80074C49}"/>
              </a:ext>
            </a:extLst>
          </p:cNvPr>
          <p:cNvSpPr txBox="1"/>
          <p:nvPr/>
        </p:nvSpPr>
        <p:spPr>
          <a:xfrm rot="20038383">
            <a:off x="1113678" y="4443789"/>
            <a:ext cx="3566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そもそも</a:t>
            </a:r>
            <a:r>
              <a:rPr kumimoji="1" lang="en-US" altLang="ja-JP" dirty="0">
                <a:solidFill>
                  <a:schemeClr val="bg1"/>
                </a:solidFill>
              </a:rPr>
              <a:t>CO2</a:t>
            </a:r>
            <a:r>
              <a:rPr kumimoji="1" lang="ja-JP" altLang="en-US" dirty="0">
                <a:solidFill>
                  <a:schemeClr val="bg1"/>
                </a:solidFill>
              </a:rPr>
              <a:t>ネットゼロって？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62E8E67-60C7-055D-A91A-398EBBAC7B76}"/>
              </a:ext>
            </a:extLst>
          </p:cNvPr>
          <p:cNvSpPr txBox="1"/>
          <p:nvPr/>
        </p:nvSpPr>
        <p:spPr>
          <a:xfrm rot="20038383">
            <a:off x="4615850" y="2772545"/>
            <a:ext cx="3544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CO2</a:t>
            </a:r>
            <a:r>
              <a:rPr kumimoji="1" lang="ja-JP" altLang="en-US" dirty="0">
                <a:solidFill>
                  <a:schemeClr val="bg1"/>
                </a:solidFill>
              </a:rPr>
              <a:t>ネットゼロ達成にこんなやり方が！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C1B0E9-C5E2-3F11-1FE0-8604895BB5C8}"/>
              </a:ext>
            </a:extLst>
          </p:cNvPr>
          <p:cNvSpPr txBox="1"/>
          <p:nvPr/>
        </p:nvSpPr>
        <p:spPr>
          <a:xfrm rot="20038383">
            <a:off x="8166006" y="1469871"/>
            <a:ext cx="2866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これなら私にもできる！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31F5340-A992-4981-90EF-4859FFF77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200" y="4294669"/>
            <a:ext cx="2089251" cy="1209834"/>
          </a:xfrm>
          <a:prstGeom prst="rect">
            <a:avLst/>
          </a:prstGeom>
        </p:spPr>
      </p:pic>
      <p:sp>
        <p:nvSpPr>
          <p:cNvPr id="12" name="吹き出し: 円形 11">
            <a:extLst>
              <a:ext uri="{FF2B5EF4-FFF2-40B4-BE49-F238E27FC236}">
                <a16:creationId xmlns:a16="http://schemas.microsoft.com/office/drawing/2014/main" id="{26DA4961-73AB-E40F-E23B-3A6DAA76B487}"/>
              </a:ext>
            </a:extLst>
          </p:cNvPr>
          <p:cNvSpPr/>
          <p:nvPr/>
        </p:nvSpPr>
        <p:spPr>
          <a:xfrm rot="8100000">
            <a:off x="10611644" y="1414792"/>
            <a:ext cx="1075409" cy="117290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B16C8EA-CE0B-D6EB-B1F4-BD5CDA4AC415}"/>
              </a:ext>
            </a:extLst>
          </p:cNvPr>
          <p:cNvSpPr txBox="1"/>
          <p:nvPr/>
        </p:nvSpPr>
        <p:spPr>
          <a:xfrm>
            <a:off x="10247588" y="1616695"/>
            <a:ext cx="18618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宣言だけで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終わらず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実践する！</a:t>
            </a:r>
            <a:endParaRPr kumimoji="1" lang="en-US" altLang="ja-JP" sz="1100" dirty="0">
              <a:solidFill>
                <a:schemeClr val="bg1"/>
              </a:solidFill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8D428F5-B264-BDF6-9091-48A7D39644BF}"/>
              </a:ext>
            </a:extLst>
          </p:cNvPr>
          <p:cNvCxnSpPr>
            <a:cxnSpLocks/>
            <a:stCxn id="3" idx="1"/>
          </p:cNvCxnSpPr>
          <p:nvPr/>
        </p:nvCxnSpPr>
        <p:spPr>
          <a:xfrm>
            <a:off x="1022012" y="5533029"/>
            <a:ext cx="0" cy="720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CDB653F-D0E7-1E15-4783-9692251C42A5}"/>
              </a:ext>
            </a:extLst>
          </p:cNvPr>
          <p:cNvCxnSpPr>
            <a:cxnSpLocks/>
          </p:cNvCxnSpPr>
          <p:nvPr/>
        </p:nvCxnSpPr>
        <p:spPr>
          <a:xfrm>
            <a:off x="3951614" y="4439009"/>
            <a:ext cx="892235" cy="17733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B5E1DBB-4456-55A4-F309-BE4FA2CCA747}"/>
              </a:ext>
            </a:extLst>
          </p:cNvPr>
          <p:cNvSpPr txBox="1"/>
          <p:nvPr/>
        </p:nvSpPr>
        <p:spPr>
          <a:xfrm>
            <a:off x="6500550" y="4803813"/>
            <a:ext cx="1861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共に学ぶ仲間を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見つけよう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CC23F5A-52EA-2F02-6175-8F266B3FF52E}"/>
              </a:ext>
            </a:extLst>
          </p:cNvPr>
          <p:cNvSpPr/>
          <p:nvPr/>
        </p:nvSpPr>
        <p:spPr>
          <a:xfrm>
            <a:off x="1022012" y="6253893"/>
            <a:ext cx="3821831" cy="304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STEP1</a:t>
            </a:r>
            <a:r>
              <a:rPr kumimoji="1" lang="ja-JP" altLang="en-US" dirty="0"/>
              <a:t>：知識をつける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A912084-4173-6A5D-4ACA-AD274D4B2EA5}"/>
              </a:ext>
            </a:extLst>
          </p:cNvPr>
          <p:cNvSpPr/>
          <p:nvPr/>
        </p:nvSpPr>
        <p:spPr>
          <a:xfrm>
            <a:off x="4843843" y="6253893"/>
            <a:ext cx="3386495" cy="304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STEP2</a:t>
            </a:r>
            <a:r>
              <a:rPr kumimoji="1" lang="ja-JP" altLang="en-US" dirty="0"/>
              <a:t>：取組を知る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D408D4F-8595-FA9A-976C-D15E132F5DAC}"/>
              </a:ext>
            </a:extLst>
          </p:cNvPr>
          <p:cNvSpPr/>
          <p:nvPr/>
        </p:nvSpPr>
        <p:spPr>
          <a:xfrm>
            <a:off x="8256403" y="6253893"/>
            <a:ext cx="3821831" cy="304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STEP3</a:t>
            </a:r>
            <a:r>
              <a:rPr kumimoji="1" lang="ja-JP" altLang="en-US" dirty="0"/>
              <a:t>：行動プランを考える</a:t>
            </a:r>
          </a:p>
        </p:txBody>
      </p:sp>
      <p:sp>
        <p:nvSpPr>
          <p:cNvPr id="26" name="吹き出し: 円形 25">
            <a:extLst>
              <a:ext uri="{FF2B5EF4-FFF2-40B4-BE49-F238E27FC236}">
                <a16:creationId xmlns:a16="http://schemas.microsoft.com/office/drawing/2014/main" id="{D7BF1024-3DFD-9571-08FE-FD97CB892C67}"/>
              </a:ext>
            </a:extLst>
          </p:cNvPr>
          <p:cNvSpPr/>
          <p:nvPr/>
        </p:nvSpPr>
        <p:spPr>
          <a:xfrm rot="14821831">
            <a:off x="2929113" y="4876550"/>
            <a:ext cx="1075409" cy="117290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6693F40-83FB-2F26-B521-46AB2AE6A589}"/>
              </a:ext>
            </a:extLst>
          </p:cNvPr>
          <p:cNvSpPr txBox="1"/>
          <p:nvPr/>
        </p:nvSpPr>
        <p:spPr>
          <a:xfrm>
            <a:off x="2535903" y="5179281"/>
            <a:ext cx="18618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知識がまだまだ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と思っても、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実体験は大切！</a:t>
            </a:r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693A5305-105F-E5F0-BC38-CF524E33E928}"/>
              </a:ext>
            </a:extLst>
          </p:cNvPr>
          <p:cNvCxnSpPr>
            <a:cxnSpLocks/>
          </p:cNvCxnSpPr>
          <p:nvPr/>
        </p:nvCxnSpPr>
        <p:spPr>
          <a:xfrm>
            <a:off x="7569697" y="2784828"/>
            <a:ext cx="660641" cy="3469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グラフィックス 30" descr="マーケティング 単色塗りつぶし">
            <a:extLst>
              <a:ext uri="{FF2B5EF4-FFF2-40B4-BE49-F238E27FC236}">
                <a16:creationId xmlns:a16="http://schemas.microsoft.com/office/drawing/2014/main" id="{95ED8B2F-2E12-A6F5-5D51-B1F002161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6990" y="896297"/>
            <a:ext cx="914400" cy="914400"/>
          </a:xfrm>
          <a:prstGeom prst="rect">
            <a:avLst/>
          </a:prstGeom>
        </p:spPr>
      </p:pic>
      <p:sp>
        <p:nvSpPr>
          <p:cNvPr id="32" name="吹き出し: 円形 31">
            <a:extLst>
              <a:ext uri="{FF2B5EF4-FFF2-40B4-BE49-F238E27FC236}">
                <a16:creationId xmlns:a16="http://schemas.microsoft.com/office/drawing/2014/main" id="{0D6FD84B-71CB-E00A-2D05-E6871CADB05F}"/>
              </a:ext>
            </a:extLst>
          </p:cNvPr>
          <p:cNvSpPr/>
          <p:nvPr/>
        </p:nvSpPr>
        <p:spPr>
          <a:xfrm rot="4500000">
            <a:off x="7723828" y="639743"/>
            <a:ext cx="1075409" cy="117290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D5AF2DF-765D-0321-533A-F2E0302B2E78}"/>
              </a:ext>
            </a:extLst>
          </p:cNvPr>
          <p:cNvSpPr txBox="1"/>
          <p:nvPr/>
        </p:nvSpPr>
        <p:spPr>
          <a:xfrm>
            <a:off x="7359772" y="841646"/>
            <a:ext cx="18618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自分たちの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宣言から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みんなの意識を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変えていこう！</a:t>
            </a:r>
            <a:endParaRPr kumimoji="1" lang="en-US" altLang="ja-JP" sz="1100" dirty="0">
              <a:solidFill>
                <a:schemeClr val="bg1"/>
              </a:solidFill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A254D6E-BB64-200D-A165-E75F4C6C9431}"/>
              </a:ext>
            </a:extLst>
          </p:cNvPr>
          <p:cNvSpPr txBox="1"/>
          <p:nvPr/>
        </p:nvSpPr>
        <p:spPr>
          <a:xfrm>
            <a:off x="1051114" y="1780779"/>
            <a:ext cx="209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STEP1</a:t>
            </a:r>
            <a:r>
              <a:rPr kumimoji="1" lang="ja-JP" altLang="en-US" b="1" dirty="0"/>
              <a:t>の考え方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DE7631F-CCE1-4A98-6627-765AB319031A}"/>
              </a:ext>
            </a:extLst>
          </p:cNvPr>
          <p:cNvSpPr txBox="1"/>
          <p:nvPr/>
        </p:nvSpPr>
        <p:spPr>
          <a:xfrm>
            <a:off x="4109642" y="506092"/>
            <a:ext cx="209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STEP</a:t>
            </a:r>
            <a:r>
              <a:rPr kumimoji="1" lang="ja-JP" altLang="en-US" b="1" dirty="0"/>
              <a:t>２の考え方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55BAF57-C862-700D-4629-245A539F1F91}"/>
              </a:ext>
            </a:extLst>
          </p:cNvPr>
          <p:cNvSpPr txBox="1"/>
          <p:nvPr/>
        </p:nvSpPr>
        <p:spPr>
          <a:xfrm>
            <a:off x="8755392" y="2247800"/>
            <a:ext cx="209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STEP</a:t>
            </a:r>
            <a:r>
              <a:rPr kumimoji="1" lang="ja-JP" altLang="en-US" b="1" dirty="0"/>
              <a:t>３の考え方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5A03F7D-60C4-5025-73AD-CE98433267C3}"/>
              </a:ext>
            </a:extLst>
          </p:cNvPr>
          <p:cNvSpPr txBox="1"/>
          <p:nvPr/>
        </p:nvSpPr>
        <p:spPr>
          <a:xfrm>
            <a:off x="5296590" y="5644516"/>
            <a:ext cx="2741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滋賀県の</a:t>
            </a:r>
            <a:r>
              <a:rPr kumimoji="1" lang="en-US" altLang="ja-JP" sz="1400" b="1" dirty="0"/>
              <a:t>WEB</a:t>
            </a:r>
            <a:r>
              <a:rPr kumimoji="1" lang="ja-JP" altLang="en-US" sz="1400" b="1" dirty="0"/>
              <a:t>ページにも取組を知る方法はたくさん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E910B506-3327-95B3-CDEC-501A95B82B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804" t="69429" r="4187" b="3498"/>
          <a:stretch/>
        </p:blipFill>
        <p:spPr>
          <a:xfrm>
            <a:off x="1089598" y="393427"/>
            <a:ext cx="2011419" cy="1336476"/>
          </a:xfrm>
          <a:prstGeom prst="rect">
            <a:avLst/>
          </a:prstGeom>
        </p:spPr>
      </p:pic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3D06B06-BAD8-26FF-30F1-330A64D0DA88}"/>
              </a:ext>
            </a:extLst>
          </p:cNvPr>
          <p:cNvSpPr/>
          <p:nvPr/>
        </p:nvSpPr>
        <p:spPr>
          <a:xfrm>
            <a:off x="8374206" y="4611051"/>
            <a:ext cx="3704028" cy="4431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Q.</a:t>
            </a:r>
            <a:r>
              <a:rPr kumimoji="1" lang="ja-JP" altLang="en-US" sz="1200" dirty="0"/>
              <a:t>分からないことや知りたいことを聞きたいとき、どうするの？</a:t>
            </a:r>
            <a:r>
              <a:rPr kumimoji="1" lang="en-US" altLang="ja-JP" sz="1200" dirty="0"/>
              <a:t> </a:t>
            </a:r>
            <a:endParaRPr kumimoji="1" lang="ja-JP" altLang="en-US" sz="1200" dirty="0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E88BFC8F-C819-5873-FBE7-22EA2285A245}"/>
              </a:ext>
            </a:extLst>
          </p:cNvPr>
          <p:cNvSpPr/>
          <p:nvPr/>
        </p:nvSpPr>
        <p:spPr>
          <a:xfrm>
            <a:off x="8374206" y="5046068"/>
            <a:ext cx="3704028" cy="10038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ゼロナビしがの</a:t>
            </a:r>
            <a:r>
              <a:rPr kumimoji="1" lang="en-US" altLang="ja-JP" sz="1200" dirty="0">
                <a:solidFill>
                  <a:schemeClr val="tx1"/>
                </a:solidFill>
              </a:rPr>
              <a:t>WEB</a:t>
            </a:r>
            <a:r>
              <a:rPr kumimoji="1" lang="ja-JP" altLang="en-US" sz="1200" dirty="0">
                <a:solidFill>
                  <a:schemeClr val="tx1"/>
                </a:solidFill>
              </a:rPr>
              <a:t>サイトやワークショップの</a:t>
            </a:r>
            <a:r>
              <a:rPr kumimoji="1" lang="en-US" altLang="ja-JP" sz="1200" dirty="0">
                <a:solidFill>
                  <a:schemeClr val="tx1"/>
                </a:solidFill>
              </a:rPr>
              <a:t>note</a:t>
            </a:r>
            <a:r>
              <a:rPr kumimoji="1" lang="ja-JP" altLang="en-US" sz="1200" dirty="0">
                <a:solidFill>
                  <a:schemeClr val="tx1"/>
                </a:solidFill>
              </a:rPr>
              <a:t>を参考に、まずはインターネットで調べることがオススメ！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もしも取組内容で聞きたい等があれば、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下記</a:t>
            </a:r>
            <a:r>
              <a:rPr lang="en-US" altLang="ja-JP" sz="1200" dirty="0">
                <a:solidFill>
                  <a:schemeClr val="tx1"/>
                </a:solidFill>
              </a:rPr>
              <a:t>CO2</a:t>
            </a:r>
            <a:r>
              <a:rPr lang="ja-JP" altLang="en-US" sz="1200" dirty="0">
                <a:solidFill>
                  <a:schemeClr val="tx1"/>
                </a:solidFill>
              </a:rPr>
              <a:t>ネットゼロ課にもお問い合わせ下さい！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61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270</Words>
  <Application>Microsoft Office PowerPoint</Application>
  <PresentationFormat>ワイド画面</PresentationFormat>
  <Paragraphs>32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Tomisu Hayato</dc:creator>
  <cp:lastModifiedBy>Tomisu Hayato</cp:lastModifiedBy>
  <cp:revision>1</cp:revision>
  <dcterms:created xsi:type="dcterms:W3CDTF">2022-12-22T03:15:56Z</dcterms:created>
  <dcterms:modified xsi:type="dcterms:W3CDTF">2022-12-22T04:59:51Z</dcterms:modified>
</cp:coreProperties>
</file>