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62" r:id="rId4"/>
    <p:sldId id="260" r:id="rId5"/>
    <p:sldId id="259" r:id="rId6"/>
    <p:sldId id="264" r:id="rId7"/>
    <p:sldId id="265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1" autoAdjust="0"/>
    <p:restoredTop sz="94660"/>
  </p:normalViewPr>
  <p:slideViewPr>
    <p:cSldViewPr snapToGrid="0">
      <p:cViewPr varScale="1">
        <p:scale>
          <a:sx n="39" d="100"/>
          <a:sy n="39" d="100"/>
        </p:scale>
        <p:origin x="32" y="7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晃樹 森外" userId="4f54d2830b1f0cf9" providerId="LiveId" clId="{ACB0978C-4A31-4E0A-A4B5-7F34D26EB1E4}"/>
    <pc:docChg chg="delSld modSld">
      <pc:chgData name="晃樹 森外" userId="4f54d2830b1f0cf9" providerId="LiveId" clId="{ACB0978C-4A31-4E0A-A4B5-7F34D26EB1E4}" dt="2021-12-25T07:35:47.632" v="419" actId="20577"/>
      <pc:docMkLst>
        <pc:docMk/>
      </pc:docMkLst>
      <pc:sldChg chg="modSp mod">
        <pc:chgData name="晃樹 森外" userId="4f54d2830b1f0cf9" providerId="LiveId" clId="{ACB0978C-4A31-4E0A-A4B5-7F34D26EB1E4}" dt="2021-12-25T07:35:12.174" v="395" actId="20577"/>
        <pc:sldMkLst>
          <pc:docMk/>
          <pc:sldMk cId="745384825" sldId="257"/>
        </pc:sldMkLst>
        <pc:spChg chg="mod">
          <ac:chgData name="晃樹 森外" userId="4f54d2830b1f0cf9" providerId="LiveId" clId="{ACB0978C-4A31-4E0A-A4B5-7F34D26EB1E4}" dt="2021-12-25T07:35:12.174" v="395" actId="20577"/>
          <ac:spMkLst>
            <pc:docMk/>
            <pc:sldMk cId="745384825" sldId="257"/>
            <ac:spMk id="6" creationId="{AA155D87-9321-4036-B487-1409A187DCAF}"/>
          </ac:spMkLst>
        </pc:spChg>
        <pc:spChg chg="mod">
          <ac:chgData name="晃樹 森外" userId="4f54d2830b1f0cf9" providerId="LiveId" clId="{ACB0978C-4A31-4E0A-A4B5-7F34D26EB1E4}" dt="2021-12-19T11:08:15.872" v="377" actId="20577"/>
          <ac:spMkLst>
            <pc:docMk/>
            <pc:sldMk cId="745384825" sldId="257"/>
            <ac:spMk id="10" creationId="{5FDD5F51-37BB-47FF-8D01-CEBE1DB81584}"/>
          </ac:spMkLst>
        </pc:spChg>
        <pc:picChg chg="mod">
          <ac:chgData name="晃樹 森外" userId="4f54d2830b1f0cf9" providerId="LiveId" clId="{ACB0978C-4A31-4E0A-A4B5-7F34D26EB1E4}" dt="2021-12-19T11:07:29.377" v="247" actId="208"/>
          <ac:picMkLst>
            <pc:docMk/>
            <pc:sldMk cId="745384825" sldId="257"/>
            <ac:picMk id="3" creationId="{50646AF7-DFB6-42A8-8044-10CC02B2F4D7}"/>
          </ac:picMkLst>
        </pc:picChg>
        <pc:picChg chg="mod">
          <ac:chgData name="晃樹 森外" userId="4f54d2830b1f0cf9" providerId="LiveId" clId="{ACB0978C-4A31-4E0A-A4B5-7F34D26EB1E4}" dt="2021-12-19T11:07:20.724" v="246" actId="208"/>
          <ac:picMkLst>
            <pc:docMk/>
            <pc:sldMk cId="745384825" sldId="257"/>
            <ac:picMk id="5" creationId="{BAA3FADC-14F0-400A-906E-FD66C0EC1207}"/>
          </ac:picMkLst>
        </pc:picChg>
      </pc:sldChg>
      <pc:sldChg chg="modSp mod">
        <pc:chgData name="晃樹 森外" userId="4f54d2830b1f0cf9" providerId="LiveId" clId="{ACB0978C-4A31-4E0A-A4B5-7F34D26EB1E4}" dt="2021-12-25T07:35:38.047" v="411" actId="20577"/>
        <pc:sldMkLst>
          <pc:docMk/>
          <pc:sldMk cId="1671846186" sldId="259"/>
        </pc:sldMkLst>
        <pc:spChg chg="mod">
          <ac:chgData name="晃樹 森外" userId="4f54d2830b1f0cf9" providerId="LiveId" clId="{ACB0978C-4A31-4E0A-A4B5-7F34D26EB1E4}" dt="2021-12-25T07:35:38.047" v="411" actId="20577"/>
          <ac:spMkLst>
            <pc:docMk/>
            <pc:sldMk cId="1671846186" sldId="259"/>
            <ac:spMk id="8" creationId="{BCA942DB-D257-4267-92C2-D794C5E45863}"/>
          </ac:spMkLst>
        </pc:spChg>
      </pc:sldChg>
      <pc:sldChg chg="modSp mod">
        <pc:chgData name="晃樹 森外" userId="4f54d2830b1f0cf9" providerId="LiveId" clId="{ACB0978C-4A31-4E0A-A4B5-7F34D26EB1E4}" dt="2021-12-25T07:35:31.235" v="403" actId="20577"/>
        <pc:sldMkLst>
          <pc:docMk/>
          <pc:sldMk cId="3929987627" sldId="260"/>
        </pc:sldMkLst>
        <pc:spChg chg="mod">
          <ac:chgData name="晃樹 森外" userId="4f54d2830b1f0cf9" providerId="LiveId" clId="{ACB0978C-4A31-4E0A-A4B5-7F34D26EB1E4}" dt="2021-12-25T07:35:31.235" v="403" actId="20577"/>
          <ac:spMkLst>
            <pc:docMk/>
            <pc:sldMk cId="3929987627" sldId="260"/>
            <ac:spMk id="4" creationId="{01FED57B-B156-4936-8B7C-8D84861CDA10}"/>
          </ac:spMkLst>
        </pc:spChg>
      </pc:sldChg>
      <pc:sldChg chg="modSp mod">
        <pc:chgData name="晃樹 森外" userId="4f54d2830b1f0cf9" providerId="LiveId" clId="{ACB0978C-4A31-4E0A-A4B5-7F34D26EB1E4}" dt="2021-12-25T07:35:06.761" v="391" actId="20577"/>
        <pc:sldMkLst>
          <pc:docMk/>
          <pc:sldMk cId="928389169" sldId="261"/>
        </pc:sldMkLst>
        <pc:spChg chg="mod">
          <ac:chgData name="晃樹 森外" userId="4f54d2830b1f0cf9" providerId="LiveId" clId="{ACB0978C-4A31-4E0A-A4B5-7F34D26EB1E4}" dt="2021-12-25T07:35:06.761" v="391" actId="20577"/>
          <ac:spMkLst>
            <pc:docMk/>
            <pc:sldMk cId="928389169" sldId="261"/>
            <ac:spMk id="6" creationId="{AA155D87-9321-4036-B487-1409A187DCAF}"/>
          </ac:spMkLst>
        </pc:spChg>
      </pc:sldChg>
      <pc:sldChg chg="modSp mod">
        <pc:chgData name="晃樹 森外" userId="4f54d2830b1f0cf9" providerId="LiveId" clId="{ACB0978C-4A31-4E0A-A4B5-7F34D26EB1E4}" dt="2021-12-25T07:35:18.319" v="399" actId="20577"/>
        <pc:sldMkLst>
          <pc:docMk/>
          <pc:sldMk cId="533059218" sldId="262"/>
        </pc:sldMkLst>
        <pc:spChg chg="mod">
          <ac:chgData name="晃樹 森外" userId="4f54d2830b1f0cf9" providerId="LiveId" clId="{ACB0978C-4A31-4E0A-A4B5-7F34D26EB1E4}" dt="2021-12-25T07:35:18.319" v="399" actId="20577"/>
          <ac:spMkLst>
            <pc:docMk/>
            <pc:sldMk cId="533059218" sldId="262"/>
            <ac:spMk id="47" creationId="{6D3C0C83-DEBB-4817-8F88-AFA0EDBD8932}"/>
          </ac:spMkLst>
        </pc:spChg>
      </pc:sldChg>
      <pc:sldChg chg="addSp modSp del mod">
        <pc:chgData name="晃樹 森外" userId="4f54d2830b1f0cf9" providerId="LiveId" clId="{ACB0978C-4A31-4E0A-A4B5-7F34D26EB1E4}" dt="2021-12-25T07:34:56.891" v="378" actId="47"/>
        <pc:sldMkLst>
          <pc:docMk/>
          <pc:sldMk cId="1293333858" sldId="263"/>
        </pc:sldMkLst>
        <pc:spChg chg="add mod">
          <ac:chgData name="晃樹 森外" userId="4f54d2830b1f0cf9" providerId="LiveId" clId="{ACB0978C-4A31-4E0A-A4B5-7F34D26EB1E4}" dt="2021-12-19T11:07:00.949" v="245" actId="20577"/>
          <ac:spMkLst>
            <pc:docMk/>
            <pc:sldMk cId="1293333858" sldId="263"/>
            <ac:spMk id="13" creationId="{9C502180-CF54-4C37-BB97-3136E3E660FE}"/>
          </ac:spMkLst>
        </pc:spChg>
        <pc:picChg chg="add mod">
          <ac:chgData name="晃樹 森外" userId="4f54d2830b1f0cf9" providerId="LiveId" clId="{ACB0978C-4A31-4E0A-A4B5-7F34D26EB1E4}" dt="2021-12-19T11:05:33.778" v="3" actId="1076"/>
          <ac:picMkLst>
            <pc:docMk/>
            <pc:sldMk cId="1293333858" sldId="263"/>
            <ac:picMk id="3" creationId="{C44C370A-F41D-41B6-8F82-0D6C5372944E}"/>
          </ac:picMkLst>
        </pc:picChg>
      </pc:sldChg>
      <pc:sldChg chg="modSp mod">
        <pc:chgData name="晃樹 森外" userId="4f54d2830b1f0cf9" providerId="LiveId" clId="{ACB0978C-4A31-4E0A-A4B5-7F34D26EB1E4}" dt="2021-12-25T07:35:42.176" v="415" actId="20577"/>
        <pc:sldMkLst>
          <pc:docMk/>
          <pc:sldMk cId="1922812605" sldId="264"/>
        </pc:sldMkLst>
        <pc:spChg chg="mod">
          <ac:chgData name="晃樹 森外" userId="4f54d2830b1f0cf9" providerId="LiveId" clId="{ACB0978C-4A31-4E0A-A4B5-7F34D26EB1E4}" dt="2021-12-25T07:35:42.176" v="415" actId="20577"/>
          <ac:spMkLst>
            <pc:docMk/>
            <pc:sldMk cId="1922812605" sldId="264"/>
            <ac:spMk id="8" creationId="{BCA942DB-D257-4267-92C2-D794C5E45863}"/>
          </ac:spMkLst>
        </pc:spChg>
      </pc:sldChg>
      <pc:sldChg chg="modSp mod">
        <pc:chgData name="晃樹 森外" userId="4f54d2830b1f0cf9" providerId="LiveId" clId="{ACB0978C-4A31-4E0A-A4B5-7F34D26EB1E4}" dt="2021-12-25T07:35:47.632" v="419" actId="20577"/>
        <pc:sldMkLst>
          <pc:docMk/>
          <pc:sldMk cId="1471543008" sldId="265"/>
        </pc:sldMkLst>
        <pc:spChg chg="mod">
          <ac:chgData name="晃樹 森外" userId="4f54d2830b1f0cf9" providerId="LiveId" clId="{ACB0978C-4A31-4E0A-A4B5-7F34D26EB1E4}" dt="2021-12-25T07:35:47.632" v="419" actId="20577"/>
          <ac:spMkLst>
            <pc:docMk/>
            <pc:sldMk cId="1471543008" sldId="265"/>
            <ac:spMk id="8" creationId="{BCA942DB-D257-4267-92C2-D794C5E4586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F79938-7CDE-4C58-8A89-14DBEFD55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B6F36F-A10C-4142-8B63-2165806F29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FD807E-075D-4A73-A144-D00ECACE0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8D3A4E-F688-4906-ADE9-764783892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2EAF6B-0761-4AB9-8508-77AF41BD1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33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DE900C-6106-4AA1-92CC-B727C7409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EBC4CB7-F416-42B8-9723-FF48FE02F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A703CE-B0DC-492D-ACB8-9AF2234F1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32DAF7-B03E-4265-B34A-3F910AC4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1B1385-4DA8-472F-A1BA-BE465125E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20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16FA4A0-A82A-497E-9DB0-5BC68C387E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3684ABB-C8C4-406B-BA74-97338923E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5689BE-D672-45AE-866F-B0D7203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0A896B-D456-4FCD-9657-74D42EB49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28080F-72BE-46F3-A335-8CB9FDD6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139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1EB12F-61FF-4064-AE21-519F3A981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A39A2C-9B0C-4568-8177-6200FA839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6135F1-CD99-422E-8C39-6ABE568BD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977F23-2710-48CE-97E9-F84662AE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68372E-F4AD-433F-84CE-B7B919BB2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30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B4434D-B329-4FAE-9BEB-6536673D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79DFF8-585F-44FC-AB60-E5ADD53E5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304042-156F-45C7-B4FE-B917ABC30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0E7B06-352C-41C4-B854-50D75B412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63AE36-AA31-4D37-812F-6BE0875E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56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D350B-F307-4F5C-AA91-29E82E78C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E124269-B08E-4969-983A-F53A3A97A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485549-2D7A-4341-B8F7-A60977D9D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6FA3C6-25B6-4B76-B8AB-B68340CC2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9390BC6-4034-434D-9578-064AEB6F5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DE9114C-D194-422E-A2F6-122EF8C0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49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AD31DA-0959-4A04-A221-DC51534C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F6B6F3-BD82-417D-8A68-0602090E4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AE1942C-13E7-41DC-936C-93A149747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A1AA44-16C0-4C54-BB8B-3C80E6154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D586FD9-8252-4889-9626-392DB6092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1CAAE0-C517-4DBB-8B5D-360479C3D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D2C8AAD-AC2A-4F11-8F2E-0DBA5E6CE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2B9AED4-4F1B-4151-A32C-820C39B5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50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EABB1D-2D33-4156-AE77-B6070A16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AFBFAB-E000-42C6-B89F-55B5F4E68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9C32B30-C4A6-4F75-96F9-1BCE116B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8E94AA2-89C1-4726-BECF-51A11B524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50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82A65CA-81A4-44DE-AE35-0B5132A20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AEF15EF-160F-4619-AA5B-04BBA42F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4FFCE0-711E-47BC-A7E6-A8F9DA7E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36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1DD6E6-CFCB-440F-A0ED-C83AFEB80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119198-5D4F-410B-9013-1C2DB1333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C694211-2AAD-4EDB-9258-D7DC9842C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0C69D06-0827-4EF4-BB86-1DE3D4F57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3AB30F9-6E62-4BC5-8056-7F6ED0A17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6285A0-525C-4730-9F51-73B254DDA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26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4D3216-F2D6-4587-B5FF-D5D00AFC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E6993E4-E613-48DF-984A-9A81D0DFBE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3C59237-EDAC-4741-9656-29CDEC338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921668-F0BC-4A8E-8D5D-E87B3B33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329029-23B0-4579-94CC-989E7BD1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1EB9C3-2262-44EC-9E48-CCD3B7C42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499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48FB7D9-8B2A-4448-9FA7-5935AC93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C85099-0943-4AD7-AF98-1EB1EE5E5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20CF1C-B4E9-4551-A256-92726818D5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C06CB-BCFF-42AD-923C-6004A269FD81}" type="datetimeFigureOut">
              <a:rPr kumimoji="1" lang="ja-JP" altLang="en-US" smtClean="0"/>
              <a:t>2021/12/25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A36449-E513-454D-B49B-8966E16C27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6D1C51-0A62-4EB0-911F-FCEDDC9EC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026FC-141F-40F9-8099-B2672659B2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82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noteca.co.jp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koukyu-wine-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155D87-9321-4036-B487-1409A187DCAF}"/>
              </a:ext>
            </a:extLst>
          </p:cNvPr>
          <p:cNvSpPr txBox="1"/>
          <p:nvPr/>
        </p:nvSpPr>
        <p:spPr>
          <a:xfrm>
            <a:off x="1740022" y="2767280"/>
            <a:ext cx="8389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⑤トップページ：モバイル画面の</a:t>
            </a:r>
            <a:r>
              <a:rPr lang="en-US" altLang="ja-JP" sz="2000" dirty="0"/>
              <a:t>MV</a:t>
            </a:r>
            <a:r>
              <a:rPr lang="ja-JP" altLang="en-US" sz="2000" dirty="0"/>
              <a:t>のサイズを拡大</a:t>
            </a:r>
            <a:endParaRPr kumimoji="1" lang="ja-JP" altLang="en-US" sz="2000" dirty="0"/>
          </a:p>
          <a:p>
            <a:r>
              <a:rPr lang="ja-JP" altLang="en-US" sz="2000" dirty="0"/>
              <a:t>⑥トップページ：商品・</a:t>
            </a:r>
            <a:r>
              <a:rPr lang="en-US" altLang="ja-JP" sz="2000" dirty="0"/>
              <a:t>Topics</a:t>
            </a:r>
            <a:r>
              <a:rPr lang="ja-JP" altLang="en-US" sz="2000" dirty="0"/>
              <a:t>をカルーセル表示</a:t>
            </a:r>
            <a:endParaRPr kumimoji="1" lang="ja-JP" altLang="en-US" sz="2000" dirty="0"/>
          </a:p>
          <a:p>
            <a:r>
              <a:rPr lang="ja-JP" altLang="en-US" sz="2000" dirty="0"/>
              <a:t>⑦</a:t>
            </a:r>
            <a:r>
              <a:rPr kumimoji="1" lang="ja-JP" altLang="en-US" sz="2000" dirty="0"/>
              <a:t>トップページ：コンテンツ</a:t>
            </a:r>
            <a:r>
              <a:rPr kumimoji="1" lang="en-US" altLang="ja-JP" sz="2000" dirty="0"/>
              <a:t>(</a:t>
            </a:r>
            <a:r>
              <a:rPr kumimoji="1" lang="ja-JP" altLang="en-US" sz="2000" dirty="0"/>
              <a:t>シチュエーションおすすめワイン</a:t>
            </a:r>
            <a:r>
              <a:rPr kumimoji="1" lang="en-US" altLang="ja-JP" sz="2000" dirty="0"/>
              <a:t>)</a:t>
            </a:r>
            <a:r>
              <a:rPr lang="ja-JP" altLang="en-US" sz="2000" dirty="0"/>
              <a:t>の</a:t>
            </a:r>
            <a:r>
              <a:rPr kumimoji="1" lang="ja-JP" altLang="en-US" sz="2000" dirty="0"/>
              <a:t>作成</a:t>
            </a:r>
          </a:p>
        </p:txBody>
      </p:sp>
    </p:spTree>
    <p:extLst>
      <p:ext uri="{BB962C8B-B14F-4D97-AF65-F5344CB8AC3E}">
        <p14:creationId xmlns:p14="http://schemas.microsoft.com/office/powerpoint/2010/main" val="92838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0646AF7-DFB6-42A8-8044-10CC02B2F4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9374" y="1320467"/>
            <a:ext cx="3306166" cy="52052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AA3FADC-14F0-400A-906E-FD66C0EC1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4830" y="1298624"/>
            <a:ext cx="3175152" cy="52489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155D87-9321-4036-B487-1409A187DCAF}"/>
              </a:ext>
            </a:extLst>
          </p:cNvPr>
          <p:cNvSpPr txBox="1"/>
          <p:nvPr/>
        </p:nvSpPr>
        <p:spPr>
          <a:xfrm>
            <a:off x="497148" y="165433"/>
            <a:ext cx="661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⑤トップページ</a:t>
            </a:r>
            <a:r>
              <a:rPr lang="en-US" altLang="ja-JP" sz="2000" dirty="0"/>
              <a:t>‐</a:t>
            </a:r>
            <a:r>
              <a:rPr lang="ja-JP" altLang="en-US" sz="2000" dirty="0"/>
              <a:t>モバイル画面の</a:t>
            </a:r>
            <a:r>
              <a:rPr lang="en-US" altLang="ja-JP" sz="2000" dirty="0"/>
              <a:t>MV</a:t>
            </a:r>
            <a:r>
              <a:rPr lang="ja-JP" altLang="en-US" sz="2000" dirty="0"/>
              <a:t>のサイズを拡大</a:t>
            </a:r>
            <a:endParaRPr kumimoji="1" lang="ja-JP" altLang="en-US" sz="2000" dirty="0"/>
          </a:p>
        </p:txBody>
      </p:sp>
      <p:sp>
        <p:nvSpPr>
          <p:cNvPr id="7" name="矢印: 山形 6">
            <a:extLst>
              <a:ext uri="{FF2B5EF4-FFF2-40B4-BE49-F238E27FC236}">
                <a16:creationId xmlns:a16="http://schemas.microsoft.com/office/drawing/2014/main" id="{C116C37E-9425-4162-92D9-6091C6362E12}"/>
              </a:ext>
            </a:extLst>
          </p:cNvPr>
          <p:cNvSpPr/>
          <p:nvPr/>
        </p:nvSpPr>
        <p:spPr>
          <a:xfrm>
            <a:off x="5900286" y="3274454"/>
            <a:ext cx="731520" cy="110931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4507FF-5AA2-4925-920F-21E83AF2C6B8}"/>
              </a:ext>
            </a:extLst>
          </p:cNvPr>
          <p:cNvSpPr/>
          <p:nvPr/>
        </p:nvSpPr>
        <p:spPr>
          <a:xfrm>
            <a:off x="1684830" y="2450291"/>
            <a:ext cx="3175152" cy="13788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6C8EE5-7754-47B4-996F-678CEFF7A12F}"/>
              </a:ext>
            </a:extLst>
          </p:cNvPr>
          <p:cNvSpPr/>
          <p:nvPr/>
        </p:nvSpPr>
        <p:spPr>
          <a:xfrm>
            <a:off x="7209321" y="2238535"/>
            <a:ext cx="3522847" cy="30897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DD5F51-37BB-47FF-8D01-CEBE1DB81584}"/>
              </a:ext>
            </a:extLst>
          </p:cNvPr>
          <p:cNvSpPr txBox="1"/>
          <p:nvPr/>
        </p:nvSpPr>
        <p:spPr>
          <a:xfrm>
            <a:off x="851677" y="642433"/>
            <a:ext cx="81190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00" dirty="0"/>
              <a:t>モバイル上のトップページの</a:t>
            </a:r>
            <a:r>
              <a:rPr lang="en-US" altLang="ja-JP" sz="1500" dirty="0"/>
              <a:t>MV</a:t>
            </a:r>
            <a:r>
              <a:rPr lang="ja-JP" altLang="en-US" sz="1500" dirty="0"/>
              <a:t>サイズの拡大をお願いいたします。</a:t>
            </a:r>
            <a:endParaRPr lang="en-US" altLang="ja-JP" sz="1500" dirty="0"/>
          </a:p>
          <a:p>
            <a:r>
              <a:rPr lang="ja-JP" altLang="en-US" sz="1500" dirty="0"/>
              <a:t>→</a:t>
            </a:r>
            <a:r>
              <a:rPr lang="ja-JP" altLang="en-US" sz="1500" dirty="0">
                <a:solidFill>
                  <a:srgbClr val="FF0000"/>
                </a:solidFill>
              </a:rPr>
              <a:t>サイズ変更が必要なバナーがあればお知らせください。</a:t>
            </a:r>
            <a:endParaRPr kumimoji="1" lang="ja-JP" altLang="en-US" sz="1500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BEA7BF6-0739-4AFC-B3C8-B6C0CA3A864E}"/>
              </a:ext>
            </a:extLst>
          </p:cNvPr>
          <p:cNvSpPr txBox="1"/>
          <p:nvPr/>
        </p:nvSpPr>
        <p:spPr>
          <a:xfrm>
            <a:off x="7339374" y="1034849"/>
            <a:ext cx="37585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500" dirty="0"/>
              <a:t>ENOTECA</a:t>
            </a:r>
            <a:r>
              <a:rPr kumimoji="1" lang="ja-JP" altLang="en-US" sz="1500" dirty="0"/>
              <a:t>：</a:t>
            </a:r>
            <a:r>
              <a:rPr kumimoji="1" lang="en-US" altLang="ja-JP" sz="1500" dirty="0">
                <a:hlinkClick r:id="rId4"/>
              </a:rPr>
              <a:t>https://www.enoteca.co.jp/</a:t>
            </a:r>
            <a:endParaRPr kumimoji="1" lang="ja-JP" altLang="en-US" sz="1500" dirty="0"/>
          </a:p>
        </p:txBody>
      </p:sp>
    </p:spTree>
    <p:extLst>
      <p:ext uri="{BB962C8B-B14F-4D97-AF65-F5344CB8AC3E}">
        <p14:creationId xmlns:p14="http://schemas.microsoft.com/office/powerpoint/2010/main" val="74538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9E965A7-1583-4B14-A338-493144821DC8}"/>
              </a:ext>
            </a:extLst>
          </p:cNvPr>
          <p:cNvSpPr txBox="1"/>
          <p:nvPr/>
        </p:nvSpPr>
        <p:spPr>
          <a:xfrm>
            <a:off x="4999592" y="948718"/>
            <a:ext cx="6147837" cy="32778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■改修概要</a:t>
            </a:r>
            <a:endParaRPr lang="en-US" altLang="ja-JP" sz="1500" dirty="0"/>
          </a:p>
          <a:p>
            <a:r>
              <a:rPr lang="en-US" altLang="ja-JP" sz="1500" dirty="0"/>
              <a:t>Top</a:t>
            </a:r>
            <a:r>
              <a:rPr lang="ja-JP" altLang="en-US" sz="1500" dirty="0"/>
              <a:t>ページ（</a:t>
            </a:r>
            <a:r>
              <a:rPr lang="en-US" altLang="ja-JP" sz="1500" dirty="0"/>
              <a:t>https://koukyu-wine-senmonten.jp/</a:t>
            </a:r>
            <a:r>
              <a:rPr lang="ja-JP" altLang="en-US" sz="1500" dirty="0"/>
              <a:t>）の</a:t>
            </a:r>
            <a:endParaRPr lang="en-US" altLang="ja-JP" sz="1500" dirty="0"/>
          </a:p>
          <a:p>
            <a:r>
              <a:rPr kumimoji="1" lang="en-US" altLang="ja-JP" sz="1500" dirty="0"/>
              <a:t>Topics</a:t>
            </a:r>
            <a:r>
              <a:rPr kumimoji="1" lang="ja-JP" altLang="en-US" sz="1500" dirty="0"/>
              <a:t>と商品をカルーセルにし、テーマごとにワインを見れるかつ</a:t>
            </a:r>
            <a:endParaRPr kumimoji="1" lang="en-US" altLang="ja-JP" sz="1500" dirty="0"/>
          </a:p>
          <a:p>
            <a:r>
              <a:rPr kumimoji="1" lang="ja-JP" altLang="en-US" sz="1500" dirty="0"/>
              <a:t>スクロールの負担を減らしユーザービリティを高める</a:t>
            </a:r>
            <a:endParaRPr kumimoji="1" lang="en-US" altLang="ja-JP" sz="1500" dirty="0"/>
          </a:p>
          <a:p>
            <a:endParaRPr kumimoji="1" lang="en-US" altLang="ja-JP" sz="1500" dirty="0"/>
          </a:p>
          <a:p>
            <a:endParaRPr lang="en-US" altLang="ja-JP" sz="1500" dirty="0"/>
          </a:p>
          <a:p>
            <a:r>
              <a:rPr kumimoji="1" lang="ja-JP" altLang="en-US" sz="1500" dirty="0"/>
              <a:t>■カルーセルにするテーマ（カルーセル内の</a:t>
            </a:r>
            <a:r>
              <a:rPr lang="ja-JP" altLang="en-US" sz="1500" dirty="0"/>
              <a:t>バナー数</a:t>
            </a:r>
            <a:r>
              <a:rPr kumimoji="1" lang="ja-JP" altLang="en-US" sz="1500" dirty="0"/>
              <a:t>）：</a:t>
            </a:r>
            <a:endParaRPr kumimoji="1" lang="en-US" altLang="ja-JP" sz="1500" dirty="0"/>
          </a:p>
          <a:p>
            <a:r>
              <a:rPr kumimoji="1" lang="ja-JP" altLang="en-US" sz="1500" dirty="0"/>
              <a:t>・</a:t>
            </a:r>
            <a:r>
              <a:rPr kumimoji="1" lang="en-US" altLang="ja-JP" sz="1500" dirty="0"/>
              <a:t>Topics</a:t>
            </a:r>
            <a:r>
              <a:rPr kumimoji="1" lang="ja-JP" altLang="en-US" sz="1500" dirty="0"/>
              <a:t>（</a:t>
            </a:r>
            <a:r>
              <a:rPr kumimoji="1" lang="en-US" altLang="ja-JP" sz="1500" dirty="0"/>
              <a:t>5</a:t>
            </a:r>
            <a:r>
              <a:rPr kumimoji="1" lang="ja-JP" altLang="en-US" sz="1500" dirty="0"/>
              <a:t>枚：今ある</a:t>
            </a:r>
            <a:r>
              <a:rPr kumimoji="1" lang="en-US" altLang="ja-JP" sz="1500" dirty="0"/>
              <a:t>Topics</a:t>
            </a:r>
            <a:r>
              <a:rPr kumimoji="1" lang="ja-JP" altLang="en-US" sz="1500" dirty="0"/>
              <a:t>をカルーセル化）</a:t>
            </a:r>
            <a:endParaRPr kumimoji="1" lang="en-US" altLang="ja-JP" sz="1500" dirty="0"/>
          </a:p>
          <a:p>
            <a:r>
              <a:rPr lang="ja-JP" altLang="en-US" sz="1500" dirty="0"/>
              <a:t>・新着ワイン（現状のまま）</a:t>
            </a:r>
            <a:endParaRPr lang="en-US" altLang="ja-JP" sz="1500" dirty="0"/>
          </a:p>
          <a:p>
            <a:r>
              <a:rPr kumimoji="1" lang="ja-JP" altLang="en-US" sz="1500" dirty="0"/>
              <a:t>・季節のおすすめワイン（</a:t>
            </a:r>
            <a:r>
              <a:rPr kumimoji="1" lang="en-US" altLang="ja-JP" sz="1500" dirty="0">
                <a:solidFill>
                  <a:srgbClr val="FF0000"/>
                </a:solidFill>
              </a:rPr>
              <a:t>※</a:t>
            </a:r>
            <a:r>
              <a:rPr kumimoji="1" lang="en-US" altLang="ja-JP" sz="1500" dirty="0"/>
              <a:t>6</a:t>
            </a:r>
            <a:r>
              <a:rPr kumimoji="1" lang="ja-JP" altLang="en-US" sz="1500" dirty="0"/>
              <a:t>枚）</a:t>
            </a:r>
            <a:endParaRPr kumimoji="1" lang="en-US" altLang="ja-JP" sz="1500" dirty="0"/>
          </a:p>
          <a:p>
            <a:r>
              <a:rPr kumimoji="1" lang="ja-JP" altLang="en-US" sz="1500" dirty="0"/>
              <a:t>・キャンペーン（送料無料）商品（</a:t>
            </a:r>
            <a:r>
              <a:rPr lang="en-US" altLang="ja-JP" sz="1500" dirty="0"/>
              <a:t>6</a:t>
            </a:r>
            <a:r>
              <a:rPr lang="ja-JP" altLang="en-US" sz="1500" dirty="0"/>
              <a:t>枚</a:t>
            </a:r>
            <a:r>
              <a:rPr kumimoji="1" lang="ja-JP" altLang="en-US" sz="1500" dirty="0"/>
              <a:t>）</a:t>
            </a:r>
            <a:endParaRPr kumimoji="1" lang="en-US" altLang="ja-JP" sz="1500" dirty="0"/>
          </a:p>
          <a:p>
            <a:r>
              <a:rPr kumimoji="1" lang="ja-JP" altLang="en-US" sz="1500" dirty="0"/>
              <a:t>・</a:t>
            </a:r>
            <a:r>
              <a:rPr lang="ja-JP" altLang="en-US" sz="1500" dirty="0"/>
              <a:t>人気商品（</a:t>
            </a:r>
            <a:r>
              <a:rPr lang="en-US" altLang="ja-JP" sz="1500" dirty="0">
                <a:solidFill>
                  <a:srgbClr val="FF0000"/>
                </a:solidFill>
              </a:rPr>
              <a:t>※</a:t>
            </a:r>
            <a:r>
              <a:rPr lang="en-US" altLang="ja-JP" sz="1500" dirty="0"/>
              <a:t>6</a:t>
            </a:r>
            <a:r>
              <a:rPr lang="ja-JP" altLang="en-US" sz="1500" dirty="0"/>
              <a:t>枚）</a:t>
            </a:r>
            <a:endParaRPr lang="en-US" altLang="ja-JP" sz="1500" dirty="0"/>
          </a:p>
          <a:p>
            <a:endParaRPr kumimoji="1" lang="en-US" altLang="ja-JP" sz="1200" dirty="0"/>
          </a:p>
          <a:p>
            <a:r>
              <a:rPr kumimoji="1" lang="en-US" altLang="ja-JP" sz="1500" dirty="0">
                <a:solidFill>
                  <a:srgbClr val="FF0000"/>
                </a:solidFill>
              </a:rPr>
              <a:t>※</a:t>
            </a:r>
            <a:r>
              <a:rPr kumimoji="1" lang="ja-JP" altLang="en-US" sz="1500" dirty="0"/>
              <a:t>掲載したい商品をピックアップしスプシにまとめてお渡しします。</a:t>
            </a:r>
            <a:endParaRPr kumimoji="1" lang="en-US" altLang="ja-JP" sz="1500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BA3761-2571-4181-A9FF-32D20381739D}"/>
              </a:ext>
            </a:extLst>
          </p:cNvPr>
          <p:cNvSpPr/>
          <p:nvPr/>
        </p:nvSpPr>
        <p:spPr>
          <a:xfrm>
            <a:off x="330449" y="924025"/>
            <a:ext cx="4622043" cy="55477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70D0625D-887E-4643-B63C-3B6D57846A28}"/>
              </a:ext>
            </a:extLst>
          </p:cNvPr>
          <p:cNvCxnSpPr/>
          <p:nvPr/>
        </p:nvCxnSpPr>
        <p:spPr>
          <a:xfrm>
            <a:off x="330449" y="2912082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8D53019A-8F44-4660-80D9-A3B8491A2D9D}"/>
              </a:ext>
            </a:extLst>
          </p:cNvPr>
          <p:cNvCxnSpPr/>
          <p:nvPr/>
        </p:nvCxnSpPr>
        <p:spPr>
          <a:xfrm>
            <a:off x="308008" y="3869140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034A42E-8530-4129-9634-5C634C17384E}"/>
              </a:ext>
            </a:extLst>
          </p:cNvPr>
          <p:cNvCxnSpPr/>
          <p:nvPr/>
        </p:nvCxnSpPr>
        <p:spPr>
          <a:xfrm>
            <a:off x="308008" y="4723301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A774183-6BCD-4AC7-82BC-5C4FE8D554B8}"/>
              </a:ext>
            </a:extLst>
          </p:cNvPr>
          <p:cNvSpPr txBox="1"/>
          <p:nvPr/>
        </p:nvSpPr>
        <p:spPr>
          <a:xfrm>
            <a:off x="2104504" y="2325694"/>
            <a:ext cx="1029051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Topics</a:t>
            </a:r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E6EC574-E863-49CA-BAC6-1C793A8E5AD7}"/>
              </a:ext>
            </a:extLst>
          </p:cNvPr>
          <p:cNvSpPr txBox="1"/>
          <p:nvPr/>
        </p:nvSpPr>
        <p:spPr>
          <a:xfrm>
            <a:off x="1337510" y="4107396"/>
            <a:ext cx="2588276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季節のおすすめワイン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F559998-BF58-4D67-B6A1-A975E9F1AA44}"/>
              </a:ext>
            </a:extLst>
          </p:cNvPr>
          <p:cNvSpPr txBox="1"/>
          <p:nvPr/>
        </p:nvSpPr>
        <p:spPr>
          <a:xfrm>
            <a:off x="2009286" y="5822675"/>
            <a:ext cx="1244724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人気商品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39DEAF0-D8BC-403D-B44E-D1B4A087CCBD}"/>
              </a:ext>
            </a:extLst>
          </p:cNvPr>
          <p:cNvSpPr txBox="1"/>
          <p:nvPr/>
        </p:nvSpPr>
        <p:spPr>
          <a:xfrm>
            <a:off x="2045676" y="3219394"/>
            <a:ext cx="1146707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新着商品</a:t>
            </a:r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AF75BF6-FCC5-4B0B-AAA8-6FFB4549512D}"/>
              </a:ext>
            </a:extLst>
          </p:cNvPr>
          <p:cNvSpPr txBox="1"/>
          <p:nvPr/>
        </p:nvSpPr>
        <p:spPr>
          <a:xfrm>
            <a:off x="3988929" y="4723301"/>
            <a:ext cx="950941" cy="242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もっと見る</a:t>
            </a:r>
            <a:endParaRPr kumimoji="1" lang="ja-JP" altLang="en-US" sz="11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6CC8574-9FA8-49DF-9B10-C804BDAF0949}"/>
              </a:ext>
            </a:extLst>
          </p:cNvPr>
          <p:cNvSpPr txBox="1"/>
          <p:nvPr/>
        </p:nvSpPr>
        <p:spPr>
          <a:xfrm>
            <a:off x="3979110" y="5587250"/>
            <a:ext cx="950941" cy="242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もっと見る</a:t>
            </a:r>
            <a:endParaRPr kumimoji="1" lang="ja-JP" altLang="en-US" sz="1100" dirty="0"/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A064BAB-91CC-42CF-9323-838B00E53FDF}"/>
              </a:ext>
            </a:extLst>
          </p:cNvPr>
          <p:cNvCxnSpPr/>
          <p:nvPr/>
        </p:nvCxnSpPr>
        <p:spPr>
          <a:xfrm>
            <a:off x="320630" y="5580116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8A081A0-E391-4351-919D-CD4E907BF483}"/>
              </a:ext>
            </a:extLst>
          </p:cNvPr>
          <p:cNvSpPr txBox="1"/>
          <p:nvPr/>
        </p:nvSpPr>
        <p:spPr>
          <a:xfrm>
            <a:off x="1554418" y="4945184"/>
            <a:ext cx="2174104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キャンペーン商品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0E828C6-1765-4EDE-8674-35F6CD9BDAA4}"/>
              </a:ext>
            </a:extLst>
          </p:cNvPr>
          <p:cNvSpPr txBox="1"/>
          <p:nvPr/>
        </p:nvSpPr>
        <p:spPr>
          <a:xfrm>
            <a:off x="5242787" y="4709033"/>
            <a:ext cx="6062032" cy="256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「セット商品一覧（</a:t>
            </a:r>
            <a:r>
              <a:rPr lang="en-US" altLang="ja-JP" sz="1200" dirty="0">
                <a:hlinkClick r:id="rId2"/>
              </a:rPr>
              <a:t>https://koukyu-wine-</a:t>
            </a:r>
            <a:r>
              <a:rPr lang="en-US" altLang="ja-JP" sz="1200" dirty="0"/>
              <a:t>senmonten.jp/category/item/set/</a:t>
            </a:r>
            <a:r>
              <a:rPr lang="ja-JP" altLang="en-US" sz="1200" dirty="0"/>
              <a:t>）」へ</a:t>
            </a:r>
            <a:endParaRPr kumimoji="1" lang="en-US" altLang="ja-JP" sz="12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7F512B4-E3EC-41ED-924F-698419424B67}"/>
              </a:ext>
            </a:extLst>
          </p:cNvPr>
          <p:cNvSpPr txBox="1"/>
          <p:nvPr/>
        </p:nvSpPr>
        <p:spPr>
          <a:xfrm>
            <a:off x="5260266" y="5580116"/>
            <a:ext cx="61863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「もっと見る」で「人気商品一覧」ページへ（ページの新設をお願いいたします。）</a:t>
            </a:r>
            <a:endParaRPr kumimoji="1" lang="en-US" altLang="ja-JP" sz="1200" dirty="0"/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774400D4-52E5-4E9D-8A98-E7B98ABAE54D}"/>
              </a:ext>
            </a:extLst>
          </p:cNvPr>
          <p:cNvCxnSpPr>
            <a:cxnSpLocks/>
            <a:stCxn id="23" idx="3"/>
            <a:endCxn id="28" idx="1"/>
          </p:cNvCxnSpPr>
          <p:nvPr/>
        </p:nvCxnSpPr>
        <p:spPr>
          <a:xfrm flipV="1">
            <a:off x="4939870" y="4837446"/>
            <a:ext cx="302916" cy="71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609AAB8C-DD77-4F7A-B43B-B1C9777F8ACC}"/>
              </a:ext>
            </a:extLst>
          </p:cNvPr>
          <p:cNvCxnSpPr>
            <a:cxnSpLocks/>
            <a:stCxn id="24" idx="3"/>
            <a:endCxn id="29" idx="1"/>
          </p:cNvCxnSpPr>
          <p:nvPr/>
        </p:nvCxnSpPr>
        <p:spPr>
          <a:xfrm>
            <a:off x="4930051" y="5708529"/>
            <a:ext cx="330215" cy="100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8A15CDEF-28C7-4BF9-AA48-93A8901A3C41}"/>
              </a:ext>
            </a:extLst>
          </p:cNvPr>
          <p:cNvCxnSpPr/>
          <p:nvPr/>
        </p:nvCxnSpPr>
        <p:spPr>
          <a:xfrm>
            <a:off x="330449" y="2036013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684B05B-F5CF-459D-B142-3583284F207C}"/>
              </a:ext>
            </a:extLst>
          </p:cNvPr>
          <p:cNvSpPr txBox="1"/>
          <p:nvPr/>
        </p:nvSpPr>
        <p:spPr>
          <a:xfrm>
            <a:off x="2330142" y="1398217"/>
            <a:ext cx="622655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MV</a:t>
            </a:r>
            <a:endParaRPr kumimoji="1" lang="ja-JP" altLang="en-US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D3C0C83-DEBB-4817-8F88-AFA0EDBD8932}"/>
              </a:ext>
            </a:extLst>
          </p:cNvPr>
          <p:cNvSpPr txBox="1"/>
          <p:nvPr/>
        </p:nvSpPr>
        <p:spPr>
          <a:xfrm>
            <a:off x="497148" y="165433"/>
            <a:ext cx="6125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⑥トップページ</a:t>
            </a:r>
            <a:r>
              <a:rPr lang="en-US" altLang="ja-JP" sz="2000" dirty="0"/>
              <a:t>‐</a:t>
            </a:r>
            <a:r>
              <a:rPr lang="ja-JP" altLang="en-US" sz="2000" dirty="0"/>
              <a:t>商品のカルーセル表示</a:t>
            </a:r>
            <a:endParaRPr kumimoji="1" lang="ja-JP" altLang="en-US" sz="20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0C4FCB3-A6B2-411C-BD88-12DB47F3D791}"/>
              </a:ext>
            </a:extLst>
          </p:cNvPr>
          <p:cNvSpPr txBox="1"/>
          <p:nvPr/>
        </p:nvSpPr>
        <p:spPr>
          <a:xfrm>
            <a:off x="349454" y="917373"/>
            <a:ext cx="278410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dirty="0"/>
              <a:t>カルーセルの配置イメージ</a:t>
            </a:r>
          </a:p>
        </p:txBody>
      </p:sp>
    </p:spTree>
    <p:extLst>
      <p:ext uri="{BB962C8B-B14F-4D97-AF65-F5344CB8AC3E}">
        <p14:creationId xmlns:p14="http://schemas.microsoft.com/office/powerpoint/2010/main" val="533059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9E965A7-1583-4B14-A338-493144821DC8}"/>
              </a:ext>
            </a:extLst>
          </p:cNvPr>
          <p:cNvSpPr txBox="1"/>
          <p:nvPr/>
        </p:nvSpPr>
        <p:spPr>
          <a:xfrm>
            <a:off x="1344798" y="132891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モバイル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1FED57B-B156-4936-8B7C-8D84861CDA10}"/>
              </a:ext>
            </a:extLst>
          </p:cNvPr>
          <p:cNvSpPr txBox="1"/>
          <p:nvPr/>
        </p:nvSpPr>
        <p:spPr>
          <a:xfrm>
            <a:off x="497148" y="165433"/>
            <a:ext cx="7655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⑥トップページ</a:t>
            </a:r>
            <a:r>
              <a:rPr lang="en-US" altLang="ja-JP" sz="2000" dirty="0"/>
              <a:t>‐</a:t>
            </a:r>
            <a:r>
              <a:rPr lang="ja-JP" altLang="en-US" sz="2000" dirty="0"/>
              <a:t>カルーセルのサイズイメージ</a:t>
            </a:r>
            <a:endParaRPr kumimoji="1" lang="ja-JP" altLang="en-US" sz="20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A909014-F918-47F2-ABC1-343F236F7C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98" y="1698247"/>
            <a:ext cx="2812894" cy="479460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D793D6A-28F4-47C0-9729-8A248A8403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402"/>
          <a:stretch/>
        </p:blipFill>
        <p:spPr>
          <a:xfrm>
            <a:off x="6024054" y="2067579"/>
            <a:ext cx="5387297" cy="394023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5A77EA8-6AD1-41B0-9652-F3C76417DF96}"/>
              </a:ext>
            </a:extLst>
          </p:cNvPr>
          <p:cNvSpPr txBox="1"/>
          <p:nvPr/>
        </p:nvSpPr>
        <p:spPr>
          <a:xfrm>
            <a:off x="6024054" y="1698247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PC</a:t>
            </a:r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6C5E31-DBDE-4427-B73B-A2F6896554FD}"/>
              </a:ext>
            </a:extLst>
          </p:cNvPr>
          <p:cNvSpPr/>
          <p:nvPr/>
        </p:nvSpPr>
        <p:spPr>
          <a:xfrm>
            <a:off x="1519210" y="3257601"/>
            <a:ext cx="1232034" cy="1133375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F1D8173-2EF8-4603-B594-1573CD6A64AC}"/>
              </a:ext>
            </a:extLst>
          </p:cNvPr>
          <p:cNvSpPr/>
          <p:nvPr/>
        </p:nvSpPr>
        <p:spPr>
          <a:xfrm>
            <a:off x="2833491" y="3257601"/>
            <a:ext cx="1232034" cy="1133375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D69267D-ECE5-4118-BC8C-EFA26118404C}"/>
              </a:ext>
            </a:extLst>
          </p:cNvPr>
          <p:cNvSpPr txBox="1"/>
          <p:nvPr/>
        </p:nvSpPr>
        <p:spPr>
          <a:xfrm>
            <a:off x="777265" y="669615"/>
            <a:ext cx="6495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モバイル：正方形のバナー</a:t>
            </a:r>
            <a:r>
              <a:rPr lang="en-US" altLang="ja-JP" dirty="0"/>
              <a:t>2</a:t>
            </a:r>
            <a:r>
              <a:rPr lang="ja-JP" altLang="en-US" dirty="0"/>
              <a:t>枚を幅いっぱいに表示</a:t>
            </a:r>
            <a:endParaRPr lang="en-US" altLang="ja-JP" dirty="0"/>
          </a:p>
          <a:p>
            <a:r>
              <a:rPr kumimoji="1" lang="en-US" altLang="ja-JP" dirty="0"/>
              <a:t>PC</a:t>
            </a:r>
            <a:r>
              <a:rPr kumimoji="1" lang="ja-JP" altLang="en-US" dirty="0"/>
              <a:t>：キャンペーン商品の現状の</a:t>
            </a:r>
            <a:r>
              <a:rPr lang="ja-JP" altLang="en-US" dirty="0"/>
              <a:t>バナー</a:t>
            </a:r>
            <a:r>
              <a:rPr kumimoji="1" lang="ja-JP" altLang="en-US" dirty="0"/>
              <a:t>サイズで</a:t>
            </a:r>
            <a:r>
              <a:rPr lang="ja-JP" altLang="en-US" dirty="0"/>
              <a:t>カルーセル化</a:t>
            </a:r>
            <a:endParaRPr kumimoji="1" lang="ja-JP" altLang="en-US" dirty="0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81BF48C-3CD2-4284-AEF7-B4AF50FB9554}"/>
              </a:ext>
            </a:extLst>
          </p:cNvPr>
          <p:cNvSpPr/>
          <p:nvPr/>
        </p:nvSpPr>
        <p:spPr>
          <a:xfrm>
            <a:off x="6436114" y="2962175"/>
            <a:ext cx="1466227" cy="15135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579A03A-E8A8-4A72-AAC8-547E4E78D16C}"/>
              </a:ext>
            </a:extLst>
          </p:cNvPr>
          <p:cNvSpPr/>
          <p:nvPr/>
        </p:nvSpPr>
        <p:spPr>
          <a:xfrm>
            <a:off x="7984588" y="2962175"/>
            <a:ext cx="1466227" cy="15135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81F2F93-F5D0-4ABD-8291-231FA831D599}"/>
              </a:ext>
            </a:extLst>
          </p:cNvPr>
          <p:cNvSpPr/>
          <p:nvPr/>
        </p:nvSpPr>
        <p:spPr>
          <a:xfrm>
            <a:off x="9533062" y="2962175"/>
            <a:ext cx="1466227" cy="15135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987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A942DB-D257-4267-92C2-D794C5E45863}"/>
              </a:ext>
            </a:extLst>
          </p:cNvPr>
          <p:cNvSpPr txBox="1"/>
          <p:nvPr/>
        </p:nvSpPr>
        <p:spPr>
          <a:xfrm>
            <a:off x="497147" y="165433"/>
            <a:ext cx="9321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⑦トップページ</a:t>
            </a:r>
            <a:r>
              <a:rPr lang="en-US" altLang="ja-JP" sz="2000" dirty="0"/>
              <a:t>‐</a:t>
            </a:r>
            <a:r>
              <a:rPr lang="ja-JP" altLang="en-US" sz="2000" dirty="0"/>
              <a:t>コンテンツ（シチュエーション別おすすめワイン）の作成</a:t>
            </a:r>
            <a:endParaRPr kumimoji="1" lang="ja-JP" altLang="en-US" sz="20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680391E-17B3-448D-8DC5-2F0EE43BFFC8}"/>
              </a:ext>
            </a:extLst>
          </p:cNvPr>
          <p:cNvSpPr txBox="1"/>
          <p:nvPr/>
        </p:nvSpPr>
        <p:spPr>
          <a:xfrm>
            <a:off x="5946541" y="2437301"/>
            <a:ext cx="4278735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dirty="0"/>
              <a:t>■シチュエーション</a:t>
            </a:r>
            <a:endParaRPr kumimoji="1" lang="en-US" altLang="ja-JP" sz="1500" dirty="0"/>
          </a:p>
          <a:p>
            <a:r>
              <a:rPr lang="ja-JP" altLang="en-US" sz="1500" dirty="0"/>
              <a:t>①豪華なディナーに</a:t>
            </a:r>
            <a:endParaRPr lang="en-US" altLang="ja-JP" sz="1500" dirty="0"/>
          </a:p>
          <a:p>
            <a:r>
              <a:rPr kumimoji="1" lang="ja-JP" altLang="en-US" sz="1500" dirty="0"/>
              <a:t>②軽く酔いたい</a:t>
            </a:r>
            <a:endParaRPr kumimoji="1" lang="en-US" altLang="ja-JP" sz="1500" dirty="0"/>
          </a:p>
          <a:p>
            <a:r>
              <a:rPr kumimoji="1" lang="ja-JP" altLang="en-US" sz="1500" dirty="0"/>
              <a:t>③</a:t>
            </a:r>
            <a:r>
              <a:rPr kumimoji="1" lang="en-US" altLang="ja-JP" sz="1500" dirty="0"/>
              <a:t>Netflix</a:t>
            </a:r>
            <a:r>
              <a:rPr lang="ja-JP" altLang="en-US" sz="1500" dirty="0"/>
              <a:t>のお供</a:t>
            </a:r>
            <a:endParaRPr kumimoji="1" lang="en-US" altLang="ja-JP" sz="1500" dirty="0"/>
          </a:p>
          <a:p>
            <a:r>
              <a:rPr lang="ja-JP" altLang="en-US" sz="1500" dirty="0"/>
              <a:t>④恋人と別れたときに飲みたい</a:t>
            </a:r>
            <a:endParaRPr lang="en-US" altLang="ja-JP" sz="1500" dirty="0"/>
          </a:p>
          <a:p>
            <a:r>
              <a:rPr kumimoji="1" lang="ja-JP" altLang="en-US" sz="1500" dirty="0"/>
              <a:t>⑤イケてるやつって思われる</a:t>
            </a:r>
            <a:r>
              <a:rPr kumimoji="1" lang="en-US" altLang="ja-JP" sz="1500" dirty="0"/>
              <a:t>1</a:t>
            </a:r>
            <a:r>
              <a:rPr kumimoji="1" lang="ja-JP" altLang="en-US" sz="1500" dirty="0"/>
              <a:t>本</a:t>
            </a:r>
            <a:endParaRPr kumimoji="1" lang="en-US" altLang="ja-JP" sz="1500" dirty="0"/>
          </a:p>
          <a:p>
            <a:r>
              <a:rPr lang="ja-JP" altLang="en-US" sz="1500" dirty="0"/>
              <a:t>⑥ソムリエんのおすすめ</a:t>
            </a:r>
            <a:r>
              <a:rPr lang="en-US" altLang="ja-JP" sz="1500" dirty="0"/>
              <a:t> </a:t>
            </a:r>
            <a:r>
              <a:rPr lang="ja-JP" altLang="en-US" sz="1500" dirty="0"/>
              <a:t>初めてのワインはこれ</a:t>
            </a:r>
            <a:endParaRPr lang="en-US" altLang="ja-JP" sz="1500" dirty="0"/>
          </a:p>
          <a:p>
            <a:endParaRPr lang="en-US" altLang="ja-JP" sz="1500" dirty="0"/>
          </a:p>
          <a:p>
            <a:r>
              <a:rPr lang="ja-JP" altLang="en-US" sz="1500" dirty="0"/>
              <a:t>ワインと各コンテンツのバナーは準備中です。</a:t>
            </a:r>
            <a:endParaRPr lang="en-US" altLang="ja-JP" sz="1500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42CB9EC-82C2-460B-A372-775834A3347E}"/>
              </a:ext>
            </a:extLst>
          </p:cNvPr>
          <p:cNvSpPr/>
          <p:nvPr/>
        </p:nvSpPr>
        <p:spPr>
          <a:xfrm>
            <a:off x="330449" y="924025"/>
            <a:ext cx="4622043" cy="55477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8CF2BC9-046E-4F79-9E4D-F2B6D9BE27D3}"/>
              </a:ext>
            </a:extLst>
          </p:cNvPr>
          <p:cNvCxnSpPr/>
          <p:nvPr/>
        </p:nvCxnSpPr>
        <p:spPr>
          <a:xfrm>
            <a:off x="330449" y="3233168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52B033C-C9A6-4BF4-8718-722563536C0F}"/>
              </a:ext>
            </a:extLst>
          </p:cNvPr>
          <p:cNvSpPr txBox="1"/>
          <p:nvPr/>
        </p:nvSpPr>
        <p:spPr>
          <a:xfrm>
            <a:off x="2031727" y="4332542"/>
            <a:ext cx="1244724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人気商品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A0FD1D2-DBDF-4501-BB9A-717A88A56260}"/>
              </a:ext>
            </a:extLst>
          </p:cNvPr>
          <p:cNvSpPr txBox="1"/>
          <p:nvPr/>
        </p:nvSpPr>
        <p:spPr>
          <a:xfrm>
            <a:off x="4011370" y="3233168"/>
            <a:ext cx="950941" cy="242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もっと見る</a:t>
            </a:r>
            <a:endParaRPr kumimoji="1" lang="ja-JP" altLang="en-US" sz="11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1F7B961-9926-4CCC-B3B2-F82B29C0C14B}"/>
              </a:ext>
            </a:extLst>
          </p:cNvPr>
          <p:cNvSpPr txBox="1"/>
          <p:nvPr/>
        </p:nvSpPr>
        <p:spPr>
          <a:xfrm>
            <a:off x="4001551" y="4097117"/>
            <a:ext cx="950941" cy="242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もっと見る</a:t>
            </a:r>
            <a:endParaRPr kumimoji="1" lang="ja-JP" altLang="en-US" sz="1100" dirty="0"/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2F2E4E78-FBCA-4BA2-AD99-CEDE76E49D66}"/>
              </a:ext>
            </a:extLst>
          </p:cNvPr>
          <p:cNvCxnSpPr/>
          <p:nvPr/>
        </p:nvCxnSpPr>
        <p:spPr>
          <a:xfrm>
            <a:off x="343071" y="4089983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530F158-04C3-458C-8918-D5BBA3949014}"/>
              </a:ext>
            </a:extLst>
          </p:cNvPr>
          <p:cNvSpPr txBox="1"/>
          <p:nvPr/>
        </p:nvSpPr>
        <p:spPr>
          <a:xfrm>
            <a:off x="1576859" y="3455051"/>
            <a:ext cx="2174104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キャンペーン商品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EF927C6-F909-4E17-BBB3-0CA34B6A8263}"/>
              </a:ext>
            </a:extLst>
          </p:cNvPr>
          <p:cNvCxnSpPr/>
          <p:nvPr/>
        </p:nvCxnSpPr>
        <p:spPr>
          <a:xfrm>
            <a:off x="330449" y="4884168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D95C11AE-D36C-4A72-86C6-43078482FC0E}"/>
              </a:ext>
            </a:extLst>
          </p:cNvPr>
          <p:cNvCxnSpPr/>
          <p:nvPr/>
        </p:nvCxnSpPr>
        <p:spPr>
          <a:xfrm>
            <a:off x="330449" y="2437301"/>
            <a:ext cx="46220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84DD5C2-5992-4918-875E-E18BAB5C000A}"/>
              </a:ext>
            </a:extLst>
          </p:cNvPr>
          <p:cNvSpPr txBox="1"/>
          <p:nvPr/>
        </p:nvSpPr>
        <p:spPr>
          <a:xfrm>
            <a:off x="2330142" y="1398217"/>
            <a:ext cx="622655" cy="34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MV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2D16008-50AB-4156-A8D9-384AC44D22D8}"/>
              </a:ext>
            </a:extLst>
          </p:cNvPr>
          <p:cNvSpPr txBox="1"/>
          <p:nvPr/>
        </p:nvSpPr>
        <p:spPr>
          <a:xfrm>
            <a:off x="2433720" y="2372469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・</a:t>
            </a:r>
            <a:endParaRPr kumimoji="1" lang="en-US" altLang="ja-JP" dirty="0"/>
          </a:p>
          <a:p>
            <a:r>
              <a:rPr lang="ja-JP" altLang="en-US" dirty="0"/>
              <a:t>・</a:t>
            </a:r>
            <a:endParaRPr lang="en-US" altLang="ja-JP" dirty="0"/>
          </a:p>
          <a:p>
            <a:r>
              <a:rPr kumimoji="1" lang="ja-JP" altLang="en-US" dirty="0"/>
              <a:t>・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E0D1F1F-89B0-4600-810D-5B70D3DFFCB9}"/>
              </a:ext>
            </a:extLst>
          </p:cNvPr>
          <p:cNvSpPr txBox="1"/>
          <p:nvPr/>
        </p:nvSpPr>
        <p:spPr>
          <a:xfrm>
            <a:off x="954746" y="5481828"/>
            <a:ext cx="3418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シチュエーション別のおすすめ</a:t>
            </a:r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917D9EE-5F3C-4B56-BAAA-C9219E8C8DF4}"/>
              </a:ext>
            </a:extLst>
          </p:cNvPr>
          <p:cNvSpPr txBox="1"/>
          <p:nvPr/>
        </p:nvSpPr>
        <p:spPr>
          <a:xfrm>
            <a:off x="349454" y="917373"/>
            <a:ext cx="27841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00" dirty="0"/>
              <a:t>シチュエーション別おすすめ配置イメージ</a:t>
            </a:r>
            <a:endParaRPr kumimoji="1" lang="ja-JP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671846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41D8205-DD3D-4E06-96B3-1A5BB5DCCC8B}"/>
              </a:ext>
            </a:extLst>
          </p:cNvPr>
          <p:cNvGrpSpPr/>
          <p:nvPr/>
        </p:nvGrpSpPr>
        <p:grpSpPr>
          <a:xfrm>
            <a:off x="1814990" y="2859015"/>
            <a:ext cx="2997471" cy="3780691"/>
            <a:chOff x="796157" y="1065997"/>
            <a:chExt cx="3168982" cy="4195565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3C2725D-0811-46E7-850A-552F26CB5F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6158" y="1065997"/>
              <a:ext cx="3168981" cy="2363003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8F05FBB-FACA-4A3D-8F66-52DDC81511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134"/>
            <a:stretch/>
          </p:blipFill>
          <p:spPr>
            <a:xfrm>
              <a:off x="796157" y="3429000"/>
              <a:ext cx="3168981" cy="1832562"/>
            </a:xfrm>
            <a:prstGeom prst="rect">
              <a:avLst/>
            </a:prstGeom>
          </p:spPr>
        </p:pic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A942DB-D257-4267-92C2-D794C5E45863}"/>
              </a:ext>
            </a:extLst>
          </p:cNvPr>
          <p:cNvSpPr txBox="1"/>
          <p:nvPr/>
        </p:nvSpPr>
        <p:spPr>
          <a:xfrm>
            <a:off x="497147" y="165433"/>
            <a:ext cx="9321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⑦トップページ</a:t>
            </a:r>
            <a:r>
              <a:rPr lang="en-US" altLang="ja-JP" sz="2000" dirty="0"/>
              <a:t>‐</a:t>
            </a:r>
            <a:r>
              <a:rPr lang="ja-JP" altLang="en-US" sz="2000" dirty="0"/>
              <a:t>コンテンツ表示イメージ（モバイル）</a:t>
            </a:r>
            <a:endParaRPr kumimoji="1" lang="ja-JP" altLang="en-US" sz="2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68D595-8027-4F59-8D85-7C3E0E83BA51}"/>
              </a:ext>
            </a:extLst>
          </p:cNvPr>
          <p:cNvSpPr txBox="1"/>
          <p:nvPr/>
        </p:nvSpPr>
        <p:spPr>
          <a:xfrm>
            <a:off x="879189" y="626962"/>
            <a:ext cx="4278735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dirty="0"/>
              <a:t>シチュエーション：</a:t>
            </a:r>
            <a:endParaRPr kumimoji="1" lang="en-US" altLang="ja-JP" sz="1500" dirty="0"/>
          </a:p>
          <a:p>
            <a:r>
              <a:rPr lang="ja-JP" altLang="en-US" sz="1500" dirty="0"/>
              <a:t>①豪華なディナーに</a:t>
            </a:r>
            <a:endParaRPr lang="en-US" altLang="ja-JP" sz="1500" dirty="0"/>
          </a:p>
          <a:p>
            <a:r>
              <a:rPr kumimoji="1" lang="ja-JP" altLang="en-US" sz="1500" dirty="0"/>
              <a:t>②軽く酔いたい</a:t>
            </a:r>
            <a:endParaRPr kumimoji="1" lang="en-US" altLang="ja-JP" sz="1500" dirty="0"/>
          </a:p>
          <a:p>
            <a:r>
              <a:rPr kumimoji="1" lang="ja-JP" altLang="en-US" sz="1500" dirty="0"/>
              <a:t>③</a:t>
            </a:r>
            <a:r>
              <a:rPr kumimoji="1" lang="en-US" altLang="ja-JP" sz="1500" dirty="0"/>
              <a:t>Netflix</a:t>
            </a:r>
            <a:r>
              <a:rPr lang="ja-JP" altLang="en-US" sz="1500" dirty="0"/>
              <a:t>のお供</a:t>
            </a:r>
            <a:endParaRPr kumimoji="1" lang="en-US" altLang="ja-JP" sz="1500" dirty="0"/>
          </a:p>
          <a:p>
            <a:r>
              <a:rPr lang="ja-JP" altLang="en-US" sz="1500" dirty="0"/>
              <a:t>④恋人と別れたときに飲みたい</a:t>
            </a:r>
            <a:endParaRPr lang="en-US" altLang="ja-JP" sz="1500" dirty="0"/>
          </a:p>
          <a:p>
            <a:r>
              <a:rPr kumimoji="1" lang="ja-JP" altLang="en-US" sz="1500" dirty="0"/>
              <a:t>⑤イケてるやつって思われる</a:t>
            </a:r>
            <a:r>
              <a:rPr kumimoji="1" lang="en-US" altLang="ja-JP" sz="1500" dirty="0"/>
              <a:t>1</a:t>
            </a:r>
            <a:r>
              <a:rPr kumimoji="1" lang="ja-JP" altLang="en-US" sz="1500" dirty="0"/>
              <a:t>本</a:t>
            </a:r>
            <a:endParaRPr kumimoji="1" lang="en-US" altLang="ja-JP" sz="1500" dirty="0"/>
          </a:p>
          <a:p>
            <a:r>
              <a:rPr lang="ja-JP" altLang="en-US" sz="1500" dirty="0"/>
              <a:t>⑥ソムリエんのおすすめ</a:t>
            </a:r>
            <a:r>
              <a:rPr lang="en-US" altLang="ja-JP" sz="1500" dirty="0"/>
              <a:t> </a:t>
            </a:r>
            <a:r>
              <a:rPr lang="ja-JP" altLang="en-US" sz="1500" dirty="0"/>
              <a:t>初めてのワインはこれ</a:t>
            </a:r>
            <a:endParaRPr lang="en-US" altLang="ja-JP" sz="15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5E30255-3C52-4965-BDCC-542B8BD9C5FC}"/>
              </a:ext>
            </a:extLst>
          </p:cNvPr>
          <p:cNvSpPr txBox="1"/>
          <p:nvPr/>
        </p:nvSpPr>
        <p:spPr>
          <a:xfrm>
            <a:off x="1814990" y="2535850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モバイル</a:t>
            </a:r>
            <a:endParaRPr lang="en-US" altLang="ja-JP" sz="1500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CD8798E-F9EA-4F96-B5B6-6F787C881043}"/>
              </a:ext>
            </a:extLst>
          </p:cNvPr>
          <p:cNvSpPr/>
          <p:nvPr/>
        </p:nvSpPr>
        <p:spPr>
          <a:xfrm>
            <a:off x="1814990" y="3444333"/>
            <a:ext cx="1455939" cy="1463002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7EDC4E-B767-4714-B3BB-70556750579D}"/>
              </a:ext>
            </a:extLst>
          </p:cNvPr>
          <p:cNvSpPr/>
          <p:nvPr/>
        </p:nvSpPr>
        <p:spPr>
          <a:xfrm>
            <a:off x="3356521" y="3429000"/>
            <a:ext cx="1455939" cy="1463002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69B2608-5518-4DAB-9440-69ACE8EC4C70}"/>
              </a:ext>
            </a:extLst>
          </p:cNvPr>
          <p:cNvSpPr/>
          <p:nvPr/>
        </p:nvSpPr>
        <p:spPr>
          <a:xfrm>
            <a:off x="1814990" y="5048916"/>
            <a:ext cx="1455939" cy="1463002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A076982-A448-4034-B805-7C8DEB27EFA3}"/>
              </a:ext>
            </a:extLst>
          </p:cNvPr>
          <p:cNvSpPr/>
          <p:nvPr/>
        </p:nvSpPr>
        <p:spPr>
          <a:xfrm>
            <a:off x="3356521" y="5033583"/>
            <a:ext cx="1455939" cy="1463002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2ECEA63-F384-406E-A0AB-4E6DBCF91EEA}"/>
              </a:ext>
            </a:extLst>
          </p:cNvPr>
          <p:cNvSpPr txBox="1"/>
          <p:nvPr/>
        </p:nvSpPr>
        <p:spPr>
          <a:xfrm>
            <a:off x="2354446" y="4014251"/>
            <a:ext cx="3770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①</a:t>
            </a:r>
            <a:endParaRPr lang="en-US" altLang="ja-JP" sz="15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1F93929-5EFC-444E-A311-C4C9686888B6}"/>
              </a:ext>
            </a:extLst>
          </p:cNvPr>
          <p:cNvSpPr txBox="1"/>
          <p:nvPr/>
        </p:nvSpPr>
        <p:spPr>
          <a:xfrm>
            <a:off x="3913300" y="4027837"/>
            <a:ext cx="3770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②</a:t>
            </a:r>
            <a:endParaRPr lang="en-US" altLang="ja-JP" sz="15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BE6CD81-2D79-407B-8BBE-3C6D26929D5D}"/>
              </a:ext>
            </a:extLst>
          </p:cNvPr>
          <p:cNvSpPr txBox="1"/>
          <p:nvPr/>
        </p:nvSpPr>
        <p:spPr>
          <a:xfrm>
            <a:off x="2354446" y="5618834"/>
            <a:ext cx="3770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③</a:t>
            </a:r>
            <a:endParaRPr lang="en-US" altLang="ja-JP" sz="15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F0855BC-D08D-4FBD-8EB6-93441FE759A7}"/>
              </a:ext>
            </a:extLst>
          </p:cNvPr>
          <p:cNvSpPr txBox="1"/>
          <p:nvPr/>
        </p:nvSpPr>
        <p:spPr>
          <a:xfrm>
            <a:off x="3913300" y="5607380"/>
            <a:ext cx="3770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④</a:t>
            </a:r>
            <a:endParaRPr lang="en-US" altLang="ja-JP" sz="1500" dirty="0"/>
          </a:p>
        </p:txBody>
      </p:sp>
      <p:sp>
        <p:nvSpPr>
          <p:cNvPr id="3" name="矢印: 山形 2">
            <a:extLst>
              <a:ext uri="{FF2B5EF4-FFF2-40B4-BE49-F238E27FC236}">
                <a16:creationId xmlns:a16="http://schemas.microsoft.com/office/drawing/2014/main" id="{96BFD6AC-6F17-40AE-AFEB-29DCCC80150E}"/>
              </a:ext>
            </a:extLst>
          </p:cNvPr>
          <p:cNvSpPr/>
          <p:nvPr/>
        </p:nvSpPr>
        <p:spPr>
          <a:xfrm>
            <a:off x="5753100" y="4335685"/>
            <a:ext cx="685800" cy="10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53AB7279-93D6-4F51-9425-21FFC1F156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110" y="2697432"/>
            <a:ext cx="2514170" cy="3708400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DD5D335-97E0-4523-BF20-31CC21B269F8}"/>
              </a:ext>
            </a:extLst>
          </p:cNvPr>
          <p:cNvSpPr txBox="1"/>
          <p:nvPr/>
        </p:nvSpPr>
        <p:spPr>
          <a:xfrm>
            <a:off x="7676110" y="2773632"/>
            <a:ext cx="1723549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500" dirty="0"/>
              <a:t>豪華なディナーに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8F5CBF1-4C6B-46C4-A18E-FE6F53B08EFF}"/>
              </a:ext>
            </a:extLst>
          </p:cNvPr>
          <p:cNvSpPr txBox="1"/>
          <p:nvPr/>
        </p:nvSpPr>
        <p:spPr>
          <a:xfrm>
            <a:off x="7672849" y="2374419"/>
            <a:ext cx="24304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商品一覧　</a:t>
            </a:r>
            <a:r>
              <a:rPr lang="en-US" altLang="ja-JP" sz="1500" dirty="0"/>
              <a:t>2</a:t>
            </a:r>
            <a:r>
              <a:rPr lang="ja-JP" altLang="en-US" sz="1500" dirty="0"/>
              <a:t>列で</a:t>
            </a:r>
            <a:r>
              <a:rPr lang="en-US" altLang="ja-JP" sz="1500" dirty="0"/>
              <a:t>10</a:t>
            </a:r>
            <a:r>
              <a:rPr lang="ja-JP" altLang="en-US" sz="1500" dirty="0"/>
              <a:t>段表示</a:t>
            </a:r>
            <a:endParaRPr lang="en-US" altLang="ja-JP" sz="15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16DF87E-F16D-416E-86BC-DA77CB3AD765}"/>
              </a:ext>
            </a:extLst>
          </p:cNvPr>
          <p:cNvSpPr txBox="1"/>
          <p:nvPr/>
        </p:nvSpPr>
        <p:spPr>
          <a:xfrm>
            <a:off x="5623084" y="2379451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→遷移→</a:t>
            </a:r>
            <a:endParaRPr lang="en-US" altLang="ja-JP" sz="1500" dirty="0"/>
          </a:p>
        </p:txBody>
      </p:sp>
    </p:spTree>
    <p:extLst>
      <p:ext uri="{BB962C8B-B14F-4D97-AF65-F5344CB8AC3E}">
        <p14:creationId xmlns:p14="http://schemas.microsoft.com/office/powerpoint/2010/main" val="192281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A942DB-D257-4267-92C2-D794C5E45863}"/>
              </a:ext>
            </a:extLst>
          </p:cNvPr>
          <p:cNvSpPr txBox="1"/>
          <p:nvPr/>
        </p:nvSpPr>
        <p:spPr>
          <a:xfrm>
            <a:off x="497147" y="165433"/>
            <a:ext cx="9321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⑦トップページ</a:t>
            </a:r>
            <a:r>
              <a:rPr lang="en-US" altLang="ja-JP" sz="2000" dirty="0"/>
              <a:t>‐</a:t>
            </a:r>
            <a:r>
              <a:rPr lang="ja-JP" altLang="en-US" sz="2000" dirty="0"/>
              <a:t>コンテンツ表示イメ</a:t>
            </a:r>
            <a:r>
              <a:rPr lang="en-US" altLang="ja-JP" sz="2000" dirty="0"/>
              <a:t>―</a:t>
            </a:r>
            <a:r>
              <a:rPr lang="ja-JP" altLang="en-US" sz="2000" dirty="0"/>
              <a:t>ジ（</a:t>
            </a:r>
            <a:r>
              <a:rPr lang="en-US" altLang="ja-JP" sz="2000" dirty="0"/>
              <a:t>PC</a:t>
            </a:r>
            <a:r>
              <a:rPr lang="ja-JP" altLang="en-US" sz="2000" dirty="0"/>
              <a:t>）</a:t>
            </a:r>
            <a:endParaRPr kumimoji="1" lang="ja-JP" altLang="en-US" sz="2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68D595-8027-4F59-8D85-7C3E0E83BA51}"/>
              </a:ext>
            </a:extLst>
          </p:cNvPr>
          <p:cNvSpPr txBox="1"/>
          <p:nvPr/>
        </p:nvSpPr>
        <p:spPr>
          <a:xfrm>
            <a:off x="879189" y="626962"/>
            <a:ext cx="4278735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500" dirty="0"/>
              <a:t>シチュエーション：</a:t>
            </a:r>
            <a:endParaRPr kumimoji="1" lang="en-US" altLang="ja-JP" sz="1500" dirty="0"/>
          </a:p>
          <a:p>
            <a:r>
              <a:rPr lang="ja-JP" altLang="en-US" sz="1500" dirty="0"/>
              <a:t>①豪華なディナーに</a:t>
            </a:r>
            <a:endParaRPr lang="en-US" altLang="ja-JP" sz="1500" dirty="0"/>
          </a:p>
          <a:p>
            <a:r>
              <a:rPr kumimoji="1" lang="ja-JP" altLang="en-US" sz="1500" dirty="0"/>
              <a:t>②軽く酔いたい</a:t>
            </a:r>
            <a:endParaRPr kumimoji="1" lang="en-US" altLang="ja-JP" sz="1500" dirty="0"/>
          </a:p>
          <a:p>
            <a:r>
              <a:rPr kumimoji="1" lang="ja-JP" altLang="en-US" sz="1500" dirty="0"/>
              <a:t>③</a:t>
            </a:r>
            <a:r>
              <a:rPr kumimoji="1" lang="en-US" altLang="ja-JP" sz="1500" dirty="0"/>
              <a:t>Netflix</a:t>
            </a:r>
            <a:r>
              <a:rPr lang="ja-JP" altLang="en-US" sz="1500" dirty="0"/>
              <a:t>のお供</a:t>
            </a:r>
            <a:endParaRPr kumimoji="1" lang="en-US" altLang="ja-JP" sz="1500" dirty="0"/>
          </a:p>
          <a:p>
            <a:r>
              <a:rPr lang="ja-JP" altLang="en-US" sz="1500" dirty="0"/>
              <a:t>④恋人と別れたときに飲みたい</a:t>
            </a:r>
            <a:endParaRPr lang="en-US" altLang="ja-JP" sz="1500" dirty="0"/>
          </a:p>
          <a:p>
            <a:r>
              <a:rPr kumimoji="1" lang="ja-JP" altLang="en-US" sz="1500" dirty="0"/>
              <a:t>⑤イケてるやつって思われる</a:t>
            </a:r>
            <a:r>
              <a:rPr kumimoji="1" lang="en-US" altLang="ja-JP" sz="1500" dirty="0"/>
              <a:t>1</a:t>
            </a:r>
            <a:r>
              <a:rPr kumimoji="1" lang="ja-JP" altLang="en-US" sz="1500" dirty="0"/>
              <a:t>本</a:t>
            </a:r>
            <a:endParaRPr kumimoji="1" lang="en-US" altLang="ja-JP" sz="1500" dirty="0"/>
          </a:p>
          <a:p>
            <a:r>
              <a:rPr lang="ja-JP" altLang="en-US" sz="1500" dirty="0"/>
              <a:t>⑥ソムリエんのおすすめ</a:t>
            </a:r>
            <a:r>
              <a:rPr lang="en-US" altLang="ja-JP" sz="1500" dirty="0"/>
              <a:t> </a:t>
            </a:r>
            <a:r>
              <a:rPr lang="ja-JP" altLang="en-US" sz="1500" dirty="0"/>
              <a:t>初めてのワインはこれ</a:t>
            </a:r>
            <a:endParaRPr lang="en-US" altLang="ja-JP" sz="1500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3AAA8B-AC47-4910-8569-1BE5FD627A19}"/>
              </a:ext>
            </a:extLst>
          </p:cNvPr>
          <p:cNvGrpSpPr/>
          <p:nvPr/>
        </p:nvGrpSpPr>
        <p:grpSpPr>
          <a:xfrm>
            <a:off x="255724" y="3005667"/>
            <a:ext cx="5366143" cy="3398799"/>
            <a:chOff x="331924" y="2573011"/>
            <a:chExt cx="6705602" cy="4009255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645E08EE-63EB-4EB3-B524-D69AE03EC0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924" y="2904054"/>
              <a:ext cx="6705602" cy="3678212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F9FE7C4-056B-44B4-966E-EBFDC203E7F3}"/>
                </a:ext>
              </a:extLst>
            </p:cNvPr>
            <p:cNvSpPr txBox="1"/>
            <p:nvPr/>
          </p:nvSpPr>
          <p:spPr>
            <a:xfrm>
              <a:off x="331924" y="2573011"/>
              <a:ext cx="442750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500" dirty="0"/>
                <a:t>PC</a:t>
              </a: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ABCA63E9-5E82-42D3-BD94-E44EEBFCC813}"/>
                </a:ext>
              </a:extLst>
            </p:cNvPr>
            <p:cNvSpPr/>
            <p:nvPr/>
          </p:nvSpPr>
          <p:spPr>
            <a:xfrm>
              <a:off x="703084" y="4154906"/>
              <a:ext cx="1866015" cy="1866210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69534335-14B8-4DB2-B144-EE4962BBDE13}"/>
                </a:ext>
              </a:extLst>
            </p:cNvPr>
            <p:cNvSpPr/>
            <p:nvPr/>
          </p:nvSpPr>
          <p:spPr>
            <a:xfrm>
              <a:off x="2751717" y="4126339"/>
              <a:ext cx="1866015" cy="1866210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0DA5D082-0A3A-419E-B6D9-45D9FFCF0228}"/>
                </a:ext>
              </a:extLst>
            </p:cNvPr>
            <p:cNvSpPr/>
            <p:nvPr/>
          </p:nvSpPr>
          <p:spPr>
            <a:xfrm>
              <a:off x="4800350" y="4127324"/>
              <a:ext cx="1866015" cy="1866210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250270C0-74E4-489A-A2D2-16BAFB0CD880}"/>
                </a:ext>
              </a:extLst>
            </p:cNvPr>
            <p:cNvSpPr txBox="1"/>
            <p:nvPr/>
          </p:nvSpPr>
          <p:spPr>
            <a:xfrm>
              <a:off x="1428288" y="4989359"/>
              <a:ext cx="377026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500" dirty="0"/>
                <a:t>①</a:t>
              </a:r>
              <a:endParaRPr lang="en-US" altLang="ja-JP" sz="1500" dirty="0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6291D7A2-3C8E-4F13-A4A0-855B0834BFEC}"/>
                </a:ext>
              </a:extLst>
            </p:cNvPr>
            <p:cNvSpPr txBox="1"/>
            <p:nvPr/>
          </p:nvSpPr>
          <p:spPr>
            <a:xfrm>
              <a:off x="3513939" y="5002945"/>
              <a:ext cx="34157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500" dirty="0"/>
                <a:t>②</a:t>
              </a:r>
              <a:endParaRPr lang="en-US" altLang="ja-JP" sz="1500" dirty="0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272F2D15-2602-4E47-AAE5-05B5B155D60D}"/>
                </a:ext>
              </a:extLst>
            </p:cNvPr>
            <p:cNvSpPr txBox="1"/>
            <p:nvPr/>
          </p:nvSpPr>
          <p:spPr>
            <a:xfrm>
              <a:off x="5544844" y="5016495"/>
              <a:ext cx="377026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500" dirty="0"/>
                <a:t>③</a:t>
              </a:r>
              <a:endParaRPr lang="en-US" altLang="ja-JP" sz="1500" dirty="0"/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15B680EC-71E3-4CA3-B828-47F1E316F9EC}"/>
                </a:ext>
              </a:extLst>
            </p:cNvPr>
            <p:cNvSpPr txBox="1"/>
            <p:nvPr/>
          </p:nvSpPr>
          <p:spPr>
            <a:xfrm>
              <a:off x="553299" y="3624834"/>
              <a:ext cx="3596025" cy="38120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ja-JP" altLang="en-US" sz="1500" dirty="0"/>
                <a:t>シチュエーション別のおすすめ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2DDBF617-6347-4725-B9D5-4BE635C9D663}"/>
                </a:ext>
              </a:extLst>
            </p:cNvPr>
            <p:cNvSpPr txBox="1"/>
            <p:nvPr/>
          </p:nvSpPr>
          <p:spPr>
            <a:xfrm>
              <a:off x="643867" y="6086483"/>
              <a:ext cx="6022497" cy="3693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solidFill>
                    <a:schemeClr val="accent3">
                      <a:lumMod val="20000"/>
                      <a:lumOff val="80000"/>
                    </a:schemeClr>
                  </a:solidFill>
                </a:rPr>
                <a:t>シチュエーション別のおすすめ</a:t>
              </a:r>
            </a:p>
          </p:txBody>
        </p:sp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57FD3678-FC2B-4AF3-8F3A-67A54C1BE4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3136" y="3247272"/>
            <a:ext cx="5058953" cy="3118161"/>
          </a:xfrm>
          <a:prstGeom prst="rect">
            <a:avLst/>
          </a:prstGeom>
        </p:spPr>
      </p:pic>
      <p:sp>
        <p:nvSpPr>
          <p:cNvPr id="29" name="矢印: 山形 28">
            <a:extLst>
              <a:ext uri="{FF2B5EF4-FFF2-40B4-BE49-F238E27FC236}">
                <a16:creationId xmlns:a16="http://schemas.microsoft.com/office/drawing/2014/main" id="{250D34F0-D19D-4B1D-A4C3-65CC2A90552C}"/>
              </a:ext>
            </a:extLst>
          </p:cNvPr>
          <p:cNvSpPr/>
          <p:nvPr/>
        </p:nvSpPr>
        <p:spPr>
          <a:xfrm>
            <a:off x="5859310" y="4557615"/>
            <a:ext cx="685800" cy="1016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21DCD8F-D9CC-4D26-8C02-BDF0529FD80E}"/>
              </a:ext>
            </a:extLst>
          </p:cNvPr>
          <p:cNvSpPr txBox="1"/>
          <p:nvPr/>
        </p:nvSpPr>
        <p:spPr>
          <a:xfrm>
            <a:off x="6723136" y="2924107"/>
            <a:ext cx="31149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商品一覧　</a:t>
            </a:r>
            <a:r>
              <a:rPr lang="en-US" altLang="ja-JP" sz="1500" dirty="0"/>
              <a:t>3</a:t>
            </a:r>
            <a:r>
              <a:rPr lang="ja-JP" altLang="en-US" sz="1500" dirty="0"/>
              <a:t>列で</a:t>
            </a:r>
            <a:r>
              <a:rPr lang="en-US" altLang="ja-JP" sz="1500" dirty="0"/>
              <a:t>20</a:t>
            </a:r>
            <a:r>
              <a:rPr lang="ja-JP" altLang="en-US" sz="1500" dirty="0"/>
              <a:t>本（</a:t>
            </a:r>
            <a:r>
              <a:rPr lang="en-US" altLang="ja-JP" sz="1500" dirty="0"/>
              <a:t>7</a:t>
            </a:r>
            <a:r>
              <a:rPr lang="ja-JP" altLang="en-US" sz="1500" dirty="0"/>
              <a:t>段）表示</a:t>
            </a:r>
            <a:endParaRPr lang="en-US" altLang="ja-JP" sz="15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0C1A27D-B41C-4D18-9621-2104DCD98670}"/>
              </a:ext>
            </a:extLst>
          </p:cNvPr>
          <p:cNvSpPr txBox="1"/>
          <p:nvPr/>
        </p:nvSpPr>
        <p:spPr>
          <a:xfrm>
            <a:off x="5725156" y="2924107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500" dirty="0"/>
              <a:t>→遷移→</a:t>
            </a:r>
            <a:endParaRPr lang="en-US" altLang="ja-JP" sz="15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D9C595E-B0E6-421E-9B97-2EB969B1D67D}"/>
              </a:ext>
            </a:extLst>
          </p:cNvPr>
          <p:cNvSpPr txBox="1"/>
          <p:nvPr/>
        </p:nvSpPr>
        <p:spPr>
          <a:xfrm>
            <a:off x="6859079" y="3267417"/>
            <a:ext cx="1415772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ja-JP" altLang="en-US" sz="1200" dirty="0"/>
              <a:t>豪華なディナーに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7154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513</Words>
  <Application>Microsoft Office PowerPoint</Application>
  <PresentationFormat>ワイド画面</PresentationFormat>
  <Paragraphs>91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晃樹 森外</dc:creator>
  <cp:lastModifiedBy>晃樹 森外</cp:lastModifiedBy>
  <cp:revision>2</cp:revision>
  <dcterms:created xsi:type="dcterms:W3CDTF">2021-12-18T13:20:34Z</dcterms:created>
  <dcterms:modified xsi:type="dcterms:W3CDTF">2021-12-25T07:36:03Z</dcterms:modified>
</cp:coreProperties>
</file>