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5143500" type="screen16x9"/>
  <p:notesSz cx="6858000" cy="9144000"/>
  <p:embeddedFontLst>
    <p:embeddedFont>
      <p:font typeface="Libre Franklin Medium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02" y="8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82b7891d05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82b7891d05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2b7891d05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2b7891d05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82b7891d05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82b7891d05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82b7891d05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82b7891d05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仕様の補足と詳細</a:t>
            </a:r>
            <a:endParaRPr/>
          </a:p>
        </p:txBody>
      </p:sp>
      <p:sp>
        <p:nvSpPr>
          <p:cNvPr id="60" name="Google Shape;60;p14"/>
          <p:cNvSpPr/>
          <p:nvPr/>
        </p:nvSpPr>
        <p:spPr>
          <a:xfrm>
            <a:off x="1902600" y="3245725"/>
            <a:ext cx="5338800" cy="4959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※参考の画像は生成AIにて出力しています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655350" y="53250"/>
            <a:ext cx="7833300" cy="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600">
                <a:solidFill>
                  <a:srgbClr val="FFFFFF"/>
                </a:solidFill>
              </a:rPr>
              <a:t>共通仕様1</a:t>
            </a:r>
            <a:endParaRPr/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013" y="965401"/>
            <a:ext cx="2566075" cy="256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887" y="965388"/>
            <a:ext cx="2566075" cy="25660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3422875" y="3531450"/>
            <a:ext cx="2566200" cy="7818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顔がメインなので</a:t>
            </a:r>
            <a:endParaRPr sz="18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5頭身くらいが良い</a:t>
            </a:r>
            <a:endParaRPr sz="18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329950" y="3531475"/>
            <a:ext cx="2566200" cy="4959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正面を向いた全身絵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351250" y="4060450"/>
            <a:ext cx="2523600" cy="4266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(主に使うのは胸像)</a:t>
            </a:r>
            <a:endParaRPr sz="18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1022200" y="1019425"/>
            <a:ext cx="1181700" cy="12666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0425" y="965413"/>
            <a:ext cx="2566049" cy="25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6243900" y="3531450"/>
            <a:ext cx="2819100" cy="7818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日本のアニメ風ではなく</a:t>
            </a:r>
            <a:endParaRPr sz="15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3のようなアメコミ寄りな画風</a:t>
            </a:r>
            <a:endParaRPr sz="15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328200" y="4558775"/>
            <a:ext cx="8487600" cy="4959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影やシワ、塗りなどはシンプルテイストで(1ぐらいのクオリティでOK)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378425" y="3166300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１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3473275" y="3166300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2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6421400" y="3166300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3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655350" y="53250"/>
            <a:ext cx="7833300" cy="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600">
                <a:solidFill>
                  <a:srgbClr val="FFFFFF"/>
                </a:solidFill>
              </a:rPr>
              <a:t>共通仕様2</a:t>
            </a: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200" y="963375"/>
            <a:ext cx="2675550" cy="278997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/>
          <p:nvPr/>
        </p:nvSpPr>
        <p:spPr>
          <a:xfrm>
            <a:off x="178075" y="3838325"/>
            <a:ext cx="4231800" cy="6141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口を動かすため、各キャラ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11種類の口パーツ(レイヤー)が必要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4">
            <a:alphaModFix/>
          </a:blip>
          <a:srcRect l="14854" t="15908" r="13660" b="47051"/>
          <a:stretch/>
        </p:blipFill>
        <p:spPr>
          <a:xfrm>
            <a:off x="5027675" y="963375"/>
            <a:ext cx="2965625" cy="11507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/>
          <p:nvPr/>
        </p:nvSpPr>
        <p:spPr>
          <a:xfrm>
            <a:off x="4804538" y="2114100"/>
            <a:ext cx="3411900" cy="6141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瞬きをさせるため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開目と閉目2レイヤーが必要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4804538" y="3038800"/>
            <a:ext cx="3411900" cy="6141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他に笑顔の目(眉)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驚きの目(眉)が必要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/>
        </p:nvSpPr>
        <p:spPr>
          <a:xfrm>
            <a:off x="417050" y="53250"/>
            <a:ext cx="8071600" cy="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600">
                <a:solidFill>
                  <a:srgbClr val="FFFFFF"/>
                </a:solidFill>
              </a:rPr>
              <a:t>キャラクターA　The master of Tokyo</a:t>
            </a:r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050" y="924775"/>
            <a:ext cx="1864356" cy="191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9029" y="2964072"/>
            <a:ext cx="1864356" cy="191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5070" y="924787"/>
            <a:ext cx="1864356" cy="191683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7"/>
          <p:cNvSpPr/>
          <p:nvPr/>
        </p:nvSpPr>
        <p:spPr>
          <a:xfrm>
            <a:off x="847900" y="2324600"/>
            <a:ext cx="3129300" cy="7818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若武者で髭なし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眼光はもう少し柔らかく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63959" y="924775"/>
            <a:ext cx="2402091" cy="33892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5373100" y="3794625"/>
            <a:ext cx="3544800" cy="8427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服装/刀はこんなイメージ</a:t>
            </a:r>
            <a:endParaRPr sz="23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色は…</a:t>
            </a:r>
            <a:endParaRPr sz="23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99" name="Google Shape;99;p17"/>
          <p:cNvSpPr/>
          <p:nvPr/>
        </p:nvSpPr>
        <p:spPr>
          <a:xfrm>
            <a:off x="1375200" y="4313975"/>
            <a:ext cx="1992000" cy="6882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ここまでリアル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じゃなくてOK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1810800" y="957525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4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3816725" y="957525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5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1439025" y="3380475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6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03" name="Google Shape;103;p17"/>
          <p:cNvSpPr/>
          <p:nvPr/>
        </p:nvSpPr>
        <p:spPr>
          <a:xfrm>
            <a:off x="2919275" y="3145425"/>
            <a:ext cx="3544800" cy="4866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顔は6が一番イメージに近い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975" y="894338"/>
            <a:ext cx="1916851" cy="191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2725" y="894337"/>
            <a:ext cx="1916851" cy="191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54124" y="2933200"/>
            <a:ext cx="1916851" cy="191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/>
          <p:cNvPicPr preferRelativeResize="0"/>
          <p:nvPr/>
        </p:nvPicPr>
        <p:blipFill rotWithShape="1">
          <a:blip r:embed="rId6">
            <a:alphaModFix/>
          </a:blip>
          <a:srcRect r="10273"/>
          <a:stretch/>
        </p:blipFill>
        <p:spPr>
          <a:xfrm>
            <a:off x="6455588" y="965375"/>
            <a:ext cx="1303375" cy="367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/>
        </p:nvSpPr>
        <p:spPr>
          <a:xfrm>
            <a:off x="655350" y="53250"/>
            <a:ext cx="7833300" cy="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600">
                <a:solidFill>
                  <a:srgbClr val="FFFFFF"/>
                </a:solidFill>
              </a:rPr>
              <a:t>キャラクターB　Kyoto no Tatsujin</a:t>
            </a:r>
            <a:endParaRPr/>
          </a:p>
        </p:txBody>
      </p:sp>
      <p:sp>
        <p:nvSpPr>
          <p:cNvPr id="113" name="Google Shape;113;p18"/>
          <p:cNvSpPr/>
          <p:nvPr/>
        </p:nvSpPr>
        <p:spPr>
          <a:xfrm>
            <a:off x="847900" y="2247350"/>
            <a:ext cx="3129300" cy="7818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髭あり、少しだけ渋め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眼光はもう少し柔らかく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4" name="Google Shape;114;p18"/>
          <p:cNvSpPr/>
          <p:nvPr/>
        </p:nvSpPr>
        <p:spPr>
          <a:xfrm>
            <a:off x="5404025" y="3794950"/>
            <a:ext cx="3406500" cy="8427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顔以下の服装はこの感じ</a:t>
            </a:r>
            <a:endParaRPr sz="23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シンプル忍者でOK</a:t>
            </a:r>
            <a:endParaRPr sz="23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1454125" y="4301700"/>
            <a:ext cx="1992600" cy="6642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頭巾、鉢巻は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こんな感じ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1868475" y="965375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7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3977200" y="965375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8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2847600" y="3133475"/>
            <a:ext cx="424800" cy="33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chemeClr val="dk1"/>
                </a:solidFill>
              </a:rPr>
              <a:t>9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19" name="Google Shape;119;p18"/>
          <p:cNvSpPr/>
          <p:nvPr/>
        </p:nvSpPr>
        <p:spPr>
          <a:xfrm>
            <a:off x="3710700" y="1484700"/>
            <a:ext cx="3406500" cy="575400"/>
          </a:xfrm>
          <a:prstGeom prst="rect">
            <a:avLst/>
          </a:prstGeom>
          <a:solidFill>
            <a:srgbClr val="000000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顔は8が一番イメージに近い</a:t>
            </a:r>
            <a:endParaRPr sz="200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画面に合わせる (16:9)</PresentationFormat>
  <Paragraphs>42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8" baseType="lpstr">
      <vt:lpstr>Arial</vt:lpstr>
      <vt:lpstr>Libre Franklin Medium</vt:lpstr>
      <vt:lpstr>Simple Dark</vt:lpstr>
      <vt:lpstr>仕様の補足と詳細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仕様の補足と詳細</dc:title>
  <cp:lastModifiedBy>D D</cp:lastModifiedBy>
  <cp:revision>1</cp:revision>
  <dcterms:modified xsi:type="dcterms:W3CDTF">2023-09-25T06:32:23Z</dcterms:modified>
</cp:coreProperties>
</file>