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71" r:id="rId5"/>
    <p:sldId id="272" r:id="rId6"/>
    <p:sldId id="274" r:id="rId7"/>
    <p:sldId id="275" r:id="rId8"/>
    <p:sldId id="276" r:id="rId9"/>
    <p:sldId id="277" r:id="rId10"/>
    <p:sldId id="278" r:id="rId11"/>
    <p:sldId id="279" r:id="rId12"/>
    <p:sldId id="280" r:id="rId13"/>
    <p:sldId id="281" r:id="rId14"/>
    <p:sldId id="269" r:id="rId15"/>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0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5EBB0C-75B7-4D66-B24D-A0B9EBA89A6D}" v="355" dt="2021-12-08T08:47:52.9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96" autoAdjust="0"/>
    <p:restoredTop sz="94660"/>
  </p:normalViewPr>
  <p:slideViewPr>
    <p:cSldViewPr snapToGrid="0">
      <p:cViewPr varScale="1">
        <p:scale>
          <a:sx n="102" d="100"/>
          <a:sy n="102" d="100"/>
        </p:scale>
        <p:origin x="88" y="4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iroyuki Oyama" userId="757a8514-39cb-43ff-983c-20ffb88e7e95" providerId="ADAL" clId="{035EBB0C-75B7-4D66-B24D-A0B9EBA89A6D}"/>
    <pc:docChg chg="undo custSel addSld delSld modSld sldOrd">
      <pc:chgData name="Hiroyuki Oyama" userId="757a8514-39cb-43ff-983c-20ffb88e7e95" providerId="ADAL" clId="{035EBB0C-75B7-4D66-B24D-A0B9EBA89A6D}" dt="2021-12-09T05:33:10.246" v="13352" actId="20577"/>
      <pc:docMkLst>
        <pc:docMk/>
      </pc:docMkLst>
      <pc:sldChg chg="delSp modSp mod">
        <pc:chgData name="Hiroyuki Oyama" userId="757a8514-39cb-43ff-983c-20ffb88e7e95" providerId="ADAL" clId="{035EBB0C-75B7-4D66-B24D-A0B9EBA89A6D}" dt="2021-12-08T05:51:23.495" v="10103" actId="14100"/>
        <pc:sldMkLst>
          <pc:docMk/>
          <pc:sldMk cId="2974579097" sldId="256"/>
        </pc:sldMkLst>
        <pc:spChg chg="mod">
          <ac:chgData name="Hiroyuki Oyama" userId="757a8514-39cb-43ff-983c-20ffb88e7e95" providerId="ADAL" clId="{035EBB0C-75B7-4D66-B24D-A0B9EBA89A6D}" dt="2021-12-08T05:51:23.495" v="10103" actId="14100"/>
          <ac:spMkLst>
            <pc:docMk/>
            <pc:sldMk cId="2974579097" sldId="256"/>
            <ac:spMk id="2" creationId="{25DCA2C8-67ED-4619-89AD-D7FF0CCEDA31}"/>
          </ac:spMkLst>
        </pc:spChg>
        <pc:picChg chg="del mod">
          <ac:chgData name="Hiroyuki Oyama" userId="757a8514-39cb-43ff-983c-20ffb88e7e95" providerId="ADAL" clId="{035EBB0C-75B7-4D66-B24D-A0B9EBA89A6D}" dt="2021-12-08T05:44:17.634" v="9992" actId="478"/>
          <ac:picMkLst>
            <pc:docMk/>
            <pc:sldMk cId="2974579097" sldId="256"/>
            <ac:picMk id="5" creationId="{6D48FED5-C1DF-48B4-9B33-90421069B91E}"/>
          </ac:picMkLst>
        </pc:picChg>
        <pc:picChg chg="mod">
          <ac:chgData name="Hiroyuki Oyama" userId="757a8514-39cb-43ff-983c-20ffb88e7e95" providerId="ADAL" clId="{035EBB0C-75B7-4D66-B24D-A0B9EBA89A6D}" dt="2021-12-08T05:43:56.902" v="9988" actId="1076"/>
          <ac:picMkLst>
            <pc:docMk/>
            <pc:sldMk cId="2974579097" sldId="256"/>
            <ac:picMk id="7" creationId="{3EA6D440-6C51-4559-B570-D98D93C5702B}"/>
          </ac:picMkLst>
        </pc:picChg>
      </pc:sldChg>
      <pc:sldChg chg="addSp modSp mod setBg">
        <pc:chgData name="Hiroyuki Oyama" userId="757a8514-39cb-43ff-983c-20ffb88e7e95" providerId="ADAL" clId="{035EBB0C-75B7-4D66-B24D-A0B9EBA89A6D}" dt="2021-12-08T06:45:00.297" v="10487" actId="27636"/>
        <pc:sldMkLst>
          <pc:docMk/>
          <pc:sldMk cId="618095424" sldId="259"/>
        </pc:sldMkLst>
        <pc:spChg chg="mod">
          <ac:chgData name="Hiroyuki Oyama" userId="757a8514-39cb-43ff-983c-20ffb88e7e95" providerId="ADAL" clId="{035EBB0C-75B7-4D66-B24D-A0B9EBA89A6D}" dt="2021-12-08T05:44:39.544" v="9994" actId="113"/>
          <ac:spMkLst>
            <pc:docMk/>
            <pc:sldMk cId="618095424" sldId="259"/>
            <ac:spMk id="2" creationId="{B7C99BB2-A9D7-4B0A-AA02-3D79FBFB6A22}"/>
          </ac:spMkLst>
        </pc:spChg>
        <pc:spChg chg="mod">
          <ac:chgData name="Hiroyuki Oyama" userId="757a8514-39cb-43ff-983c-20ffb88e7e95" providerId="ADAL" clId="{035EBB0C-75B7-4D66-B24D-A0B9EBA89A6D}" dt="2021-12-08T06:45:00.297" v="10487" actId="27636"/>
          <ac:spMkLst>
            <pc:docMk/>
            <pc:sldMk cId="618095424" sldId="259"/>
            <ac:spMk id="3" creationId="{F24C93F3-1F5F-41A1-96DA-503FF7DF76F4}"/>
          </ac:spMkLst>
        </pc:spChg>
        <pc:picChg chg="add mod">
          <ac:chgData name="Hiroyuki Oyama" userId="757a8514-39cb-43ff-983c-20ffb88e7e95" providerId="ADAL" clId="{035EBB0C-75B7-4D66-B24D-A0B9EBA89A6D}" dt="2021-12-08T05:45:18.074" v="9999" actId="1076"/>
          <ac:picMkLst>
            <pc:docMk/>
            <pc:sldMk cId="618095424" sldId="259"/>
            <ac:picMk id="4" creationId="{EBF90055-0AB0-41D2-BF4A-8F68818C99EB}"/>
          </ac:picMkLst>
        </pc:picChg>
        <pc:picChg chg="add mod">
          <ac:chgData name="Hiroyuki Oyama" userId="757a8514-39cb-43ff-983c-20ffb88e7e95" providerId="ADAL" clId="{035EBB0C-75B7-4D66-B24D-A0B9EBA89A6D}" dt="2021-12-08T05:45:18.074" v="9999" actId="1076"/>
          <ac:picMkLst>
            <pc:docMk/>
            <pc:sldMk cId="618095424" sldId="259"/>
            <ac:picMk id="5" creationId="{E972518E-E01C-4925-ACD3-F7250DC23D45}"/>
          </ac:picMkLst>
        </pc:picChg>
        <pc:cxnChg chg="add mod">
          <ac:chgData name="Hiroyuki Oyama" userId="757a8514-39cb-43ff-983c-20ffb88e7e95" providerId="ADAL" clId="{035EBB0C-75B7-4D66-B24D-A0B9EBA89A6D}" dt="2021-12-08T05:45:18.074" v="9999" actId="1076"/>
          <ac:cxnSpMkLst>
            <pc:docMk/>
            <pc:sldMk cId="618095424" sldId="259"/>
            <ac:cxnSpMk id="7" creationId="{CE60A5FD-63D3-46C0-9567-2AECC0F8993A}"/>
          </ac:cxnSpMkLst>
        </pc:cxnChg>
      </pc:sldChg>
      <pc:sldChg chg="addSp delSp modSp mod">
        <pc:chgData name="Hiroyuki Oyama" userId="757a8514-39cb-43ff-983c-20ffb88e7e95" providerId="ADAL" clId="{035EBB0C-75B7-4D66-B24D-A0B9EBA89A6D}" dt="2021-12-08T07:00:04.728" v="10910" actId="20577"/>
        <pc:sldMkLst>
          <pc:docMk/>
          <pc:sldMk cId="2320696583" sldId="260"/>
        </pc:sldMkLst>
        <pc:spChg chg="del mod">
          <ac:chgData name="Hiroyuki Oyama" userId="757a8514-39cb-43ff-983c-20ffb88e7e95" providerId="ADAL" clId="{035EBB0C-75B7-4D66-B24D-A0B9EBA89A6D}" dt="2021-12-06T14:38:53.089" v="1065" actId="478"/>
          <ac:spMkLst>
            <pc:docMk/>
            <pc:sldMk cId="2320696583" sldId="260"/>
            <ac:spMk id="2" creationId="{B7C99BB2-A9D7-4B0A-AA02-3D79FBFB6A22}"/>
          </ac:spMkLst>
        </pc:spChg>
        <pc:spChg chg="del mod">
          <ac:chgData name="Hiroyuki Oyama" userId="757a8514-39cb-43ff-983c-20ffb88e7e95" providerId="ADAL" clId="{035EBB0C-75B7-4D66-B24D-A0B9EBA89A6D}" dt="2021-12-06T14:37:46.035" v="1045" actId="478"/>
          <ac:spMkLst>
            <pc:docMk/>
            <pc:sldMk cId="2320696583" sldId="260"/>
            <ac:spMk id="3" creationId="{F24C93F3-1F5F-41A1-96DA-503FF7DF76F4}"/>
          </ac:spMkLst>
        </pc:spChg>
        <pc:spChg chg="add del mod">
          <ac:chgData name="Hiroyuki Oyama" userId="757a8514-39cb-43ff-983c-20ffb88e7e95" providerId="ADAL" clId="{035EBB0C-75B7-4D66-B24D-A0B9EBA89A6D}" dt="2021-12-06T14:37:42.981" v="1044"/>
          <ac:spMkLst>
            <pc:docMk/>
            <pc:sldMk cId="2320696583" sldId="260"/>
            <ac:spMk id="7" creationId="{BDA88EB4-152F-4EF8-B4E7-DA24E389BBED}"/>
          </ac:spMkLst>
        </pc:spChg>
        <pc:spChg chg="add del mod">
          <ac:chgData name="Hiroyuki Oyama" userId="757a8514-39cb-43ff-983c-20ffb88e7e95" providerId="ADAL" clId="{035EBB0C-75B7-4D66-B24D-A0B9EBA89A6D}" dt="2021-12-06T14:37:48.401" v="1046" actId="478"/>
          <ac:spMkLst>
            <pc:docMk/>
            <pc:sldMk cId="2320696583" sldId="260"/>
            <ac:spMk id="9" creationId="{6B0F6B2D-87D3-44C8-B76B-BB9942D376DB}"/>
          </ac:spMkLst>
        </pc:spChg>
        <pc:spChg chg="add mod">
          <ac:chgData name="Hiroyuki Oyama" userId="757a8514-39cb-43ff-983c-20ffb88e7e95" providerId="ADAL" clId="{035EBB0C-75B7-4D66-B24D-A0B9EBA89A6D}" dt="2021-12-08T06:47:50.562" v="10500" actId="20577"/>
          <ac:spMkLst>
            <pc:docMk/>
            <pc:sldMk cId="2320696583" sldId="260"/>
            <ac:spMk id="10" creationId="{6E13F871-F78C-4DF2-B500-35B24FCDE681}"/>
          </ac:spMkLst>
        </pc:spChg>
        <pc:spChg chg="mod">
          <ac:chgData name="Hiroyuki Oyama" userId="757a8514-39cb-43ff-983c-20ffb88e7e95" providerId="ADAL" clId="{035EBB0C-75B7-4D66-B24D-A0B9EBA89A6D}" dt="2021-12-06T15:21:33.028" v="2368" actId="1076"/>
          <ac:spMkLst>
            <pc:docMk/>
            <pc:sldMk cId="2320696583" sldId="260"/>
            <ac:spMk id="12" creationId="{8C8AA875-74CE-4770-9B00-170B94C71EE7}"/>
          </ac:spMkLst>
        </pc:spChg>
        <pc:spChg chg="mod">
          <ac:chgData name="Hiroyuki Oyama" userId="757a8514-39cb-43ff-983c-20ffb88e7e95" providerId="ADAL" clId="{035EBB0C-75B7-4D66-B24D-A0B9EBA89A6D}" dt="2021-12-06T15:21:33.028" v="2368" actId="1076"/>
          <ac:spMkLst>
            <pc:docMk/>
            <pc:sldMk cId="2320696583" sldId="260"/>
            <ac:spMk id="13" creationId="{D7212D87-D798-4DDD-B945-FD923011FB07}"/>
          </ac:spMkLst>
        </pc:spChg>
        <pc:spChg chg="add del mod">
          <ac:chgData name="Hiroyuki Oyama" userId="757a8514-39cb-43ff-983c-20ffb88e7e95" providerId="ADAL" clId="{035EBB0C-75B7-4D66-B24D-A0B9EBA89A6D}" dt="2021-12-06T14:38:54.360" v="1066" actId="478"/>
          <ac:spMkLst>
            <pc:docMk/>
            <pc:sldMk cId="2320696583" sldId="260"/>
            <ac:spMk id="15" creationId="{93D9673E-AB61-4F5A-B377-8D00E4838985}"/>
          </ac:spMkLst>
        </pc:spChg>
        <pc:spChg chg="add mod">
          <ac:chgData name="Hiroyuki Oyama" userId="757a8514-39cb-43ff-983c-20ffb88e7e95" providerId="ADAL" clId="{035EBB0C-75B7-4D66-B24D-A0B9EBA89A6D}" dt="2021-12-08T05:45:44.303" v="10004" actId="27636"/>
          <ac:spMkLst>
            <pc:docMk/>
            <pc:sldMk cId="2320696583" sldId="260"/>
            <ac:spMk id="16" creationId="{B2EF4EB2-BFE1-4449-BD15-C3D93128B41E}"/>
          </ac:spMkLst>
        </pc:spChg>
        <pc:spChg chg="add del mod">
          <ac:chgData name="Hiroyuki Oyama" userId="757a8514-39cb-43ff-983c-20ffb88e7e95" providerId="ADAL" clId="{035EBB0C-75B7-4D66-B24D-A0B9EBA89A6D}" dt="2021-12-06T14:46:22.238" v="1426"/>
          <ac:spMkLst>
            <pc:docMk/>
            <pc:sldMk cId="2320696583" sldId="260"/>
            <ac:spMk id="17" creationId="{3E46B191-D1B8-4F01-A137-D52B0B1F03C9}"/>
          </ac:spMkLst>
        </pc:spChg>
        <pc:spChg chg="mod">
          <ac:chgData name="Hiroyuki Oyama" userId="757a8514-39cb-43ff-983c-20ffb88e7e95" providerId="ADAL" clId="{035EBB0C-75B7-4D66-B24D-A0B9EBA89A6D}" dt="2021-12-06T15:21:59.375" v="2371" actId="1076"/>
          <ac:spMkLst>
            <pc:docMk/>
            <pc:sldMk cId="2320696583" sldId="260"/>
            <ac:spMk id="19" creationId="{CCDD8F26-6871-4F6C-9EDD-3B5FF1335F56}"/>
          </ac:spMkLst>
        </pc:spChg>
        <pc:spChg chg="add mod">
          <ac:chgData name="Hiroyuki Oyama" userId="757a8514-39cb-43ff-983c-20ffb88e7e95" providerId="ADAL" clId="{035EBB0C-75B7-4D66-B24D-A0B9EBA89A6D}" dt="2021-12-08T06:50:58.704" v="10671" actId="6549"/>
          <ac:spMkLst>
            <pc:docMk/>
            <pc:sldMk cId="2320696583" sldId="260"/>
            <ac:spMk id="21" creationId="{9B47744B-7CF3-446C-8910-6CB12BA2C6AA}"/>
          </ac:spMkLst>
        </pc:spChg>
        <pc:spChg chg="add mod">
          <ac:chgData name="Hiroyuki Oyama" userId="757a8514-39cb-43ff-983c-20ffb88e7e95" providerId="ADAL" clId="{035EBB0C-75B7-4D66-B24D-A0B9EBA89A6D}" dt="2021-12-08T05:45:44.303" v="10004" actId="27636"/>
          <ac:spMkLst>
            <pc:docMk/>
            <pc:sldMk cId="2320696583" sldId="260"/>
            <ac:spMk id="22" creationId="{94D0714A-6194-40B2-BD49-F530AD07DC5E}"/>
          </ac:spMkLst>
        </pc:spChg>
        <pc:spChg chg="mod">
          <ac:chgData name="Hiroyuki Oyama" userId="757a8514-39cb-43ff-983c-20ffb88e7e95" providerId="ADAL" clId="{035EBB0C-75B7-4D66-B24D-A0B9EBA89A6D}" dt="2021-12-06T15:22:09.810" v="2373" actId="1076"/>
          <ac:spMkLst>
            <pc:docMk/>
            <pc:sldMk cId="2320696583" sldId="260"/>
            <ac:spMk id="23" creationId="{06E4FBB7-E52B-484C-B2FB-73117EB1B020}"/>
          </ac:spMkLst>
        </pc:spChg>
        <pc:spChg chg="mod">
          <ac:chgData name="Hiroyuki Oyama" userId="757a8514-39cb-43ff-983c-20ffb88e7e95" providerId="ADAL" clId="{035EBB0C-75B7-4D66-B24D-A0B9EBA89A6D}" dt="2021-12-06T15:21:33.028" v="2368" actId="1076"/>
          <ac:spMkLst>
            <pc:docMk/>
            <pc:sldMk cId="2320696583" sldId="260"/>
            <ac:spMk id="25" creationId="{3EF7CD80-CD61-46A6-A35A-867D52A3FE9D}"/>
          </ac:spMkLst>
        </pc:spChg>
        <pc:spChg chg="add mod">
          <ac:chgData name="Hiroyuki Oyama" userId="757a8514-39cb-43ff-983c-20ffb88e7e95" providerId="ADAL" clId="{035EBB0C-75B7-4D66-B24D-A0B9EBA89A6D}" dt="2021-12-08T06:51:19.471" v="10676" actId="14100"/>
          <ac:spMkLst>
            <pc:docMk/>
            <pc:sldMk cId="2320696583" sldId="260"/>
            <ac:spMk id="26" creationId="{686D170B-16E4-41BD-A9B4-C52546953761}"/>
          </ac:spMkLst>
        </pc:spChg>
        <pc:spChg chg="add mod">
          <ac:chgData name="Hiroyuki Oyama" userId="757a8514-39cb-43ff-983c-20ffb88e7e95" providerId="ADAL" clId="{035EBB0C-75B7-4D66-B24D-A0B9EBA89A6D}" dt="2021-12-08T05:45:44.303" v="10004" actId="27636"/>
          <ac:spMkLst>
            <pc:docMk/>
            <pc:sldMk cId="2320696583" sldId="260"/>
            <ac:spMk id="27" creationId="{9417F693-5679-464D-8D10-0AE5D43FB8DF}"/>
          </ac:spMkLst>
        </pc:spChg>
        <pc:spChg chg="mod">
          <ac:chgData name="Hiroyuki Oyama" userId="757a8514-39cb-43ff-983c-20ffb88e7e95" providerId="ADAL" clId="{035EBB0C-75B7-4D66-B24D-A0B9EBA89A6D}" dt="2021-12-06T15:21:33.028" v="2368" actId="1076"/>
          <ac:spMkLst>
            <pc:docMk/>
            <pc:sldMk cId="2320696583" sldId="260"/>
            <ac:spMk id="28" creationId="{7E1C2CBD-BEC6-47BD-8E57-40B77C2071E7}"/>
          </ac:spMkLst>
        </pc:spChg>
        <pc:spChg chg="mod">
          <ac:chgData name="Hiroyuki Oyama" userId="757a8514-39cb-43ff-983c-20ffb88e7e95" providerId="ADAL" clId="{035EBB0C-75B7-4D66-B24D-A0B9EBA89A6D}" dt="2021-12-06T15:21:43.039" v="2369" actId="1076"/>
          <ac:spMkLst>
            <pc:docMk/>
            <pc:sldMk cId="2320696583" sldId="260"/>
            <ac:spMk id="30" creationId="{6CAE3067-A2C0-414D-83F7-CA53ACF070C7}"/>
          </ac:spMkLst>
        </pc:spChg>
        <pc:spChg chg="add mod">
          <ac:chgData name="Hiroyuki Oyama" userId="757a8514-39cb-43ff-983c-20ffb88e7e95" providerId="ADAL" clId="{035EBB0C-75B7-4D66-B24D-A0B9EBA89A6D}" dt="2021-12-08T05:45:44.303" v="10004" actId="27636"/>
          <ac:spMkLst>
            <pc:docMk/>
            <pc:sldMk cId="2320696583" sldId="260"/>
            <ac:spMk id="31" creationId="{A37D3ED2-B331-4959-84DC-1995DF9738A0}"/>
          </ac:spMkLst>
        </pc:spChg>
        <pc:spChg chg="add mod">
          <ac:chgData name="Hiroyuki Oyama" userId="757a8514-39cb-43ff-983c-20ffb88e7e95" providerId="ADAL" clId="{035EBB0C-75B7-4D66-B24D-A0B9EBA89A6D}" dt="2021-12-08T06:56:19.514" v="10799" actId="6549"/>
          <ac:spMkLst>
            <pc:docMk/>
            <pc:sldMk cId="2320696583" sldId="260"/>
            <ac:spMk id="32" creationId="{449F1A5F-9627-4FDC-9311-E5D0F2E1A2C6}"/>
          </ac:spMkLst>
        </pc:spChg>
        <pc:spChg chg="mod">
          <ac:chgData name="Hiroyuki Oyama" userId="757a8514-39cb-43ff-983c-20ffb88e7e95" providerId="ADAL" clId="{035EBB0C-75B7-4D66-B24D-A0B9EBA89A6D}" dt="2021-12-06T15:22:17.423" v="2374" actId="1076"/>
          <ac:spMkLst>
            <pc:docMk/>
            <pc:sldMk cId="2320696583" sldId="260"/>
            <ac:spMk id="34" creationId="{5F0F6D98-0E61-4409-BC96-125F34D986F2}"/>
          </ac:spMkLst>
        </pc:spChg>
        <pc:spChg chg="mod">
          <ac:chgData name="Hiroyuki Oyama" userId="757a8514-39cb-43ff-983c-20ffb88e7e95" providerId="ADAL" clId="{035EBB0C-75B7-4D66-B24D-A0B9EBA89A6D}" dt="2021-12-06T15:22:17.423" v="2374" actId="1076"/>
          <ac:spMkLst>
            <pc:docMk/>
            <pc:sldMk cId="2320696583" sldId="260"/>
            <ac:spMk id="35" creationId="{54D574BD-60AE-4F36-9933-E208E1950D67}"/>
          </ac:spMkLst>
        </pc:spChg>
        <pc:spChg chg="add mod">
          <ac:chgData name="Hiroyuki Oyama" userId="757a8514-39cb-43ff-983c-20ffb88e7e95" providerId="ADAL" clId="{035EBB0C-75B7-4D66-B24D-A0B9EBA89A6D}" dt="2021-12-08T05:45:44.303" v="10004" actId="27636"/>
          <ac:spMkLst>
            <pc:docMk/>
            <pc:sldMk cId="2320696583" sldId="260"/>
            <ac:spMk id="36" creationId="{C8FE5900-113E-45A2-916C-D58E1E18327E}"/>
          </ac:spMkLst>
        </pc:spChg>
        <pc:spChg chg="add mod">
          <ac:chgData name="Hiroyuki Oyama" userId="757a8514-39cb-43ff-983c-20ffb88e7e95" providerId="ADAL" clId="{035EBB0C-75B7-4D66-B24D-A0B9EBA89A6D}" dt="2021-12-08T06:57:54.787" v="10880" actId="20577"/>
          <ac:spMkLst>
            <pc:docMk/>
            <pc:sldMk cId="2320696583" sldId="260"/>
            <ac:spMk id="37" creationId="{EC9D667F-383D-40FE-9D27-58D3EA342A68}"/>
          </ac:spMkLst>
        </pc:spChg>
        <pc:spChg chg="add del mod">
          <ac:chgData name="Hiroyuki Oyama" userId="757a8514-39cb-43ff-983c-20ffb88e7e95" providerId="ADAL" clId="{035EBB0C-75B7-4D66-B24D-A0B9EBA89A6D}" dt="2021-12-08T06:47:06.430" v="10488" actId="478"/>
          <ac:spMkLst>
            <pc:docMk/>
            <pc:sldMk cId="2320696583" sldId="260"/>
            <ac:spMk id="38" creationId="{CFC14491-E82C-4B95-B31D-01BDDA8E7F21}"/>
          </ac:spMkLst>
        </pc:spChg>
        <pc:spChg chg="add mod">
          <ac:chgData name="Hiroyuki Oyama" userId="757a8514-39cb-43ff-983c-20ffb88e7e95" providerId="ADAL" clId="{035EBB0C-75B7-4D66-B24D-A0B9EBA89A6D}" dt="2021-12-08T05:45:44.303" v="10004" actId="27636"/>
          <ac:spMkLst>
            <pc:docMk/>
            <pc:sldMk cId="2320696583" sldId="260"/>
            <ac:spMk id="41" creationId="{28AD7C1C-5BE2-4AA7-B49E-D99DDE1CCE74}"/>
          </ac:spMkLst>
        </pc:spChg>
        <pc:spChg chg="add mod">
          <ac:chgData name="Hiroyuki Oyama" userId="757a8514-39cb-43ff-983c-20ffb88e7e95" providerId="ADAL" clId="{035EBB0C-75B7-4D66-B24D-A0B9EBA89A6D}" dt="2021-12-08T07:00:04.728" v="10910" actId="20577"/>
          <ac:spMkLst>
            <pc:docMk/>
            <pc:sldMk cId="2320696583" sldId="260"/>
            <ac:spMk id="42" creationId="{888CD782-D4C8-4FD9-87E5-E28941393137}"/>
          </ac:spMkLst>
        </pc:spChg>
        <pc:grpChg chg="mod">
          <ac:chgData name="Hiroyuki Oyama" userId="757a8514-39cb-43ff-983c-20ffb88e7e95" providerId="ADAL" clId="{035EBB0C-75B7-4D66-B24D-A0B9EBA89A6D}" dt="2021-12-06T15:14:21.294" v="2097"/>
          <ac:grpSpMkLst>
            <pc:docMk/>
            <pc:sldMk cId="2320696583" sldId="260"/>
            <ac:grpSpMk id="1" creationId="{00000000-0000-0000-0000-000000000000}"/>
          </ac:grpSpMkLst>
        </pc:grpChg>
        <pc:grpChg chg="del">
          <ac:chgData name="Hiroyuki Oyama" userId="757a8514-39cb-43ff-983c-20ffb88e7e95" providerId="ADAL" clId="{035EBB0C-75B7-4D66-B24D-A0B9EBA89A6D}" dt="2021-12-06T14:38:49.827" v="1064" actId="478"/>
          <ac:grpSpMkLst>
            <pc:docMk/>
            <pc:sldMk cId="2320696583" sldId="260"/>
            <ac:grpSpMk id="4" creationId="{46CC5C31-EA97-4DBC-A588-AE96B3737DA8}"/>
          </ac:grpSpMkLst>
        </pc:grpChg>
        <pc:grpChg chg="add mod">
          <ac:chgData name="Hiroyuki Oyama" userId="757a8514-39cb-43ff-983c-20ffb88e7e95" providerId="ADAL" clId="{035EBB0C-75B7-4D66-B24D-A0B9EBA89A6D}" dt="2021-12-08T05:45:44.303" v="10004" actId="27636"/>
          <ac:grpSpMkLst>
            <pc:docMk/>
            <pc:sldMk cId="2320696583" sldId="260"/>
            <ac:grpSpMk id="11" creationId="{8206CC29-FD90-464D-A82F-90393CD4FCD4}"/>
          </ac:grpSpMkLst>
        </pc:grpChg>
        <pc:grpChg chg="add mod">
          <ac:chgData name="Hiroyuki Oyama" userId="757a8514-39cb-43ff-983c-20ffb88e7e95" providerId="ADAL" clId="{035EBB0C-75B7-4D66-B24D-A0B9EBA89A6D}" dt="2021-12-08T05:45:44.303" v="10004" actId="27636"/>
          <ac:grpSpMkLst>
            <pc:docMk/>
            <pc:sldMk cId="2320696583" sldId="260"/>
            <ac:grpSpMk id="18" creationId="{BC931AA8-ADFB-4DBE-83B8-88D8386E4216}"/>
          </ac:grpSpMkLst>
        </pc:grpChg>
        <pc:grpChg chg="add mod">
          <ac:chgData name="Hiroyuki Oyama" userId="757a8514-39cb-43ff-983c-20ffb88e7e95" providerId="ADAL" clId="{035EBB0C-75B7-4D66-B24D-A0B9EBA89A6D}" dt="2021-12-08T05:45:44.303" v="10004" actId="27636"/>
          <ac:grpSpMkLst>
            <pc:docMk/>
            <pc:sldMk cId="2320696583" sldId="260"/>
            <ac:grpSpMk id="20" creationId="{B6646E01-3A7E-4377-BD86-B023A9FE6512}"/>
          </ac:grpSpMkLst>
        </pc:grpChg>
        <pc:grpChg chg="add mod">
          <ac:chgData name="Hiroyuki Oyama" userId="757a8514-39cb-43ff-983c-20ffb88e7e95" providerId="ADAL" clId="{035EBB0C-75B7-4D66-B24D-A0B9EBA89A6D}" dt="2021-12-08T05:45:44.303" v="10004" actId="27636"/>
          <ac:grpSpMkLst>
            <pc:docMk/>
            <pc:sldMk cId="2320696583" sldId="260"/>
            <ac:grpSpMk id="24" creationId="{C6082DDE-0274-4693-9D6F-DDCC70DD48CE}"/>
          </ac:grpSpMkLst>
        </pc:grpChg>
        <pc:grpChg chg="add mod">
          <ac:chgData name="Hiroyuki Oyama" userId="757a8514-39cb-43ff-983c-20ffb88e7e95" providerId="ADAL" clId="{035EBB0C-75B7-4D66-B24D-A0B9EBA89A6D}" dt="2021-12-08T05:45:44.303" v="10004" actId="27636"/>
          <ac:grpSpMkLst>
            <pc:docMk/>
            <pc:sldMk cId="2320696583" sldId="260"/>
            <ac:grpSpMk id="29" creationId="{C4726D5B-4DFB-4F6C-B4B7-A96C7A05F7C0}"/>
          </ac:grpSpMkLst>
        </pc:grpChg>
        <pc:grpChg chg="add mod">
          <ac:chgData name="Hiroyuki Oyama" userId="757a8514-39cb-43ff-983c-20ffb88e7e95" providerId="ADAL" clId="{035EBB0C-75B7-4D66-B24D-A0B9EBA89A6D}" dt="2021-12-08T05:45:44.303" v="10004" actId="27636"/>
          <ac:grpSpMkLst>
            <pc:docMk/>
            <pc:sldMk cId="2320696583" sldId="260"/>
            <ac:grpSpMk id="33" creationId="{FB642A8D-FCF4-408D-8BAB-2EE7D05D88F2}"/>
          </ac:grpSpMkLst>
        </pc:grpChg>
        <pc:picChg chg="mod">
          <ac:chgData name="Hiroyuki Oyama" userId="757a8514-39cb-43ff-983c-20ffb88e7e95" providerId="ADAL" clId="{035EBB0C-75B7-4D66-B24D-A0B9EBA89A6D}" dt="2021-12-06T15:21:59.375" v="2371" actId="1076"/>
          <ac:picMkLst>
            <pc:docMk/>
            <pc:sldMk cId="2320696583" sldId="260"/>
            <ac:picMk id="2055" creationId="{65ED8217-5E1F-4702-BC18-DB01A8731194}"/>
          </ac:picMkLst>
        </pc:picChg>
        <pc:picChg chg="mod">
          <ac:chgData name="Hiroyuki Oyama" userId="757a8514-39cb-43ff-983c-20ffb88e7e95" providerId="ADAL" clId="{035EBB0C-75B7-4D66-B24D-A0B9EBA89A6D}" dt="2021-12-06T15:22:09.810" v="2373" actId="1076"/>
          <ac:picMkLst>
            <pc:docMk/>
            <pc:sldMk cId="2320696583" sldId="260"/>
            <ac:picMk id="2058" creationId="{776EAC11-9088-41AF-9277-1312C66550F5}"/>
          </ac:picMkLst>
        </pc:picChg>
        <pc:picChg chg="mod">
          <ac:chgData name="Hiroyuki Oyama" userId="757a8514-39cb-43ff-983c-20ffb88e7e95" providerId="ADAL" clId="{035EBB0C-75B7-4D66-B24D-A0B9EBA89A6D}" dt="2021-12-06T15:21:43.039" v="2369" actId="1076"/>
          <ac:picMkLst>
            <pc:docMk/>
            <pc:sldMk cId="2320696583" sldId="260"/>
            <ac:picMk id="2064" creationId="{27F0FE29-0CD7-4E5C-954B-6890F41EAD19}"/>
          </ac:picMkLst>
        </pc:picChg>
      </pc:sldChg>
      <pc:sldChg chg="modSp del mod">
        <pc:chgData name="Hiroyuki Oyama" userId="757a8514-39cb-43ff-983c-20ffb88e7e95" providerId="ADAL" clId="{035EBB0C-75B7-4D66-B24D-A0B9EBA89A6D}" dt="2021-12-06T14:46:02.566" v="1424" actId="47"/>
        <pc:sldMkLst>
          <pc:docMk/>
          <pc:sldMk cId="1078447399" sldId="265"/>
        </pc:sldMkLst>
        <pc:spChg chg="mod">
          <ac:chgData name="Hiroyuki Oyama" userId="757a8514-39cb-43ff-983c-20ffb88e7e95" providerId="ADAL" clId="{035EBB0C-75B7-4D66-B24D-A0B9EBA89A6D}" dt="2021-12-06T11:07:33.404" v="3" actId="2711"/>
          <ac:spMkLst>
            <pc:docMk/>
            <pc:sldMk cId="1078447399" sldId="265"/>
            <ac:spMk id="2" creationId="{1C3121F4-EBA2-405A-B2B1-AF00D2ACA4AA}"/>
          </ac:spMkLst>
        </pc:spChg>
        <pc:spChg chg="mod">
          <ac:chgData name="Hiroyuki Oyama" userId="757a8514-39cb-43ff-983c-20ffb88e7e95" providerId="ADAL" clId="{035EBB0C-75B7-4D66-B24D-A0B9EBA89A6D}" dt="2021-12-06T11:07:33.404" v="3" actId="2711"/>
          <ac:spMkLst>
            <pc:docMk/>
            <pc:sldMk cId="1078447399" sldId="265"/>
            <ac:spMk id="4" creationId="{B17AAA72-ECBB-4F8C-AEDF-AA4377BBDD13}"/>
          </ac:spMkLst>
        </pc:spChg>
        <pc:spChg chg="mod">
          <ac:chgData name="Hiroyuki Oyama" userId="757a8514-39cb-43ff-983c-20ffb88e7e95" providerId="ADAL" clId="{035EBB0C-75B7-4D66-B24D-A0B9EBA89A6D}" dt="2021-12-06T14:36:51.089" v="1042" actId="14100"/>
          <ac:spMkLst>
            <pc:docMk/>
            <pc:sldMk cId="1078447399" sldId="265"/>
            <ac:spMk id="6" creationId="{0DBC5A3E-B36F-4C66-BAF6-082810985477}"/>
          </ac:spMkLst>
        </pc:spChg>
        <pc:spChg chg="mod">
          <ac:chgData name="Hiroyuki Oyama" userId="757a8514-39cb-43ff-983c-20ffb88e7e95" providerId="ADAL" clId="{035EBB0C-75B7-4D66-B24D-A0B9EBA89A6D}" dt="2021-12-06T14:36:51.089" v="1042" actId="14100"/>
          <ac:spMkLst>
            <pc:docMk/>
            <pc:sldMk cId="1078447399" sldId="265"/>
            <ac:spMk id="7" creationId="{64C074AE-4D5B-4A1A-AAA0-80984FAFD890}"/>
          </ac:spMkLst>
        </pc:spChg>
        <pc:grpChg chg="mod">
          <ac:chgData name="Hiroyuki Oyama" userId="757a8514-39cb-43ff-983c-20ffb88e7e95" providerId="ADAL" clId="{035EBB0C-75B7-4D66-B24D-A0B9EBA89A6D}" dt="2021-12-06T14:36:51.089" v="1042" actId="14100"/>
          <ac:grpSpMkLst>
            <pc:docMk/>
            <pc:sldMk cId="1078447399" sldId="265"/>
            <ac:grpSpMk id="5" creationId="{2E9AC12D-837C-4D07-862B-B1D95C381613}"/>
          </ac:grpSpMkLst>
        </pc:grpChg>
      </pc:sldChg>
      <pc:sldChg chg="modSp del mod">
        <pc:chgData name="Hiroyuki Oyama" userId="757a8514-39cb-43ff-983c-20ffb88e7e95" providerId="ADAL" clId="{035EBB0C-75B7-4D66-B24D-A0B9EBA89A6D}" dt="2021-12-06T15:02:36.482" v="1802" actId="47"/>
        <pc:sldMkLst>
          <pc:docMk/>
          <pc:sldMk cId="4106475022" sldId="266"/>
        </pc:sldMkLst>
        <pc:spChg chg="mod">
          <ac:chgData name="Hiroyuki Oyama" userId="757a8514-39cb-43ff-983c-20ffb88e7e95" providerId="ADAL" clId="{035EBB0C-75B7-4D66-B24D-A0B9EBA89A6D}" dt="2021-12-06T11:07:40.750" v="4" actId="2711"/>
          <ac:spMkLst>
            <pc:docMk/>
            <pc:sldMk cId="4106475022" sldId="266"/>
            <ac:spMk id="2" creationId="{1C3121F4-EBA2-405A-B2B1-AF00D2ACA4AA}"/>
          </ac:spMkLst>
        </pc:spChg>
        <pc:spChg chg="mod">
          <ac:chgData name="Hiroyuki Oyama" userId="757a8514-39cb-43ff-983c-20ffb88e7e95" providerId="ADAL" clId="{035EBB0C-75B7-4D66-B24D-A0B9EBA89A6D}" dt="2021-12-06T11:07:40.750" v="4" actId="2711"/>
          <ac:spMkLst>
            <pc:docMk/>
            <pc:sldMk cId="4106475022" sldId="266"/>
            <ac:spMk id="4" creationId="{B17AAA72-ECBB-4F8C-AEDF-AA4377BBDD13}"/>
          </ac:spMkLst>
        </pc:spChg>
        <pc:spChg chg="mod">
          <ac:chgData name="Hiroyuki Oyama" userId="757a8514-39cb-43ff-983c-20ffb88e7e95" providerId="ADAL" clId="{035EBB0C-75B7-4D66-B24D-A0B9EBA89A6D}" dt="2021-12-06T14:46:31.839" v="1461" actId="14100"/>
          <ac:spMkLst>
            <pc:docMk/>
            <pc:sldMk cId="4106475022" sldId="266"/>
            <ac:spMk id="9" creationId="{4439F120-CF13-4E6D-B744-49A245FC4491}"/>
          </ac:spMkLst>
        </pc:spChg>
        <pc:grpChg chg="mod">
          <ac:chgData name="Hiroyuki Oyama" userId="757a8514-39cb-43ff-983c-20ffb88e7e95" providerId="ADAL" clId="{035EBB0C-75B7-4D66-B24D-A0B9EBA89A6D}" dt="2021-12-06T14:46:31.839" v="1461" actId="14100"/>
          <ac:grpSpMkLst>
            <pc:docMk/>
            <pc:sldMk cId="4106475022" sldId="266"/>
            <ac:grpSpMk id="8" creationId="{6BE43098-0654-43BB-A317-D4AFF601583E}"/>
          </ac:grpSpMkLst>
        </pc:grpChg>
        <pc:picChg chg="mod">
          <ac:chgData name="Hiroyuki Oyama" userId="757a8514-39cb-43ff-983c-20ffb88e7e95" providerId="ADAL" clId="{035EBB0C-75B7-4D66-B24D-A0B9EBA89A6D}" dt="2021-12-06T14:46:31.839" v="1461" actId="14100"/>
          <ac:picMkLst>
            <pc:docMk/>
            <pc:sldMk cId="4106475022" sldId="266"/>
            <ac:picMk id="3076" creationId="{D90EC163-8F90-48B1-873A-B149495CC4C5}"/>
          </ac:picMkLst>
        </pc:picChg>
      </pc:sldChg>
      <pc:sldChg chg="modSp del mod">
        <pc:chgData name="Hiroyuki Oyama" userId="757a8514-39cb-43ff-983c-20ffb88e7e95" providerId="ADAL" clId="{035EBB0C-75B7-4D66-B24D-A0B9EBA89A6D}" dt="2021-12-06T15:08:36.613" v="1922" actId="47"/>
        <pc:sldMkLst>
          <pc:docMk/>
          <pc:sldMk cId="114029273" sldId="267"/>
        </pc:sldMkLst>
        <pc:spChg chg="mod">
          <ac:chgData name="Hiroyuki Oyama" userId="757a8514-39cb-43ff-983c-20ffb88e7e95" providerId="ADAL" clId="{035EBB0C-75B7-4D66-B24D-A0B9EBA89A6D}" dt="2021-12-06T11:07:47.911" v="5" actId="2711"/>
          <ac:spMkLst>
            <pc:docMk/>
            <pc:sldMk cId="114029273" sldId="267"/>
            <ac:spMk id="2" creationId="{1C3121F4-EBA2-405A-B2B1-AF00D2ACA4AA}"/>
          </ac:spMkLst>
        </pc:spChg>
        <pc:spChg chg="mod">
          <ac:chgData name="Hiroyuki Oyama" userId="757a8514-39cb-43ff-983c-20ffb88e7e95" providerId="ADAL" clId="{035EBB0C-75B7-4D66-B24D-A0B9EBA89A6D}" dt="2021-12-06T11:07:47.911" v="5" actId="2711"/>
          <ac:spMkLst>
            <pc:docMk/>
            <pc:sldMk cId="114029273" sldId="267"/>
            <ac:spMk id="4" creationId="{B17AAA72-ECBB-4F8C-AEDF-AA4377BBDD13}"/>
          </ac:spMkLst>
        </pc:spChg>
      </pc:sldChg>
      <pc:sldChg chg="modSp del mod">
        <pc:chgData name="Hiroyuki Oyama" userId="757a8514-39cb-43ff-983c-20ffb88e7e95" providerId="ADAL" clId="{035EBB0C-75B7-4D66-B24D-A0B9EBA89A6D}" dt="2021-12-06T15:10:17.729" v="1977" actId="47"/>
        <pc:sldMkLst>
          <pc:docMk/>
          <pc:sldMk cId="2271726263" sldId="268"/>
        </pc:sldMkLst>
        <pc:spChg chg="mod">
          <ac:chgData name="Hiroyuki Oyama" userId="757a8514-39cb-43ff-983c-20ffb88e7e95" providerId="ADAL" clId="{035EBB0C-75B7-4D66-B24D-A0B9EBA89A6D}" dt="2021-12-06T11:07:58.228" v="6" actId="2711"/>
          <ac:spMkLst>
            <pc:docMk/>
            <pc:sldMk cId="2271726263" sldId="268"/>
            <ac:spMk id="2" creationId="{1C3121F4-EBA2-405A-B2B1-AF00D2ACA4AA}"/>
          </ac:spMkLst>
        </pc:spChg>
        <pc:spChg chg="mod">
          <ac:chgData name="Hiroyuki Oyama" userId="757a8514-39cb-43ff-983c-20ffb88e7e95" providerId="ADAL" clId="{035EBB0C-75B7-4D66-B24D-A0B9EBA89A6D}" dt="2021-12-06T11:07:58.228" v="6" actId="2711"/>
          <ac:spMkLst>
            <pc:docMk/>
            <pc:sldMk cId="2271726263" sldId="268"/>
            <ac:spMk id="4" creationId="{B17AAA72-ECBB-4F8C-AEDF-AA4377BBDD13}"/>
          </ac:spMkLst>
        </pc:spChg>
      </pc:sldChg>
      <pc:sldChg chg="addSp delSp modSp add mod">
        <pc:chgData name="Hiroyuki Oyama" userId="757a8514-39cb-43ff-983c-20ffb88e7e95" providerId="ADAL" clId="{035EBB0C-75B7-4D66-B24D-A0B9EBA89A6D}" dt="2021-12-08T05:50:35.741" v="10100" actId="20577"/>
        <pc:sldMkLst>
          <pc:docMk/>
          <pc:sldMk cId="3727867786" sldId="269"/>
        </pc:sldMkLst>
        <pc:spChg chg="mod">
          <ac:chgData name="Hiroyuki Oyama" userId="757a8514-39cb-43ff-983c-20ffb88e7e95" providerId="ADAL" clId="{035EBB0C-75B7-4D66-B24D-A0B9EBA89A6D}" dt="2021-12-08T05:50:35.741" v="10100" actId="20577"/>
          <ac:spMkLst>
            <pc:docMk/>
            <pc:sldMk cId="3727867786" sldId="269"/>
            <ac:spMk id="8" creationId="{FB2160E9-4C7C-4B7C-BFF1-6293CC624DEE}"/>
          </ac:spMkLst>
        </pc:spChg>
        <pc:spChg chg="del">
          <ac:chgData name="Hiroyuki Oyama" userId="757a8514-39cb-43ff-983c-20ffb88e7e95" providerId="ADAL" clId="{035EBB0C-75B7-4D66-B24D-A0B9EBA89A6D}" dt="2021-12-08T05:41:03.872" v="9978" actId="478"/>
          <ac:spMkLst>
            <pc:docMk/>
            <pc:sldMk cId="3727867786" sldId="269"/>
            <ac:spMk id="14" creationId="{39F85BA7-A1A7-4695-BD89-5CCC24EF03C7}"/>
          </ac:spMkLst>
        </pc:spChg>
        <pc:spChg chg="del mod">
          <ac:chgData name="Hiroyuki Oyama" userId="757a8514-39cb-43ff-983c-20ffb88e7e95" providerId="ADAL" clId="{035EBB0C-75B7-4D66-B24D-A0B9EBA89A6D}" dt="2021-12-08T05:41:02.499" v="9977" actId="478"/>
          <ac:spMkLst>
            <pc:docMk/>
            <pc:sldMk cId="3727867786" sldId="269"/>
            <ac:spMk id="15" creationId="{2FECC84D-6236-4FF0-8B9D-052DB9DF0B0D}"/>
          </ac:spMkLst>
        </pc:spChg>
        <pc:spChg chg="del">
          <ac:chgData name="Hiroyuki Oyama" userId="757a8514-39cb-43ff-983c-20ffb88e7e95" providerId="ADAL" clId="{035EBB0C-75B7-4D66-B24D-A0B9EBA89A6D}" dt="2021-12-08T05:33:47.382" v="9898" actId="478"/>
          <ac:spMkLst>
            <pc:docMk/>
            <pc:sldMk cId="3727867786" sldId="269"/>
            <ac:spMk id="31" creationId="{676BA8EA-3DD9-4D41-BEF6-86DBCAFB64CF}"/>
          </ac:spMkLst>
        </pc:spChg>
        <pc:spChg chg="mod">
          <ac:chgData name="Hiroyuki Oyama" userId="757a8514-39cb-43ff-983c-20ffb88e7e95" providerId="ADAL" clId="{035EBB0C-75B7-4D66-B24D-A0B9EBA89A6D}" dt="2021-12-08T05:36:21.862" v="9926" actId="207"/>
          <ac:spMkLst>
            <pc:docMk/>
            <pc:sldMk cId="3727867786" sldId="269"/>
            <ac:spMk id="33" creationId="{C14CE935-C90B-40B2-84B5-6EBB68C618BB}"/>
          </ac:spMkLst>
        </pc:spChg>
        <pc:picChg chg="add del mod">
          <ac:chgData name="Hiroyuki Oyama" userId="757a8514-39cb-43ff-983c-20ffb88e7e95" providerId="ADAL" clId="{035EBB0C-75B7-4D66-B24D-A0B9EBA89A6D}" dt="2021-12-08T05:40:46.074" v="9974" actId="478"/>
          <ac:picMkLst>
            <pc:docMk/>
            <pc:sldMk cId="3727867786" sldId="269"/>
            <ac:picMk id="10" creationId="{C3104DB9-133F-4B7E-BA92-204528EF3844}"/>
          </ac:picMkLst>
        </pc:picChg>
        <pc:picChg chg="add mod">
          <ac:chgData name="Hiroyuki Oyama" userId="757a8514-39cb-43ff-983c-20ffb88e7e95" providerId="ADAL" clId="{035EBB0C-75B7-4D66-B24D-A0B9EBA89A6D}" dt="2021-12-08T05:41:18.099" v="9979" actId="1076"/>
          <ac:picMkLst>
            <pc:docMk/>
            <pc:sldMk cId="3727867786" sldId="269"/>
            <ac:picMk id="11" creationId="{81D13104-04E0-4C4C-87E8-4F9373475F33}"/>
          </ac:picMkLst>
        </pc:picChg>
        <pc:picChg chg="del">
          <ac:chgData name="Hiroyuki Oyama" userId="757a8514-39cb-43ff-983c-20ffb88e7e95" providerId="ADAL" clId="{035EBB0C-75B7-4D66-B24D-A0B9EBA89A6D}" dt="2021-12-08T05:33:51.167" v="9899" actId="478"/>
          <ac:picMkLst>
            <pc:docMk/>
            <pc:sldMk cId="3727867786" sldId="269"/>
            <ac:picMk id="12" creationId="{C3D8237F-8BC2-4926-9D8A-3EDE5E52E537}"/>
          </ac:picMkLst>
        </pc:picChg>
      </pc:sldChg>
      <pc:sldChg chg="modSp del mod">
        <pc:chgData name="Hiroyuki Oyama" userId="757a8514-39cb-43ff-983c-20ffb88e7e95" providerId="ADAL" clId="{035EBB0C-75B7-4D66-B24D-A0B9EBA89A6D}" dt="2021-12-06T15:14:09.310" v="2096" actId="47"/>
        <pc:sldMkLst>
          <pc:docMk/>
          <pc:sldMk cId="4206925017" sldId="269"/>
        </pc:sldMkLst>
        <pc:spChg chg="mod">
          <ac:chgData name="Hiroyuki Oyama" userId="757a8514-39cb-43ff-983c-20ffb88e7e95" providerId="ADAL" clId="{035EBB0C-75B7-4D66-B24D-A0B9EBA89A6D}" dt="2021-12-06T11:08:05.277" v="7" actId="2711"/>
          <ac:spMkLst>
            <pc:docMk/>
            <pc:sldMk cId="4206925017" sldId="269"/>
            <ac:spMk id="2" creationId="{1C3121F4-EBA2-405A-B2B1-AF00D2ACA4AA}"/>
          </ac:spMkLst>
        </pc:spChg>
        <pc:spChg chg="mod">
          <ac:chgData name="Hiroyuki Oyama" userId="757a8514-39cb-43ff-983c-20ffb88e7e95" providerId="ADAL" clId="{035EBB0C-75B7-4D66-B24D-A0B9EBA89A6D}" dt="2021-12-06T11:08:05.319" v="8" actId="27636"/>
          <ac:spMkLst>
            <pc:docMk/>
            <pc:sldMk cId="4206925017" sldId="269"/>
            <ac:spMk id="3" creationId="{AD53330B-6F3F-471C-91FA-1A4C33057953}"/>
          </ac:spMkLst>
        </pc:spChg>
        <pc:spChg chg="mod">
          <ac:chgData name="Hiroyuki Oyama" userId="757a8514-39cb-43ff-983c-20ffb88e7e95" providerId="ADAL" clId="{035EBB0C-75B7-4D66-B24D-A0B9EBA89A6D}" dt="2021-12-06T11:08:05.320" v="9" actId="27636"/>
          <ac:spMkLst>
            <pc:docMk/>
            <pc:sldMk cId="4206925017" sldId="269"/>
            <ac:spMk id="4" creationId="{B17AAA72-ECBB-4F8C-AEDF-AA4377BBDD13}"/>
          </ac:spMkLst>
        </pc:spChg>
      </pc:sldChg>
      <pc:sldChg chg="modSp del mod">
        <pc:chgData name="Hiroyuki Oyama" userId="757a8514-39cb-43ff-983c-20ffb88e7e95" providerId="ADAL" clId="{035EBB0C-75B7-4D66-B24D-A0B9EBA89A6D}" dt="2021-12-06T15:22:26.189" v="2375" actId="47"/>
        <pc:sldMkLst>
          <pc:docMk/>
          <pc:sldMk cId="3369979014" sldId="270"/>
        </pc:sldMkLst>
        <pc:spChg chg="mod">
          <ac:chgData name="Hiroyuki Oyama" userId="757a8514-39cb-43ff-983c-20ffb88e7e95" providerId="ADAL" clId="{035EBB0C-75B7-4D66-B24D-A0B9EBA89A6D}" dt="2021-12-06T11:08:12.732" v="10" actId="2711"/>
          <ac:spMkLst>
            <pc:docMk/>
            <pc:sldMk cId="3369979014" sldId="270"/>
            <ac:spMk id="2" creationId="{1C3121F4-EBA2-405A-B2B1-AF00D2ACA4AA}"/>
          </ac:spMkLst>
        </pc:spChg>
        <pc:spChg chg="mod">
          <ac:chgData name="Hiroyuki Oyama" userId="757a8514-39cb-43ff-983c-20ffb88e7e95" providerId="ADAL" clId="{035EBB0C-75B7-4D66-B24D-A0B9EBA89A6D}" dt="2021-12-06T11:08:12.732" v="10" actId="2711"/>
          <ac:spMkLst>
            <pc:docMk/>
            <pc:sldMk cId="3369979014" sldId="270"/>
            <ac:spMk id="4" creationId="{B17AAA72-ECBB-4F8C-AEDF-AA4377BBDD13}"/>
          </ac:spMkLst>
        </pc:spChg>
      </pc:sldChg>
      <pc:sldChg chg="addSp delSp modSp mod">
        <pc:chgData name="Hiroyuki Oyama" userId="757a8514-39cb-43ff-983c-20ffb88e7e95" providerId="ADAL" clId="{035EBB0C-75B7-4D66-B24D-A0B9EBA89A6D}" dt="2021-12-08T08:18:39.967" v="11384" actId="6549"/>
        <pc:sldMkLst>
          <pc:docMk/>
          <pc:sldMk cId="3884829485" sldId="271"/>
        </pc:sldMkLst>
        <pc:spChg chg="mod">
          <ac:chgData name="Hiroyuki Oyama" userId="757a8514-39cb-43ff-983c-20ffb88e7e95" providerId="ADAL" clId="{035EBB0C-75B7-4D66-B24D-A0B9EBA89A6D}" dt="2021-12-08T08:18:39.967" v="11384" actId="6549"/>
          <ac:spMkLst>
            <pc:docMk/>
            <pc:sldMk cId="3884829485" sldId="271"/>
            <ac:spMk id="2" creationId="{0A7412F2-2E61-4378-BFD2-1240E015162A}"/>
          </ac:spMkLst>
        </pc:spChg>
        <pc:spChg chg="mod">
          <ac:chgData name="Hiroyuki Oyama" userId="757a8514-39cb-43ff-983c-20ffb88e7e95" providerId="ADAL" clId="{035EBB0C-75B7-4D66-B24D-A0B9EBA89A6D}" dt="2021-12-08T07:58:37.933" v="10990" actId="6549"/>
          <ac:spMkLst>
            <pc:docMk/>
            <pc:sldMk cId="3884829485" sldId="271"/>
            <ac:spMk id="4" creationId="{4D169A33-6A90-4E2E-976F-83A5E8B65849}"/>
          </ac:spMkLst>
        </pc:spChg>
        <pc:spChg chg="del mod">
          <ac:chgData name="Hiroyuki Oyama" userId="757a8514-39cb-43ff-983c-20ffb88e7e95" providerId="ADAL" clId="{035EBB0C-75B7-4D66-B24D-A0B9EBA89A6D}" dt="2021-12-08T07:59:42.947" v="10995" actId="478"/>
          <ac:spMkLst>
            <pc:docMk/>
            <pc:sldMk cId="3884829485" sldId="271"/>
            <ac:spMk id="5" creationId="{07CE4E05-D90E-4A63-A653-6F27A40A1ADD}"/>
          </ac:spMkLst>
        </pc:spChg>
        <pc:spChg chg="add del mod">
          <ac:chgData name="Hiroyuki Oyama" userId="757a8514-39cb-43ff-983c-20ffb88e7e95" providerId="ADAL" clId="{035EBB0C-75B7-4D66-B24D-A0B9EBA89A6D}" dt="2021-12-08T07:59:53.463" v="10998" actId="478"/>
          <ac:spMkLst>
            <pc:docMk/>
            <pc:sldMk cId="3884829485" sldId="271"/>
            <ac:spMk id="6" creationId="{C1B892EF-3D0A-45B7-A1A2-5380F10E9F54}"/>
          </ac:spMkLst>
        </pc:spChg>
        <pc:spChg chg="add mod">
          <ac:chgData name="Hiroyuki Oyama" userId="757a8514-39cb-43ff-983c-20ffb88e7e95" providerId="ADAL" clId="{035EBB0C-75B7-4D66-B24D-A0B9EBA89A6D}" dt="2021-12-08T08:00:05.684" v="11001" actId="6549"/>
          <ac:spMkLst>
            <pc:docMk/>
            <pc:sldMk cId="3884829485" sldId="271"/>
            <ac:spMk id="9" creationId="{50462DE8-6BA5-4727-A9E3-892C052065ED}"/>
          </ac:spMkLst>
        </pc:spChg>
        <pc:spChg chg="del mod">
          <ac:chgData name="Hiroyuki Oyama" userId="757a8514-39cb-43ff-983c-20ffb88e7e95" providerId="ADAL" clId="{035EBB0C-75B7-4D66-B24D-A0B9EBA89A6D}" dt="2021-12-08T08:00:03.321" v="11000" actId="478"/>
          <ac:spMkLst>
            <pc:docMk/>
            <pc:sldMk cId="3884829485" sldId="271"/>
            <ac:spMk id="17" creationId="{E9791004-6C48-44C8-916F-96F07394E4B3}"/>
          </ac:spMkLst>
        </pc:spChg>
        <pc:spChg chg="del mod">
          <ac:chgData name="Hiroyuki Oyama" userId="757a8514-39cb-43ff-983c-20ffb88e7e95" providerId="ADAL" clId="{035EBB0C-75B7-4D66-B24D-A0B9EBA89A6D}" dt="2021-12-08T07:59:37.864" v="10993" actId="478"/>
          <ac:spMkLst>
            <pc:docMk/>
            <pc:sldMk cId="3884829485" sldId="271"/>
            <ac:spMk id="21" creationId="{AB1CADDC-4719-43B0-AE54-818003B289C6}"/>
          </ac:spMkLst>
        </pc:spChg>
        <pc:spChg chg="add del mod">
          <ac:chgData name="Hiroyuki Oyama" userId="757a8514-39cb-43ff-983c-20ffb88e7e95" providerId="ADAL" clId="{035EBB0C-75B7-4D66-B24D-A0B9EBA89A6D}" dt="2021-12-07T08:10:16.947" v="5978" actId="478"/>
          <ac:spMkLst>
            <pc:docMk/>
            <pc:sldMk cId="3884829485" sldId="271"/>
            <ac:spMk id="22" creationId="{53E1DAA8-7C74-418B-ACE4-482B2F8EDD3E}"/>
          </ac:spMkLst>
        </pc:spChg>
        <pc:picChg chg="add del mod">
          <ac:chgData name="Hiroyuki Oyama" userId="757a8514-39cb-43ff-983c-20ffb88e7e95" providerId="ADAL" clId="{035EBB0C-75B7-4D66-B24D-A0B9EBA89A6D}" dt="2021-12-08T07:59:47.447" v="10997" actId="478"/>
          <ac:picMkLst>
            <pc:docMk/>
            <pc:sldMk cId="3884829485" sldId="271"/>
            <ac:picMk id="19" creationId="{6DB71AC8-B8B3-449A-8B13-023F6489B7A6}"/>
          </ac:picMkLst>
        </pc:picChg>
      </pc:sldChg>
      <pc:sldChg chg="addSp delSp modSp mod">
        <pc:chgData name="Hiroyuki Oyama" userId="757a8514-39cb-43ff-983c-20ffb88e7e95" providerId="ADAL" clId="{035EBB0C-75B7-4D66-B24D-A0B9EBA89A6D}" dt="2021-12-08T08:20:19.711" v="11436" actId="6549"/>
        <pc:sldMkLst>
          <pc:docMk/>
          <pc:sldMk cId="3972040667" sldId="272"/>
        </pc:sldMkLst>
        <pc:spChg chg="add mod">
          <ac:chgData name="Hiroyuki Oyama" userId="757a8514-39cb-43ff-983c-20ffb88e7e95" providerId="ADAL" clId="{035EBB0C-75B7-4D66-B24D-A0B9EBA89A6D}" dt="2021-12-08T08:12:03.745" v="11317" actId="14100"/>
          <ac:spMkLst>
            <pc:docMk/>
            <pc:sldMk cId="3972040667" sldId="272"/>
            <ac:spMk id="2" creationId="{7A929F3E-7140-4FD1-9086-E8C4B8153FE0}"/>
          </ac:spMkLst>
        </pc:spChg>
        <pc:spChg chg="del">
          <ac:chgData name="Hiroyuki Oyama" userId="757a8514-39cb-43ff-983c-20ffb88e7e95" providerId="ADAL" clId="{035EBB0C-75B7-4D66-B24D-A0B9EBA89A6D}" dt="2021-12-07T02:03:34.102" v="3317" actId="478"/>
          <ac:spMkLst>
            <pc:docMk/>
            <pc:sldMk cId="3972040667" sldId="272"/>
            <ac:spMk id="2" creationId="{E27AD5D0-FFFB-44DE-8CCD-5B869B58D488}"/>
          </ac:spMkLst>
        </pc:spChg>
        <pc:spChg chg="mod">
          <ac:chgData name="Hiroyuki Oyama" userId="757a8514-39cb-43ff-983c-20ffb88e7e95" providerId="ADAL" clId="{035EBB0C-75B7-4D66-B24D-A0B9EBA89A6D}" dt="2021-12-08T08:15:52.272" v="11332" actId="20577"/>
          <ac:spMkLst>
            <pc:docMk/>
            <pc:sldMk cId="3972040667" sldId="272"/>
            <ac:spMk id="4" creationId="{133361AA-9485-4522-9E6F-44C5019C1413}"/>
          </ac:spMkLst>
        </pc:spChg>
        <pc:spChg chg="mod">
          <ac:chgData name="Hiroyuki Oyama" userId="757a8514-39cb-43ff-983c-20ffb88e7e95" providerId="ADAL" clId="{035EBB0C-75B7-4D66-B24D-A0B9EBA89A6D}" dt="2021-12-08T08:15:54.342" v="11333" actId="6549"/>
          <ac:spMkLst>
            <pc:docMk/>
            <pc:sldMk cId="3972040667" sldId="272"/>
            <ac:spMk id="13" creationId="{7D41C58E-460E-438C-BA39-1957C57F7047}"/>
          </ac:spMkLst>
        </pc:spChg>
        <pc:spChg chg="mod">
          <ac:chgData name="Hiroyuki Oyama" userId="757a8514-39cb-43ff-983c-20ffb88e7e95" providerId="ADAL" clId="{035EBB0C-75B7-4D66-B24D-A0B9EBA89A6D}" dt="2021-12-08T08:14:30.691" v="11319" actId="1076"/>
          <ac:spMkLst>
            <pc:docMk/>
            <pc:sldMk cId="3972040667" sldId="272"/>
            <ac:spMk id="16" creationId="{E82C8DC6-C781-43A4-8B33-DAFA0C86F99F}"/>
          </ac:spMkLst>
        </pc:spChg>
        <pc:spChg chg="mod">
          <ac:chgData name="Hiroyuki Oyama" userId="757a8514-39cb-43ff-983c-20ffb88e7e95" providerId="ADAL" clId="{035EBB0C-75B7-4D66-B24D-A0B9EBA89A6D}" dt="2021-12-08T08:18:52.119" v="11386" actId="1076"/>
          <ac:spMkLst>
            <pc:docMk/>
            <pc:sldMk cId="3972040667" sldId="272"/>
            <ac:spMk id="19" creationId="{4EB2FF0A-B9CF-4C3D-90B7-6DD25E764BD4}"/>
          </ac:spMkLst>
        </pc:spChg>
        <pc:spChg chg="del mod">
          <ac:chgData name="Hiroyuki Oyama" userId="757a8514-39cb-43ff-983c-20ffb88e7e95" providerId="ADAL" clId="{035EBB0C-75B7-4D66-B24D-A0B9EBA89A6D}" dt="2021-12-08T08:18:47.511" v="11385" actId="478"/>
          <ac:spMkLst>
            <pc:docMk/>
            <pc:sldMk cId="3972040667" sldId="272"/>
            <ac:spMk id="20" creationId="{61D5B8BB-9937-4FC0-90E5-CB29B172430C}"/>
          </ac:spMkLst>
        </pc:spChg>
        <pc:spChg chg="add mod">
          <ac:chgData name="Hiroyuki Oyama" userId="757a8514-39cb-43ff-983c-20ffb88e7e95" providerId="ADAL" clId="{035EBB0C-75B7-4D66-B24D-A0B9EBA89A6D}" dt="2021-12-08T08:15:00.438" v="11324" actId="14100"/>
          <ac:spMkLst>
            <pc:docMk/>
            <pc:sldMk cId="3972040667" sldId="272"/>
            <ac:spMk id="23" creationId="{4C39FD7F-8143-429D-AA08-91475FB79B7C}"/>
          </ac:spMkLst>
        </pc:spChg>
        <pc:spChg chg="add mod">
          <ac:chgData name="Hiroyuki Oyama" userId="757a8514-39cb-43ff-983c-20ffb88e7e95" providerId="ADAL" clId="{035EBB0C-75B7-4D66-B24D-A0B9EBA89A6D}" dt="2021-12-08T08:16:02.933" v="11334" actId="1076"/>
          <ac:spMkLst>
            <pc:docMk/>
            <pc:sldMk cId="3972040667" sldId="272"/>
            <ac:spMk id="24" creationId="{3DB0052B-0050-4DE0-861A-9E0B8DA1B698}"/>
          </ac:spMkLst>
        </pc:spChg>
        <pc:spChg chg="add mod">
          <ac:chgData name="Hiroyuki Oyama" userId="757a8514-39cb-43ff-983c-20ffb88e7e95" providerId="ADAL" clId="{035EBB0C-75B7-4D66-B24D-A0B9EBA89A6D}" dt="2021-12-08T08:16:44.299" v="11354" actId="1076"/>
          <ac:spMkLst>
            <pc:docMk/>
            <pc:sldMk cId="3972040667" sldId="272"/>
            <ac:spMk id="25" creationId="{5263C863-7D73-4F05-9AA1-46D723E6115E}"/>
          </ac:spMkLst>
        </pc:spChg>
        <pc:spChg chg="add del mod">
          <ac:chgData name="Hiroyuki Oyama" userId="757a8514-39cb-43ff-983c-20ffb88e7e95" providerId="ADAL" clId="{035EBB0C-75B7-4D66-B24D-A0B9EBA89A6D}" dt="2021-12-08T08:08:58.352" v="11201" actId="478"/>
          <ac:spMkLst>
            <pc:docMk/>
            <pc:sldMk cId="3972040667" sldId="272"/>
            <ac:spMk id="26" creationId="{76044DA5-8B7A-4418-85C3-10B4B8B8FC9F}"/>
          </ac:spMkLst>
        </pc:spChg>
        <pc:spChg chg="add del mod">
          <ac:chgData name="Hiroyuki Oyama" userId="757a8514-39cb-43ff-983c-20ffb88e7e95" providerId="ADAL" clId="{035EBB0C-75B7-4D66-B24D-A0B9EBA89A6D}" dt="2021-12-07T02:12:11.047" v="3382" actId="478"/>
          <ac:spMkLst>
            <pc:docMk/>
            <pc:sldMk cId="3972040667" sldId="272"/>
            <ac:spMk id="27" creationId="{0B648E33-57CE-4C88-A8F1-F2F50F49974C}"/>
          </ac:spMkLst>
        </pc:spChg>
        <pc:spChg chg="add mod">
          <ac:chgData name="Hiroyuki Oyama" userId="757a8514-39cb-43ff-983c-20ffb88e7e95" providerId="ADAL" clId="{035EBB0C-75B7-4D66-B24D-A0B9EBA89A6D}" dt="2021-12-08T08:20:19.711" v="11436" actId="6549"/>
          <ac:spMkLst>
            <pc:docMk/>
            <pc:sldMk cId="3972040667" sldId="272"/>
            <ac:spMk id="27" creationId="{F27E671C-A984-4170-92EB-13CC485B6EB7}"/>
          </ac:spMkLst>
        </pc:spChg>
        <pc:spChg chg="add del mod">
          <ac:chgData name="Hiroyuki Oyama" userId="757a8514-39cb-43ff-983c-20ffb88e7e95" providerId="ADAL" clId="{035EBB0C-75B7-4D66-B24D-A0B9EBA89A6D}" dt="2021-12-08T08:10:52.181" v="11305" actId="478"/>
          <ac:spMkLst>
            <pc:docMk/>
            <pc:sldMk cId="3972040667" sldId="272"/>
            <ac:spMk id="28" creationId="{6F3ED588-7D76-4965-ABFA-3D5E0CDAFC72}"/>
          </ac:spMkLst>
        </pc:spChg>
        <pc:spChg chg="add mod">
          <ac:chgData name="Hiroyuki Oyama" userId="757a8514-39cb-43ff-983c-20ffb88e7e95" providerId="ADAL" clId="{035EBB0C-75B7-4D66-B24D-A0B9EBA89A6D}" dt="2021-12-08T08:16:15.540" v="11348" actId="1076"/>
          <ac:spMkLst>
            <pc:docMk/>
            <pc:sldMk cId="3972040667" sldId="272"/>
            <ac:spMk id="29" creationId="{812B26DF-DCDB-4DC8-97E7-7980A0D375B0}"/>
          </ac:spMkLst>
        </pc:spChg>
        <pc:grpChg chg="mod">
          <ac:chgData name="Hiroyuki Oyama" userId="757a8514-39cb-43ff-983c-20ffb88e7e95" providerId="ADAL" clId="{035EBB0C-75B7-4D66-B24D-A0B9EBA89A6D}" dt="2021-12-08T08:11:26.467" v="11310" actId="1076"/>
          <ac:grpSpMkLst>
            <pc:docMk/>
            <pc:sldMk cId="3972040667" sldId="272"/>
            <ac:grpSpMk id="3" creationId="{B23C1F26-02E9-4B3B-9745-3895E866172B}"/>
          </ac:grpSpMkLst>
        </pc:grpChg>
        <pc:picChg chg="del">
          <ac:chgData name="Hiroyuki Oyama" userId="757a8514-39cb-43ff-983c-20ffb88e7e95" providerId="ADAL" clId="{035EBB0C-75B7-4D66-B24D-A0B9EBA89A6D}" dt="2021-12-07T02:05:03.036" v="3323" actId="478"/>
          <ac:picMkLst>
            <pc:docMk/>
            <pc:sldMk cId="3972040667" sldId="272"/>
            <ac:picMk id="6" creationId="{A29EBDCF-7940-429D-BBE5-2E7E636E279E}"/>
          </ac:picMkLst>
        </pc:picChg>
        <pc:picChg chg="add mod modCrop">
          <ac:chgData name="Hiroyuki Oyama" userId="757a8514-39cb-43ff-983c-20ffb88e7e95" providerId="ADAL" clId="{035EBB0C-75B7-4D66-B24D-A0B9EBA89A6D}" dt="2021-12-08T08:11:46.946" v="11313" actId="1076"/>
          <ac:picMkLst>
            <pc:docMk/>
            <pc:sldMk cId="3972040667" sldId="272"/>
            <ac:picMk id="7" creationId="{1DE6AE74-54FA-4BE3-A4EF-0324BEE51E58}"/>
          </ac:picMkLst>
        </pc:picChg>
        <pc:picChg chg="mod">
          <ac:chgData name="Hiroyuki Oyama" userId="757a8514-39cb-43ff-983c-20ffb88e7e95" providerId="ADAL" clId="{035EBB0C-75B7-4D66-B24D-A0B9EBA89A6D}" dt="2021-12-08T08:14:38.785" v="11320" actId="1076"/>
          <ac:picMkLst>
            <pc:docMk/>
            <pc:sldMk cId="3972040667" sldId="272"/>
            <ac:picMk id="8" creationId="{373AE4B8-C3D9-41CF-BBFE-BF2EA8FF5679}"/>
          </ac:picMkLst>
        </pc:picChg>
        <pc:picChg chg="mod">
          <ac:chgData name="Hiroyuki Oyama" userId="757a8514-39cb-43ff-983c-20ffb88e7e95" providerId="ADAL" clId="{035EBB0C-75B7-4D66-B24D-A0B9EBA89A6D}" dt="2021-12-08T08:15:18.305" v="11326" actId="1076"/>
          <ac:picMkLst>
            <pc:docMk/>
            <pc:sldMk cId="3972040667" sldId="272"/>
            <ac:picMk id="17" creationId="{51B76E14-1D0D-4267-ABF9-41281C25BDB0}"/>
          </ac:picMkLst>
        </pc:picChg>
        <pc:picChg chg="mod">
          <ac:chgData name="Hiroyuki Oyama" userId="757a8514-39cb-43ff-983c-20ffb88e7e95" providerId="ADAL" clId="{035EBB0C-75B7-4D66-B24D-A0B9EBA89A6D}" dt="2021-12-08T08:16:39.422" v="11353" actId="1076"/>
          <ac:picMkLst>
            <pc:docMk/>
            <pc:sldMk cId="3972040667" sldId="272"/>
            <ac:picMk id="18" creationId="{99823E9A-A55E-4915-BDF7-854DB9A4E90B}"/>
          </ac:picMkLst>
        </pc:picChg>
        <pc:picChg chg="add mod">
          <ac:chgData name="Hiroyuki Oyama" userId="757a8514-39cb-43ff-983c-20ffb88e7e95" providerId="ADAL" clId="{035EBB0C-75B7-4D66-B24D-A0B9EBA89A6D}" dt="2021-12-08T08:11:42.681" v="11312" actId="1076"/>
          <ac:picMkLst>
            <pc:docMk/>
            <pc:sldMk cId="3972040667" sldId="272"/>
            <ac:picMk id="21" creationId="{6195B240-F06E-4279-AA73-D3517E03C931}"/>
          </ac:picMkLst>
        </pc:picChg>
        <pc:picChg chg="add del mod">
          <ac:chgData name="Hiroyuki Oyama" userId="757a8514-39cb-43ff-983c-20ffb88e7e95" providerId="ADAL" clId="{035EBB0C-75B7-4D66-B24D-A0B9EBA89A6D}" dt="2021-12-07T02:05:23.174" v="3326" actId="478"/>
          <ac:picMkLst>
            <pc:docMk/>
            <pc:sldMk cId="3972040667" sldId="272"/>
            <ac:picMk id="22" creationId="{64A2D76F-4D94-49C3-9315-4F80EF2A2E67}"/>
          </ac:picMkLst>
        </pc:picChg>
        <pc:picChg chg="mod">
          <ac:chgData name="Hiroyuki Oyama" userId="757a8514-39cb-43ff-983c-20ffb88e7e95" providerId="ADAL" clId="{035EBB0C-75B7-4D66-B24D-A0B9EBA89A6D}" dt="2021-12-08T08:11:26.467" v="11310" actId="1076"/>
          <ac:picMkLst>
            <pc:docMk/>
            <pc:sldMk cId="3972040667" sldId="272"/>
            <ac:picMk id="9219" creationId="{A70BE4AE-E827-442D-8045-2D05F02CECAA}"/>
          </ac:picMkLst>
        </pc:picChg>
        <pc:picChg chg="mod">
          <ac:chgData name="Hiroyuki Oyama" userId="757a8514-39cb-43ff-983c-20ffb88e7e95" providerId="ADAL" clId="{035EBB0C-75B7-4D66-B24D-A0B9EBA89A6D}" dt="2021-12-08T08:11:26.467" v="11310" actId="1076"/>
          <ac:picMkLst>
            <pc:docMk/>
            <pc:sldMk cId="3972040667" sldId="272"/>
            <ac:picMk id="9220" creationId="{E9F9D7BF-5143-43E2-B6FD-B454DCD6FF8E}"/>
          </ac:picMkLst>
        </pc:picChg>
        <pc:picChg chg="mod">
          <ac:chgData name="Hiroyuki Oyama" userId="757a8514-39cb-43ff-983c-20ffb88e7e95" providerId="ADAL" clId="{035EBB0C-75B7-4D66-B24D-A0B9EBA89A6D}" dt="2021-12-08T08:11:26.467" v="11310" actId="1076"/>
          <ac:picMkLst>
            <pc:docMk/>
            <pc:sldMk cId="3972040667" sldId="272"/>
            <ac:picMk id="9221" creationId="{DC88DC0D-04A2-4790-8D4B-1DFF7503FF86}"/>
          </ac:picMkLst>
        </pc:picChg>
        <pc:picChg chg="mod">
          <ac:chgData name="Hiroyuki Oyama" userId="757a8514-39cb-43ff-983c-20ffb88e7e95" providerId="ADAL" clId="{035EBB0C-75B7-4D66-B24D-A0B9EBA89A6D}" dt="2021-12-08T08:11:26.467" v="11310" actId="1076"/>
          <ac:picMkLst>
            <pc:docMk/>
            <pc:sldMk cId="3972040667" sldId="272"/>
            <ac:picMk id="9222" creationId="{ECE37D25-F816-4F81-A3F2-A4186D225A48}"/>
          </ac:picMkLst>
        </pc:picChg>
        <pc:picChg chg="mod">
          <ac:chgData name="Hiroyuki Oyama" userId="757a8514-39cb-43ff-983c-20ffb88e7e95" providerId="ADAL" clId="{035EBB0C-75B7-4D66-B24D-A0B9EBA89A6D}" dt="2021-12-08T08:11:26.467" v="11310" actId="1076"/>
          <ac:picMkLst>
            <pc:docMk/>
            <pc:sldMk cId="3972040667" sldId="272"/>
            <ac:picMk id="9223" creationId="{43C0E529-8EA6-4F41-A32B-8178A9320B9C}"/>
          </ac:picMkLst>
        </pc:picChg>
      </pc:sldChg>
      <pc:sldChg chg="modSp del mod">
        <pc:chgData name="Hiroyuki Oyama" userId="757a8514-39cb-43ff-983c-20ffb88e7e95" providerId="ADAL" clId="{035EBB0C-75B7-4D66-B24D-A0B9EBA89A6D}" dt="2021-12-07T02:13:38.631" v="3387" actId="47"/>
        <pc:sldMkLst>
          <pc:docMk/>
          <pc:sldMk cId="4081699720" sldId="273"/>
        </pc:sldMkLst>
        <pc:spChg chg="mod">
          <ac:chgData name="Hiroyuki Oyama" userId="757a8514-39cb-43ff-983c-20ffb88e7e95" providerId="ADAL" clId="{035EBB0C-75B7-4D66-B24D-A0B9EBA89A6D}" dt="2021-12-06T11:08:58.881" v="16" actId="120"/>
          <ac:spMkLst>
            <pc:docMk/>
            <pc:sldMk cId="4081699720" sldId="273"/>
            <ac:spMk id="2" creationId="{A3256630-F32C-43AA-B115-E752D3C76A0F}"/>
          </ac:spMkLst>
        </pc:spChg>
        <pc:spChg chg="mod">
          <ac:chgData name="Hiroyuki Oyama" userId="757a8514-39cb-43ff-983c-20ffb88e7e95" providerId="ADAL" clId="{035EBB0C-75B7-4D66-B24D-A0B9EBA89A6D}" dt="2021-12-06T11:08:58.881" v="16" actId="120"/>
          <ac:spMkLst>
            <pc:docMk/>
            <pc:sldMk cId="4081699720" sldId="273"/>
            <ac:spMk id="4" creationId="{2563289A-F72B-4F85-85E8-8062B844770A}"/>
          </ac:spMkLst>
        </pc:spChg>
        <pc:spChg chg="mod">
          <ac:chgData name="Hiroyuki Oyama" userId="757a8514-39cb-43ff-983c-20ffb88e7e95" providerId="ADAL" clId="{035EBB0C-75B7-4D66-B24D-A0B9EBA89A6D}" dt="2021-12-06T11:08:58.881" v="16" actId="120"/>
          <ac:spMkLst>
            <pc:docMk/>
            <pc:sldMk cId="4081699720" sldId="273"/>
            <ac:spMk id="5" creationId="{12C3E19E-6DC5-4042-8390-671A2D9A3757}"/>
          </ac:spMkLst>
        </pc:spChg>
        <pc:spChg chg="mod">
          <ac:chgData name="Hiroyuki Oyama" userId="757a8514-39cb-43ff-983c-20ffb88e7e95" providerId="ADAL" clId="{035EBB0C-75B7-4D66-B24D-A0B9EBA89A6D}" dt="2021-12-06T11:08:58.881" v="16" actId="120"/>
          <ac:spMkLst>
            <pc:docMk/>
            <pc:sldMk cId="4081699720" sldId="273"/>
            <ac:spMk id="6" creationId="{B7CA171B-BDBD-4CC2-9E69-14E261D04A88}"/>
          </ac:spMkLst>
        </pc:spChg>
        <pc:spChg chg="mod">
          <ac:chgData name="Hiroyuki Oyama" userId="757a8514-39cb-43ff-983c-20ffb88e7e95" providerId="ADAL" clId="{035EBB0C-75B7-4D66-B24D-A0B9EBA89A6D}" dt="2021-12-06T11:08:58.881" v="16" actId="120"/>
          <ac:spMkLst>
            <pc:docMk/>
            <pc:sldMk cId="4081699720" sldId="273"/>
            <ac:spMk id="8" creationId="{CC1C584C-5249-4F68-8353-78CBDE37FAB6}"/>
          </ac:spMkLst>
        </pc:spChg>
        <pc:spChg chg="mod">
          <ac:chgData name="Hiroyuki Oyama" userId="757a8514-39cb-43ff-983c-20ffb88e7e95" providerId="ADAL" clId="{035EBB0C-75B7-4D66-B24D-A0B9EBA89A6D}" dt="2021-12-06T11:08:58.881" v="16" actId="120"/>
          <ac:spMkLst>
            <pc:docMk/>
            <pc:sldMk cId="4081699720" sldId="273"/>
            <ac:spMk id="10" creationId="{AAE62209-0D2A-4AEC-BE79-1F5F758C4BCE}"/>
          </ac:spMkLst>
        </pc:spChg>
        <pc:spChg chg="mod">
          <ac:chgData name="Hiroyuki Oyama" userId="757a8514-39cb-43ff-983c-20ffb88e7e95" providerId="ADAL" clId="{035EBB0C-75B7-4D66-B24D-A0B9EBA89A6D}" dt="2021-12-06T11:08:58.881" v="16" actId="120"/>
          <ac:spMkLst>
            <pc:docMk/>
            <pc:sldMk cId="4081699720" sldId="273"/>
            <ac:spMk id="12" creationId="{EA2421EB-3AD3-45AC-8FA8-0B2B624E684D}"/>
          </ac:spMkLst>
        </pc:spChg>
      </pc:sldChg>
      <pc:sldChg chg="addSp delSp modSp mod">
        <pc:chgData name="Hiroyuki Oyama" userId="757a8514-39cb-43ff-983c-20ffb88e7e95" providerId="ADAL" clId="{035EBB0C-75B7-4D66-B24D-A0B9EBA89A6D}" dt="2021-12-08T08:28:05.290" v="11700" actId="6549"/>
        <pc:sldMkLst>
          <pc:docMk/>
          <pc:sldMk cId="4106077460" sldId="274"/>
        </pc:sldMkLst>
        <pc:spChg chg="mod">
          <ac:chgData name="Hiroyuki Oyama" userId="757a8514-39cb-43ff-983c-20ffb88e7e95" providerId="ADAL" clId="{035EBB0C-75B7-4D66-B24D-A0B9EBA89A6D}" dt="2021-12-08T05:49:05.580" v="10066" actId="2711"/>
          <ac:spMkLst>
            <pc:docMk/>
            <pc:sldMk cId="4106077460" sldId="274"/>
            <ac:spMk id="2" creationId="{A3256630-F32C-43AA-B115-E752D3C76A0F}"/>
          </ac:spMkLst>
        </pc:spChg>
        <pc:spChg chg="mod">
          <ac:chgData name="Hiroyuki Oyama" userId="757a8514-39cb-43ff-983c-20ffb88e7e95" providerId="ADAL" clId="{035EBB0C-75B7-4D66-B24D-A0B9EBA89A6D}" dt="2021-12-08T08:17:23.187" v="11364" actId="6549"/>
          <ac:spMkLst>
            <pc:docMk/>
            <pc:sldMk cId="4106077460" sldId="274"/>
            <ac:spMk id="3" creationId="{9D3383FC-9BBD-4F08-9D77-7A2DA1B09383}"/>
          </ac:spMkLst>
        </pc:spChg>
        <pc:spChg chg="mod">
          <ac:chgData name="Hiroyuki Oyama" userId="757a8514-39cb-43ff-983c-20ffb88e7e95" providerId="ADAL" clId="{035EBB0C-75B7-4D66-B24D-A0B9EBA89A6D}" dt="2021-12-07T02:22:43.738" v="3526" actId="1076"/>
          <ac:spMkLst>
            <pc:docMk/>
            <pc:sldMk cId="4106077460" sldId="274"/>
            <ac:spMk id="9" creationId="{95A8AB4B-2D1D-47AF-BFB7-CEE6AEC51F6B}"/>
          </ac:spMkLst>
        </pc:spChg>
        <pc:spChg chg="mod">
          <ac:chgData name="Hiroyuki Oyama" userId="757a8514-39cb-43ff-983c-20ffb88e7e95" providerId="ADAL" clId="{035EBB0C-75B7-4D66-B24D-A0B9EBA89A6D}" dt="2021-12-07T02:22:43.738" v="3526" actId="1076"/>
          <ac:spMkLst>
            <pc:docMk/>
            <pc:sldMk cId="4106077460" sldId="274"/>
            <ac:spMk id="11" creationId="{5839E58C-CD96-45B8-81CA-E2A538313654}"/>
          </ac:spMkLst>
        </pc:spChg>
        <pc:spChg chg="mod">
          <ac:chgData name="Hiroyuki Oyama" userId="757a8514-39cb-43ff-983c-20ffb88e7e95" providerId="ADAL" clId="{035EBB0C-75B7-4D66-B24D-A0B9EBA89A6D}" dt="2021-12-07T02:22:43.738" v="3526" actId="1076"/>
          <ac:spMkLst>
            <pc:docMk/>
            <pc:sldMk cId="4106077460" sldId="274"/>
            <ac:spMk id="13" creationId="{8F042838-456A-43F6-9110-BCB699FEFE43}"/>
          </ac:spMkLst>
        </pc:spChg>
        <pc:spChg chg="mod">
          <ac:chgData name="Hiroyuki Oyama" userId="757a8514-39cb-43ff-983c-20ffb88e7e95" providerId="ADAL" clId="{035EBB0C-75B7-4D66-B24D-A0B9EBA89A6D}" dt="2021-12-07T02:22:43.738" v="3526" actId="1076"/>
          <ac:spMkLst>
            <pc:docMk/>
            <pc:sldMk cId="4106077460" sldId="274"/>
            <ac:spMk id="14" creationId="{CF371C71-4E12-4E0F-B835-E0E9C36AF2E8}"/>
          </ac:spMkLst>
        </pc:spChg>
        <pc:spChg chg="mod">
          <ac:chgData name="Hiroyuki Oyama" userId="757a8514-39cb-43ff-983c-20ffb88e7e95" providerId="ADAL" clId="{035EBB0C-75B7-4D66-B24D-A0B9EBA89A6D}" dt="2021-12-07T02:22:43.738" v="3526" actId="1076"/>
          <ac:spMkLst>
            <pc:docMk/>
            <pc:sldMk cId="4106077460" sldId="274"/>
            <ac:spMk id="15" creationId="{73979938-F43E-40AC-B55A-967A5FDDEA19}"/>
          </ac:spMkLst>
        </pc:spChg>
        <pc:spChg chg="mod">
          <ac:chgData name="Hiroyuki Oyama" userId="757a8514-39cb-43ff-983c-20ffb88e7e95" providerId="ADAL" clId="{035EBB0C-75B7-4D66-B24D-A0B9EBA89A6D}" dt="2021-12-07T02:22:43.738" v="3526" actId="1076"/>
          <ac:spMkLst>
            <pc:docMk/>
            <pc:sldMk cId="4106077460" sldId="274"/>
            <ac:spMk id="16" creationId="{CB99E993-F76E-467D-83A2-F557309855D5}"/>
          </ac:spMkLst>
        </pc:spChg>
        <pc:spChg chg="mod">
          <ac:chgData name="Hiroyuki Oyama" userId="757a8514-39cb-43ff-983c-20ffb88e7e95" providerId="ADAL" clId="{035EBB0C-75B7-4D66-B24D-A0B9EBA89A6D}" dt="2021-12-07T02:22:43.738" v="3526" actId="1076"/>
          <ac:spMkLst>
            <pc:docMk/>
            <pc:sldMk cId="4106077460" sldId="274"/>
            <ac:spMk id="17" creationId="{EED9EC1C-2A9B-4B35-9A2E-AC2A8E261299}"/>
          </ac:spMkLst>
        </pc:spChg>
        <pc:spChg chg="mod">
          <ac:chgData name="Hiroyuki Oyama" userId="757a8514-39cb-43ff-983c-20ffb88e7e95" providerId="ADAL" clId="{035EBB0C-75B7-4D66-B24D-A0B9EBA89A6D}" dt="2021-12-07T02:22:43.738" v="3526" actId="1076"/>
          <ac:spMkLst>
            <pc:docMk/>
            <pc:sldMk cId="4106077460" sldId="274"/>
            <ac:spMk id="18" creationId="{7EB6F143-2385-4FB4-9586-BE5231939115}"/>
          </ac:spMkLst>
        </pc:spChg>
        <pc:spChg chg="mod">
          <ac:chgData name="Hiroyuki Oyama" userId="757a8514-39cb-43ff-983c-20ffb88e7e95" providerId="ADAL" clId="{035EBB0C-75B7-4D66-B24D-A0B9EBA89A6D}" dt="2021-12-07T02:22:43.738" v="3526" actId="1076"/>
          <ac:spMkLst>
            <pc:docMk/>
            <pc:sldMk cId="4106077460" sldId="274"/>
            <ac:spMk id="19" creationId="{67D7BD51-8714-47A7-AFE4-F43E147D67C0}"/>
          </ac:spMkLst>
        </pc:spChg>
        <pc:spChg chg="mod">
          <ac:chgData name="Hiroyuki Oyama" userId="757a8514-39cb-43ff-983c-20ffb88e7e95" providerId="ADAL" clId="{035EBB0C-75B7-4D66-B24D-A0B9EBA89A6D}" dt="2021-12-07T02:22:43.738" v="3526" actId="1076"/>
          <ac:spMkLst>
            <pc:docMk/>
            <pc:sldMk cId="4106077460" sldId="274"/>
            <ac:spMk id="20" creationId="{46D884F1-36F7-41EA-938B-FE4FC09FB11C}"/>
          </ac:spMkLst>
        </pc:spChg>
        <pc:spChg chg="mod">
          <ac:chgData name="Hiroyuki Oyama" userId="757a8514-39cb-43ff-983c-20ffb88e7e95" providerId="ADAL" clId="{035EBB0C-75B7-4D66-B24D-A0B9EBA89A6D}" dt="2021-12-07T02:22:43.738" v="3526" actId="1076"/>
          <ac:spMkLst>
            <pc:docMk/>
            <pc:sldMk cId="4106077460" sldId="274"/>
            <ac:spMk id="21" creationId="{186DD6E4-1BFB-4171-B3B3-12867B6D884F}"/>
          </ac:spMkLst>
        </pc:spChg>
        <pc:spChg chg="mod">
          <ac:chgData name="Hiroyuki Oyama" userId="757a8514-39cb-43ff-983c-20ffb88e7e95" providerId="ADAL" clId="{035EBB0C-75B7-4D66-B24D-A0B9EBA89A6D}" dt="2021-12-07T02:22:43.738" v="3526" actId="1076"/>
          <ac:spMkLst>
            <pc:docMk/>
            <pc:sldMk cId="4106077460" sldId="274"/>
            <ac:spMk id="22" creationId="{C68BB30B-E6D3-47A7-9E5B-0896A0F478FA}"/>
          </ac:spMkLst>
        </pc:spChg>
        <pc:spChg chg="mod">
          <ac:chgData name="Hiroyuki Oyama" userId="757a8514-39cb-43ff-983c-20ffb88e7e95" providerId="ADAL" clId="{035EBB0C-75B7-4D66-B24D-A0B9EBA89A6D}" dt="2021-12-07T02:22:43.738" v="3526" actId="1076"/>
          <ac:spMkLst>
            <pc:docMk/>
            <pc:sldMk cId="4106077460" sldId="274"/>
            <ac:spMk id="23" creationId="{5E9DE0E4-A7DD-4B16-8F98-BD528C3FC31B}"/>
          </ac:spMkLst>
        </pc:spChg>
        <pc:spChg chg="mod">
          <ac:chgData name="Hiroyuki Oyama" userId="757a8514-39cb-43ff-983c-20ffb88e7e95" providerId="ADAL" clId="{035EBB0C-75B7-4D66-B24D-A0B9EBA89A6D}" dt="2021-12-07T02:26:20.019" v="3759" actId="1076"/>
          <ac:spMkLst>
            <pc:docMk/>
            <pc:sldMk cId="4106077460" sldId="274"/>
            <ac:spMk id="39" creationId="{88902E0B-55A3-4789-9EB3-BDF358535688}"/>
          </ac:spMkLst>
        </pc:spChg>
        <pc:spChg chg="mod">
          <ac:chgData name="Hiroyuki Oyama" userId="757a8514-39cb-43ff-983c-20ffb88e7e95" providerId="ADAL" clId="{035EBB0C-75B7-4D66-B24D-A0B9EBA89A6D}" dt="2021-12-07T02:26:20.019" v="3759" actId="1076"/>
          <ac:spMkLst>
            <pc:docMk/>
            <pc:sldMk cId="4106077460" sldId="274"/>
            <ac:spMk id="40" creationId="{F8AB8BE8-527E-4019-A9D6-FAFB609973AA}"/>
          </ac:spMkLst>
        </pc:spChg>
        <pc:spChg chg="mod">
          <ac:chgData name="Hiroyuki Oyama" userId="757a8514-39cb-43ff-983c-20ffb88e7e95" providerId="ADAL" clId="{035EBB0C-75B7-4D66-B24D-A0B9EBA89A6D}" dt="2021-12-08T08:28:05.290" v="11700" actId="6549"/>
          <ac:spMkLst>
            <pc:docMk/>
            <pc:sldMk cId="4106077460" sldId="274"/>
            <ac:spMk id="42" creationId="{7B3571B4-1D26-46ED-8289-35950E2C824E}"/>
          </ac:spMkLst>
        </pc:spChg>
        <pc:spChg chg="del mod">
          <ac:chgData name="Hiroyuki Oyama" userId="757a8514-39cb-43ff-983c-20ffb88e7e95" providerId="ADAL" clId="{035EBB0C-75B7-4D66-B24D-A0B9EBA89A6D}" dt="2021-12-07T02:25:36.225" v="3755" actId="478"/>
          <ac:spMkLst>
            <pc:docMk/>
            <pc:sldMk cId="4106077460" sldId="274"/>
            <ac:spMk id="43" creationId="{D71ADFAD-229C-4DB4-A008-FF0481D47AC9}"/>
          </ac:spMkLst>
        </pc:spChg>
        <pc:spChg chg="mod">
          <ac:chgData name="Hiroyuki Oyama" userId="757a8514-39cb-43ff-983c-20ffb88e7e95" providerId="ADAL" clId="{035EBB0C-75B7-4D66-B24D-A0B9EBA89A6D}" dt="2021-12-07T02:26:20.019" v="3759" actId="1076"/>
          <ac:spMkLst>
            <pc:docMk/>
            <pc:sldMk cId="4106077460" sldId="274"/>
            <ac:spMk id="45" creationId="{E4C4509C-45AA-44D1-8594-5AA233286397}"/>
          </ac:spMkLst>
        </pc:spChg>
        <pc:spChg chg="mod">
          <ac:chgData name="Hiroyuki Oyama" userId="757a8514-39cb-43ff-983c-20ffb88e7e95" providerId="ADAL" clId="{035EBB0C-75B7-4D66-B24D-A0B9EBA89A6D}" dt="2021-12-07T02:26:20.019" v="3759" actId="1076"/>
          <ac:spMkLst>
            <pc:docMk/>
            <pc:sldMk cId="4106077460" sldId="274"/>
            <ac:spMk id="46" creationId="{EFD5E5CB-6ED3-4C1A-A936-F88E5CD795B9}"/>
          </ac:spMkLst>
        </pc:spChg>
        <pc:spChg chg="mod">
          <ac:chgData name="Hiroyuki Oyama" userId="757a8514-39cb-43ff-983c-20ffb88e7e95" providerId="ADAL" clId="{035EBB0C-75B7-4D66-B24D-A0B9EBA89A6D}" dt="2021-12-07T02:26:20.019" v="3759" actId="1076"/>
          <ac:spMkLst>
            <pc:docMk/>
            <pc:sldMk cId="4106077460" sldId="274"/>
            <ac:spMk id="49" creationId="{6187CFF8-A048-4F1F-B59C-6A0F7EBF020B}"/>
          </ac:spMkLst>
        </pc:spChg>
        <pc:spChg chg="mod">
          <ac:chgData name="Hiroyuki Oyama" userId="757a8514-39cb-43ff-983c-20ffb88e7e95" providerId="ADAL" clId="{035EBB0C-75B7-4D66-B24D-A0B9EBA89A6D}" dt="2021-12-07T02:26:20.019" v="3759" actId="1076"/>
          <ac:spMkLst>
            <pc:docMk/>
            <pc:sldMk cId="4106077460" sldId="274"/>
            <ac:spMk id="51" creationId="{D03F3E03-AF3B-4F95-8FCC-EFE402EB5364}"/>
          </ac:spMkLst>
        </pc:spChg>
        <pc:spChg chg="mod">
          <ac:chgData name="Hiroyuki Oyama" userId="757a8514-39cb-43ff-983c-20ffb88e7e95" providerId="ADAL" clId="{035EBB0C-75B7-4D66-B24D-A0B9EBA89A6D}" dt="2021-12-07T02:26:20.019" v="3759" actId="1076"/>
          <ac:spMkLst>
            <pc:docMk/>
            <pc:sldMk cId="4106077460" sldId="274"/>
            <ac:spMk id="53" creationId="{474DF74B-2FBF-451D-96A9-0AA1E8907364}"/>
          </ac:spMkLst>
        </pc:spChg>
        <pc:spChg chg="mod">
          <ac:chgData name="Hiroyuki Oyama" userId="757a8514-39cb-43ff-983c-20ffb88e7e95" providerId="ADAL" clId="{035EBB0C-75B7-4D66-B24D-A0B9EBA89A6D}" dt="2021-12-07T02:26:20.019" v="3759" actId="1076"/>
          <ac:spMkLst>
            <pc:docMk/>
            <pc:sldMk cId="4106077460" sldId="274"/>
            <ac:spMk id="56" creationId="{C8B7983E-558D-419E-9B4A-A5D7AC57A155}"/>
          </ac:spMkLst>
        </pc:spChg>
        <pc:spChg chg="mod">
          <ac:chgData name="Hiroyuki Oyama" userId="757a8514-39cb-43ff-983c-20ffb88e7e95" providerId="ADAL" clId="{035EBB0C-75B7-4D66-B24D-A0B9EBA89A6D}" dt="2021-12-07T02:26:20.019" v="3759" actId="1076"/>
          <ac:spMkLst>
            <pc:docMk/>
            <pc:sldMk cId="4106077460" sldId="274"/>
            <ac:spMk id="59" creationId="{43EB161D-DDD8-4D98-8AA7-607D1D16B369}"/>
          </ac:spMkLst>
        </pc:spChg>
        <pc:spChg chg="mod">
          <ac:chgData name="Hiroyuki Oyama" userId="757a8514-39cb-43ff-983c-20ffb88e7e95" providerId="ADAL" clId="{035EBB0C-75B7-4D66-B24D-A0B9EBA89A6D}" dt="2021-12-07T02:26:20.019" v="3759" actId="1076"/>
          <ac:spMkLst>
            <pc:docMk/>
            <pc:sldMk cId="4106077460" sldId="274"/>
            <ac:spMk id="61" creationId="{FF63A5BB-FE08-4F0F-9274-8D79C1752651}"/>
          </ac:spMkLst>
        </pc:spChg>
        <pc:spChg chg="mod">
          <ac:chgData name="Hiroyuki Oyama" userId="757a8514-39cb-43ff-983c-20ffb88e7e95" providerId="ADAL" clId="{035EBB0C-75B7-4D66-B24D-A0B9EBA89A6D}" dt="2021-12-07T02:26:20.019" v="3759" actId="1076"/>
          <ac:spMkLst>
            <pc:docMk/>
            <pc:sldMk cId="4106077460" sldId="274"/>
            <ac:spMk id="63" creationId="{4EFCEC5D-06B7-40C8-B580-4BEA19381978}"/>
          </ac:spMkLst>
        </pc:spChg>
        <pc:spChg chg="mod">
          <ac:chgData name="Hiroyuki Oyama" userId="757a8514-39cb-43ff-983c-20ffb88e7e95" providerId="ADAL" clId="{035EBB0C-75B7-4D66-B24D-A0B9EBA89A6D}" dt="2021-12-07T02:26:20.019" v="3759" actId="1076"/>
          <ac:spMkLst>
            <pc:docMk/>
            <pc:sldMk cId="4106077460" sldId="274"/>
            <ac:spMk id="64" creationId="{37416D7F-2D62-4C79-981D-E7447E2EB3B5}"/>
          </ac:spMkLst>
        </pc:spChg>
        <pc:spChg chg="mod">
          <ac:chgData name="Hiroyuki Oyama" userId="757a8514-39cb-43ff-983c-20ffb88e7e95" providerId="ADAL" clId="{035EBB0C-75B7-4D66-B24D-A0B9EBA89A6D}" dt="2021-12-07T02:26:20.019" v="3759" actId="1076"/>
          <ac:spMkLst>
            <pc:docMk/>
            <pc:sldMk cId="4106077460" sldId="274"/>
            <ac:spMk id="66" creationId="{97338D8F-99C5-425E-9046-D100746B55E7}"/>
          </ac:spMkLst>
        </pc:spChg>
        <pc:spChg chg="mod">
          <ac:chgData name="Hiroyuki Oyama" userId="757a8514-39cb-43ff-983c-20ffb88e7e95" providerId="ADAL" clId="{035EBB0C-75B7-4D66-B24D-A0B9EBA89A6D}" dt="2021-12-07T02:26:20.019" v="3759" actId="1076"/>
          <ac:spMkLst>
            <pc:docMk/>
            <pc:sldMk cId="4106077460" sldId="274"/>
            <ac:spMk id="69" creationId="{11BAFDAB-3F46-4E04-A1EF-4BAB6A5E6388}"/>
          </ac:spMkLst>
        </pc:spChg>
        <pc:spChg chg="mod">
          <ac:chgData name="Hiroyuki Oyama" userId="757a8514-39cb-43ff-983c-20ffb88e7e95" providerId="ADAL" clId="{035EBB0C-75B7-4D66-B24D-A0B9EBA89A6D}" dt="2021-12-07T02:26:50.413" v="3778" actId="1076"/>
          <ac:spMkLst>
            <pc:docMk/>
            <pc:sldMk cId="4106077460" sldId="274"/>
            <ac:spMk id="74" creationId="{D41EA157-2996-4702-8B06-BE9AC2B5EEA0}"/>
          </ac:spMkLst>
        </pc:spChg>
        <pc:spChg chg="mod">
          <ac:chgData name="Hiroyuki Oyama" userId="757a8514-39cb-43ff-983c-20ffb88e7e95" providerId="ADAL" clId="{035EBB0C-75B7-4D66-B24D-A0B9EBA89A6D}" dt="2021-12-07T02:26:50.413" v="3778" actId="1076"/>
          <ac:spMkLst>
            <pc:docMk/>
            <pc:sldMk cId="4106077460" sldId="274"/>
            <ac:spMk id="75" creationId="{52214CE2-9A0B-4435-A5D1-1839F62A2464}"/>
          </ac:spMkLst>
        </pc:spChg>
        <pc:spChg chg="mod">
          <ac:chgData name="Hiroyuki Oyama" userId="757a8514-39cb-43ff-983c-20ffb88e7e95" providerId="ADAL" clId="{035EBB0C-75B7-4D66-B24D-A0B9EBA89A6D}" dt="2021-12-07T02:26:50.413" v="3778" actId="1076"/>
          <ac:spMkLst>
            <pc:docMk/>
            <pc:sldMk cId="4106077460" sldId="274"/>
            <ac:spMk id="78" creationId="{05F6922B-0A4F-4D96-8076-C5E68EE2DB42}"/>
          </ac:spMkLst>
        </pc:spChg>
        <pc:spChg chg="mod">
          <ac:chgData name="Hiroyuki Oyama" userId="757a8514-39cb-43ff-983c-20ffb88e7e95" providerId="ADAL" clId="{035EBB0C-75B7-4D66-B24D-A0B9EBA89A6D}" dt="2021-12-07T02:26:50.413" v="3778" actId="1076"/>
          <ac:spMkLst>
            <pc:docMk/>
            <pc:sldMk cId="4106077460" sldId="274"/>
            <ac:spMk id="79" creationId="{CE5B2886-B413-4F75-9844-5AAE944A302D}"/>
          </ac:spMkLst>
        </pc:spChg>
        <pc:spChg chg="mod">
          <ac:chgData name="Hiroyuki Oyama" userId="757a8514-39cb-43ff-983c-20ffb88e7e95" providerId="ADAL" clId="{035EBB0C-75B7-4D66-B24D-A0B9EBA89A6D}" dt="2021-12-07T02:26:50.413" v="3778" actId="1076"/>
          <ac:spMkLst>
            <pc:docMk/>
            <pc:sldMk cId="4106077460" sldId="274"/>
            <ac:spMk id="82" creationId="{62742847-C81C-4B64-BB6C-6D1B1DAC0CAD}"/>
          </ac:spMkLst>
        </pc:spChg>
        <pc:spChg chg="mod">
          <ac:chgData name="Hiroyuki Oyama" userId="757a8514-39cb-43ff-983c-20ffb88e7e95" providerId="ADAL" clId="{035EBB0C-75B7-4D66-B24D-A0B9EBA89A6D}" dt="2021-12-07T02:26:50.413" v="3778" actId="1076"/>
          <ac:spMkLst>
            <pc:docMk/>
            <pc:sldMk cId="4106077460" sldId="274"/>
            <ac:spMk id="84" creationId="{9D544541-E89D-4891-893C-0A4855EDAC70}"/>
          </ac:spMkLst>
        </pc:spChg>
        <pc:spChg chg="mod">
          <ac:chgData name="Hiroyuki Oyama" userId="757a8514-39cb-43ff-983c-20ffb88e7e95" providerId="ADAL" clId="{035EBB0C-75B7-4D66-B24D-A0B9EBA89A6D}" dt="2021-12-07T02:26:50.413" v="3778" actId="1076"/>
          <ac:spMkLst>
            <pc:docMk/>
            <pc:sldMk cId="4106077460" sldId="274"/>
            <ac:spMk id="86" creationId="{0FC04586-CD81-4CA1-9282-2FD0788C4442}"/>
          </ac:spMkLst>
        </pc:spChg>
        <pc:spChg chg="mod">
          <ac:chgData name="Hiroyuki Oyama" userId="757a8514-39cb-43ff-983c-20ffb88e7e95" providerId="ADAL" clId="{035EBB0C-75B7-4D66-B24D-A0B9EBA89A6D}" dt="2021-12-07T02:26:50.413" v="3778" actId="1076"/>
          <ac:spMkLst>
            <pc:docMk/>
            <pc:sldMk cId="4106077460" sldId="274"/>
            <ac:spMk id="89" creationId="{31651F46-63FA-4A86-A78A-2D614B597FEF}"/>
          </ac:spMkLst>
        </pc:spChg>
        <pc:spChg chg="mod">
          <ac:chgData name="Hiroyuki Oyama" userId="757a8514-39cb-43ff-983c-20ffb88e7e95" providerId="ADAL" clId="{035EBB0C-75B7-4D66-B24D-A0B9EBA89A6D}" dt="2021-12-07T02:26:50.413" v="3778" actId="1076"/>
          <ac:spMkLst>
            <pc:docMk/>
            <pc:sldMk cId="4106077460" sldId="274"/>
            <ac:spMk id="92" creationId="{3ACAB262-E2E5-4D6E-B2D6-5752B279C633}"/>
          </ac:spMkLst>
        </pc:spChg>
        <pc:spChg chg="mod">
          <ac:chgData name="Hiroyuki Oyama" userId="757a8514-39cb-43ff-983c-20ffb88e7e95" providerId="ADAL" clId="{035EBB0C-75B7-4D66-B24D-A0B9EBA89A6D}" dt="2021-12-07T02:26:50.413" v="3778" actId="1076"/>
          <ac:spMkLst>
            <pc:docMk/>
            <pc:sldMk cId="4106077460" sldId="274"/>
            <ac:spMk id="94" creationId="{9A6C4851-3E53-42F6-9ECD-209A44DC0EFC}"/>
          </ac:spMkLst>
        </pc:spChg>
        <pc:spChg chg="mod">
          <ac:chgData name="Hiroyuki Oyama" userId="757a8514-39cb-43ff-983c-20ffb88e7e95" providerId="ADAL" clId="{035EBB0C-75B7-4D66-B24D-A0B9EBA89A6D}" dt="2021-12-07T02:26:50.413" v="3778" actId="1076"/>
          <ac:spMkLst>
            <pc:docMk/>
            <pc:sldMk cId="4106077460" sldId="274"/>
            <ac:spMk id="96" creationId="{2699871C-08D7-47A9-8CED-EBD02A836912}"/>
          </ac:spMkLst>
        </pc:spChg>
        <pc:spChg chg="mod">
          <ac:chgData name="Hiroyuki Oyama" userId="757a8514-39cb-43ff-983c-20ffb88e7e95" providerId="ADAL" clId="{035EBB0C-75B7-4D66-B24D-A0B9EBA89A6D}" dt="2021-12-07T02:26:50.413" v="3778" actId="1076"/>
          <ac:spMkLst>
            <pc:docMk/>
            <pc:sldMk cId="4106077460" sldId="274"/>
            <ac:spMk id="97" creationId="{2B8D9A4C-A3BA-431B-90DE-5CC041B43B77}"/>
          </ac:spMkLst>
        </pc:spChg>
        <pc:spChg chg="mod">
          <ac:chgData name="Hiroyuki Oyama" userId="757a8514-39cb-43ff-983c-20ffb88e7e95" providerId="ADAL" clId="{035EBB0C-75B7-4D66-B24D-A0B9EBA89A6D}" dt="2021-12-07T02:26:50.413" v="3778" actId="1076"/>
          <ac:spMkLst>
            <pc:docMk/>
            <pc:sldMk cId="4106077460" sldId="274"/>
            <ac:spMk id="99" creationId="{7CEBA85E-18EC-4FF0-AE16-F32DFA161B80}"/>
          </ac:spMkLst>
        </pc:spChg>
        <pc:spChg chg="mod">
          <ac:chgData name="Hiroyuki Oyama" userId="757a8514-39cb-43ff-983c-20ffb88e7e95" providerId="ADAL" clId="{035EBB0C-75B7-4D66-B24D-A0B9EBA89A6D}" dt="2021-12-07T02:26:50.413" v="3778" actId="1076"/>
          <ac:spMkLst>
            <pc:docMk/>
            <pc:sldMk cId="4106077460" sldId="274"/>
            <ac:spMk id="102" creationId="{51DFBE37-8306-4A9C-827F-BB114DDECDCA}"/>
          </ac:spMkLst>
        </pc:spChg>
        <pc:spChg chg="add del mod">
          <ac:chgData name="Hiroyuki Oyama" userId="757a8514-39cb-43ff-983c-20ffb88e7e95" providerId="ADAL" clId="{035EBB0C-75B7-4D66-B24D-A0B9EBA89A6D}" dt="2021-12-07T02:27:41.103" v="3788" actId="478"/>
          <ac:spMkLst>
            <pc:docMk/>
            <pc:sldMk cId="4106077460" sldId="274"/>
            <ac:spMk id="106" creationId="{2AA5E4AA-8E51-4B02-BA83-B5D2B462F901}"/>
          </ac:spMkLst>
        </pc:spChg>
        <pc:grpChg chg="mod">
          <ac:chgData name="Hiroyuki Oyama" userId="757a8514-39cb-43ff-983c-20ffb88e7e95" providerId="ADAL" clId="{035EBB0C-75B7-4D66-B24D-A0B9EBA89A6D}" dt="2021-12-08T05:49:05.580" v="10066" actId="2711"/>
          <ac:grpSpMkLst>
            <pc:docMk/>
            <pc:sldMk cId="4106077460" sldId="274"/>
            <ac:grpSpMk id="7" creationId="{B05D7690-8D59-481E-A9CB-A18ACDBD4216}"/>
          </ac:grpSpMkLst>
        </pc:grpChg>
        <pc:grpChg chg="add del mod">
          <ac:chgData name="Hiroyuki Oyama" userId="757a8514-39cb-43ff-983c-20ffb88e7e95" providerId="ADAL" clId="{035EBB0C-75B7-4D66-B24D-A0B9EBA89A6D}" dt="2021-12-07T02:26:21.576" v="3760" actId="478"/>
          <ac:grpSpMkLst>
            <pc:docMk/>
            <pc:sldMk cId="4106077460" sldId="274"/>
            <ac:grpSpMk id="38" creationId="{A0400B96-08FE-4B8E-90D4-BA116224E9A8}"/>
          </ac:grpSpMkLst>
        </pc:grpChg>
        <pc:grpChg chg="add del mod">
          <ac:chgData name="Hiroyuki Oyama" userId="757a8514-39cb-43ff-983c-20ffb88e7e95" providerId="ADAL" clId="{035EBB0C-75B7-4D66-B24D-A0B9EBA89A6D}" dt="2021-12-07T02:26:57.820" v="3781" actId="478"/>
          <ac:grpSpMkLst>
            <pc:docMk/>
            <pc:sldMk cId="4106077460" sldId="274"/>
            <ac:grpSpMk id="73" creationId="{7AE7CDAD-2E9C-4F50-8292-102141CF7995}"/>
          </ac:grpSpMkLst>
        </pc:grpChg>
        <pc:picChg chg="add mod modCrop">
          <ac:chgData name="Hiroyuki Oyama" userId="757a8514-39cb-43ff-983c-20ffb88e7e95" providerId="ADAL" clId="{035EBB0C-75B7-4D66-B24D-A0B9EBA89A6D}" dt="2021-12-08T05:49:05.580" v="10066" actId="2711"/>
          <ac:picMkLst>
            <pc:docMk/>
            <pc:sldMk cId="4106077460" sldId="274"/>
            <ac:picMk id="5" creationId="{2EABDC96-F05A-408D-AE0A-76D7391F80F0}"/>
          </ac:picMkLst>
        </pc:picChg>
        <pc:picChg chg="mod">
          <ac:chgData name="Hiroyuki Oyama" userId="757a8514-39cb-43ff-983c-20ffb88e7e95" providerId="ADAL" clId="{035EBB0C-75B7-4D66-B24D-A0B9EBA89A6D}" dt="2021-12-07T02:26:20.019" v="3759" actId="1076"/>
          <ac:picMkLst>
            <pc:docMk/>
            <pc:sldMk cId="4106077460" sldId="274"/>
            <ac:picMk id="41" creationId="{0D6C1944-E45A-4B65-B8EF-6CCFF4EFBE80}"/>
          </ac:picMkLst>
        </pc:picChg>
        <pc:picChg chg="mod">
          <ac:chgData name="Hiroyuki Oyama" userId="757a8514-39cb-43ff-983c-20ffb88e7e95" providerId="ADAL" clId="{035EBB0C-75B7-4D66-B24D-A0B9EBA89A6D}" dt="2021-12-07T02:26:20.019" v="3759" actId="1076"/>
          <ac:picMkLst>
            <pc:docMk/>
            <pc:sldMk cId="4106077460" sldId="274"/>
            <ac:picMk id="44" creationId="{1A2E4D17-98A1-49FA-B29F-8AFBB186F487}"/>
          </ac:picMkLst>
        </pc:picChg>
        <pc:picChg chg="mod">
          <ac:chgData name="Hiroyuki Oyama" userId="757a8514-39cb-43ff-983c-20ffb88e7e95" providerId="ADAL" clId="{035EBB0C-75B7-4D66-B24D-A0B9EBA89A6D}" dt="2021-12-07T02:26:20.019" v="3759" actId="1076"/>
          <ac:picMkLst>
            <pc:docMk/>
            <pc:sldMk cId="4106077460" sldId="274"/>
            <ac:picMk id="47" creationId="{73161D6D-5EEE-4445-94D5-3F472D505E1B}"/>
          </ac:picMkLst>
        </pc:picChg>
        <pc:picChg chg="mod">
          <ac:chgData name="Hiroyuki Oyama" userId="757a8514-39cb-43ff-983c-20ffb88e7e95" providerId="ADAL" clId="{035EBB0C-75B7-4D66-B24D-A0B9EBA89A6D}" dt="2021-12-07T02:26:20.019" v="3759" actId="1076"/>
          <ac:picMkLst>
            <pc:docMk/>
            <pc:sldMk cId="4106077460" sldId="274"/>
            <ac:picMk id="48" creationId="{54354FC5-41DF-4516-BC38-3E7E2C89F840}"/>
          </ac:picMkLst>
        </pc:picChg>
        <pc:picChg chg="mod">
          <ac:chgData name="Hiroyuki Oyama" userId="757a8514-39cb-43ff-983c-20ffb88e7e95" providerId="ADAL" clId="{035EBB0C-75B7-4D66-B24D-A0B9EBA89A6D}" dt="2021-12-07T02:26:20.019" v="3759" actId="1076"/>
          <ac:picMkLst>
            <pc:docMk/>
            <pc:sldMk cId="4106077460" sldId="274"/>
            <ac:picMk id="50" creationId="{9CCF7A7B-B82F-46C9-92C5-F1BD9F7D9D8E}"/>
          </ac:picMkLst>
        </pc:picChg>
        <pc:picChg chg="mod">
          <ac:chgData name="Hiroyuki Oyama" userId="757a8514-39cb-43ff-983c-20ffb88e7e95" providerId="ADAL" clId="{035EBB0C-75B7-4D66-B24D-A0B9EBA89A6D}" dt="2021-12-07T02:26:20.019" v="3759" actId="1076"/>
          <ac:picMkLst>
            <pc:docMk/>
            <pc:sldMk cId="4106077460" sldId="274"/>
            <ac:picMk id="52" creationId="{101EA2BB-22A8-4708-A1B4-DC928A0C1035}"/>
          </ac:picMkLst>
        </pc:picChg>
        <pc:picChg chg="mod">
          <ac:chgData name="Hiroyuki Oyama" userId="757a8514-39cb-43ff-983c-20ffb88e7e95" providerId="ADAL" clId="{035EBB0C-75B7-4D66-B24D-A0B9EBA89A6D}" dt="2021-12-07T02:26:20.019" v="3759" actId="1076"/>
          <ac:picMkLst>
            <pc:docMk/>
            <pc:sldMk cId="4106077460" sldId="274"/>
            <ac:picMk id="54" creationId="{A882110B-FB9C-4696-841F-0AD81336F565}"/>
          </ac:picMkLst>
        </pc:picChg>
        <pc:picChg chg="mod">
          <ac:chgData name="Hiroyuki Oyama" userId="757a8514-39cb-43ff-983c-20ffb88e7e95" providerId="ADAL" clId="{035EBB0C-75B7-4D66-B24D-A0B9EBA89A6D}" dt="2021-12-07T02:26:20.019" v="3759" actId="1076"/>
          <ac:picMkLst>
            <pc:docMk/>
            <pc:sldMk cId="4106077460" sldId="274"/>
            <ac:picMk id="55" creationId="{73878134-72C5-4411-AC08-FF0C4710C924}"/>
          </ac:picMkLst>
        </pc:picChg>
        <pc:picChg chg="mod">
          <ac:chgData name="Hiroyuki Oyama" userId="757a8514-39cb-43ff-983c-20ffb88e7e95" providerId="ADAL" clId="{035EBB0C-75B7-4D66-B24D-A0B9EBA89A6D}" dt="2021-12-07T02:26:20.019" v="3759" actId="1076"/>
          <ac:picMkLst>
            <pc:docMk/>
            <pc:sldMk cId="4106077460" sldId="274"/>
            <ac:picMk id="57" creationId="{A33EDCAA-2752-430B-BA48-530C6B9B7B60}"/>
          </ac:picMkLst>
        </pc:picChg>
        <pc:picChg chg="mod">
          <ac:chgData name="Hiroyuki Oyama" userId="757a8514-39cb-43ff-983c-20ffb88e7e95" providerId="ADAL" clId="{035EBB0C-75B7-4D66-B24D-A0B9EBA89A6D}" dt="2021-12-07T02:26:20.019" v="3759" actId="1076"/>
          <ac:picMkLst>
            <pc:docMk/>
            <pc:sldMk cId="4106077460" sldId="274"/>
            <ac:picMk id="58" creationId="{B36BFD94-A4BF-4B79-A0D5-3BB31D65AE5D}"/>
          </ac:picMkLst>
        </pc:picChg>
        <pc:picChg chg="mod">
          <ac:chgData name="Hiroyuki Oyama" userId="757a8514-39cb-43ff-983c-20ffb88e7e95" providerId="ADAL" clId="{035EBB0C-75B7-4D66-B24D-A0B9EBA89A6D}" dt="2021-12-07T02:26:20.019" v="3759" actId="1076"/>
          <ac:picMkLst>
            <pc:docMk/>
            <pc:sldMk cId="4106077460" sldId="274"/>
            <ac:picMk id="60" creationId="{087ABD42-AFD9-4F73-AC22-13F7E26DDDEC}"/>
          </ac:picMkLst>
        </pc:picChg>
        <pc:picChg chg="mod">
          <ac:chgData name="Hiroyuki Oyama" userId="757a8514-39cb-43ff-983c-20ffb88e7e95" providerId="ADAL" clId="{035EBB0C-75B7-4D66-B24D-A0B9EBA89A6D}" dt="2021-12-07T02:26:20.019" v="3759" actId="1076"/>
          <ac:picMkLst>
            <pc:docMk/>
            <pc:sldMk cId="4106077460" sldId="274"/>
            <ac:picMk id="62" creationId="{82B4A486-92AA-45EE-8934-96DFAEF0C77B}"/>
          </ac:picMkLst>
        </pc:picChg>
        <pc:picChg chg="mod">
          <ac:chgData name="Hiroyuki Oyama" userId="757a8514-39cb-43ff-983c-20ffb88e7e95" providerId="ADAL" clId="{035EBB0C-75B7-4D66-B24D-A0B9EBA89A6D}" dt="2021-12-07T02:26:20.019" v="3759" actId="1076"/>
          <ac:picMkLst>
            <pc:docMk/>
            <pc:sldMk cId="4106077460" sldId="274"/>
            <ac:picMk id="65" creationId="{3666214E-9144-486F-BFBE-7B7E437D86B3}"/>
          </ac:picMkLst>
        </pc:picChg>
        <pc:picChg chg="mod">
          <ac:chgData name="Hiroyuki Oyama" userId="757a8514-39cb-43ff-983c-20ffb88e7e95" providerId="ADAL" clId="{035EBB0C-75B7-4D66-B24D-A0B9EBA89A6D}" dt="2021-12-07T02:26:20.019" v="3759" actId="1076"/>
          <ac:picMkLst>
            <pc:docMk/>
            <pc:sldMk cId="4106077460" sldId="274"/>
            <ac:picMk id="67" creationId="{55555631-9BD9-4C50-BE43-4F10660A41C0}"/>
          </ac:picMkLst>
        </pc:picChg>
        <pc:picChg chg="mod">
          <ac:chgData name="Hiroyuki Oyama" userId="757a8514-39cb-43ff-983c-20ffb88e7e95" providerId="ADAL" clId="{035EBB0C-75B7-4D66-B24D-A0B9EBA89A6D}" dt="2021-12-07T02:26:20.019" v="3759" actId="1076"/>
          <ac:picMkLst>
            <pc:docMk/>
            <pc:sldMk cId="4106077460" sldId="274"/>
            <ac:picMk id="68" creationId="{B57B45B8-42B7-42E2-BFE8-DF7C8DD38D2F}"/>
          </ac:picMkLst>
        </pc:picChg>
        <pc:picChg chg="mod">
          <ac:chgData name="Hiroyuki Oyama" userId="757a8514-39cb-43ff-983c-20ffb88e7e95" providerId="ADAL" clId="{035EBB0C-75B7-4D66-B24D-A0B9EBA89A6D}" dt="2021-12-07T02:26:20.019" v="3759" actId="1076"/>
          <ac:picMkLst>
            <pc:docMk/>
            <pc:sldMk cId="4106077460" sldId="274"/>
            <ac:picMk id="70" creationId="{49998DD7-0972-41C7-B04E-BB63E54A259F}"/>
          </ac:picMkLst>
        </pc:picChg>
        <pc:picChg chg="mod">
          <ac:chgData name="Hiroyuki Oyama" userId="757a8514-39cb-43ff-983c-20ffb88e7e95" providerId="ADAL" clId="{035EBB0C-75B7-4D66-B24D-A0B9EBA89A6D}" dt="2021-12-07T02:26:20.019" v="3759" actId="1076"/>
          <ac:picMkLst>
            <pc:docMk/>
            <pc:sldMk cId="4106077460" sldId="274"/>
            <ac:picMk id="71" creationId="{6AF82823-ECD2-4F4A-B515-4DBAEF865F29}"/>
          </ac:picMkLst>
        </pc:picChg>
        <pc:picChg chg="mod">
          <ac:chgData name="Hiroyuki Oyama" userId="757a8514-39cb-43ff-983c-20ffb88e7e95" providerId="ADAL" clId="{035EBB0C-75B7-4D66-B24D-A0B9EBA89A6D}" dt="2021-12-07T02:26:20.019" v="3759" actId="1076"/>
          <ac:picMkLst>
            <pc:docMk/>
            <pc:sldMk cId="4106077460" sldId="274"/>
            <ac:picMk id="72" creationId="{6BC8B5E0-3149-4D2A-94C8-C2F78A95823E}"/>
          </ac:picMkLst>
        </pc:picChg>
        <pc:picChg chg="mod">
          <ac:chgData name="Hiroyuki Oyama" userId="757a8514-39cb-43ff-983c-20ffb88e7e95" providerId="ADAL" clId="{035EBB0C-75B7-4D66-B24D-A0B9EBA89A6D}" dt="2021-12-07T02:26:50.413" v="3778" actId="1076"/>
          <ac:picMkLst>
            <pc:docMk/>
            <pc:sldMk cId="4106077460" sldId="274"/>
            <ac:picMk id="76" creationId="{BC6D46CD-5DF7-4288-8D50-8C9517219719}"/>
          </ac:picMkLst>
        </pc:picChg>
        <pc:picChg chg="mod">
          <ac:chgData name="Hiroyuki Oyama" userId="757a8514-39cb-43ff-983c-20ffb88e7e95" providerId="ADAL" clId="{035EBB0C-75B7-4D66-B24D-A0B9EBA89A6D}" dt="2021-12-07T02:26:50.413" v="3778" actId="1076"/>
          <ac:picMkLst>
            <pc:docMk/>
            <pc:sldMk cId="4106077460" sldId="274"/>
            <ac:picMk id="77" creationId="{3121B715-B466-4705-B559-FE1FEC28ABE3}"/>
          </ac:picMkLst>
        </pc:picChg>
        <pc:picChg chg="mod">
          <ac:chgData name="Hiroyuki Oyama" userId="757a8514-39cb-43ff-983c-20ffb88e7e95" providerId="ADAL" clId="{035EBB0C-75B7-4D66-B24D-A0B9EBA89A6D}" dt="2021-12-07T02:26:50.413" v="3778" actId="1076"/>
          <ac:picMkLst>
            <pc:docMk/>
            <pc:sldMk cId="4106077460" sldId="274"/>
            <ac:picMk id="80" creationId="{1ABB4AC6-1B82-4744-B687-EB455E11C3DC}"/>
          </ac:picMkLst>
        </pc:picChg>
        <pc:picChg chg="mod">
          <ac:chgData name="Hiroyuki Oyama" userId="757a8514-39cb-43ff-983c-20ffb88e7e95" providerId="ADAL" clId="{035EBB0C-75B7-4D66-B24D-A0B9EBA89A6D}" dt="2021-12-07T02:26:50.413" v="3778" actId="1076"/>
          <ac:picMkLst>
            <pc:docMk/>
            <pc:sldMk cId="4106077460" sldId="274"/>
            <ac:picMk id="81" creationId="{93CF62EB-62F2-41C7-A357-02BC1175321A}"/>
          </ac:picMkLst>
        </pc:picChg>
        <pc:picChg chg="mod">
          <ac:chgData name="Hiroyuki Oyama" userId="757a8514-39cb-43ff-983c-20ffb88e7e95" providerId="ADAL" clId="{035EBB0C-75B7-4D66-B24D-A0B9EBA89A6D}" dt="2021-12-07T02:26:50.413" v="3778" actId="1076"/>
          <ac:picMkLst>
            <pc:docMk/>
            <pc:sldMk cId="4106077460" sldId="274"/>
            <ac:picMk id="83" creationId="{368F5313-AA9B-4C97-A94B-694C0055F814}"/>
          </ac:picMkLst>
        </pc:picChg>
        <pc:picChg chg="mod">
          <ac:chgData name="Hiroyuki Oyama" userId="757a8514-39cb-43ff-983c-20ffb88e7e95" providerId="ADAL" clId="{035EBB0C-75B7-4D66-B24D-A0B9EBA89A6D}" dt="2021-12-07T02:26:50.413" v="3778" actId="1076"/>
          <ac:picMkLst>
            <pc:docMk/>
            <pc:sldMk cId="4106077460" sldId="274"/>
            <ac:picMk id="85" creationId="{3E5DCE32-26DB-42A7-BD4F-9473B071CCE7}"/>
          </ac:picMkLst>
        </pc:picChg>
        <pc:picChg chg="mod">
          <ac:chgData name="Hiroyuki Oyama" userId="757a8514-39cb-43ff-983c-20ffb88e7e95" providerId="ADAL" clId="{035EBB0C-75B7-4D66-B24D-A0B9EBA89A6D}" dt="2021-12-07T02:26:50.413" v="3778" actId="1076"/>
          <ac:picMkLst>
            <pc:docMk/>
            <pc:sldMk cId="4106077460" sldId="274"/>
            <ac:picMk id="87" creationId="{76BEAEF8-301E-484D-8277-9F61B66A8E60}"/>
          </ac:picMkLst>
        </pc:picChg>
        <pc:picChg chg="mod">
          <ac:chgData name="Hiroyuki Oyama" userId="757a8514-39cb-43ff-983c-20ffb88e7e95" providerId="ADAL" clId="{035EBB0C-75B7-4D66-B24D-A0B9EBA89A6D}" dt="2021-12-07T02:26:50.413" v="3778" actId="1076"/>
          <ac:picMkLst>
            <pc:docMk/>
            <pc:sldMk cId="4106077460" sldId="274"/>
            <ac:picMk id="88" creationId="{84DD7476-B87B-4F44-BAA9-D6672B9C5BBF}"/>
          </ac:picMkLst>
        </pc:picChg>
        <pc:picChg chg="mod">
          <ac:chgData name="Hiroyuki Oyama" userId="757a8514-39cb-43ff-983c-20ffb88e7e95" providerId="ADAL" clId="{035EBB0C-75B7-4D66-B24D-A0B9EBA89A6D}" dt="2021-12-07T02:26:50.413" v="3778" actId="1076"/>
          <ac:picMkLst>
            <pc:docMk/>
            <pc:sldMk cId="4106077460" sldId="274"/>
            <ac:picMk id="90" creationId="{17ABB110-A673-4570-A150-5F3ECEBB50F2}"/>
          </ac:picMkLst>
        </pc:picChg>
        <pc:picChg chg="mod">
          <ac:chgData name="Hiroyuki Oyama" userId="757a8514-39cb-43ff-983c-20ffb88e7e95" providerId="ADAL" clId="{035EBB0C-75B7-4D66-B24D-A0B9EBA89A6D}" dt="2021-12-07T02:26:50.413" v="3778" actId="1076"/>
          <ac:picMkLst>
            <pc:docMk/>
            <pc:sldMk cId="4106077460" sldId="274"/>
            <ac:picMk id="91" creationId="{F36658A8-E6FB-47B1-97A3-6EEA6CDE8C53}"/>
          </ac:picMkLst>
        </pc:picChg>
        <pc:picChg chg="mod">
          <ac:chgData name="Hiroyuki Oyama" userId="757a8514-39cb-43ff-983c-20ffb88e7e95" providerId="ADAL" clId="{035EBB0C-75B7-4D66-B24D-A0B9EBA89A6D}" dt="2021-12-07T02:26:50.413" v="3778" actId="1076"/>
          <ac:picMkLst>
            <pc:docMk/>
            <pc:sldMk cId="4106077460" sldId="274"/>
            <ac:picMk id="93" creationId="{CFA2913B-A592-47C7-A7F6-9CAE69CF7364}"/>
          </ac:picMkLst>
        </pc:picChg>
        <pc:picChg chg="mod">
          <ac:chgData name="Hiroyuki Oyama" userId="757a8514-39cb-43ff-983c-20ffb88e7e95" providerId="ADAL" clId="{035EBB0C-75B7-4D66-B24D-A0B9EBA89A6D}" dt="2021-12-07T02:26:50.413" v="3778" actId="1076"/>
          <ac:picMkLst>
            <pc:docMk/>
            <pc:sldMk cId="4106077460" sldId="274"/>
            <ac:picMk id="95" creationId="{3D1118A3-2560-4BD3-A1C9-A64CA3E6742E}"/>
          </ac:picMkLst>
        </pc:picChg>
        <pc:picChg chg="mod">
          <ac:chgData name="Hiroyuki Oyama" userId="757a8514-39cb-43ff-983c-20ffb88e7e95" providerId="ADAL" clId="{035EBB0C-75B7-4D66-B24D-A0B9EBA89A6D}" dt="2021-12-07T02:26:50.413" v="3778" actId="1076"/>
          <ac:picMkLst>
            <pc:docMk/>
            <pc:sldMk cId="4106077460" sldId="274"/>
            <ac:picMk id="98" creationId="{6EAFC835-2AD6-42B0-A132-916755D8474B}"/>
          </ac:picMkLst>
        </pc:picChg>
        <pc:picChg chg="mod">
          <ac:chgData name="Hiroyuki Oyama" userId="757a8514-39cb-43ff-983c-20ffb88e7e95" providerId="ADAL" clId="{035EBB0C-75B7-4D66-B24D-A0B9EBA89A6D}" dt="2021-12-07T02:26:50.413" v="3778" actId="1076"/>
          <ac:picMkLst>
            <pc:docMk/>
            <pc:sldMk cId="4106077460" sldId="274"/>
            <ac:picMk id="100" creationId="{9A965D7B-C6D3-4572-BE8F-19AB199FFE68}"/>
          </ac:picMkLst>
        </pc:picChg>
        <pc:picChg chg="mod">
          <ac:chgData name="Hiroyuki Oyama" userId="757a8514-39cb-43ff-983c-20ffb88e7e95" providerId="ADAL" clId="{035EBB0C-75B7-4D66-B24D-A0B9EBA89A6D}" dt="2021-12-07T02:26:50.413" v="3778" actId="1076"/>
          <ac:picMkLst>
            <pc:docMk/>
            <pc:sldMk cId="4106077460" sldId="274"/>
            <ac:picMk id="101" creationId="{20A822BD-73DE-478A-A3FF-A444917A9A7E}"/>
          </ac:picMkLst>
        </pc:picChg>
        <pc:picChg chg="mod">
          <ac:chgData name="Hiroyuki Oyama" userId="757a8514-39cb-43ff-983c-20ffb88e7e95" providerId="ADAL" clId="{035EBB0C-75B7-4D66-B24D-A0B9EBA89A6D}" dt="2021-12-07T02:26:50.413" v="3778" actId="1076"/>
          <ac:picMkLst>
            <pc:docMk/>
            <pc:sldMk cId="4106077460" sldId="274"/>
            <ac:picMk id="103" creationId="{7B892FB4-78D3-46FA-B768-3C79487CBC6F}"/>
          </ac:picMkLst>
        </pc:picChg>
        <pc:picChg chg="mod">
          <ac:chgData name="Hiroyuki Oyama" userId="757a8514-39cb-43ff-983c-20ffb88e7e95" providerId="ADAL" clId="{035EBB0C-75B7-4D66-B24D-A0B9EBA89A6D}" dt="2021-12-07T02:26:50.413" v="3778" actId="1076"/>
          <ac:picMkLst>
            <pc:docMk/>
            <pc:sldMk cId="4106077460" sldId="274"/>
            <ac:picMk id="104" creationId="{5179C1AA-EA4A-4A49-A42A-667B90DAC35B}"/>
          </ac:picMkLst>
        </pc:picChg>
        <pc:picChg chg="mod">
          <ac:chgData name="Hiroyuki Oyama" userId="757a8514-39cb-43ff-983c-20ffb88e7e95" providerId="ADAL" clId="{035EBB0C-75B7-4D66-B24D-A0B9EBA89A6D}" dt="2021-12-07T02:26:50.413" v="3778" actId="1076"/>
          <ac:picMkLst>
            <pc:docMk/>
            <pc:sldMk cId="4106077460" sldId="274"/>
            <ac:picMk id="105" creationId="{AD9EE1EC-1D8F-4AA4-A5F0-471FDBA589F7}"/>
          </ac:picMkLst>
        </pc:picChg>
        <pc:picChg chg="mod">
          <ac:chgData name="Hiroyuki Oyama" userId="757a8514-39cb-43ff-983c-20ffb88e7e95" providerId="ADAL" clId="{035EBB0C-75B7-4D66-B24D-A0B9EBA89A6D}" dt="2021-12-07T02:22:43.738" v="3526" actId="1076"/>
          <ac:picMkLst>
            <pc:docMk/>
            <pc:sldMk cId="4106077460" sldId="274"/>
            <ac:picMk id="10245" creationId="{ABA21116-B64E-433A-AA94-8C79877553D7}"/>
          </ac:picMkLst>
        </pc:picChg>
        <pc:picChg chg="mod">
          <ac:chgData name="Hiroyuki Oyama" userId="757a8514-39cb-43ff-983c-20ffb88e7e95" providerId="ADAL" clId="{035EBB0C-75B7-4D66-B24D-A0B9EBA89A6D}" dt="2021-12-07T02:22:43.738" v="3526" actId="1076"/>
          <ac:picMkLst>
            <pc:docMk/>
            <pc:sldMk cId="4106077460" sldId="274"/>
            <ac:picMk id="10246" creationId="{C2A7CB4E-3E00-4012-A3CC-7D5DFCE93B5F}"/>
          </ac:picMkLst>
        </pc:picChg>
        <pc:picChg chg="mod">
          <ac:chgData name="Hiroyuki Oyama" userId="757a8514-39cb-43ff-983c-20ffb88e7e95" providerId="ADAL" clId="{035EBB0C-75B7-4D66-B24D-A0B9EBA89A6D}" dt="2021-12-07T02:22:43.738" v="3526" actId="1076"/>
          <ac:picMkLst>
            <pc:docMk/>
            <pc:sldMk cId="4106077460" sldId="274"/>
            <ac:picMk id="10249" creationId="{44D81C07-7755-453D-92E1-53C2294231C6}"/>
          </ac:picMkLst>
        </pc:picChg>
        <pc:picChg chg="mod">
          <ac:chgData name="Hiroyuki Oyama" userId="757a8514-39cb-43ff-983c-20ffb88e7e95" providerId="ADAL" clId="{035EBB0C-75B7-4D66-B24D-A0B9EBA89A6D}" dt="2021-12-07T02:22:43.738" v="3526" actId="1076"/>
          <ac:picMkLst>
            <pc:docMk/>
            <pc:sldMk cId="4106077460" sldId="274"/>
            <ac:picMk id="10250" creationId="{2EF255ED-DEFD-4DAC-BB30-0DA0F6D2E1EB}"/>
          </ac:picMkLst>
        </pc:picChg>
        <pc:picChg chg="mod">
          <ac:chgData name="Hiroyuki Oyama" userId="757a8514-39cb-43ff-983c-20ffb88e7e95" providerId="ADAL" clId="{035EBB0C-75B7-4D66-B24D-A0B9EBA89A6D}" dt="2021-12-07T02:22:43.738" v="3526" actId="1076"/>
          <ac:picMkLst>
            <pc:docMk/>
            <pc:sldMk cId="4106077460" sldId="274"/>
            <ac:picMk id="10252" creationId="{630270A8-CD41-4B25-B36C-6943A5EC3528}"/>
          </ac:picMkLst>
        </pc:picChg>
        <pc:picChg chg="mod">
          <ac:chgData name="Hiroyuki Oyama" userId="757a8514-39cb-43ff-983c-20ffb88e7e95" providerId="ADAL" clId="{035EBB0C-75B7-4D66-B24D-A0B9EBA89A6D}" dt="2021-12-07T02:22:43.738" v="3526" actId="1076"/>
          <ac:picMkLst>
            <pc:docMk/>
            <pc:sldMk cId="4106077460" sldId="274"/>
            <ac:picMk id="10254" creationId="{8E00FE05-9374-443A-A0F8-A1F9060993C7}"/>
          </ac:picMkLst>
        </pc:picChg>
        <pc:picChg chg="mod">
          <ac:chgData name="Hiroyuki Oyama" userId="757a8514-39cb-43ff-983c-20ffb88e7e95" providerId="ADAL" clId="{035EBB0C-75B7-4D66-B24D-A0B9EBA89A6D}" dt="2021-12-07T02:22:43.738" v="3526" actId="1076"/>
          <ac:picMkLst>
            <pc:docMk/>
            <pc:sldMk cId="4106077460" sldId="274"/>
            <ac:picMk id="10256" creationId="{194FE366-F936-4E4F-B296-2D31215F8307}"/>
          </ac:picMkLst>
        </pc:picChg>
        <pc:picChg chg="mod">
          <ac:chgData name="Hiroyuki Oyama" userId="757a8514-39cb-43ff-983c-20ffb88e7e95" providerId="ADAL" clId="{035EBB0C-75B7-4D66-B24D-A0B9EBA89A6D}" dt="2021-12-07T02:22:43.738" v="3526" actId="1076"/>
          <ac:picMkLst>
            <pc:docMk/>
            <pc:sldMk cId="4106077460" sldId="274"/>
            <ac:picMk id="10257" creationId="{28DBB8F5-FBEC-4FB5-9827-353071531CD2}"/>
          </ac:picMkLst>
        </pc:picChg>
        <pc:picChg chg="mod">
          <ac:chgData name="Hiroyuki Oyama" userId="757a8514-39cb-43ff-983c-20ffb88e7e95" providerId="ADAL" clId="{035EBB0C-75B7-4D66-B24D-A0B9EBA89A6D}" dt="2021-12-07T02:22:43.738" v="3526" actId="1076"/>
          <ac:picMkLst>
            <pc:docMk/>
            <pc:sldMk cId="4106077460" sldId="274"/>
            <ac:picMk id="10259" creationId="{9A96825A-6303-4974-AAEC-5F442F3E6C16}"/>
          </ac:picMkLst>
        </pc:picChg>
        <pc:picChg chg="mod">
          <ac:chgData name="Hiroyuki Oyama" userId="757a8514-39cb-43ff-983c-20ffb88e7e95" providerId="ADAL" clId="{035EBB0C-75B7-4D66-B24D-A0B9EBA89A6D}" dt="2021-12-07T02:22:43.738" v="3526" actId="1076"/>
          <ac:picMkLst>
            <pc:docMk/>
            <pc:sldMk cId="4106077460" sldId="274"/>
            <ac:picMk id="10260" creationId="{567B68DF-067C-4E45-ADA7-2A5D8AAF0847}"/>
          </ac:picMkLst>
        </pc:picChg>
        <pc:picChg chg="mod">
          <ac:chgData name="Hiroyuki Oyama" userId="757a8514-39cb-43ff-983c-20ffb88e7e95" providerId="ADAL" clId="{035EBB0C-75B7-4D66-B24D-A0B9EBA89A6D}" dt="2021-12-07T02:22:43.738" v="3526" actId="1076"/>
          <ac:picMkLst>
            <pc:docMk/>
            <pc:sldMk cId="4106077460" sldId="274"/>
            <ac:picMk id="10262" creationId="{68CC2CDE-A835-45D9-98BC-A32BDF740FD4}"/>
          </ac:picMkLst>
        </pc:picChg>
        <pc:picChg chg="mod">
          <ac:chgData name="Hiroyuki Oyama" userId="757a8514-39cb-43ff-983c-20ffb88e7e95" providerId="ADAL" clId="{035EBB0C-75B7-4D66-B24D-A0B9EBA89A6D}" dt="2021-12-07T02:22:43.738" v="3526" actId="1076"/>
          <ac:picMkLst>
            <pc:docMk/>
            <pc:sldMk cId="4106077460" sldId="274"/>
            <ac:picMk id="10264" creationId="{9CDE772B-7445-4145-AAF3-A846FC0EAF43}"/>
          </ac:picMkLst>
        </pc:picChg>
        <pc:picChg chg="mod">
          <ac:chgData name="Hiroyuki Oyama" userId="757a8514-39cb-43ff-983c-20ffb88e7e95" providerId="ADAL" clId="{035EBB0C-75B7-4D66-B24D-A0B9EBA89A6D}" dt="2021-12-07T02:22:43.738" v="3526" actId="1076"/>
          <ac:picMkLst>
            <pc:docMk/>
            <pc:sldMk cId="4106077460" sldId="274"/>
            <ac:picMk id="10267" creationId="{41826220-3760-4080-BA1C-FDF7B42770AE}"/>
          </ac:picMkLst>
        </pc:picChg>
        <pc:picChg chg="mod">
          <ac:chgData name="Hiroyuki Oyama" userId="757a8514-39cb-43ff-983c-20ffb88e7e95" providerId="ADAL" clId="{035EBB0C-75B7-4D66-B24D-A0B9EBA89A6D}" dt="2021-12-07T02:22:43.738" v="3526" actId="1076"/>
          <ac:picMkLst>
            <pc:docMk/>
            <pc:sldMk cId="4106077460" sldId="274"/>
            <ac:picMk id="10269" creationId="{5AE5047E-80E4-4F92-88E3-3B785C143C2E}"/>
          </ac:picMkLst>
        </pc:picChg>
        <pc:picChg chg="mod">
          <ac:chgData name="Hiroyuki Oyama" userId="757a8514-39cb-43ff-983c-20ffb88e7e95" providerId="ADAL" clId="{035EBB0C-75B7-4D66-B24D-A0B9EBA89A6D}" dt="2021-12-07T02:22:43.738" v="3526" actId="1076"/>
          <ac:picMkLst>
            <pc:docMk/>
            <pc:sldMk cId="4106077460" sldId="274"/>
            <ac:picMk id="10270" creationId="{232CDF60-C41E-4C65-92D3-7A8E19DE8702}"/>
          </ac:picMkLst>
        </pc:picChg>
        <pc:picChg chg="mod">
          <ac:chgData name="Hiroyuki Oyama" userId="757a8514-39cb-43ff-983c-20ffb88e7e95" providerId="ADAL" clId="{035EBB0C-75B7-4D66-B24D-A0B9EBA89A6D}" dt="2021-12-07T02:22:43.738" v="3526" actId="1076"/>
          <ac:picMkLst>
            <pc:docMk/>
            <pc:sldMk cId="4106077460" sldId="274"/>
            <ac:picMk id="10271" creationId="{61D8003C-5189-4764-8EAE-81685895C459}"/>
          </ac:picMkLst>
        </pc:picChg>
        <pc:picChg chg="mod">
          <ac:chgData name="Hiroyuki Oyama" userId="757a8514-39cb-43ff-983c-20ffb88e7e95" providerId="ADAL" clId="{035EBB0C-75B7-4D66-B24D-A0B9EBA89A6D}" dt="2021-12-07T02:22:43.738" v="3526" actId="1076"/>
          <ac:picMkLst>
            <pc:docMk/>
            <pc:sldMk cId="4106077460" sldId="274"/>
            <ac:picMk id="10272" creationId="{529A0C25-C46A-4C30-ACC1-B7D0CFB8EE4B}"/>
          </ac:picMkLst>
        </pc:picChg>
        <pc:picChg chg="mod">
          <ac:chgData name="Hiroyuki Oyama" userId="757a8514-39cb-43ff-983c-20ffb88e7e95" providerId="ADAL" clId="{035EBB0C-75B7-4D66-B24D-A0B9EBA89A6D}" dt="2021-12-07T02:22:43.738" v="3526" actId="1076"/>
          <ac:picMkLst>
            <pc:docMk/>
            <pc:sldMk cId="4106077460" sldId="274"/>
            <ac:picMk id="10273" creationId="{5EFD591D-BBC4-41A8-8D21-2CD79B488275}"/>
          </ac:picMkLst>
        </pc:picChg>
      </pc:sldChg>
      <pc:sldChg chg="addSp delSp modSp mod">
        <pc:chgData name="Hiroyuki Oyama" userId="757a8514-39cb-43ff-983c-20ffb88e7e95" providerId="ADAL" clId="{035EBB0C-75B7-4D66-B24D-A0B9EBA89A6D}" dt="2021-12-08T08:32:55.463" v="11939" actId="20577"/>
        <pc:sldMkLst>
          <pc:docMk/>
          <pc:sldMk cId="2744777231" sldId="275"/>
        </pc:sldMkLst>
        <pc:spChg chg="mod">
          <ac:chgData name="Hiroyuki Oyama" userId="757a8514-39cb-43ff-983c-20ffb88e7e95" providerId="ADAL" clId="{035EBB0C-75B7-4D66-B24D-A0B9EBA89A6D}" dt="2021-12-08T05:49:21.322" v="10076" actId="2711"/>
          <ac:spMkLst>
            <pc:docMk/>
            <pc:sldMk cId="2744777231" sldId="275"/>
            <ac:spMk id="2" creationId="{A3256630-F32C-43AA-B115-E752D3C76A0F}"/>
          </ac:spMkLst>
        </pc:spChg>
        <pc:spChg chg="del mod">
          <ac:chgData name="Hiroyuki Oyama" userId="757a8514-39cb-43ff-983c-20ffb88e7e95" providerId="ADAL" clId="{035EBB0C-75B7-4D66-B24D-A0B9EBA89A6D}" dt="2021-12-07T02:27:33.831" v="3786" actId="478"/>
          <ac:spMkLst>
            <pc:docMk/>
            <pc:sldMk cId="2744777231" sldId="275"/>
            <ac:spMk id="3" creationId="{9D3383FC-9BBD-4F08-9D77-7A2DA1B09383}"/>
          </ac:spMkLst>
        </pc:spChg>
        <pc:spChg chg="add mod">
          <ac:chgData name="Hiroyuki Oyama" userId="757a8514-39cb-43ff-983c-20ffb88e7e95" providerId="ADAL" clId="{035EBB0C-75B7-4D66-B24D-A0B9EBA89A6D}" dt="2021-12-08T08:32:25.150" v="11921" actId="20577"/>
          <ac:spMkLst>
            <pc:docMk/>
            <pc:sldMk cId="2744777231" sldId="275"/>
            <ac:spMk id="5" creationId="{B89E824D-B9B6-4F22-83F1-F26EE5D72187}"/>
          </ac:spMkLst>
        </pc:spChg>
        <pc:spChg chg="mod">
          <ac:chgData name="Hiroyuki Oyama" userId="757a8514-39cb-43ff-983c-20ffb88e7e95" providerId="ADAL" clId="{035EBB0C-75B7-4D66-B24D-A0B9EBA89A6D}" dt="2021-12-08T08:32:55.463" v="11939" actId="20577"/>
          <ac:spMkLst>
            <pc:docMk/>
            <pc:sldMk cId="2744777231" sldId="275"/>
            <ac:spMk id="38" creationId="{3FB603DF-CC74-4CB3-859D-3F279A25BFE4}"/>
          </ac:spMkLst>
        </pc:spChg>
        <pc:picChg chg="add mod modCrop">
          <ac:chgData name="Hiroyuki Oyama" userId="757a8514-39cb-43ff-983c-20ffb88e7e95" providerId="ADAL" clId="{035EBB0C-75B7-4D66-B24D-A0B9EBA89A6D}" dt="2021-12-07T02:34:07.843" v="4049" actId="1076"/>
          <ac:picMkLst>
            <pc:docMk/>
            <pc:sldMk cId="2744777231" sldId="275"/>
            <ac:picMk id="6" creationId="{59223EA0-6322-4DD8-A428-F679C3FD7B7F}"/>
          </ac:picMkLst>
        </pc:picChg>
      </pc:sldChg>
      <pc:sldChg chg="addSp delSp modSp mod">
        <pc:chgData name="Hiroyuki Oyama" userId="757a8514-39cb-43ff-983c-20ffb88e7e95" providerId="ADAL" clId="{035EBB0C-75B7-4D66-B24D-A0B9EBA89A6D}" dt="2021-12-08T08:47:40.474" v="12237" actId="20577"/>
        <pc:sldMkLst>
          <pc:docMk/>
          <pc:sldMk cId="392900739" sldId="276"/>
        </pc:sldMkLst>
        <pc:spChg chg="mod">
          <ac:chgData name="Hiroyuki Oyama" userId="757a8514-39cb-43ff-983c-20ffb88e7e95" providerId="ADAL" clId="{035EBB0C-75B7-4D66-B24D-A0B9EBA89A6D}" dt="2021-12-08T05:49:33.138" v="10077" actId="2711"/>
          <ac:spMkLst>
            <pc:docMk/>
            <pc:sldMk cId="392900739" sldId="276"/>
            <ac:spMk id="2" creationId="{A3256630-F32C-43AA-B115-E752D3C76A0F}"/>
          </ac:spMkLst>
        </pc:spChg>
        <pc:spChg chg="mod">
          <ac:chgData name="Hiroyuki Oyama" userId="757a8514-39cb-43ff-983c-20ffb88e7e95" providerId="ADAL" clId="{035EBB0C-75B7-4D66-B24D-A0B9EBA89A6D}" dt="2021-12-08T08:34:26.295" v="11948" actId="20577"/>
          <ac:spMkLst>
            <pc:docMk/>
            <pc:sldMk cId="392900739" sldId="276"/>
            <ac:spMk id="3" creationId="{9D3383FC-9BBD-4F08-9D77-7A2DA1B09383}"/>
          </ac:spMkLst>
        </pc:spChg>
        <pc:spChg chg="del mod">
          <ac:chgData name="Hiroyuki Oyama" userId="757a8514-39cb-43ff-983c-20ffb88e7e95" providerId="ADAL" clId="{035EBB0C-75B7-4D66-B24D-A0B9EBA89A6D}" dt="2021-12-07T02:49:26.982" v="4410" actId="478"/>
          <ac:spMkLst>
            <pc:docMk/>
            <pc:sldMk cId="392900739" sldId="276"/>
            <ac:spMk id="38" creationId="{3FB603DF-CC74-4CB3-859D-3F279A25BFE4}"/>
          </ac:spMkLst>
        </pc:spChg>
        <pc:spChg chg="mod">
          <ac:chgData name="Hiroyuki Oyama" userId="757a8514-39cb-43ff-983c-20ffb88e7e95" providerId="ADAL" clId="{035EBB0C-75B7-4D66-B24D-A0B9EBA89A6D}" dt="2021-12-08T08:47:40.474" v="12237" actId="20577"/>
          <ac:spMkLst>
            <pc:docMk/>
            <pc:sldMk cId="392900739" sldId="276"/>
            <ac:spMk id="39" creationId="{4330C6BF-EFD5-4672-8844-7381F7E0AA7F}"/>
          </ac:spMkLst>
        </pc:spChg>
        <pc:spChg chg="mod">
          <ac:chgData name="Hiroyuki Oyama" userId="757a8514-39cb-43ff-983c-20ffb88e7e95" providerId="ADAL" clId="{035EBB0C-75B7-4D66-B24D-A0B9EBA89A6D}" dt="2021-12-08T08:33:45.760" v="11940" actId="1076"/>
          <ac:spMkLst>
            <pc:docMk/>
            <pc:sldMk cId="392900739" sldId="276"/>
            <ac:spMk id="41" creationId="{2B8D9766-BDF0-44EA-8978-D3CB10122E27}"/>
          </ac:spMkLst>
        </pc:spChg>
        <pc:spChg chg="mod">
          <ac:chgData name="Hiroyuki Oyama" userId="757a8514-39cb-43ff-983c-20ffb88e7e95" providerId="ADAL" clId="{035EBB0C-75B7-4D66-B24D-A0B9EBA89A6D}" dt="2021-12-08T08:33:45.760" v="11940" actId="1076"/>
          <ac:spMkLst>
            <pc:docMk/>
            <pc:sldMk cId="392900739" sldId="276"/>
            <ac:spMk id="42" creationId="{EAD5FC10-D66E-450E-8B3E-BFCA3D53495D}"/>
          </ac:spMkLst>
        </pc:spChg>
        <pc:spChg chg="mod">
          <ac:chgData name="Hiroyuki Oyama" userId="757a8514-39cb-43ff-983c-20ffb88e7e95" providerId="ADAL" clId="{035EBB0C-75B7-4D66-B24D-A0B9EBA89A6D}" dt="2021-12-08T08:33:45.760" v="11940" actId="1076"/>
          <ac:spMkLst>
            <pc:docMk/>
            <pc:sldMk cId="392900739" sldId="276"/>
            <ac:spMk id="45" creationId="{D7C79BF3-BE3E-4AFC-8447-43237ABB3BFF}"/>
          </ac:spMkLst>
        </pc:spChg>
        <pc:spChg chg="mod">
          <ac:chgData name="Hiroyuki Oyama" userId="757a8514-39cb-43ff-983c-20ffb88e7e95" providerId="ADAL" clId="{035EBB0C-75B7-4D66-B24D-A0B9EBA89A6D}" dt="2021-12-08T08:33:45.760" v="11940" actId="1076"/>
          <ac:spMkLst>
            <pc:docMk/>
            <pc:sldMk cId="392900739" sldId="276"/>
            <ac:spMk id="46" creationId="{0F60A533-7946-4D73-ABE4-7ADFA3FED4AC}"/>
          </ac:spMkLst>
        </pc:spChg>
        <pc:spChg chg="mod">
          <ac:chgData name="Hiroyuki Oyama" userId="757a8514-39cb-43ff-983c-20ffb88e7e95" providerId="ADAL" clId="{035EBB0C-75B7-4D66-B24D-A0B9EBA89A6D}" dt="2021-12-08T08:33:45.760" v="11940" actId="1076"/>
          <ac:spMkLst>
            <pc:docMk/>
            <pc:sldMk cId="392900739" sldId="276"/>
            <ac:spMk id="49" creationId="{62BE2CB5-6927-4F5D-875A-8C18D52C2966}"/>
          </ac:spMkLst>
        </pc:spChg>
        <pc:spChg chg="mod">
          <ac:chgData name="Hiroyuki Oyama" userId="757a8514-39cb-43ff-983c-20ffb88e7e95" providerId="ADAL" clId="{035EBB0C-75B7-4D66-B24D-A0B9EBA89A6D}" dt="2021-12-08T08:33:45.760" v="11940" actId="1076"/>
          <ac:spMkLst>
            <pc:docMk/>
            <pc:sldMk cId="392900739" sldId="276"/>
            <ac:spMk id="51" creationId="{C422B9C4-736E-46AC-A88E-EBB4412CF1A7}"/>
          </ac:spMkLst>
        </pc:spChg>
        <pc:spChg chg="mod">
          <ac:chgData name="Hiroyuki Oyama" userId="757a8514-39cb-43ff-983c-20ffb88e7e95" providerId="ADAL" clId="{035EBB0C-75B7-4D66-B24D-A0B9EBA89A6D}" dt="2021-12-08T08:33:45.760" v="11940" actId="1076"/>
          <ac:spMkLst>
            <pc:docMk/>
            <pc:sldMk cId="392900739" sldId="276"/>
            <ac:spMk id="53" creationId="{5B6B1ED3-D364-4A16-B534-4F98406999FB}"/>
          </ac:spMkLst>
        </pc:spChg>
        <pc:spChg chg="mod">
          <ac:chgData name="Hiroyuki Oyama" userId="757a8514-39cb-43ff-983c-20ffb88e7e95" providerId="ADAL" clId="{035EBB0C-75B7-4D66-B24D-A0B9EBA89A6D}" dt="2021-12-08T08:33:45.760" v="11940" actId="1076"/>
          <ac:spMkLst>
            <pc:docMk/>
            <pc:sldMk cId="392900739" sldId="276"/>
            <ac:spMk id="56" creationId="{1C9B827B-885C-4F57-9843-9005874B8341}"/>
          </ac:spMkLst>
        </pc:spChg>
        <pc:spChg chg="mod">
          <ac:chgData name="Hiroyuki Oyama" userId="757a8514-39cb-43ff-983c-20ffb88e7e95" providerId="ADAL" clId="{035EBB0C-75B7-4D66-B24D-A0B9EBA89A6D}" dt="2021-12-08T08:33:45.760" v="11940" actId="1076"/>
          <ac:spMkLst>
            <pc:docMk/>
            <pc:sldMk cId="392900739" sldId="276"/>
            <ac:spMk id="59" creationId="{4B013C05-F714-4D45-A461-7CDDDC08C586}"/>
          </ac:spMkLst>
        </pc:spChg>
        <pc:spChg chg="mod">
          <ac:chgData name="Hiroyuki Oyama" userId="757a8514-39cb-43ff-983c-20ffb88e7e95" providerId="ADAL" clId="{035EBB0C-75B7-4D66-B24D-A0B9EBA89A6D}" dt="2021-12-08T08:33:45.760" v="11940" actId="1076"/>
          <ac:spMkLst>
            <pc:docMk/>
            <pc:sldMk cId="392900739" sldId="276"/>
            <ac:spMk id="61" creationId="{691507F5-3065-4A08-B08B-E28788DF92E1}"/>
          </ac:spMkLst>
        </pc:spChg>
        <pc:spChg chg="mod">
          <ac:chgData name="Hiroyuki Oyama" userId="757a8514-39cb-43ff-983c-20ffb88e7e95" providerId="ADAL" clId="{035EBB0C-75B7-4D66-B24D-A0B9EBA89A6D}" dt="2021-12-08T08:33:45.760" v="11940" actId="1076"/>
          <ac:spMkLst>
            <pc:docMk/>
            <pc:sldMk cId="392900739" sldId="276"/>
            <ac:spMk id="63" creationId="{D538B120-C960-468A-BF3A-82104C71599E}"/>
          </ac:spMkLst>
        </pc:spChg>
        <pc:spChg chg="mod">
          <ac:chgData name="Hiroyuki Oyama" userId="757a8514-39cb-43ff-983c-20ffb88e7e95" providerId="ADAL" clId="{035EBB0C-75B7-4D66-B24D-A0B9EBA89A6D}" dt="2021-12-08T08:33:45.760" v="11940" actId="1076"/>
          <ac:spMkLst>
            <pc:docMk/>
            <pc:sldMk cId="392900739" sldId="276"/>
            <ac:spMk id="64" creationId="{F14828C9-3896-4008-B3BB-C6F3F924C90C}"/>
          </ac:spMkLst>
        </pc:spChg>
        <pc:spChg chg="mod">
          <ac:chgData name="Hiroyuki Oyama" userId="757a8514-39cb-43ff-983c-20ffb88e7e95" providerId="ADAL" clId="{035EBB0C-75B7-4D66-B24D-A0B9EBA89A6D}" dt="2021-12-08T08:33:45.760" v="11940" actId="1076"/>
          <ac:spMkLst>
            <pc:docMk/>
            <pc:sldMk cId="392900739" sldId="276"/>
            <ac:spMk id="66" creationId="{27D38092-471D-4406-9ED3-DA5038CF4BE8}"/>
          </ac:spMkLst>
        </pc:spChg>
        <pc:spChg chg="mod">
          <ac:chgData name="Hiroyuki Oyama" userId="757a8514-39cb-43ff-983c-20ffb88e7e95" providerId="ADAL" clId="{035EBB0C-75B7-4D66-B24D-A0B9EBA89A6D}" dt="2021-12-08T08:33:45.760" v="11940" actId="1076"/>
          <ac:spMkLst>
            <pc:docMk/>
            <pc:sldMk cId="392900739" sldId="276"/>
            <ac:spMk id="69" creationId="{7B3B9238-FAFF-4119-9E70-581DC31F4874}"/>
          </ac:spMkLst>
        </pc:spChg>
        <pc:grpChg chg="del">
          <ac:chgData name="Hiroyuki Oyama" userId="757a8514-39cb-43ff-983c-20ffb88e7e95" providerId="ADAL" clId="{035EBB0C-75B7-4D66-B24D-A0B9EBA89A6D}" dt="2021-12-07T02:26:54.464" v="3779" actId="478"/>
          <ac:grpSpMkLst>
            <pc:docMk/>
            <pc:sldMk cId="392900739" sldId="276"/>
            <ac:grpSpMk id="4" creationId="{6D28DB54-8157-402A-B712-BA78AF493E8A}"/>
          </ac:grpSpMkLst>
        </pc:grpChg>
        <pc:grpChg chg="add mod">
          <ac:chgData name="Hiroyuki Oyama" userId="757a8514-39cb-43ff-983c-20ffb88e7e95" providerId="ADAL" clId="{035EBB0C-75B7-4D66-B24D-A0B9EBA89A6D}" dt="2021-12-08T08:33:45.760" v="11940" actId="1076"/>
          <ac:grpSpMkLst>
            <pc:docMk/>
            <pc:sldMk cId="392900739" sldId="276"/>
            <ac:grpSpMk id="40" creationId="{1E14DD31-9A49-4A01-8651-049A0EDC6091}"/>
          </ac:grpSpMkLst>
        </pc:grpChg>
        <pc:picChg chg="add mod modCrop">
          <ac:chgData name="Hiroyuki Oyama" userId="757a8514-39cb-43ff-983c-20ffb88e7e95" providerId="ADAL" clId="{035EBB0C-75B7-4D66-B24D-A0B9EBA89A6D}" dt="2021-12-08T05:49:33.138" v="10077" actId="2711"/>
          <ac:picMkLst>
            <pc:docMk/>
            <pc:sldMk cId="392900739" sldId="276"/>
            <ac:picMk id="20" creationId="{6C7B4B94-9F52-458A-9186-64192216D9CE}"/>
          </ac:picMkLst>
        </pc:picChg>
        <pc:picChg chg="mod">
          <ac:chgData name="Hiroyuki Oyama" userId="757a8514-39cb-43ff-983c-20ffb88e7e95" providerId="ADAL" clId="{035EBB0C-75B7-4D66-B24D-A0B9EBA89A6D}" dt="2021-12-08T08:33:45.760" v="11940" actId="1076"/>
          <ac:picMkLst>
            <pc:docMk/>
            <pc:sldMk cId="392900739" sldId="276"/>
            <ac:picMk id="43" creationId="{09E5FCE5-34CF-4B92-8328-111F7070CC4A}"/>
          </ac:picMkLst>
        </pc:picChg>
        <pc:picChg chg="mod">
          <ac:chgData name="Hiroyuki Oyama" userId="757a8514-39cb-43ff-983c-20ffb88e7e95" providerId="ADAL" clId="{035EBB0C-75B7-4D66-B24D-A0B9EBA89A6D}" dt="2021-12-08T08:33:45.760" v="11940" actId="1076"/>
          <ac:picMkLst>
            <pc:docMk/>
            <pc:sldMk cId="392900739" sldId="276"/>
            <ac:picMk id="44" creationId="{4971867C-489B-4BD8-8D2C-75DB28FB50C2}"/>
          </ac:picMkLst>
        </pc:picChg>
        <pc:picChg chg="mod">
          <ac:chgData name="Hiroyuki Oyama" userId="757a8514-39cb-43ff-983c-20ffb88e7e95" providerId="ADAL" clId="{035EBB0C-75B7-4D66-B24D-A0B9EBA89A6D}" dt="2021-12-08T08:33:45.760" v="11940" actId="1076"/>
          <ac:picMkLst>
            <pc:docMk/>
            <pc:sldMk cId="392900739" sldId="276"/>
            <ac:picMk id="47" creationId="{DFA18007-1EFA-4F83-83B8-02F54BB30703}"/>
          </ac:picMkLst>
        </pc:picChg>
        <pc:picChg chg="mod">
          <ac:chgData name="Hiroyuki Oyama" userId="757a8514-39cb-43ff-983c-20ffb88e7e95" providerId="ADAL" clId="{035EBB0C-75B7-4D66-B24D-A0B9EBA89A6D}" dt="2021-12-08T08:33:45.760" v="11940" actId="1076"/>
          <ac:picMkLst>
            <pc:docMk/>
            <pc:sldMk cId="392900739" sldId="276"/>
            <ac:picMk id="48" creationId="{8934CCCE-1181-4AB7-9646-EA1DA6E60981}"/>
          </ac:picMkLst>
        </pc:picChg>
        <pc:picChg chg="mod">
          <ac:chgData name="Hiroyuki Oyama" userId="757a8514-39cb-43ff-983c-20ffb88e7e95" providerId="ADAL" clId="{035EBB0C-75B7-4D66-B24D-A0B9EBA89A6D}" dt="2021-12-08T08:33:45.760" v="11940" actId="1076"/>
          <ac:picMkLst>
            <pc:docMk/>
            <pc:sldMk cId="392900739" sldId="276"/>
            <ac:picMk id="50" creationId="{1108D55F-ED0C-4368-8807-5C2500B6CC59}"/>
          </ac:picMkLst>
        </pc:picChg>
        <pc:picChg chg="mod">
          <ac:chgData name="Hiroyuki Oyama" userId="757a8514-39cb-43ff-983c-20ffb88e7e95" providerId="ADAL" clId="{035EBB0C-75B7-4D66-B24D-A0B9EBA89A6D}" dt="2021-12-08T08:33:45.760" v="11940" actId="1076"/>
          <ac:picMkLst>
            <pc:docMk/>
            <pc:sldMk cId="392900739" sldId="276"/>
            <ac:picMk id="52" creationId="{318EFF12-2C36-4566-B96F-7938EF3F13E3}"/>
          </ac:picMkLst>
        </pc:picChg>
        <pc:picChg chg="mod">
          <ac:chgData name="Hiroyuki Oyama" userId="757a8514-39cb-43ff-983c-20ffb88e7e95" providerId="ADAL" clId="{035EBB0C-75B7-4D66-B24D-A0B9EBA89A6D}" dt="2021-12-08T08:33:45.760" v="11940" actId="1076"/>
          <ac:picMkLst>
            <pc:docMk/>
            <pc:sldMk cId="392900739" sldId="276"/>
            <ac:picMk id="54" creationId="{EF612B33-C781-4F0E-9639-D99866676E72}"/>
          </ac:picMkLst>
        </pc:picChg>
        <pc:picChg chg="mod">
          <ac:chgData name="Hiroyuki Oyama" userId="757a8514-39cb-43ff-983c-20ffb88e7e95" providerId="ADAL" clId="{035EBB0C-75B7-4D66-B24D-A0B9EBA89A6D}" dt="2021-12-08T08:33:45.760" v="11940" actId="1076"/>
          <ac:picMkLst>
            <pc:docMk/>
            <pc:sldMk cId="392900739" sldId="276"/>
            <ac:picMk id="55" creationId="{7BCF6F74-BE13-4F80-AAA4-EA6CF866ACDF}"/>
          </ac:picMkLst>
        </pc:picChg>
        <pc:picChg chg="mod">
          <ac:chgData name="Hiroyuki Oyama" userId="757a8514-39cb-43ff-983c-20ffb88e7e95" providerId="ADAL" clId="{035EBB0C-75B7-4D66-B24D-A0B9EBA89A6D}" dt="2021-12-08T08:33:45.760" v="11940" actId="1076"/>
          <ac:picMkLst>
            <pc:docMk/>
            <pc:sldMk cId="392900739" sldId="276"/>
            <ac:picMk id="57" creationId="{834F5AF0-3026-49D6-A1F0-61F58F2A391D}"/>
          </ac:picMkLst>
        </pc:picChg>
        <pc:picChg chg="mod">
          <ac:chgData name="Hiroyuki Oyama" userId="757a8514-39cb-43ff-983c-20ffb88e7e95" providerId="ADAL" clId="{035EBB0C-75B7-4D66-B24D-A0B9EBA89A6D}" dt="2021-12-08T08:33:45.760" v="11940" actId="1076"/>
          <ac:picMkLst>
            <pc:docMk/>
            <pc:sldMk cId="392900739" sldId="276"/>
            <ac:picMk id="58" creationId="{DF1A362E-8435-4C1B-9C28-4923C7A84BA5}"/>
          </ac:picMkLst>
        </pc:picChg>
        <pc:picChg chg="mod">
          <ac:chgData name="Hiroyuki Oyama" userId="757a8514-39cb-43ff-983c-20ffb88e7e95" providerId="ADAL" clId="{035EBB0C-75B7-4D66-B24D-A0B9EBA89A6D}" dt="2021-12-08T08:33:45.760" v="11940" actId="1076"/>
          <ac:picMkLst>
            <pc:docMk/>
            <pc:sldMk cId="392900739" sldId="276"/>
            <ac:picMk id="60" creationId="{2BB0B777-3AE7-4617-8B0B-105435B43D81}"/>
          </ac:picMkLst>
        </pc:picChg>
        <pc:picChg chg="mod">
          <ac:chgData name="Hiroyuki Oyama" userId="757a8514-39cb-43ff-983c-20ffb88e7e95" providerId="ADAL" clId="{035EBB0C-75B7-4D66-B24D-A0B9EBA89A6D}" dt="2021-12-08T08:33:45.760" v="11940" actId="1076"/>
          <ac:picMkLst>
            <pc:docMk/>
            <pc:sldMk cId="392900739" sldId="276"/>
            <ac:picMk id="62" creationId="{0DCE1269-97C9-4880-AAFE-D110616A01FB}"/>
          </ac:picMkLst>
        </pc:picChg>
        <pc:picChg chg="mod">
          <ac:chgData name="Hiroyuki Oyama" userId="757a8514-39cb-43ff-983c-20ffb88e7e95" providerId="ADAL" clId="{035EBB0C-75B7-4D66-B24D-A0B9EBA89A6D}" dt="2021-12-08T08:33:45.760" v="11940" actId="1076"/>
          <ac:picMkLst>
            <pc:docMk/>
            <pc:sldMk cId="392900739" sldId="276"/>
            <ac:picMk id="65" creationId="{FD6A1CBC-A671-47F9-AB0E-F402BC5BED0E}"/>
          </ac:picMkLst>
        </pc:picChg>
        <pc:picChg chg="mod">
          <ac:chgData name="Hiroyuki Oyama" userId="757a8514-39cb-43ff-983c-20ffb88e7e95" providerId="ADAL" clId="{035EBB0C-75B7-4D66-B24D-A0B9EBA89A6D}" dt="2021-12-08T08:33:45.760" v="11940" actId="1076"/>
          <ac:picMkLst>
            <pc:docMk/>
            <pc:sldMk cId="392900739" sldId="276"/>
            <ac:picMk id="67" creationId="{418D457D-6CE6-45ED-8A54-2F9912EC5D40}"/>
          </ac:picMkLst>
        </pc:picChg>
        <pc:picChg chg="mod">
          <ac:chgData name="Hiroyuki Oyama" userId="757a8514-39cb-43ff-983c-20ffb88e7e95" providerId="ADAL" clId="{035EBB0C-75B7-4D66-B24D-A0B9EBA89A6D}" dt="2021-12-08T08:33:45.760" v="11940" actId="1076"/>
          <ac:picMkLst>
            <pc:docMk/>
            <pc:sldMk cId="392900739" sldId="276"/>
            <ac:picMk id="68" creationId="{7AA2E859-A292-4102-B037-091C52E605B5}"/>
          </ac:picMkLst>
        </pc:picChg>
        <pc:picChg chg="mod">
          <ac:chgData name="Hiroyuki Oyama" userId="757a8514-39cb-43ff-983c-20ffb88e7e95" providerId="ADAL" clId="{035EBB0C-75B7-4D66-B24D-A0B9EBA89A6D}" dt="2021-12-08T08:33:45.760" v="11940" actId="1076"/>
          <ac:picMkLst>
            <pc:docMk/>
            <pc:sldMk cId="392900739" sldId="276"/>
            <ac:picMk id="70" creationId="{EE4CC4FF-2912-470D-B9BE-F44E7B1A5773}"/>
          </ac:picMkLst>
        </pc:picChg>
        <pc:picChg chg="mod">
          <ac:chgData name="Hiroyuki Oyama" userId="757a8514-39cb-43ff-983c-20ffb88e7e95" providerId="ADAL" clId="{035EBB0C-75B7-4D66-B24D-A0B9EBA89A6D}" dt="2021-12-08T08:33:45.760" v="11940" actId="1076"/>
          <ac:picMkLst>
            <pc:docMk/>
            <pc:sldMk cId="392900739" sldId="276"/>
            <ac:picMk id="71" creationId="{4927F4E8-0543-4D86-BC75-7DE967A26FE0}"/>
          </ac:picMkLst>
        </pc:picChg>
        <pc:picChg chg="mod">
          <ac:chgData name="Hiroyuki Oyama" userId="757a8514-39cb-43ff-983c-20ffb88e7e95" providerId="ADAL" clId="{035EBB0C-75B7-4D66-B24D-A0B9EBA89A6D}" dt="2021-12-08T08:33:45.760" v="11940" actId="1076"/>
          <ac:picMkLst>
            <pc:docMk/>
            <pc:sldMk cId="392900739" sldId="276"/>
            <ac:picMk id="72" creationId="{218A18F8-53B6-4F7B-A450-3BBBF2CD44C1}"/>
          </ac:picMkLst>
        </pc:picChg>
      </pc:sldChg>
      <pc:sldChg chg="addSp delSp modSp mod">
        <pc:chgData name="Hiroyuki Oyama" userId="757a8514-39cb-43ff-983c-20ffb88e7e95" providerId="ADAL" clId="{035EBB0C-75B7-4D66-B24D-A0B9EBA89A6D}" dt="2021-12-09T05:11:17.798" v="12379" actId="20577"/>
        <pc:sldMkLst>
          <pc:docMk/>
          <pc:sldMk cId="1131518228" sldId="277"/>
        </pc:sldMkLst>
        <pc:spChg chg="mod">
          <ac:chgData name="Hiroyuki Oyama" userId="757a8514-39cb-43ff-983c-20ffb88e7e95" providerId="ADAL" clId="{035EBB0C-75B7-4D66-B24D-A0B9EBA89A6D}" dt="2021-12-08T05:49:42.069" v="10078" actId="2711"/>
          <ac:spMkLst>
            <pc:docMk/>
            <pc:sldMk cId="1131518228" sldId="277"/>
            <ac:spMk id="2" creationId="{A3256630-F32C-43AA-B115-E752D3C76A0F}"/>
          </ac:spMkLst>
        </pc:spChg>
        <pc:spChg chg="mod">
          <ac:chgData name="Hiroyuki Oyama" userId="757a8514-39cb-43ff-983c-20ffb88e7e95" providerId="ADAL" clId="{035EBB0C-75B7-4D66-B24D-A0B9EBA89A6D}" dt="2021-12-09T05:09:57.606" v="12362" actId="20577"/>
          <ac:spMkLst>
            <pc:docMk/>
            <pc:sldMk cId="1131518228" sldId="277"/>
            <ac:spMk id="3" creationId="{9D3383FC-9BBD-4F08-9D77-7A2DA1B09383}"/>
          </ac:spMkLst>
        </pc:spChg>
        <pc:spChg chg="add mod">
          <ac:chgData name="Hiroyuki Oyama" userId="757a8514-39cb-43ff-983c-20ffb88e7e95" providerId="ADAL" clId="{035EBB0C-75B7-4D66-B24D-A0B9EBA89A6D}" dt="2021-12-09T05:11:17.798" v="12379" actId="20577"/>
          <ac:spMkLst>
            <pc:docMk/>
            <pc:sldMk cId="1131518228" sldId="277"/>
            <ac:spMk id="4" creationId="{6C635E5A-0C16-4FD3-9A9B-9393AC7B60C3}"/>
          </ac:spMkLst>
        </pc:spChg>
        <pc:spChg chg="add del mod">
          <ac:chgData name="Hiroyuki Oyama" userId="757a8514-39cb-43ff-983c-20ffb88e7e95" providerId="ADAL" clId="{035EBB0C-75B7-4D66-B24D-A0B9EBA89A6D}" dt="2021-12-09T05:06:32.807" v="12262" actId="478"/>
          <ac:spMkLst>
            <pc:docMk/>
            <pc:sldMk cId="1131518228" sldId="277"/>
            <ac:spMk id="5" creationId="{C521AC8C-4634-4C85-A43E-1A0F63A8EBED}"/>
          </ac:spMkLst>
        </pc:spChg>
      </pc:sldChg>
      <pc:sldChg chg="addSp delSp modSp mod ord">
        <pc:chgData name="Hiroyuki Oyama" userId="757a8514-39cb-43ff-983c-20ffb88e7e95" providerId="ADAL" clId="{035EBB0C-75B7-4D66-B24D-A0B9EBA89A6D}" dt="2021-12-09T05:16:50.136" v="12531" actId="6549"/>
        <pc:sldMkLst>
          <pc:docMk/>
          <pc:sldMk cId="2300570058" sldId="278"/>
        </pc:sldMkLst>
        <pc:spChg chg="mod">
          <ac:chgData name="Hiroyuki Oyama" userId="757a8514-39cb-43ff-983c-20ffb88e7e95" providerId="ADAL" clId="{035EBB0C-75B7-4D66-B24D-A0B9EBA89A6D}" dt="2021-12-08T05:49:51.116" v="10079" actId="2711"/>
          <ac:spMkLst>
            <pc:docMk/>
            <pc:sldMk cId="2300570058" sldId="278"/>
            <ac:spMk id="2" creationId="{A3256630-F32C-43AA-B115-E752D3C76A0F}"/>
          </ac:spMkLst>
        </pc:spChg>
        <pc:spChg chg="mod">
          <ac:chgData name="Hiroyuki Oyama" userId="757a8514-39cb-43ff-983c-20ffb88e7e95" providerId="ADAL" clId="{035EBB0C-75B7-4D66-B24D-A0B9EBA89A6D}" dt="2021-12-09T05:16:50.136" v="12531" actId="6549"/>
          <ac:spMkLst>
            <pc:docMk/>
            <pc:sldMk cId="2300570058" sldId="278"/>
            <ac:spMk id="3" creationId="{9D3383FC-9BBD-4F08-9D77-7A2DA1B09383}"/>
          </ac:spMkLst>
        </pc:spChg>
        <pc:spChg chg="add del mod">
          <ac:chgData name="Hiroyuki Oyama" userId="757a8514-39cb-43ff-983c-20ffb88e7e95" providerId="ADAL" clId="{035EBB0C-75B7-4D66-B24D-A0B9EBA89A6D}" dt="2021-12-08T03:49:55.034" v="5992" actId="478"/>
          <ac:spMkLst>
            <pc:docMk/>
            <pc:sldMk cId="2300570058" sldId="278"/>
            <ac:spMk id="4" creationId="{CFF378D0-D7F8-4CD3-8FD2-59DFBF086777}"/>
          </ac:spMkLst>
        </pc:spChg>
        <pc:picChg chg="add mod modCrop">
          <ac:chgData name="Hiroyuki Oyama" userId="757a8514-39cb-43ff-983c-20ffb88e7e95" providerId="ADAL" clId="{035EBB0C-75B7-4D66-B24D-A0B9EBA89A6D}" dt="2021-12-08T03:49:29.325" v="5991" actId="1076"/>
          <ac:picMkLst>
            <pc:docMk/>
            <pc:sldMk cId="2300570058" sldId="278"/>
            <ac:picMk id="6" creationId="{AD39354B-2C5F-4D72-8710-02746A2695E5}"/>
          </ac:picMkLst>
        </pc:picChg>
      </pc:sldChg>
      <pc:sldChg chg="addSp delSp modSp mod">
        <pc:chgData name="Hiroyuki Oyama" userId="757a8514-39cb-43ff-983c-20ffb88e7e95" providerId="ADAL" clId="{035EBB0C-75B7-4D66-B24D-A0B9EBA89A6D}" dt="2021-12-09T05:21:38.099" v="12671" actId="20577"/>
        <pc:sldMkLst>
          <pc:docMk/>
          <pc:sldMk cId="2658759824" sldId="279"/>
        </pc:sldMkLst>
        <pc:spChg chg="mod">
          <ac:chgData name="Hiroyuki Oyama" userId="757a8514-39cb-43ff-983c-20ffb88e7e95" providerId="ADAL" clId="{035EBB0C-75B7-4D66-B24D-A0B9EBA89A6D}" dt="2021-12-08T05:50:01.483" v="10080" actId="2711"/>
          <ac:spMkLst>
            <pc:docMk/>
            <pc:sldMk cId="2658759824" sldId="279"/>
            <ac:spMk id="2" creationId="{A3256630-F32C-43AA-B115-E752D3C76A0F}"/>
          </ac:spMkLst>
        </pc:spChg>
        <pc:spChg chg="mod">
          <ac:chgData name="Hiroyuki Oyama" userId="757a8514-39cb-43ff-983c-20ffb88e7e95" providerId="ADAL" clId="{035EBB0C-75B7-4D66-B24D-A0B9EBA89A6D}" dt="2021-12-09T05:21:38.099" v="12671" actId="20577"/>
          <ac:spMkLst>
            <pc:docMk/>
            <pc:sldMk cId="2658759824" sldId="279"/>
            <ac:spMk id="3" creationId="{9D3383FC-9BBD-4F08-9D77-7A2DA1B09383}"/>
          </ac:spMkLst>
        </pc:spChg>
        <pc:picChg chg="add mod modCrop">
          <ac:chgData name="Hiroyuki Oyama" userId="757a8514-39cb-43ff-983c-20ffb88e7e95" providerId="ADAL" clId="{035EBB0C-75B7-4D66-B24D-A0B9EBA89A6D}" dt="2021-12-08T04:10:32.997" v="6923" actId="14100"/>
          <ac:picMkLst>
            <pc:docMk/>
            <pc:sldMk cId="2658759824" sldId="279"/>
            <ac:picMk id="5" creationId="{AED14D0D-B27B-4B71-BEA1-9FBBA2CD80D2}"/>
          </ac:picMkLst>
        </pc:picChg>
        <pc:picChg chg="add del">
          <ac:chgData name="Hiroyuki Oyama" userId="757a8514-39cb-43ff-983c-20ffb88e7e95" providerId="ADAL" clId="{035EBB0C-75B7-4D66-B24D-A0B9EBA89A6D}" dt="2021-12-09T05:17:12.883" v="12533" actId="22"/>
          <ac:picMkLst>
            <pc:docMk/>
            <pc:sldMk cId="2658759824" sldId="279"/>
            <ac:picMk id="6" creationId="{C13243F0-DAE3-429B-BA1B-AE1D62E62913}"/>
          </ac:picMkLst>
        </pc:picChg>
      </pc:sldChg>
      <pc:sldChg chg="modSp mod">
        <pc:chgData name="Hiroyuki Oyama" userId="757a8514-39cb-43ff-983c-20ffb88e7e95" providerId="ADAL" clId="{035EBB0C-75B7-4D66-B24D-A0B9EBA89A6D}" dt="2021-12-09T05:24:26.711" v="12712" actId="6549"/>
        <pc:sldMkLst>
          <pc:docMk/>
          <pc:sldMk cId="2015445916" sldId="280"/>
        </pc:sldMkLst>
        <pc:spChg chg="mod">
          <ac:chgData name="Hiroyuki Oyama" userId="757a8514-39cb-43ff-983c-20ffb88e7e95" providerId="ADAL" clId="{035EBB0C-75B7-4D66-B24D-A0B9EBA89A6D}" dt="2021-12-08T05:50:09.916" v="10081" actId="2711"/>
          <ac:spMkLst>
            <pc:docMk/>
            <pc:sldMk cId="2015445916" sldId="280"/>
            <ac:spMk id="2" creationId="{A3256630-F32C-43AA-B115-E752D3C76A0F}"/>
          </ac:spMkLst>
        </pc:spChg>
        <pc:spChg chg="mod">
          <ac:chgData name="Hiroyuki Oyama" userId="757a8514-39cb-43ff-983c-20ffb88e7e95" providerId="ADAL" clId="{035EBB0C-75B7-4D66-B24D-A0B9EBA89A6D}" dt="2021-12-09T05:24:26.711" v="12712" actId="6549"/>
          <ac:spMkLst>
            <pc:docMk/>
            <pc:sldMk cId="2015445916" sldId="280"/>
            <ac:spMk id="3" creationId="{9D3383FC-9BBD-4F08-9D77-7A2DA1B09383}"/>
          </ac:spMkLst>
        </pc:spChg>
      </pc:sldChg>
      <pc:sldChg chg="addSp delSp modSp mod">
        <pc:chgData name="Hiroyuki Oyama" userId="757a8514-39cb-43ff-983c-20ffb88e7e95" providerId="ADAL" clId="{035EBB0C-75B7-4D66-B24D-A0B9EBA89A6D}" dt="2021-12-09T05:33:10.246" v="13352" actId="20577"/>
        <pc:sldMkLst>
          <pc:docMk/>
          <pc:sldMk cId="529225885" sldId="281"/>
        </pc:sldMkLst>
        <pc:spChg chg="mod">
          <ac:chgData name="Hiroyuki Oyama" userId="757a8514-39cb-43ff-983c-20ffb88e7e95" providerId="ADAL" clId="{035EBB0C-75B7-4D66-B24D-A0B9EBA89A6D}" dt="2021-12-08T05:50:21.422" v="10082" actId="2711"/>
          <ac:spMkLst>
            <pc:docMk/>
            <pc:sldMk cId="529225885" sldId="281"/>
            <ac:spMk id="2" creationId="{0EC2E378-BAFE-43D0-AF9C-7BC851985EF7}"/>
          </ac:spMkLst>
        </pc:spChg>
        <pc:spChg chg="mod">
          <ac:chgData name="Hiroyuki Oyama" userId="757a8514-39cb-43ff-983c-20ffb88e7e95" providerId="ADAL" clId="{035EBB0C-75B7-4D66-B24D-A0B9EBA89A6D}" dt="2021-12-09T05:33:10.246" v="13352" actId="20577"/>
          <ac:spMkLst>
            <pc:docMk/>
            <pc:sldMk cId="529225885" sldId="281"/>
            <ac:spMk id="4" creationId="{CCBCDC06-3A8F-4E1C-9772-C34C7226650B}"/>
          </ac:spMkLst>
        </pc:spChg>
        <pc:picChg chg="add del mod">
          <ac:chgData name="Hiroyuki Oyama" userId="757a8514-39cb-43ff-983c-20ffb88e7e95" providerId="ADAL" clId="{035EBB0C-75B7-4D66-B24D-A0B9EBA89A6D}" dt="2021-12-08T05:43:26.526" v="9987" actId="478"/>
          <ac:picMkLst>
            <pc:docMk/>
            <pc:sldMk cId="529225885" sldId="281"/>
            <ac:picMk id="5" creationId="{543699D5-AC59-47FF-9CE2-749243C3037C}"/>
          </ac:picMkLst>
        </pc:picChg>
      </pc:sldChg>
      <pc:sldChg chg="modSp del mod">
        <pc:chgData name="Hiroyuki Oyama" userId="757a8514-39cb-43ff-983c-20ffb88e7e95" providerId="ADAL" clId="{035EBB0C-75B7-4D66-B24D-A0B9EBA89A6D}" dt="2021-12-08T05:13:12.546" v="9632" actId="47"/>
        <pc:sldMkLst>
          <pc:docMk/>
          <pc:sldMk cId="361285038" sldId="282"/>
        </pc:sldMkLst>
        <pc:spChg chg="mod">
          <ac:chgData name="Hiroyuki Oyama" userId="757a8514-39cb-43ff-983c-20ffb88e7e95" providerId="ADAL" clId="{035EBB0C-75B7-4D66-B24D-A0B9EBA89A6D}" dt="2021-12-06T11:10:23.893" v="26" actId="2711"/>
          <ac:spMkLst>
            <pc:docMk/>
            <pc:sldMk cId="361285038" sldId="282"/>
            <ac:spMk id="2" creationId="{AF751E44-8A0F-476B-B631-C8955B68F708}"/>
          </ac:spMkLst>
        </pc:spChg>
      </pc:sldChg>
      <pc:sldChg chg="add del">
        <pc:chgData name="Hiroyuki Oyama" userId="757a8514-39cb-43ff-983c-20ffb88e7e95" providerId="ADAL" clId="{035EBB0C-75B7-4D66-B24D-A0B9EBA89A6D}" dt="2021-12-08T05:18:56.709" v="9636" actId="47"/>
        <pc:sldMkLst>
          <pc:docMk/>
          <pc:sldMk cId="1602438680" sldId="282"/>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D4F0AAF-096E-48CA-944B-51D124105A6A}"/>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E970DBDB-088A-4B7F-82E6-6A75449BAC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0E5068D2-81E3-4F9B-8FA8-383911874E15}"/>
              </a:ext>
            </a:extLst>
          </p:cNvPr>
          <p:cNvSpPr>
            <a:spLocks noGrp="1"/>
          </p:cNvSpPr>
          <p:nvPr>
            <p:ph type="dt" sz="half" idx="10"/>
          </p:nvPr>
        </p:nvSpPr>
        <p:spPr/>
        <p:txBody>
          <a:bodyPr/>
          <a:lstStyle/>
          <a:p>
            <a:fld id="{8A1C731E-FB7D-409E-865C-3986237ECDFF}" type="datetimeFigureOut">
              <a:rPr kumimoji="1" lang="ja-JP" altLang="en-US" smtClean="0"/>
              <a:t>2021/12/9</a:t>
            </a:fld>
            <a:endParaRPr kumimoji="1" lang="ja-JP" altLang="en-US"/>
          </a:p>
        </p:txBody>
      </p:sp>
      <p:sp>
        <p:nvSpPr>
          <p:cNvPr id="5" name="フッター プレースホルダー 4">
            <a:extLst>
              <a:ext uri="{FF2B5EF4-FFF2-40B4-BE49-F238E27FC236}">
                <a16:creationId xmlns:a16="http://schemas.microsoft.com/office/drawing/2014/main" id="{EEA73130-4CEA-43E3-854D-E59FC408962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B6F9AE7-5D6E-4319-B5C9-F5823B531C3A}"/>
              </a:ext>
            </a:extLst>
          </p:cNvPr>
          <p:cNvSpPr>
            <a:spLocks noGrp="1"/>
          </p:cNvSpPr>
          <p:nvPr>
            <p:ph type="sldNum" sz="quarter" idx="12"/>
          </p:nvPr>
        </p:nvSpPr>
        <p:spPr/>
        <p:txBody>
          <a:bodyPr/>
          <a:lstStyle/>
          <a:p>
            <a:fld id="{C3B7849A-6B96-4941-94BE-DE1D53D6DF48}" type="slidenum">
              <a:rPr kumimoji="1" lang="ja-JP" altLang="en-US" smtClean="0"/>
              <a:t>‹#›</a:t>
            </a:fld>
            <a:endParaRPr kumimoji="1" lang="ja-JP" altLang="en-US"/>
          </a:p>
        </p:txBody>
      </p:sp>
    </p:spTree>
    <p:extLst>
      <p:ext uri="{BB962C8B-B14F-4D97-AF65-F5344CB8AC3E}">
        <p14:creationId xmlns:p14="http://schemas.microsoft.com/office/powerpoint/2010/main" val="194155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1BA8BD8-0CDB-4559-B7D9-F0D6B250AD09}"/>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039302FC-7ACD-4ECE-9F18-470063132480}"/>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D22E22B-8A3B-454C-8FC8-1929D134777C}"/>
              </a:ext>
            </a:extLst>
          </p:cNvPr>
          <p:cNvSpPr>
            <a:spLocks noGrp="1"/>
          </p:cNvSpPr>
          <p:nvPr>
            <p:ph type="dt" sz="half" idx="10"/>
          </p:nvPr>
        </p:nvSpPr>
        <p:spPr/>
        <p:txBody>
          <a:bodyPr/>
          <a:lstStyle/>
          <a:p>
            <a:fld id="{8A1C731E-FB7D-409E-865C-3986237ECDFF}" type="datetimeFigureOut">
              <a:rPr kumimoji="1" lang="ja-JP" altLang="en-US" smtClean="0"/>
              <a:t>2021/12/9</a:t>
            </a:fld>
            <a:endParaRPr kumimoji="1" lang="ja-JP" altLang="en-US"/>
          </a:p>
        </p:txBody>
      </p:sp>
      <p:sp>
        <p:nvSpPr>
          <p:cNvPr id="5" name="フッター プレースホルダー 4">
            <a:extLst>
              <a:ext uri="{FF2B5EF4-FFF2-40B4-BE49-F238E27FC236}">
                <a16:creationId xmlns:a16="http://schemas.microsoft.com/office/drawing/2014/main" id="{55DBE8D4-E80C-4C82-BDA2-5FE84DBFB9B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BBB2F54-8AAB-4490-AAAF-19534F475157}"/>
              </a:ext>
            </a:extLst>
          </p:cNvPr>
          <p:cNvSpPr>
            <a:spLocks noGrp="1"/>
          </p:cNvSpPr>
          <p:nvPr>
            <p:ph type="sldNum" sz="quarter" idx="12"/>
          </p:nvPr>
        </p:nvSpPr>
        <p:spPr/>
        <p:txBody>
          <a:bodyPr/>
          <a:lstStyle/>
          <a:p>
            <a:fld id="{C3B7849A-6B96-4941-94BE-DE1D53D6DF48}" type="slidenum">
              <a:rPr kumimoji="1" lang="ja-JP" altLang="en-US" smtClean="0"/>
              <a:t>‹#›</a:t>
            </a:fld>
            <a:endParaRPr kumimoji="1" lang="ja-JP" altLang="en-US"/>
          </a:p>
        </p:txBody>
      </p:sp>
    </p:spTree>
    <p:extLst>
      <p:ext uri="{BB962C8B-B14F-4D97-AF65-F5344CB8AC3E}">
        <p14:creationId xmlns:p14="http://schemas.microsoft.com/office/powerpoint/2010/main" val="34311071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A7463C9B-CC06-47AA-893A-722E68CB009D}"/>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B16DAEE8-33F6-4CFA-9CD3-B31409F4E057}"/>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C743E20-9F24-49DC-81B8-1D11B8A51B3E}"/>
              </a:ext>
            </a:extLst>
          </p:cNvPr>
          <p:cNvSpPr>
            <a:spLocks noGrp="1"/>
          </p:cNvSpPr>
          <p:nvPr>
            <p:ph type="dt" sz="half" idx="10"/>
          </p:nvPr>
        </p:nvSpPr>
        <p:spPr/>
        <p:txBody>
          <a:bodyPr/>
          <a:lstStyle/>
          <a:p>
            <a:fld id="{8A1C731E-FB7D-409E-865C-3986237ECDFF}" type="datetimeFigureOut">
              <a:rPr kumimoji="1" lang="ja-JP" altLang="en-US" smtClean="0"/>
              <a:t>2021/12/9</a:t>
            </a:fld>
            <a:endParaRPr kumimoji="1" lang="ja-JP" altLang="en-US"/>
          </a:p>
        </p:txBody>
      </p:sp>
      <p:sp>
        <p:nvSpPr>
          <p:cNvPr id="5" name="フッター プレースホルダー 4">
            <a:extLst>
              <a:ext uri="{FF2B5EF4-FFF2-40B4-BE49-F238E27FC236}">
                <a16:creationId xmlns:a16="http://schemas.microsoft.com/office/drawing/2014/main" id="{1FC04742-3F5D-41F0-A9C0-F94A145B5B1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11D4810-2B70-4D9A-A1E4-B1CE0EA5A965}"/>
              </a:ext>
            </a:extLst>
          </p:cNvPr>
          <p:cNvSpPr>
            <a:spLocks noGrp="1"/>
          </p:cNvSpPr>
          <p:nvPr>
            <p:ph type="sldNum" sz="quarter" idx="12"/>
          </p:nvPr>
        </p:nvSpPr>
        <p:spPr/>
        <p:txBody>
          <a:bodyPr/>
          <a:lstStyle/>
          <a:p>
            <a:fld id="{C3B7849A-6B96-4941-94BE-DE1D53D6DF48}" type="slidenum">
              <a:rPr kumimoji="1" lang="ja-JP" altLang="en-US" smtClean="0"/>
              <a:t>‹#›</a:t>
            </a:fld>
            <a:endParaRPr kumimoji="1" lang="ja-JP" altLang="en-US"/>
          </a:p>
        </p:txBody>
      </p:sp>
    </p:spTree>
    <p:extLst>
      <p:ext uri="{BB962C8B-B14F-4D97-AF65-F5344CB8AC3E}">
        <p14:creationId xmlns:p14="http://schemas.microsoft.com/office/powerpoint/2010/main" val="1830632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0324243-9E7E-4582-9495-03E23EEB1C94}"/>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CF1F78E-92B8-4B8A-8539-D31F09EA61DF}"/>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150E371-17B4-4165-81E6-86B4B1C18506}"/>
              </a:ext>
            </a:extLst>
          </p:cNvPr>
          <p:cNvSpPr>
            <a:spLocks noGrp="1"/>
          </p:cNvSpPr>
          <p:nvPr>
            <p:ph type="dt" sz="half" idx="10"/>
          </p:nvPr>
        </p:nvSpPr>
        <p:spPr/>
        <p:txBody>
          <a:bodyPr/>
          <a:lstStyle/>
          <a:p>
            <a:fld id="{8A1C731E-FB7D-409E-865C-3986237ECDFF}" type="datetimeFigureOut">
              <a:rPr kumimoji="1" lang="ja-JP" altLang="en-US" smtClean="0"/>
              <a:t>2021/12/9</a:t>
            </a:fld>
            <a:endParaRPr kumimoji="1" lang="ja-JP" altLang="en-US"/>
          </a:p>
        </p:txBody>
      </p:sp>
      <p:sp>
        <p:nvSpPr>
          <p:cNvPr id="5" name="フッター プレースホルダー 4">
            <a:extLst>
              <a:ext uri="{FF2B5EF4-FFF2-40B4-BE49-F238E27FC236}">
                <a16:creationId xmlns:a16="http://schemas.microsoft.com/office/drawing/2014/main" id="{9FB4BF7D-2EDF-4018-B1B8-4EA39A96E97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3B7CF42-C3BC-45C5-A823-EC090061F568}"/>
              </a:ext>
            </a:extLst>
          </p:cNvPr>
          <p:cNvSpPr>
            <a:spLocks noGrp="1"/>
          </p:cNvSpPr>
          <p:nvPr>
            <p:ph type="sldNum" sz="quarter" idx="12"/>
          </p:nvPr>
        </p:nvSpPr>
        <p:spPr/>
        <p:txBody>
          <a:bodyPr/>
          <a:lstStyle/>
          <a:p>
            <a:fld id="{C3B7849A-6B96-4941-94BE-DE1D53D6DF48}" type="slidenum">
              <a:rPr kumimoji="1" lang="ja-JP" altLang="en-US" smtClean="0"/>
              <a:t>‹#›</a:t>
            </a:fld>
            <a:endParaRPr kumimoji="1" lang="ja-JP" altLang="en-US"/>
          </a:p>
        </p:txBody>
      </p:sp>
    </p:spTree>
    <p:extLst>
      <p:ext uri="{BB962C8B-B14F-4D97-AF65-F5344CB8AC3E}">
        <p14:creationId xmlns:p14="http://schemas.microsoft.com/office/powerpoint/2010/main" val="3804245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9FB5F53-DC82-43C6-8B1C-FB2A31CE55C0}"/>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69F81A2-D6F4-46CF-8F63-C3D943BFDED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3E888351-3D14-4F4D-A820-B973AC77BC68}"/>
              </a:ext>
            </a:extLst>
          </p:cNvPr>
          <p:cNvSpPr>
            <a:spLocks noGrp="1"/>
          </p:cNvSpPr>
          <p:nvPr>
            <p:ph type="dt" sz="half" idx="10"/>
          </p:nvPr>
        </p:nvSpPr>
        <p:spPr/>
        <p:txBody>
          <a:bodyPr/>
          <a:lstStyle/>
          <a:p>
            <a:fld id="{8A1C731E-FB7D-409E-865C-3986237ECDFF}" type="datetimeFigureOut">
              <a:rPr kumimoji="1" lang="ja-JP" altLang="en-US" smtClean="0"/>
              <a:t>2021/12/9</a:t>
            </a:fld>
            <a:endParaRPr kumimoji="1" lang="ja-JP" altLang="en-US"/>
          </a:p>
        </p:txBody>
      </p:sp>
      <p:sp>
        <p:nvSpPr>
          <p:cNvPr id="5" name="フッター プレースホルダー 4">
            <a:extLst>
              <a:ext uri="{FF2B5EF4-FFF2-40B4-BE49-F238E27FC236}">
                <a16:creationId xmlns:a16="http://schemas.microsoft.com/office/drawing/2014/main" id="{D3CF7847-D92D-41B7-AC41-3258E8F55B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83782E8-D487-478C-A7D6-F3F4E1996543}"/>
              </a:ext>
            </a:extLst>
          </p:cNvPr>
          <p:cNvSpPr>
            <a:spLocks noGrp="1"/>
          </p:cNvSpPr>
          <p:nvPr>
            <p:ph type="sldNum" sz="quarter" idx="12"/>
          </p:nvPr>
        </p:nvSpPr>
        <p:spPr/>
        <p:txBody>
          <a:bodyPr/>
          <a:lstStyle/>
          <a:p>
            <a:fld id="{C3B7849A-6B96-4941-94BE-DE1D53D6DF48}" type="slidenum">
              <a:rPr kumimoji="1" lang="ja-JP" altLang="en-US" smtClean="0"/>
              <a:t>‹#›</a:t>
            </a:fld>
            <a:endParaRPr kumimoji="1" lang="ja-JP" altLang="en-US"/>
          </a:p>
        </p:txBody>
      </p:sp>
    </p:spTree>
    <p:extLst>
      <p:ext uri="{BB962C8B-B14F-4D97-AF65-F5344CB8AC3E}">
        <p14:creationId xmlns:p14="http://schemas.microsoft.com/office/powerpoint/2010/main" val="19412772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E49AC1E-EB21-47C6-BF9C-9578916253C9}"/>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8ADC266-E894-44E5-BF75-E417748F9107}"/>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1302C8E5-47F5-462A-86D1-8C14925ABE34}"/>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45A2F888-F2F9-4C74-9791-38D5EF748E2A}"/>
              </a:ext>
            </a:extLst>
          </p:cNvPr>
          <p:cNvSpPr>
            <a:spLocks noGrp="1"/>
          </p:cNvSpPr>
          <p:nvPr>
            <p:ph type="dt" sz="half" idx="10"/>
          </p:nvPr>
        </p:nvSpPr>
        <p:spPr/>
        <p:txBody>
          <a:bodyPr/>
          <a:lstStyle/>
          <a:p>
            <a:fld id="{8A1C731E-FB7D-409E-865C-3986237ECDFF}" type="datetimeFigureOut">
              <a:rPr kumimoji="1" lang="ja-JP" altLang="en-US" smtClean="0"/>
              <a:t>2021/12/9</a:t>
            </a:fld>
            <a:endParaRPr kumimoji="1" lang="ja-JP" altLang="en-US"/>
          </a:p>
        </p:txBody>
      </p:sp>
      <p:sp>
        <p:nvSpPr>
          <p:cNvPr id="6" name="フッター プレースホルダー 5">
            <a:extLst>
              <a:ext uri="{FF2B5EF4-FFF2-40B4-BE49-F238E27FC236}">
                <a16:creationId xmlns:a16="http://schemas.microsoft.com/office/drawing/2014/main" id="{6FB7329F-BC4C-4C97-884F-609B571CDEF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F45F9B9-FD8B-4736-9B7C-846B7777B444}"/>
              </a:ext>
            </a:extLst>
          </p:cNvPr>
          <p:cNvSpPr>
            <a:spLocks noGrp="1"/>
          </p:cNvSpPr>
          <p:nvPr>
            <p:ph type="sldNum" sz="quarter" idx="12"/>
          </p:nvPr>
        </p:nvSpPr>
        <p:spPr/>
        <p:txBody>
          <a:bodyPr/>
          <a:lstStyle/>
          <a:p>
            <a:fld id="{C3B7849A-6B96-4941-94BE-DE1D53D6DF48}" type="slidenum">
              <a:rPr kumimoji="1" lang="ja-JP" altLang="en-US" smtClean="0"/>
              <a:t>‹#›</a:t>
            </a:fld>
            <a:endParaRPr kumimoji="1" lang="ja-JP" altLang="en-US"/>
          </a:p>
        </p:txBody>
      </p:sp>
    </p:spTree>
    <p:extLst>
      <p:ext uri="{BB962C8B-B14F-4D97-AF65-F5344CB8AC3E}">
        <p14:creationId xmlns:p14="http://schemas.microsoft.com/office/powerpoint/2010/main" val="3612603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39E7922-1A0C-4C51-B972-79F8AB9C2914}"/>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B4CE00F-6691-49A9-8327-774AFC3289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6887F560-1E0C-4F7F-B9A8-7403CA604A87}"/>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5A25C324-789F-4CD5-9812-88329DC3A6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5DD13FAD-643F-4F43-AF34-60266DA4AD69}"/>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8F505741-688B-4968-8239-642EB9D34C04}"/>
              </a:ext>
            </a:extLst>
          </p:cNvPr>
          <p:cNvSpPr>
            <a:spLocks noGrp="1"/>
          </p:cNvSpPr>
          <p:nvPr>
            <p:ph type="dt" sz="half" idx="10"/>
          </p:nvPr>
        </p:nvSpPr>
        <p:spPr/>
        <p:txBody>
          <a:bodyPr/>
          <a:lstStyle/>
          <a:p>
            <a:fld id="{8A1C731E-FB7D-409E-865C-3986237ECDFF}" type="datetimeFigureOut">
              <a:rPr kumimoji="1" lang="ja-JP" altLang="en-US" smtClean="0"/>
              <a:t>2021/12/9</a:t>
            </a:fld>
            <a:endParaRPr kumimoji="1" lang="ja-JP" altLang="en-US"/>
          </a:p>
        </p:txBody>
      </p:sp>
      <p:sp>
        <p:nvSpPr>
          <p:cNvPr id="8" name="フッター プレースホルダー 7">
            <a:extLst>
              <a:ext uri="{FF2B5EF4-FFF2-40B4-BE49-F238E27FC236}">
                <a16:creationId xmlns:a16="http://schemas.microsoft.com/office/drawing/2014/main" id="{8ADA0F62-51EC-4DB4-A953-E24F66F91F44}"/>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35130546-5BEB-467B-B039-853E3FE56A61}"/>
              </a:ext>
            </a:extLst>
          </p:cNvPr>
          <p:cNvSpPr>
            <a:spLocks noGrp="1"/>
          </p:cNvSpPr>
          <p:nvPr>
            <p:ph type="sldNum" sz="quarter" idx="12"/>
          </p:nvPr>
        </p:nvSpPr>
        <p:spPr/>
        <p:txBody>
          <a:bodyPr/>
          <a:lstStyle/>
          <a:p>
            <a:fld id="{C3B7849A-6B96-4941-94BE-DE1D53D6DF48}" type="slidenum">
              <a:rPr kumimoji="1" lang="ja-JP" altLang="en-US" smtClean="0"/>
              <a:t>‹#›</a:t>
            </a:fld>
            <a:endParaRPr kumimoji="1" lang="ja-JP" altLang="en-US"/>
          </a:p>
        </p:txBody>
      </p:sp>
    </p:spTree>
    <p:extLst>
      <p:ext uri="{BB962C8B-B14F-4D97-AF65-F5344CB8AC3E}">
        <p14:creationId xmlns:p14="http://schemas.microsoft.com/office/powerpoint/2010/main" val="4117603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A7EB861-DDD2-471C-949E-270888A16940}"/>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FACD02D1-0B11-4110-A637-58074D7B0F41}"/>
              </a:ext>
            </a:extLst>
          </p:cNvPr>
          <p:cNvSpPr>
            <a:spLocks noGrp="1"/>
          </p:cNvSpPr>
          <p:nvPr>
            <p:ph type="dt" sz="half" idx="10"/>
          </p:nvPr>
        </p:nvSpPr>
        <p:spPr/>
        <p:txBody>
          <a:bodyPr/>
          <a:lstStyle/>
          <a:p>
            <a:fld id="{8A1C731E-FB7D-409E-865C-3986237ECDFF}" type="datetimeFigureOut">
              <a:rPr kumimoji="1" lang="ja-JP" altLang="en-US" smtClean="0"/>
              <a:t>2021/12/9</a:t>
            </a:fld>
            <a:endParaRPr kumimoji="1" lang="ja-JP" altLang="en-US"/>
          </a:p>
        </p:txBody>
      </p:sp>
      <p:sp>
        <p:nvSpPr>
          <p:cNvPr id="4" name="フッター プレースホルダー 3">
            <a:extLst>
              <a:ext uri="{FF2B5EF4-FFF2-40B4-BE49-F238E27FC236}">
                <a16:creationId xmlns:a16="http://schemas.microsoft.com/office/drawing/2014/main" id="{865246D2-E0F6-486E-9CFE-B9620110E6D2}"/>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36B028CF-6536-4D8E-A935-7A56DA0C264E}"/>
              </a:ext>
            </a:extLst>
          </p:cNvPr>
          <p:cNvSpPr>
            <a:spLocks noGrp="1"/>
          </p:cNvSpPr>
          <p:nvPr>
            <p:ph type="sldNum" sz="quarter" idx="12"/>
          </p:nvPr>
        </p:nvSpPr>
        <p:spPr/>
        <p:txBody>
          <a:bodyPr/>
          <a:lstStyle/>
          <a:p>
            <a:fld id="{C3B7849A-6B96-4941-94BE-DE1D53D6DF48}" type="slidenum">
              <a:rPr kumimoji="1" lang="ja-JP" altLang="en-US" smtClean="0"/>
              <a:t>‹#›</a:t>
            </a:fld>
            <a:endParaRPr kumimoji="1" lang="ja-JP" altLang="en-US"/>
          </a:p>
        </p:txBody>
      </p:sp>
    </p:spTree>
    <p:extLst>
      <p:ext uri="{BB962C8B-B14F-4D97-AF65-F5344CB8AC3E}">
        <p14:creationId xmlns:p14="http://schemas.microsoft.com/office/powerpoint/2010/main" val="2218617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F21A5D7B-3CC7-4EC6-9798-55F067E9E10B}"/>
              </a:ext>
            </a:extLst>
          </p:cNvPr>
          <p:cNvSpPr>
            <a:spLocks noGrp="1"/>
          </p:cNvSpPr>
          <p:nvPr>
            <p:ph type="dt" sz="half" idx="10"/>
          </p:nvPr>
        </p:nvSpPr>
        <p:spPr/>
        <p:txBody>
          <a:bodyPr/>
          <a:lstStyle/>
          <a:p>
            <a:fld id="{8A1C731E-FB7D-409E-865C-3986237ECDFF}" type="datetimeFigureOut">
              <a:rPr kumimoji="1" lang="ja-JP" altLang="en-US" smtClean="0"/>
              <a:t>2021/12/9</a:t>
            </a:fld>
            <a:endParaRPr kumimoji="1" lang="ja-JP" altLang="en-US"/>
          </a:p>
        </p:txBody>
      </p:sp>
      <p:sp>
        <p:nvSpPr>
          <p:cNvPr id="3" name="フッター プレースホルダー 2">
            <a:extLst>
              <a:ext uri="{FF2B5EF4-FFF2-40B4-BE49-F238E27FC236}">
                <a16:creationId xmlns:a16="http://schemas.microsoft.com/office/drawing/2014/main" id="{9E67B60D-ED84-4BBA-B103-63C603907CED}"/>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6172022-D897-4FE3-9EEF-A54EE4B45A5C}"/>
              </a:ext>
            </a:extLst>
          </p:cNvPr>
          <p:cNvSpPr>
            <a:spLocks noGrp="1"/>
          </p:cNvSpPr>
          <p:nvPr>
            <p:ph type="sldNum" sz="quarter" idx="12"/>
          </p:nvPr>
        </p:nvSpPr>
        <p:spPr/>
        <p:txBody>
          <a:bodyPr/>
          <a:lstStyle/>
          <a:p>
            <a:fld id="{C3B7849A-6B96-4941-94BE-DE1D53D6DF48}" type="slidenum">
              <a:rPr kumimoji="1" lang="ja-JP" altLang="en-US" smtClean="0"/>
              <a:t>‹#›</a:t>
            </a:fld>
            <a:endParaRPr kumimoji="1" lang="ja-JP" altLang="en-US"/>
          </a:p>
        </p:txBody>
      </p:sp>
    </p:spTree>
    <p:extLst>
      <p:ext uri="{BB962C8B-B14F-4D97-AF65-F5344CB8AC3E}">
        <p14:creationId xmlns:p14="http://schemas.microsoft.com/office/powerpoint/2010/main" val="1996193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03D5409-E3EB-4192-921C-2195717F30AB}"/>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4E56D263-9668-46FC-8F74-42F7F3EC18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28961FFD-156C-498D-980E-0C6E1F2285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5F24579F-079A-46A6-8A36-0B621B79D1B3}"/>
              </a:ext>
            </a:extLst>
          </p:cNvPr>
          <p:cNvSpPr>
            <a:spLocks noGrp="1"/>
          </p:cNvSpPr>
          <p:nvPr>
            <p:ph type="dt" sz="half" idx="10"/>
          </p:nvPr>
        </p:nvSpPr>
        <p:spPr/>
        <p:txBody>
          <a:bodyPr/>
          <a:lstStyle/>
          <a:p>
            <a:fld id="{8A1C731E-FB7D-409E-865C-3986237ECDFF}" type="datetimeFigureOut">
              <a:rPr kumimoji="1" lang="ja-JP" altLang="en-US" smtClean="0"/>
              <a:t>2021/12/9</a:t>
            </a:fld>
            <a:endParaRPr kumimoji="1" lang="ja-JP" altLang="en-US"/>
          </a:p>
        </p:txBody>
      </p:sp>
      <p:sp>
        <p:nvSpPr>
          <p:cNvPr id="6" name="フッター プレースホルダー 5">
            <a:extLst>
              <a:ext uri="{FF2B5EF4-FFF2-40B4-BE49-F238E27FC236}">
                <a16:creationId xmlns:a16="http://schemas.microsoft.com/office/drawing/2014/main" id="{162E359D-D6A3-4D89-B650-116DCC962F7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83599E4-7D01-4B6C-95DB-9ACC783DB246}"/>
              </a:ext>
            </a:extLst>
          </p:cNvPr>
          <p:cNvSpPr>
            <a:spLocks noGrp="1"/>
          </p:cNvSpPr>
          <p:nvPr>
            <p:ph type="sldNum" sz="quarter" idx="12"/>
          </p:nvPr>
        </p:nvSpPr>
        <p:spPr/>
        <p:txBody>
          <a:bodyPr/>
          <a:lstStyle/>
          <a:p>
            <a:fld id="{C3B7849A-6B96-4941-94BE-DE1D53D6DF48}" type="slidenum">
              <a:rPr kumimoji="1" lang="ja-JP" altLang="en-US" smtClean="0"/>
              <a:t>‹#›</a:t>
            </a:fld>
            <a:endParaRPr kumimoji="1" lang="ja-JP" altLang="en-US"/>
          </a:p>
        </p:txBody>
      </p:sp>
    </p:spTree>
    <p:extLst>
      <p:ext uri="{BB962C8B-B14F-4D97-AF65-F5344CB8AC3E}">
        <p14:creationId xmlns:p14="http://schemas.microsoft.com/office/powerpoint/2010/main" val="31387289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64E79CB-AC47-47CB-B53D-9B076C85A21F}"/>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113F30DF-2CB0-4C7E-ACF5-D62B4E1695C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41994AD1-0ACF-48E1-A2B9-611B316626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83E40D8-9D21-483B-A533-2B8CE919F4FC}"/>
              </a:ext>
            </a:extLst>
          </p:cNvPr>
          <p:cNvSpPr>
            <a:spLocks noGrp="1"/>
          </p:cNvSpPr>
          <p:nvPr>
            <p:ph type="dt" sz="half" idx="10"/>
          </p:nvPr>
        </p:nvSpPr>
        <p:spPr/>
        <p:txBody>
          <a:bodyPr/>
          <a:lstStyle/>
          <a:p>
            <a:fld id="{8A1C731E-FB7D-409E-865C-3986237ECDFF}" type="datetimeFigureOut">
              <a:rPr kumimoji="1" lang="ja-JP" altLang="en-US" smtClean="0"/>
              <a:t>2021/12/9</a:t>
            </a:fld>
            <a:endParaRPr kumimoji="1" lang="ja-JP" altLang="en-US"/>
          </a:p>
        </p:txBody>
      </p:sp>
      <p:sp>
        <p:nvSpPr>
          <p:cNvPr id="6" name="フッター プレースホルダー 5">
            <a:extLst>
              <a:ext uri="{FF2B5EF4-FFF2-40B4-BE49-F238E27FC236}">
                <a16:creationId xmlns:a16="http://schemas.microsoft.com/office/drawing/2014/main" id="{7408A336-9D68-4CD8-8C43-637EFD54941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7F607C9-7203-4A47-987C-C56BADF77CE5}"/>
              </a:ext>
            </a:extLst>
          </p:cNvPr>
          <p:cNvSpPr>
            <a:spLocks noGrp="1"/>
          </p:cNvSpPr>
          <p:nvPr>
            <p:ph type="sldNum" sz="quarter" idx="12"/>
          </p:nvPr>
        </p:nvSpPr>
        <p:spPr/>
        <p:txBody>
          <a:bodyPr/>
          <a:lstStyle/>
          <a:p>
            <a:fld id="{C3B7849A-6B96-4941-94BE-DE1D53D6DF48}" type="slidenum">
              <a:rPr kumimoji="1" lang="ja-JP" altLang="en-US" smtClean="0"/>
              <a:t>‹#›</a:t>
            </a:fld>
            <a:endParaRPr kumimoji="1" lang="ja-JP" altLang="en-US"/>
          </a:p>
        </p:txBody>
      </p:sp>
    </p:spTree>
    <p:extLst>
      <p:ext uri="{BB962C8B-B14F-4D97-AF65-F5344CB8AC3E}">
        <p14:creationId xmlns:p14="http://schemas.microsoft.com/office/powerpoint/2010/main" val="848801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5C33ADC6-D504-4DE9-BB82-3AC288F67F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831EF72-9FC9-4BBA-BD21-99F9FC8795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29D9E79-F481-4EF9-B6C7-3DF4922B12D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1C731E-FB7D-409E-865C-3986237ECDFF}" type="datetimeFigureOut">
              <a:rPr kumimoji="1" lang="ja-JP" altLang="en-US" smtClean="0"/>
              <a:t>2021/12/9</a:t>
            </a:fld>
            <a:endParaRPr kumimoji="1" lang="ja-JP" altLang="en-US"/>
          </a:p>
        </p:txBody>
      </p:sp>
      <p:sp>
        <p:nvSpPr>
          <p:cNvPr id="5" name="フッター プレースホルダー 4">
            <a:extLst>
              <a:ext uri="{FF2B5EF4-FFF2-40B4-BE49-F238E27FC236}">
                <a16:creationId xmlns:a16="http://schemas.microsoft.com/office/drawing/2014/main" id="{6399CFB6-7503-4519-8AA2-306A9C84A9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0BE81B28-1BC3-49BB-8765-5D01D766B2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B7849A-6B96-4941-94BE-DE1D53D6DF48}" type="slidenum">
              <a:rPr kumimoji="1" lang="ja-JP" altLang="en-US" smtClean="0"/>
              <a:t>‹#›</a:t>
            </a:fld>
            <a:endParaRPr kumimoji="1" lang="ja-JP" altLang="en-US"/>
          </a:p>
        </p:txBody>
      </p:sp>
    </p:spTree>
    <p:extLst>
      <p:ext uri="{BB962C8B-B14F-4D97-AF65-F5344CB8AC3E}">
        <p14:creationId xmlns:p14="http://schemas.microsoft.com/office/powerpoint/2010/main" val="5795531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s://www.linkedin.com/company/%E4%B8%80%E8%88%AC%E7%A4%BE%E5%9B%A3%E6%B3%95%E4%BA%BAl-d%E5%8D%94%E4%BC%9A" TargetMode="External"/><Relationship Id="rId1" Type="http://schemas.openxmlformats.org/officeDocument/2006/relationships/slideLayout" Target="../slideLayouts/slideLayout6.xml"/><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6.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image" Target="../media/image17.png"/><Relationship Id="rId16" Type="http://schemas.openxmlformats.org/officeDocument/2006/relationships/image" Target="../media/image31.png"/><Relationship Id="rId1" Type="http://schemas.openxmlformats.org/officeDocument/2006/relationships/slideLayout" Target="../slideLayouts/slideLayout6.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5" Type="http://schemas.openxmlformats.org/officeDocument/2006/relationships/image" Target="../media/image3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 Id="rId14" Type="http://schemas.openxmlformats.org/officeDocument/2006/relationships/image" Target="../media/image29.png"/></Relationships>
</file>

<file path=ppt/slides/_rels/slide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2.png"/><Relationship Id="rId3" Type="http://schemas.openxmlformats.org/officeDocument/2006/relationships/image" Target="../media/image34.png"/><Relationship Id="rId7" Type="http://schemas.openxmlformats.org/officeDocument/2006/relationships/image" Target="../media/image37.png"/><Relationship Id="rId12" Type="http://schemas.openxmlformats.org/officeDocument/2006/relationships/image" Target="../media/image41.png"/><Relationship Id="rId17" Type="http://schemas.openxmlformats.org/officeDocument/2006/relationships/image" Target="../media/image46.png"/><Relationship Id="rId2" Type="http://schemas.openxmlformats.org/officeDocument/2006/relationships/image" Target="../media/image33.png"/><Relationship Id="rId16" Type="http://schemas.openxmlformats.org/officeDocument/2006/relationships/image" Target="../media/image45.png"/><Relationship Id="rId1" Type="http://schemas.openxmlformats.org/officeDocument/2006/relationships/slideLayout" Target="../slideLayouts/slideLayout6.xml"/><Relationship Id="rId6" Type="http://schemas.openxmlformats.org/officeDocument/2006/relationships/image" Target="../media/image36.png"/><Relationship Id="rId11" Type="http://schemas.openxmlformats.org/officeDocument/2006/relationships/image" Target="../media/image26.png"/><Relationship Id="rId5" Type="http://schemas.openxmlformats.org/officeDocument/2006/relationships/image" Target="../media/image35.png"/><Relationship Id="rId15" Type="http://schemas.openxmlformats.org/officeDocument/2006/relationships/image" Target="../media/image44.png"/><Relationship Id="rId10" Type="http://schemas.openxmlformats.org/officeDocument/2006/relationships/image" Target="../media/image40.png"/><Relationship Id="rId4" Type="http://schemas.openxmlformats.org/officeDocument/2006/relationships/image" Target="../media/image19.png"/><Relationship Id="rId9" Type="http://schemas.openxmlformats.org/officeDocument/2006/relationships/image" Target="../media/image39.png"/><Relationship Id="rId14" Type="http://schemas.openxmlformats.org/officeDocument/2006/relationships/image" Target="../media/image4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5DCA2C8-67ED-4619-89AD-D7FF0CCEDA31}"/>
              </a:ext>
            </a:extLst>
          </p:cNvPr>
          <p:cNvSpPr>
            <a:spLocks noGrp="1"/>
          </p:cNvSpPr>
          <p:nvPr>
            <p:ph type="ctrTitle"/>
          </p:nvPr>
        </p:nvSpPr>
        <p:spPr>
          <a:xfrm>
            <a:off x="1524000" y="2348629"/>
            <a:ext cx="5321474" cy="1161333"/>
          </a:xfrm>
        </p:spPr>
        <p:txBody>
          <a:bodyPr>
            <a:normAutofit/>
          </a:bodyPr>
          <a:lstStyle/>
          <a:p>
            <a:r>
              <a:rPr kumimoji="1" lang="ja-JP" altLang="en-US" sz="3200" b="1" dirty="0">
                <a:latin typeface="メイリオ" panose="020B0604030504040204" pitchFamily="50" charset="-128"/>
                <a:ea typeface="メイリオ" panose="020B0604030504040204" pitchFamily="50" charset="-128"/>
              </a:rPr>
              <a:t>デジタルラーニング成熟度グローバルレポート </a:t>
            </a:r>
            <a:r>
              <a:rPr kumimoji="1" lang="en-US" altLang="ja-JP" sz="3200" b="1" dirty="0">
                <a:latin typeface="メイリオ" panose="020B0604030504040204" pitchFamily="50" charset="-128"/>
                <a:ea typeface="メイリオ" panose="020B0604030504040204" pitchFamily="50" charset="-128"/>
              </a:rPr>
              <a:t>2021</a:t>
            </a:r>
            <a:endParaRPr kumimoji="1" lang="ja-JP" altLang="en-US" sz="3200" b="1" dirty="0">
              <a:latin typeface="メイリオ" panose="020B0604030504040204" pitchFamily="50" charset="-128"/>
              <a:ea typeface="メイリオ" panose="020B0604030504040204" pitchFamily="50" charset="-128"/>
            </a:endParaRPr>
          </a:p>
        </p:txBody>
      </p:sp>
      <p:pic>
        <p:nvPicPr>
          <p:cNvPr id="7" name="図 6" descr="グラフィカル ユーザー インターフェイス が含まれている画像&#10;&#10;自動的に生成された説明">
            <a:extLst>
              <a:ext uri="{FF2B5EF4-FFF2-40B4-BE49-F238E27FC236}">
                <a16:creationId xmlns:a16="http://schemas.microsoft.com/office/drawing/2014/main" id="{3EA6D440-6C51-4559-B570-D98D93C570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75818" y="0"/>
            <a:ext cx="1316182" cy="1324495"/>
          </a:xfrm>
          <a:prstGeom prst="rect">
            <a:avLst/>
          </a:prstGeom>
        </p:spPr>
      </p:pic>
    </p:spTree>
    <p:extLst>
      <p:ext uri="{BB962C8B-B14F-4D97-AF65-F5344CB8AC3E}">
        <p14:creationId xmlns:p14="http://schemas.microsoft.com/office/powerpoint/2010/main" val="2974579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256630-F32C-43AA-B115-E752D3C76A0F}"/>
              </a:ext>
            </a:extLst>
          </p:cNvPr>
          <p:cNvSpPr>
            <a:spLocks noGrp="1"/>
          </p:cNvSpPr>
          <p:nvPr>
            <p:ph type="title"/>
          </p:nvPr>
        </p:nvSpPr>
        <p:spPr/>
        <p:txBody>
          <a:bodyPr/>
          <a:lstStyle/>
          <a:p>
            <a:r>
              <a:rPr lang="ja-JP" altLang="en-US" dirty="0">
                <a:latin typeface="メイリオ" panose="020B0604030504040204" pitchFamily="50" charset="-128"/>
                <a:ea typeface="メイリオ" panose="020B0604030504040204" pitchFamily="50" charset="-128"/>
              </a:rPr>
              <a:t>学習アーキテクチャ</a:t>
            </a:r>
            <a:endParaRPr kumimoji="1" lang="ja-JP" altLang="en-US" dirty="0">
              <a:latin typeface="メイリオ" panose="020B0604030504040204" pitchFamily="50" charset="-128"/>
              <a:ea typeface="メイリオ" panose="020B0604030504040204" pitchFamily="50" charset="-128"/>
            </a:endParaRPr>
          </a:p>
        </p:txBody>
      </p:sp>
      <p:sp>
        <p:nvSpPr>
          <p:cNvPr id="3" name="テキスト ボックス 2">
            <a:extLst>
              <a:ext uri="{FF2B5EF4-FFF2-40B4-BE49-F238E27FC236}">
                <a16:creationId xmlns:a16="http://schemas.microsoft.com/office/drawing/2014/main" id="{9D3383FC-9BBD-4F08-9D77-7A2DA1B09383}"/>
              </a:ext>
            </a:extLst>
          </p:cNvPr>
          <p:cNvSpPr txBox="1"/>
          <p:nvPr/>
        </p:nvSpPr>
        <p:spPr>
          <a:xfrm>
            <a:off x="357753" y="1677562"/>
            <a:ext cx="11521697" cy="3139321"/>
          </a:xfrm>
          <a:prstGeom prst="rect">
            <a:avLst/>
          </a:prstGeom>
          <a:noFill/>
        </p:spPr>
        <p:txBody>
          <a:bodyPr wrap="square" rtlCol="0">
            <a:spAutoFit/>
          </a:bodyPr>
          <a:lstStyle/>
          <a:p>
            <a:r>
              <a:rPr kumimoji="1" lang="ja-JP" altLang="en-US" sz="1100" dirty="0">
                <a:latin typeface="メイリオ" panose="020B0604030504040204" pitchFamily="50" charset="-128"/>
                <a:ea typeface="メイリオ" panose="020B0604030504040204" pitchFamily="50" charset="-128"/>
              </a:rPr>
              <a:t>「学習アーキテクチャ」の項目の調査結果によると、ほとんどの組織が学習設計の経験に関して改善の余地があると考えています。この項目は</a:t>
            </a:r>
            <a:r>
              <a:rPr kumimoji="1" lang="en-US" altLang="ja-JP" sz="1100" dirty="0">
                <a:latin typeface="メイリオ" panose="020B0604030504040204" pitchFamily="50" charset="-128"/>
                <a:ea typeface="メイリオ" panose="020B0604030504040204" pitchFamily="50" charset="-128"/>
              </a:rPr>
              <a:t>57</a:t>
            </a:r>
            <a:r>
              <a:rPr kumimoji="1" lang="ja-JP" altLang="en-US" sz="1100" dirty="0">
                <a:latin typeface="メイリオ" panose="020B0604030504040204" pitchFamily="50" charset="-128"/>
                <a:ea typeface="メイリオ" panose="020B0604030504040204" pitchFamily="50" charset="-128"/>
              </a:rPr>
              <a:t>点と「中の下」程度のスコアとなっており、全項目の中で</a:t>
            </a:r>
            <a:r>
              <a:rPr kumimoji="1" lang="en-US" altLang="ja-JP" sz="1100" dirty="0">
                <a:latin typeface="メイリオ" panose="020B0604030504040204" pitchFamily="50" charset="-128"/>
                <a:ea typeface="メイリオ" panose="020B0604030504040204" pitchFamily="50" charset="-128"/>
              </a:rPr>
              <a:t>2</a:t>
            </a:r>
            <a:r>
              <a:rPr kumimoji="1" lang="ja-JP" altLang="en-US" sz="1100" dirty="0">
                <a:latin typeface="メイリオ" panose="020B0604030504040204" pitchFamily="50" charset="-128"/>
                <a:ea typeface="メイリオ" panose="020B0604030504040204" pitchFamily="50" charset="-128"/>
              </a:rPr>
              <a:t>番目に低い数値であることからもそれが分かります。</a:t>
            </a:r>
            <a:endParaRPr kumimoji="1" lang="en-US" altLang="ja-JP" sz="1100" dirty="0">
              <a:latin typeface="メイリオ" panose="020B0604030504040204" pitchFamily="50" charset="-128"/>
              <a:ea typeface="メイリオ" panose="020B0604030504040204" pitchFamily="50" charset="-128"/>
            </a:endParaRPr>
          </a:p>
          <a:p>
            <a:endParaRPr kumimoji="1" lang="ja-JP" altLang="en-US"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強力な学習設計に投資することの重要性は往々にして見過ごされがちですが、決して無視できない分野です。 事業目標の達成に向けて、単にリソースの優先順位付けと配置だけに目を留めるのではなく、学習ニーズと事業全体のビジネスニーズに明確をマッピングすることで、</a:t>
            </a:r>
            <a:r>
              <a:rPr lang="ja-JP" altLang="en-US" sz="1100" dirty="0">
                <a:latin typeface="メイリオ" panose="020B0604030504040204" pitchFamily="50" charset="-128"/>
                <a:ea typeface="メイリオ" panose="020B0604030504040204" pitchFamily="50" charset="-128"/>
              </a:rPr>
              <a:t>強固な学習アーキテクチャ戦略として、組織に</a:t>
            </a:r>
            <a:r>
              <a:rPr kumimoji="1" lang="ja-JP" altLang="en-US" sz="1100" dirty="0">
                <a:latin typeface="メイリオ" panose="020B0604030504040204" pitchFamily="50" charset="-128"/>
                <a:ea typeface="メイリオ" panose="020B0604030504040204" pitchFamily="50" charset="-128"/>
              </a:rPr>
              <a:t>付加価値をもたらすことになります</a:t>
            </a:r>
            <a:r>
              <a:rPr lang="ja-JP" altLang="en-US" sz="1100" dirty="0">
                <a:latin typeface="メイリオ" panose="020B0604030504040204" pitchFamily="50" charset="-128"/>
                <a:ea typeface="メイリオ" panose="020B0604030504040204" pitchFamily="50" charset="-128"/>
              </a:rPr>
              <a:t>。</a:t>
            </a:r>
            <a:endParaRPr lang="en-US" altLang="ja-JP" sz="1100" dirty="0">
              <a:latin typeface="メイリオ" panose="020B0604030504040204" pitchFamily="50" charset="-128"/>
              <a:ea typeface="メイリオ" panose="020B0604030504040204" pitchFamily="50" charset="-128"/>
            </a:endParaRPr>
          </a:p>
          <a:p>
            <a:endParaRPr kumimoji="1" lang="ja-JP" altLang="en-US"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企業規模による差はそれほど大きくはないものの、企業規模が大きい方が評価値が高いことが確認できました。</a:t>
            </a:r>
            <a:endParaRPr kumimoji="1" lang="en-US" altLang="ja-JP" sz="1100" dirty="0">
              <a:latin typeface="メイリオ" panose="020B0604030504040204" pitchFamily="50" charset="-128"/>
              <a:ea typeface="メイリオ" panose="020B0604030504040204" pitchFamily="50" charset="-128"/>
            </a:endParaRPr>
          </a:p>
          <a:p>
            <a:endParaRPr kumimoji="1" lang="ja-JP" altLang="en-US"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地域別に見ると、</a:t>
            </a:r>
            <a:r>
              <a:rPr kumimoji="1" lang="en-US" altLang="ja-JP" sz="1100" dirty="0">
                <a:latin typeface="メイリオ" panose="020B0604030504040204" pitchFamily="50" charset="-128"/>
                <a:ea typeface="メイリオ" panose="020B0604030504040204" pitchFamily="50" charset="-128"/>
              </a:rPr>
              <a:t>APAC</a:t>
            </a:r>
            <a:r>
              <a:rPr kumimoji="1" lang="ja-JP" altLang="en-US" sz="1100" dirty="0">
                <a:latin typeface="メイリオ" panose="020B0604030504040204" pitchFamily="50" charset="-128"/>
                <a:ea typeface="メイリオ" panose="020B0604030504040204" pitchFamily="50" charset="-128"/>
              </a:rPr>
              <a:t>地域の学習アーキテクチャの評価は</a:t>
            </a:r>
            <a:r>
              <a:rPr kumimoji="1" lang="en-US" altLang="ja-JP" sz="1100" dirty="0">
                <a:latin typeface="メイリオ" panose="020B0604030504040204" pitchFamily="50" charset="-128"/>
                <a:ea typeface="メイリオ" panose="020B0604030504040204" pitchFamily="50" charset="-128"/>
              </a:rPr>
              <a:t>AMER</a:t>
            </a:r>
            <a:r>
              <a:rPr kumimoji="1" lang="ja-JP" altLang="en-US" sz="1100" dirty="0">
                <a:latin typeface="メイリオ" panose="020B0604030504040204" pitchFamily="50" charset="-128"/>
                <a:ea typeface="メイリオ" panose="020B0604030504040204" pitchFamily="50" charset="-128"/>
              </a:rPr>
              <a:t>や</a:t>
            </a:r>
            <a:r>
              <a:rPr kumimoji="1" lang="en-US" altLang="ja-JP" sz="1100" dirty="0">
                <a:latin typeface="メイリオ" panose="020B0604030504040204" pitchFamily="50" charset="-128"/>
                <a:ea typeface="メイリオ" panose="020B0604030504040204" pitchFamily="50" charset="-128"/>
              </a:rPr>
              <a:t>EMEA</a:t>
            </a:r>
            <a:r>
              <a:rPr kumimoji="1" lang="ja-JP" altLang="en-US" sz="1100" dirty="0">
                <a:latin typeface="メイリオ" panose="020B0604030504040204" pitchFamily="50" charset="-128"/>
                <a:ea typeface="メイリオ" panose="020B0604030504040204" pitchFamily="50" charset="-128"/>
              </a:rPr>
              <a:t>地域よりも若干高く、</a:t>
            </a:r>
            <a:r>
              <a:rPr kumimoji="1" lang="en-US" altLang="ja-JP" sz="1100" dirty="0">
                <a:latin typeface="メイリオ" panose="020B0604030504040204" pitchFamily="50" charset="-128"/>
                <a:ea typeface="メイリオ" panose="020B0604030504040204" pitchFamily="50" charset="-128"/>
              </a:rPr>
              <a:t>61</a:t>
            </a:r>
            <a:r>
              <a:rPr kumimoji="1" lang="ja-JP" altLang="en-US" sz="1100" dirty="0">
                <a:latin typeface="メイリオ" panose="020B0604030504040204" pitchFamily="50" charset="-128"/>
                <a:ea typeface="メイリオ" panose="020B0604030504040204" pitchFamily="50" charset="-128"/>
              </a:rPr>
              <a:t>点と「中の上」の水準にありました。</a:t>
            </a:r>
            <a:r>
              <a:rPr lang="ja-JP" altLang="en-US" sz="1100" dirty="0">
                <a:latin typeface="メイリオ" panose="020B0604030504040204" pitchFamily="50" charset="-128"/>
                <a:ea typeface="メイリオ" panose="020B0604030504040204" pitchFamily="50" charset="-128"/>
              </a:rPr>
              <a:t>これには、</a:t>
            </a:r>
            <a:r>
              <a:rPr kumimoji="1" lang="en-US" altLang="ja-JP" sz="1100" dirty="0">
                <a:latin typeface="メイリオ" panose="020B0604030504040204" pitchFamily="50" charset="-128"/>
                <a:ea typeface="メイリオ" panose="020B0604030504040204" pitchFamily="50" charset="-128"/>
              </a:rPr>
              <a:t>APAC</a:t>
            </a:r>
            <a:r>
              <a:rPr kumimoji="1" lang="ja-JP" altLang="en-US" sz="1100" dirty="0">
                <a:latin typeface="メイリオ" panose="020B0604030504040204" pitchFamily="50" charset="-128"/>
                <a:ea typeface="メイリオ" panose="020B0604030504040204" pitchFamily="50" charset="-128"/>
              </a:rPr>
              <a:t>地域の企業はデジタル成熟度の面で他の地域を上回っているという、主要なマクロトレンドと関連があります。実際、アジアは世界のインターネットユーザーの約半数を占めており、世界で最も急速に発展している地域のひとつであることに加えて、地域的な金融投資のレベルの高さも確実に影響していると考えられます。</a:t>
            </a:r>
            <a:r>
              <a:rPr kumimoji="1" lang="en-US" altLang="ja-JP" sz="1100" dirty="0">
                <a:latin typeface="メイリオ" panose="020B0604030504040204" pitchFamily="50" charset="-128"/>
                <a:ea typeface="メイリオ" panose="020B0604030504040204" pitchFamily="50" charset="-128"/>
              </a:rPr>
              <a:t>APAC</a:t>
            </a:r>
            <a:r>
              <a:rPr kumimoji="1" lang="ja-JP" altLang="en-US" sz="1100" dirty="0">
                <a:latin typeface="メイリオ" panose="020B0604030504040204" pitchFamily="50" charset="-128"/>
                <a:ea typeface="メイリオ" panose="020B0604030504040204" pitchFamily="50" charset="-128"/>
              </a:rPr>
              <a:t>地域がデジタル経済における世界のリーダーのひとつになろうとしている中、</a:t>
            </a:r>
            <a:r>
              <a:rPr kumimoji="1" lang="en-US" altLang="ja-JP" sz="1100" dirty="0">
                <a:latin typeface="メイリオ" panose="020B0604030504040204" pitchFamily="50" charset="-128"/>
                <a:ea typeface="メイリオ" panose="020B0604030504040204" pitchFamily="50" charset="-128"/>
              </a:rPr>
              <a:t>AMER</a:t>
            </a:r>
            <a:r>
              <a:rPr kumimoji="1" lang="ja-JP" altLang="en-US" sz="1100" dirty="0">
                <a:latin typeface="メイリオ" panose="020B0604030504040204" pitchFamily="50" charset="-128"/>
                <a:ea typeface="メイリオ" panose="020B0604030504040204" pitchFamily="50" charset="-128"/>
              </a:rPr>
              <a:t>や</a:t>
            </a:r>
            <a:r>
              <a:rPr kumimoji="1" lang="en-US" altLang="ja-JP" sz="1100" dirty="0">
                <a:latin typeface="メイリオ" panose="020B0604030504040204" pitchFamily="50" charset="-128"/>
                <a:ea typeface="メイリオ" panose="020B0604030504040204" pitchFamily="50" charset="-128"/>
              </a:rPr>
              <a:t>EMEA</a:t>
            </a:r>
            <a:r>
              <a:rPr kumimoji="1" lang="ja-JP" altLang="en-US" sz="1100" dirty="0">
                <a:latin typeface="メイリオ" panose="020B0604030504040204" pitchFamily="50" charset="-128"/>
                <a:ea typeface="メイリオ" panose="020B0604030504040204" pitchFamily="50" charset="-128"/>
              </a:rPr>
              <a:t>地域はいくらか遅れを取っています。</a:t>
            </a:r>
          </a:p>
          <a:p>
            <a:endParaRPr kumimoji="1" lang="ja-JP" altLang="en-US"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利用可能な学習テクノロジーの数は年々増加しており、多くの企業では</a:t>
            </a:r>
            <a:r>
              <a:rPr kumimoji="1" lang="en-US" altLang="ja-JP" sz="1100" dirty="0">
                <a:latin typeface="メイリオ" panose="020B0604030504040204" pitchFamily="50" charset="-128"/>
                <a:ea typeface="メイリオ" panose="020B0604030504040204" pitchFamily="50" charset="-128"/>
              </a:rPr>
              <a:t>14</a:t>
            </a:r>
            <a:r>
              <a:rPr kumimoji="1" lang="ja-JP" altLang="en-US" sz="1100" dirty="0">
                <a:latin typeface="メイリオ" panose="020B0604030504040204" pitchFamily="50" charset="-128"/>
                <a:ea typeface="メイリオ" panose="020B0604030504040204" pitchFamily="50" charset="-128"/>
              </a:rPr>
              <a:t>種類以上の異なる自律型ツールが使用されています。また、学習者が</a:t>
            </a:r>
            <a:r>
              <a:rPr kumimoji="1" lang="en-US" altLang="ja-JP" sz="1100" dirty="0">
                <a:latin typeface="メイリオ" panose="020B0604030504040204" pitchFamily="50" charset="-128"/>
                <a:ea typeface="メイリオ" panose="020B0604030504040204" pitchFamily="50" charset="-128"/>
              </a:rPr>
              <a:t>Microsoft Office</a:t>
            </a:r>
            <a:r>
              <a:rPr kumimoji="1" lang="ja-JP" altLang="en-US" sz="1100" dirty="0">
                <a:latin typeface="メイリオ" panose="020B0604030504040204" pitchFamily="50" charset="-128"/>
                <a:ea typeface="メイリオ" panose="020B0604030504040204" pitchFamily="50" charset="-128"/>
              </a:rPr>
              <a:t>やコラボレーションツール、ナレッジマネジメントツールを学習の一環として活用できるようになることで、より広いテクノロジーエコシステムとの連携が可能</a:t>
            </a:r>
            <a:r>
              <a:rPr lang="ja-JP" altLang="en-US" sz="1100" dirty="0">
                <a:latin typeface="メイリオ" panose="020B0604030504040204" pitchFamily="50" charset="-128"/>
                <a:ea typeface="メイリオ" panose="020B0604030504040204" pitchFamily="50" charset="-128"/>
              </a:rPr>
              <a:t>と</a:t>
            </a:r>
            <a:r>
              <a:rPr kumimoji="1" lang="ja-JP" altLang="en-US" sz="1100" dirty="0">
                <a:latin typeface="メイリオ" panose="020B0604030504040204" pitchFamily="50" charset="-128"/>
                <a:ea typeface="メイリオ" panose="020B0604030504040204" pitchFamily="50" charset="-128"/>
              </a:rPr>
              <a:t>なります。</a:t>
            </a:r>
            <a:endParaRPr kumimoji="1" lang="en-US" altLang="ja-JP" sz="1100" dirty="0">
              <a:latin typeface="メイリオ" panose="020B0604030504040204" pitchFamily="50" charset="-128"/>
              <a:ea typeface="メイリオ" panose="020B0604030504040204" pitchFamily="50" charset="-128"/>
            </a:endParaRPr>
          </a:p>
          <a:p>
            <a:endParaRPr kumimoji="1" lang="ja-JP" altLang="en-US"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「学習アーキテクチャ」の項目は、職場での学習を効果的に実現</a:t>
            </a:r>
            <a:r>
              <a:rPr lang="ja-JP" altLang="en-US" sz="1100" dirty="0">
                <a:latin typeface="メイリオ" panose="020B0604030504040204" pitchFamily="50" charset="-128"/>
                <a:ea typeface="メイリオ" panose="020B0604030504040204" pitchFamily="50" charset="-128"/>
              </a:rPr>
              <a:t>する上で</a:t>
            </a:r>
            <a:r>
              <a:rPr kumimoji="1" lang="ja-JP" altLang="en-US" sz="1100" dirty="0">
                <a:latin typeface="メイリオ" panose="020B0604030504040204" pitchFamily="50" charset="-128"/>
                <a:ea typeface="メイリオ" panose="020B0604030504040204" pitchFamily="50" charset="-128"/>
              </a:rPr>
              <a:t>大切な基盤と言えま</a:t>
            </a:r>
            <a:r>
              <a:rPr lang="ja-JP" altLang="en-US" sz="1100" dirty="0">
                <a:latin typeface="メイリオ" panose="020B0604030504040204" pitchFamily="50" charset="-128"/>
                <a:ea typeface="メイリオ" panose="020B0604030504040204" pitchFamily="50" charset="-128"/>
              </a:rPr>
              <a:t>す。</a:t>
            </a:r>
            <a:r>
              <a:rPr kumimoji="1" lang="ja-JP" altLang="en-US" sz="1100" dirty="0">
                <a:latin typeface="メイリオ" panose="020B0604030504040204" pitchFamily="50" charset="-128"/>
                <a:ea typeface="メイリオ" panose="020B0604030504040204" pitchFamily="50" charset="-128"/>
              </a:rPr>
              <a:t>適切に設計されることでスキルアップやリスキリング戦略を後押しすることができます。パンデミック時に多くの企業が学習テクノロジーへの投資を加速させたことから、今後もこの</a:t>
            </a:r>
            <a:r>
              <a:rPr lang="ja-JP" altLang="en-US" sz="1100" dirty="0">
                <a:latin typeface="メイリオ" panose="020B0604030504040204" pitchFamily="50" charset="-128"/>
                <a:ea typeface="メイリオ" panose="020B0604030504040204" pitchFamily="50" charset="-128"/>
              </a:rPr>
              <a:t>分野</a:t>
            </a:r>
            <a:r>
              <a:rPr kumimoji="1" lang="ja-JP" altLang="en-US" sz="1100" dirty="0">
                <a:latin typeface="メイリオ" panose="020B0604030504040204" pitchFamily="50" charset="-128"/>
                <a:ea typeface="メイリオ" panose="020B0604030504040204" pitchFamily="50" charset="-128"/>
              </a:rPr>
              <a:t>の急速な進展が予想されます。</a:t>
            </a:r>
          </a:p>
        </p:txBody>
      </p:sp>
      <p:pic>
        <p:nvPicPr>
          <p:cNvPr id="6" name="図 5">
            <a:extLst>
              <a:ext uri="{FF2B5EF4-FFF2-40B4-BE49-F238E27FC236}">
                <a16:creationId xmlns:a16="http://schemas.microsoft.com/office/drawing/2014/main" id="{AD39354B-2C5F-4D72-8710-02746A2695E5}"/>
              </a:ext>
            </a:extLst>
          </p:cNvPr>
          <p:cNvPicPr>
            <a:picLocks noChangeAspect="1"/>
          </p:cNvPicPr>
          <p:nvPr/>
        </p:nvPicPr>
        <p:blipFill rotWithShape="1">
          <a:blip r:embed="rId2"/>
          <a:srcRect l="33298" t="13425" r="51847" b="68767"/>
          <a:stretch/>
        </p:blipFill>
        <p:spPr>
          <a:xfrm>
            <a:off x="6551714" y="365125"/>
            <a:ext cx="1528176" cy="1221288"/>
          </a:xfrm>
          <a:prstGeom prst="rect">
            <a:avLst/>
          </a:prstGeom>
        </p:spPr>
      </p:pic>
    </p:spTree>
    <p:extLst>
      <p:ext uri="{BB962C8B-B14F-4D97-AF65-F5344CB8AC3E}">
        <p14:creationId xmlns:p14="http://schemas.microsoft.com/office/powerpoint/2010/main" val="23005700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256630-F32C-43AA-B115-E752D3C76A0F}"/>
              </a:ext>
            </a:extLst>
          </p:cNvPr>
          <p:cNvSpPr>
            <a:spLocks noGrp="1"/>
          </p:cNvSpPr>
          <p:nvPr>
            <p:ph type="title"/>
          </p:nvPr>
        </p:nvSpPr>
        <p:spPr>
          <a:xfrm>
            <a:off x="838200" y="439467"/>
            <a:ext cx="10515600" cy="1325563"/>
          </a:xfrm>
        </p:spPr>
        <p:txBody>
          <a:bodyPr/>
          <a:lstStyle/>
          <a:p>
            <a:r>
              <a:rPr lang="ja-JP" altLang="en-US" dirty="0">
                <a:latin typeface="メイリオ" panose="020B0604030504040204" pitchFamily="50" charset="-128"/>
                <a:ea typeface="メイリオ" panose="020B0604030504040204" pitchFamily="50" charset="-128"/>
              </a:rPr>
              <a:t>ラーニングアナリティクス</a:t>
            </a:r>
            <a:endParaRPr kumimoji="1" lang="ja-JP" altLang="en-US" dirty="0">
              <a:latin typeface="メイリオ" panose="020B0604030504040204" pitchFamily="50" charset="-128"/>
              <a:ea typeface="メイリオ" panose="020B0604030504040204" pitchFamily="50" charset="-128"/>
            </a:endParaRPr>
          </a:p>
        </p:txBody>
      </p:sp>
      <p:sp>
        <p:nvSpPr>
          <p:cNvPr id="3" name="テキスト ボックス 2">
            <a:extLst>
              <a:ext uri="{FF2B5EF4-FFF2-40B4-BE49-F238E27FC236}">
                <a16:creationId xmlns:a16="http://schemas.microsoft.com/office/drawing/2014/main" id="{9D3383FC-9BBD-4F08-9D77-7A2DA1B09383}"/>
              </a:ext>
            </a:extLst>
          </p:cNvPr>
          <p:cNvSpPr txBox="1"/>
          <p:nvPr/>
        </p:nvSpPr>
        <p:spPr>
          <a:xfrm>
            <a:off x="357753" y="1751904"/>
            <a:ext cx="11521697" cy="3139321"/>
          </a:xfrm>
          <a:prstGeom prst="rect">
            <a:avLst/>
          </a:prstGeom>
          <a:noFill/>
        </p:spPr>
        <p:txBody>
          <a:bodyPr wrap="square" rtlCol="0">
            <a:spAutoFit/>
          </a:bodyPr>
          <a:lstStyle/>
          <a:p>
            <a:r>
              <a:rPr kumimoji="1" lang="ja-JP" altLang="en-US" sz="1100" dirty="0">
                <a:latin typeface="メイリオ" panose="020B0604030504040204" pitchFamily="50" charset="-128"/>
                <a:ea typeface="メイリオ" panose="020B0604030504040204" pitchFamily="50" charset="-128"/>
              </a:rPr>
              <a:t>「ラーニングアナリティクス」の項目は、デジタルラーニングの成熟度を示す指標として重要視されています。パフォーマンスデータは、徹底的に、正確に、そして体系的に収集する必要があり、同時に不可欠の要素とも言えま</a:t>
            </a:r>
            <a:r>
              <a:rPr lang="ja-JP" altLang="en-US" sz="1100" dirty="0">
                <a:latin typeface="メイリオ" panose="020B0604030504040204" pitchFamily="50" charset="-128"/>
                <a:ea typeface="メイリオ" panose="020B0604030504040204" pitchFamily="50" charset="-128"/>
              </a:rPr>
              <a:t>す。ラーニングアナリティクス</a:t>
            </a:r>
            <a:r>
              <a:rPr kumimoji="1" lang="ja-JP" altLang="en-US" sz="1100" dirty="0">
                <a:latin typeface="メイリオ" panose="020B0604030504040204" pitchFamily="50" charset="-128"/>
                <a:ea typeface="メイリオ" panose="020B0604030504040204" pitchFamily="50" charset="-128"/>
              </a:rPr>
              <a:t>により、企業は長期的な視点に立って従業員のアップスキリングやリスキリングがビジネスに及ぼす効果を包括的に把握することができます。</a:t>
            </a:r>
            <a:endParaRPr kumimoji="1" lang="en-US" altLang="ja-JP" sz="1100" dirty="0">
              <a:latin typeface="メイリオ" panose="020B0604030504040204" pitchFamily="50" charset="-128"/>
              <a:ea typeface="メイリオ" panose="020B0604030504040204" pitchFamily="50" charset="-128"/>
            </a:endParaRPr>
          </a:p>
          <a:p>
            <a:endParaRPr kumimoji="1" lang="ja-JP" altLang="en-US"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この項目のスコアは平均</a:t>
            </a:r>
            <a:r>
              <a:rPr kumimoji="1" lang="en-US" altLang="ja-JP" sz="1100" dirty="0">
                <a:latin typeface="メイリオ" panose="020B0604030504040204" pitchFamily="50" charset="-128"/>
                <a:ea typeface="メイリオ" panose="020B0604030504040204" pitchFamily="50" charset="-128"/>
              </a:rPr>
              <a:t>63</a:t>
            </a:r>
            <a:r>
              <a:rPr kumimoji="1" lang="ja-JP" altLang="en-US" sz="1100" dirty="0">
                <a:latin typeface="メイリオ" panose="020B0604030504040204" pitchFamily="50" charset="-128"/>
                <a:ea typeface="メイリオ" panose="020B0604030504040204" pitchFamily="50" charset="-128"/>
              </a:rPr>
              <a:t>点で、「中の上」程度の水準にあることがわかりました。すべての職務の中でも、特に</a:t>
            </a:r>
            <a:r>
              <a:rPr kumimoji="1" lang="en-US" altLang="ja-JP" sz="1100" dirty="0">
                <a:latin typeface="メイリオ" panose="020B0604030504040204" pitchFamily="50" charset="-128"/>
                <a:ea typeface="メイリオ" panose="020B0604030504040204" pitchFamily="50" charset="-128"/>
              </a:rPr>
              <a:t>HR</a:t>
            </a:r>
            <a:r>
              <a:rPr kumimoji="1" lang="ja-JP" altLang="en-US" sz="1100" dirty="0">
                <a:latin typeface="メイリオ" panose="020B0604030504040204" pitchFamily="50" charset="-128"/>
                <a:ea typeface="メイリオ" panose="020B0604030504040204" pitchFamily="50" charset="-128"/>
              </a:rPr>
              <a:t>と</a:t>
            </a:r>
            <a:r>
              <a:rPr kumimoji="1" lang="en-US" altLang="ja-JP" sz="1100" dirty="0">
                <a:latin typeface="メイリオ" panose="020B0604030504040204" pitchFamily="50" charset="-128"/>
                <a:ea typeface="メイリオ" panose="020B0604030504040204" pitchFamily="50" charset="-128"/>
              </a:rPr>
              <a:t>L&amp;D</a:t>
            </a:r>
            <a:r>
              <a:rPr kumimoji="1" lang="ja-JP" altLang="en-US" sz="1100" dirty="0">
                <a:latin typeface="メイリオ" panose="020B0604030504040204" pitchFamily="50" charset="-128"/>
                <a:ea typeface="メイリオ" panose="020B0604030504040204" pitchFamily="50" charset="-128"/>
              </a:rPr>
              <a:t>に属する回答者は自己の学習成熟度について最も肯定的に感じており、</a:t>
            </a:r>
            <a:r>
              <a:rPr kumimoji="1" lang="en-US" altLang="ja-JP" sz="1100" dirty="0">
                <a:latin typeface="メイリオ" panose="020B0604030504040204" pitchFamily="50" charset="-128"/>
                <a:ea typeface="メイリオ" panose="020B0604030504040204" pitchFamily="50" charset="-128"/>
              </a:rPr>
              <a:t>2</a:t>
            </a:r>
            <a:r>
              <a:rPr kumimoji="1" lang="ja-JP" altLang="en-US" sz="1100" dirty="0">
                <a:latin typeface="メイリオ" panose="020B0604030504040204" pitchFamily="50" charset="-128"/>
                <a:ea typeface="メイリオ" panose="020B0604030504040204" pitchFamily="50" charset="-128"/>
              </a:rPr>
              <a:t>つの部門を合わせたスコアは</a:t>
            </a:r>
            <a:r>
              <a:rPr kumimoji="1" lang="en-US" altLang="ja-JP" sz="1100" dirty="0">
                <a:latin typeface="メイリオ" panose="020B0604030504040204" pitchFamily="50" charset="-128"/>
                <a:ea typeface="メイリオ" panose="020B0604030504040204" pitchFamily="50" charset="-128"/>
              </a:rPr>
              <a:t>64</a:t>
            </a:r>
            <a:r>
              <a:rPr kumimoji="1" lang="ja-JP" altLang="en-US" sz="1100" dirty="0">
                <a:latin typeface="メイリオ" panose="020B0604030504040204" pitchFamily="50" charset="-128"/>
                <a:ea typeface="メイリオ" panose="020B0604030504040204" pitchFamily="50" charset="-128"/>
              </a:rPr>
              <a:t>点となりました。</a:t>
            </a:r>
          </a:p>
          <a:p>
            <a:endParaRPr kumimoji="1" lang="ja-JP" altLang="en-US"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 データアナリティクスは、</a:t>
            </a:r>
            <a:r>
              <a:rPr kumimoji="1" lang="en-US" altLang="ja-JP" sz="1100" dirty="0">
                <a:latin typeface="メイリオ" panose="020B0604030504040204" pitchFamily="50" charset="-128"/>
                <a:ea typeface="メイリオ" panose="020B0604030504040204" pitchFamily="50" charset="-128"/>
              </a:rPr>
              <a:t>L&amp;D</a:t>
            </a:r>
            <a:r>
              <a:rPr kumimoji="1" lang="ja-JP" altLang="en-US" sz="1100" dirty="0">
                <a:latin typeface="メイリオ" panose="020B0604030504040204" pitchFamily="50" charset="-128"/>
                <a:ea typeface="メイリオ" panose="020B0604030504040204" pitchFamily="50" charset="-128"/>
              </a:rPr>
              <a:t>が学習への取り組みの評価・収集・分析・報告の機会を得、学習の理解と改善を図ることを可能にします。今日あらゆる情報がビッグデータ化するに伴い、データアナリティクスのケイパビリティを高めるための積極的な投資は不可避となっています。これまでの</a:t>
            </a:r>
            <a:r>
              <a:rPr kumimoji="1" lang="en-US" altLang="ja-JP" sz="1100" dirty="0">
                <a:latin typeface="メイリオ" panose="020B0604030504040204" pitchFamily="50" charset="-128"/>
                <a:ea typeface="メイリオ" panose="020B0604030504040204" pitchFamily="50" charset="-128"/>
              </a:rPr>
              <a:t>L&amp;D</a:t>
            </a:r>
            <a:r>
              <a:rPr kumimoji="1" lang="ja-JP" altLang="en-US" sz="1100" dirty="0">
                <a:latin typeface="メイリオ" panose="020B0604030504040204" pitchFamily="50" charset="-128"/>
                <a:ea typeface="メイリオ" panose="020B0604030504040204" pitchFamily="50" charset="-128"/>
              </a:rPr>
              <a:t>では導入が遅れていた分野ですが、現在では学習の効果や効率を評価する手段として、ラーニングアナリティクスを取り入れ始めています。</a:t>
            </a:r>
          </a:p>
          <a:p>
            <a:r>
              <a:rPr kumimoji="1" lang="ja-JP" altLang="en-US" sz="1100" dirty="0">
                <a:latin typeface="メイリオ" panose="020B0604030504040204" pitchFamily="50" charset="-128"/>
                <a:ea typeface="メイリオ" panose="020B0604030504040204" pitchFamily="50" charset="-128"/>
              </a:rPr>
              <a:t> </a:t>
            </a:r>
          </a:p>
          <a:p>
            <a:r>
              <a:rPr kumimoji="1" lang="ja-JP" altLang="en-US" sz="1100" dirty="0">
                <a:latin typeface="メイリオ" panose="020B0604030504040204" pitchFamily="50" charset="-128"/>
                <a:ea typeface="メイリオ" panose="020B0604030504040204" pitchFamily="50" charset="-128"/>
              </a:rPr>
              <a:t>ラーニングアナリティクスは、実務的な観点からは複雑かつ工数のかかる作業だと思われがちです。しかし、それぞれの学習の取り組みの開始時に</a:t>
            </a:r>
            <a:r>
              <a:rPr kumimoji="1" lang="en-US" altLang="ja-JP" sz="1100" dirty="0">
                <a:latin typeface="メイリオ" panose="020B0604030504040204" pitchFamily="50" charset="-128"/>
                <a:ea typeface="メイリオ" panose="020B0604030504040204" pitchFamily="50" charset="-128"/>
              </a:rPr>
              <a:t>KPI</a:t>
            </a:r>
            <a:r>
              <a:rPr kumimoji="1" lang="ja-JP" altLang="en-US" sz="1100" dirty="0">
                <a:latin typeface="メイリオ" panose="020B0604030504040204" pitchFamily="50" charset="-128"/>
                <a:ea typeface="メイリオ" panose="020B0604030504040204" pitchFamily="50" charset="-128"/>
              </a:rPr>
              <a:t>を体系的に定義することで分析を簡素化することができます。実際、</a:t>
            </a:r>
            <a:r>
              <a:rPr kumimoji="1" lang="en-US" altLang="ja-JP" sz="1100" dirty="0">
                <a:latin typeface="メイリオ" panose="020B0604030504040204" pitchFamily="50" charset="-128"/>
                <a:ea typeface="メイリオ" panose="020B0604030504040204" pitchFamily="50" charset="-128"/>
              </a:rPr>
              <a:t>KPI</a:t>
            </a:r>
            <a:r>
              <a:rPr kumimoji="1" lang="ja-JP" altLang="en-US" sz="1100" dirty="0">
                <a:latin typeface="メイリオ" panose="020B0604030504040204" pitchFamily="50" charset="-128"/>
                <a:ea typeface="メイリオ" panose="020B0604030504040204" pitchFamily="50" charset="-128"/>
              </a:rPr>
              <a:t>がなければ学習者の進捗状況や学習の取り組みへの効果を測ることは不可能です。しかし、適切に設計された</a:t>
            </a:r>
            <a:r>
              <a:rPr kumimoji="1" lang="en-US" altLang="ja-JP" sz="1100" dirty="0">
                <a:latin typeface="メイリオ" panose="020B0604030504040204" pitchFamily="50" charset="-128"/>
                <a:ea typeface="メイリオ" panose="020B0604030504040204" pitchFamily="50" charset="-128"/>
              </a:rPr>
              <a:t>KPI</a:t>
            </a:r>
            <a:r>
              <a:rPr kumimoji="1" lang="ja-JP" altLang="en-US" sz="1100" dirty="0">
                <a:latin typeface="メイリオ" panose="020B0604030504040204" pitchFamily="50" charset="-128"/>
                <a:ea typeface="メイリオ" panose="020B0604030504040204" pitchFamily="50" charset="-128"/>
              </a:rPr>
              <a:t>を活用することで、学習に対するエンゲージメントやそこから期待されるインパクト、コストといった主要な面について、個人・チーム・全社レベルで評価し把握することが可能になります。</a:t>
            </a:r>
          </a:p>
          <a:p>
            <a:r>
              <a:rPr kumimoji="1" lang="ja-JP" altLang="en-US" sz="1100" dirty="0">
                <a:latin typeface="メイリオ" panose="020B0604030504040204" pitchFamily="50" charset="-128"/>
                <a:ea typeface="メイリオ" panose="020B0604030504040204" pitchFamily="50" charset="-128"/>
              </a:rPr>
              <a:t>　</a:t>
            </a:r>
          </a:p>
          <a:p>
            <a:r>
              <a:rPr kumimoji="1" lang="ja-JP" altLang="en-US" sz="1100" dirty="0">
                <a:latin typeface="メイリオ" panose="020B0604030504040204" pitchFamily="50" charset="-128"/>
                <a:ea typeface="メイリオ" panose="020B0604030504040204" pitchFamily="50" charset="-128"/>
              </a:rPr>
              <a:t>多くの企業はラーニングアナリティクスの重要な要素として認識し始めています。この取り組みにより、ステークホルダーが学習投資について適切な費用対効果を把握できるようになり、また学習者のスキル習得を促進するために、パーソナライズされた学習機会を改善することも可能になります。今回の調査結果で従業員数</a:t>
            </a:r>
            <a:r>
              <a:rPr kumimoji="1" lang="en-US" altLang="ja-JP" sz="1100" dirty="0">
                <a:latin typeface="メイリオ" panose="020B0604030504040204" pitchFamily="50" charset="-128"/>
                <a:ea typeface="メイリオ" panose="020B0604030504040204" pitchFamily="50" charset="-128"/>
              </a:rPr>
              <a:t>50,000</a:t>
            </a:r>
            <a:r>
              <a:rPr kumimoji="1" lang="ja-JP" altLang="en-US" sz="1100" dirty="0">
                <a:latin typeface="メイリオ" panose="020B0604030504040204" pitchFamily="50" charset="-128"/>
                <a:ea typeface="メイリオ" panose="020B0604030504040204" pitchFamily="50" charset="-128"/>
              </a:rPr>
              <a:t>人以上の大企業のスコアが高くなっている理由として、そうした大企業ではラーニングアナリティクスの分野で専門的な能力を有する人材の配置ができていることに起因しています。</a:t>
            </a:r>
          </a:p>
        </p:txBody>
      </p:sp>
      <p:pic>
        <p:nvPicPr>
          <p:cNvPr id="5" name="図 4">
            <a:extLst>
              <a:ext uri="{FF2B5EF4-FFF2-40B4-BE49-F238E27FC236}">
                <a16:creationId xmlns:a16="http://schemas.microsoft.com/office/drawing/2014/main" id="{AED14D0D-B27B-4B71-BEA1-9FBBA2CD80D2}"/>
              </a:ext>
            </a:extLst>
          </p:cNvPr>
          <p:cNvPicPr>
            <a:picLocks noChangeAspect="1"/>
          </p:cNvPicPr>
          <p:nvPr/>
        </p:nvPicPr>
        <p:blipFill rotWithShape="1">
          <a:blip r:embed="rId2"/>
          <a:srcRect l="60330" t="20548" r="28224" b="63653"/>
          <a:stretch/>
        </p:blipFill>
        <p:spPr>
          <a:xfrm>
            <a:off x="7622088" y="139777"/>
            <a:ext cx="1634646" cy="1504221"/>
          </a:xfrm>
          <a:prstGeom prst="rect">
            <a:avLst/>
          </a:prstGeom>
        </p:spPr>
      </p:pic>
    </p:spTree>
    <p:extLst>
      <p:ext uri="{BB962C8B-B14F-4D97-AF65-F5344CB8AC3E}">
        <p14:creationId xmlns:p14="http://schemas.microsoft.com/office/powerpoint/2010/main" val="26587598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256630-F32C-43AA-B115-E752D3C76A0F}"/>
              </a:ext>
            </a:extLst>
          </p:cNvPr>
          <p:cNvSpPr>
            <a:spLocks noGrp="1"/>
          </p:cNvSpPr>
          <p:nvPr>
            <p:ph type="title"/>
          </p:nvPr>
        </p:nvSpPr>
        <p:spPr/>
        <p:txBody>
          <a:bodyPr/>
          <a:lstStyle/>
          <a:p>
            <a:r>
              <a:rPr lang="ja-JP" altLang="en-US" dirty="0">
                <a:latin typeface="メイリオ" panose="020B0604030504040204" pitchFamily="50" charset="-128"/>
                <a:ea typeface="メイリオ" panose="020B0604030504040204" pitchFamily="50" charset="-128"/>
              </a:rPr>
              <a:t>今後の動向</a:t>
            </a:r>
            <a:endParaRPr kumimoji="1" lang="ja-JP" altLang="en-US" dirty="0">
              <a:latin typeface="メイリオ" panose="020B0604030504040204" pitchFamily="50" charset="-128"/>
              <a:ea typeface="メイリオ" panose="020B0604030504040204" pitchFamily="50" charset="-128"/>
            </a:endParaRPr>
          </a:p>
        </p:txBody>
      </p:sp>
      <p:sp>
        <p:nvSpPr>
          <p:cNvPr id="3" name="テキスト ボックス 2">
            <a:extLst>
              <a:ext uri="{FF2B5EF4-FFF2-40B4-BE49-F238E27FC236}">
                <a16:creationId xmlns:a16="http://schemas.microsoft.com/office/drawing/2014/main" id="{9D3383FC-9BBD-4F08-9D77-7A2DA1B09383}"/>
              </a:ext>
            </a:extLst>
          </p:cNvPr>
          <p:cNvSpPr txBox="1"/>
          <p:nvPr/>
        </p:nvSpPr>
        <p:spPr>
          <a:xfrm>
            <a:off x="357753" y="1677562"/>
            <a:ext cx="11521697" cy="3031599"/>
          </a:xfrm>
          <a:prstGeom prst="rect">
            <a:avLst/>
          </a:prstGeom>
          <a:noFill/>
        </p:spPr>
        <p:txBody>
          <a:bodyPr wrap="square" rtlCol="0">
            <a:spAutoFit/>
          </a:bodyPr>
          <a:lstStyle/>
          <a:p>
            <a:r>
              <a:rPr kumimoji="1" lang="ja-JP" altLang="en-US" sz="1600" b="1" dirty="0">
                <a:latin typeface="メイリオ" panose="020B0604030504040204" pitchFamily="50" charset="-128"/>
                <a:ea typeface="メイリオ" panose="020B0604030504040204" pitchFamily="50" charset="-128"/>
              </a:rPr>
              <a:t>「ニューノーマル」への対応</a:t>
            </a:r>
          </a:p>
          <a:p>
            <a:r>
              <a:rPr kumimoji="1" lang="en-US" altLang="ja-JP" sz="1100" dirty="0">
                <a:latin typeface="メイリオ" panose="020B0604030504040204" pitchFamily="50" charset="-128"/>
                <a:ea typeface="メイリオ" panose="020B0604030504040204" pitchFamily="50" charset="-128"/>
              </a:rPr>
              <a:t>COVID-19</a:t>
            </a:r>
            <a:r>
              <a:rPr kumimoji="1" lang="ja-JP" altLang="en-US" sz="1100" dirty="0">
                <a:latin typeface="メイリオ" panose="020B0604030504040204" pitchFamily="50" charset="-128"/>
                <a:ea typeface="メイリオ" panose="020B0604030504040204" pitchFamily="50" charset="-128"/>
              </a:rPr>
              <a:t>を機に、デジタル学習に対する期待が大きく高まり、革新的なデジタルラーニングソリューションに対する需要が大幅に増加しています。ハイブリッドなワーキングスタイルが標準的な手法と考えられるようになった今、企業にとってデジタルケイパビリティと学習の成熟度を高めることがかつてないほど重要になっていると言えます。</a:t>
            </a:r>
            <a:endParaRPr kumimoji="1" lang="en-US" altLang="ja-JP" sz="1100" dirty="0">
              <a:latin typeface="メイリオ" panose="020B0604030504040204" pitchFamily="50" charset="-128"/>
              <a:ea typeface="メイリオ" panose="020B0604030504040204" pitchFamily="50" charset="-128"/>
            </a:endParaRPr>
          </a:p>
          <a:p>
            <a:endParaRPr kumimoji="1" lang="en-US" altLang="ja-JP" sz="1100" dirty="0">
              <a:latin typeface="メイリオ" panose="020B0604030504040204" pitchFamily="50" charset="-128"/>
              <a:ea typeface="メイリオ" panose="020B0604030504040204" pitchFamily="50" charset="-128"/>
            </a:endParaRPr>
          </a:p>
          <a:p>
            <a:r>
              <a:rPr kumimoji="1" lang="en-US" altLang="ja-JP" sz="1600" b="1" dirty="0">
                <a:latin typeface="メイリオ" panose="020B0604030504040204" pitchFamily="50" charset="-128"/>
                <a:ea typeface="メイリオ" panose="020B0604030504040204" pitchFamily="50" charset="-128"/>
              </a:rPr>
              <a:t>L&amp;D(</a:t>
            </a:r>
            <a:r>
              <a:rPr kumimoji="1" lang="ja-JP" altLang="en-US" sz="1600" b="1" dirty="0">
                <a:latin typeface="メイリオ" panose="020B0604030504040204" pitchFamily="50" charset="-128"/>
                <a:ea typeface="メイリオ" panose="020B0604030504040204" pitchFamily="50" charset="-128"/>
              </a:rPr>
              <a:t>人材開発</a:t>
            </a:r>
            <a:r>
              <a:rPr kumimoji="1" lang="en-US" altLang="ja-JP" sz="1600" b="1" dirty="0">
                <a:latin typeface="メイリオ" panose="020B0604030504040204" pitchFamily="50" charset="-128"/>
                <a:ea typeface="メイリオ" panose="020B0604030504040204" pitchFamily="50" charset="-128"/>
              </a:rPr>
              <a:t>)</a:t>
            </a:r>
            <a:r>
              <a:rPr kumimoji="1" lang="ja-JP" altLang="en-US" sz="1600" b="1" dirty="0">
                <a:latin typeface="メイリオ" panose="020B0604030504040204" pitchFamily="50" charset="-128"/>
                <a:ea typeface="メイリオ" panose="020B0604030504040204" pitchFamily="50" charset="-128"/>
              </a:rPr>
              <a:t>部門のトランスフォーメーション</a:t>
            </a:r>
          </a:p>
          <a:p>
            <a:r>
              <a:rPr kumimoji="1" lang="en-US" altLang="ja-JP" sz="1100" dirty="0">
                <a:latin typeface="メイリオ" panose="020B0604030504040204" pitchFamily="50" charset="-128"/>
                <a:ea typeface="メイリオ" panose="020B0604030504040204" pitchFamily="50" charset="-128"/>
              </a:rPr>
              <a:t>L&amp;D</a:t>
            </a:r>
            <a:r>
              <a:rPr kumimoji="1" lang="ja-JP" altLang="en-US" sz="1100" dirty="0">
                <a:latin typeface="メイリオ" panose="020B0604030504040204" pitchFamily="50" charset="-128"/>
                <a:ea typeface="メイリオ" panose="020B0604030504040204" pitchFamily="50" charset="-128"/>
              </a:rPr>
              <a:t>を事務管理的な役割から、ビジネスと連携した戦略的な社内パートナーへと昇華させるためには、従来の機能を急速に変革させる必要があります。そのためには、</a:t>
            </a:r>
            <a:r>
              <a:rPr kumimoji="1" lang="en-US" altLang="ja-JP" sz="1100" dirty="0">
                <a:latin typeface="メイリオ" panose="020B0604030504040204" pitchFamily="50" charset="-128"/>
                <a:ea typeface="メイリオ" panose="020B0604030504040204" pitchFamily="50" charset="-128"/>
              </a:rPr>
              <a:t>L&amp;D</a:t>
            </a:r>
            <a:r>
              <a:rPr kumimoji="1" lang="ja-JP" altLang="en-US" sz="1100" dirty="0">
                <a:latin typeface="メイリオ" panose="020B0604030504040204" pitchFamily="50" charset="-128"/>
                <a:ea typeface="メイリオ" panose="020B0604030504040204" pitchFamily="50" charset="-128"/>
              </a:rPr>
              <a:t>に大きな影響を与える、次のような複数の開発を同時多発的に進めることで、</a:t>
            </a:r>
            <a:r>
              <a:rPr kumimoji="1" lang="en-US" altLang="ja-JP" sz="1100" dirty="0">
                <a:latin typeface="メイリオ" panose="020B0604030504040204" pitchFamily="50" charset="-128"/>
                <a:ea typeface="メイリオ" panose="020B0604030504040204" pitchFamily="50" charset="-128"/>
              </a:rPr>
              <a:t>L&amp;D</a:t>
            </a:r>
            <a:r>
              <a:rPr kumimoji="1" lang="ja-JP" altLang="en-US" sz="1100" dirty="0">
                <a:latin typeface="メイリオ" panose="020B0604030504040204" pitchFamily="50" charset="-128"/>
                <a:ea typeface="メイリオ" panose="020B0604030504040204" pitchFamily="50" charset="-128"/>
              </a:rPr>
              <a:t>のトランスフォーメーションを加速させることになります。</a:t>
            </a:r>
            <a:endParaRPr kumimoji="1" lang="en-US" altLang="ja-JP" sz="1100" dirty="0">
              <a:latin typeface="メイリオ" panose="020B0604030504040204" pitchFamily="50" charset="-128"/>
              <a:ea typeface="メイリオ" panose="020B0604030504040204" pitchFamily="50" charset="-128"/>
            </a:endParaRPr>
          </a:p>
          <a:p>
            <a:pPr marL="171450" indent="-171450">
              <a:buFont typeface="Arial" panose="020B0604020202020204" pitchFamily="34" charset="0"/>
              <a:buChar char="•"/>
            </a:pPr>
            <a:r>
              <a:rPr kumimoji="1" lang="ja-JP" altLang="en-US" sz="1100" dirty="0">
                <a:latin typeface="メイリオ" panose="020B0604030504040204" pitchFamily="50" charset="-128"/>
                <a:ea typeface="メイリオ" panose="020B0604030504040204" pitchFamily="50" charset="-128"/>
              </a:rPr>
              <a:t>学習テクノロジーとデジタルラーニングフォーマットの進化</a:t>
            </a:r>
            <a:endParaRPr kumimoji="1" lang="en-US" altLang="ja-JP" sz="1100" dirty="0">
              <a:latin typeface="メイリオ" panose="020B0604030504040204" pitchFamily="50" charset="-128"/>
              <a:ea typeface="メイリオ" panose="020B0604030504040204" pitchFamily="50" charset="-128"/>
            </a:endParaRPr>
          </a:p>
          <a:p>
            <a:pPr marL="171450" indent="-171450">
              <a:buFont typeface="Arial" panose="020B0604020202020204" pitchFamily="34" charset="0"/>
              <a:buChar char="•"/>
            </a:pPr>
            <a:r>
              <a:rPr kumimoji="1" lang="ja-JP" altLang="en-US" sz="1100" dirty="0">
                <a:latin typeface="メイリオ" panose="020B0604030504040204" pitchFamily="50" charset="-128"/>
                <a:ea typeface="メイリオ" panose="020B0604030504040204" pitchFamily="50" charset="-128"/>
              </a:rPr>
              <a:t>ラーニングアナリティクスにより生まれる新た学習機会の発見</a:t>
            </a:r>
            <a:endParaRPr kumimoji="1" lang="en-US" altLang="ja-JP" sz="1100" dirty="0">
              <a:latin typeface="メイリオ" panose="020B0604030504040204" pitchFamily="50" charset="-128"/>
              <a:ea typeface="メイリオ" panose="020B0604030504040204" pitchFamily="50" charset="-128"/>
            </a:endParaRPr>
          </a:p>
          <a:p>
            <a:pPr marL="171450" indent="-171450">
              <a:buFont typeface="Arial" panose="020B0604020202020204" pitchFamily="34" charset="0"/>
              <a:buChar char="•"/>
            </a:pPr>
            <a:r>
              <a:rPr kumimoji="1" lang="ja-JP" altLang="en-US" sz="1100" dirty="0">
                <a:latin typeface="メイリオ" panose="020B0604030504040204" pitchFamily="50" charset="-128"/>
                <a:ea typeface="メイリオ" panose="020B0604030504040204" pitchFamily="50" charset="-128"/>
              </a:rPr>
              <a:t>対面学習からオンライン、ブレンデッド、および</a:t>
            </a:r>
            <a:r>
              <a:rPr kumimoji="1" lang="en-US" altLang="ja-JP" sz="1100" dirty="0">
                <a:latin typeface="メイリオ" panose="020B0604030504040204" pitchFamily="50" charset="-128"/>
                <a:ea typeface="メイリオ" panose="020B0604030504040204" pitchFamily="50" charset="-128"/>
              </a:rPr>
              <a:t>OJL</a:t>
            </a:r>
            <a:r>
              <a:rPr kumimoji="1" lang="ja-JP" altLang="en-US" sz="1100" dirty="0">
                <a:latin typeface="メイリオ" panose="020B0604030504040204" pitchFamily="50" charset="-128"/>
                <a:ea typeface="メイリオ" panose="020B0604030504040204" pitchFamily="50" charset="-128"/>
              </a:rPr>
              <a:t>（オンザジョブラーニング）</a:t>
            </a:r>
            <a:r>
              <a:rPr lang="ja-JP" altLang="en-US" sz="1100" dirty="0">
                <a:latin typeface="メイリオ" panose="020B0604030504040204" pitchFamily="50" charset="-128"/>
                <a:ea typeface="メイリオ" panose="020B0604030504040204" pitchFamily="50" charset="-128"/>
              </a:rPr>
              <a:t>への移行</a:t>
            </a:r>
            <a:endParaRPr kumimoji="1" lang="en-US" altLang="ja-JP" sz="1100" dirty="0">
              <a:latin typeface="メイリオ" panose="020B0604030504040204" pitchFamily="50" charset="-128"/>
              <a:ea typeface="メイリオ" panose="020B0604030504040204" pitchFamily="50" charset="-128"/>
            </a:endParaRPr>
          </a:p>
          <a:p>
            <a:endParaRPr kumimoji="1" lang="ja-JP" altLang="en-US" sz="1100" dirty="0">
              <a:latin typeface="メイリオ" panose="020B0604030504040204" pitchFamily="50" charset="-128"/>
              <a:ea typeface="メイリオ" panose="020B0604030504040204" pitchFamily="50" charset="-128"/>
            </a:endParaRPr>
          </a:p>
          <a:p>
            <a:r>
              <a:rPr kumimoji="1" lang="en-US" altLang="ja-JP" sz="1600" b="1" dirty="0">
                <a:latin typeface="メイリオ" panose="020B0604030504040204" pitchFamily="50" charset="-128"/>
                <a:ea typeface="メイリオ" panose="020B0604030504040204" pitchFamily="50" charset="-128"/>
              </a:rPr>
              <a:t>APAC</a:t>
            </a:r>
            <a:r>
              <a:rPr kumimoji="1" lang="ja-JP" altLang="en-US" sz="1600" b="1" dirty="0">
                <a:latin typeface="メイリオ" panose="020B0604030504040204" pitchFamily="50" charset="-128"/>
                <a:ea typeface="メイリオ" panose="020B0604030504040204" pitchFamily="50" charset="-128"/>
              </a:rPr>
              <a:t>地域に見られる動向</a:t>
            </a:r>
          </a:p>
          <a:p>
            <a:r>
              <a:rPr kumimoji="1" lang="ja-JP" altLang="en-US" sz="1100" dirty="0">
                <a:latin typeface="メイリオ" panose="020B0604030504040204" pitchFamily="50" charset="-128"/>
                <a:ea typeface="メイリオ" panose="020B0604030504040204" pitchFamily="50" charset="-128"/>
              </a:rPr>
              <a:t>今回の調査結果では、</a:t>
            </a:r>
            <a:r>
              <a:rPr kumimoji="1" lang="en-US" altLang="ja-JP" sz="1100" dirty="0">
                <a:latin typeface="メイリオ" panose="020B0604030504040204" pitchFamily="50" charset="-128"/>
                <a:ea typeface="メイリオ" panose="020B0604030504040204" pitchFamily="50" charset="-128"/>
              </a:rPr>
              <a:t>3</a:t>
            </a:r>
            <a:r>
              <a:rPr kumimoji="1" lang="ja-JP" altLang="en-US" sz="1100" dirty="0">
                <a:latin typeface="メイリオ" panose="020B0604030504040204" pitchFamily="50" charset="-128"/>
                <a:ea typeface="メイリオ" panose="020B0604030504040204" pitchFamily="50" charset="-128"/>
              </a:rPr>
              <a:t>つの地域</a:t>
            </a:r>
            <a:r>
              <a:rPr kumimoji="1" lang="en-US" altLang="ja-JP" sz="1100" dirty="0">
                <a:latin typeface="メイリオ" panose="020B0604030504040204" pitchFamily="50" charset="-128"/>
                <a:ea typeface="メイリオ" panose="020B0604030504040204" pitchFamily="50" charset="-128"/>
              </a:rPr>
              <a:t>(AMER, EMEA </a:t>
            </a:r>
            <a:r>
              <a:rPr kumimoji="1" lang="ja-JP" altLang="en-US" sz="1100" dirty="0">
                <a:latin typeface="メイリオ" panose="020B0604030504040204" pitchFamily="50" charset="-128"/>
                <a:ea typeface="メイリオ" panose="020B0604030504040204" pitchFamily="50" charset="-128"/>
              </a:rPr>
              <a:t>および </a:t>
            </a:r>
            <a:r>
              <a:rPr kumimoji="1" lang="en-US" altLang="ja-JP" sz="1100" dirty="0">
                <a:latin typeface="メイリオ" panose="020B0604030504040204" pitchFamily="50" charset="-128"/>
                <a:ea typeface="メイリオ" panose="020B0604030504040204" pitchFamily="50" charset="-128"/>
              </a:rPr>
              <a:t>APAC)</a:t>
            </a:r>
            <a:r>
              <a:rPr kumimoji="1" lang="ja-JP" altLang="en-US" sz="1100" dirty="0">
                <a:latin typeface="メイリオ" panose="020B0604030504040204" pitchFamily="50" charset="-128"/>
                <a:ea typeface="メイリオ" panose="020B0604030504040204" pitchFamily="50" charset="-128"/>
              </a:rPr>
              <a:t>の間に一定の格差が見られています。最も顕著な傾向は、</a:t>
            </a:r>
            <a:r>
              <a:rPr kumimoji="1" lang="en-US" altLang="ja-JP" sz="1100" dirty="0">
                <a:latin typeface="メイリオ" panose="020B0604030504040204" pitchFamily="50" charset="-128"/>
                <a:ea typeface="メイリオ" panose="020B0604030504040204" pitchFamily="50" charset="-128"/>
              </a:rPr>
              <a:t>APAC</a:t>
            </a:r>
            <a:r>
              <a:rPr kumimoji="1" lang="ja-JP" altLang="en-US" sz="1100" dirty="0">
                <a:latin typeface="メイリオ" panose="020B0604030504040204" pitchFamily="50" charset="-128"/>
                <a:ea typeface="メイリオ" panose="020B0604030504040204" pitchFamily="50" charset="-128"/>
              </a:rPr>
              <a:t>地域の従業員とそのデジタルラーニングの成熟度に関する満足度が全体的に著しく高いことです。これにはいくつかの要因が考えられますが、主には</a:t>
            </a:r>
            <a:r>
              <a:rPr kumimoji="1" lang="en-US" altLang="ja-JP" sz="1100" dirty="0">
                <a:latin typeface="メイリオ" panose="020B0604030504040204" pitchFamily="50" charset="-128"/>
                <a:ea typeface="メイリオ" panose="020B0604030504040204" pitchFamily="50" charset="-128"/>
              </a:rPr>
              <a:t>APAC</a:t>
            </a:r>
            <a:r>
              <a:rPr kumimoji="1" lang="ja-JP" altLang="en-US" sz="1100" dirty="0">
                <a:latin typeface="メイリオ" panose="020B0604030504040204" pitchFamily="50" charset="-128"/>
                <a:ea typeface="メイリオ" panose="020B0604030504040204" pitchFamily="50" charset="-128"/>
              </a:rPr>
              <a:t>地域が現在非常に必要とされている分野に、より多くの資金・時間・リソースを投資していることです。</a:t>
            </a:r>
            <a:r>
              <a:rPr kumimoji="1" lang="en-US" altLang="ja-JP" sz="1100" dirty="0">
                <a:latin typeface="メイリオ" panose="020B0604030504040204" pitchFamily="50" charset="-128"/>
                <a:ea typeface="メイリオ" panose="020B0604030504040204" pitchFamily="50" charset="-128"/>
              </a:rPr>
              <a:t>APAC</a:t>
            </a:r>
            <a:r>
              <a:rPr kumimoji="1" lang="ja-JP" altLang="en-US" sz="1100" dirty="0">
                <a:latin typeface="メイリオ" panose="020B0604030504040204" pitchFamily="50" charset="-128"/>
                <a:ea typeface="メイリオ" panose="020B0604030504040204" pitchFamily="50" charset="-128"/>
              </a:rPr>
              <a:t>地域の多くの国では、知識経済の将来の担い手を育成しようとしており、このような高い総合満足度の背景には、デジタルを取り入れた新しい労働力の中でリーダーシップを取ろうとする競争原理があると考えられます。</a:t>
            </a:r>
            <a:endParaRPr kumimoji="1" lang="en-US" altLang="ja-JP" sz="11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0154459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EC2E378-BAFE-43D0-AF9C-7BC851985EF7}"/>
              </a:ext>
            </a:extLst>
          </p:cNvPr>
          <p:cNvSpPr>
            <a:spLocks noGrp="1"/>
          </p:cNvSpPr>
          <p:nvPr>
            <p:ph type="title"/>
          </p:nvPr>
        </p:nvSpPr>
        <p:spPr/>
        <p:txBody>
          <a:bodyPr/>
          <a:lstStyle/>
          <a:p>
            <a:r>
              <a:rPr kumimoji="1" lang="ja-JP" altLang="en-US" dirty="0">
                <a:latin typeface="メイリオ" panose="020B0604030504040204" pitchFamily="50" charset="-128"/>
                <a:ea typeface="メイリオ" panose="020B0604030504040204" pitchFamily="50" charset="-128"/>
              </a:rPr>
              <a:t>最後に</a:t>
            </a:r>
          </a:p>
        </p:txBody>
      </p:sp>
      <p:sp>
        <p:nvSpPr>
          <p:cNvPr id="4" name="テキスト ボックス 3">
            <a:extLst>
              <a:ext uri="{FF2B5EF4-FFF2-40B4-BE49-F238E27FC236}">
                <a16:creationId xmlns:a16="http://schemas.microsoft.com/office/drawing/2014/main" id="{CCBCDC06-3A8F-4E1C-9772-C34C7226650B}"/>
              </a:ext>
            </a:extLst>
          </p:cNvPr>
          <p:cNvSpPr txBox="1"/>
          <p:nvPr/>
        </p:nvSpPr>
        <p:spPr>
          <a:xfrm>
            <a:off x="1818424" y="2052492"/>
            <a:ext cx="8302606" cy="2123658"/>
          </a:xfrm>
          <a:prstGeom prst="rect">
            <a:avLst/>
          </a:prstGeom>
          <a:noFill/>
        </p:spPr>
        <p:txBody>
          <a:bodyPr wrap="square">
            <a:spAutoFit/>
          </a:bodyPr>
          <a:lstStyle/>
          <a:p>
            <a:r>
              <a:rPr kumimoji="1" lang="en-US" altLang="ja-JP" sz="1100" dirty="0">
                <a:latin typeface="メイリオ" panose="020B0604030504040204" pitchFamily="50" charset="-128"/>
                <a:ea typeface="メイリオ" panose="020B0604030504040204" pitchFamily="50" charset="-128"/>
              </a:rPr>
              <a:t>L&amp;D</a:t>
            </a:r>
            <a:r>
              <a:rPr kumimoji="1" lang="ja-JP" altLang="en-US" sz="1100" dirty="0">
                <a:latin typeface="メイリオ" panose="020B0604030504040204" pitchFamily="50" charset="-128"/>
                <a:ea typeface="メイリオ" panose="020B0604030504040204" pitchFamily="50" charset="-128"/>
              </a:rPr>
              <a:t>のリーダーや専門家は、古い知識やスキル、そして学習形式を手放し、新しいスキルを身につける必要に迫られています。しかし、こうした進化は容易なことではありません。人材開発に携わるすべての専門家</a:t>
            </a:r>
            <a:r>
              <a:rPr lang="ja-JP" altLang="en-US" sz="1100" dirty="0">
                <a:latin typeface="メイリオ" panose="020B0604030504040204" pitchFamily="50" charset="-128"/>
                <a:ea typeface="メイリオ" panose="020B0604030504040204" pitchFamily="50" charset="-128"/>
              </a:rPr>
              <a:t>は、部門として</a:t>
            </a:r>
            <a:r>
              <a:rPr kumimoji="1" lang="ja-JP" altLang="en-US" sz="1100" dirty="0">
                <a:latin typeface="メイリオ" panose="020B0604030504040204" pitchFamily="50" charset="-128"/>
                <a:ea typeface="メイリオ" panose="020B0604030504040204" pitchFamily="50" charset="-128"/>
              </a:rPr>
              <a:t>新たなケイパビリティを構築すると同時に、最新のツール、フレームワーク、そしてモデルを取り入れ、以下のような課題に引き続き取り組んで行く必要があります。</a:t>
            </a:r>
          </a:p>
          <a:p>
            <a:pPr marL="171450" indent="-171450">
              <a:buFont typeface="Arial" panose="020B0604020202020204" pitchFamily="34" charset="0"/>
              <a:buChar char="•"/>
            </a:pPr>
            <a:r>
              <a:rPr kumimoji="1" lang="ja-JP" altLang="en-US" sz="1100" dirty="0">
                <a:latin typeface="メイリオ" panose="020B0604030504040204" pitchFamily="50" charset="-128"/>
                <a:ea typeface="メイリオ" panose="020B0604030504040204" pitchFamily="50" charset="-128"/>
              </a:rPr>
              <a:t>コストの最適化、スピード・柔軟性・スケーラビリティの向上により、組織内のスキル</a:t>
            </a:r>
            <a:r>
              <a:rPr lang="ja-JP" altLang="en-US" sz="1100" dirty="0">
                <a:latin typeface="メイリオ" panose="020B0604030504040204" pitchFamily="50" charset="-128"/>
                <a:ea typeface="メイリオ" panose="020B0604030504040204" pitchFamily="50" charset="-128"/>
              </a:rPr>
              <a:t>ランスドスケープ</a:t>
            </a:r>
            <a:r>
              <a:rPr kumimoji="1" lang="ja-JP" altLang="en-US" sz="1100" dirty="0">
                <a:latin typeface="メイリオ" panose="020B0604030504040204" pitchFamily="50" charset="-128"/>
                <a:ea typeface="メイリオ" panose="020B0604030504040204" pitchFamily="50" charset="-128"/>
              </a:rPr>
              <a:t>を効率化する</a:t>
            </a:r>
            <a:endParaRPr kumimoji="1" lang="en-US" altLang="ja-JP" sz="1100" dirty="0">
              <a:latin typeface="メイリオ" panose="020B0604030504040204" pitchFamily="50" charset="-128"/>
              <a:ea typeface="メイリオ" panose="020B0604030504040204" pitchFamily="50" charset="-128"/>
            </a:endParaRPr>
          </a:p>
          <a:p>
            <a:pPr marL="171450" indent="-171450">
              <a:buFont typeface="Arial" panose="020B0604020202020204" pitchFamily="34" charset="0"/>
              <a:buChar char="•"/>
            </a:pPr>
            <a:r>
              <a:rPr kumimoji="1" lang="ja-JP" altLang="en-US" sz="1100" dirty="0">
                <a:latin typeface="メイリオ" panose="020B0604030504040204" pitchFamily="50" charset="-128"/>
                <a:ea typeface="メイリオ" panose="020B0604030504040204" pitchFamily="50" charset="-128"/>
              </a:rPr>
              <a:t>戦略的なビジネス上の優先度とオペレーションの連携をローカルならびにグローバルの両面から強化する</a:t>
            </a:r>
            <a:endParaRPr kumimoji="1" lang="en-US" altLang="ja-JP" sz="1100" dirty="0">
              <a:latin typeface="メイリオ" panose="020B0604030504040204" pitchFamily="50" charset="-128"/>
              <a:ea typeface="メイリオ" panose="020B0604030504040204" pitchFamily="50" charset="-128"/>
            </a:endParaRPr>
          </a:p>
          <a:p>
            <a:pPr marL="171450" indent="-171450">
              <a:buFont typeface="Arial" panose="020B0604020202020204" pitchFamily="34" charset="0"/>
              <a:buChar char="•"/>
            </a:pPr>
            <a:r>
              <a:rPr kumimoji="1" lang="ja-JP" altLang="en-US" sz="1100" dirty="0">
                <a:latin typeface="メイリオ" panose="020B0604030504040204" pitchFamily="50" charset="-128"/>
                <a:ea typeface="メイリオ" panose="020B0604030504040204" pitchFamily="50" charset="-128"/>
              </a:rPr>
              <a:t>高度にパーソナライズされたエンゲージメントの高い学習体験を提供し、より効果的なスキルアップを実現する</a:t>
            </a:r>
            <a:endParaRPr kumimoji="1" lang="en-US" altLang="ja-JP" sz="1100" dirty="0">
              <a:latin typeface="メイリオ" panose="020B0604030504040204" pitchFamily="50" charset="-128"/>
              <a:ea typeface="メイリオ" panose="020B0604030504040204" pitchFamily="50" charset="-128"/>
            </a:endParaRPr>
          </a:p>
          <a:p>
            <a:pPr marL="171450" indent="-171450">
              <a:buFont typeface="Arial" panose="020B0604020202020204" pitchFamily="34" charset="0"/>
              <a:buChar char="•"/>
            </a:pPr>
            <a:endParaRPr lang="en-US" altLang="ja-JP" sz="1100" dirty="0">
              <a:latin typeface="メイリオ" panose="020B0604030504040204" pitchFamily="50" charset="-128"/>
              <a:ea typeface="メイリオ" panose="020B0604030504040204" pitchFamily="50" charset="-128"/>
            </a:endParaRPr>
          </a:p>
          <a:p>
            <a:pPr marL="171450" indent="-171450">
              <a:buFont typeface="Arial" panose="020B0604020202020204" pitchFamily="34" charset="0"/>
              <a:buChar char="•"/>
            </a:pPr>
            <a:endParaRPr kumimoji="1" lang="en-US" altLang="ja-JP" sz="1100" dirty="0">
              <a:latin typeface="メイリオ" panose="020B0604030504040204" pitchFamily="50" charset="-128"/>
              <a:ea typeface="メイリオ" panose="020B0604030504040204" pitchFamily="50" charset="-128"/>
            </a:endParaRPr>
          </a:p>
          <a:p>
            <a:r>
              <a:rPr lang="en-US" altLang="ja-JP" sz="1100" dirty="0">
                <a:latin typeface="メイリオ" panose="020B0604030504040204" pitchFamily="50" charset="-128"/>
                <a:ea typeface="メイリオ" panose="020B0604030504040204" pitchFamily="50" charset="-128"/>
              </a:rPr>
              <a:t>L&amp;D</a:t>
            </a:r>
            <a:r>
              <a:rPr lang="ja-JP" altLang="en-US" sz="1100" dirty="0">
                <a:latin typeface="メイリオ" panose="020B0604030504040204" pitchFamily="50" charset="-128"/>
                <a:ea typeface="メイリオ" panose="020B0604030504040204" pitchFamily="50" charset="-128"/>
              </a:rPr>
              <a:t>協会では、日本におけるグローバル人材及びデジタル人材の育成に資する高度な学習・開発システムの確立と普及を目的とし、皆様と共に歩んで参ります。日本のすべての企業・団体・個人に開かれた学習コミュニティとなれますよう、今後とも皆様のご協力をよろしくお願い申し上げます。</a:t>
            </a:r>
            <a:endParaRPr kumimoji="1" lang="ja-JP" altLang="en-US" sz="11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5292258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0F2"/>
        </a:solidFill>
        <a:effectLst/>
      </p:bgPr>
    </p:bg>
    <p:spTree>
      <p:nvGrpSpPr>
        <p:cNvPr id="1" name=""/>
        <p:cNvGrpSpPr/>
        <p:nvPr/>
      </p:nvGrpSpPr>
      <p:grpSpPr>
        <a:xfrm>
          <a:off x="0" y="0"/>
          <a:ext cx="0" cy="0"/>
          <a:chOff x="0" y="0"/>
          <a:chExt cx="0" cy="0"/>
        </a:xfrm>
      </p:grpSpPr>
      <p:sp>
        <p:nvSpPr>
          <p:cNvPr id="33" name="テキスト ボックス 32">
            <a:extLst>
              <a:ext uri="{FF2B5EF4-FFF2-40B4-BE49-F238E27FC236}">
                <a16:creationId xmlns:a16="http://schemas.microsoft.com/office/drawing/2014/main" id="{C14CE935-C90B-40B2-84B5-6EBB68C618BB}"/>
              </a:ext>
            </a:extLst>
          </p:cNvPr>
          <p:cNvSpPr txBox="1"/>
          <p:nvPr/>
        </p:nvSpPr>
        <p:spPr>
          <a:xfrm>
            <a:off x="177454" y="3118901"/>
            <a:ext cx="5918546" cy="584775"/>
          </a:xfrm>
          <a:prstGeom prst="rect">
            <a:avLst/>
          </a:prstGeom>
          <a:noFill/>
        </p:spPr>
        <p:txBody>
          <a:bodyPr wrap="square">
            <a:spAutoFit/>
          </a:bodyPr>
          <a:lstStyle/>
          <a:p>
            <a:r>
              <a:rPr lang="ja-JP" altLang="en-US" sz="3200" b="1" dirty="0">
                <a:solidFill>
                  <a:srgbClr val="71E8E5"/>
                </a:solidFill>
                <a:latin typeface="メイリオ" panose="020B0604030504040204" pitchFamily="50" charset="-128"/>
                <a:ea typeface="メイリオ" panose="020B0604030504040204" pitchFamily="50" charset="-128"/>
              </a:rPr>
              <a:t>　　　</a:t>
            </a:r>
            <a:r>
              <a:rPr lang="en-US" altLang="ja-JP" sz="3200" b="1" dirty="0">
                <a:latin typeface="メイリオ" panose="020B0604030504040204" pitchFamily="50" charset="-128"/>
                <a:ea typeface="メイリオ" panose="020B0604030504040204" pitchFamily="50" charset="-128"/>
              </a:rPr>
              <a:t>Join &amp; Follow Us!</a:t>
            </a:r>
          </a:p>
        </p:txBody>
      </p:sp>
      <p:sp>
        <p:nvSpPr>
          <p:cNvPr id="3" name="スライド番号プレースホルダー 2">
            <a:extLst>
              <a:ext uri="{FF2B5EF4-FFF2-40B4-BE49-F238E27FC236}">
                <a16:creationId xmlns:a16="http://schemas.microsoft.com/office/drawing/2014/main" id="{029F463B-79B4-4BC1-9A4C-442181B8D32E}"/>
              </a:ext>
            </a:extLst>
          </p:cNvPr>
          <p:cNvSpPr>
            <a:spLocks noGrp="1"/>
          </p:cNvSpPr>
          <p:nvPr>
            <p:ph type="sldNum" sz="quarter" idx="12"/>
          </p:nvPr>
        </p:nvSpPr>
        <p:spPr/>
        <p:txBody>
          <a:bodyPr/>
          <a:lstStyle/>
          <a:p>
            <a:fld id="{699E45E4-DC66-45B4-9472-E983D886321E}" type="slidenum">
              <a:rPr kumimoji="1" lang="ja-JP" altLang="en-US" smtClean="0"/>
              <a:t>14</a:t>
            </a:fld>
            <a:endParaRPr kumimoji="1" lang="ja-JP" altLang="en-US"/>
          </a:p>
        </p:txBody>
      </p:sp>
      <p:sp>
        <p:nvSpPr>
          <p:cNvPr id="8" name="テキスト ボックス 7">
            <a:extLst>
              <a:ext uri="{FF2B5EF4-FFF2-40B4-BE49-F238E27FC236}">
                <a16:creationId xmlns:a16="http://schemas.microsoft.com/office/drawing/2014/main" id="{FB2160E9-4C7C-4B7C-BFF1-6293CC624DEE}"/>
              </a:ext>
            </a:extLst>
          </p:cNvPr>
          <p:cNvSpPr txBox="1"/>
          <p:nvPr/>
        </p:nvSpPr>
        <p:spPr>
          <a:xfrm>
            <a:off x="450851" y="4915913"/>
            <a:ext cx="11306175" cy="132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marL="0" lvl="0" indent="0" algn="l" defTabSz="1079149" eaLnBrk="1" hangingPunct="1">
              <a:lnSpc>
                <a:spcPct val="100000"/>
              </a:lnSpc>
              <a:spcBef>
                <a:spcPts val="0"/>
              </a:spcBef>
              <a:spcAft>
                <a:spcPts val="600"/>
              </a:spcAft>
              <a:buClrTx/>
              <a:buSzPct val="100000"/>
              <a:buFont typeface="Arial" panose="020B0604020202020204" pitchFamily="34" charset="0"/>
              <a:buNone/>
              <a:defRPr sz="1300">
                <a:solidFill>
                  <a:schemeClr val="bg1"/>
                </a:solidFill>
                <a:latin typeface="+mj-lt"/>
                <a:ea typeface="+mn-ea"/>
                <a:cs typeface="Meiryo UI" panose="020B0604030504040204" pitchFamily="50" charset="-128"/>
              </a:defRPr>
            </a:lvl1pPr>
            <a:lvl2pPr marL="180000" indent="0" algn="l" defTabSz="1219170" eaLnBrk="1" latinLnBrk="0" hangingPunct="1">
              <a:lnSpc>
                <a:spcPct val="100000"/>
              </a:lnSpc>
              <a:spcBef>
                <a:spcPts val="0"/>
              </a:spcBef>
              <a:spcAft>
                <a:spcPts val="600"/>
              </a:spcAft>
              <a:buClrTx/>
              <a:buFont typeface="Arial" panose="020B0604020202020204" pitchFamily="34" charset="0"/>
              <a:buNone/>
              <a:tabLst>
                <a:tab pos="715415" algn="l"/>
                <a:tab pos="831830" algn="l"/>
              </a:tabLst>
              <a:defRPr sz="1400">
                <a:solidFill>
                  <a:schemeClr val="tx1"/>
                </a:solidFill>
                <a:latin typeface="+mj-lt"/>
                <a:ea typeface="+mn-ea"/>
                <a:cs typeface="Meiryo UI" panose="020B0604030504040204" pitchFamily="50" charset="-128"/>
              </a:defRPr>
            </a:lvl2pPr>
            <a:lvl3pPr marL="360612" indent="0" algn="l" defTabSz="1079149" eaLnBrk="1" hangingPunct="1">
              <a:lnSpc>
                <a:spcPct val="100000"/>
              </a:lnSpc>
              <a:spcBef>
                <a:spcPts val="0"/>
              </a:spcBef>
              <a:spcAft>
                <a:spcPts val="600"/>
              </a:spcAft>
              <a:buClrTx/>
              <a:buSzPct val="100000"/>
              <a:buFont typeface="Arial" panose="020B0604020202020204" pitchFamily="34" charset="0"/>
              <a:buNone/>
              <a:defRPr sz="1400">
                <a:solidFill>
                  <a:schemeClr val="tx1"/>
                </a:solidFill>
                <a:latin typeface="+mj-lt"/>
                <a:ea typeface="+mn-ea"/>
                <a:cs typeface="Meiryo UI" pitchFamily="50" charset="-128"/>
              </a:defRPr>
            </a:lvl3pPr>
            <a:lvl4pPr marL="539025" indent="0" algn="l" defTabSz="1219170" eaLnBrk="1" fontAlgn="base" latinLnBrk="0" hangingPunct="1">
              <a:lnSpc>
                <a:spcPct val="100000"/>
              </a:lnSpc>
              <a:spcBef>
                <a:spcPts val="0"/>
              </a:spcBef>
              <a:spcAft>
                <a:spcPts val="600"/>
              </a:spcAft>
              <a:buClrTx/>
              <a:buSzPct val="100000"/>
              <a:buFont typeface="Arial" panose="020B0604020202020204" pitchFamily="34" charset="0"/>
              <a:buNone/>
              <a:tabLst>
                <a:tab pos="1911303" algn="l"/>
              </a:tabLst>
              <a:defRPr sz="1400">
                <a:solidFill>
                  <a:schemeClr val="tx1"/>
                </a:solidFill>
                <a:latin typeface="+mj-lt"/>
                <a:ea typeface="+mn-ea"/>
                <a:cs typeface="Meiryo UI" pitchFamily="50" charset="-128"/>
              </a:defRPr>
            </a:lvl4pPr>
            <a:lvl5pPr marL="719025" indent="0" algn="l" defTabSz="1079149" eaLnBrk="1" fontAlgn="base" hangingPunct="1">
              <a:lnSpc>
                <a:spcPct val="100000"/>
              </a:lnSpc>
              <a:spcBef>
                <a:spcPts val="0"/>
              </a:spcBef>
              <a:spcAft>
                <a:spcPts val="600"/>
              </a:spcAft>
              <a:buSzPct val="100000"/>
              <a:buFont typeface="Arial" panose="020B0604020202020204" pitchFamily="34" charset="0"/>
              <a:buNone/>
              <a:defRPr sz="1400">
                <a:solidFill>
                  <a:schemeClr val="tx1"/>
                </a:solidFill>
                <a:latin typeface="+mj-lt"/>
                <a:ea typeface="+mn-ea"/>
                <a:cs typeface="ＭＳ Ｐゴシック" pitchFamily="50" charset="-128"/>
              </a:defRPr>
            </a:lvl5pPr>
            <a:lvl6pPr marL="1080000" indent="-180000" defTabSz="1079149" fontAlgn="base">
              <a:lnSpc>
                <a:spcPct val="100000"/>
              </a:lnSpc>
              <a:spcBef>
                <a:spcPts val="0"/>
              </a:spcBef>
              <a:spcAft>
                <a:spcPts val="600"/>
              </a:spcAft>
              <a:buFont typeface="Arial" panose="020B0604020202020204" pitchFamily="34" charset="0"/>
              <a:buChar char="–"/>
              <a:defRPr sz="1600">
                <a:solidFill>
                  <a:schemeClr val="tx1"/>
                </a:solidFill>
                <a:latin typeface="+mj-lt"/>
                <a:ea typeface="+mn-ea"/>
              </a:defRPr>
            </a:lvl6pPr>
            <a:lvl7pPr marL="1260000" indent="-180975" defTabSz="1079149" fontAlgn="base">
              <a:lnSpc>
                <a:spcPct val="100000"/>
              </a:lnSpc>
              <a:spcBef>
                <a:spcPts val="0"/>
              </a:spcBef>
              <a:spcAft>
                <a:spcPts val="600"/>
              </a:spcAft>
              <a:buSzPct val="100000"/>
              <a:buFont typeface="Noto Sans" panose="020B0502040504020204" pitchFamily="34"/>
              <a:buChar char="•"/>
              <a:defRPr sz="1600">
                <a:solidFill>
                  <a:schemeClr val="tx1"/>
                </a:solidFill>
                <a:latin typeface="+mj-lt"/>
                <a:ea typeface="+mn-ea"/>
              </a:defRPr>
            </a:lvl7pPr>
            <a:lvl8pPr marL="1440000" indent="-180000" defTabSz="1079149" fontAlgn="base">
              <a:lnSpc>
                <a:spcPct val="100000"/>
              </a:lnSpc>
              <a:spcBef>
                <a:spcPts val="0"/>
              </a:spcBef>
              <a:spcAft>
                <a:spcPts val="600"/>
              </a:spcAft>
              <a:buFont typeface="Arial" panose="020B0604020202020204" pitchFamily="34" charset="0"/>
              <a:buChar char="–"/>
              <a:defRPr sz="1600">
                <a:solidFill>
                  <a:schemeClr val="tx1"/>
                </a:solidFill>
                <a:latin typeface="+mj-lt"/>
                <a:ea typeface="+mn-ea"/>
              </a:defRPr>
            </a:lvl8pPr>
            <a:lvl9pPr marL="1620000" indent="-180975" defTabSz="1079149" fontAlgn="base">
              <a:lnSpc>
                <a:spcPct val="100000"/>
              </a:lnSpc>
              <a:spcBef>
                <a:spcPts val="0"/>
              </a:spcBef>
              <a:spcAft>
                <a:spcPts val="600"/>
              </a:spcAft>
              <a:buFont typeface="Noto Sans" panose="020B0502040504020204" pitchFamily="34"/>
              <a:buChar char="•"/>
              <a:defRPr sz="1600">
                <a:solidFill>
                  <a:schemeClr val="tx1"/>
                </a:solidFill>
                <a:latin typeface="+mj-lt"/>
                <a:ea typeface="+mn-ea"/>
              </a:defRPr>
            </a:lvl9pPr>
          </a:lstStyle>
          <a:p>
            <a:pPr marL="180975" lvl="0" indent="-180975">
              <a:buFont typeface="+mj-lt"/>
              <a:buAutoNum type="arabicPeriod"/>
            </a:pPr>
            <a:r>
              <a:rPr kumimoji="1" lang="ja-JP" altLang="en-US" sz="800" dirty="0">
                <a:solidFill>
                  <a:schemeClr val="tx1"/>
                </a:solidFill>
                <a:latin typeface="メイリオ" panose="020B0604030504040204" pitchFamily="50" charset="-128"/>
                <a:ea typeface="メイリオ" panose="020B0604030504040204" pitchFamily="50" charset="-128"/>
              </a:rPr>
              <a:t>本資料は</a:t>
            </a:r>
            <a:r>
              <a:rPr kumimoji="1" lang="en-US" altLang="ja-JP" sz="800" dirty="0" err="1">
                <a:solidFill>
                  <a:schemeClr val="tx1"/>
                </a:solidFill>
                <a:latin typeface="メイリオ" panose="020B0604030504040204" pitchFamily="50" charset="-128"/>
                <a:ea typeface="メイリオ" panose="020B0604030504040204" pitchFamily="50" charset="-128"/>
              </a:rPr>
              <a:t>CrossKnowledge</a:t>
            </a:r>
            <a:r>
              <a:rPr kumimoji="1" lang="ja-JP" altLang="en-US" sz="800" dirty="0">
                <a:solidFill>
                  <a:schemeClr val="tx1"/>
                </a:solidFill>
                <a:latin typeface="メイリオ" panose="020B0604030504040204" pitchFamily="50" charset="-128"/>
                <a:ea typeface="メイリオ" panose="020B0604030504040204" pitchFamily="50" charset="-128"/>
              </a:rPr>
              <a:t>社が発行した</a:t>
            </a:r>
            <a:r>
              <a:rPr kumimoji="1" lang="en-US" altLang="ja-JP" sz="800" dirty="0">
                <a:solidFill>
                  <a:schemeClr val="tx1"/>
                </a:solidFill>
                <a:latin typeface="メイリオ" panose="020B0604030504040204" pitchFamily="50" charset="-128"/>
                <a:ea typeface="メイリオ" panose="020B0604030504040204" pitchFamily="50" charset="-128"/>
              </a:rPr>
              <a:t>Global Digital Learning Maturity Report 2021</a:t>
            </a:r>
            <a:r>
              <a:rPr kumimoji="1" lang="ja-JP" altLang="en-US" sz="800" dirty="0">
                <a:solidFill>
                  <a:schemeClr val="tx1"/>
                </a:solidFill>
                <a:latin typeface="メイリオ" panose="020B0604030504040204" pitchFamily="50" charset="-128"/>
                <a:ea typeface="メイリオ" panose="020B0604030504040204" pitchFamily="50" charset="-128"/>
              </a:rPr>
              <a:t>を</a:t>
            </a:r>
            <a:r>
              <a:rPr kumimoji="1" lang="en-US" altLang="ja-JP" sz="800" dirty="0" err="1">
                <a:solidFill>
                  <a:schemeClr val="tx1"/>
                </a:solidFill>
                <a:latin typeface="メイリオ" panose="020B0604030504040204" pitchFamily="50" charset="-128"/>
                <a:ea typeface="メイリオ" panose="020B0604030504040204" pitchFamily="50" charset="-128"/>
              </a:rPr>
              <a:t>CrossKnowledge</a:t>
            </a:r>
            <a:r>
              <a:rPr kumimoji="1" lang="ja-JP" altLang="en-US" sz="800" dirty="0">
                <a:solidFill>
                  <a:schemeClr val="tx1"/>
                </a:solidFill>
                <a:latin typeface="メイリオ" panose="020B0604030504040204" pitchFamily="50" charset="-128"/>
                <a:ea typeface="メイリオ" panose="020B0604030504040204" pitchFamily="50" charset="-128"/>
              </a:rPr>
              <a:t>社の使用許諾のもと翻訳し、一部日本語による加筆修正</a:t>
            </a:r>
            <a:r>
              <a:rPr lang="ja-JP" altLang="en-US" sz="800" dirty="0">
                <a:solidFill>
                  <a:schemeClr val="tx1"/>
                </a:solidFill>
                <a:latin typeface="メイリオ" panose="020B0604030504040204" pitchFamily="50" charset="-128"/>
                <a:ea typeface="メイリオ" panose="020B0604030504040204" pitchFamily="50" charset="-128"/>
              </a:rPr>
              <a:t>と共に</a:t>
            </a:r>
            <a:r>
              <a:rPr kumimoji="1" lang="ja-JP" altLang="en-US" sz="800" dirty="0">
                <a:solidFill>
                  <a:schemeClr val="tx1"/>
                </a:solidFill>
                <a:latin typeface="メイリオ" panose="020B0604030504040204" pitchFamily="50" charset="-128"/>
                <a:ea typeface="メイリオ" panose="020B0604030504040204" pitchFamily="50" charset="-128"/>
              </a:rPr>
              <a:t>一般的な情報提供のみを目的としています。</a:t>
            </a:r>
          </a:p>
          <a:p>
            <a:pPr marL="180975" lvl="0" indent="-180975">
              <a:buFont typeface="+mj-lt"/>
              <a:buAutoNum type="arabicPeriod"/>
            </a:pPr>
            <a:r>
              <a:rPr kumimoji="1" lang="ja-JP" altLang="en-US" sz="800" dirty="0">
                <a:solidFill>
                  <a:schemeClr val="tx1"/>
                </a:solidFill>
                <a:latin typeface="メイリオ" panose="020B0604030504040204" pitchFamily="50" charset="-128"/>
                <a:ea typeface="メイリオ" panose="020B0604030504040204" pitchFamily="50" charset="-128"/>
              </a:rPr>
              <a:t>当協会は、本資料で言及されている</a:t>
            </a:r>
            <a:r>
              <a:rPr kumimoji="1" lang="en-US" altLang="ja-JP" sz="800" dirty="0" err="1">
                <a:solidFill>
                  <a:schemeClr val="tx1"/>
                </a:solidFill>
                <a:latin typeface="メイリオ" panose="020B0604030504040204" pitchFamily="50" charset="-128"/>
                <a:ea typeface="メイリオ" panose="020B0604030504040204" pitchFamily="50" charset="-128"/>
              </a:rPr>
              <a:t>CrossKnowledge</a:t>
            </a:r>
            <a:r>
              <a:rPr kumimoji="1" lang="ja-JP" altLang="en-US" sz="800" dirty="0">
                <a:solidFill>
                  <a:schemeClr val="tx1"/>
                </a:solidFill>
                <a:latin typeface="メイリオ" panose="020B0604030504040204" pitchFamily="50" charset="-128"/>
                <a:ea typeface="メイリオ" panose="020B0604030504040204" pitchFamily="50" charset="-128"/>
              </a:rPr>
              <a:t>社の調査結果につき、正確性、完全性、信頼性その他一切の表明・保証をする立場にはありません。</a:t>
            </a:r>
          </a:p>
          <a:p>
            <a:pPr marL="180975" lvl="0" indent="-180975">
              <a:buFont typeface="+mj-lt"/>
              <a:buAutoNum type="arabicPeriod"/>
            </a:pPr>
            <a:r>
              <a:rPr kumimoji="1" lang="ja-JP" altLang="en-US" sz="800" dirty="0">
                <a:solidFill>
                  <a:schemeClr val="tx1"/>
                </a:solidFill>
                <a:latin typeface="メイリオ" panose="020B0604030504040204" pitchFamily="50" charset="-128"/>
                <a:ea typeface="メイリオ" panose="020B0604030504040204" pitchFamily="50" charset="-128"/>
              </a:rPr>
              <a:t>本資料の記載項目及び内容は、当協会の自由裁量により、撤回、変更、追加がなされうるものであり、当協会はこれに拘束されず、一切責任を負いません。</a:t>
            </a:r>
            <a:endParaRPr kumimoji="1" lang="en-US" altLang="ja-JP" sz="800" dirty="0">
              <a:solidFill>
                <a:schemeClr val="tx1"/>
              </a:solidFill>
              <a:latin typeface="メイリオ" panose="020B0604030504040204" pitchFamily="50" charset="-128"/>
              <a:ea typeface="メイリオ" panose="020B0604030504040204" pitchFamily="50" charset="-128"/>
            </a:endParaRPr>
          </a:p>
          <a:p>
            <a:pPr marL="180975" lvl="0" indent="-180975">
              <a:buFont typeface="+mj-lt"/>
              <a:buAutoNum type="arabicPeriod"/>
            </a:pPr>
            <a:r>
              <a:rPr kumimoji="1" lang="ja-JP" altLang="en-US" sz="800" dirty="0">
                <a:solidFill>
                  <a:schemeClr val="tx1"/>
                </a:solidFill>
                <a:latin typeface="メイリオ" panose="020B0604030504040204" pitchFamily="50" charset="-128"/>
                <a:ea typeface="メイリオ" panose="020B0604030504040204" pitchFamily="50" charset="-128"/>
              </a:rPr>
              <a:t>本サイトに含まれるコンテンツは、当協会の事前の同意なしにコピー、送信、表示、配布、ダウンロード、ライセンス、変更、公開、投稿、複製、使用、販売、派生作品の作成に使用、またはその他の商業目的または公共目的で使用、などをすることはできません。 そのような禁止された活動または著作権侵害が発生したという情報を当協会が受け取った場合、法的措置を講ずることもあります。</a:t>
            </a:r>
          </a:p>
        </p:txBody>
      </p:sp>
      <p:pic>
        <p:nvPicPr>
          <p:cNvPr id="5" name="図 4" descr="挿絵 が含まれている画像&#10;&#10;自動的に生成された説明">
            <a:hlinkClick r:id="rId2"/>
            <a:extLst>
              <a:ext uri="{FF2B5EF4-FFF2-40B4-BE49-F238E27FC236}">
                <a16:creationId xmlns:a16="http://schemas.microsoft.com/office/drawing/2014/main" id="{19ECC0E3-0658-413D-B77B-5C27B846DF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2462" y="3075059"/>
            <a:ext cx="532618" cy="532618"/>
          </a:xfrm>
          <a:prstGeom prst="rect">
            <a:avLst/>
          </a:prstGeom>
        </p:spPr>
      </p:pic>
      <p:pic>
        <p:nvPicPr>
          <p:cNvPr id="11" name="図 10" descr="グラフィカル ユーザー インターフェイス が含まれている画像&#10;&#10;自動的に生成された説明">
            <a:extLst>
              <a:ext uri="{FF2B5EF4-FFF2-40B4-BE49-F238E27FC236}">
                <a16:creationId xmlns:a16="http://schemas.microsoft.com/office/drawing/2014/main" id="{81D13104-04E0-4C4C-87E8-4F9373475F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34116" y="1904998"/>
            <a:ext cx="2854710" cy="2872740"/>
          </a:xfrm>
          <a:prstGeom prst="rect">
            <a:avLst/>
          </a:prstGeom>
        </p:spPr>
      </p:pic>
    </p:spTree>
    <p:extLst>
      <p:ext uri="{BB962C8B-B14F-4D97-AF65-F5344CB8AC3E}">
        <p14:creationId xmlns:p14="http://schemas.microsoft.com/office/powerpoint/2010/main" val="3727867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0F2"/>
        </a:solidFill>
        <a:effectLst/>
      </p:bgPr>
    </p:bg>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7C99BB2-A9D7-4B0A-AA02-3D79FBFB6A22}"/>
              </a:ext>
            </a:extLst>
          </p:cNvPr>
          <p:cNvSpPr>
            <a:spLocks noGrp="1"/>
          </p:cNvSpPr>
          <p:nvPr>
            <p:ph type="title"/>
          </p:nvPr>
        </p:nvSpPr>
        <p:spPr/>
        <p:txBody>
          <a:bodyPr/>
          <a:lstStyle/>
          <a:p>
            <a:r>
              <a:rPr kumimoji="1" lang="ja-JP" altLang="en-US" b="1" dirty="0">
                <a:latin typeface="メイリオ" panose="020B0604030504040204" pitchFamily="50" charset="-128"/>
                <a:ea typeface="メイリオ" panose="020B0604030504040204" pitchFamily="50" charset="-128"/>
              </a:rPr>
              <a:t>はじめに</a:t>
            </a:r>
          </a:p>
        </p:txBody>
      </p:sp>
      <p:sp>
        <p:nvSpPr>
          <p:cNvPr id="3" name="コンテンツ プレースホルダー 2">
            <a:extLst>
              <a:ext uri="{FF2B5EF4-FFF2-40B4-BE49-F238E27FC236}">
                <a16:creationId xmlns:a16="http://schemas.microsoft.com/office/drawing/2014/main" id="{F24C93F3-1F5F-41A1-96DA-503FF7DF76F4}"/>
              </a:ext>
            </a:extLst>
          </p:cNvPr>
          <p:cNvSpPr>
            <a:spLocks noGrp="1"/>
          </p:cNvSpPr>
          <p:nvPr>
            <p:ph idx="1"/>
          </p:nvPr>
        </p:nvSpPr>
        <p:spPr>
          <a:xfrm>
            <a:off x="593942" y="1578279"/>
            <a:ext cx="5432208" cy="5216221"/>
          </a:xfrm>
        </p:spPr>
        <p:txBody>
          <a:bodyPr>
            <a:normAutofit/>
          </a:bodyPr>
          <a:lstStyle/>
          <a:p>
            <a:pPr marL="0" indent="0">
              <a:buNone/>
            </a:pPr>
            <a:r>
              <a:rPr lang="ja-JP" altLang="en-US" sz="1100" dirty="0">
                <a:latin typeface="メイリオ" panose="020B0604030504040204" pitchFamily="50" charset="-128"/>
                <a:ea typeface="メイリオ" panose="020B0604030504040204" pitchFamily="50" charset="-128"/>
              </a:rPr>
              <a:t>人材開発において</a:t>
            </a:r>
            <a:r>
              <a:rPr kumimoji="1" lang="ja-JP" altLang="en-US" sz="1100" dirty="0">
                <a:latin typeface="メイリオ" panose="020B0604030504040204" pitchFamily="50" charset="-128"/>
                <a:ea typeface="メイリオ" panose="020B0604030504040204" pitchFamily="50" charset="-128"/>
              </a:rPr>
              <a:t>強固なキャパシティビルディングを行うとともに、スキルアップやリスキリング戦略の効果を</a:t>
            </a:r>
            <a:r>
              <a:rPr lang="ja-JP" altLang="en-US" sz="1100" dirty="0">
                <a:latin typeface="メイリオ" panose="020B0604030504040204" pitchFamily="50" charset="-128"/>
                <a:ea typeface="メイリオ" panose="020B0604030504040204" pitchFamily="50" charset="-128"/>
              </a:rPr>
              <a:t>明示すること</a:t>
            </a:r>
            <a:r>
              <a:rPr kumimoji="1" lang="ja-JP" altLang="en-US" sz="1100" dirty="0">
                <a:latin typeface="メイリオ" panose="020B0604030504040204" pitchFamily="50" charset="-128"/>
                <a:ea typeface="メイリオ" panose="020B0604030504040204" pitchFamily="50" charset="-128"/>
              </a:rPr>
              <a:t>は、引き続き</a:t>
            </a:r>
            <a:r>
              <a:rPr kumimoji="1" lang="en-US" altLang="ja-JP" sz="1100" dirty="0">
                <a:latin typeface="メイリオ" panose="020B0604030504040204" pitchFamily="50" charset="-128"/>
                <a:ea typeface="メイリオ" panose="020B0604030504040204" pitchFamily="50" charset="-128"/>
              </a:rPr>
              <a:t>L&amp;D</a:t>
            </a:r>
            <a:r>
              <a:rPr kumimoji="1" lang="ja-JP" altLang="en-US" sz="1100" dirty="0">
                <a:latin typeface="メイリオ" panose="020B0604030504040204" pitchFamily="50" charset="-128"/>
                <a:ea typeface="メイリオ" panose="020B0604030504040204" pitchFamily="50" charset="-128"/>
              </a:rPr>
              <a:t>の最優先課題となっています。</a:t>
            </a:r>
            <a:endParaRPr kumimoji="1" lang="en-US" altLang="ja-JP" sz="1100" dirty="0">
              <a:latin typeface="メイリオ" panose="020B0604030504040204" pitchFamily="50" charset="-128"/>
              <a:ea typeface="メイリオ" panose="020B0604030504040204" pitchFamily="50" charset="-128"/>
            </a:endParaRPr>
          </a:p>
          <a:p>
            <a:pPr marL="0" indent="0">
              <a:buNone/>
            </a:pPr>
            <a:r>
              <a:rPr kumimoji="1" lang="ja-JP" altLang="en-US" sz="1100" dirty="0">
                <a:latin typeface="メイリオ" panose="020B0604030504040204" pitchFamily="50" charset="-128"/>
                <a:ea typeface="メイリオ" panose="020B0604030504040204" pitchFamily="50" charset="-128"/>
              </a:rPr>
              <a:t>ビジネスの成長とイノベーションにおいて適切なスキルを持つことがますます重要になっている今、企業は従業員のスキル習得の規模を拡大し、習得までの時間を短縮する方法を見出す必要があります。そのためには新入社員の能力開発、学習環境の整備、そして学習をよりスマートに組織化することへの積極的な投資が重要です。デジタルラーニングは、そうした課題に取り組む上で不可欠な要素であるため、自社のデジタルラーニングの成熟度を継続的に評価し、経営目標に合わせて適宜調整を加えて行く必要があります。</a:t>
            </a:r>
          </a:p>
          <a:p>
            <a:pPr marL="0" indent="0">
              <a:buNone/>
            </a:pPr>
            <a:r>
              <a:rPr lang="ja-JP" altLang="en-US" sz="1100" dirty="0">
                <a:latin typeface="メイリオ" panose="020B0604030504040204" pitchFamily="50" charset="-128"/>
                <a:ea typeface="メイリオ" panose="020B0604030504040204" pitchFamily="50" charset="-128"/>
              </a:rPr>
              <a:t>今日の職場において新た</a:t>
            </a:r>
            <a:r>
              <a:rPr kumimoji="1" lang="ja-JP" altLang="en-US" sz="1100" dirty="0">
                <a:latin typeface="メイリオ" panose="020B0604030504040204" pitchFamily="50" charset="-128"/>
                <a:ea typeface="メイリオ" panose="020B0604030504040204" pitchFamily="50" charset="-128"/>
              </a:rPr>
              <a:t>なテクノロジーは、人々が学び成長する手段に変革をもたらしています。それと同時に、学習成熟度モデルもまた、デジタルラーニングがいかにして従業員のパフォーマンスやビジネス成果を高め得るかを反映し予測する点で進化を続けています。そのため、デジタルラーニングの成熟度を把握することは、</a:t>
            </a:r>
            <a:r>
              <a:rPr kumimoji="1" lang="en-US" altLang="ja-JP" sz="1100" dirty="0">
                <a:latin typeface="メイリオ" panose="020B0604030504040204" pitchFamily="50" charset="-128"/>
                <a:ea typeface="メイリオ" panose="020B0604030504040204" pitchFamily="50" charset="-128"/>
              </a:rPr>
              <a:t>L&amp;D</a:t>
            </a:r>
            <a:r>
              <a:rPr kumimoji="1" lang="ja-JP" altLang="en-US" sz="1100" dirty="0">
                <a:latin typeface="メイリオ" panose="020B0604030504040204" pitchFamily="50" charset="-128"/>
                <a:ea typeface="メイリオ" panose="020B0604030504040204" pitchFamily="50" charset="-128"/>
              </a:rPr>
              <a:t>戦略や投資の効果を高めるための重要なアクションとなります。しかし実際に効果的な改革に着手する前に、企業はまず現在の自社の学習成熟度に関してあらゆるデータを収集し、自社の強みや弱みを特定することから始めなければなりません。</a:t>
            </a:r>
            <a:endParaRPr kumimoji="1" lang="en-US" altLang="ja-JP" sz="1100" dirty="0">
              <a:latin typeface="メイリオ" panose="020B0604030504040204" pitchFamily="50" charset="-128"/>
              <a:ea typeface="メイリオ" panose="020B0604030504040204" pitchFamily="50" charset="-128"/>
            </a:endParaRPr>
          </a:p>
          <a:p>
            <a:pPr marL="0" indent="0">
              <a:buNone/>
            </a:pPr>
            <a:r>
              <a:rPr kumimoji="1" lang="ja-JP" altLang="en-US" sz="1100" dirty="0">
                <a:latin typeface="メイリオ" panose="020B0604030504040204" pitchFamily="50" charset="-128"/>
                <a:ea typeface="メイリオ" panose="020B0604030504040204" pitchFamily="50" charset="-128"/>
              </a:rPr>
              <a:t>デジタルラーニング成熟度について多くの企業の現状を理解し数値化するため、世界的なデジタル学習ソリューションプロバイダーである</a:t>
            </a:r>
            <a:r>
              <a:rPr kumimoji="1" lang="en-US" altLang="ja-JP" sz="1100" dirty="0" err="1">
                <a:latin typeface="メイリオ" panose="020B0604030504040204" pitchFamily="50" charset="-128"/>
                <a:ea typeface="メイリオ" panose="020B0604030504040204" pitchFamily="50" charset="-128"/>
              </a:rPr>
              <a:t>CrossKnowledge</a:t>
            </a:r>
            <a:r>
              <a:rPr kumimoji="1" lang="ja-JP" altLang="en-US" sz="1100" dirty="0">
                <a:latin typeface="メイリオ" panose="020B0604030504040204" pitchFamily="50" charset="-128"/>
                <a:ea typeface="メイリオ" panose="020B0604030504040204" pitchFamily="50" charset="-128"/>
              </a:rPr>
              <a:t>は、既存のモデルや調査、クライアントの実体験をもとに、</a:t>
            </a:r>
            <a:r>
              <a:rPr kumimoji="1" lang="en-US" altLang="ja-JP" sz="1100" dirty="0">
                <a:latin typeface="メイリオ" panose="020B0604030504040204" pitchFamily="50" charset="-128"/>
                <a:ea typeface="メイリオ" panose="020B0604030504040204" pitchFamily="50" charset="-128"/>
              </a:rPr>
              <a:t>L&amp;D</a:t>
            </a:r>
            <a:r>
              <a:rPr kumimoji="1" lang="ja-JP" altLang="en-US" sz="1100" dirty="0">
                <a:latin typeface="メイリオ" panose="020B0604030504040204" pitchFamily="50" charset="-128"/>
                <a:ea typeface="メイリオ" panose="020B0604030504040204" pitchFamily="50" charset="-128"/>
              </a:rPr>
              <a:t>が従業員のスキル構築の評価・改善に役立つ包括的なフレームワークを開発しました。</a:t>
            </a:r>
            <a:endParaRPr kumimoji="1" lang="en-US" altLang="ja-JP" sz="1100" dirty="0">
              <a:latin typeface="メイリオ" panose="020B0604030504040204" pitchFamily="50" charset="-128"/>
              <a:ea typeface="メイリオ" panose="020B0604030504040204" pitchFamily="50" charset="-128"/>
            </a:endParaRPr>
          </a:p>
          <a:p>
            <a:pPr marL="0" indent="0">
              <a:buNone/>
            </a:pPr>
            <a:r>
              <a:rPr kumimoji="1" lang="ja-JP" altLang="en-US" sz="1100" dirty="0">
                <a:latin typeface="メイリオ" panose="020B0604030504040204" pitchFamily="50" charset="-128"/>
                <a:ea typeface="メイリオ" panose="020B0604030504040204" pitchFamily="50" charset="-128"/>
              </a:rPr>
              <a:t>このフレームワークは、</a:t>
            </a:r>
            <a:r>
              <a:rPr lang="ja-JP" altLang="en-US" sz="1100" dirty="0">
                <a:latin typeface="メイリオ" panose="020B0604030504040204" pitchFamily="50" charset="-128"/>
                <a:ea typeface="メイリオ" panose="020B0604030504040204" pitchFamily="50" charset="-128"/>
              </a:rPr>
              <a:t>効果的な</a:t>
            </a:r>
            <a:r>
              <a:rPr kumimoji="1" lang="ja-JP" altLang="en-US" sz="1100" dirty="0">
                <a:latin typeface="メイリオ" panose="020B0604030504040204" pitchFamily="50" charset="-128"/>
                <a:ea typeface="メイリオ" panose="020B0604030504040204" pitchFamily="50" charset="-128"/>
              </a:rPr>
              <a:t>デジタルラーニングに不可欠な</a:t>
            </a:r>
            <a:r>
              <a:rPr kumimoji="1" lang="en-US" altLang="ja-JP" sz="1100" dirty="0">
                <a:latin typeface="メイリオ" panose="020B0604030504040204" pitchFamily="50" charset="-128"/>
                <a:ea typeface="メイリオ" panose="020B0604030504040204" pitchFamily="50" charset="-128"/>
              </a:rPr>
              <a:t>6</a:t>
            </a:r>
            <a:r>
              <a:rPr kumimoji="1" lang="ja-JP" altLang="en-US" sz="1100" dirty="0">
                <a:latin typeface="メイリオ" panose="020B0604030504040204" pitchFamily="50" charset="-128"/>
                <a:ea typeface="メイリオ" panose="020B0604030504040204" pitchFamily="50" charset="-128"/>
              </a:rPr>
              <a:t>つのファクターを中心に構成されています。</a:t>
            </a:r>
            <a:endParaRPr kumimoji="1" lang="en-US" altLang="ja-JP" sz="1100" dirty="0">
              <a:latin typeface="メイリオ" panose="020B0604030504040204" pitchFamily="50" charset="-128"/>
              <a:ea typeface="メイリオ" panose="020B0604030504040204" pitchFamily="50" charset="-128"/>
            </a:endParaRPr>
          </a:p>
          <a:p>
            <a:pPr marL="0" indent="0">
              <a:buNone/>
            </a:pPr>
            <a:r>
              <a:rPr lang="ja-JP" altLang="en-US" sz="1100" dirty="0">
                <a:latin typeface="メイリオ" panose="020B0604030504040204" pitchFamily="50" charset="-128"/>
                <a:ea typeface="メイリオ" panose="020B0604030504040204" pitchFamily="50" charset="-128"/>
              </a:rPr>
              <a:t>この度、一般社団法人</a:t>
            </a:r>
            <a:r>
              <a:rPr lang="en-US" altLang="ja-JP" sz="1100" dirty="0">
                <a:latin typeface="メイリオ" panose="020B0604030504040204" pitchFamily="50" charset="-128"/>
                <a:ea typeface="メイリオ" panose="020B0604030504040204" pitchFamily="50" charset="-128"/>
              </a:rPr>
              <a:t>L&amp;D</a:t>
            </a:r>
            <a:r>
              <a:rPr lang="ja-JP" altLang="en-US" sz="1100" dirty="0">
                <a:latin typeface="メイリオ" panose="020B0604030504040204" pitchFamily="50" charset="-128"/>
                <a:ea typeface="メイリオ" panose="020B0604030504040204" pitchFamily="50" charset="-128"/>
              </a:rPr>
              <a:t>協会は組織の人材開発に携わる日本の皆様にグローバルトレンドを発信するべく、</a:t>
            </a:r>
            <a:r>
              <a:rPr lang="en-US" altLang="ja-JP" sz="1100" dirty="0" err="1">
                <a:latin typeface="メイリオ" panose="020B0604030504040204" pitchFamily="50" charset="-128"/>
                <a:ea typeface="メイリオ" panose="020B0604030504040204" pitchFamily="50" charset="-128"/>
              </a:rPr>
              <a:t>CrossKnowledge</a:t>
            </a:r>
            <a:r>
              <a:rPr lang="ja-JP" altLang="en-US" sz="1100" dirty="0">
                <a:latin typeface="メイリオ" panose="020B0604030504040204" pitchFamily="50" charset="-128"/>
                <a:ea typeface="メイリオ" panose="020B0604030504040204" pitchFamily="50" charset="-128"/>
              </a:rPr>
              <a:t>の許諾の下、本レポートを発行する運びとなりました。本レポートが皆様の今後のデジタルラーニング戦略の一助となることを願っております。</a:t>
            </a:r>
          </a:p>
        </p:txBody>
      </p:sp>
      <p:pic>
        <p:nvPicPr>
          <p:cNvPr id="4" name="図 3">
            <a:extLst>
              <a:ext uri="{FF2B5EF4-FFF2-40B4-BE49-F238E27FC236}">
                <a16:creationId xmlns:a16="http://schemas.microsoft.com/office/drawing/2014/main" id="{EBF90055-0AB0-41D2-BF4A-8F68818C99EB}"/>
              </a:ext>
            </a:extLst>
          </p:cNvPr>
          <p:cNvPicPr>
            <a:picLocks noChangeAspect="1"/>
          </p:cNvPicPr>
          <p:nvPr/>
        </p:nvPicPr>
        <p:blipFill>
          <a:blip r:embed="rId2"/>
          <a:stretch>
            <a:fillRect/>
          </a:stretch>
        </p:blipFill>
        <p:spPr>
          <a:xfrm>
            <a:off x="9663309" y="6061799"/>
            <a:ext cx="2266684" cy="596893"/>
          </a:xfrm>
          <a:prstGeom prst="rect">
            <a:avLst/>
          </a:prstGeom>
        </p:spPr>
      </p:pic>
      <p:pic>
        <p:nvPicPr>
          <p:cNvPr id="5" name="図 4" descr="グラフィカル ユーザー インターフェイス が含まれている画像&#10;&#10;自動的に生成された説明">
            <a:extLst>
              <a:ext uri="{FF2B5EF4-FFF2-40B4-BE49-F238E27FC236}">
                <a16:creationId xmlns:a16="http://schemas.microsoft.com/office/drawing/2014/main" id="{E972518E-E01C-4925-ACD3-F7250DC23D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51670" y="6070028"/>
            <a:ext cx="584969" cy="588664"/>
          </a:xfrm>
          <a:prstGeom prst="rect">
            <a:avLst/>
          </a:prstGeom>
        </p:spPr>
      </p:pic>
      <p:cxnSp>
        <p:nvCxnSpPr>
          <p:cNvPr id="7" name="直線コネクタ 6">
            <a:extLst>
              <a:ext uri="{FF2B5EF4-FFF2-40B4-BE49-F238E27FC236}">
                <a16:creationId xmlns:a16="http://schemas.microsoft.com/office/drawing/2014/main" id="{CE60A5FD-63D3-46C0-9567-2AECC0F8993A}"/>
              </a:ext>
            </a:extLst>
          </p:cNvPr>
          <p:cNvCxnSpPr>
            <a:cxnSpLocks/>
          </p:cNvCxnSpPr>
          <p:nvPr/>
        </p:nvCxnSpPr>
        <p:spPr>
          <a:xfrm>
            <a:off x="9594937" y="6061799"/>
            <a:ext cx="0" cy="5831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8095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コンテンツ プレースホルダー 2">
            <a:extLst>
              <a:ext uri="{FF2B5EF4-FFF2-40B4-BE49-F238E27FC236}">
                <a16:creationId xmlns:a16="http://schemas.microsoft.com/office/drawing/2014/main" id="{6E13F871-F78C-4DF2-B500-35B24FCDE681}"/>
              </a:ext>
            </a:extLst>
          </p:cNvPr>
          <p:cNvSpPr>
            <a:spLocks noGrp="1"/>
          </p:cNvSpPr>
          <p:nvPr>
            <p:ph idx="1"/>
          </p:nvPr>
        </p:nvSpPr>
        <p:spPr>
          <a:xfrm>
            <a:off x="730152" y="1044066"/>
            <a:ext cx="3577683" cy="1199055"/>
          </a:xfrm>
        </p:spPr>
        <p:txBody>
          <a:bodyPr>
            <a:normAutofit/>
          </a:bodyPr>
          <a:lstStyle/>
          <a:p>
            <a:pPr marL="0" indent="0">
              <a:buNone/>
            </a:pPr>
            <a:r>
              <a:rPr kumimoji="1" lang="ja-JP" altLang="en-US" sz="1050" dirty="0">
                <a:latin typeface="メイリオ" panose="020B0604030504040204" pitchFamily="50" charset="-128"/>
                <a:ea typeface="メイリオ" panose="020B0604030504040204" pitchFamily="50" charset="-128"/>
              </a:rPr>
              <a:t>この項目では、ラインマネジャーの学習プロセスや企業における学習環境への関わり度合いについて分析しています。これは、ラインマネージャーがどれだけ効果的に従業員のパフォーマンス開発と学習を積極的に支援・促進しているかを示すものです。それと同時に、スキル構築、キャリア開発、および知識の共有に対して積極的な態度を示しているか</a:t>
            </a:r>
            <a:r>
              <a:rPr lang="ja-JP" altLang="en-US" sz="1050" dirty="0">
                <a:latin typeface="メイリオ" panose="020B0604030504040204" pitchFamily="50" charset="-128"/>
                <a:ea typeface="メイリオ" panose="020B0604030504040204" pitchFamily="50" charset="-128"/>
              </a:rPr>
              <a:t>も</a:t>
            </a:r>
            <a:r>
              <a:rPr kumimoji="1" lang="ja-JP" altLang="en-US" sz="1050" dirty="0">
                <a:latin typeface="メイリオ" panose="020B0604030504040204" pitchFamily="50" charset="-128"/>
                <a:ea typeface="メイリオ" panose="020B0604030504040204" pitchFamily="50" charset="-128"/>
              </a:rPr>
              <a:t>分析しています。</a:t>
            </a:r>
            <a:endParaRPr kumimoji="1" lang="en-US" altLang="ja-JP" sz="1050" dirty="0">
              <a:latin typeface="メイリオ" panose="020B0604030504040204" pitchFamily="50" charset="-128"/>
              <a:ea typeface="メイリオ" panose="020B0604030504040204" pitchFamily="50" charset="-128"/>
            </a:endParaRPr>
          </a:p>
        </p:txBody>
      </p:sp>
      <p:grpSp>
        <p:nvGrpSpPr>
          <p:cNvPr id="11" name="docshapegroup212">
            <a:extLst>
              <a:ext uri="{FF2B5EF4-FFF2-40B4-BE49-F238E27FC236}">
                <a16:creationId xmlns:a16="http://schemas.microsoft.com/office/drawing/2014/main" id="{8206CC29-FD90-464D-A82F-90393CD4FCD4}"/>
              </a:ext>
            </a:extLst>
          </p:cNvPr>
          <p:cNvGrpSpPr>
            <a:grpSpLocks/>
          </p:cNvGrpSpPr>
          <p:nvPr/>
        </p:nvGrpSpPr>
        <p:grpSpPr bwMode="auto">
          <a:xfrm>
            <a:off x="730953" y="362081"/>
            <a:ext cx="540000" cy="540000"/>
            <a:chOff x="883" y="-105"/>
            <a:chExt cx="674" cy="674"/>
          </a:xfrm>
        </p:grpSpPr>
        <p:sp>
          <p:nvSpPr>
            <p:cNvPr id="12" name="docshape213">
              <a:extLst>
                <a:ext uri="{FF2B5EF4-FFF2-40B4-BE49-F238E27FC236}">
                  <a16:creationId xmlns:a16="http://schemas.microsoft.com/office/drawing/2014/main" id="{8C8AA875-74CE-4770-9B00-170B94C71EE7}"/>
                </a:ext>
              </a:extLst>
            </p:cNvPr>
            <p:cNvSpPr>
              <a:spLocks noChangeArrowheads="1"/>
            </p:cNvSpPr>
            <p:nvPr/>
          </p:nvSpPr>
          <p:spPr bwMode="auto">
            <a:xfrm>
              <a:off x="882" y="-105"/>
              <a:ext cx="674" cy="674"/>
            </a:xfrm>
            <a:prstGeom prst="rect">
              <a:avLst/>
            </a:prstGeom>
            <a:solidFill>
              <a:srgbClr val="F1B9A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sp>
          <p:nvSpPr>
            <p:cNvPr id="13" name="docshape214">
              <a:extLst>
                <a:ext uri="{FF2B5EF4-FFF2-40B4-BE49-F238E27FC236}">
                  <a16:creationId xmlns:a16="http://schemas.microsoft.com/office/drawing/2014/main" id="{D7212D87-D798-4DDD-B945-FD923011FB07}"/>
                </a:ext>
              </a:extLst>
            </p:cNvPr>
            <p:cNvSpPr>
              <a:spLocks/>
            </p:cNvSpPr>
            <p:nvPr/>
          </p:nvSpPr>
          <p:spPr bwMode="auto">
            <a:xfrm>
              <a:off x="999" y="68"/>
              <a:ext cx="440" cy="328"/>
            </a:xfrm>
            <a:custGeom>
              <a:avLst/>
              <a:gdLst>
                <a:gd name="T0" fmla="+- 0 1168 1000"/>
                <a:gd name="T1" fmla="*/ T0 w 440"/>
                <a:gd name="T2" fmla="+- 0 207 68"/>
                <a:gd name="T3" fmla="*/ 207 h 328"/>
                <a:gd name="T4" fmla="+- 0 1219 1000"/>
                <a:gd name="T5" fmla="*/ T4 w 440"/>
                <a:gd name="T6" fmla="+- 0 228 68"/>
                <a:gd name="T7" fmla="*/ 228 h 328"/>
                <a:gd name="T8" fmla="+- 0 1189 1000"/>
                <a:gd name="T9" fmla="*/ T8 w 440"/>
                <a:gd name="T10" fmla="+- 0 155 68"/>
                <a:gd name="T11" fmla="*/ 155 h 328"/>
                <a:gd name="T12" fmla="+- 0 1254 1000"/>
                <a:gd name="T13" fmla="*/ T12 w 440"/>
                <a:gd name="T14" fmla="+- 0 143 68"/>
                <a:gd name="T15" fmla="*/ 143 h 328"/>
                <a:gd name="T16" fmla="+- 0 1258 1000"/>
                <a:gd name="T17" fmla="*/ T16 w 440"/>
                <a:gd name="T18" fmla="+- 0 202 68"/>
                <a:gd name="T19" fmla="*/ 202 h 328"/>
                <a:gd name="T20" fmla="+- 0 1270 1000"/>
                <a:gd name="T21" fmla="*/ T20 w 440"/>
                <a:gd name="T22" fmla="+- 0 207 68"/>
                <a:gd name="T23" fmla="*/ 207 h 328"/>
                <a:gd name="T24" fmla="+- 0 1063 1000"/>
                <a:gd name="T25" fmla="*/ T24 w 440"/>
                <a:gd name="T26" fmla="+- 0 73 68"/>
                <a:gd name="T27" fmla="*/ 73 h 328"/>
                <a:gd name="T28" fmla="+- 0 1046 1000"/>
                <a:gd name="T29" fmla="*/ T28 w 440"/>
                <a:gd name="T30" fmla="+- 0 164 68"/>
                <a:gd name="T31" fmla="*/ 164 h 328"/>
                <a:gd name="T32" fmla="+- 0 1068 1000"/>
                <a:gd name="T33" fmla="*/ T32 w 440"/>
                <a:gd name="T34" fmla="+- 0 164 68"/>
                <a:gd name="T35" fmla="*/ 164 h 328"/>
                <a:gd name="T36" fmla="+- 0 1068 1000"/>
                <a:gd name="T37" fmla="*/ T36 w 440"/>
                <a:gd name="T38" fmla="+- 0 85 68"/>
                <a:gd name="T39" fmla="*/ 85 h 328"/>
                <a:gd name="T40" fmla="+- 0 1085 1000"/>
                <a:gd name="T41" fmla="*/ T40 w 440"/>
                <a:gd name="T42" fmla="+- 0 81 68"/>
                <a:gd name="T43" fmla="*/ 81 h 328"/>
                <a:gd name="T44" fmla="+- 0 1115 1000"/>
                <a:gd name="T45" fmla="*/ T44 w 440"/>
                <a:gd name="T46" fmla="+- 0 154 68"/>
                <a:gd name="T47" fmla="*/ 154 h 328"/>
                <a:gd name="T48" fmla="+- 0 1136 1000"/>
                <a:gd name="T49" fmla="*/ T48 w 440"/>
                <a:gd name="T50" fmla="+- 0 146 68"/>
                <a:gd name="T51" fmla="*/ 146 h 328"/>
                <a:gd name="T52" fmla="+- 0 1216 1000"/>
                <a:gd name="T53" fmla="*/ T52 w 440"/>
                <a:gd name="T54" fmla="+- 0 258 68"/>
                <a:gd name="T55" fmla="*/ 258 h 328"/>
                <a:gd name="T56" fmla="+- 0 1184 1000"/>
                <a:gd name="T57" fmla="*/ T56 w 440"/>
                <a:gd name="T58" fmla="+- 0 269 68"/>
                <a:gd name="T59" fmla="*/ 269 h 328"/>
                <a:gd name="T60" fmla="+- 0 1148 1000"/>
                <a:gd name="T61" fmla="*/ T60 w 440"/>
                <a:gd name="T62" fmla="+- 0 317 68"/>
                <a:gd name="T63" fmla="*/ 317 h 328"/>
                <a:gd name="T64" fmla="+- 0 1134 1000"/>
                <a:gd name="T65" fmla="*/ T64 w 440"/>
                <a:gd name="T66" fmla="+- 0 378 68"/>
                <a:gd name="T67" fmla="*/ 378 h 328"/>
                <a:gd name="T68" fmla="+- 0 1147 1000"/>
                <a:gd name="T69" fmla="*/ T68 w 440"/>
                <a:gd name="T70" fmla="+- 0 375 68"/>
                <a:gd name="T71" fmla="*/ 375 h 328"/>
                <a:gd name="T72" fmla="+- 0 1187 1000"/>
                <a:gd name="T73" fmla="*/ T72 w 440"/>
                <a:gd name="T74" fmla="+- 0 284 68"/>
                <a:gd name="T75" fmla="*/ 284 h 328"/>
                <a:gd name="T76" fmla="+- 0 1257 1000"/>
                <a:gd name="T77" fmla="*/ T76 w 440"/>
                <a:gd name="T78" fmla="+- 0 271 68"/>
                <a:gd name="T79" fmla="*/ 271 h 328"/>
                <a:gd name="T80" fmla="+- 0 1227 1000"/>
                <a:gd name="T81" fmla="*/ T80 w 440"/>
                <a:gd name="T82" fmla="+- 0 258 68"/>
                <a:gd name="T83" fmla="*/ 258 h 328"/>
                <a:gd name="T84" fmla="+- 0 1247 1000"/>
                <a:gd name="T85" fmla="*/ T84 w 440"/>
                <a:gd name="T86" fmla="+- 0 280 68"/>
                <a:gd name="T87" fmla="*/ 280 h 328"/>
                <a:gd name="T88" fmla="+- 0 1288 1000"/>
                <a:gd name="T89" fmla="*/ T88 w 440"/>
                <a:gd name="T90" fmla="+- 0 350 68"/>
                <a:gd name="T91" fmla="*/ 350 h 328"/>
                <a:gd name="T92" fmla="+- 0 1304 1000"/>
                <a:gd name="T93" fmla="*/ T92 w 440"/>
                <a:gd name="T94" fmla="+- 0 368 68"/>
                <a:gd name="T95" fmla="*/ 368 h 328"/>
                <a:gd name="T96" fmla="+- 0 1287 1000"/>
                <a:gd name="T97" fmla="*/ T96 w 440"/>
                <a:gd name="T98" fmla="+- 0 307 68"/>
                <a:gd name="T99" fmla="*/ 307 h 328"/>
                <a:gd name="T100" fmla="+- 0 1089 1000"/>
                <a:gd name="T101" fmla="*/ T100 w 440"/>
                <a:gd name="T102" fmla="+- 0 193 68"/>
                <a:gd name="T103" fmla="*/ 193 h 328"/>
                <a:gd name="T104" fmla="+- 0 1056 1000"/>
                <a:gd name="T105" fmla="*/ T104 w 440"/>
                <a:gd name="T106" fmla="+- 0 200 68"/>
                <a:gd name="T107" fmla="*/ 200 h 328"/>
                <a:gd name="T108" fmla="+- 0 1018 1000"/>
                <a:gd name="T109" fmla="*/ T108 w 440"/>
                <a:gd name="T110" fmla="+- 0 243 68"/>
                <a:gd name="T111" fmla="*/ 243 h 328"/>
                <a:gd name="T112" fmla="+- 0 1001 1000"/>
                <a:gd name="T113" fmla="*/ T112 w 440"/>
                <a:gd name="T114" fmla="+- 0 303 68"/>
                <a:gd name="T115" fmla="*/ 303 h 328"/>
                <a:gd name="T116" fmla="+- 0 1110 1000"/>
                <a:gd name="T117" fmla="*/ T116 w 440"/>
                <a:gd name="T118" fmla="+- 0 326 68"/>
                <a:gd name="T119" fmla="*/ 326 h 328"/>
                <a:gd name="T120" fmla="+- 0 1019 1000"/>
                <a:gd name="T121" fmla="*/ T120 w 440"/>
                <a:gd name="T122" fmla="+- 0 273 68"/>
                <a:gd name="T123" fmla="*/ 273 h 328"/>
                <a:gd name="T124" fmla="+- 0 1063 1000"/>
                <a:gd name="T125" fmla="*/ T124 w 440"/>
                <a:gd name="T126" fmla="+- 0 212 68"/>
                <a:gd name="T127" fmla="*/ 212 h 328"/>
                <a:gd name="T128" fmla="+- 0 1114 1000"/>
                <a:gd name="T129" fmla="*/ T128 w 440"/>
                <a:gd name="T130" fmla="+- 0 200 68"/>
                <a:gd name="T131" fmla="*/ 200 h 328"/>
                <a:gd name="T132" fmla="+- 0 1359 1000"/>
                <a:gd name="T133" fmla="*/ T132 w 440"/>
                <a:gd name="T134" fmla="+- 0 207 68"/>
                <a:gd name="T135" fmla="*/ 207 h 328"/>
                <a:gd name="T136" fmla="+- 0 1395 1000"/>
                <a:gd name="T137" fmla="*/ T136 w 440"/>
                <a:gd name="T138" fmla="+- 0 227 68"/>
                <a:gd name="T139" fmla="*/ 227 h 328"/>
                <a:gd name="T140" fmla="+- 0 1328 1000"/>
                <a:gd name="T141" fmla="*/ T140 w 440"/>
                <a:gd name="T142" fmla="+- 0 320 68"/>
                <a:gd name="T143" fmla="*/ 320 h 328"/>
                <a:gd name="T144" fmla="+- 0 1439 1000"/>
                <a:gd name="T145" fmla="*/ T144 w 440"/>
                <a:gd name="T146" fmla="+- 0 330 68"/>
                <a:gd name="T147" fmla="*/ 330 h 328"/>
                <a:gd name="T148" fmla="+- 0 1432 1000"/>
                <a:gd name="T149" fmla="*/ T148 w 440"/>
                <a:gd name="T150" fmla="+- 0 272 68"/>
                <a:gd name="T151" fmla="*/ 272 h 328"/>
                <a:gd name="T152" fmla="+- 0 1402 1000"/>
                <a:gd name="T153" fmla="*/ T152 w 440"/>
                <a:gd name="T154" fmla="+- 0 216 68"/>
                <a:gd name="T155" fmla="*/ 216 h 328"/>
                <a:gd name="T156" fmla="+- 0 1108 1000"/>
                <a:gd name="T157" fmla="*/ T156 w 440"/>
                <a:gd name="T158" fmla="+- 0 212 68"/>
                <a:gd name="T159" fmla="*/ 212 h 328"/>
                <a:gd name="T160" fmla="+- 0 1144 1000"/>
                <a:gd name="T161" fmla="*/ T160 w 440"/>
                <a:gd name="T162" fmla="+- 0 254 68"/>
                <a:gd name="T163" fmla="*/ 254 h 328"/>
                <a:gd name="T164" fmla="+- 0 1154 1000"/>
                <a:gd name="T165" fmla="*/ T164 w 440"/>
                <a:gd name="T166" fmla="+- 0 245 68"/>
                <a:gd name="T167" fmla="*/ 245 h 328"/>
                <a:gd name="T168" fmla="+- 0 1123 1000"/>
                <a:gd name="T169" fmla="*/ T168 w 440"/>
                <a:gd name="T170" fmla="+- 0 207 68"/>
                <a:gd name="T171" fmla="*/ 207 h 328"/>
                <a:gd name="T172" fmla="+- 0 1324 1000"/>
                <a:gd name="T173" fmla="*/ T172 w 440"/>
                <a:gd name="T174" fmla="+- 0 200 68"/>
                <a:gd name="T175" fmla="*/ 200 h 328"/>
                <a:gd name="T176" fmla="+- 0 1286 1000"/>
                <a:gd name="T177" fmla="*/ T176 w 440"/>
                <a:gd name="T178" fmla="+- 0 243 68"/>
                <a:gd name="T179" fmla="*/ 243 h 328"/>
                <a:gd name="T180" fmla="+- 0 1293 1000"/>
                <a:gd name="T181" fmla="*/ T180 w 440"/>
                <a:gd name="T182" fmla="+- 0 257 68"/>
                <a:gd name="T183" fmla="*/ 257 h 328"/>
                <a:gd name="T184" fmla="+- 0 1325 1000"/>
                <a:gd name="T185" fmla="*/ T184 w 440"/>
                <a:gd name="T186" fmla="+- 0 215 68"/>
                <a:gd name="T187" fmla="*/ 215 h 328"/>
                <a:gd name="T188" fmla="+- 0 1382 1000"/>
                <a:gd name="T189" fmla="*/ T188 w 440"/>
                <a:gd name="T190" fmla="+- 0 200 68"/>
                <a:gd name="T191" fmla="*/ 200 h 328"/>
                <a:gd name="T192" fmla="+- 0 1354 1000"/>
                <a:gd name="T193" fmla="*/ T192 w 440"/>
                <a:gd name="T194" fmla="+- 0 68 68"/>
                <a:gd name="T195" fmla="*/ 68 h 328"/>
                <a:gd name="T196" fmla="+- 0 1303 1000"/>
                <a:gd name="T197" fmla="*/ T196 w 440"/>
                <a:gd name="T198" fmla="+- 0 146 68"/>
                <a:gd name="T199" fmla="*/ 146 h 328"/>
                <a:gd name="T200" fmla="+- 0 1354 1000"/>
                <a:gd name="T201" fmla="*/ T200 w 440"/>
                <a:gd name="T202" fmla="+- 0 167 68"/>
                <a:gd name="T203" fmla="*/ 167 h 328"/>
                <a:gd name="T204" fmla="+- 0 1324 1000"/>
                <a:gd name="T205" fmla="*/ T204 w 440"/>
                <a:gd name="T206" fmla="+- 0 94 68"/>
                <a:gd name="T207" fmla="*/ 94 h 328"/>
                <a:gd name="T208" fmla="+- 0 1388 1000"/>
                <a:gd name="T209" fmla="*/ T208 w 440"/>
                <a:gd name="T210" fmla="+- 0 81 68"/>
                <a:gd name="T211" fmla="*/ 81 h 328"/>
                <a:gd name="T212" fmla="+- 0 1393 1000"/>
                <a:gd name="T213" fmla="*/ T212 w 440"/>
                <a:gd name="T214" fmla="+- 0 141 68"/>
                <a:gd name="T215" fmla="*/ 141 h 328"/>
                <a:gd name="T216" fmla="+- 0 1393 1000"/>
                <a:gd name="T217" fmla="*/ T216 w 440"/>
                <a:gd name="T218" fmla="+- 0 164 68"/>
                <a:gd name="T219" fmla="*/ 164 h 328"/>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Lst>
              <a:rect l="0" t="0" r="r" b="b"/>
              <a:pathLst>
                <a:path w="440" h="328">
                  <a:moveTo>
                    <a:pt x="219" y="61"/>
                  </a:moveTo>
                  <a:lnTo>
                    <a:pt x="198" y="66"/>
                  </a:lnTo>
                  <a:lnTo>
                    <a:pt x="180" y="78"/>
                  </a:lnTo>
                  <a:lnTo>
                    <a:pt x="168" y="96"/>
                  </a:lnTo>
                  <a:lnTo>
                    <a:pt x="164" y="117"/>
                  </a:lnTo>
                  <a:lnTo>
                    <a:pt x="168" y="139"/>
                  </a:lnTo>
                  <a:lnTo>
                    <a:pt x="180" y="157"/>
                  </a:lnTo>
                  <a:lnTo>
                    <a:pt x="198" y="169"/>
                  </a:lnTo>
                  <a:lnTo>
                    <a:pt x="219" y="173"/>
                  </a:lnTo>
                  <a:lnTo>
                    <a:pt x="241" y="169"/>
                  </a:lnTo>
                  <a:lnTo>
                    <a:pt x="254" y="160"/>
                  </a:lnTo>
                  <a:lnTo>
                    <a:pt x="219" y="160"/>
                  </a:lnTo>
                  <a:lnTo>
                    <a:pt x="203" y="157"/>
                  </a:lnTo>
                  <a:lnTo>
                    <a:pt x="189" y="148"/>
                  </a:lnTo>
                  <a:lnTo>
                    <a:pt x="180" y="134"/>
                  </a:lnTo>
                  <a:lnTo>
                    <a:pt x="177" y="118"/>
                  </a:lnTo>
                  <a:lnTo>
                    <a:pt x="180" y="101"/>
                  </a:lnTo>
                  <a:lnTo>
                    <a:pt x="189" y="87"/>
                  </a:lnTo>
                  <a:lnTo>
                    <a:pt x="203" y="78"/>
                  </a:lnTo>
                  <a:lnTo>
                    <a:pt x="219" y="75"/>
                  </a:lnTo>
                  <a:lnTo>
                    <a:pt x="254" y="75"/>
                  </a:lnTo>
                  <a:lnTo>
                    <a:pt x="241" y="66"/>
                  </a:lnTo>
                  <a:lnTo>
                    <a:pt x="219" y="61"/>
                  </a:lnTo>
                  <a:close/>
                  <a:moveTo>
                    <a:pt x="254" y="75"/>
                  </a:moveTo>
                  <a:lnTo>
                    <a:pt x="219" y="75"/>
                  </a:lnTo>
                  <a:lnTo>
                    <a:pt x="236" y="78"/>
                  </a:lnTo>
                  <a:lnTo>
                    <a:pt x="249" y="87"/>
                  </a:lnTo>
                  <a:lnTo>
                    <a:pt x="258" y="101"/>
                  </a:lnTo>
                  <a:lnTo>
                    <a:pt x="262" y="118"/>
                  </a:lnTo>
                  <a:lnTo>
                    <a:pt x="258" y="134"/>
                  </a:lnTo>
                  <a:lnTo>
                    <a:pt x="249" y="148"/>
                  </a:lnTo>
                  <a:lnTo>
                    <a:pt x="236" y="157"/>
                  </a:lnTo>
                  <a:lnTo>
                    <a:pt x="219" y="160"/>
                  </a:lnTo>
                  <a:lnTo>
                    <a:pt x="254" y="160"/>
                  </a:lnTo>
                  <a:lnTo>
                    <a:pt x="258" y="157"/>
                  </a:lnTo>
                  <a:lnTo>
                    <a:pt x="270" y="139"/>
                  </a:lnTo>
                  <a:lnTo>
                    <a:pt x="275" y="117"/>
                  </a:lnTo>
                  <a:lnTo>
                    <a:pt x="270" y="96"/>
                  </a:lnTo>
                  <a:lnTo>
                    <a:pt x="258" y="78"/>
                  </a:lnTo>
                  <a:lnTo>
                    <a:pt x="254" y="75"/>
                  </a:lnTo>
                  <a:close/>
                  <a:moveTo>
                    <a:pt x="85" y="0"/>
                  </a:moveTo>
                  <a:lnTo>
                    <a:pt x="63" y="5"/>
                  </a:lnTo>
                  <a:lnTo>
                    <a:pt x="46" y="17"/>
                  </a:lnTo>
                  <a:lnTo>
                    <a:pt x="45" y="17"/>
                  </a:lnTo>
                  <a:lnTo>
                    <a:pt x="34" y="34"/>
                  </a:lnTo>
                  <a:lnTo>
                    <a:pt x="29" y="56"/>
                  </a:lnTo>
                  <a:lnTo>
                    <a:pt x="34" y="78"/>
                  </a:lnTo>
                  <a:lnTo>
                    <a:pt x="46" y="96"/>
                  </a:lnTo>
                  <a:lnTo>
                    <a:pt x="63" y="108"/>
                  </a:lnTo>
                  <a:lnTo>
                    <a:pt x="85" y="112"/>
                  </a:lnTo>
                  <a:lnTo>
                    <a:pt x="106" y="108"/>
                  </a:lnTo>
                  <a:lnTo>
                    <a:pt x="119" y="99"/>
                  </a:lnTo>
                  <a:lnTo>
                    <a:pt x="85" y="99"/>
                  </a:lnTo>
                  <a:lnTo>
                    <a:pt x="68" y="96"/>
                  </a:lnTo>
                  <a:lnTo>
                    <a:pt x="55" y="86"/>
                  </a:lnTo>
                  <a:lnTo>
                    <a:pt x="46" y="73"/>
                  </a:lnTo>
                  <a:lnTo>
                    <a:pt x="42" y="56"/>
                  </a:lnTo>
                  <a:lnTo>
                    <a:pt x="46" y="39"/>
                  </a:lnTo>
                  <a:lnTo>
                    <a:pt x="55" y="26"/>
                  </a:lnTo>
                  <a:lnTo>
                    <a:pt x="68" y="17"/>
                  </a:lnTo>
                  <a:lnTo>
                    <a:pt x="85" y="13"/>
                  </a:lnTo>
                  <a:lnTo>
                    <a:pt x="119" y="13"/>
                  </a:lnTo>
                  <a:lnTo>
                    <a:pt x="106" y="5"/>
                  </a:lnTo>
                  <a:lnTo>
                    <a:pt x="85" y="0"/>
                  </a:lnTo>
                  <a:close/>
                  <a:moveTo>
                    <a:pt x="119" y="13"/>
                  </a:moveTo>
                  <a:lnTo>
                    <a:pt x="85" y="13"/>
                  </a:lnTo>
                  <a:lnTo>
                    <a:pt x="101" y="17"/>
                  </a:lnTo>
                  <a:lnTo>
                    <a:pt x="115" y="26"/>
                  </a:lnTo>
                  <a:lnTo>
                    <a:pt x="124" y="39"/>
                  </a:lnTo>
                  <a:lnTo>
                    <a:pt x="127" y="56"/>
                  </a:lnTo>
                  <a:lnTo>
                    <a:pt x="124" y="73"/>
                  </a:lnTo>
                  <a:lnTo>
                    <a:pt x="115" y="86"/>
                  </a:lnTo>
                  <a:lnTo>
                    <a:pt x="101" y="96"/>
                  </a:lnTo>
                  <a:lnTo>
                    <a:pt x="85" y="99"/>
                  </a:lnTo>
                  <a:lnTo>
                    <a:pt x="119" y="99"/>
                  </a:lnTo>
                  <a:lnTo>
                    <a:pt x="124" y="96"/>
                  </a:lnTo>
                  <a:lnTo>
                    <a:pt x="136" y="78"/>
                  </a:lnTo>
                  <a:lnTo>
                    <a:pt x="140" y="56"/>
                  </a:lnTo>
                  <a:lnTo>
                    <a:pt x="136" y="34"/>
                  </a:lnTo>
                  <a:lnTo>
                    <a:pt x="124" y="17"/>
                  </a:lnTo>
                  <a:lnTo>
                    <a:pt x="119" y="13"/>
                  </a:lnTo>
                  <a:close/>
                  <a:moveTo>
                    <a:pt x="223" y="190"/>
                  </a:moveTo>
                  <a:lnTo>
                    <a:pt x="216" y="190"/>
                  </a:lnTo>
                  <a:lnTo>
                    <a:pt x="212" y="190"/>
                  </a:lnTo>
                  <a:lnTo>
                    <a:pt x="204" y="192"/>
                  </a:lnTo>
                  <a:lnTo>
                    <a:pt x="201" y="193"/>
                  </a:lnTo>
                  <a:lnTo>
                    <a:pt x="197" y="194"/>
                  </a:lnTo>
                  <a:lnTo>
                    <a:pt x="190" y="197"/>
                  </a:lnTo>
                  <a:lnTo>
                    <a:pt x="184" y="201"/>
                  </a:lnTo>
                  <a:lnTo>
                    <a:pt x="178" y="206"/>
                  </a:lnTo>
                  <a:lnTo>
                    <a:pt x="171" y="213"/>
                  </a:lnTo>
                  <a:lnTo>
                    <a:pt x="163" y="221"/>
                  </a:lnTo>
                  <a:lnTo>
                    <a:pt x="157" y="230"/>
                  </a:lnTo>
                  <a:lnTo>
                    <a:pt x="152" y="239"/>
                  </a:lnTo>
                  <a:lnTo>
                    <a:pt x="148" y="249"/>
                  </a:lnTo>
                  <a:lnTo>
                    <a:pt x="144" y="259"/>
                  </a:lnTo>
                  <a:lnTo>
                    <a:pt x="141" y="269"/>
                  </a:lnTo>
                  <a:lnTo>
                    <a:pt x="138" y="279"/>
                  </a:lnTo>
                  <a:lnTo>
                    <a:pt x="136" y="289"/>
                  </a:lnTo>
                  <a:lnTo>
                    <a:pt x="135" y="300"/>
                  </a:lnTo>
                  <a:lnTo>
                    <a:pt x="134" y="310"/>
                  </a:lnTo>
                  <a:lnTo>
                    <a:pt x="133" y="321"/>
                  </a:lnTo>
                  <a:lnTo>
                    <a:pt x="134" y="327"/>
                  </a:lnTo>
                  <a:lnTo>
                    <a:pt x="305" y="327"/>
                  </a:lnTo>
                  <a:lnTo>
                    <a:pt x="305" y="321"/>
                  </a:lnTo>
                  <a:lnTo>
                    <a:pt x="292" y="321"/>
                  </a:lnTo>
                  <a:lnTo>
                    <a:pt x="147" y="307"/>
                  </a:lnTo>
                  <a:lnTo>
                    <a:pt x="148" y="296"/>
                  </a:lnTo>
                  <a:lnTo>
                    <a:pt x="154" y="269"/>
                  </a:lnTo>
                  <a:lnTo>
                    <a:pt x="158" y="257"/>
                  </a:lnTo>
                  <a:lnTo>
                    <a:pt x="170" y="234"/>
                  </a:lnTo>
                  <a:lnTo>
                    <a:pt x="177" y="224"/>
                  </a:lnTo>
                  <a:lnTo>
                    <a:pt x="187" y="216"/>
                  </a:lnTo>
                  <a:lnTo>
                    <a:pt x="192" y="212"/>
                  </a:lnTo>
                  <a:lnTo>
                    <a:pt x="197" y="209"/>
                  </a:lnTo>
                  <a:lnTo>
                    <a:pt x="202" y="207"/>
                  </a:lnTo>
                  <a:lnTo>
                    <a:pt x="208" y="205"/>
                  </a:lnTo>
                  <a:lnTo>
                    <a:pt x="214" y="203"/>
                  </a:lnTo>
                  <a:lnTo>
                    <a:pt x="257" y="203"/>
                  </a:lnTo>
                  <a:lnTo>
                    <a:pt x="255" y="201"/>
                  </a:lnTo>
                  <a:lnTo>
                    <a:pt x="248" y="197"/>
                  </a:lnTo>
                  <a:lnTo>
                    <a:pt x="241" y="194"/>
                  </a:lnTo>
                  <a:lnTo>
                    <a:pt x="238" y="193"/>
                  </a:lnTo>
                  <a:lnTo>
                    <a:pt x="234" y="192"/>
                  </a:lnTo>
                  <a:lnTo>
                    <a:pt x="227" y="190"/>
                  </a:lnTo>
                  <a:lnTo>
                    <a:pt x="223" y="190"/>
                  </a:lnTo>
                  <a:close/>
                  <a:moveTo>
                    <a:pt x="257" y="203"/>
                  </a:moveTo>
                  <a:lnTo>
                    <a:pt x="225" y="203"/>
                  </a:lnTo>
                  <a:lnTo>
                    <a:pt x="231" y="205"/>
                  </a:lnTo>
                  <a:lnTo>
                    <a:pt x="242" y="209"/>
                  </a:lnTo>
                  <a:lnTo>
                    <a:pt x="247" y="212"/>
                  </a:lnTo>
                  <a:lnTo>
                    <a:pt x="252" y="216"/>
                  </a:lnTo>
                  <a:lnTo>
                    <a:pt x="261" y="224"/>
                  </a:lnTo>
                  <a:lnTo>
                    <a:pt x="269" y="234"/>
                  </a:lnTo>
                  <a:lnTo>
                    <a:pt x="281" y="257"/>
                  </a:lnTo>
                  <a:lnTo>
                    <a:pt x="285" y="269"/>
                  </a:lnTo>
                  <a:lnTo>
                    <a:pt x="288" y="282"/>
                  </a:lnTo>
                  <a:lnTo>
                    <a:pt x="291" y="294"/>
                  </a:lnTo>
                  <a:lnTo>
                    <a:pt x="292" y="307"/>
                  </a:lnTo>
                  <a:lnTo>
                    <a:pt x="292" y="321"/>
                  </a:lnTo>
                  <a:lnTo>
                    <a:pt x="305" y="321"/>
                  </a:lnTo>
                  <a:lnTo>
                    <a:pt x="305" y="310"/>
                  </a:lnTo>
                  <a:lnTo>
                    <a:pt x="304" y="300"/>
                  </a:lnTo>
                  <a:lnTo>
                    <a:pt x="303" y="289"/>
                  </a:lnTo>
                  <a:lnTo>
                    <a:pt x="301" y="279"/>
                  </a:lnTo>
                  <a:lnTo>
                    <a:pt x="298" y="269"/>
                  </a:lnTo>
                  <a:lnTo>
                    <a:pt x="295" y="259"/>
                  </a:lnTo>
                  <a:lnTo>
                    <a:pt x="291" y="249"/>
                  </a:lnTo>
                  <a:lnTo>
                    <a:pt x="287" y="239"/>
                  </a:lnTo>
                  <a:lnTo>
                    <a:pt x="281" y="230"/>
                  </a:lnTo>
                  <a:lnTo>
                    <a:pt x="275" y="221"/>
                  </a:lnTo>
                  <a:lnTo>
                    <a:pt x="268" y="213"/>
                  </a:lnTo>
                  <a:lnTo>
                    <a:pt x="260" y="206"/>
                  </a:lnTo>
                  <a:lnTo>
                    <a:pt x="257" y="203"/>
                  </a:lnTo>
                  <a:close/>
                  <a:moveTo>
                    <a:pt x="89" y="125"/>
                  </a:moveTo>
                  <a:lnTo>
                    <a:pt x="82" y="125"/>
                  </a:lnTo>
                  <a:lnTo>
                    <a:pt x="78" y="126"/>
                  </a:lnTo>
                  <a:lnTo>
                    <a:pt x="70" y="127"/>
                  </a:lnTo>
                  <a:lnTo>
                    <a:pt x="67" y="128"/>
                  </a:lnTo>
                  <a:lnTo>
                    <a:pt x="63" y="130"/>
                  </a:lnTo>
                  <a:lnTo>
                    <a:pt x="56" y="132"/>
                  </a:lnTo>
                  <a:lnTo>
                    <a:pt x="50" y="136"/>
                  </a:lnTo>
                  <a:lnTo>
                    <a:pt x="44" y="141"/>
                  </a:lnTo>
                  <a:lnTo>
                    <a:pt x="37" y="148"/>
                  </a:lnTo>
                  <a:lnTo>
                    <a:pt x="30" y="157"/>
                  </a:lnTo>
                  <a:lnTo>
                    <a:pt x="23" y="165"/>
                  </a:lnTo>
                  <a:lnTo>
                    <a:pt x="18" y="175"/>
                  </a:lnTo>
                  <a:lnTo>
                    <a:pt x="14" y="184"/>
                  </a:lnTo>
                  <a:lnTo>
                    <a:pt x="10" y="194"/>
                  </a:lnTo>
                  <a:lnTo>
                    <a:pt x="7" y="204"/>
                  </a:lnTo>
                  <a:lnTo>
                    <a:pt x="4" y="214"/>
                  </a:lnTo>
                  <a:lnTo>
                    <a:pt x="2" y="225"/>
                  </a:lnTo>
                  <a:lnTo>
                    <a:pt x="1" y="235"/>
                  </a:lnTo>
                  <a:lnTo>
                    <a:pt x="0" y="245"/>
                  </a:lnTo>
                  <a:lnTo>
                    <a:pt x="0" y="249"/>
                  </a:lnTo>
                  <a:lnTo>
                    <a:pt x="0" y="262"/>
                  </a:lnTo>
                  <a:lnTo>
                    <a:pt x="109" y="262"/>
                  </a:lnTo>
                  <a:lnTo>
                    <a:pt x="109" y="261"/>
                  </a:lnTo>
                  <a:lnTo>
                    <a:pt x="110" y="258"/>
                  </a:lnTo>
                  <a:lnTo>
                    <a:pt x="110" y="256"/>
                  </a:lnTo>
                  <a:lnTo>
                    <a:pt x="111" y="252"/>
                  </a:lnTo>
                  <a:lnTo>
                    <a:pt x="13" y="243"/>
                  </a:lnTo>
                  <a:lnTo>
                    <a:pt x="14" y="231"/>
                  </a:lnTo>
                  <a:lnTo>
                    <a:pt x="17" y="217"/>
                  </a:lnTo>
                  <a:lnTo>
                    <a:pt x="19" y="205"/>
                  </a:lnTo>
                  <a:lnTo>
                    <a:pt x="24" y="192"/>
                  </a:lnTo>
                  <a:lnTo>
                    <a:pt x="36" y="169"/>
                  </a:lnTo>
                  <a:lnTo>
                    <a:pt x="43" y="159"/>
                  </a:lnTo>
                  <a:lnTo>
                    <a:pt x="53" y="151"/>
                  </a:lnTo>
                  <a:lnTo>
                    <a:pt x="57" y="147"/>
                  </a:lnTo>
                  <a:lnTo>
                    <a:pt x="63" y="144"/>
                  </a:lnTo>
                  <a:lnTo>
                    <a:pt x="68" y="142"/>
                  </a:lnTo>
                  <a:lnTo>
                    <a:pt x="74" y="140"/>
                  </a:lnTo>
                  <a:lnTo>
                    <a:pt x="80" y="139"/>
                  </a:lnTo>
                  <a:lnTo>
                    <a:pt x="123" y="139"/>
                  </a:lnTo>
                  <a:lnTo>
                    <a:pt x="121" y="136"/>
                  </a:lnTo>
                  <a:lnTo>
                    <a:pt x="114" y="132"/>
                  </a:lnTo>
                  <a:lnTo>
                    <a:pt x="104" y="128"/>
                  </a:lnTo>
                  <a:lnTo>
                    <a:pt x="100" y="127"/>
                  </a:lnTo>
                  <a:lnTo>
                    <a:pt x="93" y="126"/>
                  </a:lnTo>
                  <a:lnTo>
                    <a:pt x="89" y="125"/>
                  </a:lnTo>
                  <a:close/>
                  <a:moveTo>
                    <a:pt x="391" y="139"/>
                  </a:moveTo>
                  <a:lnTo>
                    <a:pt x="359" y="139"/>
                  </a:lnTo>
                  <a:lnTo>
                    <a:pt x="365" y="140"/>
                  </a:lnTo>
                  <a:lnTo>
                    <a:pt x="370" y="142"/>
                  </a:lnTo>
                  <a:lnTo>
                    <a:pt x="376" y="144"/>
                  </a:lnTo>
                  <a:lnTo>
                    <a:pt x="381" y="147"/>
                  </a:lnTo>
                  <a:lnTo>
                    <a:pt x="386" y="151"/>
                  </a:lnTo>
                  <a:lnTo>
                    <a:pt x="395" y="159"/>
                  </a:lnTo>
                  <a:lnTo>
                    <a:pt x="403" y="169"/>
                  </a:lnTo>
                  <a:lnTo>
                    <a:pt x="415" y="192"/>
                  </a:lnTo>
                  <a:lnTo>
                    <a:pt x="419" y="205"/>
                  </a:lnTo>
                  <a:lnTo>
                    <a:pt x="425" y="231"/>
                  </a:lnTo>
                  <a:lnTo>
                    <a:pt x="425" y="243"/>
                  </a:lnTo>
                  <a:lnTo>
                    <a:pt x="328" y="252"/>
                  </a:lnTo>
                  <a:lnTo>
                    <a:pt x="328" y="254"/>
                  </a:lnTo>
                  <a:lnTo>
                    <a:pt x="329" y="256"/>
                  </a:lnTo>
                  <a:lnTo>
                    <a:pt x="329" y="259"/>
                  </a:lnTo>
                  <a:lnTo>
                    <a:pt x="330" y="261"/>
                  </a:lnTo>
                  <a:lnTo>
                    <a:pt x="330" y="262"/>
                  </a:lnTo>
                  <a:lnTo>
                    <a:pt x="439" y="262"/>
                  </a:lnTo>
                  <a:lnTo>
                    <a:pt x="439" y="249"/>
                  </a:lnTo>
                  <a:lnTo>
                    <a:pt x="439" y="245"/>
                  </a:lnTo>
                  <a:lnTo>
                    <a:pt x="438" y="235"/>
                  </a:lnTo>
                  <a:lnTo>
                    <a:pt x="437" y="225"/>
                  </a:lnTo>
                  <a:lnTo>
                    <a:pt x="435" y="214"/>
                  </a:lnTo>
                  <a:lnTo>
                    <a:pt x="432" y="204"/>
                  </a:lnTo>
                  <a:lnTo>
                    <a:pt x="429" y="194"/>
                  </a:lnTo>
                  <a:lnTo>
                    <a:pt x="425" y="184"/>
                  </a:lnTo>
                  <a:lnTo>
                    <a:pt x="420" y="175"/>
                  </a:lnTo>
                  <a:lnTo>
                    <a:pt x="415" y="165"/>
                  </a:lnTo>
                  <a:lnTo>
                    <a:pt x="409" y="157"/>
                  </a:lnTo>
                  <a:lnTo>
                    <a:pt x="402" y="148"/>
                  </a:lnTo>
                  <a:lnTo>
                    <a:pt x="394" y="141"/>
                  </a:lnTo>
                  <a:lnTo>
                    <a:pt x="391" y="139"/>
                  </a:lnTo>
                  <a:close/>
                  <a:moveTo>
                    <a:pt x="123" y="139"/>
                  </a:moveTo>
                  <a:lnTo>
                    <a:pt x="91" y="139"/>
                  </a:lnTo>
                  <a:lnTo>
                    <a:pt x="97" y="140"/>
                  </a:lnTo>
                  <a:lnTo>
                    <a:pt x="108" y="144"/>
                  </a:lnTo>
                  <a:lnTo>
                    <a:pt x="113" y="147"/>
                  </a:lnTo>
                  <a:lnTo>
                    <a:pt x="118" y="151"/>
                  </a:lnTo>
                  <a:lnTo>
                    <a:pt x="127" y="159"/>
                  </a:lnTo>
                  <a:lnTo>
                    <a:pt x="135" y="169"/>
                  </a:lnTo>
                  <a:lnTo>
                    <a:pt x="141" y="181"/>
                  </a:lnTo>
                  <a:lnTo>
                    <a:pt x="144" y="186"/>
                  </a:lnTo>
                  <a:lnTo>
                    <a:pt x="145" y="189"/>
                  </a:lnTo>
                  <a:lnTo>
                    <a:pt x="148" y="186"/>
                  </a:lnTo>
                  <a:lnTo>
                    <a:pt x="152" y="183"/>
                  </a:lnTo>
                  <a:lnTo>
                    <a:pt x="156" y="181"/>
                  </a:lnTo>
                  <a:lnTo>
                    <a:pt x="155" y="179"/>
                  </a:lnTo>
                  <a:lnTo>
                    <a:pt x="154" y="177"/>
                  </a:lnTo>
                  <a:lnTo>
                    <a:pt x="153" y="175"/>
                  </a:lnTo>
                  <a:lnTo>
                    <a:pt x="147" y="165"/>
                  </a:lnTo>
                  <a:lnTo>
                    <a:pt x="141" y="157"/>
                  </a:lnTo>
                  <a:lnTo>
                    <a:pt x="134" y="148"/>
                  </a:lnTo>
                  <a:lnTo>
                    <a:pt x="126" y="141"/>
                  </a:lnTo>
                  <a:lnTo>
                    <a:pt x="123" y="139"/>
                  </a:lnTo>
                  <a:close/>
                  <a:moveTo>
                    <a:pt x="357" y="125"/>
                  </a:moveTo>
                  <a:lnTo>
                    <a:pt x="349" y="125"/>
                  </a:lnTo>
                  <a:lnTo>
                    <a:pt x="346" y="126"/>
                  </a:lnTo>
                  <a:lnTo>
                    <a:pt x="338" y="127"/>
                  </a:lnTo>
                  <a:lnTo>
                    <a:pt x="335" y="128"/>
                  </a:lnTo>
                  <a:lnTo>
                    <a:pt x="324" y="132"/>
                  </a:lnTo>
                  <a:lnTo>
                    <a:pt x="318" y="136"/>
                  </a:lnTo>
                  <a:lnTo>
                    <a:pt x="312" y="141"/>
                  </a:lnTo>
                  <a:lnTo>
                    <a:pt x="304" y="148"/>
                  </a:lnTo>
                  <a:lnTo>
                    <a:pt x="297" y="157"/>
                  </a:lnTo>
                  <a:lnTo>
                    <a:pt x="291" y="165"/>
                  </a:lnTo>
                  <a:lnTo>
                    <a:pt x="286" y="175"/>
                  </a:lnTo>
                  <a:lnTo>
                    <a:pt x="285" y="177"/>
                  </a:lnTo>
                  <a:lnTo>
                    <a:pt x="284" y="179"/>
                  </a:lnTo>
                  <a:lnTo>
                    <a:pt x="283" y="181"/>
                  </a:lnTo>
                  <a:lnTo>
                    <a:pt x="287" y="183"/>
                  </a:lnTo>
                  <a:lnTo>
                    <a:pt x="290" y="186"/>
                  </a:lnTo>
                  <a:lnTo>
                    <a:pt x="293" y="189"/>
                  </a:lnTo>
                  <a:lnTo>
                    <a:pt x="295" y="186"/>
                  </a:lnTo>
                  <a:lnTo>
                    <a:pt x="298" y="181"/>
                  </a:lnTo>
                  <a:lnTo>
                    <a:pt x="304" y="169"/>
                  </a:lnTo>
                  <a:lnTo>
                    <a:pt x="311" y="159"/>
                  </a:lnTo>
                  <a:lnTo>
                    <a:pt x="321" y="151"/>
                  </a:lnTo>
                  <a:lnTo>
                    <a:pt x="325" y="147"/>
                  </a:lnTo>
                  <a:lnTo>
                    <a:pt x="331" y="144"/>
                  </a:lnTo>
                  <a:lnTo>
                    <a:pt x="342" y="140"/>
                  </a:lnTo>
                  <a:lnTo>
                    <a:pt x="347" y="139"/>
                  </a:lnTo>
                  <a:lnTo>
                    <a:pt x="391" y="139"/>
                  </a:lnTo>
                  <a:lnTo>
                    <a:pt x="388" y="136"/>
                  </a:lnTo>
                  <a:lnTo>
                    <a:pt x="382" y="132"/>
                  </a:lnTo>
                  <a:lnTo>
                    <a:pt x="375" y="130"/>
                  </a:lnTo>
                  <a:lnTo>
                    <a:pt x="372" y="128"/>
                  </a:lnTo>
                  <a:lnTo>
                    <a:pt x="368" y="127"/>
                  </a:lnTo>
                  <a:lnTo>
                    <a:pt x="361" y="126"/>
                  </a:lnTo>
                  <a:lnTo>
                    <a:pt x="357" y="125"/>
                  </a:lnTo>
                  <a:close/>
                  <a:moveTo>
                    <a:pt x="354" y="0"/>
                  </a:moveTo>
                  <a:lnTo>
                    <a:pt x="332" y="5"/>
                  </a:lnTo>
                  <a:lnTo>
                    <a:pt x="315" y="17"/>
                  </a:lnTo>
                  <a:lnTo>
                    <a:pt x="303" y="34"/>
                  </a:lnTo>
                  <a:lnTo>
                    <a:pt x="298" y="56"/>
                  </a:lnTo>
                  <a:lnTo>
                    <a:pt x="303" y="78"/>
                  </a:lnTo>
                  <a:lnTo>
                    <a:pt x="315" y="96"/>
                  </a:lnTo>
                  <a:lnTo>
                    <a:pt x="332" y="108"/>
                  </a:lnTo>
                  <a:lnTo>
                    <a:pt x="354" y="112"/>
                  </a:lnTo>
                  <a:lnTo>
                    <a:pt x="375" y="108"/>
                  </a:lnTo>
                  <a:lnTo>
                    <a:pt x="388" y="99"/>
                  </a:lnTo>
                  <a:lnTo>
                    <a:pt x="354" y="99"/>
                  </a:lnTo>
                  <a:lnTo>
                    <a:pt x="337" y="96"/>
                  </a:lnTo>
                  <a:lnTo>
                    <a:pt x="324" y="86"/>
                  </a:lnTo>
                  <a:lnTo>
                    <a:pt x="315" y="73"/>
                  </a:lnTo>
                  <a:lnTo>
                    <a:pt x="311" y="56"/>
                  </a:lnTo>
                  <a:lnTo>
                    <a:pt x="315" y="39"/>
                  </a:lnTo>
                  <a:lnTo>
                    <a:pt x="324" y="26"/>
                  </a:lnTo>
                  <a:lnTo>
                    <a:pt x="337" y="17"/>
                  </a:lnTo>
                  <a:lnTo>
                    <a:pt x="354" y="13"/>
                  </a:lnTo>
                  <a:lnTo>
                    <a:pt x="388" y="13"/>
                  </a:lnTo>
                  <a:lnTo>
                    <a:pt x="375" y="5"/>
                  </a:lnTo>
                  <a:lnTo>
                    <a:pt x="354" y="0"/>
                  </a:lnTo>
                  <a:close/>
                  <a:moveTo>
                    <a:pt x="388" y="13"/>
                  </a:moveTo>
                  <a:lnTo>
                    <a:pt x="354" y="13"/>
                  </a:lnTo>
                  <a:lnTo>
                    <a:pt x="370" y="17"/>
                  </a:lnTo>
                  <a:lnTo>
                    <a:pt x="384" y="26"/>
                  </a:lnTo>
                  <a:lnTo>
                    <a:pt x="393" y="39"/>
                  </a:lnTo>
                  <a:lnTo>
                    <a:pt x="396" y="56"/>
                  </a:lnTo>
                  <a:lnTo>
                    <a:pt x="393" y="73"/>
                  </a:lnTo>
                  <a:lnTo>
                    <a:pt x="384" y="86"/>
                  </a:lnTo>
                  <a:lnTo>
                    <a:pt x="370" y="96"/>
                  </a:lnTo>
                  <a:lnTo>
                    <a:pt x="354" y="99"/>
                  </a:lnTo>
                  <a:lnTo>
                    <a:pt x="388" y="99"/>
                  </a:lnTo>
                  <a:lnTo>
                    <a:pt x="393" y="96"/>
                  </a:lnTo>
                  <a:lnTo>
                    <a:pt x="405" y="78"/>
                  </a:lnTo>
                  <a:lnTo>
                    <a:pt x="409" y="56"/>
                  </a:lnTo>
                  <a:lnTo>
                    <a:pt x="405" y="34"/>
                  </a:lnTo>
                  <a:lnTo>
                    <a:pt x="393" y="17"/>
                  </a:lnTo>
                  <a:lnTo>
                    <a:pt x="388" y="13"/>
                  </a:lnTo>
                  <a:close/>
                </a:path>
              </a:pathLst>
            </a:custGeom>
            <a:solidFill>
              <a:srgbClr val="2F2B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grpSp>
      <p:sp>
        <p:nvSpPr>
          <p:cNvPr id="16" name="コンテンツ プレースホルダー 2">
            <a:extLst>
              <a:ext uri="{FF2B5EF4-FFF2-40B4-BE49-F238E27FC236}">
                <a16:creationId xmlns:a16="http://schemas.microsoft.com/office/drawing/2014/main" id="{B2EF4EB2-BFE1-4449-BD15-C3D93128B41E}"/>
              </a:ext>
            </a:extLst>
          </p:cNvPr>
          <p:cNvSpPr txBox="1">
            <a:spLocks/>
          </p:cNvSpPr>
          <p:nvPr/>
        </p:nvSpPr>
        <p:spPr>
          <a:xfrm>
            <a:off x="1461234" y="643017"/>
            <a:ext cx="2474780" cy="4078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1400" b="1" dirty="0">
                <a:latin typeface="メイリオ" panose="020B0604030504040204" pitchFamily="50" charset="-128"/>
                <a:ea typeface="メイリオ" panose="020B0604030504040204" pitchFamily="50" charset="-128"/>
              </a:rPr>
              <a:t>ラインマネージャー</a:t>
            </a:r>
            <a:endParaRPr lang="en-US" altLang="ja-JP" sz="1400" b="1" dirty="0">
              <a:latin typeface="メイリオ" panose="020B0604030504040204" pitchFamily="50" charset="-128"/>
              <a:ea typeface="メイリオ" panose="020B0604030504040204" pitchFamily="50" charset="-128"/>
            </a:endParaRPr>
          </a:p>
        </p:txBody>
      </p:sp>
      <p:grpSp>
        <p:nvGrpSpPr>
          <p:cNvPr id="18" name="docshapegroup215">
            <a:extLst>
              <a:ext uri="{FF2B5EF4-FFF2-40B4-BE49-F238E27FC236}">
                <a16:creationId xmlns:a16="http://schemas.microsoft.com/office/drawing/2014/main" id="{BC931AA8-ADFB-4DBE-83B8-88D8386E4216}"/>
              </a:ext>
            </a:extLst>
          </p:cNvPr>
          <p:cNvGrpSpPr>
            <a:grpSpLocks/>
          </p:cNvGrpSpPr>
          <p:nvPr/>
        </p:nvGrpSpPr>
        <p:grpSpPr bwMode="auto">
          <a:xfrm>
            <a:off x="730152" y="2400810"/>
            <a:ext cx="540000" cy="540000"/>
            <a:chOff x="883" y="-245"/>
            <a:chExt cx="674" cy="674"/>
          </a:xfrm>
        </p:grpSpPr>
        <p:sp>
          <p:nvSpPr>
            <p:cNvPr id="19" name="docshape216">
              <a:extLst>
                <a:ext uri="{FF2B5EF4-FFF2-40B4-BE49-F238E27FC236}">
                  <a16:creationId xmlns:a16="http://schemas.microsoft.com/office/drawing/2014/main" id="{CCDD8F26-6871-4F6C-9EDD-3B5FF1335F56}"/>
                </a:ext>
              </a:extLst>
            </p:cNvPr>
            <p:cNvSpPr>
              <a:spLocks noChangeArrowheads="1"/>
            </p:cNvSpPr>
            <p:nvPr/>
          </p:nvSpPr>
          <p:spPr bwMode="auto">
            <a:xfrm>
              <a:off x="882" y="-245"/>
              <a:ext cx="674" cy="674"/>
            </a:xfrm>
            <a:prstGeom prst="rect">
              <a:avLst/>
            </a:prstGeom>
            <a:solidFill>
              <a:srgbClr val="F1B9A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pic>
          <p:nvPicPr>
            <p:cNvPr id="2055" name="docshape217">
              <a:extLst>
                <a:ext uri="{FF2B5EF4-FFF2-40B4-BE49-F238E27FC236}">
                  <a16:creationId xmlns:a16="http://schemas.microsoft.com/office/drawing/2014/main" id="{65ED8217-5E1F-4702-BC18-DB01A87311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2" y="-107"/>
              <a:ext cx="315" cy="397"/>
            </a:xfrm>
            <a:prstGeom prst="rect">
              <a:avLst/>
            </a:prstGeom>
            <a:noFill/>
            <a:extLst>
              <a:ext uri="{909E8E84-426E-40DD-AFC4-6F175D3DCCD1}">
                <a14:hiddenFill xmlns:a14="http://schemas.microsoft.com/office/drawing/2010/main">
                  <a:solidFill>
                    <a:srgbClr val="FFFFFF"/>
                  </a:solidFill>
                </a14:hiddenFill>
              </a:ext>
            </a:extLst>
          </p:spPr>
        </p:pic>
      </p:grpSp>
      <p:sp>
        <p:nvSpPr>
          <p:cNvPr id="21" name="コンテンツ プレースホルダー 2">
            <a:extLst>
              <a:ext uri="{FF2B5EF4-FFF2-40B4-BE49-F238E27FC236}">
                <a16:creationId xmlns:a16="http://schemas.microsoft.com/office/drawing/2014/main" id="{9B47744B-7CF3-446C-8910-6CB12BA2C6AA}"/>
              </a:ext>
            </a:extLst>
          </p:cNvPr>
          <p:cNvSpPr txBox="1">
            <a:spLocks/>
          </p:cNvSpPr>
          <p:nvPr/>
        </p:nvSpPr>
        <p:spPr>
          <a:xfrm>
            <a:off x="729351" y="3192483"/>
            <a:ext cx="3577683" cy="119905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1050" dirty="0">
                <a:latin typeface="メイリオ" panose="020B0604030504040204" pitchFamily="50" charset="-128"/>
                <a:ea typeface="メイリオ" panose="020B0604030504040204" pitchFamily="50" charset="-128"/>
              </a:rPr>
              <a:t>この項目では、学習者が広範な学習に取り組む際に、どの程度サポートを得られているかを評価します。ここでは、学習者をいわば消費者と見立てたマーケティングとコミュニケーションを実施し、学習者が自らの成長に対して能動的に学習イニシアチブを開始し、完了させ、定着させるように働きかけます。また、この項目ではソーシャルラーニングや非公式な学習体験がどの程度奨励されているかについても網羅しています。</a:t>
            </a:r>
          </a:p>
        </p:txBody>
      </p:sp>
      <p:sp>
        <p:nvSpPr>
          <p:cNvPr id="22" name="コンテンツ プレースホルダー 2">
            <a:extLst>
              <a:ext uri="{FF2B5EF4-FFF2-40B4-BE49-F238E27FC236}">
                <a16:creationId xmlns:a16="http://schemas.microsoft.com/office/drawing/2014/main" id="{94D0714A-6194-40B2-BD49-F530AD07DC5E}"/>
              </a:ext>
            </a:extLst>
          </p:cNvPr>
          <p:cNvSpPr txBox="1">
            <a:spLocks/>
          </p:cNvSpPr>
          <p:nvPr/>
        </p:nvSpPr>
        <p:spPr>
          <a:xfrm>
            <a:off x="1456772" y="2833552"/>
            <a:ext cx="2474780" cy="4078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1400" b="1" dirty="0">
                <a:latin typeface="メイリオ" panose="020B0604030504040204" pitchFamily="50" charset="-128"/>
                <a:ea typeface="メイリオ" panose="020B0604030504040204" pitchFamily="50" charset="-128"/>
              </a:rPr>
              <a:t>学習者</a:t>
            </a:r>
            <a:endParaRPr lang="en-US" altLang="ja-JP" sz="1400" b="1" dirty="0">
              <a:latin typeface="メイリオ" panose="020B0604030504040204" pitchFamily="50" charset="-128"/>
              <a:ea typeface="メイリオ" panose="020B0604030504040204" pitchFamily="50" charset="-128"/>
            </a:endParaRPr>
          </a:p>
        </p:txBody>
      </p:sp>
      <p:grpSp>
        <p:nvGrpSpPr>
          <p:cNvPr id="20" name="docshapegroup218">
            <a:extLst>
              <a:ext uri="{FF2B5EF4-FFF2-40B4-BE49-F238E27FC236}">
                <a16:creationId xmlns:a16="http://schemas.microsoft.com/office/drawing/2014/main" id="{B6646E01-3A7E-4377-BD86-B023A9FE6512}"/>
              </a:ext>
            </a:extLst>
          </p:cNvPr>
          <p:cNvGrpSpPr>
            <a:grpSpLocks/>
          </p:cNvGrpSpPr>
          <p:nvPr/>
        </p:nvGrpSpPr>
        <p:grpSpPr bwMode="auto">
          <a:xfrm>
            <a:off x="725689" y="4829493"/>
            <a:ext cx="540000" cy="540000"/>
            <a:chOff x="883" y="-257"/>
            <a:chExt cx="674" cy="674"/>
          </a:xfrm>
        </p:grpSpPr>
        <p:sp>
          <p:nvSpPr>
            <p:cNvPr id="23" name="docshape219">
              <a:extLst>
                <a:ext uri="{FF2B5EF4-FFF2-40B4-BE49-F238E27FC236}">
                  <a16:creationId xmlns:a16="http://schemas.microsoft.com/office/drawing/2014/main" id="{06E4FBB7-E52B-484C-B2FB-73117EB1B020}"/>
                </a:ext>
              </a:extLst>
            </p:cNvPr>
            <p:cNvSpPr>
              <a:spLocks noChangeArrowheads="1"/>
            </p:cNvSpPr>
            <p:nvPr/>
          </p:nvSpPr>
          <p:spPr bwMode="auto">
            <a:xfrm>
              <a:off x="882" y="-258"/>
              <a:ext cx="674" cy="674"/>
            </a:xfrm>
            <a:prstGeom prst="rect">
              <a:avLst/>
            </a:prstGeom>
            <a:solidFill>
              <a:srgbClr val="F1B9A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pic>
          <p:nvPicPr>
            <p:cNvPr id="2058" name="docshape220">
              <a:extLst>
                <a:ext uri="{FF2B5EF4-FFF2-40B4-BE49-F238E27FC236}">
                  <a16:creationId xmlns:a16="http://schemas.microsoft.com/office/drawing/2014/main" id="{776EAC11-9088-41AF-9277-1312C66550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6" y="-145"/>
              <a:ext cx="447" cy="450"/>
            </a:xfrm>
            <a:prstGeom prst="rect">
              <a:avLst/>
            </a:prstGeom>
            <a:noFill/>
            <a:extLst>
              <a:ext uri="{909E8E84-426E-40DD-AFC4-6F175D3DCCD1}">
                <a14:hiddenFill xmlns:a14="http://schemas.microsoft.com/office/drawing/2010/main">
                  <a:solidFill>
                    <a:srgbClr val="FFFFFF"/>
                  </a:solidFill>
                </a14:hiddenFill>
              </a:ext>
            </a:extLst>
          </p:spPr>
        </p:pic>
      </p:grpSp>
      <p:sp>
        <p:nvSpPr>
          <p:cNvPr id="26" name="コンテンツ プレースホルダー 2">
            <a:extLst>
              <a:ext uri="{FF2B5EF4-FFF2-40B4-BE49-F238E27FC236}">
                <a16:creationId xmlns:a16="http://schemas.microsoft.com/office/drawing/2014/main" id="{686D170B-16E4-41BD-A9B4-C52546953761}"/>
              </a:ext>
            </a:extLst>
          </p:cNvPr>
          <p:cNvSpPr txBox="1">
            <a:spLocks/>
          </p:cNvSpPr>
          <p:nvPr/>
        </p:nvSpPr>
        <p:spPr>
          <a:xfrm>
            <a:off x="522250" y="5658945"/>
            <a:ext cx="3577683" cy="109711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1050" dirty="0">
                <a:latin typeface="メイリオ" panose="020B0604030504040204" pitchFamily="50" charset="-128"/>
                <a:ea typeface="メイリオ" panose="020B0604030504040204" pitchFamily="50" charset="-128"/>
              </a:rPr>
              <a:t>この項目では、デザイン思考とパフォーマンスコンサルティングの考え方に基づき、学習デザインの方法論と俊敏性（アジャイル度）に焦点を当てています。それと同時に、そのような学習機会がデータドリブンなデザインと学習者の真のニーズに基づいており、パーソナライズされた学習体験を提供しているかを評価します。</a:t>
            </a:r>
          </a:p>
        </p:txBody>
      </p:sp>
      <p:sp>
        <p:nvSpPr>
          <p:cNvPr id="27" name="コンテンツ プレースホルダー 2">
            <a:extLst>
              <a:ext uri="{FF2B5EF4-FFF2-40B4-BE49-F238E27FC236}">
                <a16:creationId xmlns:a16="http://schemas.microsoft.com/office/drawing/2014/main" id="{9417F693-5679-464D-8D10-0AE5D43FB8DF}"/>
              </a:ext>
            </a:extLst>
          </p:cNvPr>
          <p:cNvSpPr txBox="1">
            <a:spLocks/>
          </p:cNvSpPr>
          <p:nvPr/>
        </p:nvSpPr>
        <p:spPr>
          <a:xfrm>
            <a:off x="1456772" y="5075844"/>
            <a:ext cx="2474780" cy="4078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1400" b="1" dirty="0">
                <a:latin typeface="メイリオ" panose="020B0604030504040204" pitchFamily="50" charset="-128"/>
                <a:ea typeface="メイリオ" panose="020B0604030504040204" pitchFamily="50" charset="-128"/>
              </a:rPr>
              <a:t>学習体験</a:t>
            </a:r>
            <a:endParaRPr lang="en-US" altLang="ja-JP" sz="1400" b="1" dirty="0">
              <a:latin typeface="メイリオ" panose="020B0604030504040204" pitchFamily="50" charset="-128"/>
              <a:ea typeface="メイリオ" panose="020B0604030504040204" pitchFamily="50" charset="-128"/>
            </a:endParaRPr>
          </a:p>
        </p:txBody>
      </p:sp>
      <p:grpSp>
        <p:nvGrpSpPr>
          <p:cNvPr id="24" name="docshapegroup221">
            <a:extLst>
              <a:ext uri="{FF2B5EF4-FFF2-40B4-BE49-F238E27FC236}">
                <a16:creationId xmlns:a16="http://schemas.microsoft.com/office/drawing/2014/main" id="{C6082DDE-0274-4693-9D6F-DDCC70DD48CE}"/>
              </a:ext>
            </a:extLst>
          </p:cNvPr>
          <p:cNvGrpSpPr>
            <a:grpSpLocks/>
          </p:cNvGrpSpPr>
          <p:nvPr/>
        </p:nvGrpSpPr>
        <p:grpSpPr bwMode="auto">
          <a:xfrm>
            <a:off x="6514102" y="362080"/>
            <a:ext cx="540000" cy="540000"/>
            <a:chOff x="6403" y="-628"/>
            <a:chExt cx="674" cy="674"/>
          </a:xfrm>
        </p:grpSpPr>
        <p:sp>
          <p:nvSpPr>
            <p:cNvPr id="25" name="docshape222">
              <a:extLst>
                <a:ext uri="{FF2B5EF4-FFF2-40B4-BE49-F238E27FC236}">
                  <a16:creationId xmlns:a16="http://schemas.microsoft.com/office/drawing/2014/main" id="{3EF7CD80-CD61-46A6-A35A-867D52A3FE9D}"/>
                </a:ext>
              </a:extLst>
            </p:cNvPr>
            <p:cNvSpPr>
              <a:spLocks noChangeArrowheads="1"/>
            </p:cNvSpPr>
            <p:nvPr/>
          </p:nvSpPr>
          <p:spPr bwMode="auto">
            <a:xfrm>
              <a:off x="6403" y="-629"/>
              <a:ext cx="674" cy="674"/>
            </a:xfrm>
            <a:prstGeom prst="rect">
              <a:avLst/>
            </a:prstGeom>
            <a:solidFill>
              <a:srgbClr val="F1B9A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sp>
          <p:nvSpPr>
            <p:cNvPr id="28" name="docshape223">
              <a:extLst>
                <a:ext uri="{FF2B5EF4-FFF2-40B4-BE49-F238E27FC236}">
                  <a16:creationId xmlns:a16="http://schemas.microsoft.com/office/drawing/2014/main" id="{7E1C2CBD-BEC6-47BD-8E57-40B77C2071E7}"/>
                </a:ext>
              </a:extLst>
            </p:cNvPr>
            <p:cNvSpPr>
              <a:spLocks/>
            </p:cNvSpPr>
            <p:nvPr/>
          </p:nvSpPr>
          <p:spPr bwMode="auto">
            <a:xfrm>
              <a:off x="6518" y="-514"/>
              <a:ext cx="443" cy="446"/>
            </a:xfrm>
            <a:custGeom>
              <a:avLst/>
              <a:gdLst>
                <a:gd name="T0" fmla="+- 0 6731 6519"/>
                <a:gd name="T1" fmla="*/ T0 w 443"/>
                <a:gd name="T2" fmla="+- 0 -132 -514"/>
                <a:gd name="T3" fmla="*/ -132 h 446"/>
                <a:gd name="T4" fmla="+- 0 6734 6519"/>
                <a:gd name="T5" fmla="*/ T4 w 443"/>
                <a:gd name="T6" fmla="+- 0 -116 -514"/>
                <a:gd name="T7" fmla="*/ -116 h 446"/>
                <a:gd name="T8" fmla="+- 0 6800 6519"/>
                <a:gd name="T9" fmla="*/ T8 w 443"/>
                <a:gd name="T10" fmla="+- 0 -112 -514"/>
                <a:gd name="T11" fmla="*/ -112 h 446"/>
                <a:gd name="T12" fmla="+- 0 6852 6519"/>
                <a:gd name="T13" fmla="*/ T12 w 443"/>
                <a:gd name="T14" fmla="+- 0 -104 -514"/>
                <a:gd name="T15" fmla="*/ -104 h 446"/>
                <a:gd name="T16" fmla="+- 0 6800 6519"/>
                <a:gd name="T17" fmla="*/ T16 w 443"/>
                <a:gd name="T18" fmla="+- 0 -112 -514"/>
                <a:gd name="T19" fmla="*/ -112 h 446"/>
                <a:gd name="T20" fmla="+- 0 6812 6519"/>
                <a:gd name="T21" fmla="*/ T20 w 443"/>
                <a:gd name="T22" fmla="+- 0 -150 -514"/>
                <a:gd name="T23" fmla="*/ -150 h 446"/>
                <a:gd name="T24" fmla="+- 0 6846 6519"/>
                <a:gd name="T25" fmla="*/ T24 w 443"/>
                <a:gd name="T26" fmla="+- 0 -128 -514"/>
                <a:gd name="T27" fmla="*/ -128 h 446"/>
                <a:gd name="T28" fmla="+- 0 6845 6519"/>
                <a:gd name="T29" fmla="*/ T28 w 443"/>
                <a:gd name="T30" fmla="+- 0 -154 -514"/>
                <a:gd name="T31" fmla="*/ -154 h 446"/>
                <a:gd name="T32" fmla="+- 0 6651 6519"/>
                <a:gd name="T33" fmla="*/ T32 w 443"/>
                <a:gd name="T34" fmla="+- 0 -160 -514"/>
                <a:gd name="T35" fmla="*/ -160 h 446"/>
                <a:gd name="T36" fmla="+- 0 6658 6519"/>
                <a:gd name="T37" fmla="*/ T36 w 443"/>
                <a:gd name="T38" fmla="+- 0 -174 -514"/>
                <a:gd name="T39" fmla="*/ -174 h 446"/>
                <a:gd name="T40" fmla="+- 0 6705 6519"/>
                <a:gd name="T41" fmla="*/ T40 w 443"/>
                <a:gd name="T42" fmla="+- 0 -156 -514"/>
                <a:gd name="T43" fmla="*/ -156 h 446"/>
                <a:gd name="T44" fmla="+- 0 6563 6519"/>
                <a:gd name="T45" fmla="*/ T44 w 443"/>
                <a:gd name="T46" fmla="+- 0 -322 -514"/>
                <a:gd name="T47" fmla="*/ -322 h 446"/>
                <a:gd name="T48" fmla="+- 0 6542 6519"/>
                <a:gd name="T49" fmla="*/ T48 w 443"/>
                <a:gd name="T50" fmla="+- 0 -194 -514"/>
                <a:gd name="T51" fmla="*/ -194 h 446"/>
                <a:gd name="T52" fmla="+- 0 6557 6519"/>
                <a:gd name="T53" fmla="*/ T52 w 443"/>
                <a:gd name="T54" fmla="+- 0 -198 -514"/>
                <a:gd name="T55" fmla="*/ -198 h 446"/>
                <a:gd name="T56" fmla="+- 0 6567 6519"/>
                <a:gd name="T57" fmla="*/ T56 w 443"/>
                <a:gd name="T58" fmla="+- 0 -300 -514"/>
                <a:gd name="T59" fmla="*/ -300 h 446"/>
                <a:gd name="T60" fmla="+- 0 6588 6519"/>
                <a:gd name="T61" fmla="*/ T60 w 443"/>
                <a:gd name="T62" fmla="+- 0 -190 -514"/>
                <a:gd name="T63" fmla="*/ -190 h 446"/>
                <a:gd name="T64" fmla="+- 0 6686 6519"/>
                <a:gd name="T65" fmla="*/ T64 w 443"/>
                <a:gd name="T66" fmla="+- 0 -282 -514"/>
                <a:gd name="T67" fmla="*/ -282 h 446"/>
                <a:gd name="T68" fmla="+- 0 6671 6519"/>
                <a:gd name="T69" fmla="*/ T68 w 443"/>
                <a:gd name="T70" fmla="+- 0 -216 -514"/>
                <a:gd name="T71" fmla="*/ -216 h 446"/>
                <a:gd name="T72" fmla="+- 0 6662 6519"/>
                <a:gd name="T73" fmla="*/ T72 w 443"/>
                <a:gd name="T74" fmla="+- 0 -234 -514"/>
                <a:gd name="T75" fmla="*/ -234 h 446"/>
                <a:gd name="T76" fmla="+- 0 6695 6519"/>
                <a:gd name="T77" fmla="*/ T76 w 443"/>
                <a:gd name="T78" fmla="+- 0 -280 -514"/>
                <a:gd name="T79" fmla="*/ -280 h 446"/>
                <a:gd name="T80" fmla="+- 0 6749 6519"/>
                <a:gd name="T81" fmla="*/ T80 w 443"/>
                <a:gd name="T82" fmla="+- 0 -226 -514"/>
                <a:gd name="T83" fmla="*/ -226 h 446"/>
                <a:gd name="T84" fmla="+- 0 6781 6519"/>
                <a:gd name="T85" fmla="*/ T84 w 443"/>
                <a:gd name="T86" fmla="+- 0 -210 -514"/>
                <a:gd name="T87" fmla="*/ -210 h 446"/>
                <a:gd name="T88" fmla="+- 0 6793 6519"/>
                <a:gd name="T89" fmla="*/ T88 w 443"/>
                <a:gd name="T90" fmla="+- 0 -258 -514"/>
                <a:gd name="T91" fmla="*/ -258 h 446"/>
                <a:gd name="T92" fmla="+- 0 6787 6519"/>
                <a:gd name="T93" fmla="*/ T92 w 443"/>
                <a:gd name="T94" fmla="+- 0 -208 -514"/>
                <a:gd name="T95" fmla="*/ -208 h 446"/>
                <a:gd name="T96" fmla="+- 0 6861 6519"/>
                <a:gd name="T97" fmla="*/ T96 w 443"/>
                <a:gd name="T98" fmla="+- 0 -288 -514"/>
                <a:gd name="T99" fmla="*/ -288 h 446"/>
                <a:gd name="T100" fmla="+- 0 6862 6519"/>
                <a:gd name="T101" fmla="*/ T100 w 443"/>
                <a:gd name="T102" fmla="+- 0 -216 -514"/>
                <a:gd name="T103" fmla="*/ -216 h 446"/>
                <a:gd name="T104" fmla="+- 0 6869 6519"/>
                <a:gd name="T105" fmla="*/ T104 w 443"/>
                <a:gd name="T106" fmla="+- 0 -260 -514"/>
                <a:gd name="T107" fmla="*/ -260 h 446"/>
                <a:gd name="T108" fmla="+- 0 6895 6519"/>
                <a:gd name="T109" fmla="*/ T108 w 443"/>
                <a:gd name="T110" fmla="+- 0 -304 -514"/>
                <a:gd name="T111" fmla="*/ -304 h 446"/>
                <a:gd name="T112" fmla="+- 0 6704 6519"/>
                <a:gd name="T113" fmla="*/ T112 w 443"/>
                <a:gd name="T114" fmla="+- 0 -258 -514"/>
                <a:gd name="T115" fmla="*/ -258 h 446"/>
                <a:gd name="T116" fmla="+- 0 6717 6519"/>
                <a:gd name="T117" fmla="*/ T116 w 443"/>
                <a:gd name="T118" fmla="+- 0 -354 -514"/>
                <a:gd name="T119" fmla="*/ -354 h 446"/>
                <a:gd name="T120" fmla="+- 0 6725 6519"/>
                <a:gd name="T121" fmla="*/ T120 w 443"/>
                <a:gd name="T122" fmla="+- 0 -258 -514"/>
                <a:gd name="T123" fmla="*/ -258 h 446"/>
                <a:gd name="T124" fmla="+- 0 6709 6519"/>
                <a:gd name="T125" fmla="*/ T124 w 443"/>
                <a:gd name="T126" fmla="+- 0 -326 -514"/>
                <a:gd name="T127" fmla="*/ -326 h 446"/>
                <a:gd name="T128" fmla="+- 0 6723 6519"/>
                <a:gd name="T129" fmla="*/ T128 w 443"/>
                <a:gd name="T130" fmla="+- 0 -374 -514"/>
                <a:gd name="T131" fmla="*/ -374 h 446"/>
                <a:gd name="T132" fmla="+- 0 6934 6519"/>
                <a:gd name="T133" fmla="*/ T132 w 443"/>
                <a:gd name="T134" fmla="+- 0 -280 -514"/>
                <a:gd name="T135" fmla="*/ -280 h 446"/>
                <a:gd name="T136" fmla="+- 0 6569 6519"/>
                <a:gd name="T137" fmla="*/ T136 w 443"/>
                <a:gd name="T138" fmla="+- 0 -288 -514"/>
                <a:gd name="T139" fmla="*/ -288 h 446"/>
                <a:gd name="T140" fmla="+- 0 6584 6519"/>
                <a:gd name="T141" fmla="*/ T140 w 443"/>
                <a:gd name="T142" fmla="+- 0 -300 -514"/>
                <a:gd name="T143" fmla="*/ -300 h 446"/>
                <a:gd name="T144" fmla="+- 0 6918 6519"/>
                <a:gd name="T145" fmla="*/ T144 w 443"/>
                <a:gd name="T146" fmla="+- 0 -368 -514"/>
                <a:gd name="T147" fmla="*/ -368 h 446"/>
                <a:gd name="T148" fmla="+- 0 6918 6519"/>
                <a:gd name="T149" fmla="*/ T148 w 443"/>
                <a:gd name="T150" fmla="+- 0 -352 -514"/>
                <a:gd name="T151" fmla="*/ -352 h 446"/>
                <a:gd name="T152" fmla="+- 0 6654 6519"/>
                <a:gd name="T153" fmla="*/ T152 w 443"/>
                <a:gd name="T154" fmla="+- 0 -492 -514"/>
                <a:gd name="T155" fmla="*/ -492 h 446"/>
                <a:gd name="T156" fmla="+- 0 6589 6519"/>
                <a:gd name="T157" fmla="*/ T156 w 443"/>
                <a:gd name="T158" fmla="+- 0 -352 -514"/>
                <a:gd name="T159" fmla="*/ -352 h 446"/>
                <a:gd name="T160" fmla="+- 0 6611 6519"/>
                <a:gd name="T161" fmla="*/ T160 w 443"/>
                <a:gd name="T162" fmla="+- 0 -310 -514"/>
                <a:gd name="T163" fmla="*/ -310 h 446"/>
                <a:gd name="T164" fmla="+- 0 6600 6519"/>
                <a:gd name="T165" fmla="*/ T164 w 443"/>
                <a:gd name="T166" fmla="+- 0 -342 -514"/>
                <a:gd name="T167" fmla="*/ -342 h 446"/>
                <a:gd name="T168" fmla="+- 0 6668 6519"/>
                <a:gd name="T169" fmla="*/ T168 w 443"/>
                <a:gd name="T170" fmla="+- 0 -428 -514"/>
                <a:gd name="T171" fmla="*/ -428 h 446"/>
                <a:gd name="T172" fmla="+- 0 6637 6519"/>
                <a:gd name="T173" fmla="*/ T172 w 443"/>
                <a:gd name="T174" fmla="+- 0 -448 -514"/>
                <a:gd name="T175" fmla="*/ -448 h 446"/>
                <a:gd name="T176" fmla="+- 0 6792 6519"/>
                <a:gd name="T177" fmla="*/ T176 w 443"/>
                <a:gd name="T178" fmla="+- 0 -344 -514"/>
                <a:gd name="T179" fmla="*/ -344 h 446"/>
                <a:gd name="T180" fmla="+- 0 6792 6519"/>
                <a:gd name="T181" fmla="*/ T180 w 443"/>
                <a:gd name="T182" fmla="+- 0 -344 -514"/>
                <a:gd name="T183" fmla="*/ -344 h 446"/>
                <a:gd name="T184" fmla="+- 0 6831 6519"/>
                <a:gd name="T185" fmla="*/ T184 w 443"/>
                <a:gd name="T186" fmla="+- 0 -316 -514"/>
                <a:gd name="T187" fmla="*/ -316 h 446"/>
                <a:gd name="T188" fmla="+- 0 6824 6519"/>
                <a:gd name="T189" fmla="*/ T188 w 443"/>
                <a:gd name="T190" fmla="+- 0 -406 -514"/>
                <a:gd name="T191" fmla="*/ -406 h 446"/>
                <a:gd name="T192" fmla="+- 0 6792 6519"/>
                <a:gd name="T193" fmla="*/ T192 w 443"/>
                <a:gd name="T194" fmla="+- 0 -358 -514"/>
                <a:gd name="T195" fmla="*/ -358 h 446"/>
                <a:gd name="T196" fmla="+- 0 6811 6519"/>
                <a:gd name="T197" fmla="*/ T196 w 443"/>
                <a:gd name="T198" fmla="+- 0 -318 -514"/>
                <a:gd name="T199" fmla="*/ -318 h 446"/>
                <a:gd name="T200" fmla="+- 0 6828 6519"/>
                <a:gd name="T201" fmla="*/ T200 w 443"/>
                <a:gd name="T202" fmla="+- 0 -386 -514"/>
                <a:gd name="T203" fmla="*/ -386 h 446"/>
                <a:gd name="T204" fmla="+- 0 6674 6519"/>
                <a:gd name="T205" fmla="*/ T204 w 443"/>
                <a:gd name="T206" fmla="+- 0 -340 -514"/>
                <a:gd name="T207" fmla="*/ -340 h 446"/>
                <a:gd name="T208" fmla="+- 0 6668 6519"/>
                <a:gd name="T209" fmla="*/ T208 w 443"/>
                <a:gd name="T210" fmla="+- 0 -360 -514"/>
                <a:gd name="T211" fmla="*/ -360 h 446"/>
                <a:gd name="T212" fmla="+- 0 6692 6519"/>
                <a:gd name="T213" fmla="*/ T212 w 443"/>
                <a:gd name="T214" fmla="+- 0 -392 -514"/>
                <a:gd name="T215" fmla="*/ -392 h 446"/>
                <a:gd name="T216" fmla="+- 0 6876 6519"/>
                <a:gd name="T217" fmla="*/ T216 w 443"/>
                <a:gd name="T218" fmla="+- 0 -384 -514"/>
                <a:gd name="T219" fmla="*/ -384 h 446"/>
                <a:gd name="T220" fmla="+- 0 6902 6519"/>
                <a:gd name="T221" fmla="*/ T220 w 443"/>
                <a:gd name="T222" fmla="+- 0 -398 -514"/>
                <a:gd name="T223" fmla="*/ -398 h 446"/>
                <a:gd name="T224" fmla="+- 0 6737 6519"/>
                <a:gd name="T225" fmla="*/ T224 w 443"/>
                <a:gd name="T226" fmla="+- 0 -464 -514"/>
                <a:gd name="T227" fmla="*/ -464 h 446"/>
                <a:gd name="T228" fmla="+- 0 6786 6519"/>
                <a:gd name="T229" fmla="*/ T228 w 443"/>
                <a:gd name="T230" fmla="+- 0 -410 -514"/>
                <a:gd name="T231" fmla="*/ -410 h 446"/>
                <a:gd name="T232" fmla="+- 0 6750 6519"/>
                <a:gd name="T233" fmla="*/ T232 w 443"/>
                <a:gd name="T234" fmla="+- 0 -448 -514"/>
                <a:gd name="T235" fmla="*/ -448 h 446"/>
                <a:gd name="T236" fmla="+- 0 6776 6519"/>
                <a:gd name="T237" fmla="*/ T236 w 443"/>
                <a:gd name="T238" fmla="+- 0 -426 -514"/>
                <a:gd name="T239" fmla="*/ -426 h 446"/>
                <a:gd name="T240" fmla="+- 0 6788 6519"/>
                <a:gd name="T241" fmla="*/ T240 w 443"/>
                <a:gd name="T242" fmla="+- 0 -452 -514"/>
                <a:gd name="T243" fmla="*/ -452 h 446"/>
                <a:gd name="T244" fmla="+- 0 6702 6519"/>
                <a:gd name="T245" fmla="*/ T244 w 443"/>
                <a:gd name="T246" fmla="+- 0 -470 -514"/>
                <a:gd name="T247" fmla="*/ -470 h 446"/>
                <a:gd name="T248" fmla="+- 0 6743 6519"/>
                <a:gd name="T249" fmla="*/ T248 w 443"/>
                <a:gd name="T250" fmla="+- 0 -492 -514"/>
                <a:gd name="T251" fmla="*/ -492 h 44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 ang="0">
                  <a:pos x="T241" y="T243"/>
                </a:cxn>
                <a:cxn ang="0">
                  <a:pos x="T245" y="T247"/>
                </a:cxn>
                <a:cxn ang="0">
                  <a:pos x="T249" y="T251"/>
                </a:cxn>
              </a:cxnLst>
              <a:rect l="0" t="0" r="r" b="b"/>
              <a:pathLst>
                <a:path w="443" h="446">
                  <a:moveTo>
                    <a:pt x="225" y="352"/>
                  </a:moveTo>
                  <a:lnTo>
                    <a:pt x="196" y="352"/>
                  </a:lnTo>
                  <a:lnTo>
                    <a:pt x="202" y="354"/>
                  </a:lnTo>
                  <a:lnTo>
                    <a:pt x="209" y="358"/>
                  </a:lnTo>
                  <a:lnTo>
                    <a:pt x="217" y="366"/>
                  </a:lnTo>
                  <a:lnTo>
                    <a:pt x="219" y="372"/>
                  </a:lnTo>
                  <a:lnTo>
                    <a:pt x="218" y="378"/>
                  </a:lnTo>
                  <a:lnTo>
                    <a:pt x="215" y="380"/>
                  </a:lnTo>
                  <a:lnTo>
                    <a:pt x="212" y="382"/>
                  </a:lnTo>
                  <a:lnTo>
                    <a:pt x="191" y="384"/>
                  </a:lnTo>
                  <a:lnTo>
                    <a:pt x="191" y="394"/>
                  </a:lnTo>
                  <a:lnTo>
                    <a:pt x="190" y="402"/>
                  </a:lnTo>
                  <a:lnTo>
                    <a:pt x="193" y="404"/>
                  </a:lnTo>
                  <a:lnTo>
                    <a:pt x="246" y="446"/>
                  </a:lnTo>
                  <a:lnTo>
                    <a:pt x="263" y="424"/>
                  </a:lnTo>
                  <a:lnTo>
                    <a:pt x="243" y="424"/>
                  </a:lnTo>
                  <a:lnTo>
                    <a:pt x="211" y="398"/>
                  </a:lnTo>
                  <a:lnTo>
                    <a:pt x="215" y="398"/>
                  </a:lnTo>
                  <a:lnTo>
                    <a:pt x="224" y="396"/>
                  </a:lnTo>
                  <a:lnTo>
                    <a:pt x="232" y="390"/>
                  </a:lnTo>
                  <a:lnTo>
                    <a:pt x="234" y="380"/>
                  </a:lnTo>
                  <a:lnTo>
                    <a:pt x="235" y="370"/>
                  </a:lnTo>
                  <a:lnTo>
                    <a:pt x="232" y="362"/>
                  </a:lnTo>
                  <a:lnTo>
                    <a:pt x="227" y="354"/>
                  </a:lnTo>
                  <a:lnTo>
                    <a:pt x="225" y="352"/>
                  </a:lnTo>
                  <a:close/>
                  <a:moveTo>
                    <a:pt x="297" y="402"/>
                  </a:moveTo>
                  <a:lnTo>
                    <a:pt x="281" y="402"/>
                  </a:lnTo>
                  <a:lnTo>
                    <a:pt x="281" y="404"/>
                  </a:lnTo>
                  <a:lnTo>
                    <a:pt x="283" y="416"/>
                  </a:lnTo>
                  <a:lnTo>
                    <a:pt x="290" y="422"/>
                  </a:lnTo>
                  <a:lnTo>
                    <a:pt x="299" y="426"/>
                  </a:lnTo>
                  <a:lnTo>
                    <a:pt x="307" y="426"/>
                  </a:lnTo>
                  <a:lnTo>
                    <a:pt x="316" y="424"/>
                  </a:lnTo>
                  <a:lnTo>
                    <a:pt x="325" y="418"/>
                  </a:lnTo>
                  <a:lnTo>
                    <a:pt x="333" y="410"/>
                  </a:lnTo>
                  <a:lnTo>
                    <a:pt x="307" y="410"/>
                  </a:lnTo>
                  <a:lnTo>
                    <a:pt x="300" y="408"/>
                  </a:lnTo>
                  <a:lnTo>
                    <a:pt x="298" y="406"/>
                  </a:lnTo>
                  <a:lnTo>
                    <a:pt x="297" y="402"/>
                  </a:lnTo>
                  <a:close/>
                  <a:moveTo>
                    <a:pt x="294" y="382"/>
                  </a:moveTo>
                  <a:lnTo>
                    <a:pt x="277" y="382"/>
                  </a:lnTo>
                  <a:lnTo>
                    <a:pt x="243" y="424"/>
                  </a:lnTo>
                  <a:lnTo>
                    <a:pt x="263" y="424"/>
                  </a:lnTo>
                  <a:lnTo>
                    <a:pt x="281" y="402"/>
                  </a:lnTo>
                  <a:lnTo>
                    <a:pt x="297" y="402"/>
                  </a:lnTo>
                  <a:lnTo>
                    <a:pt x="294" y="382"/>
                  </a:lnTo>
                  <a:close/>
                  <a:moveTo>
                    <a:pt x="322" y="294"/>
                  </a:moveTo>
                  <a:lnTo>
                    <a:pt x="294" y="294"/>
                  </a:lnTo>
                  <a:lnTo>
                    <a:pt x="326" y="320"/>
                  </a:lnTo>
                  <a:lnTo>
                    <a:pt x="307" y="342"/>
                  </a:lnTo>
                  <a:lnTo>
                    <a:pt x="297" y="354"/>
                  </a:lnTo>
                  <a:lnTo>
                    <a:pt x="293" y="360"/>
                  </a:lnTo>
                  <a:lnTo>
                    <a:pt x="293" y="364"/>
                  </a:lnTo>
                  <a:lnTo>
                    <a:pt x="294" y="366"/>
                  </a:lnTo>
                  <a:lnTo>
                    <a:pt x="294" y="368"/>
                  </a:lnTo>
                  <a:lnTo>
                    <a:pt x="298" y="376"/>
                  </a:lnTo>
                  <a:lnTo>
                    <a:pt x="320" y="376"/>
                  </a:lnTo>
                  <a:lnTo>
                    <a:pt x="323" y="378"/>
                  </a:lnTo>
                  <a:lnTo>
                    <a:pt x="325" y="382"/>
                  </a:lnTo>
                  <a:lnTo>
                    <a:pt x="327" y="386"/>
                  </a:lnTo>
                  <a:lnTo>
                    <a:pt x="325" y="394"/>
                  </a:lnTo>
                  <a:lnTo>
                    <a:pt x="320" y="400"/>
                  </a:lnTo>
                  <a:lnTo>
                    <a:pt x="313" y="408"/>
                  </a:lnTo>
                  <a:lnTo>
                    <a:pt x="307" y="410"/>
                  </a:lnTo>
                  <a:lnTo>
                    <a:pt x="333" y="410"/>
                  </a:lnTo>
                  <a:lnTo>
                    <a:pt x="342" y="398"/>
                  </a:lnTo>
                  <a:lnTo>
                    <a:pt x="344" y="386"/>
                  </a:lnTo>
                  <a:lnTo>
                    <a:pt x="335" y="366"/>
                  </a:lnTo>
                  <a:lnTo>
                    <a:pt x="326" y="360"/>
                  </a:lnTo>
                  <a:lnTo>
                    <a:pt x="313" y="360"/>
                  </a:lnTo>
                  <a:lnTo>
                    <a:pt x="327" y="344"/>
                  </a:lnTo>
                  <a:lnTo>
                    <a:pt x="357" y="306"/>
                  </a:lnTo>
                  <a:lnTo>
                    <a:pt x="336" y="306"/>
                  </a:lnTo>
                  <a:lnTo>
                    <a:pt x="322" y="294"/>
                  </a:lnTo>
                  <a:close/>
                  <a:moveTo>
                    <a:pt x="112" y="318"/>
                  </a:moveTo>
                  <a:lnTo>
                    <a:pt x="86" y="318"/>
                  </a:lnTo>
                  <a:lnTo>
                    <a:pt x="103" y="332"/>
                  </a:lnTo>
                  <a:lnTo>
                    <a:pt x="132" y="354"/>
                  </a:lnTo>
                  <a:lnTo>
                    <a:pt x="159" y="376"/>
                  </a:lnTo>
                  <a:lnTo>
                    <a:pt x="174" y="386"/>
                  </a:lnTo>
                  <a:lnTo>
                    <a:pt x="177" y="386"/>
                  </a:lnTo>
                  <a:lnTo>
                    <a:pt x="178" y="384"/>
                  </a:lnTo>
                  <a:lnTo>
                    <a:pt x="186" y="380"/>
                  </a:lnTo>
                  <a:lnTo>
                    <a:pt x="186" y="366"/>
                  </a:lnTo>
                  <a:lnTo>
                    <a:pt x="170" y="366"/>
                  </a:lnTo>
                  <a:lnTo>
                    <a:pt x="163" y="360"/>
                  </a:lnTo>
                  <a:lnTo>
                    <a:pt x="139" y="340"/>
                  </a:lnTo>
                  <a:lnTo>
                    <a:pt x="147" y="330"/>
                  </a:lnTo>
                  <a:lnTo>
                    <a:pt x="126" y="330"/>
                  </a:lnTo>
                  <a:lnTo>
                    <a:pt x="112" y="318"/>
                  </a:lnTo>
                  <a:close/>
                  <a:moveTo>
                    <a:pt x="195" y="334"/>
                  </a:moveTo>
                  <a:lnTo>
                    <a:pt x="175" y="344"/>
                  </a:lnTo>
                  <a:lnTo>
                    <a:pt x="170" y="352"/>
                  </a:lnTo>
                  <a:lnTo>
                    <a:pt x="170" y="366"/>
                  </a:lnTo>
                  <a:lnTo>
                    <a:pt x="186" y="366"/>
                  </a:lnTo>
                  <a:lnTo>
                    <a:pt x="186" y="358"/>
                  </a:lnTo>
                  <a:lnTo>
                    <a:pt x="188" y="356"/>
                  </a:lnTo>
                  <a:lnTo>
                    <a:pt x="191" y="354"/>
                  </a:lnTo>
                  <a:lnTo>
                    <a:pt x="196" y="352"/>
                  </a:lnTo>
                  <a:lnTo>
                    <a:pt x="225" y="352"/>
                  </a:lnTo>
                  <a:lnTo>
                    <a:pt x="219" y="346"/>
                  </a:lnTo>
                  <a:lnTo>
                    <a:pt x="207" y="336"/>
                  </a:lnTo>
                  <a:lnTo>
                    <a:pt x="195" y="334"/>
                  </a:lnTo>
                  <a:close/>
                  <a:moveTo>
                    <a:pt x="50" y="192"/>
                  </a:moveTo>
                  <a:lnTo>
                    <a:pt x="44" y="192"/>
                  </a:lnTo>
                  <a:lnTo>
                    <a:pt x="41" y="196"/>
                  </a:lnTo>
                  <a:lnTo>
                    <a:pt x="0" y="250"/>
                  </a:lnTo>
                  <a:lnTo>
                    <a:pt x="44" y="284"/>
                  </a:lnTo>
                  <a:lnTo>
                    <a:pt x="41" y="284"/>
                  </a:lnTo>
                  <a:lnTo>
                    <a:pt x="31" y="286"/>
                  </a:lnTo>
                  <a:lnTo>
                    <a:pt x="24" y="294"/>
                  </a:lnTo>
                  <a:lnTo>
                    <a:pt x="22" y="302"/>
                  </a:lnTo>
                  <a:lnTo>
                    <a:pt x="21" y="312"/>
                  </a:lnTo>
                  <a:lnTo>
                    <a:pt x="23" y="320"/>
                  </a:lnTo>
                  <a:lnTo>
                    <a:pt x="29" y="328"/>
                  </a:lnTo>
                  <a:lnTo>
                    <a:pt x="37" y="336"/>
                  </a:lnTo>
                  <a:lnTo>
                    <a:pt x="48" y="346"/>
                  </a:lnTo>
                  <a:lnTo>
                    <a:pt x="61" y="348"/>
                  </a:lnTo>
                  <a:lnTo>
                    <a:pt x="72" y="344"/>
                  </a:lnTo>
                  <a:lnTo>
                    <a:pt x="80" y="338"/>
                  </a:lnTo>
                  <a:lnTo>
                    <a:pt x="86" y="330"/>
                  </a:lnTo>
                  <a:lnTo>
                    <a:pt x="53" y="330"/>
                  </a:lnTo>
                  <a:lnTo>
                    <a:pt x="38" y="316"/>
                  </a:lnTo>
                  <a:lnTo>
                    <a:pt x="36" y="310"/>
                  </a:lnTo>
                  <a:lnTo>
                    <a:pt x="38" y="304"/>
                  </a:lnTo>
                  <a:lnTo>
                    <a:pt x="40" y="302"/>
                  </a:lnTo>
                  <a:lnTo>
                    <a:pt x="44" y="300"/>
                  </a:lnTo>
                  <a:lnTo>
                    <a:pt x="64" y="298"/>
                  </a:lnTo>
                  <a:lnTo>
                    <a:pt x="65" y="288"/>
                  </a:lnTo>
                  <a:lnTo>
                    <a:pt x="65" y="280"/>
                  </a:lnTo>
                  <a:lnTo>
                    <a:pt x="23" y="246"/>
                  </a:lnTo>
                  <a:lnTo>
                    <a:pt x="48" y="214"/>
                  </a:lnTo>
                  <a:lnTo>
                    <a:pt x="65" y="214"/>
                  </a:lnTo>
                  <a:lnTo>
                    <a:pt x="61" y="194"/>
                  </a:lnTo>
                  <a:lnTo>
                    <a:pt x="50" y="192"/>
                  </a:lnTo>
                  <a:close/>
                  <a:moveTo>
                    <a:pt x="86" y="296"/>
                  </a:moveTo>
                  <a:lnTo>
                    <a:pt x="81" y="296"/>
                  </a:lnTo>
                  <a:lnTo>
                    <a:pt x="79" y="298"/>
                  </a:lnTo>
                  <a:lnTo>
                    <a:pt x="78" y="298"/>
                  </a:lnTo>
                  <a:lnTo>
                    <a:pt x="69" y="302"/>
                  </a:lnTo>
                  <a:lnTo>
                    <a:pt x="69" y="324"/>
                  </a:lnTo>
                  <a:lnTo>
                    <a:pt x="68" y="326"/>
                  </a:lnTo>
                  <a:lnTo>
                    <a:pt x="60" y="330"/>
                  </a:lnTo>
                  <a:lnTo>
                    <a:pt x="86" y="330"/>
                  </a:lnTo>
                  <a:lnTo>
                    <a:pt x="86" y="318"/>
                  </a:lnTo>
                  <a:lnTo>
                    <a:pt x="112" y="318"/>
                  </a:lnTo>
                  <a:lnTo>
                    <a:pt x="103" y="310"/>
                  </a:lnTo>
                  <a:lnTo>
                    <a:pt x="91" y="300"/>
                  </a:lnTo>
                  <a:lnTo>
                    <a:pt x="86" y="296"/>
                  </a:lnTo>
                  <a:close/>
                  <a:moveTo>
                    <a:pt x="167" y="232"/>
                  </a:moveTo>
                  <a:lnTo>
                    <a:pt x="158" y="232"/>
                  </a:lnTo>
                  <a:lnTo>
                    <a:pt x="149" y="234"/>
                  </a:lnTo>
                  <a:lnTo>
                    <a:pt x="141" y="240"/>
                  </a:lnTo>
                  <a:lnTo>
                    <a:pt x="133" y="248"/>
                  </a:lnTo>
                  <a:lnTo>
                    <a:pt x="124" y="260"/>
                  </a:lnTo>
                  <a:lnTo>
                    <a:pt x="121" y="272"/>
                  </a:lnTo>
                  <a:lnTo>
                    <a:pt x="131" y="292"/>
                  </a:lnTo>
                  <a:lnTo>
                    <a:pt x="140" y="298"/>
                  </a:lnTo>
                  <a:lnTo>
                    <a:pt x="152" y="298"/>
                  </a:lnTo>
                  <a:lnTo>
                    <a:pt x="126" y="330"/>
                  </a:lnTo>
                  <a:lnTo>
                    <a:pt x="147" y="330"/>
                  </a:lnTo>
                  <a:lnTo>
                    <a:pt x="174" y="296"/>
                  </a:lnTo>
                  <a:lnTo>
                    <a:pt x="172" y="292"/>
                  </a:lnTo>
                  <a:lnTo>
                    <a:pt x="172" y="290"/>
                  </a:lnTo>
                  <a:lnTo>
                    <a:pt x="168" y="282"/>
                  </a:lnTo>
                  <a:lnTo>
                    <a:pt x="146" y="282"/>
                  </a:lnTo>
                  <a:lnTo>
                    <a:pt x="143" y="280"/>
                  </a:lnTo>
                  <a:lnTo>
                    <a:pt x="141" y="276"/>
                  </a:lnTo>
                  <a:lnTo>
                    <a:pt x="139" y="272"/>
                  </a:lnTo>
                  <a:lnTo>
                    <a:pt x="141" y="266"/>
                  </a:lnTo>
                  <a:lnTo>
                    <a:pt x="146" y="258"/>
                  </a:lnTo>
                  <a:lnTo>
                    <a:pt x="152" y="250"/>
                  </a:lnTo>
                  <a:lnTo>
                    <a:pt x="159" y="248"/>
                  </a:lnTo>
                  <a:lnTo>
                    <a:pt x="184" y="248"/>
                  </a:lnTo>
                  <a:lnTo>
                    <a:pt x="183" y="242"/>
                  </a:lnTo>
                  <a:lnTo>
                    <a:pt x="176" y="234"/>
                  </a:lnTo>
                  <a:lnTo>
                    <a:pt x="167" y="232"/>
                  </a:lnTo>
                  <a:close/>
                  <a:moveTo>
                    <a:pt x="249" y="236"/>
                  </a:moveTo>
                  <a:lnTo>
                    <a:pt x="222" y="236"/>
                  </a:lnTo>
                  <a:lnTo>
                    <a:pt x="253" y="260"/>
                  </a:lnTo>
                  <a:lnTo>
                    <a:pt x="249" y="260"/>
                  </a:lnTo>
                  <a:lnTo>
                    <a:pt x="240" y="262"/>
                  </a:lnTo>
                  <a:lnTo>
                    <a:pt x="232" y="270"/>
                  </a:lnTo>
                  <a:lnTo>
                    <a:pt x="230" y="278"/>
                  </a:lnTo>
                  <a:lnTo>
                    <a:pt x="230" y="288"/>
                  </a:lnTo>
                  <a:lnTo>
                    <a:pt x="232" y="296"/>
                  </a:lnTo>
                  <a:lnTo>
                    <a:pt x="237" y="304"/>
                  </a:lnTo>
                  <a:lnTo>
                    <a:pt x="245" y="312"/>
                  </a:lnTo>
                  <a:lnTo>
                    <a:pt x="257" y="322"/>
                  </a:lnTo>
                  <a:lnTo>
                    <a:pt x="270" y="324"/>
                  </a:lnTo>
                  <a:lnTo>
                    <a:pt x="289" y="314"/>
                  </a:lnTo>
                  <a:lnTo>
                    <a:pt x="294" y="306"/>
                  </a:lnTo>
                  <a:lnTo>
                    <a:pt x="268" y="306"/>
                  </a:lnTo>
                  <a:lnTo>
                    <a:pt x="262" y="304"/>
                  </a:lnTo>
                  <a:lnTo>
                    <a:pt x="255" y="300"/>
                  </a:lnTo>
                  <a:lnTo>
                    <a:pt x="247" y="294"/>
                  </a:lnTo>
                  <a:lnTo>
                    <a:pt x="245" y="286"/>
                  </a:lnTo>
                  <a:lnTo>
                    <a:pt x="246" y="280"/>
                  </a:lnTo>
                  <a:lnTo>
                    <a:pt x="249" y="278"/>
                  </a:lnTo>
                  <a:lnTo>
                    <a:pt x="252" y="276"/>
                  </a:lnTo>
                  <a:lnTo>
                    <a:pt x="273" y="274"/>
                  </a:lnTo>
                  <a:lnTo>
                    <a:pt x="274" y="262"/>
                  </a:lnTo>
                  <a:lnTo>
                    <a:pt x="274" y="256"/>
                  </a:lnTo>
                  <a:lnTo>
                    <a:pt x="249" y="236"/>
                  </a:lnTo>
                  <a:close/>
                  <a:moveTo>
                    <a:pt x="292" y="270"/>
                  </a:moveTo>
                  <a:lnTo>
                    <a:pt x="288" y="274"/>
                  </a:lnTo>
                  <a:lnTo>
                    <a:pt x="287" y="274"/>
                  </a:lnTo>
                  <a:lnTo>
                    <a:pt x="278" y="278"/>
                  </a:lnTo>
                  <a:lnTo>
                    <a:pt x="278" y="300"/>
                  </a:lnTo>
                  <a:lnTo>
                    <a:pt x="276" y="302"/>
                  </a:lnTo>
                  <a:lnTo>
                    <a:pt x="273" y="304"/>
                  </a:lnTo>
                  <a:lnTo>
                    <a:pt x="268" y="306"/>
                  </a:lnTo>
                  <a:lnTo>
                    <a:pt x="294" y="306"/>
                  </a:lnTo>
                  <a:lnTo>
                    <a:pt x="294" y="294"/>
                  </a:lnTo>
                  <a:lnTo>
                    <a:pt x="322" y="294"/>
                  </a:lnTo>
                  <a:lnTo>
                    <a:pt x="292" y="270"/>
                  </a:lnTo>
                  <a:close/>
                  <a:moveTo>
                    <a:pt x="376" y="210"/>
                  </a:moveTo>
                  <a:lnTo>
                    <a:pt x="367" y="210"/>
                  </a:lnTo>
                  <a:lnTo>
                    <a:pt x="358" y="212"/>
                  </a:lnTo>
                  <a:lnTo>
                    <a:pt x="350" y="218"/>
                  </a:lnTo>
                  <a:lnTo>
                    <a:pt x="342" y="226"/>
                  </a:lnTo>
                  <a:lnTo>
                    <a:pt x="333" y="238"/>
                  </a:lnTo>
                  <a:lnTo>
                    <a:pt x="331" y="250"/>
                  </a:lnTo>
                  <a:lnTo>
                    <a:pt x="336" y="262"/>
                  </a:lnTo>
                  <a:lnTo>
                    <a:pt x="340" y="270"/>
                  </a:lnTo>
                  <a:lnTo>
                    <a:pt x="349" y="276"/>
                  </a:lnTo>
                  <a:lnTo>
                    <a:pt x="362" y="276"/>
                  </a:lnTo>
                  <a:lnTo>
                    <a:pt x="356" y="282"/>
                  </a:lnTo>
                  <a:lnTo>
                    <a:pt x="350" y="290"/>
                  </a:lnTo>
                  <a:lnTo>
                    <a:pt x="343" y="298"/>
                  </a:lnTo>
                  <a:lnTo>
                    <a:pt x="336" y="306"/>
                  </a:lnTo>
                  <a:lnTo>
                    <a:pt x="357" y="306"/>
                  </a:lnTo>
                  <a:lnTo>
                    <a:pt x="372" y="286"/>
                  </a:lnTo>
                  <a:lnTo>
                    <a:pt x="382" y="272"/>
                  </a:lnTo>
                  <a:lnTo>
                    <a:pt x="382" y="268"/>
                  </a:lnTo>
                  <a:lnTo>
                    <a:pt x="380" y="268"/>
                  </a:lnTo>
                  <a:lnTo>
                    <a:pt x="377" y="258"/>
                  </a:lnTo>
                  <a:lnTo>
                    <a:pt x="352" y="258"/>
                  </a:lnTo>
                  <a:lnTo>
                    <a:pt x="350" y="254"/>
                  </a:lnTo>
                  <a:lnTo>
                    <a:pt x="348" y="250"/>
                  </a:lnTo>
                  <a:lnTo>
                    <a:pt x="350" y="242"/>
                  </a:lnTo>
                  <a:lnTo>
                    <a:pt x="355" y="236"/>
                  </a:lnTo>
                  <a:lnTo>
                    <a:pt x="361" y="228"/>
                  </a:lnTo>
                  <a:lnTo>
                    <a:pt x="368" y="226"/>
                  </a:lnTo>
                  <a:lnTo>
                    <a:pt x="393" y="226"/>
                  </a:lnTo>
                  <a:lnTo>
                    <a:pt x="392" y="220"/>
                  </a:lnTo>
                  <a:lnTo>
                    <a:pt x="385" y="212"/>
                  </a:lnTo>
                  <a:lnTo>
                    <a:pt x="376" y="210"/>
                  </a:lnTo>
                  <a:close/>
                  <a:moveTo>
                    <a:pt x="184" y="248"/>
                  </a:moveTo>
                  <a:lnTo>
                    <a:pt x="159" y="248"/>
                  </a:lnTo>
                  <a:lnTo>
                    <a:pt x="166" y="250"/>
                  </a:lnTo>
                  <a:lnTo>
                    <a:pt x="168" y="252"/>
                  </a:lnTo>
                  <a:lnTo>
                    <a:pt x="168" y="256"/>
                  </a:lnTo>
                  <a:lnTo>
                    <a:pt x="172" y="276"/>
                  </a:lnTo>
                  <a:lnTo>
                    <a:pt x="189" y="276"/>
                  </a:lnTo>
                  <a:lnTo>
                    <a:pt x="206" y="256"/>
                  </a:lnTo>
                  <a:lnTo>
                    <a:pt x="185" y="256"/>
                  </a:lnTo>
                  <a:lnTo>
                    <a:pt x="185" y="254"/>
                  </a:lnTo>
                  <a:lnTo>
                    <a:pt x="184" y="254"/>
                  </a:lnTo>
                  <a:lnTo>
                    <a:pt x="184" y="248"/>
                  </a:lnTo>
                  <a:close/>
                  <a:moveTo>
                    <a:pt x="204" y="140"/>
                  </a:moveTo>
                  <a:lnTo>
                    <a:pt x="174" y="140"/>
                  </a:lnTo>
                  <a:lnTo>
                    <a:pt x="181" y="142"/>
                  </a:lnTo>
                  <a:lnTo>
                    <a:pt x="188" y="148"/>
                  </a:lnTo>
                  <a:lnTo>
                    <a:pt x="196" y="154"/>
                  </a:lnTo>
                  <a:lnTo>
                    <a:pt x="198" y="160"/>
                  </a:lnTo>
                  <a:lnTo>
                    <a:pt x="196" y="168"/>
                  </a:lnTo>
                  <a:lnTo>
                    <a:pt x="194" y="170"/>
                  </a:lnTo>
                  <a:lnTo>
                    <a:pt x="191" y="170"/>
                  </a:lnTo>
                  <a:lnTo>
                    <a:pt x="170" y="174"/>
                  </a:lnTo>
                  <a:lnTo>
                    <a:pt x="169" y="184"/>
                  </a:lnTo>
                  <a:lnTo>
                    <a:pt x="169" y="190"/>
                  </a:lnTo>
                  <a:lnTo>
                    <a:pt x="210" y="224"/>
                  </a:lnTo>
                  <a:lnTo>
                    <a:pt x="185" y="256"/>
                  </a:lnTo>
                  <a:lnTo>
                    <a:pt x="206" y="256"/>
                  </a:lnTo>
                  <a:lnTo>
                    <a:pt x="222" y="236"/>
                  </a:lnTo>
                  <a:lnTo>
                    <a:pt x="249" y="236"/>
                  </a:lnTo>
                  <a:lnTo>
                    <a:pt x="234" y="224"/>
                  </a:lnTo>
                  <a:lnTo>
                    <a:pt x="235" y="222"/>
                  </a:lnTo>
                  <a:lnTo>
                    <a:pt x="236" y="222"/>
                  </a:lnTo>
                  <a:lnTo>
                    <a:pt x="239" y="218"/>
                  </a:lnTo>
                  <a:lnTo>
                    <a:pt x="241" y="214"/>
                  </a:lnTo>
                  <a:lnTo>
                    <a:pt x="222" y="214"/>
                  </a:lnTo>
                  <a:lnTo>
                    <a:pt x="190" y="188"/>
                  </a:lnTo>
                  <a:lnTo>
                    <a:pt x="191" y="186"/>
                  </a:lnTo>
                  <a:lnTo>
                    <a:pt x="193" y="186"/>
                  </a:lnTo>
                  <a:lnTo>
                    <a:pt x="203" y="184"/>
                  </a:lnTo>
                  <a:lnTo>
                    <a:pt x="210" y="178"/>
                  </a:lnTo>
                  <a:lnTo>
                    <a:pt x="213" y="168"/>
                  </a:lnTo>
                  <a:lnTo>
                    <a:pt x="213" y="160"/>
                  </a:lnTo>
                  <a:lnTo>
                    <a:pt x="211" y="152"/>
                  </a:lnTo>
                  <a:lnTo>
                    <a:pt x="206" y="142"/>
                  </a:lnTo>
                  <a:lnTo>
                    <a:pt x="204" y="140"/>
                  </a:lnTo>
                  <a:close/>
                  <a:moveTo>
                    <a:pt x="393" y="226"/>
                  </a:moveTo>
                  <a:lnTo>
                    <a:pt x="368" y="226"/>
                  </a:lnTo>
                  <a:lnTo>
                    <a:pt x="375" y="228"/>
                  </a:lnTo>
                  <a:lnTo>
                    <a:pt x="377" y="230"/>
                  </a:lnTo>
                  <a:lnTo>
                    <a:pt x="378" y="232"/>
                  </a:lnTo>
                  <a:lnTo>
                    <a:pt x="381" y="254"/>
                  </a:lnTo>
                  <a:lnTo>
                    <a:pt x="398" y="254"/>
                  </a:lnTo>
                  <a:lnTo>
                    <a:pt x="401" y="252"/>
                  </a:lnTo>
                  <a:lnTo>
                    <a:pt x="415" y="234"/>
                  </a:lnTo>
                  <a:lnTo>
                    <a:pt x="394" y="234"/>
                  </a:lnTo>
                  <a:lnTo>
                    <a:pt x="394" y="232"/>
                  </a:lnTo>
                  <a:lnTo>
                    <a:pt x="393" y="226"/>
                  </a:lnTo>
                  <a:close/>
                  <a:moveTo>
                    <a:pt x="65" y="214"/>
                  </a:moveTo>
                  <a:lnTo>
                    <a:pt x="49" y="214"/>
                  </a:lnTo>
                  <a:lnTo>
                    <a:pt x="49" y="216"/>
                  </a:lnTo>
                  <a:lnTo>
                    <a:pt x="49" y="218"/>
                  </a:lnTo>
                  <a:lnTo>
                    <a:pt x="50" y="226"/>
                  </a:lnTo>
                  <a:lnTo>
                    <a:pt x="57" y="234"/>
                  </a:lnTo>
                  <a:lnTo>
                    <a:pt x="75" y="238"/>
                  </a:lnTo>
                  <a:lnTo>
                    <a:pt x="84" y="234"/>
                  </a:lnTo>
                  <a:lnTo>
                    <a:pt x="92" y="230"/>
                  </a:lnTo>
                  <a:lnTo>
                    <a:pt x="100" y="222"/>
                  </a:lnTo>
                  <a:lnTo>
                    <a:pt x="74" y="222"/>
                  </a:lnTo>
                  <a:lnTo>
                    <a:pt x="67" y="220"/>
                  </a:lnTo>
                  <a:lnTo>
                    <a:pt x="65" y="218"/>
                  </a:lnTo>
                  <a:lnTo>
                    <a:pt x="65" y="214"/>
                  </a:lnTo>
                  <a:close/>
                  <a:moveTo>
                    <a:pt x="412" y="116"/>
                  </a:moveTo>
                  <a:lnTo>
                    <a:pt x="383" y="116"/>
                  </a:lnTo>
                  <a:lnTo>
                    <a:pt x="389" y="118"/>
                  </a:lnTo>
                  <a:lnTo>
                    <a:pt x="396" y="124"/>
                  </a:lnTo>
                  <a:lnTo>
                    <a:pt x="404" y="130"/>
                  </a:lnTo>
                  <a:lnTo>
                    <a:pt x="406" y="138"/>
                  </a:lnTo>
                  <a:lnTo>
                    <a:pt x="405" y="144"/>
                  </a:lnTo>
                  <a:lnTo>
                    <a:pt x="402" y="146"/>
                  </a:lnTo>
                  <a:lnTo>
                    <a:pt x="399" y="146"/>
                  </a:lnTo>
                  <a:lnTo>
                    <a:pt x="378" y="150"/>
                  </a:lnTo>
                  <a:lnTo>
                    <a:pt x="378" y="160"/>
                  </a:lnTo>
                  <a:lnTo>
                    <a:pt x="377" y="168"/>
                  </a:lnTo>
                  <a:lnTo>
                    <a:pt x="420" y="202"/>
                  </a:lnTo>
                  <a:lnTo>
                    <a:pt x="394" y="234"/>
                  </a:lnTo>
                  <a:lnTo>
                    <a:pt x="415" y="234"/>
                  </a:lnTo>
                  <a:lnTo>
                    <a:pt x="442" y="198"/>
                  </a:lnTo>
                  <a:lnTo>
                    <a:pt x="398" y="164"/>
                  </a:lnTo>
                  <a:lnTo>
                    <a:pt x="399" y="162"/>
                  </a:lnTo>
                  <a:lnTo>
                    <a:pt x="411" y="162"/>
                  </a:lnTo>
                  <a:lnTo>
                    <a:pt x="418" y="154"/>
                  </a:lnTo>
                  <a:lnTo>
                    <a:pt x="421" y="146"/>
                  </a:lnTo>
                  <a:lnTo>
                    <a:pt x="421" y="136"/>
                  </a:lnTo>
                  <a:lnTo>
                    <a:pt x="419" y="128"/>
                  </a:lnTo>
                  <a:lnTo>
                    <a:pt x="414" y="118"/>
                  </a:lnTo>
                  <a:lnTo>
                    <a:pt x="412" y="116"/>
                  </a:lnTo>
                  <a:close/>
                  <a:moveTo>
                    <a:pt x="144" y="22"/>
                  </a:moveTo>
                  <a:lnTo>
                    <a:pt x="135" y="22"/>
                  </a:lnTo>
                  <a:lnTo>
                    <a:pt x="126" y="24"/>
                  </a:lnTo>
                  <a:lnTo>
                    <a:pt x="118" y="30"/>
                  </a:lnTo>
                  <a:lnTo>
                    <a:pt x="110" y="38"/>
                  </a:lnTo>
                  <a:lnTo>
                    <a:pt x="101" y="50"/>
                  </a:lnTo>
                  <a:lnTo>
                    <a:pt x="98" y="62"/>
                  </a:lnTo>
                  <a:lnTo>
                    <a:pt x="108" y="82"/>
                  </a:lnTo>
                  <a:lnTo>
                    <a:pt x="117" y="86"/>
                  </a:lnTo>
                  <a:lnTo>
                    <a:pt x="129" y="86"/>
                  </a:lnTo>
                  <a:lnTo>
                    <a:pt x="70" y="162"/>
                  </a:lnTo>
                  <a:lnTo>
                    <a:pt x="60" y="176"/>
                  </a:lnTo>
                  <a:lnTo>
                    <a:pt x="61" y="180"/>
                  </a:lnTo>
                  <a:lnTo>
                    <a:pt x="62" y="180"/>
                  </a:lnTo>
                  <a:lnTo>
                    <a:pt x="66" y="188"/>
                  </a:lnTo>
                  <a:lnTo>
                    <a:pt x="87" y="188"/>
                  </a:lnTo>
                  <a:lnTo>
                    <a:pt x="90" y="190"/>
                  </a:lnTo>
                  <a:lnTo>
                    <a:pt x="92" y="194"/>
                  </a:lnTo>
                  <a:lnTo>
                    <a:pt x="94" y="198"/>
                  </a:lnTo>
                  <a:lnTo>
                    <a:pt x="92" y="204"/>
                  </a:lnTo>
                  <a:lnTo>
                    <a:pt x="87" y="212"/>
                  </a:lnTo>
                  <a:lnTo>
                    <a:pt x="81" y="220"/>
                  </a:lnTo>
                  <a:lnTo>
                    <a:pt x="74" y="222"/>
                  </a:lnTo>
                  <a:lnTo>
                    <a:pt x="100" y="222"/>
                  </a:lnTo>
                  <a:lnTo>
                    <a:pt x="109" y="210"/>
                  </a:lnTo>
                  <a:lnTo>
                    <a:pt x="112" y="196"/>
                  </a:lnTo>
                  <a:lnTo>
                    <a:pt x="102" y="178"/>
                  </a:lnTo>
                  <a:lnTo>
                    <a:pt x="93" y="172"/>
                  </a:lnTo>
                  <a:lnTo>
                    <a:pt x="81" y="172"/>
                  </a:lnTo>
                  <a:lnTo>
                    <a:pt x="86" y="166"/>
                  </a:lnTo>
                  <a:lnTo>
                    <a:pt x="92" y="158"/>
                  </a:lnTo>
                  <a:lnTo>
                    <a:pt x="99" y="148"/>
                  </a:lnTo>
                  <a:lnTo>
                    <a:pt x="106" y="140"/>
                  </a:lnTo>
                  <a:lnTo>
                    <a:pt x="131" y="140"/>
                  </a:lnTo>
                  <a:lnTo>
                    <a:pt x="117" y="128"/>
                  </a:lnTo>
                  <a:lnTo>
                    <a:pt x="136" y="104"/>
                  </a:lnTo>
                  <a:lnTo>
                    <a:pt x="146" y="92"/>
                  </a:lnTo>
                  <a:lnTo>
                    <a:pt x="149" y="86"/>
                  </a:lnTo>
                  <a:lnTo>
                    <a:pt x="150" y="84"/>
                  </a:lnTo>
                  <a:lnTo>
                    <a:pt x="150" y="82"/>
                  </a:lnTo>
                  <a:lnTo>
                    <a:pt x="149" y="80"/>
                  </a:lnTo>
                  <a:lnTo>
                    <a:pt x="148" y="78"/>
                  </a:lnTo>
                  <a:lnTo>
                    <a:pt x="145" y="70"/>
                  </a:lnTo>
                  <a:lnTo>
                    <a:pt x="123" y="70"/>
                  </a:lnTo>
                  <a:lnTo>
                    <a:pt x="119" y="68"/>
                  </a:lnTo>
                  <a:lnTo>
                    <a:pt x="118" y="66"/>
                  </a:lnTo>
                  <a:lnTo>
                    <a:pt x="116" y="60"/>
                  </a:lnTo>
                  <a:lnTo>
                    <a:pt x="117" y="54"/>
                  </a:lnTo>
                  <a:lnTo>
                    <a:pt x="129" y="38"/>
                  </a:lnTo>
                  <a:lnTo>
                    <a:pt x="136" y="36"/>
                  </a:lnTo>
                  <a:lnTo>
                    <a:pt x="160" y="36"/>
                  </a:lnTo>
                  <a:lnTo>
                    <a:pt x="160" y="32"/>
                  </a:lnTo>
                  <a:lnTo>
                    <a:pt x="153" y="24"/>
                  </a:lnTo>
                  <a:lnTo>
                    <a:pt x="144" y="22"/>
                  </a:lnTo>
                  <a:close/>
                  <a:moveTo>
                    <a:pt x="273" y="170"/>
                  </a:moveTo>
                  <a:lnTo>
                    <a:pt x="256" y="170"/>
                  </a:lnTo>
                  <a:lnTo>
                    <a:pt x="222" y="214"/>
                  </a:lnTo>
                  <a:lnTo>
                    <a:pt x="241" y="214"/>
                  </a:lnTo>
                  <a:lnTo>
                    <a:pt x="243" y="212"/>
                  </a:lnTo>
                  <a:lnTo>
                    <a:pt x="248" y="206"/>
                  </a:lnTo>
                  <a:lnTo>
                    <a:pt x="257" y="194"/>
                  </a:lnTo>
                  <a:lnTo>
                    <a:pt x="260" y="190"/>
                  </a:lnTo>
                  <a:lnTo>
                    <a:pt x="276" y="190"/>
                  </a:lnTo>
                  <a:lnTo>
                    <a:pt x="273" y="170"/>
                  </a:lnTo>
                  <a:close/>
                  <a:moveTo>
                    <a:pt x="276" y="190"/>
                  </a:moveTo>
                  <a:lnTo>
                    <a:pt x="260" y="190"/>
                  </a:lnTo>
                  <a:lnTo>
                    <a:pt x="262" y="204"/>
                  </a:lnTo>
                  <a:lnTo>
                    <a:pt x="269" y="210"/>
                  </a:lnTo>
                  <a:lnTo>
                    <a:pt x="278" y="214"/>
                  </a:lnTo>
                  <a:lnTo>
                    <a:pt x="287" y="214"/>
                  </a:lnTo>
                  <a:lnTo>
                    <a:pt x="296" y="212"/>
                  </a:lnTo>
                  <a:lnTo>
                    <a:pt x="304" y="206"/>
                  </a:lnTo>
                  <a:lnTo>
                    <a:pt x="312" y="198"/>
                  </a:lnTo>
                  <a:lnTo>
                    <a:pt x="286" y="198"/>
                  </a:lnTo>
                  <a:lnTo>
                    <a:pt x="279" y="196"/>
                  </a:lnTo>
                  <a:lnTo>
                    <a:pt x="277" y="194"/>
                  </a:lnTo>
                  <a:lnTo>
                    <a:pt x="276" y="192"/>
                  </a:lnTo>
                  <a:lnTo>
                    <a:pt x="276" y="190"/>
                  </a:lnTo>
                  <a:close/>
                  <a:moveTo>
                    <a:pt x="298" y="82"/>
                  </a:moveTo>
                  <a:lnTo>
                    <a:pt x="273" y="82"/>
                  </a:lnTo>
                  <a:lnTo>
                    <a:pt x="279" y="86"/>
                  </a:lnTo>
                  <a:lnTo>
                    <a:pt x="305" y="108"/>
                  </a:lnTo>
                  <a:lnTo>
                    <a:pt x="292" y="124"/>
                  </a:lnTo>
                  <a:lnTo>
                    <a:pt x="287" y="130"/>
                  </a:lnTo>
                  <a:lnTo>
                    <a:pt x="283" y="134"/>
                  </a:lnTo>
                  <a:lnTo>
                    <a:pt x="279" y="140"/>
                  </a:lnTo>
                  <a:lnTo>
                    <a:pt x="277" y="142"/>
                  </a:lnTo>
                  <a:lnTo>
                    <a:pt x="273" y="148"/>
                  </a:lnTo>
                  <a:lnTo>
                    <a:pt x="271" y="150"/>
                  </a:lnTo>
                  <a:lnTo>
                    <a:pt x="272" y="154"/>
                  </a:lnTo>
                  <a:lnTo>
                    <a:pt x="273" y="156"/>
                  </a:lnTo>
                  <a:lnTo>
                    <a:pt x="277" y="166"/>
                  </a:lnTo>
                  <a:lnTo>
                    <a:pt x="299" y="166"/>
                  </a:lnTo>
                  <a:lnTo>
                    <a:pt x="302" y="168"/>
                  </a:lnTo>
                  <a:lnTo>
                    <a:pt x="304" y="170"/>
                  </a:lnTo>
                  <a:lnTo>
                    <a:pt x="306" y="174"/>
                  </a:lnTo>
                  <a:lnTo>
                    <a:pt x="304" y="182"/>
                  </a:lnTo>
                  <a:lnTo>
                    <a:pt x="299" y="188"/>
                  </a:lnTo>
                  <a:lnTo>
                    <a:pt x="292" y="196"/>
                  </a:lnTo>
                  <a:lnTo>
                    <a:pt x="286" y="198"/>
                  </a:lnTo>
                  <a:lnTo>
                    <a:pt x="312" y="198"/>
                  </a:lnTo>
                  <a:lnTo>
                    <a:pt x="321" y="186"/>
                  </a:lnTo>
                  <a:lnTo>
                    <a:pt x="323" y="174"/>
                  </a:lnTo>
                  <a:lnTo>
                    <a:pt x="314" y="154"/>
                  </a:lnTo>
                  <a:lnTo>
                    <a:pt x="305" y="148"/>
                  </a:lnTo>
                  <a:lnTo>
                    <a:pt x="293" y="148"/>
                  </a:lnTo>
                  <a:lnTo>
                    <a:pt x="299" y="140"/>
                  </a:lnTo>
                  <a:lnTo>
                    <a:pt x="309" y="128"/>
                  </a:lnTo>
                  <a:lnTo>
                    <a:pt x="317" y="118"/>
                  </a:lnTo>
                  <a:lnTo>
                    <a:pt x="343" y="118"/>
                  </a:lnTo>
                  <a:lnTo>
                    <a:pt x="340" y="116"/>
                  </a:lnTo>
                  <a:lnTo>
                    <a:pt x="312" y="94"/>
                  </a:lnTo>
                  <a:lnTo>
                    <a:pt x="298" y="82"/>
                  </a:lnTo>
                  <a:close/>
                  <a:moveTo>
                    <a:pt x="131" y="140"/>
                  </a:moveTo>
                  <a:lnTo>
                    <a:pt x="106" y="140"/>
                  </a:lnTo>
                  <a:lnTo>
                    <a:pt x="150" y="176"/>
                  </a:lnTo>
                  <a:lnTo>
                    <a:pt x="155" y="174"/>
                  </a:lnTo>
                  <a:lnTo>
                    <a:pt x="156" y="174"/>
                  </a:lnTo>
                  <a:lnTo>
                    <a:pt x="165" y="170"/>
                  </a:lnTo>
                  <a:lnTo>
                    <a:pt x="165" y="154"/>
                  </a:lnTo>
                  <a:lnTo>
                    <a:pt x="149" y="154"/>
                  </a:lnTo>
                  <a:lnTo>
                    <a:pt x="131" y="140"/>
                  </a:lnTo>
                  <a:close/>
                  <a:moveTo>
                    <a:pt x="173" y="122"/>
                  </a:moveTo>
                  <a:lnTo>
                    <a:pt x="154" y="132"/>
                  </a:lnTo>
                  <a:lnTo>
                    <a:pt x="149" y="142"/>
                  </a:lnTo>
                  <a:lnTo>
                    <a:pt x="149" y="154"/>
                  </a:lnTo>
                  <a:lnTo>
                    <a:pt x="165" y="154"/>
                  </a:lnTo>
                  <a:lnTo>
                    <a:pt x="165" y="148"/>
                  </a:lnTo>
                  <a:lnTo>
                    <a:pt x="167" y="144"/>
                  </a:lnTo>
                  <a:lnTo>
                    <a:pt x="170" y="142"/>
                  </a:lnTo>
                  <a:lnTo>
                    <a:pt x="174" y="140"/>
                  </a:lnTo>
                  <a:lnTo>
                    <a:pt x="204" y="140"/>
                  </a:lnTo>
                  <a:lnTo>
                    <a:pt x="198" y="134"/>
                  </a:lnTo>
                  <a:lnTo>
                    <a:pt x="186" y="126"/>
                  </a:lnTo>
                  <a:lnTo>
                    <a:pt x="173" y="122"/>
                  </a:lnTo>
                  <a:close/>
                  <a:moveTo>
                    <a:pt x="343" y="118"/>
                  </a:moveTo>
                  <a:lnTo>
                    <a:pt x="317" y="118"/>
                  </a:lnTo>
                  <a:lnTo>
                    <a:pt x="340" y="138"/>
                  </a:lnTo>
                  <a:lnTo>
                    <a:pt x="352" y="146"/>
                  </a:lnTo>
                  <a:lnTo>
                    <a:pt x="357" y="150"/>
                  </a:lnTo>
                  <a:lnTo>
                    <a:pt x="364" y="150"/>
                  </a:lnTo>
                  <a:lnTo>
                    <a:pt x="373" y="146"/>
                  </a:lnTo>
                  <a:lnTo>
                    <a:pt x="373" y="130"/>
                  </a:lnTo>
                  <a:lnTo>
                    <a:pt x="357" y="130"/>
                  </a:lnTo>
                  <a:lnTo>
                    <a:pt x="343" y="118"/>
                  </a:lnTo>
                  <a:close/>
                  <a:moveTo>
                    <a:pt x="381" y="98"/>
                  </a:moveTo>
                  <a:lnTo>
                    <a:pt x="362" y="108"/>
                  </a:lnTo>
                  <a:lnTo>
                    <a:pt x="357" y="118"/>
                  </a:lnTo>
                  <a:lnTo>
                    <a:pt x="357" y="130"/>
                  </a:lnTo>
                  <a:lnTo>
                    <a:pt x="373" y="130"/>
                  </a:lnTo>
                  <a:lnTo>
                    <a:pt x="373" y="124"/>
                  </a:lnTo>
                  <a:lnTo>
                    <a:pt x="375" y="120"/>
                  </a:lnTo>
                  <a:lnTo>
                    <a:pt x="383" y="116"/>
                  </a:lnTo>
                  <a:lnTo>
                    <a:pt x="412" y="116"/>
                  </a:lnTo>
                  <a:lnTo>
                    <a:pt x="406" y="110"/>
                  </a:lnTo>
                  <a:lnTo>
                    <a:pt x="394" y="102"/>
                  </a:lnTo>
                  <a:lnTo>
                    <a:pt x="381" y="98"/>
                  </a:lnTo>
                  <a:close/>
                  <a:moveTo>
                    <a:pt x="224" y="22"/>
                  </a:moveTo>
                  <a:lnTo>
                    <a:pt x="199" y="22"/>
                  </a:lnTo>
                  <a:lnTo>
                    <a:pt x="231" y="48"/>
                  </a:lnTo>
                  <a:lnTo>
                    <a:pt x="230" y="50"/>
                  </a:lnTo>
                  <a:lnTo>
                    <a:pt x="218" y="50"/>
                  </a:lnTo>
                  <a:lnTo>
                    <a:pt x="211" y="58"/>
                  </a:lnTo>
                  <a:lnTo>
                    <a:pt x="209" y="66"/>
                  </a:lnTo>
                  <a:lnTo>
                    <a:pt x="208" y="76"/>
                  </a:lnTo>
                  <a:lnTo>
                    <a:pt x="210" y="84"/>
                  </a:lnTo>
                  <a:lnTo>
                    <a:pt x="216" y="94"/>
                  </a:lnTo>
                  <a:lnTo>
                    <a:pt x="224" y="102"/>
                  </a:lnTo>
                  <a:lnTo>
                    <a:pt x="235" y="110"/>
                  </a:lnTo>
                  <a:lnTo>
                    <a:pt x="248" y="112"/>
                  </a:lnTo>
                  <a:lnTo>
                    <a:pt x="267" y="104"/>
                  </a:lnTo>
                  <a:lnTo>
                    <a:pt x="272" y="96"/>
                  </a:lnTo>
                  <a:lnTo>
                    <a:pt x="247" y="96"/>
                  </a:lnTo>
                  <a:lnTo>
                    <a:pt x="240" y="94"/>
                  </a:lnTo>
                  <a:lnTo>
                    <a:pt x="234" y="88"/>
                  </a:lnTo>
                  <a:lnTo>
                    <a:pt x="225" y="82"/>
                  </a:lnTo>
                  <a:lnTo>
                    <a:pt x="223" y="74"/>
                  </a:lnTo>
                  <a:lnTo>
                    <a:pt x="225" y="68"/>
                  </a:lnTo>
                  <a:lnTo>
                    <a:pt x="227" y="66"/>
                  </a:lnTo>
                  <a:lnTo>
                    <a:pt x="231" y="66"/>
                  </a:lnTo>
                  <a:lnTo>
                    <a:pt x="251" y="62"/>
                  </a:lnTo>
                  <a:lnTo>
                    <a:pt x="252" y="50"/>
                  </a:lnTo>
                  <a:lnTo>
                    <a:pt x="252" y="44"/>
                  </a:lnTo>
                  <a:lnTo>
                    <a:pt x="249" y="42"/>
                  </a:lnTo>
                  <a:lnTo>
                    <a:pt x="224" y="22"/>
                  </a:lnTo>
                  <a:close/>
                  <a:moveTo>
                    <a:pt x="269" y="62"/>
                  </a:moveTo>
                  <a:lnTo>
                    <a:pt x="265" y="62"/>
                  </a:lnTo>
                  <a:lnTo>
                    <a:pt x="256" y="66"/>
                  </a:lnTo>
                  <a:lnTo>
                    <a:pt x="257" y="88"/>
                  </a:lnTo>
                  <a:lnTo>
                    <a:pt x="255" y="92"/>
                  </a:lnTo>
                  <a:lnTo>
                    <a:pt x="252" y="92"/>
                  </a:lnTo>
                  <a:lnTo>
                    <a:pt x="247" y="96"/>
                  </a:lnTo>
                  <a:lnTo>
                    <a:pt x="272" y="96"/>
                  </a:lnTo>
                  <a:lnTo>
                    <a:pt x="273" y="94"/>
                  </a:lnTo>
                  <a:lnTo>
                    <a:pt x="273" y="82"/>
                  </a:lnTo>
                  <a:lnTo>
                    <a:pt x="298" y="82"/>
                  </a:lnTo>
                  <a:lnTo>
                    <a:pt x="283" y="70"/>
                  </a:lnTo>
                  <a:lnTo>
                    <a:pt x="269" y="62"/>
                  </a:lnTo>
                  <a:close/>
                  <a:moveTo>
                    <a:pt x="160" y="36"/>
                  </a:moveTo>
                  <a:lnTo>
                    <a:pt x="136" y="36"/>
                  </a:lnTo>
                  <a:lnTo>
                    <a:pt x="143" y="38"/>
                  </a:lnTo>
                  <a:lnTo>
                    <a:pt x="145" y="40"/>
                  </a:lnTo>
                  <a:lnTo>
                    <a:pt x="145" y="44"/>
                  </a:lnTo>
                  <a:lnTo>
                    <a:pt x="148" y="64"/>
                  </a:lnTo>
                  <a:lnTo>
                    <a:pt x="160" y="66"/>
                  </a:lnTo>
                  <a:lnTo>
                    <a:pt x="166" y="66"/>
                  </a:lnTo>
                  <a:lnTo>
                    <a:pt x="183" y="44"/>
                  </a:lnTo>
                  <a:lnTo>
                    <a:pt x="162" y="44"/>
                  </a:lnTo>
                  <a:lnTo>
                    <a:pt x="161" y="42"/>
                  </a:lnTo>
                  <a:lnTo>
                    <a:pt x="160" y="36"/>
                  </a:lnTo>
                  <a:close/>
                  <a:moveTo>
                    <a:pt x="197" y="0"/>
                  </a:moveTo>
                  <a:lnTo>
                    <a:pt x="162" y="44"/>
                  </a:lnTo>
                  <a:lnTo>
                    <a:pt x="183" y="44"/>
                  </a:lnTo>
                  <a:lnTo>
                    <a:pt x="199" y="22"/>
                  </a:lnTo>
                  <a:lnTo>
                    <a:pt x="224" y="22"/>
                  </a:lnTo>
                  <a:lnTo>
                    <a:pt x="197" y="0"/>
                  </a:lnTo>
                  <a:close/>
                </a:path>
              </a:pathLst>
            </a:custGeom>
            <a:solidFill>
              <a:srgbClr val="2F2B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grpSp>
      <p:sp>
        <p:nvSpPr>
          <p:cNvPr id="31" name="コンテンツ プレースホルダー 2">
            <a:extLst>
              <a:ext uri="{FF2B5EF4-FFF2-40B4-BE49-F238E27FC236}">
                <a16:creationId xmlns:a16="http://schemas.microsoft.com/office/drawing/2014/main" id="{A37D3ED2-B331-4959-84DC-1995DF9738A0}"/>
              </a:ext>
            </a:extLst>
          </p:cNvPr>
          <p:cNvSpPr txBox="1">
            <a:spLocks/>
          </p:cNvSpPr>
          <p:nvPr/>
        </p:nvSpPr>
        <p:spPr>
          <a:xfrm>
            <a:off x="7285887" y="631988"/>
            <a:ext cx="2474780" cy="4078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1400" b="1" dirty="0">
                <a:latin typeface="メイリオ" panose="020B0604030504040204" pitchFamily="50" charset="-128"/>
                <a:ea typeface="メイリオ" panose="020B0604030504040204" pitchFamily="50" charset="-128"/>
              </a:rPr>
              <a:t>学習アーキテクチャ</a:t>
            </a:r>
            <a:endParaRPr lang="en-US" altLang="ja-JP" sz="1400" b="1" dirty="0">
              <a:latin typeface="メイリオ" panose="020B0604030504040204" pitchFamily="50" charset="-128"/>
              <a:ea typeface="メイリオ" panose="020B0604030504040204" pitchFamily="50" charset="-128"/>
            </a:endParaRPr>
          </a:p>
        </p:txBody>
      </p:sp>
      <p:sp>
        <p:nvSpPr>
          <p:cNvPr id="32" name="コンテンツ プレースホルダー 2">
            <a:extLst>
              <a:ext uri="{FF2B5EF4-FFF2-40B4-BE49-F238E27FC236}">
                <a16:creationId xmlns:a16="http://schemas.microsoft.com/office/drawing/2014/main" id="{449F1A5F-9627-4FDC-9311-E5D0F2E1A2C6}"/>
              </a:ext>
            </a:extLst>
          </p:cNvPr>
          <p:cNvSpPr txBox="1">
            <a:spLocks/>
          </p:cNvSpPr>
          <p:nvPr/>
        </p:nvSpPr>
        <p:spPr>
          <a:xfrm>
            <a:off x="6465781" y="1052259"/>
            <a:ext cx="3577683" cy="11990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1050" dirty="0">
                <a:latin typeface="メイリオ" panose="020B0604030504040204" pitchFamily="50" charset="-128"/>
                <a:ea typeface="メイリオ" panose="020B0604030504040204" pitchFamily="50" charset="-128"/>
              </a:rPr>
              <a:t>デジタルラーニングの土台とも言えるこの項目では、従業員がいつでも、どこでも、どのようなデバイスからでも学習が行える環境にあるかを評価します。さらには、学習エコシステムがより大きな企業エコシステム（</a:t>
            </a:r>
            <a:r>
              <a:rPr lang="en-US" altLang="ja-JP" sz="1050" dirty="0">
                <a:latin typeface="メイリオ" panose="020B0604030504040204" pitchFamily="50" charset="-128"/>
                <a:ea typeface="メイリオ" panose="020B0604030504040204" pitchFamily="50" charset="-128"/>
              </a:rPr>
              <a:t>Office365</a:t>
            </a:r>
            <a:r>
              <a:rPr lang="ja-JP" altLang="en-US" sz="1050" dirty="0">
                <a:latin typeface="メイリオ" panose="020B0604030504040204" pitchFamily="50" charset="-128"/>
                <a:ea typeface="メイリオ" panose="020B0604030504040204" pitchFamily="50" charset="-128"/>
              </a:rPr>
              <a:t>や</a:t>
            </a:r>
            <a:r>
              <a:rPr lang="en-US" altLang="ja-JP" sz="1050" dirty="0">
                <a:latin typeface="メイリオ" panose="020B0604030504040204" pitchFamily="50" charset="-128"/>
                <a:ea typeface="メイリオ" panose="020B0604030504040204" pitchFamily="50" charset="-128"/>
              </a:rPr>
              <a:t>CRM</a:t>
            </a:r>
            <a:r>
              <a:rPr lang="ja-JP" altLang="en-US" sz="1050" dirty="0">
                <a:latin typeface="メイリオ" panose="020B0604030504040204" pitchFamily="50" charset="-128"/>
                <a:ea typeface="メイリオ" panose="020B0604030504040204" pitchFamily="50" charset="-128"/>
              </a:rPr>
              <a:t>など）の中に完全に統合されているか、また通常の業務フローの中で学びを得られているかを評価します。</a:t>
            </a:r>
          </a:p>
        </p:txBody>
      </p:sp>
      <p:grpSp>
        <p:nvGrpSpPr>
          <p:cNvPr id="29" name="docshapegroup224">
            <a:extLst>
              <a:ext uri="{FF2B5EF4-FFF2-40B4-BE49-F238E27FC236}">
                <a16:creationId xmlns:a16="http://schemas.microsoft.com/office/drawing/2014/main" id="{C4726D5B-4DFB-4F6C-B4B7-A96C7A05F7C0}"/>
              </a:ext>
            </a:extLst>
          </p:cNvPr>
          <p:cNvGrpSpPr>
            <a:grpSpLocks/>
          </p:cNvGrpSpPr>
          <p:nvPr/>
        </p:nvGrpSpPr>
        <p:grpSpPr bwMode="auto">
          <a:xfrm>
            <a:off x="6501811" y="2342453"/>
            <a:ext cx="540000" cy="540000"/>
            <a:chOff x="6403" y="-62"/>
            <a:chExt cx="674" cy="674"/>
          </a:xfrm>
        </p:grpSpPr>
        <p:sp>
          <p:nvSpPr>
            <p:cNvPr id="30" name="docshape225">
              <a:extLst>
                <a:ext uri="{FF2B5EF4-FFF2-40B4-BE49-F238E27FC236}">
                  <a16:creationId xmlns:a16="http://schemas.microsoft.com/office/drawing/2014/main" id="{6CAE3067-A2C0-414D-83F7-CA53ACF070C7}"/>
                </a:ext>
              </a:extLst>
            </p:cNvPr>
            <p:cNvSpPr>
              <a:spLocks noChangeArrowheads="1"/>
            </p:cNvSpPr>
            <p:nvPr/>
          </p:nvSpPr>
          <p:spPr bwMode="auto">
            <a:xfrm>
              <a:off x="6403" y="-62"/>
              <a:ext cx="674" cy="674"/>
            </a:xfrm>
            <a:prstGeom prst="rect">
              <a:avLst/>
            </a:prstGeom>
            <a:solidFill>
              <a:srgbClr val="F1B9A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pic>
          <p:nvPicPr>
            <p:cNvPr id="2064" name="docshape226">
              <a:extLst>
                <a:ext uri="{FF2B5EF4-FFF2-40B4-BE49-F238E27FC236}">
                  <a16:creationId xmlns:a16="http://schemas.microsoft.com/office/drawing/2014/main" id="{27F0FE29-0CD7-4E5C-954B-6890F41EAD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5" y="77"/>
              <a:ext cx="405" cy="395"/>
            </a:xfrm>
            <a:prstGeom prst="rect">
              <a:avLst/>
            </a:prstGeom>
            <a:noFill/>
            <a:extLst>
              <a:ext uri="{909E8E84-426E-40DD-AFC4-6F175D3DCCD1}">
                <a14:hiddenFill xmlns:a14="http://schemas.microsoft.com/office/drawing/2010/main">
                  <a:solidFill>
                    <a:srgbClr val="FFFFFF"/>
                  </a:solidFill>
                </a14:hiddenFill>
              </a:ext>
            </a:extLst>
          </p:spPr>
        </p:pic>
      </p:grpSp>
      <p:sp>
        <p:nvSpPr>
          <p:cNvPr id="36" name="コンテンツ プレースホルダー 2">
            <a:extLst>
              <a:ext uri="{FF2B5EF4-FFF2-40B4-BE49-F238E27FC236}">
                <a16:creationId xmlns:a16="http://schemas.microsoft.com/office/drawing/2014/main" id="{C8FE5900-113E-45A2-916C-D58E1E18327E}"/>
              </a:ext>
            </a:extLst>
          </p:cNvPr>
          <p:cNvSpPr txBox="1">
            <a:spLocks/>
          </p:cNvSpPr>
          <p:nvPr/>
        </p:nvSpPr>
        <p:spPr>
          <a:xfrm>
            <a:off x="7281425" y="2562924"/>
            <a:ext cx="2474780" cy="4078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1400" b="1" dirty="0">
                <a:latin typeface="メイリオ" panose="020B0604030504040204" pitchFamily="50" charset="-128"/>
                <a:ea typeface="メイリオ" panose="020B0604030504040204" pitchFamily="50" charset="-128"/>
              </a:rPr>
              <a:t>ラーニングアナリティクス</a:t>
            </a:r>
            <a:endParaRPr lang="en-US" altLang="ja-JP" sz="1400" b="1" dirty="0">
              <a:latin typeface="メイリオ" panose="020B0604030504040204" pitchFamily="50" charset="-128"/>
              <a:ea typeface="メイリオ" panose="020B0604030504040204" pitchFamily="50" charset="-128"/>
            </a:endParaRPr>
          </a:p>
        </p:txBody>
      </p:sp>
      <p:sp>
        <p:nvSpPr>
          <p:cNvPr id="37" name="コンテンツ プレースホルダー 2">
            <a:extLst>
              <a:ext uri="{FF2B5EF4-FFF2-40B4-BE49-F238E27FC236}">
                <a16:creationId xmlns:a16="http://schemas.microsoft.com/office/drawing/2014/main" id="{EC9D667F-383D-40FE-9D27-58D3EA342A68}"/>
              </a:ext>
            </a:extLst>
          </p:cNvPr>
          <p:cNvSpPr txBox="1">
            <a:spLocks/>
          </p:cNvSpPr>
          <p:nvPr/>
        </p:nvSpPr>
        <p:spPr>
          <a:xfrm>
            <a:off x="6501811" y="3024847"/>
            <a:ext cx="3577683" cy="17600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1050" dirty="0">
                <a:latin typeface="メイリオ" panose="020B0604030504040204" pitchFamily="50" charset="-128"/>
                <a:ea typeface="メイリオ" panose="020B0604030504040204" pitchFamily="50" charset="-128"/>
              </a:rPr>
              <a:t>データ分析がなければ、最適な学習成果を得ることはできません。この項目では、企業が実施する学習分析が、成果やパフォーマンス指標に焦点をあてた、体系的で信頼性の高いものであるかを確認します。また、</a:t>
            </a:r>
            <a:r>
              <a:rPr lang="en-US" altLang="ja-JP" sz="1050" dirty="0">
                <a:latin typeface="メイリオ" panose="020B0604030504040204" pitchFamily="50" charset="-128"/>
                <a:ea typeface="メイリオ" panose="020B0604030504040204" pitchFamily="50" charset="-128"/>
              </a:rPr>
              <a:t>KPI</a:t>
            </a:r>
            <a:r>
              <a:rPr lang="ja-JP" altLang="en-US" sz="1050" dirty="0">
                <a:latin typeface="メイリオ" panose="020B0604030504040204" pitchFamily="50" charset="-128"/>
                <a:ea typeface="メイリオ" panose="020B0604030504040204" pitchFamily="50" charset="-128"/>
              </a:rPr>
              <a:t>がそれぞれの学習の取り組みの開始時に体系的に定義されており、測定可能なパフォーマンス成果と紐づいているかを見ます。それにより、</a:t>
            </a:r>
            <a:r>
              <a:rPr lang="en-US" altLang="ja-JP" sz="1050" dirty="0">
                <a:latin typeface="メイリオ" panose="020B0604030504040204" pitchFamily="50" charset="-128"/>
                <a:ea typeface="メイリオ" panose="020B0604030504040204" pitchFamily="50" charset="-128"/>
              </a:rPr>
              <a:t>L&amp;D</a:t>
            </a:r>
            <a:r>
              <a:rPr lang="ja-JP" altLang="en-US" sz="1050" dirty="0">
                <a:latin typeface="メイリオ" panose="020B0604030504040204" pitchFamily="50" charset="-128"/>
                <a:ea typeface="メイリオ" panose="020B0604030504040204" pitchFamily="50" charset="-128"/>
              </a:rPr>
              <a:t>チームは学習成果の把握が可能になり、個々の学習者と進捗状況を共有し、データやエビデンスに基づいて学習ソリューションを適応させることができるようになります。</a:t>
            </a:r>
          </a:p>
        </p:txBody>
      </p:sp>
      <p:grpSp>
        <p:nvGrpSpPr>
          <p:cNvPr id="33" name="docshapegroup227">
            <a:extLst>
              <a:ext uri="{FF2B5EF4-FFF2-40B4-BE49-F238E27FC236}">
                <a16:creationId xmlns:a16="http://schemas.microsoft.com/office/drawing/2014/main" id="{FB642A8D-FCF4-408D-8BAB-2EE7D05D88F2}"/>
              </a:ext>
            </a:extLst>
          </p:cNvPr>
          <p:cNvGrpSpPr>
            <a:grpSpLocks/>
          </p:cNvGrpSpPr>
          <p:nvPr/>
        </p:nvGrpSpPr>
        <p:grpSpPr bwMode="auto">
          <a:xfrm>
            <a:off x="6431180" y="4784849"/>
            <a:ext cx="540000" cy="540000"/>
            <a:chOff x="6403" y="-21"/>
            <a:chExt cx="674" cy="674"/>
          </a:xfrm>
        </p:grpSpPr>
        <p:sp>
          <p:nvSpPr>
            <p:cNvPr id="34" name="docshape228">
              <a:extLst>
                <a:ext uri="{FF2B5EF4-FFF2-40B4-BE49-F238E27FC236}">
                  <a16:creationId xmlns:a16="http://schemas.microsoft.com/office/drawing/2014/main" id="{5F0F6D98-0E61-4409-BC96-125F34D986F2}"/>
                </a:ext>
              </a:extLst>
            </p:cNvPr>
            <p:cNvSpPr>
              <a:spLocks noChangeArrowheads="1"/>
            </p:cNvSpPr>
            <p:nvPr/>
          </p:nvSpPr>
          <p:spPr bwMode="auto">
            <a:xfrm>
              <a:off x="6403" y="-22"/>
              <a:ext cx="674" cy="674"/>
            </a:xfrm>
            <a:prstGeom prst="rect">
              <a:avLst/>
            </a:prstGeom>
            <a:solidFill>
              <a:srgbClr val="F1B9A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sp>
          <p:nvSpPr>
            <p:cNvPr id="35" name="docshape229">
              <a:extLst>
                <a:ext uri="{FF2B5EF4-FFF2-40B4-BE49-F238E27FC236}">
                  <a16:creationId xmlns:a16="http://schemas.microsoft.com/office/drawing/2014/main" id="{54D574BD-60AE-4F36-9933-E208E1950D67}"/>
                </a:ext>
              </a:extLst>
            </p:cNvPr>
            <p:cNvSpPr>
              <a:spLocks/>
            </p:cNvSpPr>
            <p:nvPr/>
          </p:nvSpPr>
          <p:spPr bwMode="auto">
            <a:xfrm>
              <a:off x="6507" y="110"/>
              <a:ext cx="441" cy="411"/>
            </a:xfrm>
            <a:custGeom>
              <a:avLst/>
              <a:gdLst>
                <a:gd name="T0" fmla="+- 0 6666 6507"/>
                <a:gd name="T1" fmla="*/ T0 w 441"/>
                <a:gd name="T2" fmla="+- 0 252 110"/>
                <a:gd name="T3" fmla="*/ 252 h 411"/>
                <a:gd name="T4" fmla="+- 0 6701 6507"/>
                <a:gd name="T5" fmla="*/ T4 w 441"/>
                <a:gd name="T6" fmla="+- 0 338 110"/>
                <a:gd name="T7" fmla="*/ 338 h 411"/>
                <a:gd name="T8" fmla="+- 0 6727 6507"/>
                <a:gd name="T9" fmla="*/ T8 w 441"/>
                <a:gd name="T10" fmla="+- 0 330 110"/>
                <a:gd name="T11" fmla="*/ 330 h 411"/>
                <a:gd name="T12" fmla="+- 0 6675 6507"/>
                <a:gd name="T13" fmla="*/ T12 w 441"/>
                <a:gd name="T14" fmla="+- 0 277 110"/>
                <a:gd name="T15" fmla="*/ 277 h 411"/>
                <a:gd name="T16" fmla="+- 0 6727 6507"/>
                <a:gd name="T17" fmla="*/ T16 w 441"/>
                <a:gd name="T18" fmla="+- 0 225 110"/>
                <a:gd name="T19" fmla="*/ 225 h 411"/>
                <a:gd name="T20" fmla="+- 0 6766 6507"/>
                <a:gd name="T21" fmla="*/ T20 w 441"/>
                <a:gd name="T22" fmla="+- 0 225 110"/>
                <a:gd name="T23" fmla="*/ 225 h 411"/>
                <a:gd name="T24" fmla="+- 0 6775 6507"/>
                <a:gd name="T25" fmla="*/ T24 w 441"/>
                <a:gd name="T26" fmla="+- 0 257 110"/>
                <a:gd name="T27" fmla="*/ 257 h 411"/>
                <a:gd name="T28" fmla="+- 0 6747 6507"/>
                <a:gd name="T29" fmla="*/ T28 w 441"/>
                <a:gd name="T30" fmla="+- 0 326 110"/>
                <a:gd name="T31" fmla="*/ 326 h 411"/>
                <a:gd name="T32" fmla="+- 0 6788 6507"/>
                <a:gd name="T33" fmla="*/ T32 w 441"/>
                <a:gd name="T34" fmla="+- 0 303 110"/>
                <a:gd name="T35" fmla="*/ 303 h 411"/>
                <a:gd name="T36" fmla="+- 0 6766 6507"/>
                <a:gd name="T37" fmla="*/ T36 w 441"/>
                <a:gd name="T38" fmla="+- 0 225 110"/>
                <a:gd name="T39" fmla="*/ 225 h 411"/>
                <a:gd name="T40" fmla="+- 0 6668 6507"/>
                <a:gd name="T41" fmla="*/ T40 w 441"/>
                <a:gd name="T42" fmla="+- 0 389 110"/>
                <a:gd name="T43" fmla="*/ 389 h 411"/>
                <a:gd name="T44" fmla="+- 0 6624 6507"/>
                <a:gd name="T45" fmla="*/ T44 w 441"/>
                <a:gd name="T46" fmla="+- 0 485 110"/>
                <a:gd name="T47" fmla="*/ 485 h 411"/>
                <a:gd name="T48" fmla="+- 0 6833 6507"/>
                <a:gd name="T49" fmla="*/ T48 w 441"/>
                <a:gd name="T50" fmla="+- 0 514 110"/>
                <a:gd name="T51" fmla="*/ 514 h 411"/>
                <a:gd name="T52" fmla="+- 0 6643 6507"/>
                <a:gd name="T53" fmla="*/ T52 w 441"/>
                <a:gd name="T54" fmla="+- 0 464 110"/>
                <a:gd name="T55" fmla="*/ 464 h 411"/>
                <a:gd name="T56" fmla="+- 0 6772 6507"/>
                <a:gd name="T57" fmla="*/ T56 w 441"/>
                <a:gd name="T58" fmla="+- 0 377 110"/>
                <a:gd name="T59" fmla="*/ 377 h 411"/>
                <a:gd name="T60" fmla="+- 0 6772 6507"/>
                <a:gd name="T61" fmla="*/ T60 w 441"/>
                <a:gd name="T62" fmla="+- 0 377 110"/>
                <a:gd name="T63" fmla="*/ 377 h 411"/>
                <a:gd name="T64" fmla="+- 0 6811 6507"/>
                <a:gd name="T65" fmla="*/ T64 w 441"/>
                <a:gd name="T66" fmla="+- 0 456 110"/>
                <a:gd name="T67" fmla="*/ 456 h 411"/>
                <a:gd name="T68" fmla="+- 0 6825 6507"/>
                <a:gd name="T69" fmla="*/ T68 w 441"/>
                <a:gd name="T70" fmla="+- 0 457 110"/>
                <a:gd name="T71" fmla="*/ 457 h 411"/>
                <a:gd name="T72" fmla="+- 0 6772 6507"/>
                <a:gd name="T73" fmla="*/ T72 w 441"/>
                <a:gd name="T74" fmla="+- 0 377 110"/>
                <a:gd name="T75" fmla="*/ 377 h 411"/>
                <a:gd name="T76" fmla="+- 0 6536 6507"/>
                <a:gd name="T77" fmla="*/ T76 w 441"/>
                <a:gd name="T78" fmla="+- 0 348 110"/>
                <a:gd name="T79" fmla="*/ 348 h 411"/>
                <a:gd name="T80" fmla="+- 0 6509 6507"/>
                <a:gd name="T81" fmla="*/ T80 w 441"/>
                <a:gd name="T82" fmla="+- 0 406 110"/>
                <a:gd name="T83" fmla="*/ 406 h 411"/>
                <a:gd name="T84" fmla="+- 0 6609 6507"/>
                <a:gd name="T85" fmla="*/ T84 w 441"/>
                <a:gd name="T86" fmla="+- 0 417 110"/>
                <a:gd name="T87" fmla="*/ 417 h 411"/>
                <a:gd name="T88" fmla="+- 0 6549 6507"/>
                <a:gd name="T89" fmla="*/ T88 w 441"/>
                <a:gd name="T90" fmla="+- 0 354 110"/>
                <a:gd name="T91" fmla="*/ 354 h 411"/>
                <a:gd name="T92" fmla="+- 0 6590 6507"/>
                <a:gd name="T93" fmla="*/ T92 w 441"/>
                <a:gd name="T94" fmla="+- 0 336 110"/>
                <a:gd name="T95" fmla="*/ 336 h 411"/>
                <a:gd name="T96" fmla="+- 0 6906 6507"/>
                <a:gd name="T97" fmla="*/ T96 w 441"/>
                <a:gd name="T98" fmla="+- 0 354 110"/>
                <a:gd name="T99" fmla="*/ 354 h 411"/>
                <a:gd name="T100" fmla="+- 0 6847 6507"/>
                <a:gd name="T101" fmla="*/ T100 w 441"/>
                <a:gd name="T102" fmla="+- 0 417 110"/>
                <a:gd name="T103" fmla="*/ 417 h 411"/>
                <a:gd name="T104" fmla="+- 0 6947 6507"/>
                <a:gd name="T105" fmla="*/ T104 w 441"/>
                <a:gd name="T106" fmla="+- 0 406 110"/>
                <a:gd name="T107" fmla="*/ 406 h 411"/>
                <a:gd name="T108" fmla="+- 0 6920 6507"/>
                <a:gd name="T109" fmla="*/ T108 w 441"/>
                <a:gd name="T110" fmla="+- 0 348 110"/>
                <a:gd name="T111" fmla="*/ 348 h 411"/>
                <a:gd name="T112" fmla="+- 0 6586 6507"/>
                <a:gd name="T113" fmla="*/ T112 w 441"/>
                <a:gd name="T114" fmla="+- 0 349 110"/>
                <a:gd name="T115" fmla="*/ 349 h 411"/>
                <a:gd name="T116" fmla="+- 0 6619 6507"/>
                <a:gd name="T117" fmla="*/ T116 w 441"/>
                <a:gd name="T118" fmla="+- 0 392 110"/>
                <a:gd name="T119" fmla="*/ 392 h 411"/>
                <a:gd name="T120" fmla="+- 0 6607 6507"/>
                <a:gd name="T121" fmla="*/ T120 w 441"/>
                <a:gd name="T122" fmla="+- 0 346 110"/>
                <a:gd name="T123" fmla="*/ 346 h 411"/>
                <a:gd name="T124" fmla="+- 0 6836 6507"/>
                <a:gd name="T125" fmla="*/ T124 w 441"/>
                <a:gd name="T126" fmla="+- 0 361 110"/>
                <a:gd name="T127" fmla="*/ 361 h 411"/>
                <a:gd name="T128" fmla="+- 0 6839 6507"/>
                <a:gd name="T129" fmla="*/ T128 w 441"/>
                <a:gd name="T130" fmla="+- 0 386 110"/>
                <a:gd name="T131" fmla="*/ 386 h 411"/>
                <a:gd name="T132" fmla="+- 0 6883 6507"/>
                <a:gd name="T133" fmla="*/ T132 w 441"/>
                <a:gd name="T134" fmla="+- 0 346 110"/>
                <a:gd name="T135" fmla="*/ 346 h 411"/>
                <a:gd name="T136" fmla="+- 0 6883 6507"/>
                <a:gd name="T137" fmla="*/ T136 w 441"/>
                <a:gd name="T138" fmla="+- 0 333 110"/>
                <a:gd name="T139" fmla="*/ 333 h 411"/>
                <a:gd name="T140" fmla="+- 0 6534 6507"/>
                <a:gd name="T141" fmla="*/ T140 w 441"/>
                <a:gd name="T142" fmla="+- 0 269 110"/>
                <a:gd name="T143" fmla="*/ 269 h 411"/>
                <a:gd name="T144" fmla="+- 0 6556 6507"/>
                <a:gd name="T145" fmla="*/ T144 w 441"/>
                <a:gd name="T146" fmla="+- 0 323 110"/>
                <a:gd name="T147" fmla="*/ 323 h 411"/>
                <a:gd name="T148" fmla="+- 0 6603 6507"/>
                <a:gd name="T149" fmla="*/ T148 w 441"/>
                <a:gd name="T150" fmla="+- 0 313 110"/>
                <a:gd name="T151" fmla="*/ 313 h 411"/>
                <a:gd name="T152" fmla="+- 0 6557 6507"/>
                <a:gd name="T153" fmla="*/ T152 w 441"/>
                <a:gd name="T154" fmla="+- 0 257 110"/>
                <a:gd name="T155" fmla="*/ 257 h 411"/>
                <a:gd name="T156" fmla="+- 0 6572 6507"/>
                <a:gd name="T157" fmla="*/ T156 w 441"/>
                <a:gd name="T158" fmla="+- 0 243 110"/>
                <a:gd name="T159" fmla="*/ 243 h 411"/>
                <a:gd name="T160" fmla="+- 0 6600 6507"/>
                <a:gd name="T161" fmla="*/ T160 w 441"/>
                <a:gd name="T162" fmla="+- 0 300 110"/>
                <a:gd name="T163" fmla="*/ 300 h 411"/>
                <a:gd name="T164" fmla="+- 0 6614 6507"/>
                <a:gd name="T165" fmla="*/ T164 w 441"/>
                <a:gd name="T166" fmla="+- 0 285 110"/>
                <a:gd name="T167" fmla="*/ 285 h 411"/>
                <a:gd name="T168" fmla="+- 0 6883 6507"/>
                <a:gd name="T169" fmla="*/ T168 w 441"/>
                <a:gd name="T170" fmla="+- 0 243 110"/>
                <a:gd name="T171" fmla="*/ 243 h 411"/>
                <a:gd name="T172" fmla="+- 0 6841 6507"/>
                <a:gd name="T173" fmla="*/ T172 w 441"/>
                <a:gd name="T174" fmla="+- 0 285 110"/>
                <a:gd name="T175" fmla="*/ 285 h 411"/>
                <a:gd name="T176" fmla="+- 0 6883 6507"/>
                <a:gd name="T177" fmla="*/ T176 w 441"/>
                <a:gd name="T178" fmla="+- 0 326 110"/>
                <a:gd name="T179" fmla="*/ 326 h 411"/>
                <a:gd name="T180" fmla="+- 0 6868 6507"/>
                <a:gd name="T181" fmla="*/ T180 w 441"/>
                <a:gd name="T182" fmla="+- 0 313 110"/>
                <a:gd name="T183" fmla="*/ 313 h 411"/>
                <a:gd name="T184" fmla="+- 0 6914 6507"/>
                <a:gd name="T185" fmla="*/ T184 w 441"/>
                <a:gd name="T186" fmla="+- 0 257 110"/>
                <a:gd name="T187" fmla="*/ 257 h 411"/>
                <a:gd name="T188" fmla="+- 0 6914 6507"/>
                <a:gd name="T189" fmla="*/ T188 w 441"/>
                <a:gd name="T190" fmla="+- 0 257 110"/>
                <a:gd name="T191" fmla="*/ 257 h 411"/>
                <a:gd name="T192" fmla="+- 0 6898 6507"/>
                <a:gd name="T193" fmla="*/ T192 w 441"/>
                <a:gd name="T194" fmla="+- 0 313 110"/>
                <a:gd name="T195" fmla="*/ 313 h 411"/>
                <a:gd name="T196" fmla="+- 0 6921 6507"/>
                <a:gd name="T197" fmla="*/ T196 w 441"/>
                <a:gd name="T198" fmla="+- 0 269 110"/>
                <a:gd name="T199" fmla="*/ 269 h 411"/>
                <a:gd name="T200" fmla="+- 0 6717 6507"/>
                <a:gd name="T201" fmla="*/ T200 w 441"/>
                <a:gd name="T202" fmla="+- 0 179 110"/>
                <a:gd name="T203" fmla="*/ 179 h 411"/>
                <a:gd name="T204" fmla="+- 0 6806 6507"/>
                <a:gd name="T205" fmla="*/ T204 w 441"/>
                <a:gd name="T206" fmla="+- 0 144 110"/>
                <a:gd name="T207" fmla="*/ 144 h 411"/>
                <a:gd name="T208" fmla="+- 0 6841 6507"/>
                <a:gd name="T209" fmla="*/ T208 w 441"/>
                <a:gd name="T210" fmla="+- 0 157 110"/>
                <a:gd name="T211" fmla="*/ 157 h 411"/>
                <a:gd name="T212" fmla="+- 0 6663 6507"/>
                <a:gd name="T213" fmla="*/ T212 w 441"/>
                <a:gd name="T214" fmla="+- 0 200 110"/>
                <a:gd name="T215" fmla="*/ 200 h 41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Lst>
              <a:rect l="0" t="0" r="r" b="b"/>
              <a:pathLst>
                <a:path w="441" h="411">
                  <a:moveTo>
                    <a:pt x="220" y="101"/>
                  </a:moveTo>
                  <a:lnTo>
                    <a:pt x="194" y="107"/>
                  </a:lnTo>
                  <a:lnTo>
                    <a:pt x="173" y="121"/>
                  </a:lnTo>
                  <a:lnTo>
                    <a:pt x="159" y="142"/>
                  </a:lnTo>
                  <a:lnTo>
                    <a:pt x="154" y="167"/>
                  </a:lnTo>
                  <a:lnTo>
                    <a:pt x="159" y="193"/>
                  </a:lnTo>
                  <a:lnTo>
                    <a:pt x="173" y="214"/>
                  </a:lnTo>
                  <a:lnTo>
                    <a:pt x="194" y="228"/>
                  </a:lnTo>
                  <a:lnTo>
                    <a:pt x="220" y="234"/>
                  </a:lnTo>
                  <a:lnTo>
                    <a:pt x="246" y="228"/>
                  </a:lnTo>
                  <a:lnTo>
                    <a:pt x="259" y="220"/>
                  </a:lnTo>
                  <a:lnTo>
                    <a:pt x="220" y="220"/>
                  </a:lnTo>
                  <a:lnTo>
                    <a:pt x="200" y="216"/>
                  </a:lnTo>
                  <a:lnTo>
                    <a:pt x="183" y="204"/>
                  </a:lnTo>
                  <a:lnTo>
                    <a:pt x="172" y="188"/>
                  </a:lnTo>
                  <a:lnTo>
                    <a:pt x="168" y="167"/>
                  </a:lnTo>
                  <a:lnTo>
                    <a:pt x="172" y="147"/>
                  </a:lnTo>
                  <a:lnTo>
                    <a:pt x="183" y="131"/>
                  </a:lnTo>
                  <a:lnTo>
                    <a:pt x="200" y="119"/>
                  </a:lnTo>
                  <a:lnTo>
                    <a:pt x="220" y="115"/>
                  </a:lnTo>
                  <a:lnTo>
                    <a:pt x="259" y="115"/>
                  </a:lnTo>
                  <a:lnTo>
                    <a:pt x="246" y="107"/>
                  </a:lnTo>
                  <a:lnTo>
                    <a:pt x="220" y="101"/>
                  </a:lnTo>
                  <a:close/>
                  <a:moveTo>
                    <a:pt x="259" y="115"/>
                  </a:moveTo>
                  <a:lnTo>
                    <a:pt x="220" y="115"/>
                  </a:lnTo>
                  <a:lnTo>
                    <a:pt x="240" y="119"/>
                  </a:lnTo>
                  <a:lnTo>
                    <a:pt x="257" y="131"/>
                  </a:lnTo>
                  <a:lnTo>
                    <a:pt x="268" y="147"/>
                  </a:lnTo>
                  <a:lnTo>
                    <a:pt x="272" y="167"/>
                  </a:lnTo>
                  <a:lnTo>
                    <a:pt x="268" y="188"/>
                  </a:lnTo>
                  <a:lnTo>
                    <a:pt x="257" y="204"/>
                  </a:lnTo>
                  <a:lnTo>
                    <a:pt x="240" y="216"/>
                  </a:lnTo>
                  <a:lnTo>
                    <a:pt x="220" y="220"/>
                  </a:lnTo>
                  <a:lnTo>
                    <a:pt x="259" y="220"/>
                  </a:lnTo>
                  <a:lnTo>
                    <a:pt x="267" y="214"/>
                  </a:lnTo>
                  <a:lnTo>
                    <a:pt x="281" y="193"/>
                  </a:lnTo>
                  <a:lnTo>
                    <a:pt x="286" y="167"/>
                  </a:lnTo>
                  <a:lnTo>
                    <a:pt x="281" y="142"/>
                  </a:lnTo>
                  <a:lnTo>
                    <a:pt x="267" y="121"/>
                  </a:lnTo>
                  <a:lnTo>
                    <a:pt x="259" y="115"/>
                  </a:lnTo>
                  <a:close/>
                  <a:moveTo>
                    <a:pt x="221" y="253"/>
                  </a:moveTo>
                  <a:lnTo>
                    <a:pt x="199" y="256"/>
                  </a:lnTo>
                  <a:lnTo>
                    <a:pt x="179" y="265"/>
                  </a:lnTo>
                  <a:lnTo>
                    <a:pt x="161" y="279"/>
                  </a:lnTo>
                  <a:lnTo>
                    <a:pt x="145" y="298"/>
                  </a:lnTo>
                  <a:lnTo>
                    <a:pt x="132" y="321"/>
                  </a:lnTo>
                  <a:lnTo>
                    <a:pt x="123" y="347"/>
                  </a:lnTo>
                  <a:lnTo>
                    <a:pt x="117" y="375"/>
                  </a:lnTo>
                  <a:lnTo>
                    <a:pt x="115" y="404"/>
                  </a:lnTo>
                  <a:lnTo>
                    <a:pt x="115" y="411"/>
                  </a:lnTo>
                  <a:lnTo>
                    <a:pt x="326" y="411"/>
                  </a:lnTo>
                  <a:lnTo>
                    <a:pt x="326" y="404"/>
                  </a:lnTo>
                  <a:lnTo>
                    <a:pt x="326" y="397"/>
                  </a:lnTo>
                  <a:lnTo>
                    <a:pt x="312" y="397"/>
                  </a:lnTo>
                  <a:lnTo>
                    <a:pt x="132" y="371"/>
                  </a:lnTo>
                  <a:lnTo>
                    <a:pt x="136" y="354"/>
                  </a:lnTo>
                  <a:lnTo>
                    <a:pt x="152" y="319"/>
                  </a:lnTo>
                  <a:lnTo>
                    <a:pt x="179" y="283"/>
                  </a:lnTo>
                  <a:lnTo>
                    <a:pt x="221" y="267"/>
                  </a:lnTo>
                  <a:lnTo>
                    <a:pt x="265" y="267"/>
                  </a:lnTo>
                  <a:lnTo>
                    <a:pt x="262" y="265"/>
                  </a:lnTo>
                  <a:lnTo>
                    <a:pt x="242" y="256"/>
                  </a:lnTo>
                  <a:lnTo>
                    <a:pt x="221" y="253"/>
                  </a:lnTo>
                  <a:close/>
                  <a:moveTo>
                    <a:pt x="265" y="267"/>
                  </a:moveTo>
                  <a:lnTo>
                    <a:pt x="221" y="267"/>
                  </a:lnTo>
                  <a:lnTo>
                    <a:pt x="255" y="277"/>
                  </a:lnTo>
                  <a:lnTo>
                    <a:pt x="284" y="305"/>
                  </a:lnTo>
                  <a:lnTo>
                    <a:pt x="304" y="346"/>
                  </a:lnTo>
                  <a:lnTo>
                    <a:pt x="312" y="397"/>
                  </a:lnTo>
                  <a:lnTo>
                    <a:pt x="326" y="397"/>
                  </a:lnTo>
                  <a:lnTo>
                    <a:pt x="324" y="374"/>
                  </a:lnTo>
                  <a:lnTo>
                    <a:pt x="318" y="347"/>
                  </a:lnTo>
                  <a:lnTo>
                    <a:pt x="309" y="321"/>
                  </a:lnTo>
                  <a:lnTo>
                    <a:pt x="296" y="298"/>
                  </a:lnTo>
                  <a:lnTo>
                    <a:pt x="280" y="279"/>
                  </a:lnTo>
                  <a:lnTo>
                    <a:pt x="265" y="267"/>
                  </a:lnTo>
                  <a:close/>
                  <a:moveTo>
                    <a:pt x="65" y="223"/>
                  </a:moveTo>
                  <a:lnTo>
                    <a:pt x="52" y="224"/>
                  </a:lnTo>
                  <a:lnTo>
                    <a:pt x="40" y="230"/>
                  </a:lnTo>
                  <a:lnTo>
                    <a:pt x="29" y="238"/>
                  </a:lnTo>
                  <a:lnTo>
                    <a:pt x="19" y="250"/>
                  </a:lnTo>
                  <a:lnTo>
                    <a:pt x="11" y="264"/>
                  </a:lnTo>
                  <a:lnTo>
                    <a:pt x="5" y="279"/>
                  </a:lnTo>
                  <a:lnTo>
                    <a:pt x="2" y="296"/>
                  </a:lnTo>
                  <a:lnTo>
                    <a:pt x="0" y="314"/>
                  </a:lnTo>
                  <a:lnTo>
                    <a:pt x="0" y="321"/>
                  </a:lnTo>
                  <a:lnTo>
                    <a:pt x="102" y="321"/>
                  </a:lnTo>
                  <a:lnTo>
                    <a:pt x="102" y="307"/>
                  </a:lnTo>
                  <a:lnTo>
                    <a:pt x="18" y="286"/>
                  </a:lnTo>
                  <a:lnTo>
                    <a:pt x="20" y="278"/>
                  </a:lnTo>
                  <a:lnTo>
                    <a:pt x="28" y="261"/>
                  </a:lnTo>
                  <a:lnTo>
                    <a:pt x="42" y="244"/>
                  </a:lnTo>
                  <a:lnTo>
                    <a:pt x="65" y="236"/>
                  </a:lnTo>
                  <a:lnTo>
                    <a:pt x="100" y="236"/>
                  </a:lnTo>
                  <a:lnTo>
                    <a:pt x="99" y="235"/>
                  </a:lnTo>
                  <a:lnTo>
                    <a:pt x="83" y="226"/>
                  </a:lnTo>
                  <a:lnTo>
                    <a:pt x="65" y="223"/>
                  </a:lnTo>
                  <a:close/>
                  <a:moveTo>
                    <a:pt x="410" y="236"/>
                  </a:moveTo>
                  <a:lnTo>
                    <a:pt x="376" y="236"/>
                  </a:lnTo>
                  <a:lnTo>
                    <a:pt x="399" y="244"/>
                  </a:lnTo>
                  <a:lnTo>
                    <a:pt x="414" y="261"/>
                  </a:lnTo>
                  <a:lnTo>
                    <a:pt x="421" y="278"/>
                  </a:lnTo>
                  <a:lnTo>
                    <a:pt x="423" y="286"/>
                  </a:lnTo>
                  <a:lnTo>
                    <a:pt x="340" y="307"/>
                  </a:lnTo>
                  <a:lnTo>
                    <a:pt x="340" y="321"/>
                  </a:lnTo>
                  <a:lnTo>
                    <a:pt x="441" y="321"/>
                  </a:lnTo>
                  <a:lnTo>
                    <a:pt x="441" y="314"/>
                  </a:lnTo>
                  <a:lnTo>
                    <a:pt x="440" y="296"/>
                  </a:lnTo>
                  <a:lnTo>
                    <a:pt x="436" y="279"/>
                  </a:lnTo>
                  <a:lnTo>
                    <a:pt x="430" y="264"/>
                  </a:lnTo>
                  <a:lnTo>
                    <a:pt x="423" y="250"/>
                  </a:lnTo>
                  <a:lnTo>
                    <a:pt x="413" y="238"/>
                  </a:lnTo>
                  <a:lnTo>
                    <a:pt x="410" y="236"/>
                  </a:lnTo>
                  <a:close/>
                  <a:moveTo>
                    <a:pt x="100" y="236"/>
                  </a:moveTo>
                  <a:lnTo>
                    <a:pt x="65" y="236"/>
                  </a:lnTo>
                  <a:lnTo>
                    <a:pt x="79" y="239"/>
                  </a:lnTo>
                  <a:lnTo>
                    <a:pt x="91" y="247"/>
                  </a:lnTo>
                  <a:lnTo>
                    <a:pt x="102" y="259"/>
                  </a:lnTo>
                  <a:lnTo>
                    <a:pt x="110" y="276"/>
                  </a:lnTo>
                  <a:lnTo>
                    <a:pt x="112" y="282"/>
                  </a:lnTo>
                  <a:lnTo>
                    <a:pt x="125" y="277"/>
                  </a:lnTo>
                  <a:lnTo>
                    <a:pt x="123" y="271"/>
                  </a:lnTo>
                  <a:lnTo>
                    <a:pt x="112" y="251"/>
                  </a:lnTo>
                  <a:lnTo>
                    <a:pt x="100" y="236"/>
                  </a:lnTo>
                  <a:close/>
                  <a:moveTo>
                    <a:pt x="376" y="223"/>
                  </a:moveTo>
                  <a:lnTo>
                    <a:pt x="358" y="226"/>
                  </a:lnTo>
                  <a:lnTo>
                    <a:pt x="342" y="235"/>
                  </a:lnTo>
                  <a:lnTo>
                    <a:pt x="329" y="251"/>
                  </a:lnTo>
                  <a:lnTo>
                    <a:pt x="319" y="271"/>
                  </a:lnTo>
                  <a:lnTo>
                    <a:pt x="316" y="277"/>
                  </a:lnTo>
                  <a:lnTo>
                    <a:pt x="329" y="282"/>
                  </a:lnTo>
                  <a:lnTo>
                    <a:pt x="332" y="276"/>
                  </a:lnTo>
                  <a:lnTo>
                    <a:pt x="340" y="259"/>
                  </a:lnTo>
                  <a:lnTo>
                    <a:pt x="350" y="247"/>
                  </a:lnTo>
                  <a:lnTo>
                    <a:pt x="363" y="239"/>
                  </a:lnTo>
                  <a:lnTo>
                    <a:pt x="376" y="236"/>
                  </a:lnTo>
                  <a:lnTo>
                    <a:pt x="410" y="236"/>
                  </a:lnTo>
                  <a:lnTo>
                    <a:pt x="401" y="230"/>
                  </a:lnTo>
                  <a:lnTo>
                    <a:pt x="389" y="224"/>
                  </a:lnTo>
                  <a:lnTo>
                    <a:pt x="376" y="223"/>
                  </a:lnTo>
                  <a:close/>
                  <a:moveTo>
                    <a:pt x="65" y="133"/>
                  </a:moveTo>
                  <a:lnTo>
                    <a:pt x="49" y="137"/>
                  </a:lnTo>
                  <a:lnTo>
                    <a:pt x="36" y="145"/>
                  </a:lnTo>
                  <a:lnTo>
                    <a:pt x="27" y="159"/>
                  </a:lnTo>
                  <a:lnTo>
                    <a:pt x="24" y="175"/>
                  </a:lnTo>
                  <a:lnTo>
                    <a:pt x="27" y="191"/>
                  </a:lnTo>
                  <a:lnTo>
                    <a:pt x="36" y="204"/>
                  </a:lnTo>
                  <a:lnTo>
                    <a:pt x="49" y="213"/>
                  </a:lnTo>
                  <a:lnTo>
                    <a:pt x="65" y="217"/>
                  </a:lnTo>
                  <a:lnTo>
                    <a:pt x="81" y="213"/>
                  </a:lnTo>
                  <a:lnTo>
                    <a:pt x="95" y="204"/>
                  </a:lnTo>
                  <a:lnTo>
                    <a:pt x="96" y="203"/>
                  </a:lnTo>
                  <a:lnTo>
                    <a:pt x="50" y="203"/>
                  </a:lnTo>
                  <a:lnTo>
                    <a:pt x="37" y="190"/>
                  </a:lnTo>
                  <a:lnTo>
                    <a:pt x="37" y="159"/>
                  </a:lnTo>
                  <a:lnTo>
                    <a:pt x="50" y="147"/>
                  </a:lnTo>
                  <a:lnTo>
                    <a:pt x="96" y="147"/>
                  </a:lnTo>
                  <a:lnTo>
                    <a:pt x="95" y="146"/>
                  </a:lnTo>
                  <a:lnTo>
                    <a:pt x="81" y="137"/>
                  </a:lnTo>
                  <a:lnTo>
                    <a:pt x="65" y="133"/>
                  </a:lnTo>
                  <a:close/>
                  <a:moveTo>
                    <a:pt x="96" y="147"/>
                  </a:moveTo>
                  <a:lnTo>
                    <a:pt x="81" y="147"/>
                  </a:lnTo>
                  <a:lnTo>
                    <a:pt x="93" y="159"/>
                  </a:lnTo>
                  <a:lnTo>
                    <a:pt x="93" y="190"/>
                  </a:lnTo>
                  <a:lnTo>
                    <a:pt x="81" y="203"/>
                  </a:lnTo>
                  <a:lnTo>
                    <a:pt x="96" y="203"/>
                  </a:lnTo>
                  <a:lnTo>
                    <a:pt x="104" y="191"/>
                  </a:lnTo>
                  <a:lnTo>
                    <a:pt x="107" y="175"/>
                  </a:lnTo>
                  <a:lnTo>
                    <a:pt x="104" y="159"/>
                  </a:lnTo>
                  <a:lnTo>
                    <a:pt x="96" y="147"/>
                  </a:lnTo>
                  <a:close/>
                  <a:moveTo>
                    <a:pt x="376" y="133"/>
                  </a:moveTo>
                  <a:lnTo>
                    <a:pt x="360" y="136"/>
                  </a:lnTo>
                  <a:lnTo>
                    <a:pt x="347" y="145"/>
                  </a:lnTo>
                  <a:lnTo>
                    <a:pt x="338" y="159"/>
                  </a:lnTo>
                  <a:lnTo>
                    <a:pt x="334" y="175"/>
                  </a:lnTo>
                  <a:lnTo>
                    <a:pt x="338" y="191"/>
                  </a:lnTo>
                  <a:lnTo>
                    <a:pt x="347" y="204"/>
                  </a:lnTo>
                  <a:lnTo>
                    <a:pt x="360" y="213"/>
                  </a:lnTo>
                  <a:lnTo>
                    <a:pt x="376" y="216"/>
                  </a:lnTo>
                  <a:lnTo>
                    <a:pt x="392" y="213"/>
                  </a:lnTo>
                  <a:lnTo>
                    <a:pt x="406" y="204"/>
                  </a:lnTo>
                  <a:lnTo>
                    <a:pt x="407" y="203"/>
                  </a:lnTo>
                  <a:lnTo>
                    <a:pt x="361" y="203"/>
                  </a:lnTo>
                  <a:lnTo>
                    <a:pt x="348" y="190"/>
                  </a:lnTo>
                  <a:lnTo>
                    <a:pt x="348" y="159"/>
                  </a:lnTo>
                  <a:lnTo>
                    <a:pt x="361" y="147"/>
                  </a:lnTo>
                  <a:lnTo>
                    <a:pt x="407" y="147"/>
                  </a:lnTo>
                  <a:lnTo>
                    <a:pt x="406" y="145"/>
                  </a:lnTo>
                  <a:lnTo>
                    <a:pt x="392" y="136"/>
                  </a:lnTo>
                  <a:lnTo>
                    <a:pt x="376" y="133"/>
                  </a:lnTo>
                  <a:close/>
                  <a:moveTo>
                    <a:pt x="407" y="147"/>
                  </a:moveTo>
                  <a:lnTo>
                    <a:pt x="391" y="147"/>
                  </a:lnTo>
                  <a:lnTo>
                    <a:pt x="404" y="159"/>
                  </a:lnTo>
                  <a:lnTo>
                    <a:pt x="404" y="190"/>
                  </a:lnTo>
                  <a:lnTo>
                    <a:pt x="391" y="203"/>
                  </a:lnTo>
                  <a:lnTo>
                    <a:pt x="407" y="203"/>
                  </a:lnTo>
                  <a:lnTo>
                    <a:pt x="414" y="191"/>
                  </a:lnTo>
                  <a:lnTo>
                    <a:pt x="418" y="175"/>
                  </a:lnTo>
                  <a:lnTo>
                    <a:pt x="414" y="159"/>
                  </a:lnTo>
                  <a:lnTo>
                    <a:pt x="407" y="147"/>
                  </a:lnTo>
                  <a:close/>
                  <a:moveTo>
                    <a:pt x="235" y="0"/>
                  </a:moveTo>
                  <a:lnTo>
                    <a:pt x="198" y="0"/>
                  </a:lnTo>
                  <a:lnTo>
                    <a:pt x="210" y="69"/>
                  </a:lnTo>
                  <a:lnTo>
                    <a:pt x="224" y="69"/>
                  </a:lnTo>
                  <a:lnTo>
                    <a:pt x="235" y="0"/>
                  </a:lnTo>
                  <a:close/>
                  <a:moveTo>
                    <a:pt x="308" y="21"/>
                  </a:moveTo>
                  <a:lnTo>
                    <a:pt x="299" y="34"/>
                  </a:lnTo>
                  <a:lnTo>
                    <a:pt x="273" y="71"/>
                  </a:lnTo>
                  <a:lnTo>
                    <a:pt x="268" y="78"/>
                  </a:lnTo>
                  <a:lnTo>
                    <a:pt x="278" y="88"/>
                  </a:lnTo>
                  <a:lnTo>
                    <a:pt x="334" y="47"/>
                  </a:lnTo>
                  <a:lnTo>
                    <a:pt x="308" y="21"/>
                  </a:lnTo>
                  <a:close/>
                  <a:moveTo>
                    <a:pt x="125" y="23"/>
                  </a:moveTo>
                  <a:lnTo>
                    <a:pt x="99" y="49"/>
                  </a:lnTo>
                  <a:lnTo>
                    <a:pt x="156" y="90"/>
                  </a:lnTo>
                  <a:lnTo>
                    <a:pt x="165" y="80"/>
                  </a:lnTo>
                  <a:lnTo>
                    <a:pt x="125" y="23"/>
                  </a:lnTo>
                  <a:close/>
                </a:path>
              </a:pathLst>
            </a:custGeom>
            <a:solidFill>
              <a:srgbClr val="2F2B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grpSp>
      <p:sp>
        <p:nvSpPr>
          <p:cNvPr id="41" name="コンテンツ プレースホルダー 2">
            <a:extLst>
              <a:ext uri="{FF2B5EF4-FFF2-40B4-BE49-F238E27FC236}">
                <a16:creationId xmlns:a16="http://schemas.microsoft.com/office/drawing/2014/main" id="{28AD7C1C-5BE2-4AA7-B49E-D99DDE1CCE74}"/>
              </a:ext>
            </a:extLst>
          </p:cNvPr>
          <p:cNvSpPr txBox="1">
            <a:spLocks/>
          </p:cNvSpPr>
          <p:nvPr/>
        </p:nvSpPr>
        <p:spPr>
          <a:xfrm>
            <a:off x="7281425" y="5054048"/>
            <a:ext cx="2474780" cy="4078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en-US" altLang="ja-JP" sz="1400" b="1" dirty="0">
                <a:latin typeface="メイリオ" panose="020B0604030504040204" pitchFamily="50" charset="-128"/>
                <a:ea typeface="メイリオ" panose="020B0604030504040204" pitchFamily="50" charset="-128"/>
              </a:rPr>
              <a:t>L&amp;D </a:t>
            </a:r>
            <a:r>
              <a:rPr lang="ja-JP" altLang="en-US" sz="1400" b="1" dirty="0">
                <a:latin typeface="メイリオ" panose="020B0604030504040204" pitchFamily="50" charset="-128"/>
                <a:ea typeface="メイリオ" panose="020B0604030504040204" pitchFamily="50" charset="-128"/>
              </a:rPr>
              <a:t>ケイパビリティ</a:t>
            </a:r>
            <a:endParaRPr lang="en-US" altLang="ja-JP" sz="1400" b="1" dirty="0">
              <a:latin typeface="メイリオ" panose="020B0604030504040204" pitchFamily="50" charset="-128"/>
              <a:ea typeface="メイリオ" panose="020B0604030504040204" pitchFamily="50" charset="-128"/>
            </a:endParaRPr>
          </a:p>
        </p:txBody>
      </p:sp>
      <p:sp>
        <p:nvSpPr>
          <p:cNvPr id="42" name="コンテンツ プレースホルダー 2">
            <a:extLst>
              <a:ext uri="{FF2B5EF4-FFF2-40B4-BE49-F238E27FC236}">
                <a16:creationId xmlns:a16="http://schemas.microsoft.com/office/drawing/2014/main" id="{888CD782-D4C8-4FD9-87E5-E28941393137}"/>
              </a:ext>
            </a:extLst>
          </p:cNvPr>
          <p:cNvSpPr txBox="1">
            <a:spLocks/>
          </p:cNvSpPr>
          <p:nvPr/>
        </p:nvSpPr>
        <p:spPr>
          <a:xfrm>
            <a:off x="6423752" y="5467451"/>
            <a:ext cx="3577683" cy="1362412"/>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1050" dirty="0">
                <a:latin typeface="メイリオ" panose="020B0604030504040204" pitchFamily="50" charset="-128"/>
                <a:ea typeface="メイリオ" panose="020B0604030504040204" pitchFamily="50" charset="-128"/>
              </a:rPr>
              <a:t>デジタルラーニングの成熟度を高める上で重要な要素となるこの項目では、</a:t>
            </a:r>
            <a:r>
              <a:rPr lang="en-US" altLang="ja-JP" sz="1050" dirty="0">
                <a:latin typeface="メイリオ" panose="020B0604030504040204" pitchFamily="50" charset="-128"/>
                <a:ea typeface="メイリオ" panose="020B0604030504040204" pitchFamily="50" charset="-128"/>
              </a:rPr>
              <a:t>L&amp;D</a:t>
            </a:r>
            <a:r>
              <a:rPr lang="ja-JP" altLang="en-US" sz="1050" dirty="0">
                <a:latin typeface="メイリオ" panose="020B0604030504040204" pitchFamily="50" charset="-128"/>
                <a:ea typeface="メイリオ" panose="020B0604030504040204" pitchFamily="50" charset="-128"/>
              </a:rPr>
              <a:t>組織が、デジタルラーニングの取り組みに対する積極的な姿勢と、学習の優先順位の明確化と共に、現実的かつ戦略的なガバナンスモデルを備えているかを評価しています。また、企業のあらゆる能力開発に関する取り組みの「なぜ」「何を」「どのように」を重きを置き、学習戦略が単なる年間アクションプランを超えた位置づけとなっているかにも焦点をあてています。</a:t>
            </a:r>
          </a:p>
        </p:txBody>
      </p:sp>
    </p:spTree>
    <p:extLst>
      <p:ext uri="{BB962C8B-B14F-4D97-AF65-F5344CB8AC3E}">
        <p14:creationId xmlns:p14="http://schemas.microsoft.com/office/powerpoint/2010/main" val="2320696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A7412F2-2E61-4378-BFD2-1240E015162A}"/>
              </a:ext>
            </a:extLst>
          </p:cNvPr>
          <p:cNvSpPr>
            <a:spLocks noGrp="1"/>
          </p:cNvSpPr>
          <p:nvPr>
            <p:ph type="title"/>
          </p:nvPr>
        </p:nvSpPr>
        <p:spPr/>
        <p:txBody>
          <a:bodyPr/>
          <a:lstStyle/>
          <a:p>
            <a:r>
              <a:rPr kumimoji="1" lang="ja-JP" altLang="en-US" dirty="0">
                <a:latin typeface="メイリオ" panose="020B0604030504040204" pitchFamily="50" charset="-128"/>
                <a:ea typeface="メイリオ" panose="020B0604030504040204" pitchFamily="50" charset="-128"/>
              </a:rPr>
              <a:t>グローバルの現状</a:t>
            </a:r>
          </a:p>
        </p:txBody>
      </p:sp>
      <p:sp>
        <p:nvSpPr>
          <p:cNvPr id="4" name="コンテンツ プレースホルダー 3">
            <a:extLst>
              <a:ext uri="{FF2B5EF4-FFF2-40B4-BE49-F238E27FC236}">
                <a16:creationId xmlns:a16="http://schemas.microsoft.com/office/drawing/2014/main" id="{4D169A33-6A90-4E2E-976F-83A5E8B65849}"/>
              </a:ext>
            </a:extLst>
          </p:cNvPr>
          <p:cNvSpPr>
            <a:spLocks noGrp="1"/>
          </p:cNvSpPr>
          <p:nvPr>
            <p:ph sz="half" idx="2"/>
          </p:nvPr>
        </p:nvSpPr>
        <p:spPr>
          <a:xfrm>
            <a:off x="839788" y="1503124"/>
            <a:ext cx="5157787" cy="4686540"/>
          </a:xfrm>
        </p:spPr>
        <p:txBody>
          <a:bodyPr>
            <a:normAutofit/>
          </a:bodyPr>
          <a:lstStyle/>
          <a:p>
            <a:pPr marL="0" indent="0">
              <a:buNone/>
            </a:pPr>
            <a:r>
              <a:rPr kumimoji="1" lang="en-US" altLang="ja-JP" sz="1100" dirty="0" err="1">
                <a:latin typeface="メイリオ" panose="020B0604030504040204" pitchFamily="50" charset="-128"/>
                <a:ea typeface="メイリオ" panose="020B0604030504040204" pitchFamily="50" charset="-128"/>
              </a:rPr>
              <a:t>CrossKnowledge</a:t>
            </a:r>
            <a:r>
              <a:rPr kumimoji="1" lang="ja-JP" altLang="en-US" sz="1100" dirty="0">
                <a:latin typeface="メイリオ" panose="020B0604030504040204" pitchFamily="50" charset="-128"/>
                <a:ea typeface="メイリオ" panose="020B0604030504040204" pitchFamily="50" charset="-128"/>
              </a:rPr>
              <a:t>では、アメリカ、ヨーロッパ、アジア太平洋地域の</a:t>
            </a:r>
            <a:r>
              <a:rPr kumimoji="1" lang="en-US" altLang="ja-JP" sz="1100" dirty="0">
                <a:latin typeface="メイリオ" panose="020B0604030504040204" pitchFamily="50" charset="-128"/>
                <a:ea typeface="メイリオ" panose="020B0604030504040204" pitchFamily="50" charset="-128"/>
              </a:rPr>
              <a:t>L&amp;D</a:t>
            </a:r>
            <a:r>
              <a:rPr kumimoji="1" lang="ja-JP" altLang="en-US" sz="1100" dirty="0">
                <a:latin typeface="メイリオ" panose="020B0604030504040204" pitchFamily="50" charset="-128"/>
                <a:ea typeface="メイリオ" panose="020B0604030504040204" pitchFamily="50" charset="-128"/>
              </a:rPr>
              <a:t>リーダー、</a:t>
            </a:r>
            <a:r>
              <a:rPr kumimoji="1" lang="en-US" altLang="ja-JP" sz="1100" dirty="0">
                <a:latin typeface="メイリオ" panose="020B0604030504040204" pitchFamily="50" charset="-128"/>
                <a:ea typeface="メイリオ" panose="020B0604030504040204" pitchFamily="50" charset="-128"/>
              </a:rPr>
              <a:t>HR</a:t>
            </a:r>
            <a:r>
              <a:rPr kumimoji="1" lang="ja-JP" altLang="en-US" sz="1100" dirty="0">
                <a:latin typeface="メイリオ" panose="020B0604030504040204" pitchFamily="50" charset="-128"/>
                <a:ea typeface="メイリオ" panose="020B0604030504040204" pitchFamily="50" charset="-128"/>
              </a:rPr>
              <a:t>専門家、</a:t>
            </a:r>
            <a:r>
              <a:rPr kumimoji="1" lang="en-US" altLang="ja-JP" sz="1100" dirty="0">
                <a:latin typeface="メイリオ" panose="020B0604030504040204" pitchFamily="50" charset="-128"/>
                <a:ea typeface="メイリオ" panose="020B0604030504040204" pitchFamily="50" charset="-128"/>
              </a:rPr>
              <a:t>C</a:t>
            </a:r>
            <a:r>
              <a:rPr kumimoji="1" lang="ja-JP" altLang="en-US" sz="1100" dirty="0">
                <a:latin typeface="メイリオ" panose="020B0604030504040204" pitchFamily="50" charset="-128"/>
                <a:ea typeface="メイリオ" panose="020B0604030504040204" pitchFamily="50" charset="-128"/>
              </a:rPr>
              <a:t>スイートレベルの経営幹部の計</a:t>
            </a:r>
            <a:r>
              <a:rPr kumimoji="1" lang="en-US" altLang="ja-JP" sz="1100" dirty="0">
                <a:latin typeface="メイリオ" panose="020B0604030504040204" pitchFamily="50" charset="-128"/>
                <a:ea typeface="メイリオ" panose="020B0604030504040204" pitchFamily="50" charset="-128"/>
              </a:rPr>
              <a:t>198</a:t>
            </a:r>
            <a:r>
              <a:rPr kumimoji="1" lang="ja-JP" altLang="en-US" sz="1100" dirty="0">
                <a:latin typeface="メイリオ" panose="020B0604030504040204" pitchFamily="50" charset="-128"/>
                <a:ea typeface="メイリオ" panose="020B0604030504040204" pitchFamily="50" charset="-128"/>
              </a:rPr>
              <a:t>名*に調査を実施し、</a:t>
            </a:r>
            <a:r>
              <a:rPr kumimoji="1" lang="en-US" altLang="ja-JP" sz="1100" dirty="0" err="1">
                <a:latin typeface="メイリオ" panose="020B0604030504040204" pitchFamily="50" charset="-128"/>
                <a:ea typeface="メイリオ" panose="020B0604030504040204" pitchFamily="50" charset="-128"/>
              </a:rPr>
              <a:t>CrossKnowledge</a:t>
            </a:r>
            <a:r>
              <a:rPr kumimoji="1" lang="ja-JP" altLang="en-US" sz="1100" dirty="0">
                <a:latin typeface="メイリオ" panose="020B0604030504040204" pitchFamily="50" charset="-128"/>
                <a:ea typeface="メイリオ" panose="020B0604030504040204" pitchFamily="50" charset="-128"/>
              </a:rPr>
              <a:t>フレームワークの</a:t>
            </a:r>
            <a:r>
              <a:rPr kumimoji="1" lang="en-US" altLang="ja-JP" sz="1100" dirty="0">
                <a:latin typeface="メイリオ" panose="020B0604030504040204" pitchFamily="50" charset="-128"/>
                <a:ea typeface="メイリオ" panose="020B0604030504040204" pitchFamily="50" charset="-128"/>
              </a:rPr>
              <a:t>6</a:t>
            </a:r>
            <a:r>
              <a:rPr kumimoji="1" lang="ja-JP" altLang="en-US" sz="1100" dirty="0">
                <a:latin typeface="メイリオ" panose="020B0604030504040204" pitchFamily="50" charset="-128"/>
                <a:ea typeface="メイリオ" panose="020B0604030504040204" pitchFamily="50" charset="-128"/>
              </a:rPr>
              <a:t>項目に関するオンラインアンケートに回答を得ました。本レポートの分析結果は、企業におけるデジタルラーニングの成熟度の現状を評価したもので、読者が自社にて同様の取り組みを行う際の参考となる情報です。</a:t>
            </a:r>
          </a:p>
          <a:p>
            <a:endParaRPr kumimoji="1" lang="ja-JP" altLang="en-US" sz="1100" dirty="0">
              <a:latin typeface="メイリオ" panose="020B0604030504040204" pitchFamily="50" charset="-128"/>
              <a:ea typeface="メイリオ" panose="020B0604030504040204" pitchFamily="50" charset="-128"/>
            </a:endParaRPr>
          </a:p>
          <a:p>
            <a:pPr marL="0" indent="0">
              <a:buNone/>
            </a:pPr>
            <a:r>
              <a:rPr kumimoji="1" lang="ja-JP" altLang="en-US" sz="1100" b="1" dirty="0">
                <a:latin typeface="メイリオ" panose="020B0604030504040204" pitchFamily="50" charset="-128"/>
                <a:ea typeface="メイリオ" panose="020B0604030504040204" pitchFamily="50" charset="-128"/>
              </a:rPr>
              <a:t>本レポートからは、以下のような主要な課題に対する洞察を得られます。</a:t>
            </a:r>
          </a:p>
          <a:p>
            <a:r>
              <a:rPr kumimoji="1" lang="ja-JP" altLang="en-US" sz="1100" dirty="0">
                <a:latin typeface="メイリオ" panose="020B0604030504040204" pitchFamily="50" charset="-128"/>
                <a:ea typeface="メイリオ" panose="020B0604030504040204" pitchFamily="50" charset="-128"/>
              </a:rPr>
              <a:t>あらゆる規模の企業におけるスキル成熟度の現状は？</a:t>
            </a:r>
          </a:p>
          <a:p>
            <a:r>
              <a:rPr lang="ja-JP" altLang="en-US" sz="1100" dirty="0">
                <a:latin typeface="メイリオ" panose="020B0604030504040204" pitchFamily="50" charset="-128"/>
                <a:ea typeface="メイリオ" panose="020B0604030504040204" pitchFamily="50" charset="-128"/>
              </a:rPr>
              <a:t>業界</a:t>
            </a:r>
            <a:r>
              <a:rPr kumimoji="1" lang="ja-JP" altLang="en-US" sz="1100" dirty="0">
                <a:latin typeface="メイリオ" panose="020B0604030504040204" pitchFamily="50" charset="-128"/>
                <a:ea typeface="メイリオ" panose="020B0604030504040204" pitchFamily="50" charset="-128"/>
              </a:rPr>
              <a:t>、企業規模、従業員の職位によって、アップスキリングに対する認識にどのような違いが見られるか？</a:t>
            </a:r>
          </a:p>
          <a:p>
            <a:r>
              <a:rPr kumimoji="1" lang="ja-JP" altLang="en-US" sz="1100" dirty="0">
                <a:latin typeface="メイリオ" panose="020B0604030504040204" pitchFamily="50" charset="-128"/>
                <a:ea typeface="メイリオ" panose="020B0604030504040204" pitchFamily="50" charset="-128"/>
              </a:rPr>
              <a:t>調査結果を踏まえて、デジタルラーニングの構築や学習格差の解消のために何ができるか？</a:t>
            </a:r>
          </a:p>
          <a:p>
            <a:pPr marL="0" indent="0">
              <a:buNone/>
            </a:pPr>
            <a:endParaRPr kumimoji="1" lang="en-US" altLang="ja-JP" sz="1100" dirty="0">
              <a:latin typeface="メイリオ" panose="020B0604030504040204" pitchFamily="50" charset="-128"/>
              <a:ea typeface="メイリオ" panose="020B0604030504040204" pitchFamily="50" charset="-128"/>
            </a:endParaRPr>
          </a:p>
          <a:p>
            <a:pPr marL="0" indent="0">
              <a:buNone/>
            </a:pPr>
            <a:r>
              <a:rPr kumimoji="1" lang="ja-JP" altLang="en-US" sz="1100" dirty="0">
                <a:latin typeface="メイリオ" panose="020B0604030504040204" pitchFamily="50" charset="-128"/>
                <a:ea typeface="メイリオ" panose="020B0604030504040204" pitchFamily="50" charset="-128"/>
              </a:rPr>
              <a:t>回答者には、デジタルラーニング戦略の項目について</a:t>
            </a:r>
            <a:r>
              <a:rPr kumimoji="1" lang="en-US" altLang="ja-JP" sz="1100" dirty="0">
                <a:latin typeface="メイリオ" panose="020B0604030504040204" pitchFamily="50" charset="-128"/>
                <a:ea typeface="メイリオ" panose="020B0604030504040204" pitchFamily="50" charset="-128"/>
              </a:rPr>
              <a:t>1-100</a:t>
            </a:r>
            <a:r>
              <a:rPr kumimoji="1" lang="ja-JP" altLang="en-US" sz="1100" dirty="0">
                <a:latin typeface="メイリオ" panose="020B0604030504040204" pitchFamily="50" charset="-128"/>
                <a:ea typeface="メイリオ" panose="020B0604030504040204" pitchFamily="50" charset="-128"/>
              </a:rPr>
              <a:t>点のコアリング方式を用いて、自身の経験に基づいて評価してもらいました。</a:t>
            </a:r>
          </a:p>
        </p:txBody>
      </p:sp>
      <p:pic>
        <p:nvPicPr>
          <p:cNvPr id="19" name="図 18">
            <a:extLst>
              <a:ext uri="{FF2B5EF4-FFF2-40B4-BE49-F238E27FC236}">
                <a16:creationId xmlns:a16="http://schemas.microsoft.com/office/drawing/2014/main" id="{6DB71AC8-B8B3-449A-8B13-023F6489B7A6}"/>
              </a:ext>
            </a:extLst>
          </p:cNvPr>
          <p:cNvPicPr>
            <a:picLocks noChangeAspect="1"/>
          </p:cNvPicPr>
          <p:nvPr/>
        </p:nvPicPr>
        <p:blipFill rotWithShape="1">
          <a:blip r:embed="rId2"/>
          <a:srcRect l="12267" t="27481" r="72733" b="35916"/>
          <a:stretch/>
        </p:blipFill>
        <p:spPr>
          <a:xfrm>
            <a:off x="7094296" y="2143436"/>
            <a:ext cx="4045058" cy="3719399"/>
          </a:xfrm>
          <a:prstGeom prst="rect">
            <a:avLst/>
          </a:prstGeom>
        </p:spPr>
      </p:pic>
      <p:sp>
        <p:nvSpPr>
          <p:cNvPr id="9" name="テキスト ボックス 8">
            <a:extLst>
              <a:ext uri="{FF2B5EF4-FFF2-40B4-BE49-F238E27FC236}">
                <a16:creationId xmlns:a16="http://schemas.microsoft.com/office/drawing/2014/main" id="{50462DE8-6BA5-4727-A9E3-892C052065ED}"/>
              </a:ext>
            </a:extLst>
          </p:cNvPr>
          <p:cNvSpPr txBox="1"/>
          <p:nvPr/>
        </p:nvSpPr>
        <p:spPr>
          <a:xfrm>
            <a:off x="6471243" y="5727650"/>
            <a:ext cx="5271908" cy="553998"/>
          </a:xfrm>
          <a:prstGeom prst="rect">
            <a:avLst/>
          </a:prstGeom>
          <a:noFill/>
        </p:spPr>
        <p:txBody>
          <a:bodyPr wrap="square">
            <a:spAutoFit/>
          </a:bodyPr>
          <a:lstStyle/>
          <a:p>
            <a:r>
              <a:rPr lang="ja-JP" altLang="en-US" sz="1000" dirty="0">
                <a:latin typeface="メイリオ" panose="020B0604030504040204" pitchFamily="50" charset="-128"/>
                <a:ea typeface="メイリオ" panose="020B0604030504040204" pitchFamily="50" charset="-128"/>
              </a:rPr>
              <a:t>6項目のいずれにおいても、100点満点中64点を超える平均値はなく、さらなる改善の余地があることを示しています。企業は、より大きな学習成熟度に達するために、継続的な成長を引き続き目指して行く必要があります。</a:t>
            </a:r>
          </a:p>
        </p:txBody>
      </p:sp>
    </p:spTree>
    <p:extLst>
      <p:ext uri="{BB962C8B-B14F-4D97-AF65-F5344CB8AC3E}">
        <p14:creationId xmlns:p14="http://schemas.microsoft.com/office/powerpoint/2010/main" val="38848294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docshapegroup267">
            <a:extLst>
              <a:ext uri="{FF2B5EF4-FFF2-40B4-BE49-F238E27FC236}">
                <a16:creationId xmlns:a16="http://schemas.microsoft.com/office/drawing/2014/main" id="{B23C1F26-02E9-4B3B-9745-3895E866172B}"/>
              </a:ext>
            </a:extLst>
          </p:cNvPr>
          <p:cNvGrpSpPr>
            <a:grpSpLocks/>
          </p:cNvGrpSpPr>
          <p:nvPr/>
        </p:nvGrpSpPr>
        <p:grpSpPr bwMode="auto">
          <a:xfrm>
            <a:off x="429327" y="2230122"/>
            <a:ext cx="2828290" cy="1808480"/>
            <a:chOff x="0" y="0"/>
            <a:chExt cx="5568" cy="3560"/>
          </a:xfrm>
        </p:grpSpPr>
        <p:pic>
          <p:nvPicPr>
            <p:cNvPr id="9219" name="docshape268">
              <a:extLst>
                <a:ext uri="{FF2B5EF4-FFF2-40B4-BE49-F238E27FC236}">
                  <a16:creationId xmlns:a16="http://schemas.microsoft.com/office/drawing/2014/main" id="{A70BE4AE-E827-442D-8045-2D05F02CEC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7" y="4"/>
              <a:ext cx="95" cy="145"/>
            </a:xfrm>
            <a:prstGeom prst="rect">
              <a:avLst/>
            </a:prstGeom>
            <a:noFill/>
            <a:extLst>
              <a:ext uri="{909E8E84-426E-40DD-AFC4-6F175D3DCCD1}">
                <a14:hiddenFill xmlns:a14="http://schemas.microsoft.com/office/drawing/2010/main">
                  <a:solidFill>
                    <a:srgbClr val="FFFFFF"/>
                  </a:solidFill>
                </a14:hiddenFill>
              </a:ext>
            </a:extLst>
          </p:spPr>
        </p:pic>
        <p:pic>
          <p:nvPicPr>
            <p:cNvPr id="9220" name="docshape269">
              <a:extLst>
                <a:ext uri="{FF2B5EF4-FFF2-40B4-BE49-F238E27FC236}">
                  <a16:creationId xmlns:a16="http://schemas.microsoft.com/office/drawing/2014/main" id="{E9F9D7BF-5143-43E2-B6FD-B454DCD6FF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9" y="0"/>
              <a:ext cx="679" cy="195"/>
            </a:xfrm>
            <a:prstGeom prst="rect">
              <a:avLst/>
            </a:prstGeom>
            <a:noFill/>
            <a:extLst>
              <a:ext uri="{909E8E84-426E-40DD-AFC4-6F175D3DCCD1}">
                <a14:hiddenFill xmlns:a14="http://schemas.microsoft.com/office/drawing/2010/main">
                  <a:solidFill>
                    <a:srgbClr val="FFFFFF"/>
                  </a:solidFill>
                </a14:hiddenFill>
              </a:ext>
            </a:extLst>
          </p:spPr>
        </p:pic>
        <p:pic>
          <p:nvPicPr>
            <p:cNvPr id="9221" name="docshape270">
              <a:extLst>
                <a:ext uri="{FF2B5EF4-FFF2-40B4-BE49-F238E27FC236}">
                  <a16:creationId xmlns:a16="http://schemas.microsoft.com/office/drawing/2014/main" id="{DC88DC0D-04A2-4790-8D4B-1DFF7503FF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5" y="2954"/>
              <a:ext cx="213" cy="260"/>
            </a:xfrm>
            <a:prstGeom prst="rect">
              <a:avLst/>
            </a:prstGeom>
            <a:noFill/>
            <a:extLst>
              <a:ext uri="{909E8E84-426E-40DD-AFC4-6F175D3DCCD1}">
                <a14:hiddenFill xmlns:a14="http://schemas.microsoft.com/office/drawing/2010/main">
                  <a:solidFill>
                    <a:srgbClr val="FFFFFF"/>
                  </a:solidFill>
                </a14:hiddenFill>
              </a:ext>
            </a:extLst>
          </p:spPr>
        </p:pic>
        <p:pic>
          <p:nvPicPr>
            <p:cNvPr id="9222" name="docshape271">
              <a:extLst>
                <a:ext uri="{FF2B5EF4-FFF2-40B4-BE49-F238E27FC236}">
                  <a16:creationId xmlns:a16="http://schemas.microsoft.com/office/drawing/2014/main" id="{ECE37D25-F816-4F81-A3F2-A4186D225A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69" y="2722"/>
              <a:ext cx="73" cy="73"/>
            </a:xfrm>
            <a:prstGeom prst="rect">
              <a:avLst/>
            </a:prstGeom>
            <a:noFill/>
            <a:extLst>
              <a:ext uri="{909E8E84-426E-40DD-AFC4-6F175D3DCCD1}">
                <a14:hiddenFill xmlns:a14="http://schemas.microsoft.com/office/drawing/2010/main">
                  <a:solidFill>
                    <a:srgbClr val="FFFFFF"/>
                  </a:solidFill>
                </a14:hiddenFill>
              </a:ext>
            </a:extLst>
          </p:spPr>
        </p:pic>
        <p:pic>
          <p:nvPicPr>
            <p:cNvPr id="9223" name="docshape272">
              <a:extLst>
                <a:ext uri="{FF2B5EF4-FFF2-40B4-BE49-F238E27FC236}">
                  <a16:creationId xmlns:a16="http://schemas.microsoft.com/office/drawing/2014/main" id="{43C0E529-8EA6-4F41-A32B-8178A9320B9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73"/>
              <a:ext cx="5568" cy="3487"/>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テキスト ボックス 3">
            <a:extLst>
              <a:ext uri="{FF2B5EF4-FFF2-40B4-BE49-F238E27FC236}">
                <a16:creationId xmlns:a16="http://schemas.microsoft.com/office/drawing/2014/main" id="{133361AA-9485-4522-9E6F-44C5019C1413}"/>
              </a:ext>
            </a:extLst>
          </p:cNvPr>
          <p:cNvSpPr txBox="1"/>
          <p:nvPr/>
        </p:nvSpPr>
        <p:spPr>
          <a:xfrm>
            <a:off x="1481835" y="1842374"/>
            <a:ext cx="543739" cy="307777"/>
          </a:xfrm>
          <a:prstGeom prst="rect">
            <a:avLst/>
          </a:prstGeom>
          <a:noFill/>
        </p:spPr>
        <p:txBody>
          <a:bodyPr wrap="none" rtlCol="0">
            <a:spAutoFit/>
          </a:bodyPr>
          <a:lstStyle/>
          <a:p>
            <a:r>
              <a:rPr kumimoji="1" lang="ja-JP" altLang="en-US" sz="1400" dirty="0">
                <a:latin typeface="メイリオ" panose="020B0604030504040204" pitchFamily="50" charset="-128"/>
                <a:ea typeface="メイリオ" panose="020B0604030504040204" pitchFamily="50" charset="-128"/>
              </a:rPr>
              <a:t>地域</a:t>
            </a:r>
          </a:p>
        </p:txBody>
      </p:sp>
      <p:sp>
        <p:nvSpPr>
          <p:cNvPr id="13" name="テキスト ボックス 12">
            <a:extLst>
              <a:ext uri="{FF2B5EF4-FFF2-40B4-BE49-F238E27FC236}">
                <a16:creationId xmlns:a16="http://schemas.microsoft.com/office/drawing/2014/main" id="{7D41C58E-460E-438C-BA39-1957C57F7047}"/>
              </a:ext>
            </a:extLst>
          </p:cNvPr>
          <p:cNvSpPr txBox="1"/>
          <p:nvPr/>
        </p:nvSpPr>
        <p:spPr>
          <a:xfrm>
            <a:off x="5844178" y="1836541"/>
            <a:ext cx="543739" cy="307777"/>
          </a:xfrm>
          <a:prstGeom prst="rect">
            <a:avLst/>
          </a:prstGeom>
          <a:noFill/>
        </p:spPr>
        <p:txBody>
          <a:bodyPr wrap="none" rtlCol="0">
            <a:spAutoFit/>
          </a:bodyPr>
          <a:lstStyle/>
          <a:p>
            <a:r>
              <a:rPr lang="ja-JP" altLang="en-US" sz="1400" dirty="0">
                <a:latin typeface="メイリオ" panose="020B0604030504040204" pitchFamily="50" charset="-128"/>
                <a:ea typeface="メイリオ" panose="020B0604030504040204" pitchFamily="50" charset="-128"/>
              </a:rPr>
              <a:t>業界</a:t>
            </a:r>
            <a:endParaRPr kumimoji="1" lang="ja-JP" altLang="en-US" sz="1400" dirty="0">
              <a:latin typeface="メイリオ" panose="020B0604030504040204" pitchFamily="50" charset="-128"/>
              <a:ea typeface="メイリオ" panose="020B0604030504040204" pitchFamily="50" charset="-128"/>
            </a:endParaRPr>
          </a:p>
        </p:txBody>
      </p:sp>
      <p:pic>
        <p:nvPicPr>
          <p:cNvPr id="8" name="図 7">
            <a:extLst>
              <a:ext uri="{FF2B5EF4-FFF2-40B4-BE49-F238E27FC236}">
                <a16:creationId xmlns:a16="http://schemas.microsoft.com/office/drawing/2014/main" id="{373AE4B8-C3D9-41CF-BBFE-BF2EA8FF5679}"/>
              </a:ext>
            </a:extLst>
          </p:cNvPr>
          <p:cNvPicPr>
            <a:picLocks noChangeAspect="1"/>
          </p:cNvPicPr>
          <p:nvPr/>
        </p:nvPicPr>
        <p:blipFill rotWithShape="1">
          <a:blip r:embed="rId7"/>
          <a:srcRect l="11435" t="60786" r="73197" b="17640"/>
          <a:stretch/>
        </p:blipFill>
        <p:spPr>
          <a:xfrm>
            <a:off x="8955623" y="2230122"/>
            <a:ext cx="2908868" cy="1538727"/>
          </a:xfrm>
          <a:prstGeom prst="rect">
            <a:avLst/>
          </a:prstGeom>
        </p:spPr>
      </p:pic>
      <p:sp>
        <p:nvSpPr>
          <p:cNvPr id="16" name="テキスト ボックス 15">
            <a:extLst>
              <a:ext uri="{FF2B5EF4-FFF2-40B4-BE49-F238E27FC236}">
                <a16:creationId xmlns:a16="http://schemas.microsoft.com/office/drawing/2014/main" id="{E82C8DC6-C781-43A4-8B33-DAFA0C86F99F}"/>
              </a:ext>
            </a:extLst>
          </p:cNvPr>
          <p:cNvSpPr txBox="1"/>
          <p:nvPr/>
        </p:nvSpPr>
        <p:spPr>
          <a:xfrm>
            <a:off x="9958652" y="1836330"/>
            <a:ext cx="902811" cy="307777"/>
          </a:xfrm>
          <a:prstGeom prst="rect">
            <a:avLst/>
          </a:prstGeom>
          <a:noFill/>
        </p:spPr>
        <p:txBody>
          <a:bodyPr wrap="none" rtlCol="0">
            <a:spAutoFit/>
          </a:bodyPr>
          <a:lstStyle/>
          <a:p>
            <a:r>
              <a:rPr lang="ja-JP" altLang="en-US" sz="1400" dirty="0">
                <a:latin typeface="メイリオ" panose="020B0604030504040204" pitchFamily="50" charset="-128"/>
                <a:ea typeface="メイリオ" panose="020B0604030504040204" pitchFamily="50" charset="-128"/>
              </a:rPr>
              <a:t>企業規模</a:t>
            </a:r>
            <a:endParaRPr kumimoji="1" lang="ja-JP" altLang="en-US" sz="1400" dirty="0">
              <a:latin typeface="メイリオ" panose="020B0604030504040204" pitchFamily="50" charset="-128"/>
              <a:ea typeface="メイリオ" panose="020B0604030504040204" pitchFamily="50" charset="-128"/>
            </a:endParaRPr>
          </a:p>
        </p:txBody>
      </p:sp>
      <p:pic>
        <p:nvPicPr>
          <p:cNvPr id="17" name="image120.png">
            <a:extLst>
              <a:ext uri="{FF2B5EF4-FFF2-40B4-BE49-F238E27FC236}">
                <a16:creationId xmlns:a16="http://schemas.microsoft.com/office/drawing/2014/main" id="{51B76E14-1D0D-4267-ABF9-41281C25BDB0}"/>
              </a:ext>
            </a:extLst>
          </p:cNvPr>
          <p:cNvPicPr>
            <a:picLocks noChangeAspect="1"/>
          </p:cNvPicPr>
          <p:nvPr/>
        </p:nvPicPr>
        <p:blipFill>
          <a:blip r:embed="rId8" cstate="print"/>
          <a:stretch>
            <a:fillRect/>
          </a:stretch>
        </p:blipFill>
        <p:spPr>
          <a:xfrm>
            <a:off x="1620226" y="4847324"/>
            <a:ext cx="2828290" cy="654826"/>
          </a:xfrm>
          <a:prstGeom prst="rect">
            <a:avLst/>
          </a:prstGeom>
        </p:spPr>
      </p:pic>
      <p:pic>
        <p:nvPicPr>
          <p:cNvPr id="18" name="image121.png">
            <a:extLst>
              <a:ext uri="{FF2B5EF4-FFF2-40B4-BE49-F238E27FC236}">
                <a16:creationId xmlns:a16="http://schemas.microsoft.com/office/drawing/2014/main" id="{99823E9A-A55E-4915-BDF7-854DB9A4E90B}"/>
              </a:ext>
            </a:extLst>
          </p:cNvPr>
          <p:cNvPicPr>
            <a:picLocks noChangeAspect="1"/>
          </p:cNvPicPr>
          <p:nvPr/>
        </p:nvPicPr>
        <p:blipFill>
          <a:blip r:embed="rId9" cstate="print"/>
          <a:stretch>
            <a:fillRect/>
          </a:stretch>
        </p:blipFill>
        <p:spPr>
          <a:xfrm>
            <a:off x="8097580" y="4854744"/>
            <a:ext cx="2763883" cy="786182"/>
          </a:xfrm>
          <a:prstGeom prst="rect">
            <a:avLst/>
          </a:prstGeom>
        </p:spPr>
      </p:pic>
      <p:sp>
        <p:nvSpPr>
          <p:cNvPr id="19" name="テキスト ボックス 18">
            <a:extLst>
              <a:ext uri="{FF2B5EF4-FFF2-40B4-BE49-F238E27FC236}">
                <a16:creationId xmlns:a16="http://schemas.microsoft.com/office/drawing/2014/main" id="{4EB2FF0A-B9CF-4C3D-90B7-6DD25E764BD4}"/>
              </a:ext>
            </a:extLst>
          </p:cNvPr>
          <p:cNvSpPr txBox="1"/>
          <p:nvPr/>
        </p:nvSpPr>
        <p:spPr>
          <a:xfrm>
            <a:off x="9090178" y="4661842"/>
            <a:ext cx="543739" cy="307777"/>
          </a:xfrm>
          <a:prstGeom prst="rect">
            <a:avLst/>
          </a:prstGeom>
          <a:noFill/>
        </p:spPr>
        <p:txBody>
          <a:bodyPr wrap="none" rtlCol="0">
            <a:spAutoFit/>
          </a:bodyPr>
          <a:lstStyle/>
          <a:p>
            <a:r>
              <a:rPr lang="ja-JP" altLang="en-US" sz="1400" dirty="0">
                <a:latin typeface="メイリオ" panose="020B0604030504040204" pitchFamily="50" charset="-128"/>
                <a:ea typeface="メイリオ" panose="020B0604030504040204" pitchFamily="50" charset="-128"/>
              </a:rPr>
              <a:t>部門</a:t>
            </a:r>
            <a:endParaRPr kumimoji="1" lang="ja-JP" altLang="en-US" sz="1400" dirty="0">
              <a:latin typeface="メイリオ" panose="020B0604030504040204" pitchFamily="50" charset="-128"/>
              <a:ea typeface="メイリオ" panose="020B0604030504040204" pitchFamily="50" charset="-128"/>
            </a:endParaRPr>
          </a:p>
        </p:txBody>
      </p:sp>
      <p:pic>
        <p:nvPicPr>
          <p:cNvPr id="21" name="image101.png">
            <a:extLst>
              <a:ext uri="{FF2B5EF4-FFF2-40B4-BE49-F238E27FC236}">
                <a16:creationId xmlns:a16="http://schemas.microsoft.com/office/drawing/2014/main" id="{6195B240-F06E-4279-AA73-D3517E03C931}"/>
              </a:ext>
            </a:extLst>
          </p:cNvPr>
          <p:cNvPicPr>
            <a:picLocks noChangeAspect="1"/>
          </p:cNvPicPr>
          <p:nvPr/>
        </p:nvPicPr>
        <p:blipFill>
          <a:blip r:embed="rId10" cstate="print"/>
          <a:stretch>
            <a:fillRect/>
          </a:stretch>
        </p:blipFill>
        <p:spPr>
          <a:xfrm>
            <a:off x="4715637" y="2230167"/>
            <a:ext cx="1916430" cy="1914525"/>
          </a:xfrm>
          <a:prstGeom prst="rect">
            <a:avLst/>
          </a:prstGeom>
        </p:spPr>
      </p:pic>
      <p:pic>
        <p:nvPicPr>
          <p:cNvPr id="7" name="図 6">
            <a:extLst>
              <a:ext uri="{FF2B5EF4-FFF2-40B4-BE49-F238E27FC236}">
                <a16:creationId xmlns:a16="http://schemas.microsoft.com/office/drawing/2014/main" id="{1DE6AE74-54FA-4BE3-A4EF-0324BEE51E58}"/>
              </a:ext>
            </a:extLst>
          </p:cNvPr>
          <p:cNvPicPr>
            <a:picLocks noChangeAspect="1"/>
          </p:cNvPicPr>
          <p:nvPr/>
        </p:nvPicPr>
        <p:blipFill rotWithShape="1">
          <a:blip r:embed="rId11"/>
          <a:srcRect l="64166" t="54917" r="26032" b="24926"/>
          <a:stretch/>
        </p:blipFill>
        <p:spPr>
          <a:xfrm>
            <a:off x="6605082" y="2144318"/>
            <a:ext cx="1506952" cy="2065936"/>
          </a:xfrm>
          <a:prstGeom prst="rect">
            <a:avLst/>
          </a:prstGeom>
        </p:spPr>
      </p:pic>
      <p:sp>
        <p:nvSpPr>
          <p:cNvPr id="23" name="テキスト ボックス 22">
            <a:extLst>
              <a:ext uri="{FF2B5EF4-FFF2-40B4-BE49-F238E27FC236}">
                <a16:creationId xmlns:a16="http://schemas.microsoft.com/office/drawing/2014/main" id="{4C39FD7F-8143-429D-AA08-91475FB79B7C}"/>
              </a:ext>
            </a:extLst>
          </p:cNvPr>
          <p:cNvSpPr txBox="1"/>
          <p:nvPr/>
        </p:nvSpPr>
        <p:spPr>
          <a:xfrm>
            <a:off x="8910566" y="3546478"/>
            <a:ext cx="2908868" cy="553998"/>
          </a:xfrm>
          <a:prstGeom prst="rect">
            <a:avLst/>
          </a:prstGeom>
          <a:noFill/>
        </p:spPr>
        <p:txBody>
          <a:bodyPr wrap="square">
            <a:spAutoFit/>
          </a:bodyPr>
          <a:lstStyle/>
          <a:p>
            <a:r>
              <a:rPr lang="ja-JP" altLang="ja-JP" sz="1000" dirty="0">
                <a:solidFill>
                  <a:srgbClr val="2F2B28"/>
                </a:solidFill>
                <a:effectLst/>
                <a:latin typeface="メイリオ" panose="020B0604030504040204" pitchFamily="50" charset="-128"/>
                <a:ea typeface="メイリオ" panose="020B0604030504040204" pitchFamily="50" charset="-128"/>
              </a:rPr>
              <a:t>すべての項目において、企業規模と成熟度の評価との間には強い相関関係があり、企業規模が大きいほど成熟度を高く評価していました。</a:t>
            </a:r>
            <a:endParaRPr lang="ja-JP" altLang="en-US" sz="1000" dirty="0">
              <a:latin typeface="メイリオ" panose="020B0604030504040204" pitchFamily="50" charset="-128"/>
              <a:ea typeface="メイリオ" panose="020B0604030504040204" pitchFamily="50" charset="-128"/>
            </a:endParaRPr>
          </a:p>
        </p:txBody>
      </p:sp>
      <p:sp>
        <p:nvSpPr>
          <p:cNvPr id="24" name="テキスト ボックス 23">
            <a:extLst>
              <a:ext uri="{FF2B5EF4-FFF2-40B4-BE49-F238E27FC236}">
                <a16:creationId xmlns:a16="http://schemas.microsoft.com/office/drawing/2014/main" id="{3DB0052B-0050-4DE0-861A-9E0B8DA1B698}"/>
              </a:ext>
            </a:extLst>
          </p:cNvPr>
          <p:cNvSpPr txBox="1"/>
          <p:nvPr/>
        </p:nvSpPr>
        <p:spPr>
          <a:xfrm>
            <a:off x="839788" y="5814854"/>
            <a:ext cx="3792514" cy="861774"/>
          </a:xfrm>
          <a:prstGeom prst="rect">
            <a:avLst/>
          </a:prstGeom>
          <a:noFill/>
        </p:spPr>
        <p:txBody>
          <a:bodyPr wrap="square">
            <a:spAutoFit/>
          </a:bodyPr>
          <a:lstStyle/>
          <a:p>
            <a:r>
              <a:rPr lang="ja-JP" altLang="en-US" sz="1000" dirty="0">
                <a:solidFill>
                  <a:srgbClr val="2F2B28"/>
                </a:solidFill>
                <a:effectLst/>
                <a:latin typeface="メイリオ" panose="020B0604030504040204" pitchFamily="50" charset="-128"/>
                <a:ea typeface="メイリオ" panose="020B0604030504040204" pitchFamily="50" charset="-128"/>
              </a:rPr>
              <a:t>スタッフは自社のデジタルラーニング成熟度が中程度より下であると感じているのに対して、</a:t>
            </a:r>
            <a:r>
              <a:rPr lang="en-US" altLang="ja-JP" sz="1000" dirty="0" err="1">
                <a:solidFill>
                  <a:srgbClr val="2F2B28"/>
                </a:solidFill>
                <a:effectLst/>
                <a:latin typeface="メイリオ" panose="020B0604030504040204" pitchFamily="50" charset="-128"/>
                <a:ea typeface="メイリオ" panose="020B0604030504040204" pitchFamily="50" charset="-128"/>
              </a:rPr>
              <a:t>CxO</a:t>
            </a:r>
            <a:r>
              <a:rPr lang="ja-JP" altLang="en-US" sz="1000" dirty="0">
                <a:solidFill>
                  <a:srgbClr val="2F2B28"/>
                </a:solidFill>
                <a:effectLst/>
                <a:latin typeface="メイリオ" panose="020B0604030504040204" pitchFamily="50" charset="-128"/>
                <a:ea typeface="メイリオ" panose="020B0604030504040204" pitchFamily="50" charset="-128"/>
              </a:rPr>
              <a:t>は自社の成熟度は優れていると考えています。ディレクター職とマネージャー職も、自社のデジタルラーニング成熟度をスタッフ職よりも好意的に捉えており、全体的な認識は一致しています。</a:t>
            </a:r>
            <a:endParaRPr lang="ja-JP" altLang="en-US" sz="1000" dirty="0">
              <a:latin typeface="メイリオ" panose="020B0604030504040204" pitchFamily="50" charset="-128"/>
              <a:ea typeface="メイリオ" panose="020B0604030504040204" pitchFamily="50" charset="-128"/>
            </a:endParaRPr>
          </a:p>
        </p:txBody>
      </p:sp>
      <p:sp>
        <p:nvSpPr>
          <p:cNvPr id="25" name="テキスト ボックス 24">
            <a:extLst>
              <a:ext uri="{FF2B5EF4-FFF2-40B4-BE49-F238E27FC236}">
                <a16:creationId xmlns:a16="http://schemas.microsoft.com/office/drawing/2014/main" id="{5263C863-7D73-4F05-9AA1-46D723E6115E}"/>
              </a:ext>
            </a:extLst>
          </p:cNvPr>
          <p:cNvSpPr txBox="1"/>
          <p:nvPr/>
        </p:nvSpPr>
        <p:spPr>
          <a:xfrm>
            <a:off x="7358558" y="5887363"/>
            <a:ext cx="4673337" cy="507831"/>
          </a:xfrm>
          <a:prstGeom prst="rect">
            <a:avLst/>
          </a:prstGeom>
          <a:noFill/>
        </p:spPr>
        <p:txBody>
          <a:bodyPr wrap="square">
            <a:spAutoFit/>
          </a:bodyPr>
          <a:lstStyle/>
          <a:p>
            <a:pPr marL="374650">
              <a:lnSpc>
                <a:spcPct val="140000"/>
              </a:lnSpc>
              <a:spcBef>
                <a:spcPts val="1035"/>
              </a:spcBef>
              <a:spcAft>
                <a:spcPts val="0"/>
              </a:spcAft>
            </a:pPr>
            <a:r>
              <a:rPr lang="ja-JP" altLang="ja-JP" sz="1000" dirty="0">
                <a:solidFill>
                  <a:srgbClr val="2F2B28"/>
                </a:solidFill>
                <a:effectLst/>
                <a:latin typeface="メイリオ" panose="020B0604030504040204" pitchFamily="50" charset="-128"/>
                <a:ea typeface="メイリオ" panose="020B0604030504040204" pitchFamily="50" charset="-128"/>
              </a:rPr>
              <a:t>HR部門やL&amp;D部門に比べて、その他の部門では、自企業のデジタルラーニングの成熟度に対する信頼度が低いことが示されました。</a:t>
            </a:r>
            <a:endParaRPr lang="ja-JP" altLang="ja-JP" sz="1000" dirty="0">
              <a:effectLst/>
              <a:latin typeface="メイリオ" panose="020B0604030504040204" pitchFamily="50" charset="-128"/>
              <a:ea typeface="メイリオ" panose="020B0604030504040204" pitchFamily="50" charset="-128"/>
            </a:endParaRPr>
          </a:p>
        </p:txBody>
      </p:sp>
      <p:sp>
        <p:nvSpPr>
          <p:cNvPr id="2" name="テキスト ボックス 1">
            <a:extLst>
              <a:ext uri="{FF2B5EF4-FFF2-40B4-BE49-F238E27FC236}">
                <a16:creationId xmlns:a16="http://schemas.microsoft.com/office/drawing/2014/main" id="{7A929F3E-7140-4FD1-9086-E8C4B8153FE0}"/>
              </a:ext>
            </a:extLst>
          </p:cNvPr>
          <p:cNvSpPr txBox="1"/>
          <p:nvPr/>
        </p:nvSpPr>
        <p:spPr>
          <a:xfrm>
            <a:off x="4715636" y="4222719"/>
            <a:ext cx="3396397" cy="553998"/>
          </a:xfrm>
          <a:prstGeom prst="rect">
            <a:avLst/>
          </a:prstGeom>
          <a:noFill/>
        </p:spPr>
        <p:txBody>
          <a:bodyPr wrap="square" rtlCol="0">
            <a:spAutoFit/>
          </a:bodyPr>
          <a:lstStyle/>
          <a:p>
            <a:r>
              <a:rPr lang="ja-JP" altLang="ja-JP" sz="1000" dirty="0">
                <a:solidFill>
                  <a:srgbClr val="2F2B28"/>
                </a:solidFill>
                <a:effectLst/>
                <a:latin typeface="メイリオ" panose="020B0604030504040204" pitchFamily="50" charset="-128"/>
                <a:ea typeface="メイリオ" panose="020B0604030504040204" pitchFamily="50" charset="-128"/>
              </a:rPr>
              <a:t>製薬業界は、より先</a:t>
            </a:r>
            <a:r>
              <a:rPr lang="ja-JP" altLang="en-US" sz="1000" dirty="0">
                <a:solidFill>
                  <a:srgbClr val="2F2B28"/>
                </a:solidFill>
                <a:effectLst/>
                <a:latin typeface="メイリオ" panose="020B0604030504040204" pitchFamily="50" charset="-128"/>
                <a:ea typeface="メイリオ" panose="020B0604030504040204" pitchFamily="50" charset="-128"/>
              </a:rPr>
              <a:t>進</a:t>
            </a:r>
            <a:r>
              <a:rPr lang="ja-JP" altLang="ja-JP" sz="1000" dirty="0">
                <a:solidFill>
                  <a:srgbClr val="2F2B28"/>
                </a:solidFill>
                <a:effectLst/>
                <a:latin typeface="メイリオ" panose="020B0604030504040204" pitchFamily="50" charset="-128"/>
                <a:ea typeface="メイリオ" panose="020B0604030504040204" pitchFamily="50" charset="-128"/>
              </a:rPr>
              <a:t>的なデジタルラーニングアプローチを採用している一方で、メディア・通信業界や行政機関は大きく出遅れていました。</a:t>
            </a:r>
            <a:endParaRPr kumimoji="1" lang="ja-JP" altLang="en-US" sz="1000" dirty="0"/>
          </a:p>
        </p:txBody>
      </p:sp>
      <p:sp>
        <p:nvSpPr>
          <p:cNvPr id="27" name="タイトル 1">
            <a:extLst>
              <a:ext uri="{FF2B5EF4-FFF2-40B4-BE49-F238E27FC236}">
                <a16:creationId xmlns:a16="http://schemas.microsoft.com/office/drawing/2014/main" id="{F27E671C-A984-4170-92EB-13CC485B6EB7}"/>
              </a:ext>
            </a:extLst>
          </p:cNvPr>
          <p:cNvSpPr>
            <a:spLocks noGrp="1"/>
          </p:cNvSpPr>
          <p:nvPr>
            <p:ph type="title"/>
          </p:nvPr>
        </p:nvSpPr>
        <p:spPr>
          <a:xfrm>
            <a:off x="839788" y="365125"/>
            <a:ext cx="10515600" cy="1325563"/>
          </a:xfrm>
        </p:spPr>
        <p:txBody>
          <a:bodyPr/>
          <a:lstStyle/>
          <a:p>
            <a:r>
              <a:rPr kumimoji="1" lang="ja-JP" altLang="en-US" dirty="0">
                <a:latin typeface="メイリオ" panose="020B0604030504040204" pitchFamily="50" charset="-128"/>
                <a:ea typeface="メイリオ" panose="020B0604030504040204" pitchFamily="50" charset="-128"/>
              </a:rPr>
              <a:t>回答者分布と得られた洞察</a:t>
            </a:r>
          </a:p>
        </p:txBody>
      </p:sp>
      <p:sp>
        <p:nvSpPr>
          <p:cNvPr id="29" name="テキスト ボックス 28">
            <a:extLst>
              <a:ext uri="{FF2B5EF4-FFF2-40B4-BE49-F238E27FC236}">
                <a16:creationId xmlns:a16="http://schemas.microsoft.com/office/drawing/2014/main" id="{812B26DF-DCDB-4DC8-97E7-7980A0D375B0}"/>
              </a:ext>
            </a:extLst>
          </p:cNvPr>
          <p:cNvSpPr txBox="1"/>
          <p:nvPr/>
        </p:nvSpPr>
        <p:spPr>
          <a:xfrm>
            <a:off x="2751643" y="4534620"/>
            <a:ext cx="543739" cy="307777"/>
          </a:xfrm>
          <a:prstGeom prst="rect">
            <a:avLst/>
          </a:prstGeom>
          <a:noFill/>
        </p:spPr>
        <p:txBody>
          <a:bodyPr wrap="none" rtlCol="0">
            <a:spAutoFit/>
          </a:bodyPr>
          <a:lstStyle/>
          <a:p>
            <a:r>
              <a:rPr kumimoji="1" lang="ja-JP" altLang="en-US" sz="1400" dirty="0">
                <a:latin typeface="メイリオ" panose="020B0604030504040204" pitchFamily="50" charset="-128"/>
                <a:ea typeface="メイリオ" panose="020B0604030504040204" pitchFamily="50" charset="-128"/>
              </a:rPr>
              <a:t>職位</a:t>
            </a:r>
          </a:p>
        </p:txBody>
      </p:sp>
    </p:spTree>
    <p:extLst>
      <p:ext uri="{BB962C8B-B14F-4D97-AF65-F5344CB8AC3E}">
        <p14:creationId xmlns:p14="http://schemas.microsoft.com/office/powerpoint/2010/main" val="3972040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256630-F32C-43AA-B115-E752D3C76A0F}"/>
              </a:ext>
            </a:extLst>
          </p:cNvPr>
          <p:cNvSpPr>
            <a:spLocks noGrp="1"/>
          </p:cNvSpPr>
          <p:nvPr>
            <p:ph type="title"/>
          </p:nvPr>
        </p:nvSpPr>
        <p:spPr/>
        <p:txBody>
          <a:bodyPr/>
          <a:lstStyle/>
          <a:p>
            <a:r>
              <a:rPr lang="en-US" altLang="ja-JP" dirty="0">
                <a:latin typeface="メイリオ" panose="020B0604030504040204" pitchFamily="50" charset="-128"/>
                <a:ea typeface="メイリオ" panose="020B0604030504040204" pitchFamily="50" charset="-128"/>
              </a:rPr>
              <a:t>L&amp;D</a:t>
            </a:r>
            <a:r>
              <a:rPr lang="ja-JP" altLang="en-US" dirty="0">
                <a:latin typeface="メイリオ" panose="020B0604030504040204" pitchFamily="50" charset="-128"/>
                <a:ea typeface="メイリオ" panose="020B0604030504040204" pitchFamily="50" charset="-128"/>
              </a:rPr>
              <a:t>ケイパビリティ</a:t>
            </a:r>
            <a:endParaRPr kumimoji="1" lang="ja-JP" altLang="en-US" dirty="0">
              <a:latin typeface="メイリオ" panose="020B0604030504040204" pitchFamily="50" charset="-128"/>
              <a:ea typeface="メイリオ" panose="020B0604030504040204" pitchFamily="50" charset="-128"/>
            </a:endParaRPr>
          </a:p>
        </p:txBody>
      </p:sp>
      <p:sp>
        <p:nvSpPr>
          <p:cNvPr id="3" name="テキスト ボックス 2">
            <a:extLst>
              <a:ext uri="{FF2B5EF4-FFF2-40B4-BE49-F238E27FC236}">
                <a16:creationId xmlns:a16="http://schemas.microsoft.com/office/drawing/2014/main" id="{9D3383FC-9BBD-4F08-9D77-7A2DA1B09383}"/>
              </a:ext>
            </a:extLst>
          </p:cNvPr>
          <p:cNvSpPr txBox="1"/>
          <p:nvPr/>
        </p:nvSpPr>
        <p:spPr>
          <a:xfrm>
            <a:off x="604060" y="1837541"/>
            <a:ext cx="5217619" cy="600164"/>
          </a:xfrm>
          <a:prstGeom prst="rect">
            <a:avLst/>
          </a:prstGeom>
          <a:noFill/>
        </p:spPr>
        <p:txBody>
          <a:bodyPr wrap="square" rtlCol="0">
            <a:spAutoFit/>
          </a:bodyPr>
          <a:lstStyle/>
          <a:p>
            <a:r>
              <a:rPr kumimoji="1" lang="ja-JP" altLang="en-US" sz="1100" dirty="0">
                <a:latin typeface="メイリオ" panose="020B0604030504040204" pitchFamily="50" charset="-128"/>
                <a:ea typeface="メイリオ" panose="020B0604030504040204" pitchFamily="50" charset="-128"/>
              </a:rPr>
              <a:t>調査結果から、企業規模が大きいほどスコアが高くなり、従業員数</a:t>
            </a:r>
            <a:r>
              <a:rPr kumimoji="1" lang="en-US" altLang="ja-JP" sz="1100" dirty="0">
                <a:latin typeface="メイリオ" panose="020B0604030504040204" pitchFamily="50" charset="-128"/>
                <a:ea typeface="メイリオ" panose="020B0604030504040204" pitchFamily="50" charset="-128"/>
              </a:rPr>
              <a:t>1,000</a:t>
            </a:r>
            <a:r>
              <a:rPr kumimoji="1" lang="ja-JP" altLang="en-US" sz="1100" dirty="0">
                <a:latin typeface="メイリオ" panose="020B0604030504040204" pitchFamily="50" charset="-128"/>
                <a:ea typeface="メイリオ" panose="020B0604030504040204" pitchFamily="50" charset="-128"/>
              </a:rPr>
              <a:t>人未満の企業（</a:t>
            </a:r>
            <a:r>
              <a:rPr kumimoji="1" lang="en-US" altLang="ja-JP" sz="1100" dirty="0">
                <a:latin typeface="メイリオ" panose="020B0604030504040204" pitchFamily="50" charset="-128"/>
                <a:ea typeface="メイリオ" panose="020B0604030504040204" pitchFamily="50" charset="-128"/>
              </a:rPr>
              <a:t>57</a:t>
            </a:r>
            <a:r>
              <a:rPr kumimoji="1" lang="ja-JP" altLang="en-US" sz="1100" dirty="0">
                <a:latin typeface="メイリオ" panose="020B0604030504040204" pitchFamily="50" charset="-128"/>
                <a:ea typeface="メイリオ" panose="020B0604030504040204" pitchFamily="50" charset="-128"/>
              </a:rPr>
              <a:t>点）と</a:t>
            </a:r>
            <a:r>
              <a:rPr kumimoji="1" lang="en-US" altLang="ja-JP" sz="1100" dirty="0">
                <a:latin typeface="メイリオ" panose="020B0604030504040204" pitchFamily="50" charset="-128"/>
                <a:ea typeface="メイリオ" panose="020B0604030504040204" pitchFamily="50" charset="-128"/>
              </a:rPr>
              <a:t>50,000</a:t>
            </a:r>
            <a:r>
              <a:rPr kumimoji="1" lang="ja-JP" altLang="en-US" sz="1100" dirty="0">
                <a:latin typeface="メイリオ" panose="020B0604030504040204" pitchFamily="50" charset="-128"/>
                <a:ea typeface="メイリオ" panose="020B0604030504040204" pitchFamily="50" charset="-128"/>
              </a:rPr>
              <a:t>人以上の企業（</a:t>
            </a:r>
            <a:r>
              <a:rPr kumimoji="1" lang="en-US" altLang="ja-JP" sz="1100" dirty="0">
                <a:latin typeface="メイリオ" panose="020B0604030504040204" pitchFamily="50" charset="-128"/>
                <a:ea typeface="メイリオ" panose="020B0604030504040204" pitchFamily="50" charset="-128"/>
              </a:rPr>
              <a:t>67</a:t>
            </a:r>
            <a:r>
              <a:rPr kumimoji="1" lang="ja-JP" altLang="en-US" sz="1100" dirty="0">
                <a:latin typeface="メイリオ" panose="020B0604030504040204" pitchFamily="50" charset="-128"/>
                <a:ea typeface="メイリオ" panose="020B0604030504040204" pitchFamily="50" charset="-128"/>
              </a:rPr>
              <a:t>点）では</a:t>
            </a:r>
            <a:r>
              <a:rPr kumimoji="1" lang="en-US" altLang="ja-JP" sz="1100" dirty="0">
                <a:latin typeface="メイリオ" panose="020B0604030504040204" pitchFamily="50" charset="-128"/>
                <a:ea typeface="メイリオ" panose="020B0604030504040204" pitchFamily="50" charset="-128"/>
              </a:rPr>
              <a:t>10</a:t>
            </a:r>
            <a:r>
              <a:rPr kumimoji="1" lang="ja-JP" altLang="en-US" sz="1100" dirty="0">
                <a:latin typeface="メイリオ" panose="020B0604030504040204" pitchFamily="50" charset="-128"/>
                <a:ea typeface="メイリオ" panose="020B0604030504040204" pitchFamily="50" charset="-128"/>
              </a:rPr>
              <a:t>ポイントの開きがあることがわかりました。</a:t>
            </a:r>
          </a:p>
        </p:txBody>
      </p:sp>
      <p:grpSp>
        <p:nvGrpSpPr>
          <p:cNvPr id="7" name="docshapegroup300">
            <a:extLst>
              <a:ext uri="{FF2B5EF4-FFF2-40B4-BE49-F238E27FC236}">
                <a16:creationId xmlns:a16="http://schemas.microsoft.com/office/drawing/2014/main" id="{B05D7690-8D59-481E-A9CB-A18ACDBD4216}"/>
              </a:ext>
            </a:extLst>
          </p:cNvPr>
          <p:cNvGrpSpPr>
            <a:grpSpLocks noChangeAspect="1"/>
          </p:cNvGrpSpPr>
          <p:nvPr/>
        </p:nvGrpSpPr>
        <p:grpSpPr bwMode="auto">
          <a:xfrm>
            <a:off x="1180900" y="2623018"/>
            <a:ext cx="3588123" cy="3869857"/>
            <a:chOff x="1220" y="226"/>
            <a:chExt cx="4586" cy="4944"/>
          </a:xfrm>
        </p:grpSpPr>
        <p:sp>
          <p:nvSpPr>
            <p:cNvPr id="9" name="docshape301">
              <a:extLst>
                <a:ext uri="{FF2B5EF4-FFF2-40B4-BE49-F238E27FC236}">
                  <a16:creationId xmlns:a16="http://schemas.microsoft.com/office/drawing/2014/main" id="{95A8AB4B-2D1D-47AF-BFB7-CEE6AEC51F6B}"/>
                </a:ext>
              </a:extLst>
            </p:cNvPr>
            <p:cNvSpPr>
              <a:spLocks noChangeArrowheads="1"/>
            </p:cNvSpPr>
            <p:nvPr/>
          </p:nvSpPr>
          <p:spPr bwMode="auto">
            <a:xfrm>
              <a:off x="1220" y="225"/>
              <a:ext cx="4586" cy="4944"/>
            </a:xfrm>
            <a:prstGeom prst="rect">
              <a:avLst/>
            </a:prstGeom>
            <a:solidFill>
              <a:srgbClr val="FAF1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sp>
          <p:nvSpPr>
            <p:cNvPr id="11" name="docshape302">
              <a:extLst>
                <a:ext uri="{FF2B5EF4-FFF2-40B4-BE49-F238E27FC236}">
                  <a16:creationId xmlns:a16="http://schemas.microsoft.com/office/drawing/2014/main" id="{5839E58C-CD96-45B8-81CA-E2A538313654}"/>
                </a:ext>
              </a:extLst>
            </p:cNvPr>
            <p:cNvSpPr>
              <a:spLocks/>
            </p:cNvSpPr>
            <p:nvPr/>
          </p:nvSpPr>
          <p:spPr bwMode="auto">
            <a:xfrm>
              <a:off x="1510" y="619"/>
              <a:ext cx="867" cy="180"/>
            </a:xfrm>
            <a:custGeom>
              <a:avLst/>
              <a:gdLst>
                <a:gd name="T0" fmla="+- 0 1573 1511"/>
                <a:gd name="T1" fmla="*/ T0 w 867"/>
                <a:gd name="T2" fmla="+- 0 619 619"/>
                <a:gd name="T3" fmla="*/ 619 h 180"/>
                <a:gd name="T4" fmla="+- 0 1513 1511"/>
                <a:gd name="T5" fmla="*/ T4 w 867"/>
                <a:gd name="T6" fmla="+- 0 662 619"/>
                <a:gd name="T7" fmla="*/ 662 h 180"/>
                <a:gd name="T8" fmla="+- 0 1519 1511"/>
                <a:gd name="T9" fmla="*/ T8 w 867"/>
                <a:gd name="T10" fmla="+- 0 729 619"/>
                <a:gd name="T11" fmla="*/ 729 h 180"/>
                <a:gd name="T12" fmla="+- 0 1571 1511"/>
                <a:gd name="T13" fmla="*/ T12 w 867"/>
                <a:gd name="T14" fmla="+- 0 756 619"/>
                <a:gd name="T15" fmla="*/ 756 h 180"/>
                <a:gd name="T16" fmla="+- 0 1594 1511"/>
                <a:gd name="T17" fmla="*/ T16 w 867"/>
                <a:gd name="T18" fmla="+- 0 731 619"/>
                <a:gd name="T19" fmla="*/ 731 h 180"/>
                <a:gd name="T20" fmla="+- 0 1542 1511"/>
                <a:gd name="T21" fmla="*/ T20 w 867"/>
                <a:gd name="T22" fmla="+- 0 708 619"/>
                <a:gd name="T23" fmla="*/ 708 h 180"/>
                <a:gd name="T24" fmla="+- 0 1563 1511"/>
                <a:gd name="T25" fmla="*/ T24 w 867"/>
                <a:gd name="T26" fmla="+- 0 643 619"/>
                <a:gd name="T27" fmla="*/ 643 h 180"/>
                <a:gd name="T28" fmla="+- 0 1598 1511"/>
                <a:gd name="T29" fmla="*/ T28 w 867"/>
                <a:gd name="T30" fmla="+- 0 649 619"/>
                <a:gd name="T31" fmla="*/ 649 h 180"/>
                <a:gd name="T32" fmla="+- 0 1719 1511"/>
                <a:gd name="T33" fmla="*/ T32 w 867"/>
                <a:gd name="T34" fmla="+- 0 673 619"/>
                <a:gd name="T35" fmla="*/ 673 h 180"/>
                <a:gd name="T36" fmla="+- 0 1697 1511"/>
                <a:gd name="T37" fmla="*/ T36 w 867"/>
                <a:gd name="T38" fmla="+- 0 714 619"/>
                <a:gd name="T39" fmla="*/ 714 h 180"/>
                <a:gd name="T40" fmla="+- 0 1664 1511"/>
                <a:gd name="T41" fmla="*/ T40 w 867"/>
                <a:gd name="T42" fmla="+- 0 731 619"/>
                <a:gd name="T43" fmla="*/ 731 h 180"/>
                <a:gd name="T44" fmla="+- 0 1664 1511"/>
                <a:gd name="T45" fmla="*/ T44 w 867"/>
                <a:gd name="T46" fmla="+- 0 676 619"/>
                <a:gd name="T47" fmla="*/ 676 h 180"/>
                <a:gd name="T48" fmla="+- 0 1697 1511"/>
                <a:gd name="T49" fmla="*/ T48 w 867"/>
                <a:gd name="T50" fmla="+- 0 693 619"/>
                <a:gd name="T51" fmla="*/ 693 h 180"/>
                <a:gd name="T52" fmla="+- 0 1649 1511"/>
                <a:gd name="T53" fmla="*/ T52 w 867"/>
                <a:gd name="T54" fmla="+- 0 655 619"/>
                <a:gd name="T55" fmla="*/ 655 h 180"/>
                <a:gd name="T56" fmla="+- 0 1627 1511"/>
                <a:gd name="T57" fmla="*/ T56 w 867"/>
                <a:gd name="T58" fmla="+- 0 703 619"/>
                <a:gd name="T59" fmla="*/ 703 h 180"/>
                <a:gd name="T60" fmla="+- 0 1658 1511"/>
                <a:gd name="T61" fmla="*/ T60 w 867"/>
                <a:gd name="T62" fmla="+- 0 754 619"/>
                <a:gd name="T63" fmla="*/ 754 h 180"/>
                <a:gd name="T64" fmla="+- 0 1718 1511"/>
                <a:gd name="T65" fmla="*/ T64 w 867"/>
                <a:gd name="T66" fmla="+- 0 735 619"/>
                <a:gd name="T67" fmla="*/ 735 h 180"/>
                <a:gd name="T68" fmla="+- 0 1726 1511"/>
                <a:gd name="T69" fmla="*/ T68 w 867"/>
                <a:gd name="T70" fmla="+- 0 693 619"/>
                <a:gd name="T71" fmla="*/ 693 h 180"/>
                <a:gd name="T72" fmla="+- 0 1862 1511"/>
                <a:gd name="T73" fmla="*/ T72 w 867"/>
                <a:gd name="T74" fmla="+- 0 651 619"/>
                <a:gd name="T75" fmla="*/ 651 h 180"/>
                <a:gd name="T76" fmla="+- 0 1836 1511"/>
                <a:gd name="T77" fmla="*/ T76 w 867"/>
                <a:gd name="T78" fmla="+- 0 666 619"/>
                <a:gd name="T79" fmla="*/ 666 h 180"/>
                <a:gd name="T80" fmla="+- 0 1782 1511"/>
                <a:gd name="T81" fmla="*/ T80 w 867"/>
                <a:gd name="T82" fmla="+- 0 657 619"/>
                <a:gd name="T83" fmla="*/ 657 h 180"/>
                <a:gd name="T84" fmla="+- 0 1749 1511"/>
                <a:gd name="T85" fmla="*/ T84 w 867"/>
                <a:gd name="T86" fmla="+- 0 653 619"/>
                <a:gd name="T87" fmla="*/ 653 h 180"/>
                <a:gd name="T88" fmla="+- 0 1785 1511"/>
                <a:gd name="T89" fmla="*/ T88 w 867"/>
                <a:gd name="T90" fmla="+- 0 676 619"/>
                <a:gd name="T91" fmla="*/ 676 h 180"/>
                <a:gd name="T92" fmla="+- 0 1812 1511"/>
                <a:gd name="T93" fmla="*/ T92 w 867"/>
                <a:gd name="T94" fmla="+- 0 688 619"/>
                <a:gd name="T95" fmla="*/ 688 h 180"/>
                <a:gd name="T96" fmla="+- 0 1848 1511"/>
                <a:gd name="T97" fmla="*/ T96 w 867"/>
                <a:gd name="T98" fmla="+- 0 675 619"/>
                <a:gd name="T99" fmla="*/ 675 h 180"/>
                <a:gd name="T100" fmla="+- 0 1876 1511"/>
                <a:gd name="T101" fmla="*/ T100 w 867"/>
                <a:gd name="T102" fmla="+- 0 688 619"/>
                <a:gd name="T103" fmla="*/ 688 h 180"/>
                <a:gd name="T104" fmla="+- 0 2027 1511"/>
                <a:gd name="T105" fmla="*/ T104 w 867"/>
                <a:gd name="T106" fmla="+- 0 700 619"/>
                <a:gd name="T107" fmla="*/ 700 h 180"/>
                <a:gd name="T108" fmla="+- 0 2018 1511"/>
                <a:gd name="T109" fmla="*/ T108 w 867"/>
                <a:gd name="T110" fmla="+- 0 666 619"/>
                <a:gd name="T111" fmla="*/ 666 h 180"/>
                <a:gd name="T112" fmla="+- 0 1999 1511"/>
                <a:gd name="T113" fmla="*/ T112 w 867"/>
                <a:gd name="T114" fmla="+- 0 724 619"/>
                <a:gd name="T115" fmla="*/ 724 h 180"/>
                <a:gd name="T116" fmla="+- 0 1960 1511"/>
                <a:gd name="T117" fmla="*/ T116 w 867"/>
                <a:gd name="T118" fmla="+- 0 714 619"/>
                <a:gd name="T119" fmla="*/ 714 h 180"/>
                <a:gd name="T120" fmla="+- 0 1986 1511"/>
                <a:gd name="T121" fmla="*/ T120 w 867"/>
                <a:gd name="T122" fmla="+- 0 673 619"/>
                <a:gd name="T123" fmla="*/ 673 h 180"/>
                <a:gd name="T124" fmla="+- 0 1999 1511"/>
                <a:gd name="T125" fmla="*/ T124 w 867"/>
                <a:gd name="T126" fmla="+- 0 651 619"/>
                <a:gd name="T127" fmla="*/ 651 h 180"/>
                <a:gd name="T128" fmla="+- 0 1955 1511"/>
                <a:gd name="T129" fmla="*/ T128 w 867"/>
                <a:gd name="T130" fmla="+- 0 653 619"/>
                <a:gd name="T131" fmla="*/ 653 h 180"/>
                <a:gd name="T132" fmla="+- 0 1959 1511"/>
                <a:gd name="T133" fmla="*/ T132 w 867"/>
                <a:gd name="T134" fmla="+- 0 752 619"/>
                <a:gd name="T135" fmla="*/ 752 h 180"/>
                <a:gd name="T136" fmla="+- 0 1996 1511"/>
                <a:gd name="T137" fmla="*/ T136 w 867"/>
                <a:gd name="T138" fmla="+- 0 756 619"/>
                <a:gd name="T139" fmla="*/ 756 h 180"/>
                <a:gd name="T140" fmla="+- 0 2021 1511"/>
                <a:gd name="T141" fmla="*/ T140 w 867"/>
                <a:gd name="T142" fmla="+- 0 734 619"/>
                <a:gd name="T143" fmla="*/ 734 h 180"/>
                <a:gd name="T144" fmla="+- 0 2130 1511"/>
                <a:gd name="T145" fmla="*/ T144 w 867"/>
                <a:gd name="T146" fmla="+- 0 665 619"/>
                <a:gd name="T147" fmla="*/ 665 h 180"/>
                <a:gd name="T148" fmla="+- 0 2071 1511"/>
                <a:gd name="T149" fmla="*/ T148 w 867"/>
                <a:gd name="T150" fmla="+- 0 653 619"/>
                <a:gd name="T151" fmla="*/ 653 h 180"/>
                <a:gd name="T152" fmla="+- 0 2082 1511"/>
                <a:gd name="T153" fmla="*/ T152 w 867"/>
                <a:gd name="T154" fmla="+- 0 671 619"/>
                <a:gd name="T155" fmla="*/ 671 h 180"/>
                <a:gd name="T156" fmla="+- 0 2106 1511"/>
                <a:gd name="T157" fmla="*/ T156 w 867"/>
                <a:gd name="T158" fmla="+- 0 722 619"/>
                <a:gd name="T159" fmla="*/ 722 h 180"/>
                <a:gd name="T160" fmla="+- 0 2072 1511"/>
                <a:gd name="T161" fmla="*/ T160 w 867"/>
                <a:gd name="T162" fmla="+- 0 732 619"/>
                <a:gd name="T163" fmla="*/ 732 h 180"/>
                <a:gd name="T164" fmla="+- 0 2106 1511"/>
                <a:gd name="T165" fmla="*/ T164 w 867"/>
                <a:gd name="T166" fmla="+- 0 707 619"/>
                <a:gd name="T167" fmla="*/ 707 h 180"/>
                <a:gd name="T168" fmla="+- 0 2043 1511"/>
                <a:gd name="T169" fmla="*/ T168 w 867"/>
                <a:gd name="T170" fmla="+- 0 713 619"/>
                <a:gd name="T171" fmla="*/ 713 h 180"/>
                <a:gd name="T172" fmla="+- 0 2083 1511"/>
                <a:gd name="T173" fmla="*/ T172 w 867"/>
                <a:gd name="T174" fmla="+- 0 756 619"/>
                <a:gd name="T175" fmla="*/ 756 h 180"/>
                <a:gd name="T176" fmla="+- 0 2109 1511"/>
                <a:gd name="T177" fmla="*/ T176 w 867"/>
                <a:gd name="T178" fmla="+- 0 741 619"/>
                <a:gd name="T179" fmla="*/ 741 h 180"/>
                <a:gd name="T180" fmla="+- 0 2134 1511"/>
                <a:gd name="T181" fmla="*/ T180 w 867"/>
                <a:gd name="T182" fmla="+- 0 707 619"/>
                <a:gd name="T183" fmla="*/ 707 h 180"/>
                <a:gd name="T184" fmla="+- 0 2232 1511"/>
                <a:gd name="T185" fmla="*/ T184 w 867"/>
                <a:gd name="T186" fmla="+- 0 651 619"/>
                <a:gd name="T187" fmla="*/ 651 h 180"/>
                <a:gd name="T188" fmla="+- 0 2189 1511"/>
                <a:gd name="T189" fmla="*/ T188 w 867"/>
                <a:gd name="T190" fmla="+- 0 666 619"/>
                <a:gd name="T191" fmla="*/ 666 h 180"/>
                <a:gd name="T192" fmla="+- 0 2190 1511"/>
                <a:gd name="T193" fmla="*/ T192 w 867"/>
                <a:gd name="T194" fmla="+- 0 755 619"/>
                <a:gd name="T195" fmla="*/ 755 h 180"/>
                <a:gd name="T196" fmla="+- 0 2218 1511"/>
                <a:gd name="T197" fmla="*/ T196 w 867"/>
                <a:gd name="T198" fmla="+- 0 673 619"/>
                <a:gd name="T199" fmla="*/ 673 h 180"/>
                <a:gd name="T200" fmla="+- 0 2257 1511"/>
                <a:gd name="T201" fmla="*/ T200 w 867"/>
                <a:gd name="T202" fmla="+- 0 755 619"/>
                <a:gd name="T203" fmla="*/ 755 h 180"/>
                <a:gd name="T204" fmla="+- 0 2325 1511"/>
                <a:gd name="T205" fmla="*/ T204 w 867"/>
                <a:gd name="T206" fmla="+- 0 721 619"/>
                <a:gd name="T207" fmla="*/ 721 h 180"/>
                <a:gd name="T208" fmla="+- 0 2301 1511"/>
                <a:gd name="T209" fmla="*/ T208 w 867"/>
                <a:gd name="T210" fmla="+- 0 653 619"/>
                <a:gd name="T211" fmla="*/ 653 h 180"/>
                <a:gd name="T212" fmla="+- 0 2297 1511"/>
                <a:gd name="T213" fmla="*/ T212 w 867"/>
                <a:gd name="T214" fmla="+- 0 775 619"/>
                <a:gd name="T215" fmla="*/ 775 h 180"/>
                <a:gd name="T216" fmla="+- 0 2277 1511"/>
                <a:gd name="T217" fmla="*/ T216 w 867"/>
                <a:gd name="T218" fmla="+- 0 798 619"/>
                <a:gd name="T219" fmla="*/ 798 h 180"/>
                <a:gd name="T220" fmla="+- 0 2324 1511"/>
                <a:gd name="T221" fmla="*/ T220 w 867"/>
                <a:gd name="T222" fmla="+- 0 786 619"/>
                <a:gd name="T223" fmla="*/ 786 h 18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Lst>
              <a:rect l="0" t="0" r="r" b="b"/>
              <a:pathLst>
                <a:path w="867" h="180">
                  <a:moveTo>
                    <a:pt x="101" y="10"/>
                  </a:moveTo>
                  <a:lnTo>
                    <a:pt x="91" y="6"/>
                  </a:lnTo>
                  <a:lnTo>
                    <a:pt x="82" y="3"/>
                  </a:lnTo>
                  <a:lnTo>
                    <a:pt x="72" y="1"/>
                  </a:lnTo>
                  <a:lnTo>
                    <a:pt x="62" y="0"/>
                  </a:lnTo>
                  <a:lnTo>
                    <a:pt x="49" y="0"/>
                  </a:lnTo>
                  <a:lnTo>
                    <a:pt x="38" y="3"/>
                  </a:lnTo>
                  <a:lnTo>
                    <a:pt x="20" y="14"/>
                  </a:lnTo>
                  <a:lnTo>
                    <a:pt x="12" y="22"/>
                  </a:lnTo>
                  <a:lnTo>
                    <a:pt x="2" y="43"/>
                  </a:lnTo>
                  <a:lnTo>
                    <a:pt x="0" y="55"/>
                  </a:lnTo>
                  <a:lnTo>
                    <a:pt x="0" y="69"/>
                  </a:lnTo>
                  <a:lnTo>
                    <a:pt x="1" y="85"/>
                  </a:lnTo>
                  <a:lnTo>
                    <a:pt x="4" y="98"/>
                  </a:lnTo>
                  <a:lnTo>
                    <a:pt x="8" y="110"/>
                  </a:lnTo>
                  <a:lnTo>
                    <a:pt x="15" y="120"/>
                  </a:lnTo>
                  <a:lnTo>
                    <a:pt x="24" y="127"/>
                  </a:lnTo>
                  <a:lnTo>
                    <a:pt x="34" y="133"/>
                  </a:lnTo>
                  <a:lnTo>
                    <a:pt x="46" y="136"/>
                  </a:lnTo>
                  <a:lnTo>
                    <a:pt x="60" y="137"/>
                  </a:lnTo>
                  <a:lnTo>
                    <a:pt x="73" y="137"/>
                  </a:lnTo>
                  <a:lnTo>
                    <a:pt x="85" y="135"/>
                  </a:lnTo>
                  <a:lnTo>
                    <a:pt x="96" y="131"/>
                  </a:lnTo>
                  <a:lnTo>
                    <a:pt x="96" y="107"/>
                  </a:lnTo>
                  <a:lnTo>
                    <a:pt x="83" y="112"/>
                  </a:lnTo>
                  <a:lnTo>
                    <a:pt x="72" y="114"/>
                  </a:lnTo>
                  <a:lnTo>
                    <a:pt x="62" y="114"/>
                  </a:lnTo>
                  <a:lnTo>
                    <a:pt x="48" y="111"/>
                  </a:lnTo>
                  <a:lnTo>
                    <a:pt x="37" y="103"/>
                  </a:lnTo>
                  <a:lnTo>
                    <a:pt x="31" y="89"/>
                  </a:lnTo>
                  <a:lnTo>
                    <a:pt x="29" y="69"/>
                  </a:lnTo>
                  <a:lnTo>
                    <a:pt x="29" y="55"/>
                  </a:lnTo>
                  <a:lnTo>
                    <a:pt x="32" y="44"/>
                  </a:lnTo>
                  <a:lnTo>
                    <a:pt x="43" y="28"/>
                  </a:lnTo>
                  <a:lnTo>
                    <a:pt x="52" y="24"/>
                  </a:lnTo>
                  <a:lnTo>
                    <a:pt x="62" y="24"/>
                  </a:lnTo>
                  <a:lnTo>
                    <a:pt x="67" y="24"/>
                  </a:lnTo>
                  <a:lnTo>
                    <a:pt x="72" y="25"/>
                  </a:lnTo>
                  <a:lnTo>
                    <a:pt x="82" y="28"/>
                  </a:lnTo>
                  <a:lnTo>
                    <a:pt x="87" y="30"/>
                  </a:lnTo>
                  <a:lnTo>
                    <a:pt x="92" y="33"/>
                  </a:lnTo>
                  <a:lnTo>
                    <a:pt x="101" y="10"/>
                  </a:lnTo>
                  <a:close/>
                  <a:moveTo>
                    <a:pt x="215" y="74"/>
                  </a:moveTo>
                  <a:lnTo>
                    <a:pt x="213" y="64"/>
                  </a:lnTo>
                  <a:lnTo>
                    <a:pt x="208" y="54"/>
                  </a:lnTo>
                  <a:lnTo>
                    <a:pt x="205" y="49"/>
                  </a:lnTo>
                  <a:lnTo>
                    <a:pt x="199" y="42"/>
                  </a:lnTo>
                  <a:lnTo>
                    <a:pt x="186" y="35"/>
                  </a:lnTo>
                  <a:lnTo>
                    <a:pt x="186" y="74"/>
                  </a:lnTo>
                  <a:lnTo>
                    <a:pt x="186" y="95"/>
                  </a:lnTo>
                  <a:lnTo>
                    <a:pt x="185" y="102"/>
                  </a:lnTo>
                  <a:lnTo>
                    <a:pt x="178" y="112"/>
                  </a:lnTo>
                  <a:lnTo>
                    <a:pt x="173" y="115"/>
                  </a:lnTo>
                  <a:lnTo>
                    <a:pt x="158" y="115"/>
                  </a:lnTo>
                  <a:lnTo>
                    <a:pt x="153" y="112"/>
                  </a:lnTo>
                  <a:lnTo>
                    <a:pt x="146" y="102"/>
                  </a:lnTo>
                  <a:lnTo>
                    <a:pt x="145" y="95"/>
                  </a:lnTo>
                  <a:lnTo>
                    <a:pt x="145" y="74"/>
                  </a:lnTo>
                  <a:lnTo>
                    <a:pt x="146" y="67"/>
                  </a:lnTo>
                  <a:lnTo>
                    <a:pt x="153" y="57"/>
                  </a:lnTo>
                  <a:lnTo>
                    <a:pt x="158" y="54"/>
                  </a:lnTo>
                  <a:lnTo>
                    <a:pt x="173" y="54"/>
                  </a:lnTo>
                  <a:lnTo>
                    <a:pt x="178" y="57"/>
                  </a:lnTo>
                  <a:lnTo>
                    <a:pt x="185" y="67"/>
                  </a:lnTo>
                  <a:lnTo>
                    <a:pt x="186" y="74"/>
                  </a:lnTo>
                  <a:lnTo>
                    <a:pt x="186" y="35"/>
                  </a:lnTo>
                  <a:lnTo>
                    <a:pt x="184" y="34"/>
                  </a:lnTo>
                  <a:lnTo>
                    <a:pt x="175" y="32"/>
                  </a:lnTo>
                  <a:lnTo>
                    <a:pt x="150" y="32"/>
                  </a:lnTo>
                  <a:lnTo>
                    <a:pt x="138" y="36"/>
                  </a:lnTo>
                  <a:lnTo>
                    <a:pt x="129" y="46"/>
                  </a:lnTo>
                  <a:lnTo>
                    <a:pt x="123" y="53"/>
                  </a:lnTo>
                  <a:lnTo>
                    <a:pt x="119" y="62"/>
                  </a:lnTo>
                  <a:lnTo>
                    <a:pt x="117" y="73"/>
                  </a:lnTo>
                  <a:lnTo>
                    <a:pt x="116" y="84"/>
                  </a:lnTo>
                  <a:lnTo>
                    <a:pt x="116" y="95"/>
                  </a:lnTo>
                  <a:lnTo>
                    <a:pt x="118" y="104"/>
                  </a:lnTo>
                  <a:lnTo>
                    <a:pt x="126" y="121"/>
                  </a:lnTo>
                  <a:lnTo>
                    <a:pt x="132" y="127"/>
                  </a:lnTo>
                  <a:lnTo>
                    <a:pt x="147" y="135"/>
                  </a:lnTo>
                  <a:lnTo>
                    <a:pt x="155" y="137"/>
                  </a:lnTo>
                  <a:lnTo>
                    <a:pt x="181" y="137"/>
                  </a:lnTo>
                  <a:lnTo>
                    <a:pt x="193" y="133"/>
                  </a:lnTo>
                  <a:lnTo>
                    <a:pt x="202" y="123"/>
                  </a:lnTo>
                  <a:lnTo>
                    <a:pt x="207" y="116"/>
                  </a:lnTo>
                  <a:lnTo>
                    <a:pt x="208" y="115"/>
                  </a:lnTo>
                  <a:lnTo>
                    <a:pt x="212" y="107"/>
                  </a:lnTo>
                  <a:lnTo>
                    <a:pt x="214" y="96"/>
                  </a:lnTo>
                  <a:lnTo>
                    <a:pt x="215" y="84"/>
                  </a:lnTo>
                  <a:lnTo>
                    <a:pt x="215" y="74"/>
                  </a:lnTo>
                  <a:close/>
                  <a:moveTo>
                    <a:pt x="392" y="56"/>
                  </a:moveTo>
                  <a:lnTo>
                    <a:pt x="389" y="47"/>
                  </a:lnTo>
                  <a:lnTo>
                    <a:pt x="378" y="35"/>
                  </a:lnTo>
                  <a:lnTo>
                    <a:pt x="369" y="32"/>
                  </a:lnTo>
                  <a:lnTo>
                    <a:pt x="351" y="32"/>
                  </a:lnTo>
                  <a:lnTo>
                    <a:pt x="345" y="33"/>
                  </a:lnTo>
                  <a:lnTo>
                    <a:pt x="334" y="38"/>
                  </a:lnTo>
                  <a:lnTo>
                    <a:pt x="330" y="42"/>
                  </a:lnTo>
                  <a:lnTo>
                    <a:pt x="327" y="47"/>
                  </a:lnTo>
                  <a:lnTo>
                    <a:pt x="325" y="47"/>
                  </a:lnTo>
                  <a:lnTo>
                    <a:pt x="319" y="37"/>
                  </a:lnTo>
                  <a:lnTo>
                    <a:pt x="309" y="32"/>
                  </a:lnTo>
                  <a:lnTo>
                    <a:pt x="287" y="32"/>
                  </a:lnTo>
                  <a:lnTo>
                    <a:pt x="281" y="33"/>
                  </a:lnTo>
                  <a:lnTo>
                    <a:pt x="271" y="38"/>
                  </a:lnTo>
                  <a:lnTo>
                    <a:pt x="267" y="42"/>
                  </a:lnTo>
                  <a:lnTo>
                    <a:pt x="264" y="47"/>
                  </a:lnTo>
                  <a:lnTo>
                    <a:pt x="263" y="47"/>
                  </a:lnTo>
                  <a:lnTo>
                    <a:pt x="259" y="34"/>
                  </a:lnTo>
                  <a:lnTo>
                    <a:pt x="238" y="34"/>
                  </a:lnTo>
                  <a:lnTo>
                    <a:pt x="238" y="136"/>
                  </a:lnTo>
                  <a:lnTo>
                    <a:pt x="266" y="136"/>
                  </a:lnTo>
                  <a:lnTo>
                    <a:pt x="266" y="76"/>
                  </a:lnTo>
                  <a:lnTo>
                    <a:pt x="267" y="67"/>
                  </a:lnTo>
                  <a:lnTo>
                    <a:pt x="274" y="57"/>
                  </a:lnTo>
                  <a:lnTo>
                    <a:pt x="279" y="54"/>
                  </a:lnTo>
                  <a:lnTo>
                    <a:pt x="291" y="54"/>
                  </a:lnTo>
                  <a:lnTo>
                    <a:pt x="295" y="56"/>
                  </a:lnTo>
                  <a:lnTo>
                    <a:pt x="300" y="63"/>
                  </a:lnTo>
                  <a:lnTo>
                    <a:pt x="301" y="69"/>
                  </a:lnTo>
                  <a:lnTo>
                    <a:pt x="301" y="136"/>
                  </a:lnTo>
                  <a:lnTo>
                    <a:pt x="329" y="136"/>
                  </a:lnTo>
                  <a:lnTo>
                    <a:pt x="329" y="74"/>
                  </a:lnTo>
                  <a:lnTo>
                    <a:pt x="331" y="66"/>
                  </a:lnTo>
                  <a:lnTo>
                    <a:pt x="337" y="56"/>
                  </a:lnTo>
                  <a:lnTo>
                    <a:pt x="342" y="54"/>
                  </a:lnTo>
                  <a:lnTo>
                    <a:pt x="355" y="54"/>
                  </a:lnTo>
                  <a:lnTo>
                    <a:pt x="358" y="56"/>
                  </a:lnTo>
                  <a:lnTo>
                    <a:pt x="363" y="63"/>
                  </a:lnTo>
                  <a:lnTo>
                    <a:pt x="365" y="69"/>
                  </a:lnTo>
                  <a:lnTo>
                    <a:pt x="365" y="136"/>
                  </a:lnTo>
                  <a:lnTo>
                    <a:pt x="392" y="136"/>
                  </a:lnTo>
                  <a:lnTo>
                    <a:pt x="392" y="56"/>
                  </a:lnTo>
                  <a:close/>
                  <a:moveTo>
                    <a:pt x="516" y="95"/>
                  </a:moveTo>
                  <a:lnTo>
                    <a:pt x="516" y="81"/>
                  </a:lnTo>
                  <a:lnTo>
                    <a:pt x="515" y="73"/>
                  </a:lnTo>
                  <a:lnTo>
                    <a:pt x="513" y="62"/>
                  </a:lnTo>
                  <a:lnTo>
                    <a:pt x="511" y="54"/>
                  </a:lnTo>
                  <a:lnTo>
                    <a:pt x="510" y="53"/>
                  </a:lnTo>
                  <a:lnTo>
                    <a:pt x="507" y="47"/>
                  </a:lnTo>
                  <a:lnTo>
                    <a:pt x="506" y="46"/>
                  </a:lnTo>
                  <a:lnTo>
                    <a:pt x="499" y="36"/>
                  </a:lnTo>
                  <a:lnTo>
                    <a:pt x="490" y="32"/>
                  </a:lnTo>
                  <a:lnTo>
                    <a:pt x="488" y="32"/>
                  </a:lnTo>
                  <a:lnTo>
                    <a:pt x="488" y="105"/>
                  </a:lnTo>
                  <a:lnTo>
                    <a:pt x="481" y="115"/>
                  </a:lnTo>
                  <a:lnTo>
                    <a:pt x="462" y="115"/>
                  </a:lnTo>
                  <a:lnTo>
                    <a:pt x="457" y="113"/>
                  </a:lnTo>
                  <a:lnTo>
                    <a:pt x="450" y="103"/>
                  </a:lnTo>
                  <a:lnTo>
                    <a:pt x="449" y="95"/>
                  </a:lnTo>
                  <a:lnTo>
                    <a:pt x="449" y="72"/>
                  </a:lnTo>
                  <a:lnTo>
                    <a:pt x="450" y="65"/>
                  </a:lnTo>
                  <a:lnTo>
                    <a:pt x="457" y="56"/>
                  </a:lnTo>
                  <a:lnTo>
                    <a:pt x="462" y="54"/>
                  </a:lnTo>
                  <a:lnTo>
                    <a:pt x="475" y="54"/>
                  </a:lnTo>
                  <a:lnTo>
                    <a:pt x="480" y="57"/>
                  </a:lnTo>
                  <a:lnTo>
                    <a:pt x="486" y="67"/>
                  </a:lnTo>
                  <a:lnTo>
                    <a:pt x="487" y="73"/>
                  </a:lnTo>
                  <a:lnTo>
                    <a:pt x="488" y="105"/>
                  </a:lnTo>
                  <a:lnTo>
                    <a:pt x="488" y="32"/>
                  </a:lnTo>
                  <a:lnTo>
                    <a:pt x="465" y="32"/>
                  </a:lnTo>
                  <a:lnTo>
                    <a:pt x="455" y="37"/>
                  </a:lnTo>
                  <a:lnTo>
                    <a:pt x="449" y="47"/>
                  </a:lnTo>
                  <a:lnTo>
                    <a:pt x="447" y="47"/>
                  </a:lnTo>
                  <a:lnTo>
                    <a:pt x="444" y="34"/>
                  </a:lnTo>
                  <a:lnTo>
                    <a:pt x="421" y="34"/>
                  </a:lnTo>
                  <a:lnTo>
                    <a:pt x="421" y="180"/>
                  </a:lnTo>
                  <a:lnTo>
                    <a:pt x="449" y="180"/>
                  </a:lnTo>
                  <a:lnTo>
                    <a:pt x="449" y="137"/>
                  </a:lnTo>
                  <a:lnTo>
                    <a:pt x="448" y="133"/>
                  </a:lnTo>
                  <a:lnTo>
                    <a:pt x="447" y="124"/>
                  </a:lnTo>
                  <a:lnTo>
                    <a:pt x="449" y="124"/>
                  </a:lnTo>
                  <a:lnTo>
                    <a:pt x="456" y="133"/>
                  </a:lnTo>
                  <a:lnTo>
                    <a:pt x="465" y="137"/>
                  </a:lnTo>
                  <a:lnTo>
                    <a:pt x="485" y="137"/>
                  </a:lnTo>
                  <a:lnTo>
                    <a:pt x="492" y="135"/>
                  </a:lnTo>
                  <a:lnTo>
                    <a:pt x="504" y="127"/>
                  </a:lnTo>
                  <a:lnTo>
                    <a:pt x="505" y="124"/>
                  </a:lnTo>
                  <a:lnTo>
                    <a:pt x="508" y="121"/>
                  </a:lnTo>
                  <a:lnTo>
                    <a:pt x="510" y="115"/>
                  </a:lnTo>
                  <a:lnTo>
                    <a:pt x="514" y="105"/>
                  </a:lnTo>
                  <a:lnTo>
                    <a:pt x="516" y="95"/>
                  </a:lnTo>
                  <a:close/>
                  <a:moveTo>
                    <a:pt x="623" y="56"/>
                  </a:moveTo>
                  <a:lnTo>
                    <a:pt x="622" y="52"/>
                  </a:lnTo>
                  <a:lnTo>
                    <a:pt x="619" y="46"/>
                  </a:lnTo>
                  <a:lnTo>
                    <a:pt x="605" y="35"/>
                  </a:lnTo>
                  <a:lnTo>
                    <a:pt x="594" y="32"/>
                  </a:lnTo>
                  <a:lnTo>
                    <a:pt x="581" y="32"/>
                  </a:lnTo>
                  <a:lnTo>
                    <a:pt x="570" y="32"/>
                  </a:lnTo>
                  <a:lnTo>
                    <a:pt x="560" y="34"/>
                  </a:lnTo>
                  <a:lnTo>
                    <a:pt x="551" y="37"/>
                  </a:lnTo>
                  <a:lnTo>
                    <a:pt x="542" y="41"/>
                  </a:lnTo>
                  <a:lnTo>
                    <a:pt x="551" y="60"/>
                  </a:lnTo>
                  <a:lnTo>
                    <a:pt x="562" y="55"/>
                  </a:lnTo>
                  <a:lnTo>
                    <a:pt x="571" y="52"/>
                  </a:lnTo>
                  <a:lnTo>
                    <a:pt x="590" y="52"/>
                  </a:lnTo>
                  <a:lnTo>
                    <a:pt x="595" y="57"/>
                  </a:lnTo>
                  <a:lnTo>
                    <a:pt x="595" y="72"/>
                  </a:lnTo>
                  <a:lnTo>
                    <a:pt x="595" y="88"/>
                  </a:lnTo>
                  <a:lnTo>
                    <a:pt x="595" y="103"/>
                  </a:lnTo>
                  <a:lnTo>
                    <a:pt x="594" y="108"/>
                  </a:lnTo>
                  <a:lnTo>
                    <a:pt x="586" y="115"/>
                  </a:lnTo>
                  <a:lnTo>
                    <a:pt x="581" y="117"/>
                  </a:lnTo>
                  <a:lnTo>
                    <a:pt x="565" y="117"/>
                  </a:lnTo>
                  <a:lnTo>
                    <a:pt x="561" y="113"/>
                  </a:lnTo>
                  <a:lnTo>
                    <a:pt x="561" y="100"/>
                  </a:lnTo>
                  <a:lnTo>
                    <a:pt x="563" y="96"/>
                  </a:lnTo>
                  <a:lnTo>
                    <a:pt x="571" y="90"/>
                  </a:lnTo>
                  <a:lnTo>
                    <a:pt x="577" y="89"/>
                  </a:lnTo>
                  <a:lnTo>
                    <a:pt x="595" y="88"/>
                  </a:lnTo>
                  <a:lnTo>
                    <a:pt x="595" y="72"/>
                  </a:lnTo>
                  <a:lnTo>
                    <a:pt x="563" y="73"/>
                  </a:lnTo>
                  <a:lnTo>
                    <a:pt x="551" y="76"/>
                  </a:lnTo>
                  <a:lnTo>
                    <a:pt x="536" y="86"/>
                  </a:lnTo>
                  <a:lnTo>
                    <a:pt x="532" y="94"/>
                  </a:lnTo>
                  <a:lnTo>
                    <a:pt x="532" y="115"/>
                  </a:lnTo>
                  <a:lnTo>
                    <a:pt x="535" y="123"/>
                  </a:lnTo>
                  <a:lnTo>
                    <a:pt x="546" y="135"/>
                  </a:lnTo>
                  <a:lnTo>
                    <a:pt x="554" y="137"/>
                  </a:lnTo>
                  <a:lnTo>
                    <a:pt x="572" y="137"/>
                  </a:lnTo>
                  <a:lnTo>
                    <a:pt x="578" y="136"/>
                  </a:lnTo>
                  <a:lnTo>
                    <a:pt x="588" y="132"/>
                  </a:lnTo>
                  <a:lnTo>
                    <a:pt x="593" y="128"/>
                  </a:lnTo>
                  <a:lnTo>
                    <a:pt x="598" y="122"/>
                  </a:lnTo>
                  <a:lnTo>
                    <a:pt x="604" y="136"/>
                  </a:lnTo>
                  <a:lnTo>
                    <a:pt x="623" y="136"/>
                  </a:lnTo>
                  <a:lnTo>
                    <a:pt x="623" y="122"/>
                  </a:lnTo>
                  <a:lnTo>
                    <a:pt x="623" y="117"/>
                  </a:lnTo>
                  <a:lnTo>
                    <a:pt x="623" y="88"/>
                  </a:lnTo>
                  <a:lnTo>
                    <a:pt x="623" y="56"/>
                  </a:lnTo>
                  <a:close/>
                  <a:moveTo>
                    <a:pt x="746" y="57"/>
                  </a:moveTo>
                  <a:lnTo>
                    <a:pt x="743" y="48"/>
                  </a:lnTo>
                  <a:lnTo>
                    <a:pt x="730" y="35"/>
                  </a:lnTo>
                  <a:lnTo>
                    <a:pt x="721" y="32"/>
                  </a:lnTo>
                  <a:lnTo>
                    <a:pt x="703" y="32"/>
                  </a:lnTo>
                  <a:lnTo>
                    <a:pt x="696" y="33"/>
                  </a:lnTo>
                  <a:lnTo>
                    <a:pt x="686" y="38"/>
                  </a:lnTo>
                  <a:lnTo>
                    <a:pt x="681" y="42"/>
                  </a:lnTo>
                  <a:lnTo>
                    <a:pt x="678" y="47"/>
                  </a:lnTo>
                  <a:lnTo>
                    <a:pt x="677" y="47"/>
                  </a:lnTo>
                  <a:lnTo>
                    <a:pt x="673" y="34"/>
                  </a:lnTo>
                  <a:lnTo>
                    <a:pt x="652" y="34"/>
                  </a:lnTo>
                  <a:lnTo>
                    <a:pt x="652" y="136"/>
                  </a:lnTo>
                  <a:lnTo>
                    <a:pt x="679" y="136"/>
                  </a:lnTo>
                  <a:lnTo>
                    <a:pt x="679" y="76"/>
                  </a:lnTo>
                  <a:lnTo>
                    <a:pt x="681" y="67"/>
                  </a:lnTo>
                  <a:lnTo>
                    <a:pt x="688" y="57"/>
                  </a:lnTo>
                  <a:lnTo>
                    <a:pt x="694" y="54"/>
                  </a:lnTo>
                  <a:lnTo>
                    <a:pt x="707" y="54"/>
                  </a:lnTo>
                  <a:lnTo>
                    <a:pt x="711" y="56"/>
                  </a:lnTo>
                  <a:lnTo>
                    <a:pt x="717" y="63"/>
                  </a:lnTo>
                  <a:lnTo>
                    <a:pt x="718" y="69"/>
                  </a:lnTo>
                  <a:lnTo>
                    <a:pt x="718" y="136"/>
                  </a:lnTo>
                  <a:lnTo>
                    <a:pt x="746" y="136"/>
                  </a:lnTo>
                  <a:lnTo>
                    <a:pt x="746" y="57"/>
                  </a:lnTo>
                  <a:close/>
                  <a:moveTo>
                    <a:pt x="866" y="34"/>
                  </a:moveTo>
                  <a:lnTo>
                    <a:pt x="836" y="34"/>
                  </a:lnTo>
                  <a:lnTo>
                    <a:pt x="815" y="97"/>
                  </a:lnTo>
                  <a:lnTo>
                    <a:pt x="814" y="102"/>
                  </a:lnTo>
                  <a:lnTo>
                    <a:pt x="813" y="109"/>
                  </a:lnTo>
                  <a:lnTo>
                    <a:pt x="812" y="102"/>
                  </a:lnTo>
                  <a:lnTo>
                    <a:pt x="811" y="96"/>
                  </a:lnTo>
                  <a:lnTo>
                    <a:pt x="790" y="34"/>
                  </a:lnTo>
                  <a:lnTo>
                    <a:pt x="760" y="34"/>
                  </a:lnTo>
                  <a:lnTo>
                    <a:pt x="800" y="135"/>
                  </a:lnTo>
                  <a:lnTo>
                    <a:pt x="796" y="146"/>
                  </a:lnTo>
                  <a:lnTo>
                    <a:pt x="794" y="150"/>
                  </a:lnTo>
                  <a:lnTo>
                    <a:pt x="786" y="156"/>
                  </a:lnTo>
                  <a:lnTo>
                    <a:pt x="782" y="158"/>
                  </a:lnTo>
                  <a:lnTo>
                    <a:pt x="773" y="158"/>
                  </a:lnTo>
                  <a:lnTo>
                    <a:pt x="769" y="158"/>
                  </a:lnTo>
                  <a:lnTo>
                    <a:pt x="766" y="157"/>
                  </a:lnTo>
                  <a:lnTo>
                    <a:pt x="766" y="179"/>
                  </a:lnTo>
                  <a:lnTo>
                    <a:pt x="771" y="180"/>
                  </a:lnTo>
                  <a:lnTo>
                    <a:pt x="775" y="180"/>
                  </a:lnTo>
                  <a:lnTo>
                    <a:pt x="790" y="180"/>
                  </a:lnTo>
                  <a:lnTo>
                    <a:pt x="799" y="178"/>
                  </a:lnTo>
                  <a:lnTo>
                    <a:pt x="813" y="167"/>
                  </a:lnTo>
                  <a:lnTo>
                    <a:pt x="819" y="159"/>
                  </a:lnTo>
                  <a:lnTo>
                    <a:pt x="866" y="34"/>
                  </a:lnTo>
                  <a:close/>
                </a:path>
              </a:pathLst>
            </a:custGeom>
            <a:solidFill>
              <a:srgbClr val="302C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pic>
          <p:nvPicPr>
            <p:cNvPr id="10245" name="docshape303">
              <a:extLst>
                <a:ext uri="{FF2B5EF4-FFF2-40B4-BE49-F238E27FC236}">
                  <a16:creationId xmlns:a16="http://schemas.microsoft.com/office/drawing/2014/main" id="{ABA21116-B64E-433A-AA94-8C79877553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3" y="612"/>
              <a:ext cx="335" cy="144"/>
            </a:xfrm>
            <a:prstGeom prst="rect">
              <a:avLst/>
            </a:prstGeom>
            <a:noFill/>
            <a:extLst>
              <a:ext uri="{909E8E84-426E-40DD-AFC4-6F175D3DCCD1}">
                <a14:hiddenFill xmlns:a14="http://schemas.microsoft.com/office/drawing/2010/main">
                  <a:solidFill>
                    <a:srgbClr val="FFFFFF"/>
                  </a:solidFill>
                </a14:hiddenFill>
              </a:ext>
            </a:extLst>
          </p:spPr>
        </p:pic>
        <p:pic>
          <p:nvPicPr>
            <p:cNvPr id="10246" name="docshape304">
              <a:extLst>
                <a:ext uri="{FF2B5EF4-FFF2-40B4-BE49-F238E27FC236}">
                  <a16:creationId xmlns:a16="http://schemas.microsoft.com/office/drawing/2014/main" id="{C2A7CB4E-3E00-4012-A3CC-7D5DFCE93B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 y="619"/>
              <a:ext cx="493" cy="137"/>
            </a:xfrm>
            <a:prstGeom prst="rect">
              <a:avLst/>
            </a:prstGeom>
            <a:noFill/>
            <a:extLst>
              <a:ext uri="{909E8E84-426E-40DD-AFC4-6F175D3DCCD1}">
                <a14:hiddenFill xmlns:a14="http://schemas.microsoft.com/office/drawing/2010/main">
                  <a:solidFill>
                    <a:srgbClr val="FFFFFF"/>
                  </a:solidFill>
                </a14:hiddenFill>
              </a:ext>
            </a:extLst>
          </p:spPr>
        </p:pic>
        <p:sp>
          <p:nvSpPr>
            <p:cNvPr id="13" name="docshape305">
              <a:extLst>
                <a:ext uri="{FF2B5EF4-FFF2-40B4-BE49-F238E27FC236}">
                  <a16:creationId xmlns:a16="http://schemas.microsoft.com/office/drawing/2014/main" id="{8F042838-456A-43F6-9110-BCB699FEFE43}"/>
                </a:ext>
              </a:extLst>
            </p:cNvPr>
            <p:cNvSpPr>
              <a:spLocks/>
            </p:cNvSpPr>
            <p:nvPr/>
          </p:nvSpPr>
          <p:spPr bwMode="auto">
            <a:xfrm>
              <a:off x="3038" y="1112"/>
              <a:ext cx="1804" cy="2954"/>
            </a:xfrm>
            <a:custGeom>
              <a:avLst/>
              <a:gdLst>
                <a:gd name="T0" fmla="+- 0 4842 3039"/>
                <a:gd name="T1" fmla="*/ T0 w 1804"/>
                <a:gd name="T2" fmla="+- 0 3444 1112"/>
                <a:gd name="T3" fmla="*/ 3444 h 2954"/>
                <a:gd name="T4" fmla="+- 0 4220 3039"/>
                <a:gd name="T5" fmla="*/ T4 w 1804"/>
                <a:gd name="T6" fmla="+- 0 3444 1112"/>
                <a:gd name="T7" fmla="*/ 3444 h 2954"/>
                <a:gd name="T8" fmla="+- 0 4220 3039"/>
                <a:gd name="T9" fmla="*/ T8 w 1804"/>
                <a:gd name="T10" fmla="+- 0 4066 1112"/>
                <a:gd name="T11" fmla="*/ 4066 h 2954"/>
                <a:gd name="T12" fmla="+- 0 4842 3039"/>
                <a:gd name="T13" fmla="*/ T12 w 1804"/>
                <a:gd name="T14" fmla="+- 0 4066 1112"/>
                <a:gd name="T15" fmla="*/ 4066 h 2954"/>
                <a:gd name="T16" fmla="+- 0 4842 3039"/>
                <a:gd name="T17" fmla="*/ T16 w 1804"/>
                <a:gd name="T18" fmla="+- 0 3444 1112"/>
                <a:gd name="T19" fmla="*/ 3444 h 2954"/>
                <a:gd name="T20" fmla="+- 0 4842 3039"/>
                <a:gd name="T21" fmla="*/ T20 w 1804"/>
                <a:gd name="T22" fmla="+- 0 2667 1112"/>
                <a:gd name="T23" fmla="*/ 2667 h 2954"/>
                <a:gd name="T24" fmla="+- 0 3816 3039"/>
                <a:gd name="T25" fmla="*/ T24 w 1804"/>
                <a:gd name="T26" fmla="+- 0 2667 1112"/>
                <a:gd name="T27" fmla="*/ 2667 h 2954"/>
                <a:gd name="T28" fmla="+- 0 3816 3039"/>
                <a:gd name="T29" fmla="*/ T28 w 1804"/>
                <a:gd name="T30" fmla="+- 0 3289 1112"/>
                <a:gd name="T31" fmla="*/ 3289 h 2954"/>
                <a:gd name="T32" fmla="+- 0 4842 3039"/>
                <a:gd name="T33" fmla="*/ T32 w 1804"/>
                <a:gd name="T34" fmla="+- 0 3289 1112"/>
                <a:gd name="T35" fmla="*/ 3289 h 2954"/>
                <a:gd name="T36" fmla="+- 0 4842 3039"/>
                <a:gd name="T37" fmla="*/ T36 w 1804"/>
                <a:gd name="T38" fmla="+- 0 2667 1112"/>
                <a:gd name="T39" fmla="*/ 2667 h 2954"/>
                <a:gd name="T40" fmla="+- 0 4842 3039"/>
                <a:gd name="T41" fmla="*/ T40 w 1804"/>
                <a:gd name="T42" fmla="+- 0 1889 1112"/>
                <a:gd name="T43" fmla="*/ 1889 h 2954"/>
                <a:gd name="T44" fmla="+- 0 3816 3039"/>
                <a:gd name="T45" fmla="*/ T44 w 1804"/>
                <a:gd name="T46" fmla="+- 0 1889 1112"/>
                <a:gd name="T47" fmla="*/ 1889 h 2954"/>
                <a:gd name="T48" fmla="+- 0 3816 3039"/>
                <a:gd name="T49" fmla="*/ T48 w 1804"/>
                <a:gd name="T50" fmla="+- 0 2511 1112"/>
                <a:gd name="T51" fmla="*/ 2511 h 2954"/>
                <a:gd name="T52" fmla="+- 0 4842 3039"/>
                <a:gd name="T53" fmla="*/ T52 w 1804"/>
                <a:gd name="T54" fmla="+- 0 2511 1112"/>
                <a:gd name="T55" fmla="*/ 2511 h 2954"/>
                <a:gd name="T56" fmla="+- 0 4842 3039"/>
                <a:gd name="T57" fmla="*/ T56 w 1804"/>
                <a:gd name="T58" fmla="+- 0 1889 1112"/>
                <a:gd name="T59" fmla="*/ 1889 h 2954"/>
                <a:gd name="T60" fmla="+- 0 4842 3039"/>
                <a:gd name="T61" fmla="*/ T60 w 1804"/>
                <a:gd name="T62" fmla="+- 0 1112 1112"/>
                <a:gd name="T63" fmla="*/ 1112 h 2954"/>
                <a:gd name="T64" fmla="+- 0 3039 3039"/>
                <a:gd name="T65" fmla="*/ T64 w 1804"/>
                <a:gd name="T66" fmla="+- 0 1112 1112"/>
                <a:gd name="T67" fmla="*/ 1112 h 2954"/>
                <a:gd name="T68" fmla="+- 0 3039 3039"/>
                <a:gd name="T69" fmla="*/ T68 w 1804"/>
                <a:gd name="T70" fmla="+- 0 1734 1112"/>
                <a:gd name="T71" fmla="*/ 1734 h 2954"/>
                <a:gd name="T72" fmla="+- 0 4842 3039"/>
                <a:gd name="T73" fmla="*/ T72 w 1804"/>
                <a:gd name="T74" fmla="+- 0 1734 1112"/>
                <a:gd name="T75" fmla="*/ 1734 h 2954"/>
                <a:gd name="T76" fmla="+- 0 4842 3039"/>
                <a:gd name="T77" fmla="*/ T76 w 1804"/>
                <a:gd name="T78" fmla="+- 0 1112 1112"/>
                <a:gd name="T79" fmla="*/ 1112 h 2954"/>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Lst>
              <a:rect l="0" t="0" r="r" b="b"/>
              <a:pathLst>
                <a:path w="1804" h="2954">
                  <a:moveTo>
                    <a:pt x="1803" y="2332"/>
                  </a:moveTo>
                  <a:lnTo>
                    <a:pt x="1181" y="2332"/>
                  </a:lnTo>
                  <a:lnTo>
                    <a:pt x="1181" y="2954"/>
                  </a:lnTo>
                  <a:lnTo>
                    <a:pt x="1803" y="2954"/>
                  </a:lnTo>
                  <a:lnTo>
                    <a:pt x="1803" y="2332"/>
                  </a:lnTo>
                  <a:close/>
                  <a:moveTo>
                    <a:pt x="1803" y="1555"/>
                  </a:moveTo>
                  <a:lnTo>
                    <a:pt x="777" y="1555"/>
                  </a:lnTo>
                  <a:lnTo>
                    <a:pt x="777" y="2177"/>
                  </a:lnTo>
                  <a:lnTo>
                    <a:pt x="1803" y="2177"/>
                  </a:lnTo>
                  <a:lnTo>
                    <a:pt x="1803" y="1555"/>
                  </a:lnTo>
                  <a:close/>
                  <a:moveTo>
                    <a:pt x="1803" y="777"/>
                  </a:moveTo>
                  <a:lnTo>
                    <a:pt x="777" y="777"/>
                  </a:lnTo>
                  <a:lnTo>
                    <a:pt x="777" y="1399"/>
                  </a:lnTo>
                  <a:lnTo>
                    <a:pt x="1803" y="1399"/>
                  </a:lnTo>
                  <a:lnTo>
                    <a:pt x="1803" y="777"/>
                  </a:lnTo>
                  <a:close/>
                  <a:moveTo>
                    <a:pt x="1803" y="0"/>
                  </a:moveTo>
                  <a:lnTo>
                    <a:pt x="0" y="0"/>
                  </a:lnTo>
                  <a:lnTo>
                    <a:pt x="0" y="622"/>
                  </a:lnTo>
                  <a:lnTo>
                    <a:pt x="1803" y="622"/>
                  </a:lnTo>
                  <a:lnTo>
                    <a:pt x="1803" y="0"/>
                  </a:lnTo>
                  <a:close/>
                </a:path>
              </a:pathLst>
            </a:custGeom>
            <a:solidFill>
              <a:srgbClr val="CBBB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sp>
          <p:nvSpPr>
            <p:cNvPr id="14" name="docshape306">
              <a:extLst>
                <a:ext uri="{FF2B5EF4-FFF2-40B4-BE49-F238E27FC236}">
                  <a16:creationId xmlns:a16="http://schemas.microsoft.com/office/drawing/2014/main" id="{CF371C71-4E12-4E0F-B835-E0E9C36AF2E8}"/>
                </a:ext>
              </a:extLst>
            </p:cNvPr>
            <p:cNvSpPr>
              <a:spLocks noChangeArrowheads="1"/>
            </p:cNvSpPr>
            <p:nvPr/>
          </p:nvSpPr>
          <p:spPr bwMode="auto">
            <a:xfrm>
              <a:off x="1499" y="1112"/>
              <a:ext cx="1540" cy="622"/>
            </a:xfrm>
            <a:prstGeom prst="rect">
              <a:avLst/>
            </a:prstGeom>
            <a:solidFill>
              <a:srgbClr val="F0B9A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pic>
          <p:nvPicPr>
            <p:cNvPr id="10249" name="docshape307">
              <a:extLst>
                <a:ext uri="{FF2B5EF4-FFF2-40B4-BE49-F238E27FC236}">
                  <a16:creationId xmlns:a16="http://schemas.microsoft.com/office/drawing/2014/main" id="{44D81C07-7755-453D-92E1-53C2294231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6" y="1254"/>
              <a:ext cx="264" cy="338"/>
            </a:xfrm>
            <a:prstGeom prst="rect">
              <a:avLst/>
            </a:prstGeom>
            <a:noFill/>
            <a:extLst>
              <a:ext uri="{909E8E84-426E-40DD-AFC4-6F175D3DCCD1}">
                <a14:hiddenFill xmlns:a14="http://schemas.microsoft.com/office/drawing/2010/main">
                  <a:solidFill>
                    <a:srgbClr val="FFFFFF"/>
                  </a:solidFill>
                </a14:hiddenFill>
              </a:ext>
            </a:extLst>
          </p:spPr>
        </p:pic>
        <p:pic>
          <p:nvPicPr>
            <p:cNvPr id="10250" name="docshape308">
              <a:extLst>
                <a:ext uri="{FF2B5EF4-FFF2-40B4-BE49-F238E27FC236}">
                  <a16:creationId xmlns:a16="http://schemas.microsoft.com/office/drawing/2014/main" id="{2EF255ED-DEFD-4DAC-BB30-0DA0F6D2E1E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10" y="1396"/>
              <a:ext cx="163" cy="138"/>
            </a:xfrm>
            <a:prstGeom prst="rect">
              <a:avLst/>
            </a:prstGeom>
            <a:noFill/>
            <a:extLst>
              <a:ext uri="{909E8E84-426E-40DD-AFC4-6F175D3DCCD1}">
                <a14:hiddenFill xmlns:a14="http://schemas.microsoft.com/office/drawing/2010/main">
                  <a:solidFill>
                    <a:srgbClr val="FFFFFF"/>
                  </a:solidFill>
                </a14:hiddenFill>
              </a:ext>
            </a:extLst>
          </p:spPr>
        </p:pic>
        <p:sp>
          <p:nvSpPr>
            <p:cNvPr id="15" name="docshape309">
              <a:extLst>
                <a:ext uri="{FF2B5EF4-FFF2-40B4-BE49-F238E27FC236}">
                  <a16:creationId xmlns:a16="http://schemas.microsoft.com/office/drawing/2014/main" id="{73979938-F43E-40AC-B55A-967A5FDDEA19}"/>
                </a:ext>
              </a:extLst>
            </p:cNvPr>
            <p:cNvSpPr>
              <a:spLocks/>
            </p:cNvSpPr>
            <p:nvPr/>
          </p:nvSpPr>
          <p:spPr bwMode="auto">
            <a:xfrm>
              <a:off x="2622" y="1398"/>
              <a:ext cx="118" cy="134"/>
            </a:xfrm>
            <a:custGeom>
              <a:avLst/>
              <a:gdLst>
                <a:gd name="T0" fmla="+- 0 2667 2622"/>
                <a:gd name="T1" fmla="*/ T0 w 118"/>
                <a:gd name="T2" fmla="+- 0 1475 1399"/>
                <a:gd name="T3" fmla="*/ 1475 h 134"/>
                <a:gd name="T4" fmla="+- 0 2622 2622"/>
                <a:gd name="T5" fmla="*/ T4 w 118"/>
                <a:gd name="T6" fmla="+- 0 1475 1399"/>
                <a:gd name="T7" fmla="*/ 1475 h 134"/>
                <a:gd name="T8" fmla="+- 0 2622 2622"/>
                <a:gd name="T9" fmla="*/ T8 w 118"/>
                <a:gd name="T10" fmla="+- 0 1489 1399"/>
                <a:gd name="T11" fmla="*/ 1489 h 134"/>
                <a:gd name="T12" fmla="+- 0 2667 2622"/>
                <a:gd name="T13" fmla="*/ T12 w 118"/>
                <a:gd name="T14" fmla="+- 0 1489 1399"/>
                <a:gd name="T15" fmla="*/ 1489 h 134"/>
                <a:gd name="T16" fmla="+- 0 2667 2622"/>
                <a:gd name="T17" fmla="*/ T16 w 118"/>
                <a:gd name="T18" fmla="+- 0 1475 1399"/>
                <a:gd name="T19" fmla="*/ 1475 h 134"/>
                <a:gd name="T20" fmla="+- 0 2740 2622"/>
                <a:gd name="T21" fmla="*/ T20 w 118"/>
                <a:gd name="T22" fmla="+- 0 1399 1399"/>
                <a:gd name="T23" fmla="*/ 1399 h 134"/>
                <a:gd name="T24" fmla="+- 0 2727 2622"/>
                <a:gd name="T25" fmla="*/ T24 w 118"/>
                <a:gd name="T26" fmla="+- 0 1399 1399"/>
                <a:gd name="T27" fmla="*/ 1399 h 134"/>
                <a:gd name="T28" fmla="+- 0 2692 2622"/>
                <a:gd name="T29" fmla="*/ T28 w 118"/>
                <a:gd name="T30" fmla="+- 0 1426 1399"/>
                <a:gd name="T31" fmla="*/ 1426 h 134"/>
                <a:gd name="T32" fmla="+- 0 2700 2622"/>
                <a:gd name="T33" fmla="*/ T32 w 118"/>
                <a:gd name="T34" fmla="+- 0 1436 1399"/>
                <a:gd name="T35" fmla="*/ 1436 h 134"/>
                <a:gd name="T36" fmla="+- 0 2720 2622"/>
                <a:gd name="T37" fmla="*/ T36 w 118"/>
                <a:gd name="T38" fmla="+- 0 1420 1399"/>
                <a:gd name="T39" fmla="*/ 1420 h 134"/>
                <a:gd name="T40" fmla="+- 0 2726 2622"/>
                <a:gd name="T41" fmla="*/ T40 w 118"/>
                <a:gd name="T42" fmla="+- 0 1415 1399"/>
                <a:gd name="T43" fmla="*/ 1415 h 134"/>
                <a:gd name="T44" fmla="+- 0 2725 2622"/>
                <a:gd name="T45" fmla="*/ T44 w 118"/>
                <a:gd name="T46" fmla="+- 0 1422 1399"/>
                <a:gd name="T47" fmla="*/ 1422 h 134"/>
                <a:gd name="T48" fmla="+- 0 2725 2622"/>
                <a:gd name="T49" fmla="*/ T48 w 118"/>
                <a:gd name="T50" fmla="+- 0 1429 1399"/>
                <a:gd name="T51" fmla="*/ 1429 h 134"/>
                <a:gd name="T52" fmla="+- 0 2725 2622"/>
                <a:gd name="T53" fmla="*/ T52 w 118"/>
                <a:gd name="T54" fmla="+- 0 1532 1399"/>
                <a:gd name="T55" fmla="*/ 1532 h 134"/>
                <a:gd name="T56" fmla="+- 0 2740 2622"/>
                <a:gd name="T57" fmla="*/ T56 w 118"/>
                <a:gd name="T58" fmla="+- 0 1532 1399"/>
                <a:gd name="T59" fmla="*/ 1532 h 134"/>
                <a:gd name="T60" fmla="+- 0 2740 2622"/>
                <a:gd name="T61" fmla="*/ T60 w 118"/>
                <a:gd name="T62" fmla="+- 0 1399 1399"/>
                <a:gd name="T63" fmla="*/ 1399 h 134"/>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118" h="134">
                  <a:moveTo>
                    <a:pt x="45" y="76"/>
                  </a:moveTo>
                  <a:lnTo>
                    <a:pt x="0" y="76"/>
                  </a:lnTo>
                  <a:lnTo>
                    <a:pt x="0" y="90"/>
                  </a:lnTo>
                  <a:lnTo>
                    <a:pt x="45" y="90"/>
                  </a:lnTo>
                  <a:lnTo>
                    <a:pt x="45" y="76"/>
                  </a:lnTo>
                  <a:close/>
                  <a:moveTo>
                    <a:pt x="118" y="0"/>
                  </a:moveTo>
                  <a:lnTo>
                    <a:pt x="105" y="0"/>
                  </a:lnTo>
                  <a:lnTo>
                    <a:pt x="70" y="27"/>
                  </a:lnTo>
                  <a:lnTo>
                    <a:pt x="78" y="37"/>
                  </a:lnTo>
                  <a:lnTo>
                    <a:pt x="98" y="21"/>
                  </a:lnTo>
                  <a:lnTo>
                    <a:pt x="104" y="16"/>
                  </a:lnTo>
                  <a:lnTo>
                    <a:pt x="103" y="23"/>
                  </a:lnTo>
                  <a:lnTo>
                    <a:pt x="103" y="30"/>
                  </a:lnTo>
                  <a:lnTo>
                    <a:pt x="103" y="133"/>
                  </a:lnTo>
                  <a:lnTo>
                    <a:pt x="118" y="133"/>
                  </a:lnTo>
                  <a:lnTo>
                    <a:pt x="118" y="0"/>
                  </a:lnTo>
                  <a:close/>
                </a:path>
              </a:pathLst>
            </a:custGeom>
            <a:solidFill>
              <a:srgbClr val="302C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pic>
          <p:nvPicPr>
            <p:cNvPr id="10252" name="docshape310">
              <a:extLst>
                <a:ext uri="{FF2B5EF4-FFF2-40B4-BE49-F238E27FC236}">
                  <a16:creationId xmlns:a16="http://schemas.microsoft.com/office/drawing/2014/main" id="{630270A8-CD41-4B25-B36C-6943A5EC352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87" y="1396"/>
              <a:ext cx="351" cy="160"/>
            </a:xfrm>
            <a:prstGeom prst="rect">
              <a:avLst/>
            </a:prstGeom>
            <a:noFill/>
            <a:extLst>
              <a:ext uri="{909E8E84-426E-40DD-AFC4-6F175D3DCCD1}">
                <a14:hiddenFill xmlns:a14="http://schemas.microsoft.com/office/drawing/2010/main">
                  <a:solidFill>
                    <a:srgbClr val="FFFFFF"/>
                  </a:solidFill>
                </a14:hiddenFill>
              </a:ext>
            </a:extLst>
          </p:spPr>
        </p:pic>
        <p:sp>
          <p:nvSpPr>
            <p:cNvPr id="16" name="docshape311">
              <a:extLst>
                <a:ext uri="{FF2B5EF4-FFF2-40B4-BE49-F238E27FC236}">
                  <a16:creationId xmlns:a16="http://schemas.microsoft.com/office/drawing/2014/main" id="{CB99E993-F76E-467D-83A2-F557309855D5}"/>
                </a:ext>
              </a:extLst>
            </p:cNvPr>
            <p:cNvSpPr>
              <a:spLocks noChangeArrowheads="1"/>
            </p:cNvSpPr>
            <p:nvPr/>
          </p:nvSpPr>
          <p:spPr bwMode="auto">
            <a:xfrm>
              <a:off x="1499" y="1889"/>
              <a:ext cx="2317" cy="622"/>
            </a:xfrm>
            <a:prstGeom prst="rect">
              <a:avLst/>
            </a:prstGeom>
            <a:solidFill>
              <a:srgbClr val="F0B9A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pic>
          <p:nvPicPr>
            <p:cNvPr id="10254" name="docshape312">
              <a:extLst>
                <a:ext uri="{FF2B5EF4-FFF2-40B4-BE49-F238E27FC236}">
                  <a16:creationId xmlns:a16="http://schemas.microsoft.com/office/drawing/2014/main" id="{8E00FE05-9374-443A-A0F8-A1F9060993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6" y="2031"/>
              <a:ext cx="264" cy="338"/>
            </a:xfrm>
            <a:prstGeom prst="rect">
              <a:avLst/>
            </a:prstGeom>
            <a:noFill/>
            <a:extLst>
              <a:ext uri="{909E8E84-426E-40DD-AFC4-6F175D3DCCD1}">
                <a14:hiddenFill xmlns:a14="http://schemas.microsoft.com/office/drawing/2010/main">
                  <a:solidFill>
                    <a:srgbClr val="FFFFFF"/>
                  </a:solidFill>
                </a14:hiddenFill>
              </a:ext>
            </a:extLst>
          </p:spPr>
        </p:pic>
        <p:sp>
          <p:nvSpPr>
            <p:cNvPr id="17" name="docshape313">
              <a:extLst>
                <a:ext uri="{FF2B5EF4-FFF2-40B4-BE49-F238E27FC236}">
                  <a16:creationId xmlns:a16="http://schemas.microsoft.com/office/drawing/2014/main" id="{EED9EC1C-2A9B-4B35-9A2E-AC2A8E261299}"/>
                </a:ext>
              </a:extLst>
            </p:cNvPr>
            <p:cNvSpPr>
              <a:spLocks/>
            </p:cNvSpPr>
            <p:nvPr/>
          </p:nvSpPr>
          <p:spPr bwMode="auto">
            <a:xfrm>
              <a:off x="2418" y="2160"/>
              <a:ext cx="48" cy="134"/>
            </a:xfrm>
            <a:custGeom>
              <a:avLst/>
              <a:gdLst>
                <a:gd name="T0" fmla="+- 0 2467 2419"/>
                <a:gd name="T1" fmla="*/ T0 w 48"/>
                <a:gd name="T2" fmla="+- 0 2160 2160"/>
                <a:gd name="T3" fmla="*/ 2160 h 134"/>
                <a:gd name="T4" fmla="+- 0 2454 2419"/>
                <a:gd name="T5" fmla="*/ T4 w 48"/>
                <a:gd name="T6" fmla="+- 0 2160 2160"/>
                <a:gd name="T7" fmla="*/ 2160 h 134"/>
                <a:gd name="T8" fmla="+- 0 2419 2419"/>
                <a:gd name="T9" fmla="*/ T8 w 48"/>
                <a:gd name="T10" fmla="+- 0 2188 2160"/>
                <a:gd name="T11" fmla="*/ 2188 h 134"/>
                <a:gd name="T12" fmla="+- 0 2427 2419"/>
                <a:gd name="T13" fmla="*/ T12 w 48"/>
                <a:gd name="T14" fmla="+- 0 2198 2160"/>
                <a:gd name="T15" fmla="*/ 2198 h 134"/>
                <a:gd name="T16" fmla="+- 0 2447 2419"/>
                <a:gd name="T17" fmla="*/ T16 w 48"/>
                <a:gd name="T18" fmla="+- 0 2182 2160"/>
                <a:gd name="T19" fmla="*/ 2182 h 134"/>
                <a:gd name="T20" fmla="+- 0 2453 2419"/>
                <a:gd name="T21" fmla="*/ T20 w 48"/>
                <a:gd name="T22" fmla="+- 0 2176 2160"/>
                <a:gd name="T23" fmla="*/ 2176 h 134"/>
                <a:gd name="T24" fmla="+- 0 2452 2419"/>
                <a:gd name="T25" fmla="*/ T24 w 48"/>
                <a:gd name="T26" fmla="+- 0 2183 2160"/>
                <a:gd name="T27" fmla="*/ 2183 h 134"/>
                <a:gd name="T28" fmla="+- 0 2452 2419"/>
                <a:gd name="T29" fmla="*/ T28 w 48"/>
                <a:gd name="T30" fmla="+- 0 2191 2160"/>
                <a:gd name="T31" fmla="*/ 2191 h 134"/>
                <a:gd name="T32" fmla="+- 0 2452 2419"/>
                <a:gd name="T33" fmla="*/ T32 w 48"/>
                <a:gd name="T34" fmla="+- 0 2294 2160"/>
                <a:gd name="T35" fmla="*/ 2294 h 134"/>
                <a:gd name="T36" fmla="+- 0 2467 2419"/>
                <a:gd name="T37" fmla="*/ T36 w 48"/>
                <a:gd name="T38" fmla="+- 0 2294 2160"/>
                <a:gd name="T39" fmla="*/ 2294 h 134"/>
                <a:gd name="T40" fmla="+- 0 2467 2419"/>
                <a:gd name="T41" fmla="*/ T40 w 48"/>
                <a:gd name="T42" fmla="+- 0 2160 2160"/>
                <a:gd name="T43" fmla="*/ 2160 h 134"/>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Lst>
              <a:rect l="0" t="0" r="r" b="b"/>
              <a:pathLst>
                <a:path w="48" h="134">
                  <a:moveTo>
                    <a:pt x="48" y="0"/>
                  </a:moveTo>
                  <a:lnTo>
                    <a:pt x="35" y="0"/>
                  </a:lnTo>
                  <a:lnTo>
                    <a:pt x="0" y="28"/>
                  </a:lnTo>
                  <a:lnTo>
                    <a:pt x="8" y="38"/>
                  </a:lnTo>
                  <a:lnTo>
                    <a:pt x="28" y="22"/>
                  </a:lnTo>
                  <a:lnTo>
                    <a:pt x="34" y="16"/>
                  </a:lnTo>
                  <a:lnTo>
                    <a:pt x="33" y="23"/>
                  </a:lnTo>
                  <a:lnTo>
                    <a:pt x="33" y="31"/>
                  </a:lnTo>
                  <a:lnTo>
                    <a:pt x="33" y="134"/>
                  </a:lnTo>
                  <a:lnTo>
                    <a:pt x="48" y="134"/>
                  </a:lnTo>
                  <a:lnTo>
                    <a:pt x="48" y="0"/>
                  </a:lnTo>
                  <a:close/>
                </a:path>
              </a:pathLst>
            </a:custGeom>
            <a:solidFill>
              <a:srgbClr val="302C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pic>
          <p:nvPicPr>
            <p:cNvPr id="10256" name="docshape314">
              <a:extLst>
                <a:ext uri="{FF2B5EF4-FFF2-40B4-BE49-F238E27FC236}">
                  <a16:creationId xmlns:a16="http://schemas.microsoft.com/office/drawing/2014/main" id="{194FE366-F936-4E4F-B296-2D31215F830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13" y="2158"/>
              <a:ext cx="319" cy="160"/>
            </a:xfrm>
            <a:prstGeom prst="rect">
              <a:avLst/>
            </a:prstGeom>
            <a:noFill/>
            <a:extLst>
              <a:ext uri="{909E8E84-426E-40DD-AFC4-6F175D3DCCD1}">
                <a14:hiddenFill xmlns:a14="http://schemas.microsoft.com/office/drawing/2010/main">
                  <a:solidFill>
                    <a:srgbClr val="FFFFFF"/>
                  </a:solidFill>
                </a14:hiddenFill>
              </a:ext>
            </a:extLst>
          </p:spPr>
        </p:pic>
        <p:pic>
          <p:nvPicPr>
            <p:cNvPr id="10257" name="docshape315">
              <a:extLst>
                <a:ext uri="{FF2B5EF4-FFF2-40B4-BE49-F238E27FC236}">
                  <a16:creationId xmlns:a16="http://schemas.microsoft.com/office/drawing/2014/main" id="{28DBB8F5-FBEC-4FB5-9827-353071531CD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81" y="2158"/>
              <a:ext cx="516" cy="160"/>
            </a:xfrm>
            <a:prstGeom prst="rect">
              <a:avLst/>
            </a:prstGeom>
            <a:noFill/>
            <a:extLst>
              <a:ext uri="{909E8E84-426E-40DD-AFC4-6F175D3DCCD1}">
                <a14:hiddenFill xmlns:a14="http://schemas.microsoft.com/office/drawing/2010/main">
                  <a:solidFill>
                    <a:srgbClr val="FFFFFF"/>
                  </a:solidFill>
                </a14:hiddenFill>
              </a:ext>
            </a:extLst>
          </p:spPr>
        </p:pic>
        <p:sp>
          <p:nvSpPr>
            <p:cNvPr id="18" name="docshape316">
              <a:extLst>
                <a:ext uri="{FF2B5EF4-FFF2-40B4-BE49-F238E27FC236}">
                  <a16:creationId xmlns:a16="http://schemas.microsoft.com/office/drawing/2014/main" id="{7EB6F143-2385-4FB4-9586-BE5231939115}"/>
                </a:ext>
              </a:extLst>
            </p:cNvPr>
            <p:cNvSpPr>
              <a:spLocks noChangeArrowheads="1"/>
            </p:cNvSpPr>
            <p:nvPr/>
          </p:nvSpPr>
          <p:spPr bwMode="auto">
            <a:xfrm>
              <a:off x="1499" y="2666"/>
              <a:ext cx="2317" cy="622"/>
            </a:xfrm>
            <a:prstGeom prst="rect">
              <a:avLst/>
            </a:prstGeom>
            <a:solidFill>
              <a:srgbClr val="F0B9A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pic>
          <p:nvPicPr>
            <p:cNvPr id="10259" name="docshape317">
              <a:extLst>
                <a:ext uri="{FF2B5EF4-FFF2-40B4-BE49-F238E27FC236}">
                  <a16:creationId xmlns:a16="http://schemas.microsoft.com/office/drawing/2014/main" id="{9A96825A-6303-4974-AAEC-5F442F3E6C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6" y="2808"/>
              <a:ext cx="264" cy="338"/>
            </a:xfrm>
            <a:prstGeom prst="rect">
              <a:avLst/>
            </a:prstGeom>
            <a:noFill/>
            <a:extLst>
              <a:ext uri="{909E8E84-426E-40DD-AFC4-6F175D3DCCD1}">
                <a14:hiddenFill xmlns:a14="http://schemas.microsoft.com/office/drawing/2010/main">
                  <a:solidFill>
                    <a:srgbClr val="FFFFFF"/>
                  </a:solidFill>
                </a14:hiddenFill>
              </a:ext>
            </a:extLst>
          </p:spPr>
        </p:pic>
        <p:pic>
          <p:nvPicPr>
            <p:cNvPr id="10260" name="docshape318">
              <a:extLst>
                <a:ext uri="{FF2B5EF4-FFF2-40B4-BE49-F238E27FC236}">
                  <a16:creationId xmlns:a16="http://schemas.microsoft.com/office/drawing/2014/main" id="{567B68DF-067C-4E45-ADA7-2A5D8AAF084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13" y="2935"/>
              <a:ext cx="419" cy="160"/>
            </a:xfrm>
            <a:prstGeom prst="rect">
              <a:avLst/>
            </a:prstGeom>
            <a:noFill/>
            <a:extLst>
              <a:ext uri="{909E8E84-426E-40DD-AFC4-6F175D3DCCD1}">
                <a14:hiddenFill xmlns:a14="http://schemas.microsoft.com/office/drawing/2010/main">
                  <a:solidFill>
                    <a:srgbClr val="FFFFFF"/>
                  </a:solidFill>
                </a14:hiddenFill>
              </a:ext>
            </a:extLst>
          </p:spPr>
        </p:pic>
        <p:sp>
          <p:nvSpPr>
            <p:cNvPr id="19" name="docshape319">
              <a:extLst>
                <a:ext uri="{FF2B5EF4-FFF2-40B4-BE49-F238E27FC236}">
                  <a16:creationId xmlns:a16="http://schemas.microsoft.com/office/drawing/2014/main" id="{67D7BD51-8714-47A7-AFE4-F43E147D67C0}"/>
                </a:ext>
              </a:extLst>
            </p:cNvPr>
            <p:cNvSpPr>
              <a:spLocks/>
            </p:cNvSpPr>
            <p:nvPr/>
          </p:nvSpPr>
          <p:spPr bwMode="auto">
            <a:xfrm>
              <a:off x="2881" y="2937"/>
              <a:ext cx="118" cy="134"/>
            </a:xfrm>
            <a:custGeom>
              <a:avLst/>
              <a:gdLst>
                <a:gd name="T0" fmla="+- 0 2926 2882"/>
                <a:gd name="T1" fmla="*/ T0 w 118"/>
                <a:gd name="T2" fmla="+- 0 3014 2938"/>
                <a:gd name="T3" fmla="*/ 3014 h 134"/>
                <a:gd name="T4" fmla="+- 0 2882 2882"/>
                <a:gd name="T5" fmla="*/ T4 w 118"/>
                <a:gd name="T6" fmla="+- 0 3014 2938"/>
                <a:gd name="T7" fmla="*/ 3014 h 134"/>
                <a:gd name="T8" fmla="+- 0 2882 2882"/>
                <a:gd name="T9" fmla="*/ T8 w 118"/>
                <a:gd name="T10" fmla="+- 0 3028 2938"/>
                <a:gd name="T11" fmla="*/ 3028 h 134"/>
                <a:gd name="T12" fmla="+- 0 2926 2882"/>
                <a:gd name="T13" fmla="*/ T12 w 118"/>
                <a:gd name="T14" fmla="+- 0 3028 2938"/>
                <a:gd name="T15" fmla="*/ 3028 h 134"/>
                <a:gd name="T16" fmla="+- 0 2926 2882"/>
                <a:gd name="T17" fmla="*/ T16 w 118"/>
                <a:gd name="T18" fmla="+- 0 3014 2938"/>
                <a:gd name="T19" fmla="*/ 3014 h 134"/>
                <a:gd name="T20" fmla="+- 0 2999 2882"/>
                <a:gd name="T21" fmla="*/ T20 w 118"/>
                <a:gd name="T22" fmla="+- 0 2938 2938"/>
                <a:gd name="T23" fmla="*/ 2938 h 134"/>
                <a:gd name="T24" fmla="+- 0 2986 2882"/>
                <a:gd name="T25" fmla="*/ T24 w 118"/>
                <a:gd name="T26" fmla="+- 0 2938 2938"/>
                <a:gd name="T27" fmla="*/ 2938 h 134"/>
                <a:gd name="T28" fmla="+- 0 2951 2882"/>
                <a:gd name="T29" fmla="*/ T28 w 118"/>
                <a:gd name="T30" fmla="+- 0 2965 2938"/>
                <a:gd name="T31" fmla="*/ 2965 h 134"/>
                <a:gd name="T32" fmla="+- 0 2959 2882"/>
                <a:gd name="T33" fmla="*/ T32 w 118"/>
                <a:gd name="T34" fmla="+- 0 2975 2938"/>
                <a:gd name="T35" fmla="*/ 2975 h 134"/>
                <a:gd name="T36" fmla="+- 0 2979 2882"/>
                <a:gd name="T37" fmla="*/ T36 w 118"/>
                <a:gd name="T38" fmla="+- 0 2959 2938"/>
                <a:gd name="T39" fmla="*/ 2959 h 134"/>
                <a:gd name="T40" fmla="+- 0 2985 2882"/>
                <a:gd name="T41" fmla="*/ T40 w 118"/>
                <a:gd name="T42" fmla="+- 0 2954 2938"/>
                <a:gd name="T43" fmla="*/ 2954 h 134"/>
                <a:gd name="T44" fmla="+- 0 2984 2882"/>
                <a:gd name="T45" fmla="*/ T44 w 118"/>
                <a:gd name="T46" fmla="+- 0 2961 2938"/>
                <a:gd name="T47" fmla="*/ 2961 h 134"/>
                <a:gd name="T48" fmla="+- 0 2984 2882"/>
                <a:gd name="T49" fmla="*/ T48 w 118"/>
                <a:gd name="T50" fmla="+- 0 2968 2938"/>
                <a:gd name="T51" fmla="*/ 2968 h 134"/>
                <a:gd name="T52" fmla="+- 0 2984 2882"/>
                <a:gd name="T53" fmla="*/ T52 w 118"/>
                <a:gd name="T54" fmla="+- 0 3071 2938"/>
                <a:gd name="T55" fmla="*/ 3071 h 134"/>
                <a:gd name="T56" fmla="+- 0 2999 2882"/>
                <a:gd name="T57" fmla="*/ T56 w 118"/>
                <a:gd name="T58" fmla="+- 0 3071 2938"/>
                <a:gd name="T59" fmla="*/ 3071 h 134"/>
                <a:gd name="T60" fmla="+- 0 2999 2882"/>
                <a:gd name="T61" fmla="*/ T60 w 118"/>
                <a:gd name="T62" fmla="+- 0 2938 2938"/>
                <a:gd name="T63" fmla="*/ 2938 h 134"/>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118" h="134">
                  <a:moveTo>
                    <a:pt x="44" y="76"/>
                  </a:moveTo>
                  <a:lnTo>
                    <a:pt x="0" y="76"/>
                  </a:lnTo>
                  <a:lnTo>
                    <a:pt x="0" y="90"/>
                  </a:lnTo>
                  <a:lnTo>
                    <a:pt x="44" y="90"/>
                  </a:lnTo>
                  <a:lnTo>
                    <a:pt x="44" y="76"/>
                  </a:lnTo>
                  <a:close/>
                  <a:moveTo>
                    <a:pt x="117" y="0"/>
                  </a:moveTo>
                  <a:lnTo>
                    <a:pt x="104" y="0"/>
                  </a:lnTo>
                  <a:lnTo>
                    <a:pt x="69" y="27"/>
                  </a:lnTo>
                  <a:lnTo>
                    <a:pt x="77" y="37"/>
                  </a:lnTo>
                  <a:lnTo>
                    <a:pt x="97" y="21"/>
                  </a:lnTo>
                  <a:lnTo>
                    <a:pt x="103" y="16"/>
                  </a:lnTo>
                  <a:lnTo>
                    <a:pt x="102" y="23"/>
                  </a:lnTo>
                  <a:lnTo>
                    <a:pt x="102" y="30"/>
                  </a:lnTo>
                  <a:lnTo>
                    <a:pt x="102" y="133"/>
                  </a:lnTo>
                  <a:lnTo>
                    <a:pt x="117" y="133"/>
                  </a:lnTo>
                  <a:lnTo>
                    <a:pt x="117" y="0"/>
                  </a:lnTo>
                  <a:close/>
                </a:path>
              </a:pathLst>
            </a:custGeom>
            <a:solidFill>
              <a:srgbClr val="302C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pic>
          <p:nvPicPr>
            <p:cNvPr id="10262" name="docshape320">
              <a:extLst>
                <a:ext uri="{FF2B5EF4-FFF2-40B4-BE49-F238E27FC236}">
                  <a16:creationId xmlns:a16="http://schemas.microsoft.com/office/drawing/2014/main" id="{68CC2CDE-A835-45D9-98BC-A32BDF740FD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49" y="2935"/>
              <a:ext cx="454" cy="160"/>
            </a:xfrm>
            <a:prstGeom prst="rect">
              <a:avLst/>
            </a:prstGeom>
            <a:noFill/>
            <a:extLst>
              <a:ext uri="{909E8E84-426E-40DD-AFC4-6F175D3DCCD1}">
                <a14:hiddenFill xmlns:a14="http://schemas.microsoft.com/office/drawing/2010/main">
                  <a:solidFill>
                    <a:srgbClr val="FFFFFF"/>
                  </a:solidFill>
                </a14:hiddenFill>
              </a:ext>
            </a:extLst>
          </p:spPr>
        </p:pic>
        <p:sp>
          <p:nvSpPr>
            <p:cNvPr id="20" name="docshape321">
              <a:extLst>
                <a:ext uri="{FF2B5EF4-FFF2-40B4-BE49-F238E27FC236}">
                  <a16:creationId xmlns:a16="http://schemas.microsoft.com/office/drawing/2014/main" id="{46D884F1-36F7-41EA-938B-FE4FC09FB11C}"/>
                </a:ext>
              </a:extLst>
            </p:cNvPr>
            <p:cNvSpPr>
              <a:spLocks noChangeArrowheads="1"/>
            </p:cNvSpPr>
            <p:nvPr/>
          </p:nvSpPr>
          <p:spPr bwMode="auto">
            <a:xfrm>
              <a:off x="1499" y="3443"/>
              <a:ext cx="2721" cy="622"/>
            </a:xfrm>
            <a:prstGeom prst="rect">
              <a:avLst/>
            </a:prstGeom>
            <a:solidFill>
              <a:srgbClr val="F0B9A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pic>
          <p:nvPicPr>
            <p:cNvPr id="10264" name="docshape322">
              <a:extLst>
                <a:ext uri="{FF2B5EF4-FFF2-40B4-BE49-F238E27FC236}">
                  <a16:creationId xmlns:a16="http://schemas.microsoft.com/office/drawing/2014/main" id="{9CDE772B-7445-4145-AAF3-A846FC0EAF4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826" y="3586"/>
              <a:ext cx="264" cy="338"/>
            </a:xfrm>
            <a:prstGeom prst="rect">
              <a:avLst/>
            </a:prstGeom>
            <a:noFill/>
            <a:extLst>
              <a:ext uri="{909E8E84-426E-40DD-AFC4-6F175D3DCCD1}">
                <a14:hiddenFill xmlns:a14="http://schemas.microsoft.com/office/drawing/2010/main">
                  <a:solidFill>
                    <a:srgbClr val="FFFFFF"/>
                  </a:solidFill>
                </a14:hiddenFill>
              </a:ext>
            </a:extLst>
          </p:spPr>
        </p:pic>
        <p:sp>
          <p:nvSpPr>
            <p:cNvPr id="21" name="docshape323">
              <a:extLst>
                <a:ext uri="{FF2B5EF4-FFF2-40B4-BE49-F238E27FC236}">
                  <a16:creationId xmlns:a16="http://schemas.microsoft.com/office/drawing/2014/main" id="{186DD6E4-1BFB-4171-B3B3-12867B6D884F}"/>
                </a:ext>
              </a:extLst>
            </p:cNvPr>
            <p:cNvSpPr>
              <a:spLocks/>
            </p:cNvSpPr>
            <p:nvPr/>
          </p:nvSpPr>
          <p:spPr bwMode="auto">
            <a:xfrm>
              <a:off x="2470" y="3728"/>
              <a:ext cx="1192" cy="160"/>
            </a:xfrm>
            <a:custGeom>
              <a:avLst/>
              <a:gdLst>
                <a:gd name="T0" fmla="+- 0 2504 2471"/>
                <a:gd name="T1" fmla="*/ T0 w 1192"/>
                <a:gd name="T2" fmla="+- 0 3864 3728"/>
                <a:gd name="T3" fmla="*/ 3864 h 160"/>
                <a:gd name="T4" fmla="+- 0 2643 2471"/>
                <a:gd name="T5" fmla="*/ T4 w 1192"/>
                <a:gd name="T6" fmla="+- 0 3742 3728"/>
                <a:gd name="T7" fmla="*/ 3742 h 160"/>
                <a:gd name="T8" fmla="+- 0 2603 2471"/>
                <a:gd name="T9" fmla="*/ T8 w 1192"/>
                <a:gd name="T10" fmla="+- 0 3852 3728"/>
                <a:gd name="T11" fmla="*/ 3852 h 160"/>
                <a:gd name="T12" fmla="+- 0 2589 2471"/>
                <a:gd name="T13" fmla="*/ T12 w 1192"/>
                <a:gd name="T14" fmla="+- 0 3762 3728"/>
                <a:gd name="T15" fmla="*/ 3762 h 160"/>
                <a:gd name="T16" fmla="+- 0 2642 2471"/>
                <a:gd name="T17" fmla="*/ T16 w 1192"/>
                <a:gd name="T18" fmla="+- 0 3784 3728"/>
                <a:gd name="T19" fmla="*/ 3784 h 160"/>
                <a:gd name="T20" fmla="+- 0 2572 2471"/>
                <a:gd name="T21" fmla="*/ T20 w 1192"/>
                <a:gd name="T22" fmla="+- 0 3767 3728"/>
                <a:gd name="T23" fmla="*/ 3767 h 160"/>
                <a:gd name="T24" fmla="+- 0 2599 2471"/>
                <a:gd name="T25" fmla="*/ T24 w 1192"/>
                <a:gd name="T26" fmla="+- 0 3866 3728"/>
                <a:gd name="T27" fmla="*/ 3866 h 160"/>
                <a:gd name="T28" fmla="+- 0 2700 2471"/>
                <a:gd name="T29" fmla="*/ T28 w 1192"/>
                <a:gd name="T30" fmla="+- 0 3844 3728"/>
                <a:gd name="T31" fmla="*/ 3844 h 160"/>
                <a:gd name="T32" fmla="+- 0 2687 2471"/>
                <a:gd name="T33" fmla="*/ T32 w 1192"/>
                <a:gd name="T34" fmla="+- 0 3881 3728"/>
                <a:gd name="T35" fmla="*/ 3881 h 160"/>
                <a:gd name="T36" fmla="+- 0 2804 2471"/>
                <a:gd name="T37" fmla="*/ T36 w 1192"/>
                <a:gd name="T38" fmla="+- 0 3756 3728"/>
                <a:gd name="T39" fmla="*/ 3756 h 160"/>
                <a:gd name="T40" fmla="+- 0 2783 2471"/>
                <a:gd name="T41" fmla="*/ T40 w 1192"/>
                <a:gd name="T42" fmla="+- 0 3848 3728"/>
                <a:gd name="T43" fmla="*/ 3848 h 160"/>
                <a:gd name="T44" fmla="+- 0 2738 2471"/>
                <a:gd name="T45" fmla="*/ T44 w 1192"/>
                <a:gd name="T46" fmla="+- 0 3783 3728"/>
                <a:gd name="T47" fmla="*/ 3783 h 160"/>
                <a:gd name="T48" fmla="+- 0 2791 2471"/>
                <a:gd name="T49" fmla="*/ T48 w 1192"/>
                <a:gd name="T50" fmla="+- 0 3763 3728"/>
                <a:gd name="T51" fmla="*/ 3763 h 160"/>
                <a:gd name="T52" fmla="+- 0 2733 2471"/>
                <a:gd name="T53" fmla="*/ T52 w 1192"/>
                <a:gd name="T54" fmla="+- 0 3745 3728"/>
                <a:gd name="T55" fmla="*/ 3745 h 160"/>
                <a:gd name="T56" fmla="+- 0 2733 2471"/>
                <a:gd name="T57" fmla="*/ T56 w 1192"/>
                <a:gd name="T58" fmla="+- 0 3848 3728"/>
                <a:gd name="T59" fmla="*/ 3848 h 160"/>
                <a:gd name="T60" fmla="+- 0 2809 2471"/>
                <a:gd name="T61" fmla="*/ T60 w 1192"/>
                <a:gd name="T62" fmla="+- 0 3813 3728"/>
                <a:gd name="T63" fmla="*/ 3813 h 160"/>
                <a:gd name="T64" fmla="+- 0 2901 2471"/>
                <a:gd name="T65" fmla="*/ T64 w 1192"/>
                <a:gd name="T66" fmla="+- 0 3739 3728"/>
                <a:gd name="T67" fmla="*/ 3739 h 160"/>
                <a:gd name="T68" fmla="+- 0 2855 2471"/>
                <a:gd name="T69" fmla="*/ T68 w 1192"/>
                <a:gd name="T70" fmla="+- 0 3848 3728"/>
                <a:gd name="T71" fmla="*/ 3848 h 160"/>
                <a:gd name="T72" fmla="+- 0 2851 2471"/>
                <a:gd name="T73" fmla="*/ T72 w 1192"/>
                <a:gd name="T74" fmla="+- 0 3755 3728"/>
                <a:gd name="T75" fmla="*/ 3755 h 160"/>
                <a:gd name="T76" fmla="+- 0 2901 2471"/>
                <a:gd name="T77" fmla="*/ T76 w 1192"/>
                <a:gd name="T78" fmla="+- 0 3797 3728"/>
                <a:gd name="T79" fmla="*/ 3797 h 160"/>
                <a:gd name="T80" fmla="+- 0 2829 2471"/>
                <a:gd name="T81" fmla="*/ T80 w 1192"/>
                <a:gd name="T82" fmla="+- 0 3781 3728"/>
                <a:gd name="T83" fmla="*/ 3781 h 160"/>
                <a:gd name="T84" fmla="+- 0 2887 2471"/>
                <a:gd name="T85" fmla="*/ T84 w 1192"/>
                <a:gd name="T86" fmla="+- 0 3866 3728"/>
                <a:gd name="T87" fmla="*/ 3866 h 160"/>
                <a:gd name="T88" fmla="+- 0 3023 2471"/>
                <a:gd name="T89" fmla="*/ T88 w 1192"/>
                <a:gd name="T90" fmla="+- 0 3784 3728"/>
                <a:gd name="T91" fmla="*/ 3784 h 160"/>
                <a:gd name="T92" fmla="+- 0 3006 2471"/>
                <a:gd name="T93" fmla="*/ T92 w 1192"/>
                <a:gd name="T94" fmla="+- 0 3822 3728"/>
                <a:gd name="T95" fmla="*/ 3822 h 160"/>
                <a:gd name="T96" fmla="+- 0 2952 2471"/>
                <a:gd name="T97" fmla="*/ T96 w 1192"/>
                <a:gd name="T98" fmla="+- 0 3822 3728"/>
                <a:gd name="T99" fmla="*/ 3822 h 160"/>
                <a:gd name="T100" fmla="+- 0 2989 2471"/>
                <a:gd name="T101" fmla="*/ T100 w 1192"/>
                <a:gd name="T102" fmla="+- 0 3742 3728"/>
                <a:gd name="T103" fmla="*/ 3742 h 160"/>
                <a:gd name="T104" fmla="+- 0 2993 2471"/>
                <a:gd name="T105" fmla="*/ T104 w 1192"/>
                <a:gd name="T106" fmla="+- 0 3728 3728"/>
                <a:gd name="T107" fmla="*/ 3728 h 160"/>
                <a:gd name="T108" fmla="+- 0 2936 2471"/>
                <a:gd name="T109" fmla="*/ T108 w 1192"/>
                <a:gd name="T110" fmla="+- 0 3813 3728"/>
                <a:gd name="T111" fmla="*/ 3813 h 160"/>
                <a:gd name="T112" fmla="+- 0 3012 2471"/>
                <a:gd name="T113" fmla="*/ T112 w 1192"/>
                <a:gd name="T114" fmla="+- 0 3848 3728"/>
                <a:gd name="T115" fmla="*/ 3848 h 160"/>
                <a:gd name="T116" fmla="+- 0 3085 2471"/>
                <a:gd name="T117" fmla="*/ T116 w 1192"/>
                <a:gd name="T118" fmla="+- 0 3807 3728"/>
                <a:gd name="T119" fmla="*/ 3807 h 160"/>
                <a:gd name="T120" fmla="+- 0 3126 2471"/>
                <a:gd name="T121" fmla="*/ T120 w 1192"/>
                <a:gd name="T122" fmla="+- 0 3744 3728"/>
                <a:gd name="T123" fmla="*/ 3744 h 160"/>
                <a:gd name="T124" fmla="+- 0 3154 2471"/>
                <a:gd name="T125" fmla="*/ T124 w 1192"/>
                <a:gd name="T126" fmla="+- 0 3797 3728"/>
                <a:gd name="T127" fmla="*/ 3797 h 160"/>
                <a:gd name="T128" fmla="+- 0 3127 2471"/>
                <a:gd name="T129" fmla="*/ T128 w 1192"/>
                <a:gd name="T130" fmla="+- 0 3852 3728"/>
                <a:gd name="T131" fmla="*/ 3852 h 160"/>
                <a:gd name="T132" fmla="+- 0 3184 2471"/>
                <a:gd name="T133" fmla="*/ T132 w 1192"/>
                <a:gd name="T134" fmla="+- 0 3846 3728"/>
                <a:gd name="T135" fmla="*/ 3846 h 160"/>
                <a:gd name="T136" fmla="+- 0 3282 2471"/>
                <a:gd name="T137" fmla="*/ T136 w 1192"/>
                <a:gd name="T138" fmla="+- 0 3742 3728"/>
                <a:gd name="T139" fmla="*/ 3742 h 160"/>
                <a:gd name="T140" fmla="+- 0 3242 2471"/>
                <a:gd name="T141" fmla="*/ T140 w 1192"/>
                <a:gd name="T142" fmla="+- 0 3852 3728"/>
                <a:gd name="T143" fmla="*/ 3852 h 160"/>
                <a:gd name="T144" fmla="+- 0 3228 2471"/>
                <a:gd name="T145" fmla="*/ T144 w 1192"/>
                <a:gd name="T146" fmla="+- 0 3762 3728"/>
                <a:gd name="T147" fmla="*/ 3762 h 160"/>
                <a:gd name="T148" fmla="+- 0 3281 2471"/>
                <a:gd name="T149" fmla="*/ T148 w 1192"/>
                <a:gd name="T150" fmla="+- 0 3784 3728"/>
                <a:gd name="T151" fmla="*/ 3784 h 160"/>
                <a:gd name="T152" fmla="+- 0 3211 2471"/>
                <a:gd name="T153" fmla="*/ T152 w 1192"/>
                <a:gd name="T154" fmla="+- 0 3767 3728"/>
                <a:gd name="T155" fmla="*/ 3767 h 160"/>
                <a:gd name="T156" fmla="+- 0 3238 2471"/>
                <a:gd name="T157" fmla="*/ T156 w 1192"/>
                <a:gd name="T158" fmla="+- 0 3866 3728"/>
                <a:gd name="T159" fmla="*/ 3866 h 160"/>
                <a:gd name="T160" fmla="+- 0 3339 2471"/>
                <a:gd name="T161" fmla="*/ T160 w 1192"/>
                <a:gd name="T162" fmla="+- 0 3844 3728"/>
                <a:gd name="T163" fmla="*/ 3844 h 160"/>
                <a:gd name="T164" fmla="+- 0 3326 2471"/>
                <a:gd name="T165" fmla="*/ T164 w 1192"/>
                <a:gd name="T166" fmla="+- 0 3881 3728"/>
                <a:gd name="T167" fmla="*/ 3881 h 160"/>
                <a:gd name="T168" fmla="+- 0 3443 2471"/>
                <a:gd name="T169" fmla="*/ T168 w 1192"/>
                <a:gd name="T170" fmla="+- 0 3756 3728"/>
                <a:gd name="T171" fmla="*/ 3756 h 160"/>
                <a:gd name="T172" fmla="+- 0 3422 2471"/>
                <a:gd name="T173" fmla="*/ T172 w 1192"/>
                <a:gd name="T174" fmla="+- 0 3848 3728"/>
                <a:gd name="T175" fmla="*/ 3848 h 160"/>
                <a:gd name="T176" fmla="+- 0 3377 2471"/>
                <a:gd name="T177" fmla="*/ T176 w 1192"/>
                <a:gd name="T178" fmla="+- 0 3783 3728"/>
                <a:gd name="T179" fmla="*/ 3783 h 160"/>
                <a:gd name="T180" fmla="+- 0 3430 2471"/>
                <a:gd name="T181" fmla="*/ T180 w 1192"/>
                <a:gd name="T182" fmla="+- 0 3763 3728"/>
                <a:gd name="T183" fmla="*/ 3763 h 160"/>
                <a:gd name="T184" fmla="+- 0 3372 2471"/>
                <a:gd name="T185" fmla="*/ T184 w 1192"/>
                <a:gd name="T186" fmla="+- 0 3745 3728"/>
                <a:gd name="T187" fmla="*/ 3745 h 160"/>
                <a:gd name="T188" fmla="+- 0 3372 2471"/>
                <a:gd name="T189" fmla="*/ T188 w 1192"/>
                <a:gd name="T190" fmla="+- 0 3848 3728"/>
                <a:gd name="T191" fmla="*/ 3848 h 160"/>
                <a:gd name="T192" fmla="+- 0 3448 2471"/>
                <a:gd name="T193" fmla="*/ T192 w 1192"/>
                <a:gd name="T194" fmla="+- 0 3813 3728"/>
                <a:gd name="T195" fmla="*/ 3813 h 160"/>
                <a:gd name="T196" fmla="+- 0 3540 2471"/>
                <a:gd name="T197" fmla="*/ T196 w 1192"/>
                <a:gd name="T198" fmla="+- 0 3739 3728"/>
                <a:gd name="T199" fmla="*/ 3739 h 160"/>
                <a:gd name="T200" fmla="+- 0 3494 2471"/>
                <a:gd name="T201" fmla="*/ T200 w 1192"/>
                <a:gd name="T202" fmla="+- 0 3848 3728"/>
                <a:gd name="T203" fmla="*/ 3848 h 160"/>
                <a:gd name="T204" fmla="+- 0 3490 2471"/>
                <a:gd name="T205" fmla="*/ T204 w 1192"/>
                <a:gd name="T206" fmla="+- 0 3755 3728"/>
                <a:gd name="T207" fmla="*/ 3755 h 160"/>
                <a:gd name="T208" fmla="+- 0 3540 2471"/>
                <a:gd name="T209" fmla="*/ T208 w 1192"/>
                <a:gd name="T210" fmla="+- 0 3797 3728"/>
                <a:gd name="T211" fmla="*/ 3797 h 160"/>
                <a:gd name="T212" fmla="+- 0 3468 2471"/>
                <a:gd name="T213" fmla="*/ T212 w 1192"/>
                <a:gd name="T214" fmla="+- 0 3781 3728"/>
                <a:gd name="T215" fmla="*/ 3781 h 160"/>
                <a:gd name="T216" fmla="+- 0 3526 2471"/>
                <a:gd name="T217" fmla="*/ T216 w 1192"/>
                <a:gd name="T218" fmla="+- 0 3866 3728"/>
                <a:gd name="T219" fmla="*/ 3866 h 160"/>
                <a:gd name="T220" fmla="+- 0 3662 2471"/>
                <a:gd name="T221" fmla="*/ T220 w 1192"/>
                <a:gd name="T222" fmla="+- 0 3784 3728"/>
                <a:gd name="T223" fmla="*/ 3784 h 160"/>
                <a:gd name="T224" fmla="+- 0 3645 2471"/>
                <a:gd name="T225" fmla="*/ T224 w 1192"/>
                <a:gd name="T226" fmla="+- 0 3822 3728"/>
                <a:gd name="T227" fmla="*/ 3822 h 160"/>
                <a:gd name="T228" fmla="+- 0 3591 2471"/>
                <a:gd name="T229" fmla="*/ T228 w 1192"/>
                <a:gd name="T230" fmla="+- 0 3822 3728"/>
                <a:gd name="T231" fmla="*/ 3822 h 160"/>
                <a:gd name="T232" fmla="+- 0 3628 2471"/>
                <a:gd name="T233" fmla="*/ T232 w 1192"/>
                <a:gd name="T234" fmla="+- 0 3742 3728"/>
                <a:gd name="T235" fmla="*/ 3742 h 160"/>
                <a:gd name="T236" fmla="+- 0 3633 2471"/>
                <a:gd name="T237" fmla="*/ T236 w 1192"/>
                <a:gd name="T238" fmla="+- 0 3728 3728"/>
                <a:gd name="T239" fmla="*/ 3728 h 160"/>
                <a:gd name="T240" fmla="+- 0 3575 2471"/>
                <a:gd name="T241" fmla="*/ T240 w 1192"/>
                <a:gd name="T242" fmla="+- 0 3813 3728"/>
                <a:gd name="T243" fmla="*/ 3813 h 160"/>
                <a:gd name="T244" fmla="+- 0 3651 2471"/>
                <a:gd name="T245" fmla="*/ T244 w 1192"/>
                <a:gd name="T246" fmla="+- 0 3848 3728"/>
                <a:gd name="T247" fmla="*/ 3848 h 16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 ang="0">
                  <a:pos x="T241" y="T243"/>
                </a:cxn>
                <a:cxn ang="0">
                  <a:pos x="T245" y="T247"/>
                </a:cxn>
              </a:cxnLst>
              <a:rect l="0" t="0" r="r" b="b"/>
              <a:pathLst>
                <a:path w="1192" h="160">
                  <a:moveTo>
                    <a:pt x="48" y="3"/>
                  </a:moveTo>
                  <a:lnTo>
                    <a:pt x="35" y="3"/>
                  </a:lnTo>
                  <a:lnTo>
                    <a:pt x="0" y="30"/>
                  </a:lnTo>
                  <a:lnTo>
                    <a:pt x="8" y="40"/>
                  </a:lnTo>
                  <a:lnTo>
                    <a:pt x="28" y="24"/>
                  </a:lnTo>
                  <a:lnTo>
                    <a:pt x="34" y="18"/>
                  </a:lnTo>
                  <a:lnTo>
                    <a:pt x="33" y="25"/>
                  </a:lnTo>
                  <a:lnTo>
                    <a:pt x="33" y="33"/>
                  </a:lnTo>
                  <a:lnTo>
                    <a:pt x="33" y="136"/>
                  </a:lnTo>
                  <a:lnTo>
                    <a:pt x="48" y="136"/>
                  </a:lnTo>
                  <a:lnTo>
                    <a:pt x="48" y="3"/>
                  </a:lnTo>
                  <a:close/>
                  <a:moveTo>
                    <a:pt x="186" y="69"/>
                  </a:moveTo>
                  <a:lnTo>
                    <a:pt x="186" y="56"/>
                  </a:lnTo>
                  <a:lnTo>
                    <a:pt x="186" y="53"/>
                  </a:lnTo>
                  <a:lnTo>
                    <a:pt x="184" y="40"/>
                  </a:lnTo>
                  <a:lnTo>
                    <a:pt x="180" y="28"/>
                  </a:lnTo>
                  <a:lnTo>
                    <a:pt x="175" y="18"/>
                  </a:lnTo>
                  <a:lnTo>
                    <a:pt x="172" y="14"/>
                  </a:lnTo>
                  <a:lnTo>
                    <a:pt x="171" y="11"/>
                  </a:lnTo>
                  <a:lnTo>
                    <a:pt x="171" y="69"/>
                  </a:lnTo>
                  <a:lnTo>
                    <a:pt x="171" y="82"/>
                  </a:lnTo>
                  <a:lnTo>
                    <a:pt x="169" y="94"/>
                  </a:lnTo>
                  <a:lnTo>
                    <a:pt x="167" y="103"/>
                  </a:lnTo>
                  <a:lnTo>
                    <a:pt x="164" y="111"/>
                  </a:lnTo>
                  <a:lnTo>
                    <a:pt x="160" y="120"/>
                  </a:lnTo>
                  <a:lnTo>
                    <a:pt x="152" y="124"/>
                  </a:lnTo>
                  <a:lnTo>
                    <a:pt x="132" y="124"/>
                  </a:lnTo>
                  <a:lnTo>
                    <a:pt x="125" y="120"/>
                  </a:lnTo>
                  <a:lnTo>
                    <a:pt x="121" y="111"/>
                  </a:lnTo>
                  <a:lnTo>
                    <a:pt x="118" y="104"/>
                  </a:lnTo>
                  <a:lnTo>
                    <a:pt x="115" y="94"/>
                  </a:lnTo>
                  <a:lnTo>
                    <a:pt x="114" y="82"/>
                  </a:lnTo>
                  <a:lnTo>
                    <a:pt x="114" y="69"/>
                  </a:lnTo>
                  <a:lnTo>
                    <a:pt x="114" y="55"/>
                  </a:lnTo>
                  <a:lnTo>
                    <a:pt x="115" y="44"/>
                  </a:lnTo>
                  <a:lnTo>
                    <a:pt x="118" y="34"/>
                  </a:lnTo>
                  <a:lnTo>
                    <a:pt x="121" y="27"/>
                  </a:lnTo>
                  <a:lnTo>
                    <a:pt x="125" y="18"/>
                  </a:lnTo>
                  <a:lnTo>
                    <a:pt x="132" y="14"/>
                  </a:lnTo>
                  <a:lnTo>
                    <a:pt x="152" y="14"/>
                  </a:lnTo>
                  <a:lnTo>
                    <a:pt x="160" y="18"/>
                  </a:lnTo>
                  <a:lnTo>
                    <a:pt x="164" y="27"/>
                  </a:lnTo>
                  <a:lnTo>
                    <a:pt x="167" y="35"/>
                  </a:lnTo>
                  <a:lnTo>
                    <a:pt x="169" y="44"/>
                  </a:lnTo>
                  <a:lnTo>
                    <a:pt x="171" y="56"/>
                  </a:lnTo>
                  <a:lnTo>
                    <a:pt x="171" y="69"/>
                  </a:lnTo>
                  <a:lnTo>
                    <a:pt x="171" y="11"/>
                  </a:lnTo>
                  <a:lnTo>
                    <a:pt x="168" y="6"/>
                  </a:lnTo>
                  <a:lnTo>
                    <a:pt x="157" y="0"/>
                  </a:lnTo>
                  <a:lnTo>
                    <a:pt x="127" y="0"/>
                  </a:lnTo>
                  <a:lnTo>
                    <a:pt x="116" y="6"/>
                  </a:lnTo>
                  <a:lnTo>
                    <a:pt x="109" y="17"/>
                  </a:lnTo>
                  <a:lnTo>
                    <a:pt x="104" y="27"/>
                  </a:lnTo>
                  <a:lnTo>
                    <a:pt x="101" y="39"/>
                  </a:lnTo>
                  <a:lnTo>
                    <a:pt x="99" y="53"/>
                  </a:lnTo>
                  <a:lnTo>
                    <a:pt x="98" y="69"/>
                  </a:lnTo>
                  <a:lnTo>
                    <a:pt x="99" y="82"/>
                  </a:lnTo>
                  <a:lnTo>
                    <a:pt x="99" y="85"/>
                  </a:lnTo>
                  <a:lnTo>
                    <a:pt x="101" y="99"/>
                  </a:lnTo>
                  <a:lnTo>
                    <a:pt x="105" y="110"/>
                  </a:lnTo>
                  <a:lnTo>
                    <a:pt x="110" y="120"/>
                  </a:lnTo>
                  <a:lnTo>
                    <a:pt x="117" y="132"/>
                  </a:lnTo>
                  <a:lnTo>
                    <a:pt x="128" y="138"/>
                  </a:lnTo>
                  <a:lnTo>
                    <a:pt x="157" y="138"/>
                  </a:lnTo>
                  <a:lnTo>
                    <a:pt x="168" y="132"/>
                  </a:lnTo>
                  <a:lnTo>
                    <a:pt x="173" y="124"/>
                  </a:lnTo>
                  <a:lnTo>
                    <a:pt x="176" y="120"/>
                  </a:lnTo>
                  <a:lnTo>
                    <a:pt x="180" y="111"/>
                  </a:lnTo>
                  <a:lnTo>
                    <a:pt x="184" y="99"/>
                  </a:lnTo>
                  <a:lnTo>
                    <a:pt x="186" y="85"/>
                  </a:lnTo>
                  <a:lnTo>
                    <a:pt x="186" y="69"/>
                  </a:lnTo>
                  <a:close/>
                  <a:moveTo>
                    <a:pt x="229" y="116"/>
                  </a:moveTo>
                  <a:lnTo>
                    <a:pt x="228" y="114"/>
                  </a:lnTo>
                  <a:lnTo>
                    <a:pt x="211" y="114"/>
                  </a:lnTo>
                  <a:lnTo>
                    <a:pt x="210" y="120"/>
                  </a:lnTo>
                  <a:lnTo>
                    <a:pt x="209" y="127"/>
                  </a:lnTo>
                  <a:lnTo>
                    <a:pt x="205" y="146"/>
                  </a:lnTo>
                  <a:lnTo>
                    <a:pt x="203" y="153"/>
                  </a:lnTo>
                  <a:lnTo>
                    <a:pt x="201" y="160"/>
                  </a:lnTo>
                  <a:lnTo>
                    <a:pt x="213" y="160"/>
                  </a:lnTo>
                  <a:lnTo>
                    <a:pt x="216" y="153"/>
                  </a:lnTo>
                  <a:lnTo>
                    <a:pt x="219" y="145"/>
                  </a:lnTo>
                  <a:lnTo>
                    <a:pt x="225" y="129"/>
                  </a:lnTo>
                  <a:lnTo>
                    <a:pt x="227" y="122"/>
                  </a:lnTo>
                  <a:lnTo>
                    <a:pt x="229" y="116"/>
                  </a:lnTo>
                  <a:close/>
                  <a:moveTo>
                    <a:pt x="339" y="69"/>
                  </a:moveTo>
                  <a:lnTo>
                    <a:pt x="338" y="56"/>
                  </a:lnTo>
                  <a:lnTo>
                    <a:pt x="338" y="53"/>
                  </a:lnTo>
                  <a:lnTo>
                    <a:pt x="336" y="40"/>
                  </a:lnTo>
                  <a:lnTo>
                    <a:pt x="333" y="28"/>
                  </a:lnTo>
                  <a:lnTo>
                    <a:pt x="328" y="18"/>
                  </a:lnTo>
                  <a:lnTo>
                    <a:pt x="325" y="14"/>
                  </a:lnTo>
                  <a:lnTo>
                    <a:pt x="323" y="11"/>
                  </a:lnTo>
                  <a:lnTo>
                    <a:pt x="323" y="69"/>
                  </a:lnTo>
                  <a:lnTo>
                    <a:pt x="323" y="82"/>
                  </a:lnTo>
                  <a:lnTo>
                    <a:pt x="322" y="94"/>
                  </a:lnTo>
                  <a:lnTo>
                    <a:pt x="320" y="103"/>
                  </a:lnTo>
                  <a:lnTo>
                    <a:pt x="317" y="111"/>
                  </a:lnTo>
                  <a:lnTo>
                    <a:pt x="312" y="120"/>
                  </a:lnTo>
                  <a:lnTo>
                    <a:pt x="305" y="124"/>
                  </a:lnTo>
                  <a:lnTo>
                    <a:pt x="285" y="124"/>
                  </a:lnTo>
                  <a:lnTo>
                    <a:pt x="277" y="120"/>
                  </a:lnTo>
                  <a:lnTo>
                    <a:pt x="273" y="111"/>
                  </a:lnTo>
                  <a:lnTo>
                    <a:pt x="270" y="104"/>
                  </a:lnTo>
                  <a:lnTo>
                    <a:pt x="268" y="94"/>
                  </a:lnTo>
                  <a:lnTo>
                    <a:pt x="267" y="82"/>
                  </a:lnTo>
                  <a:lnTo>
                    <a:pt x="266" y="69"/>
                  </a:lnTo>
                  <a:lnTo>
                    <a:pt x="267" y="55"/>
                  </a:lnTo>
                  <a:lnTo>
                    <a:pt x="268" y="44"/>
                  </a:lnTo>
                  <a:lnTo>
                    <a:pt x="270" y="34"/>
                  </a:lnTo>
                  <a:lnTo>
                    <a:pt x="273" y="27"/>
                  </a:lnTo>
                  <a:lnTo>
                    <a:pt x="277" y="18"/>
                  </a:lnTo>
                  <a:lnTo>
                    <a:pt x="285" y="14"/>
                  </a:lnTo>
                  <a:lnTo>
                    <a:pt x="305" y="14"/>
                  </a:lnTo>
                  <a:lnTo>
                    <a:pt x="312" y="18"/>
                  </a:lnTo>
                  <a:lnTo>
                    <a:pt x="317" y="27"/>
                  </a:lnTo>
                  <a:lnTo>
                    <a:pt x="320" y="35"/>
                  </a:lnTo>
                  <a:lnTo>
                    <a:pt x="322" y="44"/>
                  </a:lnTo>
                  <a:lnTo>
                    <a:pt x="323" y="56"/>
                  </a:lnTo>
                  <a:lnTo>
                    <a:pt x="323" y="69"/>
                  </a:lnTo>
                  <a:lnTo>
                    <a:pt x="323" y="11"/>
                  </a:lnTo>
                  <a:lnTo>
                    <a:pt x="320" y="6"/>
                  </a:lnTo>
                  <a:lnTo>
                    <a:pt x="309" y="0"/>
                  </a:lnTo>
                  <a:lnTo>
                    <a:pt x="280" y="0"/>
                  </a:lnTo>
                  <a:lnTo>
                    <a:pt x="269" y="6"/>
                  </a:lnTo>
                  <a:lnTo>
                    <a:pt x="262" y="17"/>
                  </a:lnTo>
                  <a:lnTo>
                    <a:pt x="257" y="27"/>
                  </a:lnTo>
                  <a:lnTo>
                    <a:pt x="253" y="39"/>
                  </a:lnTo>
                  <a:lnTo>
                    <a:pt x="251" y="53"/>
                  </a:lnTo>
                  <a:lnTo>
                    <a:pt x="251" y="69"/>
                  </a:lnTo>
                  <a:lnTo>
                    <a:pt x="251" y="82"/>
                  </a:lnTo>
                  <a:lnTo>
                    <a:pt x="252" y="85"/>
                  </a:lnTo>
                  <a:lnTo>
                    <a:pt x="254" y="99"/>
                  </a:lnTo>
                  <a:lnTo>
                    <a:pt x="257" y="110"/>
                  </a:lnTo>
                  <a:lnTo>
                    <a:pt x="262" y="120"/>
                  </a:lnTo>
                  <a:lnTo>
                    <a:pt x="269" y="132"/>
                  </a:lnTo>
                  <a:lnTo>
                    <a:pt x="280" y="138"/>
                  </a:lnTo>
                  <a:lnTo>
                    <a:pt x="310" y="138"/>
                  </a:lnTo>
                  <a:lnTo>
                    <a:pt x="321" y="132"/>
                  </a:lnTo>
                  <a:lnTo>
                    <a:pt x="325" y="124"/>
                  </a:lnTo>
                  <a:lnTo>
                    <a:pt x="328" y="120"/>
                  </a:lnTo>
                  <a:lnTo>
                    <a:pt x="333" y="111"/>
                  </a:lnTo>
                  <a:lnTo>
                    <a:pt x="336" y="99"/>
                  </a:lnTo>
                  <a:lnTo>
                    <a:pt x="338" y="85"/>
                  </a:lnTo>
                  <a:lnTo>
                    <a:pt x="339" y="69"/>
                  </a:lnTo>
                  <a:close/>
                  <a:moveTo>
                    <a:pt x="446" y="69"/>
                  </a:moveTo>
                  <a:lnTo>
                    <a:pt x="445" y="56"/>
                  </a:lnTo>
                  <a:lnTo>
                    <a:pt x="445" y="53"/>
                  </a:lnTo>
                  <a:lnTo>
                    <a:pt x="443" y="40"/>
                  </a:lnTo>
                  <a:lnTo>
                    <a:pt x="439" y="28"/>
                  </a:lnTo>
                  <a:lnTo>
                    <a:pt x="434" y="18"/>
                  </a:lnTo>
                  <a:lnTo>
                    <a:pt x="431" y="14"/>
                  </a:lnTo>
                  <a:lnTo>
                    <a:pt x="430" y="11"/>
                  </a:lnTo>
                  <a:lnTo>
                    <a:pt x="430" y="69"/>
                  </a:lnTo>
                  <a:lnTo>
                    <a:pt x="430" y="82"/>
                  </a:lnTo>
                  <a:lnTo>
                    <a:pt x="428" y="94"/>
                  </a:lnTo>
                  <a:lnTo>
                    <a:pt x="426" y="103"/>
                  </a:lnTo>
                  <a:lnTo>
                    <a:pt x="423" y="111"/>
                  </a:lnTo>
                  <a:lnTo>
                    <a:pt x="419" y="120"/>
                  </a:lnTo>
                  <a:lnTo>
                    <a:pt x="411" y="124"/>
                  </a:lnTo>
                  <a:lnTo>
                    <a:pt x="391" y="124"/>
                  </a:lnTo>
                  <a:lnTo>
                    <a:pt x="384" y="120"/>
                  </a:lnTo>
                  <a:lnTo>
                    <a:pt x="380" y="111"/>
                  </a:lnTo>
                  <a:lnTo>
                    <a:pt x="377" y="104"/>
                  </a:lnTo>
                  <a:lnTo>
                    <a:pt x="374" y="94"/>
                  </a:lnTo>
                  <a:lnTo>
                    <a:pt x="373" y="82"/>
                  </a:lnTo>
                  <a:lnTo>
                    <a:pt x="373" y="69"/>
                  </a:lnTo>
                  <a:lnTo>
                    <a:pt x="373" y="55"/>
                  </a:lnTo>
                  <a:lnTo>
                    <a:pt x="374" y="44"/>
                  </a:lnTo>
                  <a:lnTo>
                    <a:pt x="377" y="34"/>
                  </a:lnTo>
                  <a:lnTo>
                    <a:pt x="380" y="27"/>
                  </a:lnTo>
                  <a:lnTo>
                    <a:pt x="384" y="18"/>
                  </a:lnTo>
                  <a:lnTo>
                    <a:pt x="391" y="14"/>
                  </a:lnTo>
                  <a:lnTo>
                    <a:pt x="411" y="14"/>
                  </a:lnTo>
                  <a:lnTo>
                    <a:pt x="419" y="18"/>
                  </a:lnTo>
                  <a:lnTo>
                    <a:pt x="423" y="27"/>
                  </a:lnTo>
                  <a:lnTo>
                    <a:pt x="426" y="35"/>
                  </a:lnTo>
                  <a:lnTo>
                    <a:pt x="428" y="44"/>
                  </a:lnTo>
                  <a:lnTo>
                    <a:pt x="430" y="56"/>
                  </a:lnTo>
                  <a:lnTo>
                    <a:pt x="430" y="69"/>
                  </a:lnTo>
                  <a:lnTo>
                    <a:pt x="430" y="11"/>
                  </a:lnTo>
                  <a:lnTo>
                    <a:pt x="427" y="6"/>
                  </a:lnTo>
                  <a:lnTo>
                    <a:pt x="416" y="0"/>
                  </a:lnTo>
                  <a:lnTo>
                    <a:pt x="387" y="0"/>
                  </a:lnTo>
                  <a:lnTo>
                    <a:pt x="376" y="6"/>
                  </a:lnTo>
                  <a:lnTo>
                    <a:pt x="368" y="17"/>
                  </a:lnTo>
                  <a:lnTo>
                    <a:pt x="364" y="27"/>
                  </a:lnTo>
                  <a:lnTo>
                    <a:pt x="360" y="39"/>
                  </a:lnTo>
                  <a:lnTo>
                    <a:pt x="358" y="53"/>
                  </a:lnTo>
                  <a:lnTo>
                    <a:pt x="357" y="69"/>
                  </a:lnTo>
                  <a:lnTo>
                    <a:pt x="358" y="82"/>
                  </a:lnTo>
                  <a:lnTo>
                    <a:pt x="358" y="85"/>
                  </a:lnTo>
                  <a:lnTo>
                    <a:pt x="360" y="99"/>
                  </a:lnTo>
                  <a:lnTo>
                    <a:pt x="364" y="110"/>
                  </a:lnTo>
                  <a:lnTo>
                    <a:pt x="369" y="120"/>
                  </a:lnTo>
                  <a:lnTo>
                    <a:pt x="376" y="132"/>
                  </a:lnTo>
                  <a:lnTo>
                    <a:pt x="387" y="138"/>
                  </a:lnTo>
                  <a:lnTo>
                    <a:pt x="416" y="138"/>
                  </a:lnTo>
                  <a:lnTo>
                    <a:pt x="427" y="132"/>
                  </a:lnTo>
                  <a:lnTo>
                    <a:pt x="432" y="124"/>
                  </a:lnTo>
                  <a:lnTo>
                    <a:pt x="435" y="120"/>
                  </a:lnTo>
                  <a:lnTo>
                    <a:pt x="439" y="111"/>
                  </a:lnTo>
                  <a:lnTo>
                    <a:pt x="443" y="99"/>
                  </a:lnTo>
                  <a:lnTo>
                    <a:pt x="445" y="85"/>
                  </a:lnTo>
                  <a:lnTo>
                    <a:pt x="446" y="69"/>
                  </a:lnTo>
                  <a:close/>
                  <a:moveTo>
                    <a:pt x="552" y="69"/>
                  </a:moveTo>
                  <a:lnTo>
                    <a:pt x="552" y="56"/>
                  </a:lnTo>
                  <a:lnTo>
                    <a:pt x="551" y="53"/>
                  </a:lnTo>
                  <a:lnTo>
                    <a:pt x="549" y="40"/>
                  </a:lnTo>
                  <a:lnTo>
                    <a:pt x="546" y="28"/>
                  </a:lnTo>
                  <a:lnTo>
                    <a:pt x="541" y="18"/>
                  </a:lnTo>
                  <a:lnTo>
                    <a:pt x="538" y="14"/>
                  </a:lnTo>
                  <a:lnTo>
                    <a:pt x="537" y="11"/>
                  </a:lnTo>
                  <a:lnTo>
                    <a:pt x="537" y="69"/>
                  </a:lnTo>
                  <a:lnTo>
                    <a:pt x="536" y="82"/>
                  </a:lnTo>
                  <a:lnTo>
                    <a:pt x="535" y="94"/>
                  </a:lnTo>
                  <a:lnTo>
                    <a:pt x="533" y="103"/>
                  </a:lnTo>
                  <a:lnTo>
                    <a:pt x="530" y="111"/>
                  </a:lnTo>
                  <a:lnTo>
                    <a:pt x="525" y="120"/>
                  </a:lnTo>
                  <a:lnTo>
                    <a:pt x="518" y="124"/>
                  </a:lnTo>
                  <a:lnTo>
                    <a:pt x="498" y="124"/>
                  </a:lnTo>
                  <a:lnTo>
                    <a:pt x="491" y="120"/>
                  </a:lnTo>
                  <a:lnTo>
                    <a:pt x="486" y="111"/>
                  </a:lnTo>
                  <a:lnTo>
                    <a:pt x="483" y="104"/>
                  </a:lnTo>
                  <a:lnTo>
                    <a:pt x="481" y="94"/>
                  </a:lnTo>
                  <a:lnTo>
                    <a:pt x="480" y="82"/>
                  </a:lnTo>
                  <a:lnTo>
                    <a:pt x="479" y="69"/>
                  </a:lnTo>
                  <a:lnTo>
                    <a:pt x="480" y="55"/>
                  </a:lnTo>
                  <a:lnTo>
                    <a:pt x="481" y="44"/>
                  </a:lnTo>
                  <a:lnTo>
                    <a:pt x="483" y="34"/>
                  </a:lnTo>
                  <a:lnTo>
                    <a:pt x="486" y="27"/>
                  </a:lnTo>
                  <a:lnTo>
                    <a:pt x="491" y="18"/>
                  </a:lnTo>
                  <a:lnTo>
                    <a:pt x="498" y="14"/>
                  </a:lnTo>
                  <a:lnTo>
                    <a:pt x="518" y="14"/>
                  </a:lnTo>
                  <a:lnTo>
                    <a:pt x="525" y="18"/>
                  </a:lnTo>
                  <a:lnTo>
                    <a:pt x="530" y="27"/>
                  </a:lnTo>
                  <a:lnTo>
                    <a:pt x="533" y="35"/>
                  </a:lnTo>
                  <a:lnTo>
                    <a:pt x="535" y="44"/>
                  </a:lnTo>
                  <a:lnTo>
                    <a:pt x="536" y="56"/>
                  </a:lnTo>
                  <a:lnTo>
                    <a:pt x="537" y="69"/>
                  </a:lnTo>
                  <a:lnTo>
                    <a:pt x="537" y="11"/>
                  </a:lnTo>
                  <a:lnTo>
                    <a:pt x="533" y="6"/>
                  </a:lnTo>
                  <a:lnTo>
                    <a:pt x="522" y="0"/>
                  </a:lnTo>
                  <a:lnTo>
                    <a:pt x="493" y="0"/>
                  </a:lnTo>
                  <a:lnTo>
                    <a:pt x="482" y="6"/>
                  </a:lnTo>
                  <a:lnTo>
                    <a:pt x="475" y="17"/>
                  </a:lnTo>
                  <a:lnTo>
                    <a:pt x="470" y="27"/>
                  </a:lnTo>
                  <a:lnTo>
                    <a:pt x="467" y="39"/>
                  </a:lnTo>
                  <a:lnTo>
                    <a:pt x="465" y="53"/>
                  </a:lnTo>
                  <a:lnTo>
                    <a:pt x="464" y="69"/>
                  </a:lnTo>
                  <a:lnTo>
                    <a:pt x="465" y="82"/>
                  </a:lnTo>
                  <a:lnTo>
                    <a:pt x="465" y="85"/>
                  </a:lnTo>
                  <a:lnTo>
                    <a:pt x="467" y="99"/>
                  </a:lnTo>
                  <a:lnTo>
                    <a:pt x="470" y="110"/>
                  </a:lnTo>
                  <a:lnTo>
                    <a:pt x="475" y="120"/>
                  </a:lnTo>
                  <a:lnTo>
                    <a:pt x="483" y="132"/>
                  </a:lnTo>
                  <a:lnTo>
                    <a:pt x="494" y="138"/>
                  </a:lnTo>
                  <a:lnTo>
                    <a:pt x="523" y="138"/>
                  </a:lnTo>
                  <a:lnTo>
                    <a:pt x="534" y="132"/>
                  </a:lnTo>
                  <a:lnTo>
                    <a:pt x="539" y="124"/>
                  </a:lnTo>
                  <a:lnTo>
                    <a:pt x="541" y="120"/>
                  </a:lnTo>
                  <a:lnTo>
                    <a:pt x="546" y="111"/>
                  </a:lnTo>
                  <a:lnTo>
                    <a:pt x="549" y="99"/>
                  </a:lnTo>
                  <a:lnTo>
                    <a:pt x="552" y="85"/>
                  </a:lnTo>
                  <a:lnTo>
                    <a:pt x="552" y="69"/>
                  </a:lnTo>
                  <a:close/>
                  <a:moveTo>
                    <a:pt x="614" y="79"/>
                  </a:moveTo>
                  <a:lnTo>
                    <a:pt x="569" y="79"/>
                  </a:lnTo>
                  <a:lnTo>
                    <a:pt x="569" y="93"/>
                  </a:lnTo>
                  <a:lnTo>
                    <a:pt x="614" y="93"/>
                  </a:lnTo>
                  <a:lnTo>
                    <a:pt x="614" y="79"/>
                  </a:lnTo>
                  <a:close/>
                  <a:moveTo>
                    <a:pt x="717" y="81"/>
                  </a:moveTo>
                  <a:lnTo>
                    <a:pt x="713" y="72"/>
                  </a:lnTo>
                  <a:lnTo>
                    <a:pt x="697" y="58"/>
                  </a:lnTo>
                  <a:lnTo>
                    <a:pt x="686" y="54"/>
                  </a:lnTo>
                  <a:lnTo>
                    <a:pt x="672" y="54"/>
                  </a:lnTo>
                  <a:lnTo>
                    <a:pt x="665" y="54"/>
                  </a:lnTo>
                  <a:lnTo>
                    <a:pt x="658" y="55"/>
                  </a:lnTo>
                  <a:lnTo>
                    <a:pt x="651" y="56"/>
                  </a:lnTo>
                  <a:lnTo>
                    <a:pt x="655" y="16"/>
                  </a:lnTo>
                  <a:lnTo>
                    <a:pt x="708" y="16"/>
                  </a:lnTo>
                  <a:lnTo>
                    <a:pt x="708" y="3"/>
                  </a:lnTo>
                  <a:lnTo>
                    <a:pt x="642" y="3"/>
                  </a:lnTo>
                  <a:lnTo>
                    <a:pt x="637" y="65"/>
                  </a:lnTo>
                  <a:lnTo>
                    <a:pt x="645" y="70"/>
                  </a:lnTo>
                  <a:lnTo>
                    <a:pt x="654" y="68"/>
                  </a:lnTo>
                  <a:lnTo>
                    <a:pt x="662" y="67"/>
                  </a:lnTo>
                  <a:lnTo>
                    <a:pt x="668" y="67"/>
                  </a:lnTo>
                  <a:lnTo>
                    <a:pt x="683" y="69"/>
                  </a:lnTo>
                  <a:lnTo>
                    <a:pt x="693" y="74"/>
                  </a:lnTo>
                  <a:lnTo>
                    <a:pt x="700" y="83"/>
                  </a:lnTo>
                  <a:lnTo>
                    <a:pt x="702" y="95"/>
                  </a:lnTo>
                  <a:lnTo>
                    <a:pt x="702" y="105"/>
                  </a:lnTo>
                  <a:lnTo>
                    <a:pt x="699" y="112"/>
                  </a:lnTo>
                  <a:lnTo>
                    <a:pt x="687" y="122"/>
                  </a:lnTo>
                  <a:lnTo>
                    <a:pt x="679" y="124"/>
                  </a:lnTo>
                  <a:lnTo>
                    <a:pt x="662" y="124"/>
                  </a:lnTo>
                  <a:lnTo>
                    <a:pt x="656" y="124"/>
                  </a:lnTo>
                  <a:lnTo>
                    <a:pt x="643" y="121"/>
                  </a:lnTo>
                  <a:lnTo>
                    <a:pt x="638" y="118"/>
                  </a:lnTo>
                  <a:lnTo>
                    <a:pt x="634" y="116"/>
                  </a:lnTo>
                  <a:lnTo>
                    <a:pt x="634" y="130"/>
                  </a:lnTo>
                  <a:lnTo>
                    <a:pt x="642" y="135"/>
                  </a:lnTo>
                  <a:lnTo>
                    <a:pt x="653" y="138"/>
                  </a:lnTo>
                  <a:lnTo>
                    <a:pt x="683" y="138"/>
                  </a:lnTo>
                  <a:lnTo>
                    <a:pt x="695" y="134"/>
                  </a:lnTo>
                  <a:lnTo>
                    <a:pt x="713" y="118"/>
                  </a:lnTo>
                  <a:lnTo>
                    <a:pt x="717" y="107"/>
                  </a:lnTo>
                  <a:lnTo>
                    <a:pt x="717" y="81"/>
                  </a:lnTo>
                  <a:close/>
                  <a:moveTo>
                    <a:pt x="826" y="69"/>
                  </a:moveTo>
                  <a:lnTo>
                    <a:pt x="825" y="56"/>
                  </a:lnTo>
                  <a:lnTo>
                    <a:pt x="825" y="53"/>
                  </a:lnTo>
                  <a:lnTo>
                    <a:pt x="823" y="40"/>
                  </a:lnTo>
                  <a:lnTo>
                    <a:pt x="819" y="28"/>
                  </a:lnTo>
                  <a:lnTo>
                    <a:pt x="814" y="18"/>
                  </a:lnTo>
                  <a:lnTo>
                    <a:pt x="811" y="14"/>
                  </a:lnTo>
                  <a:lnTo>
                    <a:pt x="810" y="11"/>
                  </a:lnTo>
                  <a:lnTo>
                    <a:pt x="810" y="69"/>
                  </a:lnTo>
                  <a:lnTo>
                    <a:pt x="810" y="82"/>
                  </a:lnTo>
                  <a:lnTo>
                    <a:pt x="808" y="94"/>
                  </a:lnTo>
                  <a:lnTo>
                    <a:pt x="806" y="103"/>
                  </a:lnTo>
                  <a:lnTo>
                    <a:pt x="803" y="111"/>
                  </a:lnTo>
                  <a:lnTo>
                    <a:pt x="799" y="120"/>
                  </a:lnTo>
                  <a:lnTo>
                    <a:pt x="791" y="124"/>
                  </a:lnTo>
                  <a:lnTo>
                    <a:pt x="771" y="124"/>
                  </a:lnTo>
                  <a:lnTo>
                    <a:pt x="764" y="120"/>
                  </a:lnTo>
                  <a:lnTo>
                    <a:pt x="760" y="111"/>
                  </a:lnTo>
                  <a:lnTo>
                    <a:pt x="757" y="104"/>
                  </a:lnTo>
                  <a:lnTo>
                    <a:pt x="754" y="94"/>
                  </a:lnTo>
                  <a:lnTo>
                    <a:pt x="753" y="82"/>
                  </a:lnTo>
                  <a:lnTo>
                    <a:pt x="753" y="69"/>
                  </a:lnTo>
                  <a:lnTo>
                    <a:pt x="753" y="55"/>
                  </a:lnTo>
                  <a:lnTo>
                    <a:pt x="754" y="44"/>
                  </a:lnTo>
                  <a:lnTo>
                    <a:pt x="757" y="34"/>
                  </a:lnTo>
                  <a:lnTo>
                    <a:pt x="760" y="27"/>
                  </a:lnTo>
                  <a:lnTo>
                    <a:pt x="764" y="18"/>
                  </a:lnTo>
                  <a:lnTo>
                    <a:pt x="771" y="14"/>
                  </a:lnTo>
                  <a:lnTo>
                    <a:pt x="791" y="14"/>
                  </a:lnTo>
                  <a:lnTo>
                    <a:pt x="799" y="18"/>
                  </a:lnTo>
                  <a:lnTo>
                    <a:pt x="803" y="27"/>
                  </a:lnTo>
                  <a:lnTo>
                    <a:pt x="806" y="35"/>
                  </a:lnTo>
                  <a:lnTo>
                    <a:pt x="808" y="44"/>
                  </a:lnTo>
                  <a:lnTo>
                    <a:pt x="810" y="56"/>
                  </a:lnTo>
                  <a:lnTo>
                    <a:pt x="810" y="69"/>
                  </a:lnTo>
                  <a:lnTo>
                    <a:pt x="810" y="11"/>
                  </a:lnTo>
                  <a:lnTo>
                    <a:pt x="807" y="6"/>
                  </a:lnTo>
                  <a:lnTo>
                    <a:pt x="796" y="0"/>
                  </a:lnTo>
                  <a:lnTo>
                    <a:pt x="767" y="0"/>
                  </a:lnTo>
                  <a:lnTo>
                    <a:pt x="756" y="6"/>
                  </a:lnTo>
                  <a:lnTo>
                    <a:pt x="748" y="17"/>
                  </a:lnTo>
                  <a:lnTo>
                    <a:pt x="744" y="27"/>
                  </a:lnTo>
                  <a:lnTo>
                    <a:pt x="740" y="39"/>
                  </a:lnTo>
                  <a:lnTo>
                    <a:pt x="738" y="53"/>
                  </a:lnTo>
                  <a:lnTo>
                    <a:pt x="737" y="69"/>
                  </a:lnTo>
                  <a:lnTo>
                    <a:pt x="738" y="82"/>
                  </a:lnTo>
                  <a:lnTo>
                    <a:pt x="738" y="85"/>
                  </a:lnTo>
                  <a:lnTo>
                    <a:pt x="740" y="99"/>
                  </a:lnTo>
                  <a:lnTo>
                    <a:pt x="744" y="110"/>
                  </a:lnTo>
                  <a:lnTo>
                    <a:pt x="749" y="120"/>
                  </a:lnTo>
                  <a:lnTo>
                    <a:pt x="756" y="132"/>
                  </a:lnTo>
                  <a:lnTo>
                    <a:pt x="767" y="138"/>
                  </a:lnTo>
                  <a:lnTo>
                    <a:pt x="796" y="138"/>
                  </a:lnTo>
                  <a:lnTo>
                    <a:pt x="807" y="132"/>
                  </a:lnTo>
                  <a:lnTo>
                    <a:pt x="812" y="124"/>
                  </a:lnTo>
                  <a:lnTo>
                    <a:pt x="815" y="120"/>
                  </a:lnTo>
                  <a:lnTo>
                    <a:pt x="819" y="111"/>
                  </a:lnTo>
                  <a:lnTo>
                    <a:pt x="823" y="99"/>
                  </a:lnTo>
                  <a:lnTo>
                    <a:pt x="825" y="85"/>
                  </a:lnTo>
                  <a:lnTo>
                    <a:pt x="826" y="69"/>
                  </a:lnTo>
                  <a:close/>
                  <a:moveTo>
                    <a:pt x="868" y="116"/>
                  </a:moveTo>
                  <a:lnTo>
                    <a:pt x="867" y="114"/>
                  </a:lnTo>
                  <a:lnTo>
                    <a:pt x="850" y="114"/>
                  </a:lnTo>
                  <a:lnTo>
                    <a:pt x="849" y="120"/>
                  </a:lnTo>
                  <a:lnTo>
                    <a:pt x="848" y="127"/>
                  </a:lnTo>
                  <a:lnTo>
                    <a:pt x="844" y="146"/>
                  </a:lnTo>
                  <a:lnTo>
                    <a:pt x="842" y="153"/>
                  </a:lnTo>
                  <a:lnTo>
                    <a:pt x="841" y="160"/>
                  </a:lnTo>
                  <a:lnTo>
                    <a:pt x="852" y="160"/>
                  </a:lnTo>
                  <a:lnTo>
                    <a:pt x="855" y="153"/>
                  </a:lnTo>
                  <a:lnTo>
                    <a:pt x="858" y="145"/>
                  </a:lnTo>
                  <a:lnTo>
                    <a:pt x="864" y="129"/>
                  </a:lnTo>
                  <a:lnTo>
                    <a:pt x="866" y="122"/>
                  </a:lnTo>
                  <a:lnTo>
                    <a:pt x="868" y="116"/>
                  </a:lnTo>
                  <a:close/>
                  <a:moveTo>
                    <a:pt x="978" y="69"/>
                  </a:moveTo>
                  <a:lnTo>
                    <a:pt x="977" y="56"/>
                  </a:lnTo>
                  <a:lnTo>
                    <a:pt x="977" y="53"/>
                  </a:lnTo>
                  <a:lnTo>
                    <a:pt x="975" y="40"/>
                  </a:lnTo>
                  <a:lnTo>
                    <a:pt x="972" y="28"/>
                  </a:lnTo>
                  <a:lnTo>
                    <a:pt x="967" y="18"/>
                  </a:lnTo>
                  <a:lnTo>
                    <a:pt x="964" y="14"/>
                  </a:lnTo>
                  <a:lnTo>
                    <a:pt x="962" y="11"/>
                  </a:lnTo>
                  <a:lnTo>
                    <a:pt x="962" y="69"/>
                  </a:lnTo>
                  <a:lnTo>
                    <a:pt x="962" y="82"/>
                  </a:lnTo>
                  <a:lnTo>
                    <a:pt x="961" y="94"/>
                  </a:lnTo>
                  <a:lnTo>
                    <a:pt x="959" y="103"/>
                  </a:lnTo>
                  <a:lnTo>
                    <a:pt x="956" y="111"/>
                  </a:lnTo>
                  <a:lnTo>
                    <a:pt x="951" y="120"/>
                  </a:lnTo>
                  <a:lnTo>
                    <a:pt x="944" y="124"/>
                  </a:lnTo>
                  <a:lnTo>
                    <a:pt x="924" y="124"/>
                  </a:lnTo>
                  <a:lnTo>
                    <a:pt x="917" y="120"/>
                  </a:lnTo>
                  <a:lnTo>
                    <a:pt x="912" y="111"/>
                  </a:lnTo>
                  <a:lnTo>
                    <a:pt x="909" y="104"/>
                  </a:lnTo>
                  <a:lnTo>
                    <a:pt x="907" y="94"/>
                  </a:lnTo>
                  <a:lnTo>
                    <a:pt x="906" y="82"/>
                  </a:lnTo>
                  <a:lnTo>
                    <a:pt x="905" y="69"/>
                  </a:lnTo>
                  <a:lnTo>
                    <a:pt x="906" y="55"/>
                  </a:lnTo>
                  <a:lnTo>
                    <a:pt x="907" y="44"/>
                  </a:lnTo>
                  <a:lnTo>
                    <a:pt x="909" y="34"/>
                  </a:lnTo>
                  <a:lnTo>
                    <a:pt x="912" y="27"/>
                  </a:lnTo>
                  <a:lnTo>
                    <a:pt x="917" y="18"/>
                  </a:lnTo>
                  <a:lnTo>
                    <a:pt x="924" y="14"/>
                  </a:lnTo>
                  <a:lnTo>
                    <a:pt x="944" y="14"/>
                  </a:lnTo>
                  <a:lnTo>
                    <a:pt x="951" y="18"/>
                  </a:lnTo>
                  <a:lnTo>
                    <a:pt x="956" y="27"/>
                  </a:lnTo>
                  <a:lnTo>
                    <a:pt x="959" y="35"/>
                  </a:lnTo>
                  <a:lnTo>
                    <a:pt x="961" y="44"/>
                  </a:lnTo>
                  <a:lnTo>
                    <a:pt x="962" y="56"/>
                  </a:lnTo>
                  <a:lnTo>
                    <a:pt x="962" y="69"/>
                  </a:lnTo>
                  <a:lnTo>
                    <a:pt x="962" y="11"/>
                  </a:lnTo>
                  <a:lnTo>
                    <a:pt x="959" y="6"/>
                  </a:lnTo>
                  <a:lnTo>
                    <a:pt x="948" y="0"/>
                  </a:lnTo>
                  <a:lnTo>
                    <a:pt x="919" y="0"/>
                  </a:lnTo>
                  <a:lnTo>
                    <a:pt x="908" y="6"/>
                  </a:lnTo>
                  <a:lnTo>
                    <a:pt x="901" y="17"/>
                  </a:lnTo>
                  <a:lnTo>
                    <a:pt x="896" y="27"/>
                  </a:lnTo>
                  <a:lnTo>
                    <a:pt x="893" y="39"/>
                  </a:lnTo>
                  <a:lnTo>
                    <a:pt x="891" y="53"/>
                  </a:lnTo>
                  <a:lnTo>
                    <a:pt x="890" y="69"/>
                  </a:lnTo>
                  <a:lnTo>
                    <a:pt x="890" y="82"/>
                  </a:lnTo>
                  <a:lnTo>
                    <a:pt x="891" y="85"/>
                  </a:lnTo>
                  <a:lnTo>
                    <a:pt x="893" y="99"/>
                  </a:lnTo>
                  <a:lnTo>
                    <a:pt x="896" y="110"/>
                  </a:lnTo>
                  <a:lnTo>
                    <a:pt x="901" y="120"/>
                  </a:lnTo>
                  <a:lnTo>
                    <a:pt x="909" y="132"/>
                  </a:lnTo>
                  <a:lnTo>
                    <a:pt x="919" y="138"/>
                  </a:lnTo>
                  <a:lnTo>
                    <a:pt x="949" y="138"/>
                  </a:lnTo>
                  <a:lnTo>
                    <a:pt x="960" y="132"/>
                  </a:lnTo>
                  <a:lnTo>
                    <a:pt x="964" y="124"/>
                  </a:lnTo>
                  <a:lnTo>
                    <a:pt x="967" y="120"/>
                  </a:lnTo>
                  <a:lnTo>
                    <a:pt x="972" y="111"/>
                  </a:lnTo>
                  <a:lnTo>
                    <a:pt x="975" y="99"/>
                  </a:lnTo>
                  <a:lnTo>
                    <a:pt x="977" y="85"/>
                  </a:lnTo>
                  <a:lnTo>
                    <a:pt x="978" y="69"/>
                  </a:lnTo>
                  <a:close/>
                  <a:moveTo>
                    <a:pt x="1085" y="69"/>
                  </a:moveTo>
                  <a:lnTo>
                    <a:pt x="1084" y="56"/>
                  </a:lnTo>
                  <a:lnTo>
                    <a:pt x="1084" y="53"/>
                  </a:lnTo>
                  <a:lnTo>
                    <a:pt x="1082" y="40"/>
                  </a:lnTo>
                  <a:lnTo>
                    <a:pt x="1078" y="28"/>
                  </a:lnTo>
                  <a:lnTo>
                    <a:pt x="1073" y="18"/>
                  </a:lnTo>
                  <a:lnTo>
                    <a:pt x="1071" y="14"/>
                  </a:lnTo>
                  <a:lnTo>
                    <a:pt x="1069" y="11"/>
                  </a:lnTo>
                  <a:lnTo>
                    <a:pt x="1069" y="69"/>
                  </a:lnTo>
                  <a:lnTo>
                    <a:pt x="1069" y="82"/>
                  </a:lnTo>
                  <a:lnTo>
                    <a:pt x="1067" y="94"/>
                  </a:lnTo>
                  <a:lnTo>
                    <a:pt x="1065" y="103"/>
                  </a:lnTo>
                  <a:lnTo>
                    <a:pt x="1062" y="111"/>
                  </a:lnTo>
                  <a:lnTo>
                    <a:pt x="1058" y="120"/>
                  </a:lnTo>
                  <a:lnTo>
                    <a:pt x="1050" y="124"/>
                  </a:lnTo>
                  <a:lnTo>
                    <a:pt x="1030" y="124"/>
                  </a:lnTo>
                  <a:lnTo>
                    <a:pt x="1023" y="120"/>
                  </a:lnTo>
                  <a:lnTo>
                    <a:pt x="1019" y="111"/>
                  </a:lnTo>
                  <a:lnTo>
                    <a:pt x="1016" y="104"/>
                  </a:lnTo>
                  <a:lnTo>
                    <a:pt x="1014" y="94"/>
                  </a:lnTo>
                  <a:lnTo>
                    <a:pt x="1012" y="82"/>
                  </a:lnTo>
                  <a:lnTo>
                    <a:pt x="1012" y="69"/>
                  </a:lnTo>
                  <a:lnTo>
                    <a:pt x="1012" y="55"/>
                  </a:lnTo>
                  <a:lnTo>
                    <a:pt x="1014" y="44"/>
                  </a:lnTo>
                  <a:lnTo>
                    <a:pt x="1016" y="34"/>
                  </a:lnTo>
                  <a:lnTo>
                    <a:pt x="1019" y="27"/>
                  </a:lnTo>
                  <a:lnTo>
                    <a:pt x="1023" y="18"/>
                  </a:lnTo>
                  <a:lnTo>
                    <a:pt x="1030" y="14"/>
                  </a:lnTo>
                  <a:lnTo>
                    <a:pt x="1050" y="14"/>
                  </a:lnTo>
                  <a:lnTo>
                    <a:pt x="1058" y="18"/>
                  </a:lnTo>
                  <a:lnTo>
                    <a:pt x="1062" y="27"/>
                  </a:lnTo>
                  <a:lnTo>
                    <a:pt x="1065" y="35"/>
                  </a:lnTo>
                  <a:lnTo>
                    <a:pt x="1067" y="44"/>
                  </a:lnTo>
                  <a:lnTo>
                    <a:pt x="1069" y="56"/>
                  </a:lnTo>
                  <a:lnTo>
                    <a:pt x="1069" y="69"/>
                  </a:lnTo>
                  <a:lnTo>
                    <a:pt x="1069" y="11"/>
                  </a:lnTo>
                  <a:lnTo>
                    <a:pt x="1066" y="6"/>
                  </a:lnTo>
                  <a:lnTo>
                    <a:pt x="1055" y="0"/>
                  </a:lnTo>
                  <a:lnTo>
                    <a:pt x="1026" y="0"/>
                  </a:lnTo>
                  <a:lnTo>
                    <a:pt x="1015" y="6"/>
                  </a:lnTo>
                  <a:lnTo>
                    <a:pt x="1007" y="17"/>
                  </a:lnTo>
                  <a:lnTo>
                    <a:pt x="1003" y="27"/>
                  </a:lnTo>
                  <a:lnTo>
                    <a:pt x="999" y="39"/>
                  </a:lnTo>
                  <a:lnTo>
                    <a:pt x="997" y="53"/>
                  </a:lnTo>
                  <a:lnTo>
                    <a:pt x="997" y="69"/>
                  </a:lnTo>
                  <a:lnTo>
                    <a:pt x="997" y="82"/>
                  </a:lnTo>
                  <a:lnTo>
                    <a:pt x="997" y="85"/>
                  </a:lnTo>
                  <a:lnTo>
                    <a:pt x="999" y="99"/>
                  </a:lnTo>
                  <a:lnTo>
                    <a:pt x="1003" y="110"/>
                  </a:lnTo>
                  <a:lnTo>
                    <a:pt x="1008" y="120"/>
                  </a:lnTo>
                  <a:lnTo>
                    <a:pt x="1015" y="132"/>
                  </a:lnTo>
                  <a:lnTo>
                    <a:pt x="1026" y="138"/>
                  </a:lnTo>
                  <a:lnTo>
                    <a:pt x="1055" y="138"/>
                  </a:lnTo>
                  <a:lnTo>
                    <a:pt x="1066" y="132"/>
                  </a:lnTo>
                  <a:lnTo>
                    <a:pt x="1071" y="124"/>
                  </a:lnTo>
                  <a:lnTo>
                    <a:pt x="1074" y="120"/>
                  </a:lnTo>
                  <a:lnTo>
                    <a:pt x="1078" y="111"/>
                  </a:lnTo>
                  <a:lnTo>
                    <a:pt x="1082" y="99"/>
                  </a:lnTo>
                  <a:lnTo>
                    <a:pt x="1084" y="85"/>
                  </a:lnTo>
                  <a:lnTo>
                    <a:pt x="1085" y="69"/>
                  </a:lnTo>
                  <a:close/>
                  <a:moveTo>
                    <a:pt x="1191" y="69"/>
                  </a:moveTo>
                  <a:lnTo>
                    <a:pt x="1191" y="56"/>
                  </a:lnTo>
                  <a:lnTo>
                    <a:pt x="1190" y="53"/>
                  </a:lnTo>
                  <a:lnTo>
                    <a:pt x="1188" y="40"/>
                  </a:lnTo>
                  <a:lnTo>
                    <a:pt x="1185" y="28"/>
                  </a:lnTo>
                  <a:lnTo>
                    <a:pt x="1180" y="18"/>
                  </a:lnTo>
                  <a:lnTo>
                    <a:pt x="1177" y="14"/>
                  </a:lnTo>
                  <a:lnTo>
                    <a:pt x="1176" y="11"/>
                  </a:lnTo>
                  <a:lnTo>
                    <a:pt x="1176" y="69"/>
                  </a:lnTo>
                  <a:lnTo>
                    <a:pt x="1175" y="82"/>
                  </a:lnTo>
                  <a:lnTo>
                    <a:pt x="1174" y="94"/>
                  </a:lnTo>
                  <a:lnTo>
                    <a:pt x="1172" y="103"/>
                  </a:lnTo>
                  <a:lnTo>
                    <a:pt x="1169" y="111"/>
                  </a:lnTo>
                  <a:lnTo>
                    <a:pt x="1164" y="120"/>
                  </a:lnTo>
                  <a:lnTo>
                    <a:pt x="1157" y="124"/>
                  </a:lnTo>
                  <a:lnTo>
                    <a:pt x="1137" y="124"/>
                  </a:lnTo>
                  <a:lnTo>
                    <a:pt x="1130" y="120"/>
                  </a:lnTo>
                  <a:lnTo>
                    <a:pt x="1125" y="111"/>
                  </a:lnTo>
                  <a:lnTo>
                    <a:pt x="1122" y="104"/>
                  </a:lnTo>
                  <a:lnTo>
                    <a:pt x="1120" y="94"/>
                  </a:lnTo>
                  <a:lnTo>
                    <a:pt x="1119" y="82"/>
                  </a:lnTo>
                  <a:lnTo>
                    <a:pt x="1118" y="69"/>
                  </a:lnTo>
                  <a:lnTo>
                    <a:pt x="1119" y="55"/>
                  </a:lnTo>
                  <a:lnTo>
                    <a:pt x="1120" y="44"/>
                  </a:lnTo>
                  <a:lnTo>
                    <a:pt x="1122" y="34"/>
                  </a:lnTo>
                  <a:lnTo>
                    <a:pt x="1125" y="27"/>
                  </a:lnTo>
                  <a:lnTo>
                    <a:pt x="1130" y="18"/>
                  </a:lnTo>
                  <a:lnTo>
                    <a:pt x="1137" y="14"/>
                  </a:lnTo>
                  <a:lnTo>
                    <a:pt x="1157" y="14"/>
                  </a:lnTo>
                  <a:lnTo>
                    <a:pt x="1164" y="18"/>
                  </a:lnTo>
                  <a:lnTo>
                    <a:pt x="1169" y="27"/>
                  </a:lnTo>
                  <a:lnTo>
                    <a:pt x="1172" y="35"/>
                  </a:lnTo>
                  <a:lnTo>
                    <a:pt x="1174" y="44"/>
                  </a:lnTo>
                  <a:lnTo>
                    <a:pt x="1175" y="56"/>
                  </a:lnTo>
                  <a:lnTo>
                    <a:pt x="1176" y="69"/>
                  </a:lnTo>
                  <a:lnTo>
                    <a:pt x="1176" y="11"/>
                  </a:lnTo>
                  <a:lnTo>
                    <a:pt x="1173" y="6"/>
                  </a:lnTo>
                  <a:lnTo>
                    <a:pt x="1162" y="0"/>
                  </a:lnTo>
                  <a:lnTo>
                    <a:pt x="1132" y="0"/>
                  </a:lnTo>
                  <a:lnTo>
                    <a:pt x="1121" y="6"/>
                  </a:lnTo>
                  <a:lnTo>
                    <a:pt x="1114" y="17"/>
                  </a:lnTo>
                  <a:lnTo>
                    <a:pt x="1109" y="27"/>
                  </a:lnTo>
                  <a:lnTo>
                    <a:pt x="1106" y="39"/>
                  </a:lnTo>
                  <a:lnTo>
                    <a:pt x="1104" y="53"/>
                  </a:lnTo>
                  <a:lnTo>
                    <a:pt x="1103" y="69"/>
                  </a:lnTo>
                  <a:lnTo>
                    <a:pt x="1104" y="82"/>
                  </a:lnTo>
                  <a:lnTo>
                    <a:pt x="1104" y="85"/>
                  </a:lnTo>
                  <a:lnTo>
                    <a:pt x="1106" y="99"/>
                  </a:lnTo>
                  <a:lnTo>
                    <a:pt x="1109" y="110"/>
                  </a:lnTo>
                  <a:lnTo>
                    <a:pt x="1114" y="120"/>
                  </a:lnTo>
                  <a:lnTo>
                    <a:pt x="1122" y="132"/>
                  </a:lnTo>
                  <a:lnTo>
                    <a:pt x="1133" y="138"/>
                  </a:lnTo>
                  <a:lnTo>
                    <a:pt x="1162" y="138"/>
                  </a:lnTo>
                  <a:lnTo>
                    <a:pt x="1173" y="132"/>
                  </a:lnTo>
                  <a:lnTo>
                    <a:pt x="1178" y="124"/>
                  </a:lnTo>
                  <a:lnTo>
                    <a:pt x="1180" y="120"/>
                  </a:lnTo>
                  <a:lnTo>
                    <a:pt x="1185" y="111"/>
                  </a:lnTo>
                  <a:lnTo>
                    <a:pt x="1189" y="99"/>
                  </a:lnTo>
                  <a:lnTo>
                    <a:pt x="1191" y="85"/>
                  </a:lnTo>
                  <a:lnTo>
                    <a:pt x="1191" y="69"/>
                  </a:lnTo>
                  <a:close/>
                </a:path>
              </a:pathLst>
            </a:custGeom>
            <a:solidFill>
              <a:srgbClr val="302C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sp>
          <p:nvSpPr>
            <p:cNvPr id="22" name="docshape324">
              <a:extLst>
                <a:ext uri="{FF2B5EF4-FFF2-40B4-BE49-F238E27FC236}">
                  <a16:creationId xmlns:a16="http://schemas.microsoft.com/office/drawing/2014/main" id="{C68BB30B-E6D3-47A7-9E5B-0896A0F478FA}"/>
                </a:ext>
              </a:extLst>
            </p:cNvPr>
            <p:cNvSpPr>
              <a:spLocks noChangeArrowheads="1"/>
            </p:cNvSpPr>
            <p:nvPr/>
          </p:nvSpPr>
          <p:spPr bwMode="auto">
            <a:xfrm>
              <a:off x="1499" y="4221"/>
              <a:ext cx="3343" cy="622"/>
            </a:xfrm>
            <a:prstGeom prst="rect">
              <a:avLst/>
            </a:prstGeom>
            <a:solidFill>
              <a:srgbClr val="EC674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pic>
          <p:nvPicPr>
            <p:cNvPr id="10267" name="docshape325">
              <a:extLst>
                <a:ext uri="{FF2B5EF4-FFF2-40B4-BE49-F238E27FC236}">
                  <a16:creationId xmlns:a16="http://schemas.microsoft.com/office/drawing/2014/main" id="{41826220-3760-4080-BA1C-FDF7B42770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6" y="4363"/>
              <a:ext cx="264" cy="338"/>
            </a:xfrm>
            <a:prstGeom prst="rect">
              <a:avLst/>
            </a:prstGeom>
            <a:noFill/>
            <a:extLst>
              <a:ext uri="{909E8E84-426E-40DD-AFC4-6F175D3DCCD1}">
                <a14:hiddenFill xmlns:a14="http://schemas.microsoft.com/office/drawing/2010/main">
                  <a:solidFill>
                    <a:srgbClr val="FFFFFF"/>
                  </a:solidFill>
                </a14:hiddenFill>
              </a:ext>
            </a:extLst>
          </p:spPr>
        </p:pic>
        <p:sp>
          <p:nvSpPr>
            <p:cNvPr id="23" name="docshape326">
              <a:extLst>
                <a:ext uri="{FF2B5EF4-FFF2-40B4-BE49-F238E27FC236}">
                  <a16:creationId xmlns:a16="http://schemas.microsoft.com/office/drawing/2014/main" id="{5E9DE0E4-A7DD-4B16-8F98-BD528C3FC31B}"/>
                </a:ext>
              </a:extLst>
            </p:cNvPr>
            <p:cNvSpPr>
              <a:spLocks/>
            </p:cNvSpPr>
            <p:nvPr/>
          </p:nvSpPr>
          <p:spPr bwMode="auto">
            <a:xfrm>
              <a:off x="2413" y="4476"/>
              <a:ext cx="902" cy="213"/>
            </a:xfrm>
            <a:custGeom>
              <a:avLst/>
              <a:gdLst>
                <a:gd name="T0" fmla="+- 0 2509 2414"/>
                <a:gd name="T1" fmla="*/ T0 w 902"/>
                <a:gd name="T2" fmla="+- 0 4551 4476"/>
                <a:gd name="T3" fmla="*/ 4551 h 213"/>
                <a:gd name="T4" fmla="+- 0 2453 2414"/>
                <a:gd name="T5" fmla="*/ T4 w 902"/>
                <a:gd name="T6" fmla="+- 0 4546 4476"/>
                <a:gd name="T7" fmla="*/ 4546 h 213"/>
                <a:gd name="T8" fmla="+- 0 2432 2414"/>
                <a:gd name="T9" fmla="*/ T8 w 902"/>
                <a:gd name="T10" fmla="+- 0 4577 4476"/>
                <a:gd name="T11" fmla="*/ 4577 h 213"/>
                <a:gd name="T12" fmla="+- 0 2486 2414"/>
                <a:gd name="T13" fmla="*/ T12 w 902"/>
                <a:gd name="T14" fmla="+- 0 4580 4476"/>
                <a:gd name="T15" fmla="*/ 4580 h 213"/>
                <a:gd name="T16" fmla="+- 0 2460 2414"/>
                <a:gd name="T17" fmla="*/ T16 w 902"/>
                <a:gd name="T18" fmla="+- 0 4628 4476"/>
                <a:gd name="T19" fmla="*/ 4628 h 213"/>
                <a:gd name="T20" fmla="+- 0 2414 2414"/>
                <a:gd name="T21" fmla="*/ T20 w 902"/>
                <a:gd name="T22" fmla="+- 0 4649 4476"/>
                <a:gd name="T23" fmla="*/ 4649 h 213"/>
                <a:gd name="T24" fmla="+- 0 2492 2414"/>
                <a:gd name="T25" fmla="*/ T24 w 902"/>
                <a:gd name="T26" fmla="+- 0 4655 4476"/>
                <a:gd name="T27" fmla="*/ 4655 h 213"/>
                <a:gd name="T28" fmla="+- 0 2532 2414"/>
                <a:gd name="T29" fmla="*/ T28 w 902"/>
                <a:gd name="T30" fmla="+- 0 4597 4476"/>
                <a:gd name="T31" fmla="*/ 4597 h 213"/>
                <a:gd name="T32" fmla="+- 0 2661 2414"/>
                <a:gd name="T33" fmla="*/ T32 w 902"/>
                <a:gd name="T34" fmla="+- 0 4499 4476"/>
                <a:gd name="T35" fmla="*/ 4499 h 213"/>
                <a:gd name="T36" fmla="+- 0 2638 2414"/>
                <a:gd name="T37" fmla="*/ T36 w 902"/>
                <a:gd name="T38" fmla="+- 0 4596 4476"/>
                <a:gd name="T39" fmla="*/ 4596 h 213"/>
                <a:gd name="T40" fmla="+- 0 2599 2414"/>
                <a:gd name="T41" fmla="*/ T40 w 902"/>
                <a:gd name="T42" fmla="+- 0 4624 4476"/>
                <a:gd name="T43" fmla="*/ 4624 h 213"/>
                <a:gd name="T44" fmla="+- 0 2590 2414"/>
                <a:gd name="T45" fmla="*/ T44 w 902"/>
                <a:gd name="T46" fmla="+- 0 4553 4476"/>
                <a:gd name="T47" fmla="*/ 4553 h 213"/>
                <a:gd name="T48" fmla="+- 0 2623 2414"/>
                <a:gd name="T49" fmla="*/ T48 w 902"/>
                <a:gd name="T50" fmla="+- 0 4507 4476"/>
                <a:gd name="T51" fmla="*/ 4507 h 213"/>
                <a:gd name="T52" fmla="+- 0 2639 2414"/>
                <a:gd name="T53" fmla="*/ T52 w 902"/>
                <a:gd name="T54" fmla="+- 0 4568 4476"/>
                <a:gd name="T55" fmla="*/ 4568 h 213"/>
                <a:gd name="T56" fmla="+- 0 2576 2414"/>
                <a:gd name="T57" fmla="*/ T56 w 902"/>
                <a:gd name="T58" fmla="+- 0 4489 4476"/>
                <a:gd name="T59" fmla="*/ 4489 h 213"/>
                <a:gd name="T60" fmla="+- 0 2553 2414"/>
                <a:gd name="T61" fmla="*/ T60 w 902"/>
                <a:gd name="T62" fmla="+- 0 4589 4476"/>
                <a:gd name="T63" fmla="*/ 4589 h 213"/>
                <a:gd name="T64" fmla="+- 0 2600 2414"/>
                <a:gd name="T65" fmla="*/ T64 w 902"/>
                <a:gd name="T66" fmla="+- 0 4658 4476"/>
                <a:gd name="T67" fmla="*/ 4658 h 213"/>
                <a:gd name="T68" fmla="+- 0 2665 2414"/>
                <a:gd name="T69" fmla="*/ T68 w 902"/>
                <a:gd name="T70" fmla="+- 0 4629 4476"/>
                <a:gd name="T71" fmla="*/ 4629 h 213"/>
                <a:gd name="T72" fmla="+- 0 2739 2414"/>
                <a:gd name="T73" fmla="*/ T72 w 902"/>
                <a:gd name="T74" fmla="+- 0 4628 4476"/>
                <a:gd name="T75" fmla="*/ 4628 h 213"/>
                <a:gd name="T76" fmla="+- 0 2720 2414"/>
                <a:gd name="T77" fmla="*/ T76 w 902"/>
                <a:gd name="T78" fmla="+- 0 4689 4476"/>
                <a:gd name="T79" fmla="*/ 4689 h 213"/>
                <a:gd name="T80" fmla="+- 0 2890 2414"/>
                <a:gd name="T81" fmla="*/ T80 w 902"/>
                <a:gd name="T82" fmla="+- 0 4547 4476"/>
                <a:gd name="T83" fmla="*/ 4547 h 213"/>
                <a:gd name="T84" fmla="+- 0 2855 2414"/>
                <a:gd name="T85" fmla="*/ T84 w 902"/>
                <a:gd name="T86" fmla="+- 0 4482 4476"/>
                <a:gd name="T87" fmla="*/ 4482 h 213"/>
                <a:gd name="T88" fmla="+- 0 2847 2414"/>
                <a:gd name="T89" fmla="*/ T88 w 902"/>
                <a:gd name="T90" fmla="+- 0 4615 4476"/>
                <a:gd name="T91" fmla="*/ 4615 h 213"/>
                <a:gd name="T92" fmla="+- 0 2807 2414"/>
                <a:gd name="T93" fmla="*/ T92 w 902"/>
                <a:gd name="T94" fmla="+- 0 4606 4476"/>
                <a:gd name="T95" fmla="*/ 4606 h 213"/>
                <a:gd name="T96" fmla="+- 0 2807 2414"/>
                <a:gd name="T97" fmla="*/ T96 w 902"/>
                <a:gd name="T98" fmla="+- 0 4529 4476"/>
                <a:gd name="T99" fmla="*/ 4529 h 213"/>
                <a:gd name="T100" fmla="+- 0 2847 2414"/>
                <a:gd name="T101" fmla="*/ T100 w 902"/>
                <a:gd name="T102" fmla="+- 0 4521 4476"/>
                <a:gd name="T103" fmla="*/ 4521 h 213"/>
                <a:gd name="T104" fmla="+- 0 2843 2414"/>
                <a:gd name="T105" fmla="*/ T104 w 902"/>
                <a:gd name="T106" fmla="+- 0 4478 4476"/>
                <a:gd name="T107" fmla="*/ 4478 h 213"/>
                <a:gd name="T108" fmla="+- 0 2775 2414"/>
                <a:gd name="T109" fmla="*/ T108 w 902"/>
                <a:gd name="T110" fmla="+- 0 4511 4476"/>
                <a:gd name="T111" fmla="*/ 4511 h 213"/>
                <a:gd name="T112" fmla="+- 0 2775 2414"/>
                <a:gd name="T113" fmla="*/ T112 w 902"/>
                <a:gd name="T114" fmla="+- 0 4623 4476"/>
                <a:gd name="T115" fmla="*/ 4623 h 213"/>
                <a:gd name="T116" fmla="+- 0 2843 2414"/>
                <a:gd name="T117" fmla="*/ T116 w 902"/>
                <a:gd name="T118" fmla="+- 0 4658 4476"/>
                <a:gd name="T119" fmla="*/ 4658 h 213"/>
                <a:gd name="T120" fmla="+- 0 2887 2414"/>
                <a:gd name="T121" fmla="*/ T120 w 902"/>
                <a:gd name="T122" fmla="+- 0 4608 4476"/>
                <a:gd name="T123" fmla="*/ 4608 h 213"/>
                <a:gd name="T124" fmla="+- 0 3024 2414"/>
                <a:gd name="T125" fmla="*/ T124 w 902"/>
                <a:gd name="T126" fmla="+- 0 4513 4476"/>
                <a:gd name="T127" fmla="*/ 4513 h 213"/>
                <a:gd name="T128" fmla="+- 0 2995 2414"/>
                <a:gd name="T129" fmla="*/ T128 w 902"/>
                <a:gd name="T130" fmla="+- 0 4568 4476"/>
                <a:gd name="T131" fmla="*/ 4568 h 213"/>
                <a:gd name="T132" fmla="+- 0 2979 2414"/>
                <a:gd name="T133" fmla="*/ T132 w 902"/>
                <a:gd name="T134" fmla="+- 0 4629 4476"/>
                <a:gd name="T135" fmla="*/ 4629 h 213"/>
                <a:gd name="T136" fmla="+- 0 2946 2414"/>
                <a:gd name="T137" fmla="*/ T136 w 902"/>
                <a:gd name="T138" fmla="+- 0 4583 4476"/>
                <a:gd name="T139" fmla="*/ 4583 h 213"/>
                <a:gd name="T140" fmla="+- 0 2955 2414"/>
                <a:gd name="T141" fmla="*/ T140 w 902"/>
                <a:gd name="T142" fmla="+- 0 4511 4476"/>
                <a:gd name="T143" fmla="*/ 4511 h 213"/>
                <a:gd name="T144" fmla="+- 0 2994 2414"/>
                <a:gd name="T145" fmla="*/ T144 w 902"/>
                <a:gd name="T146" fmla="+- 0 4540 4476"/>
                <a:gd name="T147" fmla="*/ 4540 h 213"/>
                <a:gd name="T148" fmla="+- 0 2956 2414"/>
                <a:gd name="T149" fmla="*/ T148 w 902"/>
                <a:gd name="T150" fmla="+- 0 4478 4476"/>
                <a:gd name="T151" fmla="*/ 4478 h 213"/>
                <a:gd name="T152" fmla="+- 0 2909 2414"/>
                <a:gd name="T153" fmla="*/ T152 w 902"/>
                <a:gd name="T154" fmla="+- 0 4546 4476"/>
                <a:gd name="T155" fmla="*/ 4546 h 213"/>
                <a:gd name="T156" fmla="+- 0 2933 2414"/>
                <a:gd name="T157" fmla="*/ T156 w 902"/>
                <a:gd name="T158" fmla="+- 0 4646 4476"/>
                <a:gd name="T159" fmla="*/ 4646 h 213"/>
                <a:gd name="T160" fmla="+- 0 3009 2414"/>
                <a:gd name="T161" fmla="*/ T160 w 902"/>
                <a:gd name="T162" fmla="+- 0 4646 4476"/>
                <a:gd name="T163" fmla="*/ 4646 h 213"/>
                <a:gd name="T164" fmla="+- 0 3033 2414"/>
                <a:gd name="T165" fmla="*/ T164 w 902"/>
                <a:gd name="T166" fmla="+- 0 4568 4476"/>
                <a:gd name="T167" fmla="*/ 4568 h 213"/>
                <a:gd name="T168" fmla="+- 0 3159 2414"/>
                <a:gd name="T169" fmla="*/ T168 w 902"/>
                <a:gd name="T170" fmla="+- 0 4499 4476"/>
                <a:gd name="T171" fmla="*/ 4499 h 213"/>
                <a:gd name="T172" fmla="+- 0 3136 2414"/>
                <a:gd name="T173" fmla="*/ T172 w 902"/>
                <a:gd name="T174" fmla="+- 0 4596 4476"/>
                <a:gd name="T175" fmla="*/ 4596 h 213"/>
                <a:gd name="T176" fmla="+- 0 3097 2414"/>
                <a:gd name="T177" fmla="*/ T176 w 902"/>
                <a:gd name="T178" fmla="+- 0 4624 4476"/>
                <a:gd name="T179" fmla="*/ 4624 h 213"/>
                <a:gd name="T180" fmla="+- 0 3088 2414"/>
                <a:gd name="T181" fmla="*/ T180 w 902"/>
                <a:gd name="T182" fmla="+- 0 4553 4476"/>
                <a:gd name="T183" fmla="*/ 4553 h 213"/>
                <a:gd name="T184" fmla="+- 0 3121 2414"/>
                <a:gd name="T185" fmla="*/ T184 w 902"/>
                <a:gd name="T186" fmla="+- 0 4507 4476"/>
                <a:gd name="T187" fmla="*/ 4507 h 213"/>
                <a:gd name="T188" fmla="+- 0 3137 2414"/>
                <a:gd name="T189" fmla="*/ T188 w 902"/>
                <a:gd name="T190" fmla="+- 0 4568 4476"/>
                <a:gd name="T191" fmla="*/ 4568 h 213"/>
                <a:gd name="T192" fmla="+- 0 3074 2414"/>
                <a:gd name="T193" fmla="*/ T192 w 902"/>
                <a:gd name="T194" fmla="+- 0 4489 4476"/>
                <a:gd name="T195" fmla="*/ 4489 h 213"/>
                <a:gd name="T196" fmla="+- 0 3051 2414"/>
                <a:gd name="T197" fmla="*/ T196 w 902"/>
                <a:gd name="T198" fmla="+- 0 4589 4476"/>
                <a:gd name="T199" fmla="*/ 4589 h 213"/>
                <a:gd name="T200" fmla="+- 0 3098 2414"/>
                <a:gd name="T201" fmla="*/ T200 w 902"/>
                <a:gd name="T202" fmla="+- 0 4658 4476"/>
                <a:gd name="T203" fmla="*/ 4658 h 213"/>
                <a:gd name="T204" fmla="+- 0 3164 2414"/>
                <a:gd name="T205" fmla="*/ T204 w 902"/>
                <a:gd name="T206" fmla="+- 0 4629 4476"/>
                <a:gd name="T207" fmla="*/ 4629 h 213"/>
                <a:gd name="T208" fmla="+- 0 3268 2414"/>
                <a:gd name="T209" fmla="*/ T208 w 902"/>
                <a:gd name="T210" fmla="+- 0 4556 4476"/>
                <a:gd name="T211" fmla="*/ 4556 h 213"/>
                <a:gd name="T212" fmla="+- 0 3241 2414"/>
                <a:gd name="T213" fmla="*/ T212 w 902"/>
                <a:gd name="T214" fmla="+- 0 4582 4476"/>
                <a:gd name="T215" fmla="*/ 4582 h 21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Lst>
              <a:rect l="0" t="0" r="r" b="b"/>
              <a:pathLst>
                <a:path w="902" h="213">
                  <a:moveTo>
                    <a:pt x="118" y="121"/>
                  </a:moveTo>
                  <a:lnTo>
                    <a:pt x="117" y="109"/>
                  </a:lnTo>
                  <a:lnTo>
                    <a:pt x="114" y="99"/>
                  </a:lnTo>
                  <a:lnTo>
                    <a:pt x="110" y="89"/>
                  </a:lnTo>
                  <a:lnTo>
                    <a:pt x="103" y="82"/>
                  </a:lnTo>
                  <a:lnTo>
                    <a:pt x="95" y="75"/>
                  </a:lnTo>
                  <a:lnTo>
                    <a:pt x="85" y="71"/>
                  </a:lnTo>
                  <a:lnTo>
                    <a:pt x="74" y="68"/>
                  </a:lnTo>
                  <a:lnTo>
                    <a:pt x="62" y="67"/>
                  </a:lnTo>
                  <a:lnTo>
                    <a:pt x="55" y="67"/>
                  </a:lnTo>
                  <a:lnTo>
                    <a:pt x="49" y="68"/>
                  </a:lnTo>
                  <a:lnTo>
                    <a:pt x="39" y="70"/>
                  </a:lnTo>
                  <a:lnTo>
                    <a:pt x="43" y="35"/>
                  </a:lnTo>
                  <a:lnTo>
                    <a:pt x="106" y="35"/>
                  </a:lnTo>
                  <a:lnTo>
                    <a:pt x="106" y="3"/>
                  </a:lnTo>
                  <a:lnTo>
                    <a:pt x="10" y="3"/>
                  </a:lnTo>
                  <a:lnTo>
                    <a:pt x="3" y="93"/>
                  </a:lnTo>
                  <a:lnTo>
                    <a:pt x="18" y="101"/>
                  </a:lnTo>
                  <a:lnTo>
                    <a:pt x="21" y="100"/>
                  </a:lnTo>
                  <a:lnTo>
                    <a:pt x="36" y="98"/>
                  </a:lnTo>
                  <a:lnTo>
                    <a:pt x="41" y="97"/>
                  </a:lnTo>
                  <a:lnTo>
                    <a:pt x="45" y="97"/>
                  </a:lnTo>
                  <a:lnTo>
                    <a:pt x="60" y="99"/>
                  </a:lnTo>
                  <a:lnTo>
                    <a:pt x="72" y="104"/>
                  </a:lnTo>
                  <a:lnTo>
                    <a:pt x="78" y="113"/>
                  </a:lnTo>
                  <a:lnTo>
                    <a:pt x="81" y="124"/>
                  </a:lnTo>
                  <a:lnTo>
                    <a:pt x="78" y="137"/>
                  </a:lnTo>
                  <a:lnTo>
                    <a:pt x="72" y="145"/>
                  </a:lnTo>
                  <a:lnTo>
                    <a:pt x="61" y="151"/>
                  </a:lnTo>
                  <a:lnTo>
                    <a:pt x="46" y="152"/>
                  </a:lnTo>
                  <a:lnTo>
                    <a:pt x="39" y="152"/>
                  </a:lnTo>
                  <a:lnTo>
                    <a:pt x="30" y="151"/>
                  </a:lnTo>
                  <a:lnTo>
                    <a:pt x="13" y="147"/>
                  </a:lnTo>
                  <a:lnTo>
                    <a:pt x="6" y="144"/>
                  </a:lnTo>
                  <a:lnTo>
                    <a:pt x="0" y="141"/>
                  </a:lnTo>
                  <a:lnTo>
                    <a:pt x="0" y="173"/>
                  </a:lnTo>
                  <a:lnTo>
                    <a:pt x="9" y="178"/>
                  </a:lnTo>
                  <a:lnTo>
                    <a:pt x="21" y="181"/>
                  </a:lnTo>
                  <a:lnTo>
                    <a:pt x="33" y="182"/>
                  </a:lnTo>
                  <a:lnTo>
                    <a:pt x="47" y="183"/>
                  </a:lnTo>
                  <a:lnTo>
                    <a:pt x="64" y="182"/>
                  </a:lnTo>
                  <a:lnTo>
                    <a:pt x="78" y="179"/>
                  </a:lnTo>
                  <a:lnTo>
                    <a:pt x="90" y="174"/>
                  </a:lnTo>
                  <a:lnTo>
                    <a:pt x="100" y="167"/>
                  </a:lnTo>
                  <a:lnTo>
                    <a:pt x="108" y="158"/>
                  </a:lnTo>
                  <a:lnTo>
                    <a:pt x="114" y="147"/>
                  </a:lnTo>
                  <a:lnTo>
                    <a:pt x="117" y="135"/>
                  </a:lnTo>
                  <a:lnTo>
                    <a:pt x="118" y="121"/>
                  </a:lnTo>
                  <a:close/>
                  <a:moveTo>
                    <a:pt x="263" y="92"/>
                  </a:moveTo>
                  <a:lnTo>
                    <a:pt x="262" y="71"/>
                  </a:lnTo>
                  <a:lnTo>
                    <a:pt x="259" y="52"/>
                  </a:lnTo>
                  <a:lnTo>
                    <a:pt x="254" y="37"/>
                  </a:lnTo>
                  <a:lnTo>
                    <a:pt x="251" y="31"/>
                  </a:lnTo>
                  <a:lnTo>
                    <a:pt x="247" y="23"/>
                  </a:lnTo>
                  <a:lnTo>
                    <a:pt x="238" y="13"/>
                  </a:lnTo>
                  <a:lnTo>
                    <a:pt x="227" y="6"/>
                  </a:lnTo>
                  <a:lnTo>
                    <a:pt x="225" y="5"/>
                  </a:lnTo>
                  <a:lnTo>
                    <a:pt x="225" y="92"/>
                  </a:lnTo>
                  <a:lnTo>
                    <a:pt x="225" y="107"/>
                  </a:lnTo>
                  <a:lnTo>
                    <a:pt x="224" y="120"/>
                  </a:lnTo>
                  <a:lnTo>
                    <a:pt x="222" y="130"/>
                  </a:lnTo>
                  <a:lnTo>
                    <a:pt x="219" y="139"/>
                  </a:lnTo>
                  <a:lnTo>
                    <a:pt x="215" y="148"/>
                  </a:lnTo>
                  <a:lnTo>
                    <a:pt x="209" y="153"/>
                  </a:lnTo>
                  <a:lnTo>
                    <a:pt x="191" y="153"/>
                  </a:lnTo>
                  <a:lnTo>
                    <a:pt x="185" y="148"/>
                  </a:lnTo>
                  <a:lnTo>
                    <a:pt x="181" y="138"/>
                  </a:lnTo>
                  <a:lnTo>
                    <a:pt x="179" y="130"/>
                  </a:lnTo>
                  <a:lnTo>
                    <a:pt x="177" y="120"/>
                  </a:lnTo>
                  <a:lnTo>
                    <a:pt x="176" y="107"/>
                  </a:lnTo>
                  <a:lnTo>
                    <a:pt x="176" y="92"/>
                  </a:lnTo>
                  <a:lnTo>
                    <a:pt x="176" y="77"/>
                  </a:lnTo>
                  <a:lnTo>
                    <a:pt x="177" y="64"/>
                  </a:lnTo>
                  <a:lnTo>
                    <a:pt x="179" y="53"/>
                  </a:lnTo>
                  <a:lnTo>
                    <a:pt x="181" y="45"/>
                  </a:lnTo>
                  <a:lnTo>
                    <a:pt x="185" y="35"/>
                  </a:lnTo>
                  <a:lnTo>
                    <a:pt x="192" y="31"/>
                  </a:lnTo>
                  <a:lnTo>
                    <a:pt x="209" y="31"/>
                  </a:lnTo>
                  <a:lnTo>
                    <a:pt x="215" y="35"/>
                  </a:lnTo>
                  <a:lnTo>
                    <a:pt x="219" y="45"/>
                  </a:lnTo>
                  <a:lnTo>
                    <a:pt x="222" y="53"/>
                  </a:lnTo>
                  <a:lnTo>
                    <a:pt x="224" y="64"/>
                  </a:lnTo>
                  <a:lnTo>
                    <a:pt x="225" y="77"/>
                  </a:lnTo>
                  <a:lnTo>
                    <a:pt x="225" y="92"/>
                  </a:lnTo>
                  <a:lnTo>
                    <a:pt x="225" y="5"/>
                  </a:lnTo>
                  <a:lnTo>
                    <a:pt x="215" y="2"/>
                  </a:lnTo>
                  <a:lnTo>
                    <a:pt x="200" y="0"/>
                  </a:lnTo>
                  <a:lnTo>
                    <a:pt x="186" y="2"/>
                  </a:lnTo>
                  <a:lnTo>
                    <a:pt x="173" y="6"/>
                  </a:lnTo>
                  <a:lnTo>
                    <a:pt x="162" y="13"/>
                  </a:lnTo>
                  <a:lnTo>
                    <a:pt x="154" y="22"/>
                  </a:lnTo>
                  <a:lnTo>
                    <a:pt x="147" y="35"/>
                  </a:lnTo>
                  <a:lnTo>
                    <a:pt x="142" y="51"/>
                  </a:lnTo>
                  <a:lnTo>
                    <a:pt x="139" y="70"/>
                  </a:lnTo>
                  <a:lnTo>
                    <a:pt x="138" y="92"/>
                  </a:lnTo>
                  <a:lnTo>
                    <a:pt x="139" y="113"/>
                  </a:lnTo>
                  <a:lnTo>
                    <a:pt x="142" y="131"/>
                  </a:lnTo>
                  <a:lnTo>
                    <a:pt x="147" y="147"/>
                  </a:lnTo>
                  <a:lnTo>
                    <a:pt x="154" y="160"/>
                  </a:lnTo>
                  <a:lnTo>
                    <a:pt x="163" y="170"/>
                  </a:lnTo>
                  <a:lnTo>
                    <a:pt x="173" y="177"/>
                  </a:lnTo>
                  <a:lnTo>
                    <a:pt x="186" y="182"/>
                  </a:lnTo>
                  <a:lnTo>
                    <a:pt x="200" y="183"/>
                  </a:lnTo>
                  <a:lnTo>
                    <a:pt x="215" y="182"/>
                  </a:lnTo>
                  <a:lnTo>
                    <a:pt x="228" y="177"/>
                  </a:lnTo>
                  <a:lnTo>
                    <a:pt x="239" y="170"/>
                  </a:lnTo>
                  <a:lnTo>
                    <a:pt x="247" y="161"/>
                  </a:lnTo>
                  <a:lnTo>
                    <a:pt x="251" y="153"/>
                  </a:lnTo>
                  <a:lnTo>
                    <a:pt x="254" y="148"/>
                  </a:lnTo>
                  <a:lnTo>
                    <a:pt x="259" y="132"/>
                  </a:lnTo>
                  <a:lnTo>
                    <a:pt x="262" y="114"/>
                  </a:lnTo>
                  <a:lnTo>
                    <a:pt x="263" y="92"/>
                  </a:lnTo>
                  <a:close/>
                  <a:moveTo>
                    <a:pt x="327" y="154"/>
                  </a:moveTo>
                  <a:lnTo>
                    <a:pt x="325" y="152"/>
                  </a:lnTo>
                  <a:lnTo>
                    <a:pt x="291" y="152"/>
                  </a:lnTo>
                  <a:lnTo>
                    <a:pt x="289" y="166"/>
                  </a:lnTo>
                  <a:lnTo>
                    <a:pt x="286" y="181"/>
                  </a:lnTo>
                  <a:lnTo>
                    <a:pt x="283" y="197"/>
                  </a:lnTo>
                  <a:lnTo>
                    <a:pt x="279" y="213"/>
                  </a:lnTo>
                  <a:lnTo>
                    <a:pt x="306" y="213"/>
                  </a:lnTo>
                  <a:lnTo>
                    <a:pt x="313" y="196"/>
                  </a:lnTo>
                  <a:lnTo>
                    <a:pt x="319" y="181"/>
                  </a:lnTo>
                  <a:lnTo>
                    <a:pt x="323" y="167"/>
                  </a:lnTo>
                  <a:lnTo>
                    <a:pt x="327" y="154"/>
                  </a:lnTo>
                  <a:close/>
                  <a:moveTo>
                    <a:pt x="477" y="92"/>
                  </a:moveTo>
                  <a:lnTo>
                    <a:pt x="476" y="71"/>
                  </a:lnTo>
                  <a:lnTo>
                    <a:pt x="473" y="52"/>
                  </a:lnTo>
                  <a:lnTo>
                    <a:pt x="468" y="37"/>
                  </a:lnTo>
                  <a:lnTo>
                    <a:pt x="465" y="31"/>
                  </a:lnTo>
                  <a:lnTo>
                    <a:pt x="461" y="23"/>
                  </a:lnTo>
                  <a:lnTo>
                    <a:pt x="452" y="13"/>
                  </a:lnTo>
                  <a:lnTo>
                    <a:pt x="441" y="6"/>
                  </a:lnTo>
                  <a:lnTo>
                    <a:pt x="439" y="5"/>
                  </a:lnTo>
                  <a:lnTo>
                    <a:pt x="439" y="92"/>
                  </a:lnTo>
                  <a:lnTo>
                    <a:pt x="439" y="107"/>
                  </a:lnTo>
                  <a:lnTo>
                    <a:pt x="438" y="120"/>
                  </a:lnTo>
                  <a:lnTo>
                    <a:pt x="436" y="130"/>
                  </a:lnTo>
                  <a:lnTo>
                    <a:pt x="433" y="139"/>
                  </a:lnTo>
                  <a:lnTo>
                    <a:pt x="430" y="148"/>
                  </a:lnTo>
                  <a:lnTo>
                    <a:pt x="423" y="153"/>
                  </a:lnTo>
                  <a:lnTo>
                    <a:pt x="406" y="153"/>
                  </a:lnTo>
                  <a:lnTo>
                    <a:pt x="399" y="148"/>
                  </a:lnTo>
                  <a:lnTo>
                    <a:pt x="395" y="138"/>
                  </a:lnTo>
                  <a:lnTo>
                    <a:pt x="393" y="130"/>
                  </a:lnTo>
                  <a:lnTo>
                    <a:pt x="391" y="120"/>
                  </a:lnTo>
                  <a:lnTo>
                    <a:pt x="390" y="107"/>
                  </a:lnTo>
                  <a:lnTo>
                    <a:pt x="390" y="92"/>
                  </a:lnTo>
                  <a:lnTo>
                    <a:pt x="390" y="77"/>
                  </a:lnTo>
                  <a:lnTo>
                    <a:pt x="391" y="64"/>
                  </a:lnTo>
                  <a:lnTo>
                    <a:pt x="393" y="53"/>
                  </a:lnTo>
                  <a:lnTo>
                    <a:pt x="396" y="45"/>
                  </a:lnTo>
                  <a:lnTo>
                    <a:pt x="399" y="35"/>
                  </a:lnTo>
                  <a:lnTo>
                    <a:pt x="406" y="31"/>
                  </a:lnTo>
                  <a:lnTo>
                    <a:pt x="423" y="31"/>
                  </a:lnTo>
                  <a:lnTo>
                    <a:pt x="429" y="35"/>
                  </a:lnTo>
                  <a:lnTo>
                    <a:pt x="433" y="45"/>
                  </a:lnTo>
                  <a:lnTo>
                    <a:pt x="436" y="53"/>
                  </a:lnTo>
                  <a:lnTo>
                    <a:pt x="438" y="64"/>
                  </a:lnTo>
                  <a:lnTo>
                    <a:pt x="439" y="77"/>
                  </a:lnTo>
                  <a:lnTo>
                    <a:pt x="439" y="92"/>
                  </a:lnTo>
                  <a:lnTo>
                    <a:pt x="439" y="5"/>
                  </a:lnTo>
                  <a:lnTo>
                    <a:pt x="429" y="2"/>
                  </a:lnTo>
                  <a:lnTo>
                    <a:pt x="415" y="0"/>
                  </a:lnTo>
                  <a:lnTo>
                    <a:pt x="400" y="2"/>
                  </a:lnTo>
                  <a:lnTo>
                    <a:pt x="387" y="6"/>
                  </a:lnTo>
                  <a:lnTo>
                    <a:pt x="376" y="13"/>
                  </a:lnTo>
                  <a:lnTo>
                    <a:pt x="368" y="22"/>
                  </a:lnTo>
                  <a:lnTo>
                    <a:pt x="361" y="35"/>
                  </a:lnTo>
                  <a:lnTo>
                    <a:pt x="356" y="51"/>
                  </a:lnTo>
                  <a:lnTo>
                    <a:pt x="354" y="70"/>
                  </a:lnTo>
                  <a:lnTo>
                    <a:pt x="353" y="92"/>
                  </a:lnTo>
                  <a:lnTo>
                    <a:pt x="354" y="113"/>
                  </a:lnTo>
                  <a:lnTo>
                    <a:pt x="356" y="131"/>
                  </a:lnTo>
                  <a:lnTo>
                    <a:pt x="361" y="147"/>
                  </a:lnTo>
                  <a:lnTo>
                    <a:pt x="368" y="160"/>
                  </a:lnTo>
                  <a:lnTo>
                    <a:pt x="377" y="170"/>
                  </a:lnTo>
                  <a:lnTo>
                    <a:pt x="388" y="177"/>
                  </a:lnTo>
                  <a:lnTo>
                    <a:pt x="400" y="182"/>
                  </a:lnTo>
                  <a:lnTo>
                    <a:pt x="415" y="183"/>
                  </a:lnTo>
                  <a:lnTo>
                    <a:pt x="429" y="182"/>
                  </a:lnTo>
                  <a:lnTo>
                    <a:pt x="442" y="177"/>
                  </a:lnTo>
                  <a:lnTo>
                    <a:pt x="453" y="170"/>
                  </a:lnTo>
                  <a:lnTo>
                    <a:pt x="461" y="161"/>
                  </a:lnTo>
                  <a:lnTo>
                    <a:pt x="466" y="153"/>
                  </a:lnTo>
                  <a:lnTo>
                    <a:pt x="468" y="148"/>
                  </a:lnTo>
                  <a:lnTo>
                    <a:pt x="473" y="132"/>
                  </a:lnTo>
                  <a:lnTo>
                    <a:pt x="476" y="114"/>
                  </a:lnTo>
                  <a:lnTo>
                    <a:pt x="477" y="92"/>
                  </a:lnTo>
                  <a:close/>
                  <a:moveTo>
                    <a:pt x="619" y="92"/>
                  </a:moveTo>
                  <a:lnTo>
                    <a:pt x="618" y="71"/>
                  </a:lnTo>
                  <a:lnTo>
                    <a:pt x="615" y="52"/>
                  </a:lnTo>
                  <a:lnTo>
                    <a:pt x="610" y="37"/>
                  </a:lnTo>
                  <a:lnTo>
                    <a:pt x="607" y="31"/>
                  </a:lnTo>
                  <a:lnTo>
                    <a:pt x="603" y="23"/>
                  </a:lnTo>
                  <a:lnTo>
                    <a:pt x="594" y="13"/>
                  </a:lnTo>
                  <a:lnTo>
                    <a:pt x="583" y="6"/>
                  </a:lnTo>
                  <a:lnTo>
                    <a:pt x="581" y="5"/>
                  </a:lnTo>
                  <a:lnTo>
                    <a:pt x="581" y="92"/>
                  </a:lnTo>
                  <a:lnTo>
                    <a:pt x="581" y="107"/>
                  </a:lnTo>
                  <a:lnTo>
                    <a:pt x="580" y="120"/>
                  </a:lnTo>
                  <a:lnTo>
                    <a:pt x="578" y="130"/>
                  </a:lnTo>
                  <a:lnTo>
                    <a:pt x="575" y="139"/>
                  </a:lnTo>
                  <a:lnTo>
                    <a:pt x="572" y="148"/>
                  </a:lnTo>
                  <a:lnTo>
                    <a:pt x="565" y="153"/>
                  </a:lnTo>
                  <a:lnTo>
                    <a:pt x="548" y="153"/>
                  </a:lnTo>
                  <a:lnTo>
                    <a:pt x="541" y="148"/>
                  </a:lnTo>
                  <a:lnTo>
                    <a:pt x="537" y="138"/>
                  </a:lnTo>
                  <a:lnTo>
                    <a:pt x="535" y="130"/>
                  </a:lnTo>
                  <a:lnTo>
                    <a:pt x="533" y="120"/>
                  </a:lnTo>
                  <a:lnTo>
                    <a:pt x="532" y="107"/>
                  </a:lnTo>
                  <a:lnTo>
                    <a:pt x="532" y="92"/>
                  </a:lnTo>
                  <a:lnTo>
                    <a:pt x="532" y="77"/>
                  </a:lnTo>
                  <a:lnTo>
                    <a:pt x="533" y="64"/>
                  </a:lnTo>
                  <a:lnTo>
                    <a:pt x="535" y="53"/>
                  </a:lnTo>
                  <a:lnTo>
                    <a:pt x="538" y="45"/>
                  </a:lnTo>
                  <a:lnTo>
                    <a:pt x="541" y="35"/>
                  </a:lnTo>
                  <a:lnTo>
                    <a:pt x="548" y="31"/>
                  </a:lnTo>
                  <a:lnTo>
                    <a:pt x="565" y="31"/>
                  </a:lnTo>
                  <a:lnTo>
                    <a:pt x="571" y="35"/>
                  </a:lnTo>
                  <a:lnTo>
                    <a:pt x="575" y="45"/>
                  </a:lnTo>
                  <a:lnTo>
                    <a:pt x="578" y="53"/>
                  </a:lnTo>
                  <a:lnTo>
                    <a:pt x="580" y="64"/>
                  </a:lnTo>
                  <a:lnTo>
                    <a:pt x="581" y="77"/>
                  </a:lnTo>
                  <a:lnTo>
                    <a:pt x="581" y="92"/>
                  </a:lnTo>
                  <a:lnTo>
                    <a:pt x="581" y="5"/>
                  </a:lnTo>
                  <a:lnTo>
                    <a:pt x="571" y="2"/>
                  </a:lnTo>
                  <a:lnTo>
                    <a:pt x="556" y="0"/>
                  </a:lnTo>
                  <a:lnTo>
                    <a:pt x="542" y="2"/>
                  </a:lnTo>
                  <a:lnTo>
                    <a:pt x="529" y="6"/>
                  </a:lnTo>
                  <a:lnTo>
                    <a:pt x="518" y="13"/>
                  </a:lnTo>
                  <a:lnTo>
                    <a:pt x="510" y="22"/>
                  </a:lnTo>
                  <a:lnTo>
                    <a:pt x="503" y="35"/>
                  </a:lnTo>
                  <a:lnTo>
                    <a:pt x="498" y="51"/>
                  </a:lnTo>
                  <a:lnTo>
                    <a:pt x="495" y="70"/>
                  </a:lnTo>
                  <a:lnTo>
                    <a:pt x="495" y="92"/>
                  </a:lnTo>
                  <a:lnTo>
                    <a:pt x="496" y="113"/>
                  </a:lnTo>
                  <a:lnTo>
                    <a:pt x="498" y="131"/>
                  </a:lnTo>
                  <a:lnTo>
                    <a:pt x="503" y="147"/>
                  </a:lnTo>
                  <a:lnTo>
                    <a:pt x="510" y="160"/>
                  </a:lnTo>
                  <a:lnTo>
                    <a:pt x="519" y="170"/>
                  </a:lnTo>
                  <a:lnTo>
                    <a:pt x="530" y="177"/>
                  </a:lnTo>
                  <a:lnTo>
                    <a:pt x="542" y="182"/>
                  </a:lnTo>
                  <a:lnTo>
                    <a:pt x="556" y="183"/>
                  </a:lnTo>
                  <a:lnTo>
                    <a:pt x="571" y="182"/>
                  </a:lnTo>
                  <a:lnTo>
                    <a:pt x="584" y="177"/>
                  </a:lnTo>
                  <a:lnTo>
                    <a:pt x="595" y="170"/>
                  </a:lnTo>
                  <a:lnTo>
                    <a:pt x="603" y="161"/>
                  </a:lnTo>
                  <a:lnTo>
                    <a:pt x="608" y="153"/>
                  </a:lnTo>
                  <a:lnTo>
                    <a:pt x="610" y="148"/>
                  </a:lnTo>
                  <a:lnTo>
                    <a:pt x="615" y="132"/>
                  </a:lnTo>
                  <a:lnTo>
                    <a:pt x="618" y="114"/>
                  </a:lnTo>
                  <a:lnTo>
                    <a:pt x="619" y="92"/>
                  </a:lnTo>
                  <a:close/>
                  <a:moveTo>
                    <a:pt x="761" y="92"/>
                  </a:moveTo>
                  <a:lnTo>
                    <a:pt x="760" y="71"/>
                  </a:lnTo>
                  <a:lnTo>
                    <a:pt x="757" y="52"/>
                  </a:lnTo>
                  <a:lnTo>
                    <a:pt x="752" y="37"/>
                  </a:lnTo>
                  <a:lnTo>
                    <a:pt x="749" y="31"/>
                  </a:lnTo>
                  <a:lnTo>
                    <a:pt x="745" y="23"/>
                  </a:lnTo>
                  <a:lnTo>
                    <a:pt x="736" y="13"/>
                  </a:lnTo>
                  <a:lnTo>
                    <a:pt x="725" y="6"/>
                  </a:lnTo>
                  <a:lnTo>
                    <a:pt x="723" y="5"/>
                  </a:lnTo>
                  <a:lnTo>
                    <a:pt x="723" y="92"/>
                  </a:lnTo>
                  <a:lnTo>
                    <a:pt x="723" y="107"/>
                  </a:lnTo>
                  <a:lnTo>
                    <a:pt x="722" y="120"/>
                  </a:lnTo>
                  <a:lnTo>
                    <a:pt x="720" y="130"/>
                  </a:lnTo>
                  <a:lnTo>
                    <a:pt x="717" y="139"/>
                  </a:lnTo>
                  <a:lnTo>
                    <a:pt x="714" y="148"/>
                  </a:lnTo>
                  <a:lnTo>
                    <a:pt x="707" y="153"/>
                  </a:lnTo>
                  <a:lnTo>
                    <a:pt x="690" y="153"/>
                  </a:lnTo>
                  <a:lnTo>
                    <a:pt x="683" y="148"/>
                  </a:lnTo>
                  <a:lnTo>
                    <a:pt x="679" y="138"/>
                  </a:lnTo>
                  <a:lnTo>
                    <a:pt x="677" y="130"/>
                  </a:lnTo>
                  <a:lnTo>
                    <a:pt x="675" y="120"/>
                  </a:lnTo>
                  <a:lnTo>
                    <a:pt x="674" y="107"/>
                  </a:lnTo>
                  <a:lnTo>
                    <a:pt x="674" y="92"/>
                  </a:lnTo>
                  <a:lnTo>
                    <a:pt x="674" y="77"/>
                  </a:lnTo>
                  <a:lnTo>
                    <a:pt x="675" y="64"/>
                  </a:lnTo>
                  <a:lnTo>
                    <a:pt x="677" y="53"/>
                  </a:lnTo>
                  <a:lnTo>
                    <a:pt x="679" y="45"/>
                  </a:lnTo>
                  <a:lnTo>
                    <a:pt x="683" y="35"/>
                  </a:lnTo>
                  <a:lnTo>
                    <a:pt x="690" y="31"/>
                  </a:lnTo>
                  <a:lnTo>
                    <a:pt x="707" y="31"/>
                  </a:lnTo>
                  <a:lnTo>
                    <a:pt x="713" y="35"/>
                  </a:lnTo>
                  <a:lnTo>
                    <a:pt x="717" y="45"/>
                  </a:lnTo>
                  <a:lnTo>
                    <a:pt x="720" y="53"/>
                  </a:lnTo>
                  <a:lnTo>
                    <a:pt x="722" y="64"/>
                  </a:lnTo>
                  <a:lnTo>
                    <a:pt x="723" y="77"/>
                  </a:lnTo>
                  <a:lnTo>
                    <a:pt x="723" y="92"/>
                  </a:lnTo>
                  <a:lnTo>
                    <a:pt x="723" y="5"/>
                  </a:lnTo>
                  <a:lnTo>
                    <a:pt x="713" y="2"/>
                  </a:lnTo>
                  <a:lnTo>
                    <a:pt x="698" y="0"/>
                  </a:lnTo>
                  <a:lnTo>
                    <a:pt x="684" y="2"/>
                  </a:lnTo>
                  <a:lnTo>
                    <a:pt x="671" y="6"/>
                  </a:lnTo>
                  <a:lnTo>
                    <a:pt x="660" y="13"/>
                  </a:lnTo>
                  <a:lnTo>
                    <a:pt x="652" y="22"/>
                  </a:lnTo>
                  <a:lnTo>
                    <a:pt x="645" y="35"/>
                  </a:lnTo>
                  <a:lnTo>
                    <a:pt x="640" y="51"/>
                  </a:lnTo>
                  <a:lnTo>
                    <a:pt x="637" y="70"/>
                  </a:lnTo>
                  <a:lnTo>
                    <a:pt x="637" y="92"/>
                  </a:lnTo>
                  <a:lnTo>
                    <a:pt x="637" y="113"/>
                  </a:lnTo>
                  <a:lnTo>
                    <a:pt x="640" y="131"/>
                  </a:lnTo>
                  <a:lnTo>
                    <a:pt x="645" y="147"/>
                  </a:lnTo>
                  <a:lnTo>
                    <a:pt x="652" y="160"/>
                  </a:lnTo>
                  <a:lnTo>
                    <a:pt x="661" y="170"/>
                  </a:lnTo>
                  <a:lnTo>
                    <a:pt x="672" y="177"/>
                  </a:lnTo>
                  <a:lnTo>
                    <a:pt x="684" y="182"/>
                  </a:lnTo>
                  <a:lnTo>
                    <a:pt x="698" y="183"/>
                  </a:lnTo>
                  <a:lnTo>
                    <a:pt x="713" y="182"/>
                  </a:lnTo>
                  <a:lnTo>
                    <a:pt x="726" y="177"/>
                  </a:lnTo>
                  <a:lnTo>
                    <a:pt x="737" y="170"/>
                  </a:lnTo>
                  <a:lnTo>
                    <a:pt x="745" y="161"/>
                  </a:lnTo>
                  <a:lnTo>
                    <a:pt x="750" y="153"/>
                  </a:lnTo>
                  <a:lnTo>
                    <a:pt x="752" y="148"/>
                  </a:lnTo>
                  <a:lnTo>
                    <a:pt x="757" y="132"/>
                  </a:lnTo>
                  <a:lnTo>
                    <a:pt x="760" y="114"/>
                  </a:lnTo>
                  <a:lnTo>
                    <a:pt x="761" y="92"/>
                  </a:lnTo>
                  <a:close/>
                  <a:moveTo>
                    <a:pt x="901" y="80"/>
                  </a:moveTo>
                  <a:lnTo>
                    <a:pt x="854" y="80"/>
                  </a:lnTo>
                  <a:lnTo>
                    <a:pt x="854" y="32"/>
                  </a:lnTo>
                  <a:lnTo>
                    <a:pt x="827" y="32"/>
                  </a:lnTo>
                  <a:lnTo>
                    <a:pt x="827" y="80"/>
                  </a:lnTo>
                  <a:lnTo>
                    <a:pt x="780" y="80"/>
                  </a:lnTo>
                  <a:lnTo>
                    <a:pt x="780" y="106"/>
                  </a:lnTo>
                  <a:lnTo>
                    <a:pt x="827" y="106"/>
                  </a:lnTo>
                  <a:lnTo>
                    <a:pt x="827" y="153"/>
                  </a:lnTo>
                  <a:lnTo>
                    <a:pt x="854" y="153"/>
                  </a:lnTo>
                  <a:lnTo>
                    <a:pt x="854" y="106"/>
                  </a:lnTo>
                  <a:lnTo>
                    <a:pt x="901" y="106"/>
                  </a:lnTo>
                  <a:lnTo>
                    <a:pt x="901" y="80"/>
                  </a:lnTo>
                  <a:close/>
                </a:path>
              </a:pathLst>
            </a:custGeom>
            <a:solidFill>
              <a:srgbClr val="302C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pic>
          <p:nvPicPr>
            <p:cNvPr id="10269" name="docshape327">
              <a:extLst>
                <a:ext uri="{FF2B5EF4-FFF2-40B4-BE49-F238E27FC236}">
                  <a16:creationId xmlns:a16="http://schemas.microsoft.com/office/drawing/2014/main" id="{5AE5047E-80E4-4F92-88E3-3B785C143C2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211" y="1292"/>
              <a:ext cx="256" cy="180"/>
            </a:xfrm>
            <a:prstGeom prst="rect">
              <a:avLst/>
            </a:prstGeom>
            <a:noFill/>
            <a:extLst>
              <a:ext uri="{909E8E84-426E-40DD-AFC4-6F175D3DCCD1}">
                <a14:hiddenFill xmlns:a14="http://schemas.microsoft.com/office/drawing/2010/main">
                  <a:solidFill>
                    <a:srgbClr val="FFFFFF"/>
                  </a:solidFill>
                </a14:hiddenFill>
              </a:ext>
            </a:extLst>
          </p:spPr>
        </p:pic>
        <p:pic>
          <p:nvPicPr>
            <p:cNvPr id="10270" name="docshape328">
              <a:extLst>
                <a:ext uri="{FF2B5EF4-FFF2-40B4-BE49-F238E27FC236}">
                  <a16:creationId xmlns:a16="http://schemas.microsoft.com/office/drawing/2014/main" id="{232CDF60-C41E-4C65-92D3-7A8E19DE870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209" y="2066"/>
              <a:ext cx="258" cy="183"/>
            </a:xfrm>
            <a:prstGeom prst="rect">
              <a:avLst/>
            </a:prstGeom>
            <a:noFill/>
            <a:extLst>
              <a:ext uri="{909E8E84-426E-40DD-AFC4-6F175D3DCCD1}">
                <a14:hiddenFill xmlns:a14="http://schemas.microsoft.com/office/drawing/2010/main">
                  <a:solidFill>
                    <a:srgbClr val="FFFFFF"/>
                  </a:solidFill>
                </a14:hiddenFill>
              </a:ext>
            </a:extLst>
          </p:spPr>
        </p:pic>
        <p:pic>
          <p:nvPicPr>
            <p:cNvPr id="10271" name="docshape329">
              <a:extLst>
                <a:ext uri="{FF2B5EF4-FFF2-40B4-BE49-F238E27FC236}">
                  <a16:creationId xmlns:a16="http://schemas.microsoft.com/office/drawing/2014/main" id="{61D8003C-5189-4764-8EAE-81685895C45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209" y="2843"/>
              <a:ext cx="258" cy="183"/>
            </a:xfrm>
            <a:prstGeom prst="rect">
              <a:avLst/>
            </a:prstGeom>
            <a:noFill/>
            <a:extLst>
              <a:ext uri="{909E8E84-426E-40DD-AFC4-6F175D3DCCD1}">
                <a14:hiddenFill xmlns:a14="http://schemas.microsoft.com/office/drawing/2010/main">
                  <a:solidFill>
                    <a:srgbClr val="FFFFFF"/>
                  </a:solidFill>
                </a14:hiddenFill>
              </a:ext>
            </a:extLst>
          </p:spPr>
        </p:pic>
        <p:pic>
          <p:nvPicPr>
            <p:cNvPr id="10272" name="docshape330">
              <a:extLst>
                <a:ext uri="{FF2B5EF4-FFF2-40B4-BE49-F238E27FC236}">
                  <a16:creationId xmlns:a16="http://schemas.microsoft.com/office/drawing/2014/main" id="{529A0C25-C46A-4C30-ACC1-B7D0CFB8EE4B}"/>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209" y="3621"/>
              <a:ext cx="257" cy="183"/>
            </a:xfrm>
            <a:prstGeom prst="rect">
              <a:avLst/>
            </a:prstGeom>
            <a:noFill/>
            <a:extLst>
              <a:ext uri="{909E8E84-426E-40DD-AFC4-6F175D3DCCD1}">
                <a14:hiddenFill xmlns:a14="http://schemas.microsoft.com/office/drawing/2010/main">
                  <a:solidFill>
                    <a:srgbClr val="FFFFFF"/>
                  </a:solidFill>
                </a14:hiddenFill>
              </a:ext>
            </a:extLst>
          </p:spPr>
        </p:pic>
        <p:pic>
          <p:nvPicPr>
            <p:cNvPr id="10273" name="docshape331">
              <a:extLst>
                <a:ext uri="{FF2B5EF4-FFF2-40B4-BE49-F238E27FC236}">
                  <a16:creationId xmlns:a16="http://schemas.microsoft.com/office/drawing/2014/main" id="{5EFD591D-BBC4-41A8-8D21-2CD79B48827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066" y="4449"/>
              <a:ext cx="401" cy="274"/>
            </a:xfrm>
            <a:prstGeom prst="rect">
              <a:avLst/>
            </a:prstGeom>
            <a:noFill/>
            <a:extLst>
              <a:ext uri="{909E8E84-426E-40DD-AFC4-6F175D3DCCD1}">
                <a14:hiddenFill xmlns:a14="http://schemas.microsoft.com/office/drawing/2010/main">
                  <a:solidFill>
                    <a:srgbClr val="FFFFFF"/>
                  </a:solidFill>
                </a14:hiddenFill>
              </a:ext>
            </a:extLst>
          </p:spPr>
        </p:pic>
      </p:grpSp>
      <p:sp>
        <p:nvSpPr>
          <p:cNvPr id="42" name="テキスト ボックス 41">
            <a:extLst>
              <a:ext uri="{FF2B5EF4-FFF2-40B4-BE49-F238E27FC236}">
                <a16:creationId xmlns:a16="http://schemas.microsoft.com/office/drawing/2014/main" id="{7B3571B4-1D26-46ED-8289-35950E2C824E}"/>
              </a:ext>
            </a:extLst>
          </p:cNvPr>
          <p:cNvSpPr txBox="1"/>
          <p:nvPr/>
        </p:nvSpPr>
        <p:spPr>
          <a:xfrm>
            <a:off x="6608230" y="1837541"/>
            <a:ext cx="5217619" cy="4455066"/>
          </a:xfrm>
          <a:prstGeom prst="rect">
            <a:avLst/>
          </a:prstGeom>
          <a:noFill/>
        </p:spPr>
        <p:txBody>
          <a:bodyPr wrap="square" rtlCol="0">
            <a:spAutoFit/>
          </a:bodyPr>
          <a:lstStyle/>
          <a:p>
            <a:r>
              <a:rPr lang="ja-JP" altLang="ja-JP" sz="1050" dirty="0">
                <a:solidFill>
                  <a:srgbClr val="2F2B28"/>
                </a:solidFill>
                <a:effectLst/>
                <a:latin typeface="メイリオ" panose="020B0604030504040204" pitchFamily="50" charset="-128"/>
                <a:ea typeface="メイリオ" panose="020B0604030504040204" pitchFamily="50" charset="-128"/>
              </a:rPr>
              <a:t>L&amp;Dは、自らのアプローチに対して最も肯定的に回答しており、65点と</a:t>
            </a:r>
            <a:r>
              <a:rPr lang="ja-JP" altLang="en-US" sz="1050" dirty="0">
                <a:solidFill>
                  <a:srgbClr val="2F2B28"/>
                </a:solidFill>
                <a:effectLst/>
                <a:latin typeface="メイリオ" panose="020B0604030504040204" pitchFamily="50" charset="-128"/>
                <a:ea typeface="メイリオ" panose="020B0604030504040204" pitchFamily="50" charset="-128"/>
              </a:rPr>
              <a:t>「</a:t>
            </a:r>
            <a:r>
              <a:rPr lang="ja-JP" altLang="ja-JP" sz="1050" dirty="0">
                <a:solidFill>
                  <a:srgbClr val="2F2B28"/>
                </a:solidFill>
                <a:effectLst/>
                <a:latin typeface="メイリオ" panose="020B0604030504040204" pitchFamily="50" charset="-128"/>
                <a:ea typeface="メイリオ" panose="020B0604030504040204" pitchFamily="50" charset="-128"/>
              </a:rPr>
              <a:t>中</a:t>
            </a:r>
            <a:r>
              <a:rPr lang="ja-JP" altLang="en-US" sz="1050" dirty="0">
                <a:solidFill>
                  <a:srgbClr val="2F2B28"/>
                </a:solidFill>
                <a:effectLst/>
                <a:latin typeface="メイリオ" panose="020B0604030504040204" pitchFamily="50" charset="-128"/>
                <a:ea typeface="メイリオ" panose="020B0604030504040204" pitchFamily="50" charset="-128"/>
              </a:rPr>
              <a:t>の上」</a:t>
            </a:r>
            <a:r>
              <a:rPr lang="ja-JP" altLang="ja-JP" sz="1050" dirty="0">
                <a:solidFill>
                  <a:srgbClr val="2F2B28"/>
                </a:solidFill>
                <a:effectLst/>
                <a:latin typeface="メイリオ" panose="020B0604030504040204" pitchFamily="50" charset="-128"/>
                <a:ea typeface="メイリオ" panose="020B0604030504040204" pitchFamily="50" charset="-128"/>
              </a:rPr>
              <a:t>程度</a:t>
            </a:r>
            <a:r>
              <a:rPr lang="ja-JP" altLang="en-US" sz="1050" dirty="0">
                <a:solidFill>
                  <a:srgbClr val="2F2B28"/>
                </a:solidFill>
                <a:effectLst/>
                <a:latin typeface="メイリオ" panose="020B0604030504040204" pitchFamily="50" charset="-128"/>
                <a:ea typeface="メイリオ" panose="020B0604030504040204" pitchFamily="50" charset="-128"/>
              </a:rPr>
              <a:t>の</a:t>
            </a:r>
            <a:r>
              <a:rPr lang="ja-JP" altLang="ja-JP" sz="1050" dirty="0">
                <a:solidFill>
                  <a:srgbClr val="2F2B28"/>
                </a:solidFill>
                <a:effectLst/>
                <a:latin typeface="メイリオ" panose="020B0604030504040204" pitchFamily="50" charset="-128"/>
                <a:ea typeface="メイリオ" panose="020B0604030504040204" pitchFamily="50" charset="-128"/>
              </a:rPr>
              <a:t>水準だったのに対し、他の部門ではそれよりも低く満足度は56点と</a:t>
            </a:r>
            <a:r>
              <a:rPr lang="ja-JP" altLang="en-US" sz="1050" dirty="0">
                <a:solidFill>
                  <a:srgbClr val="2F2B28"/>
                </a:solidFill>
                <a:effectLst/>
                <a:latin typeface="メイリオ" panose="020B0604030504040204" pitchFamily="50" charset="-128"/>
                <a:ea typeface="メイリオ" panose="020B0604030504040204" pitchFamily="50" charset="-128"/>
              </a:rPr>
              <a:t>「</a:t>
            </a:r>
            <a:r>
              <a:rPr lang="ja-JP" altLang="ja-JP" sz="1050" dirty="0">
                <a:solidFill>
                  <a:srgbClr val="2F2B28"/>
                </a:solidFill>
                <a:effectLst/>
                <a:latin typeface="メイリオ" panose="020B0604030504040204" pitchFamily="50" charset="-128"/>
                <a:ea typeface="メイリオ" panose="020B0604030504040204" pitchFamily="50" charset="-128"/>
              </a:rPr>
              <a:t>中の下</a:t>
            </a:r>
            <a:r>
              <a:rPr lang="ja-JP" altLang="en-US" sz="1050" dirty="0">
                <a:solidFill>
                  <a:srgbClr val="2F2B28"/>
                </a:solidFill>
                <a:effectLst/>
                <a:latin typeface="メイリオ" panose="020B0604030504040204" pitchFamily="50" charset="-128"/>
                <a:ea typeface="メイリオ" panose="020B0604030504040204" pitchFamily="50" charset="-128"/>
              </a:rPr>
              <a:t>」</a:t>
            </a:r>
            <a:r>
              <a:rPr lang="ja-JP" altLang="ja-JP" sz="1050" dirty="0">
                <a:solidFill>
                  <a:srgbClr val="2F2B28"/>
                </a:solidFill>
                <a:effectLst/>
                <a:latin typeface="メイリオ" panose="020B0604030504040204" pitchFamily="50" charset="-128"/>
                <a:ea typeface="メイリオ" panose="020B0604030504040204" pitchFamily="50" charset="-128"/>
              </a:rPr>
              <a:t>程度の水準でした。</a:t>
            </a:r>
            <a:endParaRPr lang="en-US" altLang="ja-JP" sz="1050" dirty="0">
              <a:solidFill>
                <a:srgbClr val="2F2B28"/>
              </a:solidFill>
              <a:effectLst/>
              <a:latin typeface="メイリオ" panose="020B0604030504040204" pitchFamily="50" charset="-128"/>
              <a:ea typeface="メイリオ" panose="020B0604030504040204" pitchFamily="50" charset="-128"/>
            </a:endParaRPr>
          </a:p>
          <a:p>
            <a:endParaRPr kumimoji="1" lang="en-US" altLang="ja-JP" sz="1050" dirty="0">
              <a:solidFill>
                <a:srgbClr val="2F2B28"/>
              </a:solidFill>
              <a:latin typeface="メイリオ" panose="020B0604030504040204" pitchFamily="50" charset="-128"/>
              <a:ea typeface="メイリオ" panose="020B0604030504040204" pitchFamily="50" charset="-128"/>
            </a:endParaRPr>
          </a:p>
          <a:p>
            <a:r>
              <a:rPr lang="ja-JP" altLang="ja-JP" sz="1050" dirty="0">
                <a:solidFill>
                  <a:srgbClr val="2F2B28"/>
                </a:solidFill>
                <a:effectLst/>
                <a:latin typeface="メイリオ" panose="020B0604030504040204" pitchFamily="50" charset="-128"/>
                <a:ea typeface="メイリオ" panose="020B0604030504040204" pitchFamily="50" charset="-128"/>
              </a:rPr>
              <a:t>企業規模が大きくなると、より専門的なL&amp;D部門があり、より多様で専門的な能力を備えている傾向にあります。</a:t>
            </a:r>
            <a:endParaRPr lang="en-US" altLang="ja-JP" sz="1050" dirty="0">
              <a:solidFill>
                <a:srgbClr val="2F2B28"/>
              </a:solidFill>
              <a:effectLst/>
              <a:latin typeface="メイリオ" panose="020B0604030504040204" pitchFamily="50" charset="-128"/>
              <a:ea typeface="メイリオ" panose="020B0604030504040204" pitchFamily="50" charset="-128"/>
            </a:endParaRPr>
          </a:p>
          <a:p>
            <a:endParaRPr kumimoji="1" lang="en-US" altLang="ja-JP" sz="1050" dirty="0">
              <a:solidFill>
                <a:srgbClr val="2F2B28"/>
              </a:solidFill>
              <a:latin typeface="メイリオ" panose="020B0604030504040204" pitchFamily="50" charset="-128"/>
              <a:ea typeface="メイリオ" panose="020B0604030504040204" pitchFamily="50" charset="-128"/>
            </a:endParaRPr>
          </a:p>
          <a:p>
            <a:r>
              <a:rPr kumimoji="1" lang="ja-JP" altLang="en-US" sz="1050" dirty="0">
                <a:latin typeface="メイリオ" panose="020B0604030504040204" pitchFamily="50" charset="-128"/>
                <a:ea typeface="メイリオ" panose="020B0604030504040204" pitchFamily="50" charset="-128"/>
              </a:rPr>
              <a:t>そうした組織で他に見られる特徴は、学習戦略とガバナンスの存在です。</a:t>
            </a:r>
            <a:r>
              <a:rPr kumimoji="1" lang="en-US" altLang="ja-JP" sz="1050" dirty="0" err="1">
                <a:latin typeface="メイリオ" panose="020B0604030504040204" pitchFamily="50" charset="-128"/>
                <a:ea typeface="メイリオ" panose="020B0604030504040204" pitchFamily="50" charset="-128"/>
              </a:rPr>
              <a:t>CrossKnowledge</a:t>
            </a:r>
            <a:r>
              <a:rPr kumimoji="1" lang="ja-JP" altLang="en-US" sz="1050" dirty="0">
                <a:latin typeface="メイリオ" panose="020B0604030504040204" pitchFamily="50" charset="-128"/>
                <a:ea typeface="メイリオ" panose="020B0604030504040204" pitchFamily="50" charset="-128"/>
              </a:rPr>
              <a:t>の調査では、パンデミックの影響で、事業に沿った</a:t>
            </a:r>
            <a:r>
              <a:rPr kumimoji="1" lang="en-US" altLang="ja-JP" sz="1050" dirty="0">
                <a:latin typeface="メイリオ" panose="020B0604030504040204" pitchFamily="50" charset="-128"/>
                <a:ea typeface="メイリオ" panose="020B0604030504040204" pitchFamily="50" charset="-128"/>
              </a:rPr>
              <a:t>L&amp;D</a:t>
            </a:r>
            <a:r>
              <a:rPr kumimoji="1" lang="ja-JP" altLang="en-US" sz="1050" dirty="0">
                <a:latin typeface="メイリオ" panose="020B0604030504040204" pitchFamily="50" charset="-128"/>
                <a:ea typeface="メイリオ" panose="020B0604030504040204" pitchFamily="50" charset="-128"/>
              </a:rPr>
              <a:t>戦略を策定し、事業を巻き込んだ、より強力なガバナンスを確立する必要性が高まっていることが明らかになりました。このような戦略的なガバナンスは、</a:t>
            </a:r>
            <a:r>
              <a:rPr kumimoji="1" lang="en-US" altLang="ja-JP" sz="1050" dirty="0">
                <a:latin typeface="メイリオ" panose="020B0604030504040204" pitchFamily="50" charset="-128"/>
                <a:ea typeface="メイリオ" panose="020B0604030504040204" pitchFamily="50" charset="-128"/>
              </a:rPr>
              <a:t>L&amp;D</a:t>
            </a:r>
            <a:r>
              <a:rPr kumimoji="1" lang="ja-JP" altLang="en-US" sz="1050" dirty="0">
                <a:latin typeface="メイリオ" panose="020B0604030504040204" pitchFamily="50" charset="-128"/>
                <a:ea typeface="メイリオ" panose="020B0604030504040204" pitchFamily="50" charset="-128"/>
              </a:rPr>
              <a:t>が従業員のスキル開発の優先順位を決定し、必要に応じてリーダーシップ開発の機会を設ける上で役立ちます。</a:t>
            </a:r>
            <a:endParaRPr kumimoji="1" lang="en-US" altLang="ja-JP" sz="1050" dirty="0">
              <a:latin typeface="メイリオ" panose="020B0604030504040204" pitchFamily="50" charset="-128"/>
              <a:ea typeface="メイリオ" panose="020B0604030504040204" pitchFamily="50" charset="-128"/>
            </a:endParaRPr>
          </a:p>
          <a:p>
            <a:endParaRPr lang="en-US" altLang="ja-JP" sz="1050" dirty="0">
              <a:latin typeface="メイリオ" panose="020B0604030504040204" pitchFamily="50" charset="-128"/>
              <a:ea typeface="メイリオ" panose="020B0604030504040204" pitchFamily="50" charset="-128"/>
            </a:endParaRPr>
          </a:p>
          <a:p>
            <a:r>
              <a:rPr kumimoji="1" lang="en-US" altLang="ja-JP" sz="1050" dirty="0">
                <a:latin typeface="メイリオ" panose="020B0604030504040204" pitchFamily="50" charset="-128"/>
                <a:ea typeface="メイリオ" panose="020B0604030504040204" pitchFamily="50" charset="-128"/>
              </a:rPr>
              <a:t>PwC</a:t>
            </a:r>
            <a:r>
              <a:rPr kumimoji="1" lang="ja-JP" altLang="en-US" sz="1050" dirty="0">
                <a:latin typeface="メイリオ" panose="020B0604030504040204" pitchFamily="50" charset="-128"/>
                <a:ea typeface="メイリオ" panose="020B0604030504040204" pitchFamily="50" charset="-128"/>
              </a:rPr>
              <a:t>とマッキンゼーによる最近の調査から、企業の将来性を保証するための重要な要素であると捉え、企業の能力向上の推進に積極的に関わる経営幹部（</a:t>
            </a:r>
            <a:r>
              <a:rPr kumimoji="1" lang="en-US" altLang="ja-JP" sz="1050" dirty="0">
                <a:latin typeface="メイリオ" panose="020B0604030504040204" pitchFamily="50" charset="-128"/>
                <a:ea typeface="メイリオ" panose="020B0604030504040204" pitchFamily="50" charset="-128"/>
              </a:rPr>
              <a:t>C</a:t>
            </a:r>
            <a:r>
              <a:rPr kumimoji="1" lang="ja-JP" altLang="en-US" sz="1050" dirty="0">
                <a:latin typeface="メイリオ" panose="020B0604030504040204" pitchFamily="50" charset="-128"/>
                <a:ea typeface="メイリオ" panose="020B0604030504040204" pitchFamily="50" charset="-128"/>
              </a:rPr>
              <a:t>スイート）の数が増加していることがわかりました。そうした関与が増えることで、</a:t>
            </a:r>
            <a:r>
              <a:rPr kumimoji="1" lang="en-US" altLang="ja-JP" sz="1050" dirty="0">
                <a:latin typeface="メイリオ" panose="020B0604030504040204" pitchFamily="50" charset="-128"/>
                <a:ea typeface="メイリオ" panose="020B0604030504040204" pitchFamily="50" charset="-128"/>
              </a:rPr>
              <a:t>L&amp;D</a:t>
            </a:r>
            <a:r>
              <a:rPr kumimoji="1" lang="ja-JP" altLang="en-US" sz="1050" dirty="0">
                <a:latin typeface="メイリオ" panose="020B0604030504040204" pitchFamily="50" charset="-128"/>
                <a:ea typeface="メイリオ" panose="020B0604030504040204" pitchFamily="50" charset="-128"/>
              </a:rPr>
              <a:t>はより一層ビジネス側と連携して行くことが期待されることになるでしょう。</a:t>
            </a:r>
            <a:endParaRPr kumimoji="1" lang="en-US" altLang="ja-JP" sz="1050" dirty="0">
              <a:latin typeface="メイリオ" panose="020B0604030504040204" pitchFamily="50" charset="-128"/>
              <a:ea typeface="メイリオ" panose="020B0604030504040204" pitchFamily="50" charset="-128"/>
            </a:endParaRPr>
          </a:p>
          <a:p>
            <a:endParaRPr lang="en-US" altLang="ja-JP" sz="1050" dirty="0">
              <a:latin typeface="メイリオ" panose="020B0604030504040204" pitchFamily="50" charset="-128"/>
              <a:ea typeface="メイリオ" panose="020B0604030504040204" pitchFamily="50" charset="-128"/>
            </a:endParaRPr>
          </a:p>
          <a:p>
            <a:r>
              <a:rPr kumimoji="1" lang="en-US" altLang="ja-JP" sz="1050" dirty="0">
                <a:latin typeface="メイリオ" panose="020B0604030504040204" pitchFamily="50" charset="-128"/>
                <a:ea typeface="メイリオ" panose="020B0604030504040204" pitchFamily="50" charset="-128"/>
              </a:rPr>
              <a:t>2020</a:t>
            </a:r>
            <a:r>
              <a:rPr kumimoji="1" lang="ja-JP" altLang="en-US" sz="1050" dirty="0">
                <a:latin typeface="メイリオ" panose="020B0604030504040204" pitchFamily="50" charset="-128"/>
                <a:ea typeface="メイリオ" panose="020B0604030504040204" pitchFamily="50" charset="-128"/>
              </a:rPr>
              <a:t>年から</a:t>
            </a:r>
            <a:r>
              <a:rPr kumimoji="1" lang="en-US" altLang="ja-JP" sz="1050" dirty="0">
                <a:latin typeface="メイリオ" panose="020B0604030504040204" pitchFamily="50" charset="-128"/>
                <a:ea typeface="メイリオ" panose="020B0604030504040204" pitchFamily="50" charset="-128"/>
              </a:rPr>
              <a:t>2030</a:t>
            </a:r>
            <a:r>
              <a:rPr kumimoji="1" lang="ja-JP" altLang="en-US" sz="1050" dirty="0">
                <a:latin typeface="メイリオ" panose="020B0604030504040204" pitchFamily="50" charset="-128"/>
                <a:ea typeface="メイリオ" panose="020B0604030504040204" pitchFamily="50" charset="-128"/>
              </a:rPr>
              <a:t>年は「スキルアップの</a:t>
            </a:r>
            <a:r>
              <a:rPr kumimoji="1" lang="en-US" altLang="ja-JP" sz="1050" dirty="0">
                <a:latin typeface="メイリオ" panose="020B0604030504040204" pitchFamily="50" charset="-128"/>
                <a:ea typeface="メイリオ" panose="020B0604030504040204" pitchFamily="50" charset="-128"/>
              </a:rPr>
              <a:t>10</a:t>
            </a:r>
            <a:r>
              <a:rPr kumimoji="1" lang="ja-JP" altLang="en-US" sz="1050" dirty="0">
                <a:latin typeface="メイリオ" panose="020B0604030504040204" pitchFamily="50" charset="-128"/>
                <a:ea typeface="メイリオ" panose="020B0604030504040204" pitchFamily="50" charset="-128"/>
              </a:rPr>
              <a:t>年」と呼ばれており、</a:t>
            </a:r>
            <a:r>
              <a:rPr kumimoji="1" lang="en-US" altLang="ja-JP" sz="1050" dirty="0">
                <a:latin typeface="メイリオ" panose="020B0604030504040204" pitchFamily="50" charset="-128"/>
                <a:ea typeface="メイリオ" panose="020B0604030504040204" pitchFamily="50" charset="-128"/>
              </a:rPr>
              <a:t>L&amp;D</a:t>
            </a:r>
            <a:r>
              <a:rPr kumimoji="1" lang="ja-JP" altLang="en-US" sz="1050" dirty="0">
                <a:latin typeface="メイリオ" panose="020B0604030504040204" pitchFamily="50" charset="-128"/>
                <a:ea typeface="メイリオ" panose="020B0604030504040204" pitchFamily="50" charset="-128"/>
              </a:rPr>
              <a:t>は組織にとって最も戦略的な業務のひとつとなっています。これは</a:t>
            </a:r>
            <a:r>
              <a:rPr kumimoji="1" lang="en-US" altLang="ja-JP" sz="1050" dirty="0">
                <a:latin typeface="メイリオ" panose="020B0604030504040204" pitchFamily="50" charset="-128"/>
                <a:ea typeface="メイリオ" panose="020B0604030504040204" pitchFamily="50" charset="-128"/>
              </a:rPr>
              <a:t>L&amp;D</a:t>
            </a:r>
            <a:r>
              <a:rPr kumimoji="1" lang="ja-JP" altLang="en-US" sz="1050" dirty="0">
                <a:latin typeface="メイリオ" panose="020B0604030504040204" pitchFamily="50" charset="-128"/>
                <a:ea typeface="メイリオ" panose="020B0604030504040204" pitchFamily="50" charset="-128"/>
              </a:rPr>
              <a:t>が、人材の獲得と維持、従業員のモチベーションとエンゲージメントの向上、価値に基づく文化の創造、雇用者ブランドの構築といったビジネスにおける優先度の高い課題に焦点を当てているからです。</a:t>
            </a:r>
            <a:endParaRPr kumimoji="1" lang="en-US" altLang="ja-JP" sz="1050" dirty="0">
              <a:latin typeface="メイリオ" panose="020B0604030504040204" pitchFamily="50" charset="-128"/>
              <a:ea typeface="メイリオ" panose="020B0604030504040204" pitchFamily="50" charset="-128"/>
            </a:endParaRPr>
          </a:p>
          <a:p>
            <a:endParaRPr lang="en-US" altLang="ja-JP" sz="1050" dirty="0">
              <a:latin typeface="メイリオ" panose="020B0604030504040204" pitchFamily="50" charset="-128"/>
              <a:ea typeface="メイリオ" panose="020B0604030504040204" pitchFamily="50" charset="-128"/>
            </a:endParaRPr>
          </a:p>
          <a:p>
            <a:r>
              <a:rPr kumimoji="1" lang="ja-JP" altLang="en-US" sz="1050" dirty="0">
                <a:latin typeface="メイリオ" panose="020B0604030504040204" pitchFamily="50" charset="-128"/>
                <a:ea typeface="メイリオ" panose="020B0604030504040204" pitchFamily="50" charset="-128"/>
              </a:rPr>
              <a:t>あらゆる業種において、</a:t>
            </a:r>
            <a:r>
              <a:rPr kumimoji="1" lang="en-US" altLang="ja-JP" sz="1050" dirty="0">
                <a:latin typeface="メイリオ" panose="020B0604030504040204" pitchFamily="50" charset="-128"/>
                <a:ea typeface="メイリオ" panose="020B0604030504040204" pitchFamily="50" charset="-128"/>
              </a:rPr>
              <a:t>L&amp;D</a:t>
            </a:r>
            <a:r>
              <a:rPr kumimoji="1" lang="ja-JP" altLang="en-US" sz="1050" dirty="0">
                <a:latin typeface="メイリオ" panose="020B0604030504040204" pitchFamily="50" charset="-128"/>
                <a:ea typeface="メイリオ" panose="020B0604030504040204" pitchFamily="50" charset="-128"/>
              </a:rPr>
              <a:t>は、その期待に応えるためにデジタルラーニングの成熟度を高める必要があります。</a:t>
            </a:r>
          </a:p>
        </p:txBody>
      </p:sp>
      <p:pic>
        <p:nvPicPr>
          <p:cNvPr id="5" name="図 4">
            <a:extLst>
              <a:ext uri="{FF2B5EF4-FFF2-40B4-BE49-F238E27FC236}">
                <a16:creationId xmlns:a16="http://schemas.microsoft.com/office/drawing/2014/main" id="{2EABDC96-F05A-408D-AE0A-76D7391F80F0}"/>
              </a:ext>
            </a:extLst>
          </p:cNvPr>
          <p:cNvPicPr>
            <a:picLocks noChangeAspect="1"/>
          </p:cNvPicPr>
          <p:nvPr/>
        </p:nvPicPr>
        <p:blipFill rotWithShape="1">
          <a:blip r:embed="rId16"/>
          <a:srcRect l="60445" t="29889" r="28518" b="53386"/>
          <a:stretch/>
        </p:blipFill>
        <p:spPr>
          <a:xfrm>
            <a:off x="7871460" y="247629"/>
            <a:ext cx="1501140" cy="1516485"/>
          </a:xfrm>
          <a:prstGeom prst="rect">
            <a:avLst/>
          </a:prstGeom>
        </p:spPr>
      </p:pic>
    </p:spTree>
    <p:extLst>
      <p:ext uri="{BB962C8B-B14F-4D97-AF65-F5344CB8AC3E}">
        <p14:creationId xmlns:p14="http://schemas.microsoft.com/office/powerpoint/2010/main" val="41060774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256630-F32C-43AA-B115-E752D3C76A0F}"/>
              </a:ext>
            </a:extLst>
          </p:cNvPr>
          <p:cNvSpPr>
            <a:spLocks noGrp="1"/>
          </p:cNvSpPr>
          <p:nvPr>
            <p:ph type="title"/>
          </p:nvPr>
        </p:nvSpPr>
        <p:spPr/>
        <p:txBody>
          <a:bodyPr/>
          <a:lstStyle/>
          <a:p>
            <a:r>
              <a:rPr lang="ja-JP" altLang="en-US" dirty="0">
                <a:latin typeface="メイリオ" panose="020B0604030504040204" pitchFamily="50" charset="-128"/>
                <a:ea typeface="メイリオ" panose="020B0604030504040204" pitchFamily="50" charset="-128"/>
              </a:rPr>
              <a:t>ラインマネージャー</a:t>
            </a:r>
            <a:endParaRPr kumimoji="1" lang="ja-JP" altLang="en-US" dirty="0">
              <a:latin typeface="メイリオ" panose="020B0604030504040204" pitchFamily="50" charset="-128"/>
              <a:ea typeface="メイリオ" panose="020B0604030504040204" pitchFamily="50" charset="-128"/>
            </a:endParaRPr>
          </a:p>
        </p:txBody>
      </p:sp>
      <p:sp>
        <p:nvSpPr>
          <p:cNvPr id="38" name="テキスト ボックス 37">
            <a:extLst>
              <a:ext uri="{FF2B5EF4-FFF2-40B4-BE49-F238E27FC236}">
                <a16:creationId xmlns:a16="http://schemas.microsoft.com/office/drawing/2014/main" id="{3FB603DF-CC74-4CB3-859D-3F279A25BFE4}"/>
              </a:ext>
            </a:extLst>
          </p:cNvPr>
          <p:cNvSpPr txBox="1"/>
          <p:nvPr/>
        </p:nvSpPr>
        <p:spPr>
          <a:xfrm>
            <a:off x="6370323" y="1988820"/>
            <a:ext cx="5217618" cy="1277273"/>
          </a:xfrm>
          <a:prstGeom prst="rect">
            <a:avLst/>
          </a:prstGeom>
          <a:noFill/>
        </p:spPr>
        <p:txBody>
          <a:bodyPr wrap="square" rtlCol="0">
            <a:spAutoFit/>
          </a:bodyPr>
          <a:lstStyle/>
          <a:p>
            <a:r>
              <a:rPr kumimoji="1" lang="ja-JP" altLang="en-US" sz="1100" dirty="0">
                <a:latin typeface="メイリオ" panose="020B0604030504040204" pitchFamily="50" charset="-128"/>
                <a:ea typeface="メイリオ" panose="020B0604030504040204" pitchFamily="50" charset="-128"/>
              </a:rPr>
              <a:t>実際、大企業において一定の効果が見られていても、マネージャーが従業員を適切に牽引できておらず、協力的な学習環境を生み出せていないこともあります（</a:t>
            </a:r>
            <a:r>
              <a:rPr kumimoji="1" lang="en-US" altLang="ja-JP" sz="1100" dirty="0">
                <a:latin typeface="メイリオ" panose="020B0604030504040204" pitchFamily="50" charset="-128"/>
                <a:ea typeface="メイリオ" panose="020B0604030504040204" pitchFamily="50" charset="-128"/>
              </a:rPr>
              <a:t>Hornsby &amp; Kuratko, 2003</a:t>
            </a:r>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Newell &amp; </a:t>
            </a:r>
            <a:r>
              <a:rPr kumimoji="1" lang="en-US" altLang="ja-JP" sz="1100" dirty="0" err="1">
                <a:latin typeface="メイリオ" panose="020B0604030504040204" pitchFamily="50" charset="-128"/>
                <a:ea typeface="メイリオ" panose="020B0604030504040204" pitchFamily="50" charset="-128"/>
              </a:rPr>
              <a:t>Scarbrough</a:t>
            </a:r>
            <a:r>
              <a:rPr kumimoji="1" lang="en-US" altLang="ja-JP" sz="1100" dirty="0">
                <a:latin typeface="メイリオ" panose="020B0604030504040204" pitchFamily="50" charset="-128"/>
                <a:ea typeface="メイリオ" panose="020B0604030504040204" pitchFamily="50" charset="-128"/>
              </a:rPr>
              <a:t>, 2002</a:t>
            </a:r>
            <a:r>
              <a:rPr kumimoji="1" lang="ja-JP" altLang="en-US" sz="1100" dirty="0">
                <a:latin typeface="メイリオ" panose="020B0604030504040204" pitchFamily="50" charset="-128"/>
                <a:ea typeface="メイリオ" panose="020B0604030504040204" pitchFamily="50" charset="-128"/>
              </a:rPr>
              <a:t>）。</a:t>
            </a:r>
          </a:p>
          <a:p>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また、</a:t>
            </a:r>
            <a:r>
              <a:rPr kumimoji="1" lang="en-US" altLang="ja-JP" sz="1100" dirty="0">
                <a:latin typeface="メイリオ" panose="020B0604030504040204" pitchFamily="50" charset="-128"/>
                <a:ea typeface="メイリオ" panose="020B0604030504040204" pitchFamily="50" charset="-128"/>
              </a:rPr>
              <a:t>Albrecht et al. </a:t>
            </a:r>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2018</a:t>
            </a:r>
            <a:r>
              <a:rPr kumimoji="1" lang="ja-JP" altLang="en-US" sz="1100" dirty="0">
                <a:latin typeface="メイリオ" panose="020B0604030504040204" pitchFamily="50" charset="-128"/>
                <a:ea typeface="メイリオ" panose="020B0604030504040204" pitchFamily="50" charset="-128"/>
              </a:rPr>
              <a:t>）や</a:t>
            </a:r>
            <a:r>
              <a:rPr kumimoji="1" lang="en-US" altLang="ja-JP" sz="1100" dirty="0">
                <a:latin typeface="メイリオ" panose="020B0604030504040204" pitchFamily="50" charset="-128"/>
                <a:ea typeface="メイリオ" panose="020B0604030504040204" pitchFamily="50" charset="-128"/>
              </a:rPr>
              <a:t>Armstrong</a:t>
            </a:r>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2000</a:t>
            </a:r>
            <a:r>
              <a:rPr kumimoji="1" lang="ja-JP" altLang="en-US" sz="1100" dirty="0">
                <a:latin typeface="メイリオ" panose="020B0604030504040204" pitchFamily="50" charset="-128"/>
                <a:ea typeface="メイリオ" panose="020B0604030504040204" pitchFamily="50" charset="-128"/>
              </a:rPr>
              <a:t>）によると、中規模・大規模の企業において、自社の成長の妨げになっている要因として、起業家精神に重点を置いたマネジメントスキルの低さが挙げられていました。</a:t>
            </a:r>
          </a:p>
        </p:txBody>
      </p:sp>
      <p:sp>
        <p:nvSpPr>
          <p:cNvPr id="5" name="テキスト ボックス 4">
            <a:extLst>
              <a:ext uri="{FF2B5EF4-FFF2-40B4-BE49-F238E27FC236}">
                <a16:creationId xmlns:a16="http://schemas.microsoft.com/office/drawing/2014/main" id="{B89E824D-B9B6-4F22-83F1-F26EE5D72187}"/>
              </a:ext>
            </a:extLst>
          </p:cNvPr>
          <p:cNvSpPr txBox="1"/>
          <p:nvPr/>
        </p:nvSpPr>
        <p:spPr>
          <a:xfrm>
            <a:off x="604061" y="1839648"/>
            <a:ext cx="5217618" cy="4662815"/>
          </a:xfrm>
          <a:prstGeom prst="rect">
            <a:avLst/>
          </a:prstGeom>
          <a:noFill/>
        </p:spPr>
        <p:txBody>
          <a:bodyPr wrap="square" rtlCol="0">
            <a:spAutoFit/>
          </a:bodyPr>
          <a:lstStyle/>
          <a:p>
            <a:r>
              <a:rPr kumimoji="1" lang="ja-JP" altLang="en-US" sz="1100" dirty="0">
                <a:latin typeface="メイリオ" panose="020B0604030504040204" pitchFamily="50" charset="-128"/>
                <a:ea typeface="メイリオ" panose="020B0604030504040204" pitchFamily="50" charset="-128"/>
              </a:rPr>
              <a:t>一般的に、社内における学習活動を促進し模範となるのはラインマネージャーやビジネスリーダーの役割と言えます。</a:t>
            </a:r>
            <a:r>
              <a:rPr kumimoji="1" lang="en-US" altLang="ja-JP" sz="1100" dirty="0" err="1">
                <a:latin typeface="メイリオ" panose="020B0604030504040204" pitchFamily="50" charset="-128"/>
                <a:ea typeface="メイリオ" panose="020B0604030504040204" pitchFamily="50" charset="-128"/>
              </a:rPr>
              <a:t>CrossKnowledge</a:t>
            </a:r>
            <a:r>
              <a:rPr kumimoji="1" lang="ja-JP" altLang="en-US" sz="1100" dirty="0">
                <a:latin typeface="メイリオ" panose="020B0604030504040204" pitchFamily="50" charset="-128"/>
                <a:ea typeface="メイリオ" panose="020B0604030504040204" pitchFamily="50" charset="-128"/>
              </a:rPr>
              <a:t>の調査により、多くの企業で学習カルチャーを積極的に受け止めていることが分かりましたが、地域や職務による違いも幾らか見受けられました。</a:t>
            </a:r>
            <a:endParaRPr kumimoji="1" lang="en-US" altLang="ja-JP" sz="1100" dirty="0">
              <a:latin typeface="メイリオ" panose="020B0604030504040204" pitchFamily="50" charset="-128"/>
              <a:ea typeface="メイリオ" panose="020B0604030504040204" pitchFamily="50" charset="-128"/>
            </a:endParaRPr>
          </a:p>
          <a:p>
            <a:endParaRPr kumimoji="1" lang="ja-JP" altLang="en-US"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ほとんどの回答者は、自社のラインマネージャーがデジタル成熟度の「中の上」程度にあり、職場内でおおむね前向きな学習カルチャーを育んでいることに同意しています。ラインマネージャーは</a:t>
            </a:r>
            <a:r>
              <a:rPr kumimoji="1" lang="en-US" altLang="ja-JP" sz="1100" dirty="0">
                <a:latin typeface="メイリオ" panose="020B0604030504040204" pitchFamily="50" charset="-128"/>
                <a:ea typeface="メイリオ" panose="020B0604030504040204" pitchFamily="50" charset="-128"/>
              </a:rPr>
              <a:t>64</a:t>
            </a:r>
            <a:r>
              <a:rPr kumimoji="1" lang="ja-JP" altLang="en-US" sz="1100" dirty="0">
                <a:latin typeface="メイリオ" panose="020B0604030504040204" pitchFamily="50" charset="-128"/>
                <a:ea typeface="メイリオ" panose="020B0604030504040204" pitchFamily="50" charset="-128"/>
              </a:rPr>
              <a:t>点という高いスコアで、すべての企業で最も高い評価を得た項目となりました。</a:t>
            </a:r>
          </a:p>
          <a:p>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調査結果から、特に経営幹部（</a:t>
            </a:r>
            <a:r>
              <a:rPr kumimoji="1" lang="en-US" altLang="ja-JP" sz="1100" dirty="0">
                <a:latin typeface="メイリオ" panose="020B0604030504040204" pitchFamily="50" charset="-128"/>
                <a:ea typeface="メイリオ" panose="020B0604030504040204" pitchFamily="50" charset="-128"/>
              </a:rPr>
              <a:t>C</a:t>
            </a:r>
            <a:r>
              <a:rPr kumimoji="1" lang="ja-JP" altLang="en-US" sz="1100" dirty="0">
                <a:latin typeface="メイリオ" panose="020B0604030504040204" pitchFamily="50" charset="-128"/>
                <a:ea typeface="メイリオ" panose="020B0604030504040204" pitchFamily="50" charset="-128"/>
              </a:rPr>
              <a:t>スイート）と人事部で、自社マネージャーの学習カルチャーを高く評価していることがわかりました（それぞれ</a:t>
            </a:r>
            <a:r>
              <a:rPr kumimoji="1" lang="en-US" altLang="ja-JP" sz="1100" dirty="0">
                <a:latin typeface="メイリオ" panose="020B0604030504040204" pitchFamily="50" charset="-128"/>
                <a:ea typeface="メイリオ" panose="020B0604030504040204" pitchFamily="50" charset="-128"/>
              </a:rPr>
              <a:t>65</a:t>
            </a:r>
            <a:r>
              <a:rPr kumimoji="1" lang="ja-JP" altLang="en-US" sz="1100" dirty="0">
                <a:latin typeface="メイリオ" panose="020B0604030504040204" pitchFamily="50" charset="-128"/>
                <a:ea typeface="メイリオ" panose="020B0604030504040204" pitchFamily="50" charset="-128"/>
              </a:rPr>
              <a:t>点、</a:t>
            </a:r>
            <a:r>
              <a:rPr kumimoji="1" lang="en-US" altLang="ja-JP" sz="1100" dirty="0">
                <a:latin typeface="メイリオ" panose="020B0604030504040204" pitchFamily="50" charset="-128"/>
                <a:ea typeface="メイリオ" panose="020B0604030504040204" pitchFamily="50" charset="-128"/>
              </a:rPr>
              <a:t>66</a:t>
            </a:r>
            <a:r>
              <a:rPr kumimoji="1" lang="ja-JP" altLang="en-US" sz="1100" dirty="0">
                <a:latin typeface="メイリオ" panose="020B0604030504040204" pitchFamily="50" charset="-128"/>
                <a:ea typeface="メイリオ" panose="020B0604030504040204" pitchFamily="50" charset="-128"/>
              </a:rPr>
              <a:t>点）。</a:t>
            </a:r>
            <a:endParaRPr kumimoji="1" lang="en-US" altLang="ja-JP" sz="1100" dirty="0">
              <a:latin typeface="メイリオ" panose="020B0604030504040204" pitchFamily="50" charset="-128"/>
              <a:ea typeface="メイリオ" panose="020B0604030504040204" pitchFamily="50" charset="-128"/>
            </a:endParaRPr>
          </a:p>
          <a:p>
            <a:endParaRPr kumimoji="1" lang="ja-JP" altLang="en-US"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業界ごとのスコアを見てみると、平均スコアが最も高かったのは製薬業界（</a:t>
            </a:r>
            <a:r>
              <a:rPr kumimoji="1" lang="en-US" altLang="ja-JP" sz="1100" dirty="0">
                <a:latin typeface="メイリオ" panose="020B0604030504040204" pitchFamily="50" charset="-128"/>
                <a:ea typeface="メイリオ" panose="020B0604030504040204" pitchFamily="50" charset="-128"/>
              </a:rPr>
              <a:t>74</a:t>
            </a:r>
            <a:r>
              <a:rPr kumimoji="1" lang="ja-JP" altLang="en-US" sz="1100" dirty="0">
                <a:latin typeface="メイリオ" panose="020B0604030504040204" pitchFamily="50" charset="-128"/>
                <a:ea typeface="メイリオ" panose="020B0604030504040204" pitchFamily="50" charset="-128"/>
              </a:rPr>
              <a:t>点）で、最も低かったのは行政機関（</a:t>
            </a:r>
            <a:r>
              <a:rPr kumimoji="1" lang="en-US" altLang="ja-JP" sz="1100" dirty="0">
                <a:latin typeface="メイリオ" panose="020B0604030504040204" pitchFamily="50" charset="-128"/>
                <a:ea typeface="メイリオ" panose="020B0604030504040204" pitchFamily="50" charset="-128"/>
              </a:rPr>
              <a:t>56</a:t>
            </a:r>
            <a:r>
              <a:rPr kumimoji="1" lang="ja-JP" altLang="en-US" sz="1100" dirty="0">
                <a:latin typeface="メイリオ" panose="020B0604030504040204" pitchFamily="50" charset="-128"/>
                <a:ea typeface="メイリオ" panose="020B0604030504040204" pitchFamily="50" charset="-128"/>
              </a:rPr>
              <a:t>点）でした。</a:t>
            </a:r>
            <a:endParaRPr kumimoji="1"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lang="ja-JP" altLang="en-US" sz="1100" dirty="0">
                <a:latin typeface="メイリオ" panose="020B0604030504040204" pitchFamily="50" charset="-128"/>
                <a:ea typeface="メイリオ" panose="020B0604030504040204" pitchFamily="50" charset="-128"/>
              </a:rPr>
              <a:t>こうした</a:t>
            </a:r>
            <a:r>
              <a:rPr kumimoji="1" lang="ja-JP" altLang="en-US" sz="1100" dirty="0">
                <a:latin typeface="メイリオ" panose="020B0604030504040204" pitchFamily="50" charset="-128"/>
                <a:ea typeface="メイリオ" panose="020B0604030504040204" pitchFamily="50" charset="-128"/>
              </a:rPr>
              <a:t>傾向は、企業規模や学習環境にも左右されている可能性があります</a:t>
            </a:r>
            <a:r>
              <a:rPr lang="ja-JP" altLang="en-US" sz="1100" dirty="0">
                <a:latin typeface="メイリオ" panose="020B0604030504040204" pitchFamily="50" charset="-128"/>
                <a:ea typeface="メイリオ" panose="020B0604030504040204" pitchFamily="50" charset="-128"/>
              </a:rPr>
              <a:t>。大まかな傾向として、デジタルラーニング</a:t>
            </a:r>
            <a:r>
              <a:rPr kumimoji="1" lang="ja-JP" altLang="en-US" sz="1100" dirty="0">
                <a:latin typeface="メイリオ" panose="020B0604030504040204" pitchFamily="50" charset="-128"/>
                <a:ea typeface="メイリオ" panose="020B0604030504040204" pitchFamily="50" charset="-128"/>
              </a:rPr>
              <a:t>の成熟度に対する評価は、従業員数</a:t>
            </a:r>
            <a:r>
              <a:rPr kumimoji="1" lang="en-US" altLang="ja-JP" sz="1100" dirty="0">
                <a:latin typeface="メイリオ" panose="020B0604030504040204" pitchFamily="50" charset="-128"/>
                <a:ea typeface="メイリオ" panose="020B0604030504040204" pitchFamily="50" charset="-128"/>
              </a:rPr>
              <a:t>10,000</a:t>
            </a:r>
            <a:r>
              <a:rPr kumimoji="1" lang="ja-JP" altLang="en-US" sz="1100" dirty="0">
                <a:latin typeface="メイリオ" panose="020B0604030504040204" pitchFamily="50" charset="-128"/>
                <a:ea typeface="メイリオ" panose="020B0604030504040204" pitchFamily="50" charset="-128"/>
              </a:rPr>
              <a:t>人以上の企業が小規模な企業を上回っています。</a:t>
            </a:r>
            <a:endParaRPr kumimoji="1"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企業規模に関わらず、ラインマネージャーがサポートを行い、良好な学習環境を生み出すための積極的な投資が重要です。ある研究（</a:t>
            </a:r>
            <a:r>
              <a:rPr kumimoji="1" lang="en-US" altLang="ja-JP" sz="1100" dirty="0" err="1">
                <a:latin typeface="メイリオ" panose="020B0604030504040204" pitchFamily="50" charset="-128"/>
                <a:ea typeface="メイリオ" panose="020B0604030504040204" pitchFamily="50" charset="-128"/>
              </a:rPr>
              <a:t>Hamidianpour</a:t>
            </a:r>
            <a:r>
              <a:rPr kumimoji="1" lang="en-US" altLang="ja-JP" sz="1100" dirty="0">
                <a:latin typeface="メイリオ" panose="020B0604030504040204" pitchFamily="50" charset="-128"/>
                <a:ea typeface="メイリオ" panose="020B0604030504040204" pitchFamily="50" charset="-128"/>
              </a:rPr>
              <a:t> et al., 2015</a:t>
            </a:r>
            <a:r>
              <a:rPr kumimoji="1" lang="ja-JP" altLang="en-US" sz="1100" dirty="0">
                <a:latin typeface="メイリオ" panose="020B0604030504040204" pitchFamily="50" charset="-128"/>
                <a:ea typeface="メイリオ" panose="020B0604030504040204" pitchFamily="50" charset="-128"/>
              </a:rPr>
              <a:t>）では、中小企業における協力的な企業風土が、従業員の創造性に多大なプラスの効果を与えることがわかっています。創造性は学習や企業の改革に大きく影響するため、それをサポートする風土があるだけで、その企業は有利になります。</a:t>
            </a:r>
            <a:endParaRPr kumimoji="1" lang="en-US" altLang="ja-JP" sz="1100" dirty="0">
              <a:latin typeface="メイリオ" panose="020B0604030504040204" pitchFamily="50" charset="-128"/>
              <a:ea typeface="メイリオ" panose="020B0604030504040204" pitchFamily="50" charset="-128"/>
            </a:endParaRPr>
          </a:p>
        </p:txBody>
      </p:sp>
      <p:pic>
        <p:nvPicPr>
          <p:cNvPr id="6" name="図 5">
            <a:extLst>
              <a:ext uri="{FF2B5EF4-FFF2-40B4-BE49-F238E27FC236}">
                <a16:creationId xmlns:a16="http://schemas.microsoft.com/office/drawing/2014/main" id="{59223EA0-6322-4DD8-A428-F679C3FD7B7F}"/>
              </a:ext>
            </a:extLst>
          </p:cNvPr>
          <p:cNvPicPr>
            <a:picLocks noChangeAspect="1"/>
          </p:cNvPicPr>
          <p:nvPr/>
        </p:nvPicPr>
        <p:blipFill rotWithShape="1">
          <a:blip r:embed="rId2"/>
          <a:srcRect l="60785" t="32444" r="28889" b="51222"/>
          <a:stretch/>
        </p:blipFill>
        <p:spPr>
          <a:xfrm>
            <a:off x="7037780" y="158692"/>
            <a:ext cx="1786179" cy="1883468"/>
          </a:xfrm>
          <a:prstGeom prst="rect">
            <a:avLst/>
          </a:prstGeom>
        </p:spPr>
      </p:pic>
    </p:spTree>
    <p:extLst>
      <p:ext uri="{BB962C8B-B14F-4D97-AF65-F5344CB8AC3E}">
        <p14:creationId xmlns:p14="http://schemas.microsoft.com/office/powerpoint/2010/main" val="2744777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256630-F32C-43AA-B115-E752D3C76A0F}"/>
              </a:ext>
            </a:extLst>
          </p:cNvPr>
          <p:cNvSpPr>
            <a:spLocks noGrp="1"/>
          </p:cNvSpPr>
          <p:nvPr>
            <p:ph type="title"/>
          </p:nvPr>
        </p:nvSpPr>
        <p:spPr/>
        <p:txBody>
          <a:bodyPr/>
          <a:lstStyle/>
          <a:p>
            <a:r>
              <a:rPr lang="ja-JP" altLang="en-US" dirty="0">
                <a:latin typeface="メイリオ" panose="020B0604030504040204" pitchFamily="50" charset="-128"/>
                <a:ea typeface="メイリオ" panose="020B0604030504040204" pitchFamily="50" charset="-128"/>
              </a:rPr>
              <a:t>学習者</a:t>
            </a:r>
            <a:endParaRPr kumimoji="1" lang="ja-JP" altLang="en-US" dirty="0">
              <a:latin typeface="メイリオ" panose="020B0604030504040204" pitchFamily="50" charset="-128"/>
              <a:ea typeface="メイリオ" panose="020B0604030504040204" pitchFamily="50" charset="-128"/>
            </a:endParaRPr>
          </a:p>
        </p:txBody>
      </p:sp>
      <p:sp>
        <p:nvSpPr>
          <p:cNvPr id="3" name="テキスト ボックス 2">
            <a:extLst>
              <a:ext uri="{FF2B5EF4-FFF2-40B4-BE49-F238E27FC236}">
                <a16:creationId xmlns:a16="http://schemas.microsoft.com/office/drawing/2014/main" id="{9D3383FC-9BBD-4F08-9D77-7A2DA1B09383}"/>
              </a:ext>
            </a:extLst>
          </p:cNvPr>
          <p:cNvSpPr txBox="1"/>
          <p:nvPr/>
        </p:nvSpPr>
        <p:spPr>
          <a:xfrm>
            <a:off x="525166" y="1794987"/>
            <a:ext cx="5212693" cy="1107996"/>
          </a:xfrm>
          <a:prstGeom prst="rect">
            <a:avLst/>
          </a:prstGeom>
          <a:noFill/>
        </p:spPr>
        <p:txBody>
          <a:bodyPr wrap="square" rtlCol="0">
            <a:spAutoFit/>
          </a:bodyPr>
          <a:lstStyle/>
          <a:p>
            <a:r>
              <a:rPr kumimoji="1" lang="ja-JP" altLang="en-US" sz="1100" dirty="0">
                <a:latin typeface="メイリオ" panose="020B0604030504040204" pitchFamily="50" charset="-128"/>
                <a:ea typeface="メイリオ" panose="020B0604030504040204" pitchFamily="50" charset="-128"/>
              </a:rPr>
              <a:t>「学習者」の項目は、全部門の中で平均スコアが</a:t>
            </a:r>
            <a:r>
              <a:rPr kumimoji="1" lang="en-US" altLang="ja-JP" sz="1100" dirty="0">
                <a:latin typeface="メイリオ" panose="020B0604030504040204" pitchFamily="50" charset="-128"/>
                <a:ea typeface="メイリオ" panose="020B0604030504040204" pitchFamily="50" charset="-128"/>
              </a:rPr>
              <a:t>51</a:t>
            </a:r>
            <a:r>
              <a:rPr kumimoji="1" lang="ja-JP" altLang="en-US" sz="1100" dirty="0">
                <a:latin typeface="メイリオ" panose="020B0604030504040204" pitchFamily="50" charset="-128"/>
                <a:ea typeface="メイリオ" panose="020B0604030504040204" pitchFamily="50" charset="-128"/>
              </a:rPr>
              <a:t>点と最も低く、デジタルラーニングの成熟度は「中の下」程度の水準にあります。人事部からの回答は、平均</a:t>
            </a:r>
            <a:r>
              <a:rPr kumimoji="1" lang="en-US" altLang="ja-JP" sz="1100" dirty="0">
                <a:latin typeface="メイリオ" panose="020B0604030504040204" pitchFamily="50" charset="-128"/>
                <a:ea typeface="メイリオ" panose="020B0604030504040204" pitchFamily="50" charset="-128"/>
              </a:rPr>
              <a:t>49</a:t>
            </a:r>
            <a:r>
              <a:rPr kumimoji="1" lang="ja-JP" altLang="en-US" sz="1100" dirty="0">
                <a:latin typeface="メイリオ" panose="020B0604030504040204" pitchFamily="50" charset="-128"/>
                <a:ea typeface="メイリオ" panose="020B0604030504040204" pitchFamily="50" charset="-128"/>
              </a:rPr>
              <a:t>点と、学習者のエンゲージメントについて最も低く評価をしているのに対し、一般社員全体としては</a:t>
            </a:r>
            <a:r>
              <a:rPr kumimoji="1" lang="en-US" altLang="ja-JP" sz="1100" dirty="0">
                <a:latin typeface="メイリオ" panose="020B0604030504040204" pitchFamily="50" charset="-128"/>
                <a:ea typeface="メイリオ" panose="020B0604030504040204" pitchFamily="50" charset="-128"/>
              </a:rPr>
              <a:t>56</a:t>
            </a:r>
            <a:r>
              <a:rPr kumimoji="1" lang="ja-JP" altLang="en-US" sz="1100" dirty="0">
                <a:latin typeface="メイリオ" panose="020B0604030504040204" pitchFamily="50" charset="-128"/>
                <a:ea typeface="メイリオ" panose="020B0604030504040204" pitchFamily="50" charset="-128"/>
              </a:rPr>
              <a:t>点とより高い評価をしていることが分かりました。また、企業規模が小さいほど、この項目のスコアは明らかに低くなる傾向が観察されました。</a:t>
            </a:r>
          </a:p>
        </p:txBody>
      </p:sp>
      <p:sp>
        <p:nvSpPr>
          <p:cNvPr id="39" name="テキスト ボックス 38">
            <a:extLst>
              <a:ext uri="{FF2B5EF4-FFF2-40B4-BE49-F238E27FC236}">
                <a16:creationId xmlns:a16="http://schemas.microsoft.com/office/drawing/2014/main" id="{4330C6BF-EFD5-4672-8844-7381F7E0AA7F}"/>
              </a:ext>
            </a:extLst>
          </p:cNvPr>
          <p:cNvSpPr txBox="1"/>
          <p:nvPr/>
        </p:nvSpPr>
        <p:spPr>
          <a:xfrm>
            <a:off x="6657398" y="1469481"/>
            <a:ext cx="4347275" cy="4662815"/>
          </a:xfrm>
          <a:prstGeom prst="rect">
            <a:avLst/>
          </a:prstGeom>
          <a:noFill/>
        </p:spPr>
        <p:txBody>
          <a:bodyPr wrap="square" rtlCol="0">
            <a:spAutoFit/>
          </a:bodyPr>
          <a:lstStyle/>
          <a:p>
            <a:r>
              <a:rPr lang="ja-JP" altLang="en-US" sz="1100" dirty="0">
                <a:latin typeface="メイリオ" panose="020B0604030504040204" pitchFamily="50" charset="-128"/>
                <a:ea typeface="メイリオ" panose="020B0604030504040204" pitchFamily="50" charset="-128"/>
              </a:rPr>
              <a:t>こ</a:t>
            </a:r>
            <a:r>
              <a:rPr kumimoji="1" lang="ja-JP" altLang="en-US" sz="1100" dirty="0">
                <a:latin typeface="メイリオ" panose="020B0604030504040204" pitchFamily="50" charset="-128"/>
                <a:ea typeface="メイリオ" panose="020B0604030504040204" pitchFamily="50" charset="-128"/>
              </a:rPr>
              <a:t>の項目では、企業が学習者に対して、スキルを習得し、知識を共有し、ピアラーニングに参加することをどの程度動機づけることができているかを評価しています。</a:t>
            </a:r>
          </a:p>
          <a:p>
            <a:endParaRPr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学習者のエンゲージメントは、職務や社内での地位にかかわらず共通の課題となっています。しかし、先述の「</a:t>
            </a:r>
            <a:r>
              <a:rPr kumimoji="1" lang="en-US" altLang="ja-JP" sz="1100" dirty="0">
                <a:latin typeface="メイリオ" panose="020B0604030504040204" pitchFamily="50" charset="-128"/>
                <a:ea typeface="メイリオ" panose="020B0604030504040204" pitchFamily="50" charset="-128"/>
              </a:rPr>
              <a:t>L&amp;D</a:t>
            </a:r>
            <a:r>
              <a:rPr kumimoji="1" lang="ja-JP" altLang="en-US" sz="1100" dirty="0">
                <a:latin typeface="メイリオ" panose="020B0604030504040204" pitchFamily="50" charset="-128"/>
                <a:ea typeface="メイリオ" panose="020B0604030504040204" pitchFamily="50" charset="-128"/>
              </a:rPr>
              <a:t>ケイパビリティ」の項目と同様に、企業規模が大きいほどスコアも高くなる傾向が見受けられます。</a:t>
            </a:r>
            <a:endParaRPr kumimoji="1" lang="en-US" altLang="ja-JP" sz="1100" dirty="0">
              <a:latin typeface="メイリオ" panose="020B0604030504040204" pitchFamily="50" charset="-128"/>
              <a:ea typeface="メイリオ" panose="020B0604030504040204" pitchFamily="50" charset="-128"/>
            </a:endParaRPr>
          </a:p>
          <a:p>
            <a:endParaRPr kumimoji="1" lang="ja-JP" altLang="en-US"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この課題を解決するために、</a:t>
            </a:r>
            <a:r>
              <a:rPr kumimoji="1" lang="en-US" altLang="ja-JP" sz="1100" dirty="0">
                <a:latin typeface="メイリオ" panose="020B0604030504040204" pitchFamily="50" charset="-128"/>
                <a:ea typeface="メイリオ" panose="020B0604030504040204" pitchFamily="50" charset="-128"/>
              </a:rPr>
              <a:t>L&amp;D</a:t>
            </a:r>
            <a:r>
              <a:rPr kumimoji="1" lang="ja-JP" altLang="en-US" sz="1100" dirty="0">
                <a:latin typeface="メイリオ" panose="020B0604030504040204" pitchFamily="50" charset="-128"/>
                <a:ea typeface="メイリオ" panose="020B0604030504040204" pitchFamily="50" charset="-128"/>
              </a:rPr>
              <a:t>チームは学習者をいわば顧客とみなしたマーケティング手法を活用する必要があります。学習者に向けたマーケティング的アプローチにより、学習者を学習プロセスの中心に据え、彼らのエンゲージメントを高め、ロイヤルティを獲得することが見込めます。そのためには、トレーニングコースの宣伝、効果的なコミュニケーション戦略の策定、企業の学習環境から学習者のいわば「顧客体験」を得られるようにするなど、さまざまなマーケティングとコミュニケーションを通じた多面的な計画が必要となります。</a:t>
            </a:r>
          </a:p>
          <a:p>
            <a:r>
              <a:rPr kumimoji="1" lang="ja-JP" altLang="en-US" sz="1100" dirty="0">
                <a:latin typeface="メイリオ" panose="020B0604030504040204" pitchFamily="50" charset="-128"/>
                <a:ea typeface="メイリオ" panose="020B0604030504040204" pitchFamily="50" charset="-128"/>
              </a:rPr>
              <a:t> </a:t>
            </a:r>
          </a:p>
          <a:p>
            <a:r>
              <a:rPr kumimoji="1" lang="ja-JP" altLang="en-US" sz="1100" dirty="0">
                <a:latin typeface="メイリオ" panose="020B0604030504040204" pitchFamily="50" charset="-128"/>
                <a:ea typeface="メイリオ" panose="020B0604030504040204" pitchFamily="50" charset="-128"/>
              </a:rPr>
              <a:t>明確なインセンティブは、学習者のデジタルラーニングへのエンゲージメントを高める上で重要な動機となるため、デジタルコースが個々人の成長や社内での成功にどのように貢献するかについて、学習者が明確に理解している必要があります。例えば、自身が</a:t>
            </a:r>
            <a:r>
              <a:rPr lang="ja-JP" altLang="en-US" sz="1100" dirty="0">
                <a:latin typeface="メイリオ" panose="020B0604030504040204" pitchFamily="50" charset="-128"/>
                <a:ea typeface="メイリオ" panose="020B0604030504040204" pitchFamily="50" charset="-128"/>
              </a:rPr>
              <a:t>重要なスキルを習得していることや、自身の成長のために個人的な投資を行っていることを第三者に証明するものとして、</a:t>
            </a:r>
            <a:r>
              <a:rPr kumimoji="1" lang="ja-JP" altLang="en-US" sz="1100" dirty="0">
                <a:latin typeface="メイリオ" panose="020B0604030504040204" pitchFamily="50" charset="-128"/>
                <a:ea typeface="メイリオ" panose="020B0604030504040204" pitchFamily="50" charset="-128"/>
              </a:rPr>
              <a:t>認定書やマイクロクレデンシャルの取得などは学習者にとっての</a:t>
            </a:r>
            <a:r>
              <a:rPr lang="ja-JP" altLang="en-US" sz="1100" dirty="0">
                <a:latin typeface="メイリオ" panose="020B0604030504040204" pitchFamily="50" charset="-128"/>
                <a:ea typeface="メイリオ" panose="020B0604030504040204" pitchFamily="50" charset="-128"/>
              </a:rPr>
              <a:t>インセンティブの一例と言えます</a:t>
            </a:r>
            <a:r>
              <a:rPr kumimoji="1" lang="ja-JP" altLang="en-US" sz="1100" dirty="0">
                <a:latin typeface="メイリオ" panose="020B0604030504040204" pitchFamily="50" charset="-128"/>
                <a:ea typeface="メイリオ" panose="020B0604030504040204" pitchFamily="50" charset="-128"/>
              </a:rPr>
              <a:t>。</a:t>
            </a:r>
            <a:endParaRPr kumimoji="1" lang="en-US" altLang="ja-JP" sz="1100" dirty="0">
              <a:latin typeface="メイリオ" panose="020B0604030504040204" pitchFamily="50" charset="-128"/>
              <a:ea typeface="メイリオ" panose="020B0604030504040204" pitchFamily="50" charset="-128"/>
            </a:endParaRPr>
          </a:p>
        </p:txBody>
      </p:sp>
      <p:grpSp>
        <p:nvGrpSpPr>
          <p:cNvPr id="40" name="docshapegroup383">
            <a:extLst>
              <a:ext uri="{FF2B5EF4-FFF2-40B4-BE49-F238E27FC236}">
                <a16:creationId xmlns:a16="http://schemas.microsoft.com/office/drawing/2014/main" id="{1E14DD31-9A49-4A01-8651-049A0EDC6091}"/>
              </a:ext>
            </a:extLst>
          </p:cNvPr>
          <p:cNvGrpSpPr>
            <a:grpSpLocks noChangeAspect="1"/>
          </p:cNvGrpSpPr>
          <p:nvPr/>
        </p:nvGrpSpPr>
        <p:grpSpPr bwMode="auto">
          <a:xfrm>
            <a:off x="868981" y="3144716"/>
            <a:ext cx="3552432" cy="3831357"/>
            <a:chOff x="1220" y="327"/>
            <a:chExt cx="4586" cy="4944"/>
          </a:xfrm>
        </p:grpSpPr>
        <p:sp>
          <p:nvSpPr>
            <p:cNvPr id="41" name="docshape384">
              <a:extLst>
                <a:ext uri="{FF2B5EF4-FFF2-40B4-BE49-F238E27FC236}">
                  <a16:creationId xmlns:a16="http://schemas.microsoft.com/office/drawing/2014/main" id="{2B8D9766-BDF0-44EA-8978-D3CB10122E27}"/>
                </a:ext>
              </a:extLst>
            </p:cNvPr>
            <p:cNvSpPr>
              <a:spLocks noChangeArrowheads="1"/>
            </p:cNvSpPr>
            <p:nvPr/>
          </p:nvSpPr>
          <p:spPr bwMode="auto">
            <a:xfrm>
              <a:off x="1220" y="327"/>
              <a:ext cx="4586" cy="4944"/>
            </a:xfrm>
            <a:prstGeom prst="rect">
              <a:avLst/>
            </a:prstGeom>
            <a:solidFill>
              <a:srgbClr val="FAF1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sp>
          <p:nvSpPr>
            <p:cNvPr id="42" name="docshape385">
              <a:extLst>
                <a:ext uri="{FF2B5EF4-FFF2-40B4-BE49-F238E27FC236}">
                  <a16:creationId xmlns:a16="http://schemas.microsoft.com/office/drawing/2014/main" id="{EAD5FC10-D66E-450E-8B3E-BFCA3D53495D}"/>
                </a:ext>
              </a:extLst>
            </p:cNvPr>
            <p:cNvSpPr>
              <a:spLocks/>
            </p:cNvSpPr>
            <p:nvPr/>
          </p:nvSpPr>
          <p:spPr bwMode="auto">
            <a:xfrm>
              <a:off x="1510" y="720"/>
              <a:ext cx="867" cy="180"/>
            </a:xfrm>
            <a:custGeom>
              <a:avLst/>
              <a:gdLst>
                <a:gd name="T0" fmla="+- 0 1573 1511"/>
                <a:gd name="T1" fmla="*/ T0 w 867"/>
                <a:gd name="T2" fmla="+- 0 721 721"/>
                <a:gd name="T3" fmla="*/ 721 h 180"/>
                <a:gd name="T4" fmla="+- 0 1513 1511"/>
                <a:gd name="T5" fmla="*/ T4 w 867"/>
                <a:gd name="T6" fmla="+- 0 764 721"/>
                <a:gd name="T7" fmla="*/ 764 h 180"/>
                <a:gd name="T8" fmla="+- 0 1519 1511"/>
                <a:gd name="T9" fmla="*/ T8 w 867"/>
                <a:gd name="T10" fmla="+- 0 830 721"/>
                <a:gd name="T11" fmla="*/ 830 h 180"/>
                <a:gd name="T12" fmla="+- 0 1571 1511"/>
                <a:gd name="T13" fmla="*/ T12 w 867"/>
                <a:gd name="T14" fmla="+- 0 858 721"/>
                <a:gd name="T15" fmla="*/ 858 h 180"/>
                <a:gd name="T16" fmla="+- 0 1594 1511"/>
                <a:gd name="T17" fmla="*/ T16 w 867"/>
                <a:gd name="T18" fmla="+- 0 832 721"/>
                <a:gd name="T19" fmla="*/ 832 h 180"/>
                <a:gd name="T20" fmla="+- 0 1542 1511"/>
                <a:gd name="T21" fmla="*/ T20 w 867"/>
                <a:gd name="T22" fmla="+- 0 809 721"/>
                <a:gd name="T23" fmla="*/ 809 h 180"/>
                <a:gd name="T24" fmla="+- 0 1563 1511"/>
                <a:gd name="T25" fmla="*/ T24 w 867"/>
                <a:gd name="T26" fmla="+- 0 744 721"/>
                <a:gd name="T27" fmla="*/ 744 h 180"/>
                <a:gd name="T28" fmla="+- 0 1598 1511"/>
                <a:gd name="T29" fmla="*/ T28 w 867"/>
                <a:gd name="T30" fmla="+- 0 751 721"/>
                <a:gd name="T31" fmla="*/ 751 h 180"/>
                <a:gd name="T32" fmla="+- 0 1719 1511"/>
                <a:gd name="T33" fmla="*/ T32 w 867"/>
                <a:gd name="T34" fmla="+- 0 775 721"/>
                <a:gd name="T35" fmla="*/ 775 h 180"/>
                <a:gd name="T36" fmla="+- 0 1696 1511"/>
                <a:gd name="T37" fmla="*/ T36 w 867"/>
                <a:gd name="T38" fmla="+- 0 823 721"/>
                <a:gd name="T39" fmla="*/ 823 h 180"/>
                <a:gd name="T40" fmla="+- 0 1657 1511"/>
                <a:gd name="T41" fmla="*/ T40 w 867"/>
                <a:gd name="T42" fmla="+- 0 823 721"/>
                <a:gd name="T43" fmla="*/ 823 h 180"/>
                <a:gd name="T44" fmla="+- 0 1669 1511"/>
                <a:gd name="T45" fmla="*/ T44 w 867"/>
                <a:gd name="T46" fmla="+- 0 775 721"/>
                <a:gd name="T47" fmla="*/ 775 h 180"/>
                <a:gd name="T48" fmla="+- 0 1697 1511"/>
                <a:gd name="T49" fmla="*/ T48 w 867"/>
                <a:gd name="T50" fmla="+- 0 816 721"/>
                <a:gd name="T51" fmla="*/ 816 h 180"/>
                <a:gd name="T52" fmla="+- 0 1649 1511"/>
                <a:gd name="T53" fmla="*/ T52 w 867"/>
                <a:gd name="T54" fmla="+- 0 757 721"/>
                <a:gd name="T55" fmla="*/ 757 h 180"/>
                <a:gd name="T56" fmla="+- 0 1627 1511"/>
                <a:gd name="T57" fmla="*/ T56 w 867"/>
                <a:gd name="T58" fmla="+- 0 805 721"/>
                <a:gd name="T59" fmla="*/ 805 h 180"/>
                <a:gd name="T60" fmla="+- 0 1658 1511"/>
                <a:gd name="T61" fmla="*/ T60 w 867"/>
                <a:gd name="T62" fmla="+- 0 856 721"/>
                <a:gd name="T63" fmla="*/ 856 h 180"/>
                <a:gd name="T64" fmla="+- 0 1718 1511"/>
                <a:gd name="T65" fmla="*/ T64 w 867"/>
                <a:gd name="T66" fmla="+- 0 836 721"/>
                <a:gd name="T67" fmla="*/ 836 h 180"/>
                <a:gd name="T68" fmla="+- 0 1726 1511"/>
                <a:gd name="T69" fmla="*/ T68 w 867"/>
                <a:gd name="T70" fmla="+- 0 794 721"/>
                <a:gd name="T71" fmla="*/ 794 h 180"/>
                <a:gd name="T72" fmla="+- 0 1862 1511"/>
                <a:gd name="T73" fmla="*/ T72 w 867"/>
                <a:gd name="T74" fmla="+- 0 752 721"/>
                <a:gd name="T75" fmla="*/ 752 h 180"/>
                <a:gd name="T76" fmla="+- 0 1836 1511"/>
                <a:gd name="T77" fmla="*/ T76 w 867"/>
                <a:gd name="T78" fmla="+- 0 767 721"/>
                <a:gd name="T79" fmla="*/ 767 h 180"/>
                <a:gd name="T80" fmla="+- 0 1782 1511"/>
                <a:gd name="T81" fmla="*/ T80 w 867"/>
                <a:gd name="T82" fmla="+- 0 759 721"/>
                <a:gd name="T83" fmla="*/ 759 h 180"/>
                <a:gd name="T84" fmla="+- 0 1749 1511"/>
                <a:gd name="T85" fmla="*/ T84 w 867"/>
                <a:gd name="T86" fmla="+- 0 754 721"/>
                <a:gd name="T87" fmla="*/ 754 h 180"/>
                <a:gd name="T88" fmla="+- 0 1785 1511"/>
                <a:gd name="T89" fmla="*/ T88 w 867"/>
                <a:gd name="T90" fmla="+- 0 777 721"/>
                <a:gd name="T91" fmla="*/ 777 h 180"/>
                <a:gd name="T92" fmla="+- 0 1812 1511"/>
                <a:gd name="T93" fmla="*/ T92 w 867"/>
                <a:gd name="T94" fmla="+- 0 789 721"/>
                <a:gd name="T95" fmla="*/ 789 h 180"/>
                <a:gd name="T96" fmla="+- 0 1848 1511"/>
                <a:gd name="T97" fmla="*/ T96 w 867"/>
                <a:gd name="T98" fmla="+- 0 777 721"/>
                <a:gd name="T99" fmla="*/ 777 h 180"/>
                <a:gd name="T100" fmla="+- 0 1876 1511"/>
                <a:gd name="T101" fmla="*/ T100 w 867"/>
                <a:gd name="T102" fmla="+- 0 789 721"/>
                <a:gd name="T103" fmla="*/ 789 h 180"/>
                <a:gd name="T104" fmla="+- 0 2027 1511"/>
                <a:gd name="T105" fmla="*/ T104 w 867"/>
                <a:gd name="T106" fmla="+- 0 802 721"/>
                <a:gd name="T107" fmla="*/ 802 h 180"/>
                <a:gd name="T108" fmla="+- 0 2018 1511"/>
                <a:gd name="T109" fmla="*/ T108 w 867"/>
                <a:gd name="T110" fmla="+- 0 767 721"/>
                <a:gd name="T111" fmla="*/ 767 h 180"/>
                <a:gd name="T112" fmla="+- 0 1999 1511"/>
                <a:gd name="T113" fmla="*/ T112 w 867"/>
                <a:gd name="T114" fmla="+- 0 825 721"/>
                <a:gd name="T115" fmla="*/ 825 h 180"/>
                <a:gd name="T116" fmla="+- 0 1960 1511"/>
                <a:gd name="T117" fmla="*/ T116 w 867"/>
                <a:gd name="T118" fmla="+- 0 816 721"/>
                <a:gd name="T119" fmla="*/ 816 h 180"/>
                <a:gd name="T120" fmla="+- 0 1986 1511"/>
                <a:gd name="T121" fmla="*/ T120 w 867"/>
                <a:gd name="T122" fmla="+- 0 774 721"/>
                <a:gd name="T123" fmla="*/ 774 h 180"/>
                <a:gd name="T124" fmla="+- 0 1999 1511"/>
                <a:gd name="T125" fmla="*/ T124 w 867"/>
                <a:gd name="T126" fmla="+- 0 752 721"/>
                <a:gd name="T127" fmla="*/ 752 h 180"/>
                <a:gd name="T128" fmla="+- 0 1955 1511"/>
                <a:gd name="T129" fmla="*/ T128 w 867"/>
                <a:gd name="T130" fmla="+- 0 754 721"/>
                <a:gd name="T131" fmla="*/ 754 h 180"/>
                <a:gd name="T132" fmla="+- 0 1959 1511"/>
                <a:gd name="T133" fmla="*/ T132 w 867"/>
                <a:gd name="T134" fmla="+- 0 853 721"/>
                <a:gd name="T135" fmla="*/ 853 h 180"/>
                <a:gd name="T136" fmla="+- 0 1996 1511"/>
                <a:gd name="T137" fmla="*/ T136 w 867"/>
                <a:gd name="T138" fmla="+- 0 858 721"/>
                <a:gd name="T139" fmla="*/ 858 h 180"/>
                <a:gd name="T140" fmla="+- 0 2021 1511"/>
                <a:gd name="T141" fmla="*/ T140 w 867"/>
                <a:gd name="T142" fmla="+- 0 835 721"/>
                <a:gd name="T143" fmla="*/ 835 h 180"/>
                <a:gd name="T144" fmla="+- 0 2130 1511"/>
                <a:gd name="T145" fmla="*/ T144 w 867"/>
                <a:gd name="T146" fmla="+- 0 767 721"/>
                <a:gd name="T147" fmla="*/ 767 h 180"/>
                <a:gd name="T148" fmla="+- 0 2071 1511"/>
                <a:gd name="T149" fmla="*/ T148 w 867"/>
                <a:gd name="T150" fmla="+- 0 754 721"/>
                <a:gd name="T151" fmla="*/ 754 h 180"/>
                <a:gd name="T152" fmla="+- 0 2082 1511"/>
                <a:gd name="T153" fmla="*/ T152 w 867"/>
                <a:gd name="T154" fmla="+- 0 773 721"/>
                <a:gd name="T155" fmla="*/ 773 h 180"/>
                <a:gd name="T156" fmla="+- 0 2106 1511"/>
                <a:gd name="T157" fmla="*/ T156 w 867"/>
                <a:gd name="T158" fmla="+- 0 823 721"/>
                <a:gd name="T159" fmla="*/ 823 h 180"/>
                <a:gd name="T160" fmla="+- 0 2072 1511"/>
                <a:gd name="T161" fmla="*/ T160 w 867"/>
                <a:gd name="T162" fmla="+- 0 834 721"/>
                <a:gd name="T163" fmla="*/ 834 h 180"/>
                <a:gd name="T164" fmla="+- 0 2106 1511"/>
                <a:gd name="T165" fmla="*/ T164 w 867"/>
                <a:gd name="T166" fmla="+- 0 809 721"/>
                <a:gd name="T167" fmla="*/ 809 h 180"/>
                <a:gd name="T168" fmla="+- 0 2043 1511"/>
                <a:gd name="T169" fmla="*/ T168 w 867"/>
                <a:gd name="T170" fmla="+- 0 815 721"/>
                <a:gd name="T171" fmla="*/ 815 h 180"/>
                <a:gd name="T172" fmla="+- 0 2083 1511"/>
                <a:gd name="T173" fmla="*/ T172 w 867"/>
                <a:gd name="T174" fmla="+- 0 858 721"/>
                <a:gd name="T175" fmla="*/ 858 h 180"/>
                <a:gd name="T176" fmla="+- 0 2109 1511"/>
                <a:gd name="T177" fmla="*/ T176 w 867"/>
                <a:gd name="T178" fmla="+- 0 842 721"/>
                <a:gd name="T179" fmla="*/ 842 h 180"/>
                <a:gd name="T180" fmla="+- 0 2134 1511"/>
                <a:gd name="T181" fmla="*/ T180 w 867"/>
                <a:gd name="T182" fmla="+- 0 809 721"/>
                <a:gd name="T183" fmla="*/ 809 h 180"/>
                <a:gd name="T184" fmla="+- 0 2232 1511"/>
                <a:gd name="T185" fmla="*/ T184 w 867"/>
                <a:gd name="T186" fmla="+- 0 752 721"/>
                <a:gd name="T187" fmla="*/ 752 h 180"/>
                <a:gd name="T188" fmla="+- 0 2189 1511"/>
                <a:gd name="T189" fmla="*/ T188 w 867"/>
                <a:gd name="T190" fmla="+- 0 767 721"/>
                <a:gd name="T191" fmla="*/ 767 h 180"/>
                <a:gd name="T192" fmla="+- 0 2190 1511"/>
                <a:gd name="T193" fmla="*/ T192 w 867"/>
                <a:gd name="T194" fmla="+- 0 856 721"/>
                <a:gd name="T195" fmla="*/ 856 h 180"/>
                <a:gd name="T196" fmla="+- 0 2218 1511"/>
                <a:gd name="T197" fmla="*/ T196 w 867"/>
                <a:gd name="T198" fmla="+- 0 774 721"/>
                <a:gd name="T199" fmla="*/ 774 h 180"/>
                <a:gd name="T200" fmla="+- 0 2257 1511"/>
                <a:gd name="T201" fmla="*/ T200 w 867"/>
                <a:gd name="T202" fmla="+- 0 856 721"/>
                <a:gd name="T203" fmla="*/ 856 h 180"/>
                <a:gd name="T204" fmla="+- 0 2325 1511"/>
                <a:gd name="T205" fmla="*/ T204 w 867"/>
                <a:gd name="T206" fmla="+- 0 823 721"/>
                <a:gd name="T207" fmla="*/ 823 h 180"/>
                <a:gd name="T208" fmla="+- 0 2301 1511"/>
                <a:gd name="T209" fmla="*/ T208 w 867"/>
                <a:gd name="T210" fmla="+- 0 754 721"/>
                <a:gd name="T211" fmla="*/ 754 h 180"/>
                <a:gd name="T212" fmla="+- 0 2297 1511"/>
                <a:gd name="T213" fmla="*/ T212 w 867"/>
                <a:gd name="T214" fmla="+- 0 877 721"/>
                <a:gd name="T215" fmla="*/ 877 h 180"/>
                <a:gd name="T216" fmla="+- 0 2277 1511"/>
                <a:gd name="T217" fmla="*/ T216 w 867"/>
                <a:gd name="T218" fmla="+- 0 899 721"/>
                <a:gd name="T219" fmla="*/ 899 h 180"/>
                <a:gd name="T220" fmla="+- 0 2324 1511"/>
                <a:gd name="T221" fmla="*/ T220 w 867"/>
                <a:gd name="T222" fmla="+- 0 888 721"/>
                <a:gd name="T223" fmla="*/ 888 h 18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Lst>
              <a:rect l="0" t="0" r="r" b="b"/>
              <a:pathLst>
                <a:path w="867" h="180">
                  <a:moveTo>
                    <a:pt x="101" y="9"/>
                  </a:moveTo>
                  <a:lnTo>
                    <a:pt x="91" y="5"/>
                  </a:lnTo>
                  <a:lnTo>
                    <a:pt x="82" y="2"/>
                  </a:lnTo>
                  <a:lnTo>
                    <a:pt x="72" y="0"/>
                  </a:lnTo>
                  <a:lnTo>
                    <a:pt x="62" y="0"/>
                  </a:lnTo>
                  <a:lnTo>
                    <a:pt x="49" y="0"/>
                  </a:lnTo>
                  <a:lnTo>
                    <a:pt x="38" y="3"/>
                  </a:lnTo>
                  <a:lnTo>
                    <a:pt x="19" y="14"/>
                  </a:lnTo>
                  <a:lnTo>
                    <a:pt x="12" y="22"/>
                  </a:lnTo>
                  <a:lnTo>
                    <a:pt x="2" y="43"/>
                  </a:lnTo>
                  <a:lnTo>
                    <a:pt x="0" y="55"/>
                  </a:lnTo>
                  <a:lnTo>
                    <a:pt x="0" y="69"/>
                  </a:lnTo>
                  <a:lnTo>
                    <a:pt x="1" y="84"/>
                  </a:lnTo>
                  <a:lnTo>
                    <a:pt x="4" y="98"/>
                  </a:lnTo>
                  <a:lnTo>
                    <a:pt x="8" y="109"/>
                  </a:lnTo>
                  <a:lnTo>
                    <a:pt x="15" y="119"/>
                  </a:lnTo>
                  <a:lnTo>
                    <a:pt x="24" y="127"/>
                  </a:lnTo>
                  <a:lnTo>
                    <a:pt x="34" y="132"/>
                  </a:lnTo>
                  <a:lnTo>
                    <a:pt x="46" y="136"/>
                  </a:lnTo>
                  <a:lnTo>
                    <a:pt x="60" y="137"/>
                  </a:lnTo>
                  <a:lnTo>
                    <a:pt x="73" y="137"/>
                  </a:lnTo>
                  <a:lnTo>
                    <a:pt x="85" y="134"/>
                  </a:lnTo>
                  <a:lnTo>
                    <a:pt x="96" y="130"/>
                  </a:lnTo>
                  <a:lnTo>
                    <a:pt x="96" y="106"/>
                  </a:lnTo>
                  <a:lnTo>
                    <a:pt x="83" y="111"/>
                  </a:lnTo>
                  <a:lnTo>
                    <a:pt x="72" y="113"/>
                  </a:lnTo>
                  <a:lnTo>
                    <a:pt x="62" y="113"/>
                  </a:lnTo>
                  <a:lnTo>
                    <a:pt x="48" y="110"/>
                  </a:lnTo>
                  <a:lnTo>
                    <a:pt x="37" y="102"/>
                  </a:lnTo>
                  <a:lnTo>
                    <a:pt x="31" y="88"/>
                  </a:lnTo>
                  <a:lnTo>
                    <a:pt x="29" y="69"/>
                  </a:lnTo>
                  <a:lnTo>
                    <a:pt x="29" y="54"/>
                  </a:lnTo>
                  <a:lnTo>
                    <a:pt x="32" y="43"/>
                  </a:lnTo>
                  <a:lnTo>
                    <a:pt x="43" y="27"/>
                  </a:lnTo>
                  <a:lnTo>
                    <a:pt x="52" y="23"/>
                  </a:lnTo>
                  <a:lnTo>
                    <a:pt x="62" y="23"/>
                  </a:lnTo>
                  <a:lnTo>
                    <a:pt x="67" y="23"/>
                  </a:lnTo>
                  <a:lnTo>
                    <a:pt x="72" y="24"/>
                  </a:lnTo>
                  <a:lnTo>
                    <a:pt x="82" y="28"/>
                  </a:lnTo>
                  <a:lnTo>
                    <a:pt x="87" y="30"/>
                  </a:lnTo>
                  <a:lnTo>
                    <a:pt x="92" y="32"/>
                  </a:lnTo>
                  <a:lnTo>
                    <a:pt x="101" y="9"/>
                  </a:lnTo>
                  <a:close/>
                  <a:moveTo>
                    <a:pt x="215" y="73"/>
                  </a:moveTo>
                  <a:lnTo>
                    <a:pt x="213" y="64"/>
                  </a:lnTo>
                  <a:lnTo>
                    <a:pt x="208" y="54"/>
                  </a:lnTo>
                  <a:lnTo>
                    <a:pt x="205" y="48"/>
                  </a:lnTo>
                  <a:lnTo>
                    <a:pt x="199" y="42"/>
                  </a:lnTo>
                  <a:lnTo>
                    <a:pt x="186" y="35"/>
                  </a:lnTo>
                  <a:lnTo>
                    <a:pt x="186" y="95"/>
                  </a:lnTo>
                  <a:lnTo>
                    <a:pt x="185" y="102"/>
                  </a:lnTo>
                  <a:lnTo>
                    <a:pt x="178" y="112"/>
                  </a:lnTo>
                  <a:lnTo>
                    <a:pt x="173" y="114"/>
                  </a:lnTo>
                  <a:lnTo>
                    <a:pt x="158" y="114"/>
                  </a:lnTo>
                  <a:lnTo>
                    <a:pt x="153" y="112"/>
                  </a:lnTo>
                  <a:lnTo>
                    <a:pt x="146" y="102"/>
                  </a:lnTo>
                  <a:lnTo>
                    <a:pt x="145" y="95"/>
                  </a:lnTo>
                  <a:lnTo>
                    <a:pt x="145" y="73"/>
                  </a:lnTo>
                  <a:lnTo>
                    <a:pt x="146" y="66"/>
                  </a:lnTo>
                  <a:lnTo>
                    <a:pt x="153" y="56"/>
                  </a:lnTo>
                  <a:lnTo>
                    <a:pt x="158" y="54"/>
                  </a:lnTo>
                  <a:lnTo>
                    <a:pt x="173" y="54"/>
                  </a:lnTo>
                  <a:lnTo>
                    <a:pt x="178" y="56"/>
                  </a:lnTo>
                  <a:lnTo>
                    <a:pt x="185" y="66"/>
                  </a:lnTo>
                  <a:lnTo>
                    <a:pt x="186" y="73"/>
                  </a:lnTo>
                  <a:lnTo>
                    <a:pt x="186" y="95"/>
                  </a:lnTo>
                  <a:lnTo>
                    <a:pt x="186" y="35"/>
                  </a:lnTo>
                  <a:lnTo>
                    <a:pt x="184" y="33"/>
                  </a:lnTo>
                  <a:lnTo>
                    <a:pt x="176" y="31"/>
                  </a:lnTo>
                  <a:lnTo>
                    <a:pt x="150" y="31"/>
                  </a:lnTo>
                  <a:lnTo>
                    <a:pt x="138" y="36"/>
                  </a:lnTo>
                  <a:lnTo>
                    <a:pt x="129" y="45"/>
                  </a:lnTo>
                  <a:lnTo>
                    <a:pt x="123" y="53"/>
                  </a:lnTo>
                  <a:lnTo>
                    <a:pt x="119" y="62"/>
                  </a:lnTo>
                  <a:lnTo>
                    <a:pt x="117" y="72"/>
                  </a:lnTo>
                  <a:lnTo>
                    <a:pt x="116" y="84"/>
                  </a:lnTo>
                  <a:lnTo>
                    <a:pt x="116" y="95"/>
                  </a:lnTo>
                  <a:lnTo>
                    <a:pt x="118" y="104"/>
                  </a:lnTo>
                  <a:lnTo>
                    <a:pt x="126" y="120"/>
                  </a:lnTo>
                  <a:lnTo>
                    <a:pt x="132" y="126"/>
                  </a:lnTo>
                  <a:lnTo>
                    <a:pt x="147" y="135"/>
                  </a:lnTo>
                  <a:lnTo>
                    <a:pt x="155" y="137"/>
                  </a:lnTo>
                  <a:lnTo>
                    <a:pt x="181" y="137"/>
                  </a:lnTo>
                  <a:lnTo>
                    <a:pt x="193" y="132"/>
                  </a:lnTo>
                  <a:lnTo>
                    <a:pt x="202" y="123"/>
                  </a:lnTo>
                  <a:lnTo>
                    <a:pt x="207" y="115"/>
                  </a:lnTo>
                  <a:lnTo>
                    <a:pt x="208" y="114"/>
                  </a:lnTo>
                  <a:lnTo>
                    <a:pt x="212" y="106"/>
                  </a:lnTo>
                  <a:lnTo>
                    <a:pt x="214" y="96"/>
                  </a:lnTo>
                  <a:lnTo>
                    <a:pt x="215" y="84"/>
                  </a:lnTo>
                  <a:lnTo>
                    <a:pt x="215" y="73"/>
                  </a:lnTo>
                  <a:close/>
                  <a:moveTo>
                    <a:pt x="392" y="55"/>
                  </a:moveTo>
                  <a:lnTo>
                    <a:pt x="389" y="46"/>
                  </a:lnTo>
                  <a:lnTo>
                    <a:pt x="378" y="34"/>
                  </a:lnTo>
                  <a:lnTo>
                    <a:pt x="369" y="31"/>
                  </a:lnTo>
                  <a:lnTo>
                    <a:pt x="351" y="31"/>
                  </a:lnTo>
                  <a:lnTo>
                    <a:pt x="345" y="32"/>
                  </a:lnTo>
                  <a:lnTo>
                    <a:pt x="334" y="38"/>
                  </a:lnTo>
                  <a:lnTo>
                    <a:pt x="330" y="41"/>
                  </a:lnTo>
                  <a:lnTo>
                    <a:pt x="327" y="46"/>
                  </a:lnTo>
                  <a:lnTo>
                    <a:pt x="325" y="46"/>
                  </a:lnTo>
                  <a:lnTo>
                    <a:pt x="319" y="36"/>
                  </a:lnTo>
                  <a:lnTo>
                    <a:pt x="309" y="31"/>
                  </a:lnTo>
                  <a:lnTo>
                    <a:pt x="287" y="31"/>
                  </a:lnTo>
                  <a:lnTo>
                    <a:pt x="281" y="33"/>
                  </a:lnTo>
                  <a:lnTo>
                    <a:pt x="271" y="38"/>
                  </a:lnTo>
                  <a:lnTo>
                    <a:pt x="267" y="41"/>
                  </a:lnTo>
                  <a:lnTo>
                    <a:pt x="264" y="46"/>
                  </a:lnTo>
                  <a:lnTo>
                    <a:pt x="263" y="46"/>
                  </a:lnTo>
                  <a:lnTo>
                    <a:pt x="259" y="33"/>
                  </a:lnTo>
                  <a:lnTo>
                    <a:pt x="238" y="33"/>
                  </a:lnTo>
                  <a:lnTo>
                    <a:pt x="238" y="135"/>
                  </a:lnTo>
                  <a:lnTo>
                    <a:pt x="266" y="135"/>
                  </a:lnTo>
                  <a:lnTo>
                    <a:pt x="266" y="75"/>
                  </a:lnTo>
                  <a:lnTo>
                    <a:pt x="267" y="66"/>
                  </a:lnTo>
                  <a:lnTo>
                    <a:pt x="274" y="56"/>
                  </a:lnTo>
                  <a:lnTo>
                    <a:pt x="279" y="53"/>
                  </a:lnTo>
                  <a:lnTo>
                    <a:pt x="291" y="53"/>
                  </a:lnTo>
                  <a:lnTo>
                    <a:pt x="295" y="55"/>
                  </a:lnTo>
                  <a:lnTo>
                    <a:pt x="300" y="63"/>
                  </a:lnTo>
                  <a:lnTo>
                    <a:pt x="301" y="68"/>
                  </a:lnTo>
                  <a:lnTo>
                    <a:pt x="301" y="135"/>
                  </a:lnTo>
                  <a:lnTo>
                    <a:pt x="329" y="135"/>
                  </a:lnTo>
                  <a:lnTo>
                    <a:pt x="329" y="73"/>
                  </a:lnTo>
                  <a:lnTo>
                    <a:pt x="331" y="66"/>
                  </a:lnTo>
                  <a:lnTo>
                    <a:pt x="337" y="56"/>
                  </a:lnTo>
                  <a:lnTo>
                    <a:pt x="342" y="53"/>
                  </a:lnTo>
                  <a:lnTo>
                    <a:pt x="355" y="53"/>
                  </a:lnTo>
                  <a:lnTo>
                    <a:pt x="358" y="55"/>
                  </a:lnTo>
                  <a:lnTo>
                    <a:pt x="363" y="63"/>
                  </a:lnTo>
                  <a:lnTo>
                    <a:pt x="365" y="68"/>
                  </a:lnTo>
                  <a:lnTo>
                    <a:pt x="365" y="135"/>
                  </a:lnTo>
                  <a:lnTo>
                    <a:pt x="392" y="135"/>
                  </a:lnTo>
                  <a:lnTo>
                    <a:pt x="392" y="55"/>
                  </a:lnTo>
                  <a:close/>
                  <a:moveTo>
                    <a:pt x="516" y="95"/>
                  </a:moveTo>
                  <a:lnTo>
                    <a:pt x="516" y="81"/>
                  </a:lnTo>
                  <a:lnTo>
                    <a:pt x="515" y="72"/>
                  </a:lnTo>
                  <a:lnTo>
                    <a:pt x="513" y="62"/>
                  </a:lnTo>
                  <a:lnTo>
                    <a:pt x="511" y="53"/>
                  </a:lnTo>
                  <a:lnTo>
                    <a:pt x="510" y="53"/>
                  </a:lnTo>
                  <a:lnTo>
                    <a:pt x="507" y="46"/>
                  </a:lnTo>
                  <a:lnTo>
                    <a:pt x="506" y="45"/>
                  </a:lnTo>
                  <a:lnTo>
                    <a:pt x="499" y="36"/>
                  </a:lnTo>
                  <a:lnTo>
                    <a:pt x="490" y="31"/>
                  </a:lnTo>
                  <a:lnTo>
                    <a:pt x="488" y="31"/>
                  </a:lnTo>
                  <a:lnTo>
                    <a:pt x="488" y="104"/>
                  </a:lnTo>
                  <a:lnTo>
                    <a:pt x="482" y="114"/>
                  </a:lnTo>
                  <a:lnTo>
                    <a:pt x="462" y="114"/>
                  </a:lnTo>
                  <a:lnTo>
                    <a:pt x="457" y="112"/>
                  </a:lnTo>
                  <a:lnTo>
                    <a:pt x="450" y="102"/>
                  </a:lnTo>
                  <a:lnTo>
                    <a:pt x="449" y="95"/>
                  </a:lnTo>
                  <a:lnTo>
                    <a:pt x="449" y="71"/>
                  </a:lnTo>
                  <a:lnTo>
                    <a:pt x="451" y="64"/>
                  </a:lnTo>
                  <a:lnTo>
                    <a:pt x="457" y="56"/>
                  </a:lnTo>
                  <a:lnTo>
                    <a:pt x="462" y="53"/>
                  </a:lnTo>
                  <a:lnTo>
                    <a:pt x="475" y="53"/>
                  </a:lnTo>
                  <a:lnTo>
                    <a:pt x="480" y="56"/>
                  </a:lnTo>
                  <a:lnTo>
                    <a:pt x="486" y="66"/>
                  </a:lnTo>
                  <a:lnTo>
                    <a:pt x="487" y="72"/>
                  </a:lnTo>
                  <a:lnTo>
                    <a:pt x="488" y="104"/>
                  </a:lnTo>
                  <a:lnTo>
                    <a:pt x="488" y="31"/>
                  </a:lnTo>
                  <a:lnTo>
                    <a:pt x="465" y="31"/>
                  </a:lnTo>
                  <a:lnTo>
                    <a:pt x="455" y="36"/>
                  </a:lnTo>
                  <a:lnTo>
                    <a:pt x="449" y="46"/>
                  </a:lnTo>
                  <a:lnTo>
                    <a:pt x="447" y="46"/>
                  </a:lnTo>
                  <a:lnTo>
                    <a:pt x="444" y="33"/>
                  </a:lnTo>
                  <a:lnTo>
                    <a:pt x="421" y="33"/>
                  </a:lnTo>
                  <a:lnTo>
                    <a:pt x="421" y="180"/>
                  </a:lnTo>
                  <a:lnTo>
                    <a:pt x="449" y="180"/>
                  </a:lnTo>
                  <a:lnTo>
                    <a:pt x="449" y="137"/>
                  </a:lnTo>
                  <a:lnTo>
                    <a:pt x="448" y="132"/>
                  </a:lnTo>
                  <a:lnTo>
                    <a:pt x="447" y="124"/>
                  </a:lnTo>
                  <a:lnTo>
                    <a:pt x="449" y="124"/>
                  </a:lnTo>
                  <a:lnTo>
                    <a:pt x="456" y="132"/>
                  </a:lnTo>
                  <a:lnTo>
                    <a:pt x="465" y="137"/>
                  </a:lnTo>
                  <a:lnTo>
                    <a:pt x="485" y="137"/>
                  </a:lnTo>
                  <a:lnTo>
                    <a:pt x="492" y="135"/>
                  </a:lnTo>
                  <a:lnTo>
                    <a:pt x="504" y="126"/>
                  </a:lnTo>
                  <a:lnTo>
                    <a:pt x="505" y="124"/>
                  </a:lnTo>
                  <a:lnTo>
                    <a:pt x="508" y="120"/>
                  </a:lnTo>
                  <a:lnTo>
                    <a:pt x="510" y="114"/>
                  </a:lnTo>
                  <a:lnTo>
                    <a:pt x="514" y="104"/>
                  </a:lnTo>
                  <a:lnTo>
                    <a:pt x="516" y="95"/>
                  </a:lnTo>
                  <a:close/>
                  <a:moveTo>
                    <a:pt x="623" y="55"/>
                  </a:moveTo>
                  <a:lnTo>
                    <a:pt x="622" y="52"/>
                  </a:lnTo>
                  <a:lnTo>
                    <a:pt x="619" y="46"/>
                  </a:lnTo>
                  <a:lnTo>
                    <a:pt x="605" y="34"/>
                  </a:lnTo>
                  <a:lnTo>
                    <a:pt x="594" y="31"/>
                  </a:lnTo>
                  <a:lnTo>
                    <a:pt x="581" y="31"/>
                  </a:lnTo>
                  <a:lnTo>
                    <a:pt x="570" y="32"/>
                  </a:lnTo>
                  <a:lnTo>
                    <a:pt x="560" y="33"/>
                  </a:lnTo>
                  <a:lnTo>
                    <a:pt x="551" y="36"/>
                  </a:lnTo>
                  <a:lnTo>
                    <a:pt x="542" y="40"/>
                  </a:lnTo>
                  <a:lnTo>
                    <a:pt x="551" y="59"/>
                  </a:lnTo>
                  <a:lnTo>
                    <a:pt x="562" y="54"/>
                  </a:lnTo>
                  <a:lnTo>
                    <a:pt x="571" y="52"/>
                  </a:lnTo>
                  <a:lnTo>
                    <a:pt x="590" y="52"/>
                  </a:lnTo>
                  <a:lnTo>
                    <a:pt x="595" y="57"/>
                  </a:lnTo>
                  <a:lnTo>
                    <a:pt x="595" y="72"/>
                  </a:lnTo>
                  <a:lnTo>
                    <a:pt x="595" y="88"/>
                  </a:lnTo>
                  <a:lnTo>
                    <a:pt x="595" y="102"/>
                  </a:lnTo>
                  <a:lnTo>
                    <a:pt x="594" y="107"/>
                  </a:lnTo>
                  <a:lnTo>
                    <a:pt x="586" y="115"/>
                  </a:lnTo>
                  <a:lnTo>
                    <a:pt x="581" y="116"/>
                  </a:lnTo>
                  <a:lnTo>
                    <a:pt x="565" y="116"/>
                  </a:lnTo>
                  <a:lnTo>
                    <a:pt x="561" y="113"/>
                  </a:lnTo>
                  <a:lnTo>
                    <a:pt x="561" y="99"/>
                  </a:lnTo>
                  <a:lnTo>
                    <a:pt x="563" y="95"/>
                  </a:lnTo>
                  <a:lnTo>
                    <a:pt x="571" y="90"/>
                  </a:lnTo>
                  <a:lnTo>
                    <a:pt x="577" y="88"/>
                  </a:lnTo>
                  <a:lnTo>
                    <a:pt x="595" y="88"/>
                  </a:lnTo>
                  <a:lnTo>
                    <a:pt x="595" y="72"/>
                  </a:lnTo>
                  <a:lnTo>
                    <a:pt x="563" y="73"/>
                  </a:lnTo>
                  <a:lnTo>
                    <a:pt x="551" y="75"/>
                  </a:lnTo>
                  <a:lnTo>
                    <a:pt x="536" y="86"/>
                  </a:lnTo>
                  <a:lnTo>
                    <a:pt x="532" y="94"/>
                  </a:lnTo>
                  <a:lnTo>
                    <a:pt x="532" y="115"/>
                  </a:lnTo>
                  <a:lnTo>
                    <a:pt x="535" y="123"/>
                  </a:lnTo>
                  <a:lnTo>
                    <a:pt x="546" y="134"/>
                  </a:lnTo>
                  <a:lnTo>
                    <a:pt x="554" y="137"/>
                  </a:lnTo>
                  <a:lnTo>
                    <a:pt x="572" y="137"/>
                  </a:lnTo>
                  <a:lnTo>
                    <a:pt x="578" y="136"/>
                  </a:lnTo>
                  <a:lnTo>
                    <a:pt x="588" y="131"/>
                  </a:lnTo>
                  <a:lnTo>
                    <a:pt x="593" y="127"/>
                  </a:lnTo>
                  <a:lnTo>
                    <a:pt x="598" y="121"/>
                  </a:lnTo>
                  <a:lnTo>
                    <a:pt x="604" y="135"/>
                  </a:lnTo>
                  <a:lnTo>
                    <a:pt x="623" y="135"/>
                  </a:lnTo>
                  <a:lnTo>
                    <a:pt x="623" y="121"/>
                  </a:lnTo>
                  <a:lnTo>
                    <a:pt x="623" y="116"/>
                  </a:lnTo>
                  <a:lnTo>
                    <a:pt x="623" y="88"/>
                  </a:lnTo>
                  <a:lnTo>
                    <a:pt x="623" y="55"/>
                  </a:lnTo>
                  <a:close/>
                  <a:moveTo>
                    <a:pt x="746" y="56"/>
                  </a:moveTo>
                  <a:lnTo>
                    <a:pt x="743" y="47"/>
                  </a:lnTo>
                  <a:lnTo>
                    <a:pt x="730" y="34"/>
                  </a:lnTo>
                  <a:lnTo>
                    <a:pt x="721" y="31"/>
                  </a:lnTo>
                  <a:lnTo>
                    <a:pt x="703" y="31"/>
                  </a:lnTo>
                  <a:lnTo>
                    <a:pt x="696" y="32"/>
                  </a:lnTo>
                  <a:lnTo>
                    <a:pt x="686" y="37"/>
                  </a:lnTo>
                  <a:lnTo>
                    <a:pt x="681" y="41"/>
                  </a:lnTo>
                  <a:lnTo>
                    <a:pt x="678" y="46"/>
                  </a:lnTo>
                  <a:lnTo>
                    <a:pt x="677" y="46"/>
                  </a:lnTo>
                  <a:lnTo>
                    <a:pt x="673" y="33"/>
                  </a:lnTo>
                  <a:lnTo>
                    <a:pt x="652" y="33"/>
                  </a:lnTo>
                  <a:lnTo>
                    <a:pt x="652" y="135"/>
                  </a:lnTo>
                  <a:lnTo>
                    <a:pt x="679" y="135"/>
                  </a:lnTo>
                  <a:lnTo>
                    <a:pt x="679" y="75"/>
                  </a:lnTo>
                  <a:lnTo>
                    <a:pt x="681" y="66"/>
                  </a:lnTo>
                  <a:lnTo>
                    <a:pt x="688" y="56"/>
                  </a:lnTo>
                  <a:lnTo>
                    <a:pt x="694" y="53"/>
                  </a:lnTo>
                  <a:lnTo>
                    <a:pt x="707" y="53"/>
                  </a:lnTo>
                  <a:lnTo>
                    <a:pt x="711" y="55"/>
                  </a:lnTo>
                  <a:lnTo>
                    <a:pt x="717" y="63"/>
                  </a:lnTo>
                  <a:lnTo>
                    <a:pt x="718" y="68"/>
                  </a:lnTo>
                  <a:lnTo>
                    <a:pt x="718" y="135"/>
                  </a:lnTo>
                  <a:lnTo>
                    <a:pt x="746" y="135"/>
                  </a:lnTo>
                  <a:lnTo>
                    <a:pt x="746" y="56"/>
                  </a:lnTo>
                  <a:close/>
                  <a:moveTo>
                    <a:pt x="866" y="33"/>
                  </a:moveTo>
                  <a:lnTo>
                    <a:pt x="836" y="33"/>
                  </a:lnTo>
                  <a:lnTo>
                    <a:pt x="815" y="96"/>
                  </a:lnTo>
                  <a:lnTo>
                    <a:pt x="814" y="102"/>
                  </a:lnTo>
                  <a:lnTo>
                    <a:pt x="813" y="108"/>
                  </a:lnTo>
                  <a:lnTo>
                    <a:pt x="812" y="101"/>
                  </a:lnTo>
                  <a:lnTo>
                    <a:pt x="811" y="95"/>
                  </a:lnTo>
                  <a:lnTo>
                    <a:pt x="790" y="33"/>
                  </a:lnTo>
                  <a:lnTo>
                    <a:pt x="760" y="33"/>
                  </a:lnTo>
                  <a:lnTo>
                    <a:pt x="800" y="134"/>
                  </a:lnTo>
                  <a:lnTo>
                    <a:pt x="796" y="145"/>
                  </a:lnTo>
                  <a:lnTo>
                    <a:pt x="794" y="150"/>
                  </a:lnTo>
                  <a:lnTo>
                    <a:pt x="786" y="156"/>
                  </a:lnTo>
                  <a:lnTo>
                    <a:pt x="782" y="157"/>
                  </a:lnTo>
                  <a:lnTo>
                    <a:pt x="773" y="157"/>
                  </a:lnTo>
                  <a:lnTo>
                    <a:pt x="769" y="157"/>
                  </a:lnTo>
                  <a:lnTo>
                    <a:pt x="766" y="156"/>
                  </a:lnTo>
                  <a:lnTo>
                    <a:pt x="766" y="178"/>
                  </a:lnTo>
                  <a:lnTo>
                    <a:pt x="771" y="179"/>
                  </a:lnTo>
                  <a:lnTo>
                    <a:pt x="775" y="180"/>
                  </a:lnTo>
                  <a:lnTo>
                    <a:pt x="790" y="180"/>
                  </a:lnTo>
                  <a:lnTo>
                    <a:pt x="799" y="177"/>
                  </a:lnTo>
                  <a:lnTo>
                    <a:pt x="813" y="167"/>
                  </a:lnTo>
                  <a:lnTo>
                    <a:pt x="819" y="159"/>
                  </a:lnTo>
                  <a:lnTo>
                    <a:pt x="866" y="33"/>
                  </a:lnTo>
                  <a:close/>
                </a:path>
              </a:pathLst>
            </a:custGeom>
            <a:solidFill>
              <a:srgbClr val="302C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pic>
          <p:nvPicPr>
            <p:cNvPr id="43" name="docshape386">
              <a:extLst>
                <a:ext uri="{FF2B5EF4-FFF2-40B4-BE49-F238E27FC236}">
                  <a16:creationId xmlns:a16="http://schemas.microsoft.com/office/drawing/2014/main" id="{09E5FCE5-34CF-4B92-8328-111F7070CC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3" y="714"/>
              <a:ext cx="335" cy="144"/>
            </a:xfrm>
            <a:prstGeom prst="rect">
              <a:avLst/>
            </a:prstGeom>
            <a:noFill/>
            <a:extLst>
              <a:ext uri="{909E8E84-426E-40DD-AFC4-6F175D3DCCD1}">
                <a14:hiddenFill xmlns:a14="http://schemas.microsoft.com/office/drawing/2010/main">
                  <a:solidFill>
                    <a:srgbClr val="FFFFFF"/>
                  </a:solidFill>
                </a14:hiddenFill>
              </a:ext>
            </a:extLst>
          </p:spPr>
        </p:pic>
        <p:pic>
          <p:nvPicPr>
            <p:cNvPr id="44" name="docshape387">
              <a:extLst>
                <a:ext uri="{FF2B5EF4-FFF2-40B4-BE49-F238E27FC236}">
                  <a16:creationId xmlns:a16="http://schemas.microsoft.com/office/drawing/2014/main" id="{4971867C-489B-4BD8-8D2C-75DB28FB50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 y="720"/>
              <a:ext cx="493" cy="137"/>
            </a:xfrm>
            <a:prstGeom prst="rect">
              <a:avLst/>
            </a:prstGeom>
            <a:noFill/>
            <a:extLst>
              <a:ext uri="{909E8E84-426E-40DD-AFC4-6F175D3DCCD1}">
                <a14:hiddenFill xmlns:a14="http://schemas.microsoft.com/office/drawing/2010/main">
                  <a:solidFill>
                    <a:srgbClr val="FFFFFF"/>
                  </a:solidFill>
                </a14:hiddenFill>
              </a:ext>
            </a:extLst>
          </p:spPr>
        </p:pic>
        <p:sp>
          <p:nvSpPr>
            <p:cNvPr id="45" name="docshape388">
              <a:extLst>
                <a:ext uri="{FF2B5EF4-FFF2-40B4-BE49-F238E27FC236}">
                  <a16:creationId xmlns:a16="http://schemas.microsoft.com/office/drawing/2014/main" id="{D7C79BF3-BE3E-4AFC-8447-43237ABB3BFF}"/>
                </a:ext>
              </a:extLst>
            </p:cNvPr>
            <p:cNvSpPr>
              <a:spLocks/>
            </p:cNvSpPr>
            <p:nvPr/>
          </p:nvSpPr>
          <p:spPr bwMode="auto">
            <a:xfrm>
              <a:off x="3038" y="1213"/>
              <a:ext cx="1804" cy="2954"/>
            </a:xfrm>
            <a:custGeom>
              <a:avLst/>
              <a:gdLst>
                <a:gd name="T0" fmla="+- 0 4842 3039"/>
                <a:gd name="T1" fmla="*/ T0 w 1804"/>
                <a:gd name="T2" fmla="+- 0 3545 1213"/>
                <a:gd name="T3" fmla="*/ 3545 h 2954"/>
                <a:gd name="T4" fmla="+- 0 4220 3039"/>
                <a:gd name="T5" fmla="*/ T4 w 1804"/>
                <a:gd name="T6" fmla="+- 0 3545 1213"/>
                <a:gd name="T7" fmla="*/ 3545 h 2954"/>
                <a:gd name="T8" fmla="+- 0 4220 3039"/>
                <a:gd name="T9" fmla="*/ T8 w 1804"/>
                <a:gd name="T10" fmla="+- 0 4167 1213"/>
                <a:gd name="T11" fmla="*/ 4167 h 2954"/>
                <a:gd name="T12" fmla="+- 0 4842 3039"/>
                <a:gd name="T13" fmla="*/ T12 w 1804"/>
                <a:gd name="T14" fmla="+- 0 4167 1213"/>
                <a:gd name="T15" fmla="*/ 4167 h 2954"/>
                <a:gd name="T16" fmla="+- 0 4842 3039"/>
                <a:gd name="T17" fmla="*/ T16 w 1804"/>
                <a:gd name="T18" fmla="+- 0 3545 1213"/>
                <a:gd name="T19" fmla="*/ 3545 h 2954"/>
                <a:gd name="T20" fmla="+- 0 4842 3039"/>
                <a:gd name="T21" fmla="*/ T20 w 1804"/>
                <a:gd name="T22" fmla="+- 0 2768 1213"/>
                <a:gd name="T23" fmla="*/ 2768 h 2954"/>
                <a:gd name="T24" fmla="+- 0 3816 3039"/>
                <a:gd name="T25" fmla="*/ T24 w 1804"/>
                <a:gd name="T26" fmla="+- 0 2768 1213"/>
                <a:gd name="T27" fmla="*/ 2768 h 2954"/>
                <a:gd name="T28" fmla="+- 0 3816 3039"/>
                <a:gd name="T29" fmla="*/ T28 w 1804"/>
                <a:gd name="T30" fmla="+- 0 3390 1213"/>
                <a:gd name="T31" fmla="*/ 3390 h 2954"/>
                <a:gd name="T32" fmla="+- 0 4842 3039"/>
                <a:gd name="T33" fmla="*/ T32 w 1804"/>
                <a:gd name="T34" fmla="+- 0 3390 1213"/>
                <a:gd name="T35" fmla="*/ 3390 h 2954"/>
                <a:gd name="T36" fmla="+- 0 4842 3039"/>
                <a:gd name="T37" fmla="*/ T36 w 1804"/>
                <a:gd name="T38" fmla="+- 0 2768 1213"/>
                <a:gd name="T39" fmla="*/ 2768 h 2954"/>
                <a:gd name="T40" fmla="+- 0 4842 3039"/>
                <a:gd name="T41" fmla="*/ T40 w 1804"/>
                <a:gd name="T42" fmla="+- 0 1991 1213"/>
                <a:gd name="T43" fmla="*/ 1991 h 2954"/>
                <a:gd name="T44" fmla="+- 0 3816 3039"/>
                <a:gd name="T45" fmla="*/ T44 w 1804"/>
                <a:gd name="T46" fmla="+- 0 1991 1213"/>
                <a:gd name="T47" fmla="*/ 1991 h 2954"/>
                <a:gd name="T48" fmla="+- 0 3816 3039"/>
                <a:gd name="T49" fmla="*/ T48 w 1804"/>
                <a:gd name="T50" fmla="+- 0 2613 1213"/>
                <a:gd name="T51" fmla="*/ 2613 h 2954"/>
                <a:gd name="T52" fmla="+- 0 4842 3039"/>
                <a:gd name="T53" fmla="*/ T52 w 1804"/>
                <a:gd name="T54" fmla="+- 0 2613 1213"/>
                <a:gd name="T55" fmla="*/ 2613 h 2954"/>
                <a:gd name="T56" fmla="+- 0 4842 3039"/>
                <a:gd name="T57" fmla="*/ T56 w 1804"/>
                <a:gd name="T58" fmla="+- 0 1991 1213"/>
                <a:gd name="T59" fmla="*/ 1991 h 2954"/>
                <a:gd name="T60" fmla="+- 0 4842 3039"/>
                <a:gd name="T61" fmla="*/ T60 w 1804"/>
                <a:gd name="T62" fmla="+- 0 1213 1213"/>
                <a:gd name="T63" fmla="*/ 1213 h 2954"/>
                <a:gd name="T64" fmla="+- 0 3039 3039"/>
                <a:gd name="T65" fmla="*/ T64 w 1804"/>
                <a:gd name="T66" fmla="+- 0 1213 1213"/>
                <a:gd name="T67" fmla="*/ 1213 h 2954"/>
                <a:gd name="T68" fmla="+- 0 3039 3039"/>
                <a:gd name="T69" fmla="*/ T68 w 1804"/>
                <a:gd name="T70" fmla="+- 0 1835 1213"/>
                <a:gd name="T71" fmla="*/ 1835 h 2954"/>
                <a:gd name="T72" fmla="+- 0 4842 3039"/>
                <a:gd name="T73" fmla="*/ T72 w 1804"/>
                <a:gd name="T74" fmla="+- 0 1835 1213"/>
                <a:gd name="T75" fmla="*/ 1835 h 2954"/>
                <a:gd name="T76" fmla="+- 0 4842 3039"/>
                <a:gd name="T77" fmla="*/ T76 w 1804"/>
                <a:gd name="T78" fmla="+- 0 1213 1213"/>
                <a:gd name="T79" fmla="*/ 1213 h 2954"/>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Lst>
              <a:rect l="0" t="0" r="r" b="b"/>
              <a:pathLst>
                <a:path w="1804" h="2954">
                  <a:moveTo>
                    <a:pt x="1803" y="2332"/>
                  </a:moveTo>
                  <a:lnTo>
                    <a:pt x="1181" y="2332"/>
                  </a:lnTo>
                  <a:lnTo>
                    <a:pt x="1181" y="2954"/>
                  </a:lnTo>
                  <a:lnTo>
                    <a:pt x="1803" y="2954"/>
                  </a:lnTo>
                  <a:lnTo>
                    <a:pt x="1803" y="2332"/>
                  </a:lnTo>
                  <a:close/>
                  <a:moveTo>
                    <a:pt x="1803" y="1555"/>
                  </a:moveTo>
                  <a:lnTo>
                    <a:pt x="777" y="1555"/>
                  </a:lnTo>
                  <a:lnTo>
                    <a:pt x="777" y="2177"/>
                  </a:lnTo>
                  <a:lnTo>
                    <a:pt x="1803" y="2177"/>
                  </a:lnTo>
                  <a:lnTo>
                    <a:pt x="1803" y="1555"/>
                  </a:lnTo>
                  <a:close/>
                  <a:moveTo>
                    <a:pt x="1803" y="778"/>
                  </a:moveTo>
                  <a:lnTo>
                    <a:pt x="777" y="778"/>
                  </a:lnTo>
                  <a:lnTo>
                    <a:pt x="777" y="1400"/>
                  </a:lnTo>
                  <a:lnTo>
                    <a:pt x="1803" y="1400"/>
                  </a:lnTo>
                  <a:lnTo>
                    <a:pt x="1803" y="778"/>
                  </a:lnTo>
                  <a:close/>
                  <a:moveTo>
                    <a:pt x="1803" y="0"/>
                  </a:moveTo>
                  <a:lnTo>
                    <a:pt x="0" y="0"/>
                  </a:lnTo>
                  <a:lnTo>
                    <a:pt x="0" y="622"/>
                  </a:lnTo>
                  <a:lnTo>
                    <a:pt x="1803" y="622"/>
                  </a:lnTo>
                  <a:lnTo>
                    <a:pt x="1803" y="0"/>
                  </a:lnTo>
                  <a:close/>
                </a:path>
              </a:pathLst>
            </a:custGeom>
            <a:solidFill>
              <a:srgbClr val="CBBB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sp>
          <p:nvSpPr>
            <p:cNvPr id="46" name="docshape389">
              <a:extLst>
                <a:ext uri="{FF2B5EF4-FFF2-40B4-BE49-F238E27FC236}">
                  <a16:creationId xmlns:a16="http://schemas.microsoft.com/office/drawing/2014/main" id="{0F60A533-7946-4D73-ABE4-7ADFA3FED4AC}"/>
                </a:ext>
              </a:extLst>
            </p:cNvPr>
            <p:cNvSpPr>
              <a:spLocks noChangeArrowheads="1"/>
            </p:cNvSpPr>
            <p:nvPr/>
          </p:nvSpPr>
          <p:spPr bwMode="auto">
            <a:xfrm>
              <a:off x="1499" y="1213"/>
              <a:ext cx="1540" cy="622"/>
            </a:xfrm>
            <a:prstGeom prst="rect">
              <a:avLst/>
            </a:prstGeom>
            <a:solidFill>
              <a:srgbClr val="F0B9A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pic>
          <p:nvPicPr>
            <p:cNvPr id="47" name="docshape390">
              <a:extLst>
                <a:ext uri="{FF2B5EF4-FFF2-40B4-BE49-F238E27FC236}">
                  <a16:creationId xmlns:a16="http://schemas.microsoft.com/office/drawing/2014/main" id="{DFA18007-1EFA-4F83-83B8-02F54BB307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6" y="1355"/>
              <a:ext cx="264" cy="338"/>
            </a:xfrm>
            <a:prstGeom prst="rect">
              <a:avLst/>
            </a:prstGeom>
            <a:noFill/>
            <a:extLst>
              <a:ext uri="{909E8E84-426E-40DD-AFC4-6F175D3DCCD1}">
                <a14:hiddenFill xmlns:a14="http://schemas.microsoft.com/office/drawing/2010/main">
                  <a:solidFill>
                    <a:srgbClr val="FFFFFF"/>
                  </a:solidFill>
                </a14:hiddenFill>
              </a:ext>
            </a:extLst>
          </p:spPr>
        </p:pic>
        <p:pic>
          <p:nvPicPr>
            <p:cNvPr id="48" name="docshape391">
              <a:extLst>
                <a:ext uri="{FF2B5EF4-FFF2-40B4-BE49-F238E27FC236}">
                  <a16:creationId xmlns:a16="http://schemas.microsoft.com/office/drawing/2014/main" id="{8934CCCE-1181-4AB7-9646-EA1DA6E609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10" y="1497"/>
              <a:ext cx="163" cy="138"/>
            </a:xfrm>
            <a:prstGeom prst="rect">
              <a:avLst/>
            </a:prstGeom>
            <a:noFill/>
            <a:extLst>
              <a:ext uri="{909E8E84-426E-40DD-AFC4-6F175D3DCCD1}">
                <a14:hiddenFill xmlns:a14="http://schemas.microsoft.com/office/drawing/2010/main">
                  <a:solidFill>
                    <a:srgbClr val="FFFFFF"/>
                  </a:solidFill>
                </a14:hiddenFill>
              </a:ext>
            </a:extLst>
          </p:spPr>
        </p:pic>
        <p:sp>
          <p:nvSpPr>
            <p:cNvPr id="49" name="docshape392">
              <a:extLst>
                <a:ext uri="{FF2B5EF4-FFF2-40B4-BE49-F238E27FC236}">
                  <a16:creationId xmlns:a16="http://schemas.microsoft.com/office/drawing/2014/main" id="{62BE2CB5-6927-4F5D-875A-8C18D52C2966}"/>
                </a:ext>
              </a:extLst>
            </p:cNvPr>
            <p:cNvSpPr>
              <a:spLocks/>
            </p:cNvSpPr>
            <p:nvPr/>
          </p:nvSpPr>
          <p:spPr bwMode="auto">
            <a:xfrm>
              <a:off x="2622" y="1500"/>
              <a:ext cx="118" cy="134"/>
            </a:xfrm>
            <a:custGeom>
              <a:avLst/>
              <a:gdLst>
                <a:gd name="T0" fmla="+- 0 2667 2622"/>
                <a:gd name="T1" fmla="*/ T0 w 118"/>
                <a:gd name="T2" fmla="+- 0 1576 1500"/>
                <a:gd name="T3" fmla="*/ 1576 h 134"/>
                <a:gd name="T4" fmla="+- 0 2622 2622"/>
                <a:gd name="T5" fmla="*/ T4 w 118"/>
                <a:gd name="T6" fmla="+- 0 1576 1500"/>
                <a:gd name="T7" fmla="*/ 1576 h 134"/>
                <a:gd name="T8" fmla="+- 0 2622 2622"/>
                <a:gd name="T9" fmla="*/ T8 w 118"/>
                <a:gd name="T10" fmla="+- 0 1590 1500"/>
                <a:gd name="T11" fmla="*/ 1590 h 134"/>
                <a:gd name="T12" fmla="+- 0 2667 2622"/>
                <a:gd name="T13" fmla="*/ T12 w 118"/>
                <a:gd name="T14" fmla="+- 0 1590 1500"/>
                <a:gd name="T15" fmla="*/ 1590 h 134"/>
                <a:gd name="T16" fmla="+- 0 2667 2622"/>
                <a:gd name="T17" fmla="*/ T16 w 118"/>
                <a:gd name="T18" fmla="+- 0 1576 1500"/>
                <a:gd name="T19" fmla="*/ 1576 h 134"/>
                <a:gd name="T20" fmla="+- 0 2740 2622"/>
                <a:gd name="T21" fmla="*/ T20 w 118"/>
                <a:gd name="T22" fmla="+- 0 1500 1500"/>
                <a:gd name="T23" fmla="*/ 1500 h 134"/>
                <a:gd name="T24" fmla="+- 0 2727 2622"/>
                <a:gd name="T25" fmla="*/ T24 w 118"/>
                <a:gd name="T26" fmla="+- 0 1500 1500"/>
                <a:gd name="T27" fmla="*/ 1500 h 134"/>
                <a:gd name="T28" fmla="+- 0 2692 2622"/>
                <a:gd name="T29" fmla="*/ T28 w 118"/>
                <a:gd name="T30" fmla="+- 0 1527 1500"/>
                <a:gd name="T31" fmla="*/ 1527 h 134"/>
                <a:gd name="T32" fmla="+- 0 2700 2622"/>
                <a:gd name="T33" fmla="*/ T32 w 118"/>
                <a:gd name="T34" fmla="+- 0 1538 1500"/>
                <a:gd name="T35" fmla="*/ 1538 h 134"/>
                <a:gd name="T36" fmla="+- 0 2720 2622"/>
                <a:gd name="T37" fmla="*/ T36 w 118"/>
                <a:gd name="T38" fmla="+- 0 1521 1500"/>
                <a:gd name="T39" fmla="*/ 1521 h 134"/>
                <a:gd name="T40" fmla="+- 0 2726 2622"/>
                <a:gd name="T41" fmla="*/ T40 w 118"/>
                <a:gd name="T42" fmla="+- 0 1516 1500"/>
                <a:gd name="T43" fmla="*/ 1516 h 134"/>
                <a:gd name="T44" fmla="+- 0 2725 2622"/>
                <a:gd name="T45" fmla="*/ T44 w 118"/>
                <a:gd name="T46" fmla="+- 0 1523 1500"/>
                <a:gd name="T47" fmla="*/ 1523 h 134"/>
                <a:gd name="T48" fmla="+- 0 2725 2622"/>
                <a:gd name="T49" fmla="*/ T48 w 118"/>
                <a:gd name="T50" fmla="+- 0 1530 1500"/>
                <a:gd name="T51" fmla="*/ 1530 h 134"/>
                <a:gd name="T52" fmla="+- 0 2725 2622"/>
                <a:gd name="T53" fmla="*/ T52 w 118"/>
                <a:gd name="T54" fmla="+- 0 1633 1500"/>
                <a:gd name="T55" fmla="*/ 1633 h 134"/>
                <a:gd name="T56" fmla="+- 0 2740 2622"/>
                <a:gd name="T57" fmla="*/ T56 w 118"/>
                <a:gd name="T58" fmla="+- 0 1633 1500"/>
                <a:gd name="T59" fmla="*/ 1633 h 134"/>
                <a:gd name="T60" fmla="+- 0 2740 2622"/>
                <a:gd name="T61" fmla="*/ T60 w 118"/>
                <a:gd name="T62" fmla="+- 0 1500 1500"/>
                <a:gd name="T63" fmla="*/ 1500 h 134"/>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118" h="134">
                  <a:moveTo>
                    <a:pt x="45" y="76"/>
                  </a:moveTo>
                  <a:lnTo>
                    <a:pt x="0" y="76"/>
                  </a:lnTo>
                  <a:lnTo>
                    <a:pt x="0" y="90"/>
                  </a:lnTo>
                  <a:lnTo>
                    <a:pt x="45" y="90"/>
                  </a:lnTo>
                  <a:lnTo>
                    <a:pt x="45" y="76"/>
                  </a:lnTo>
                  <a:close/>
                  <a:moveTo>
                    <a:pt x="118" y="0"/>
                  </a:moveTo>
                  <a:lnTo>
                    <a:pt x="105" y="0"/>
                  </a:lnTo>
                  <a:lnTo>
                    <a:pt x="70" y="27"/>
                  </a:lnTo>
                  <a:lnTo>
                    <a:pt x="78" y="38"/>
                  </a:lnTo>
                  <a:lnTo>
                    <a:pt x="98" y="21"/>
                  </a:lnTo>
                  <a:lnTo>
                    <a:pt x="104" y="16"/>
                  </a:lnTo>
                  <a:lnTo>
                    <a:pt x="103" y="23"/>
                  </a:lnTo>
                  <a:lnTo>
                    <a:pt x="103" y="30"/>
                  </a:lnTo>
                  <a:lnTo>
                    <a:pt x="103" y="133"/>
                  </a:lnTo>
                  <a:lnTo>
                    <a:pt x="118" y="133"/>
                  </a:lnTo>
                  <a:lnTo>
                    <a:pt x="118" y="0"/>
                  </a:lnTo>
                  <a:close/>
                </a:path>
              </a:pathLst>
            </a:custGeom>
            <a:solidFill>
              <a:srgbClr val="302C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pic>
          <p:nvPicPr>
            <p:cNvPr id="50" name="docshape393">
              <a:extLst>
                <a:ext uri="{FF2B5EF4-FFF2-40B4-BE49-F238E27FC236}">
                  <a16:creationId xmlns:a16="http://schemas.microsoft.com/office/drawing/2014/main" id="{1108D55F-ED0C-4368-8807-5C2500B6CC5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87" y="1497"/>
              <a:ext cx="351" cy="160"/>
            </a:xfrm>
            <a:prstGeom prst="rect">
              <a:avLst/>
            </a:prstGeom>
            <a:noFill/>
            <a:extLst>
              <a:ext uri="{909E8E84-426E-40DD-AFC4-6F175D3DCCD1}">
                <a14:hiddenFill xmlns:a14="http://schemas.microsoft.com/office/drawing/2010/main">
                  <a:solidFill>
                    <a:srgbClr val="FFFFFF"/>
                  </a:solidFill>
                </a14:hiddenFill>
              </a:ext>
            </a:extLst>
          </p:spPr>
        </p:pic>
        <p:sp>
          <p:nvSpPr>
            <p:cNvPr id="51" name="docshape394">
              <a:extLst>
                <a:ext uri="{FF2B5EF4-FFF2-40B4-BE49-F238E27FC236}">
                  <a16:creationId xmlns:a16="http://schemas.microsoft.com/office/drawing/2014/main" id="{C422B9C4-736E-46AC-A88E-EBB4412CF1A7}"/>
                </a:ext>
              </a:extLst>
            </p:cNvPr>
            <p:cNvSpPr>
              <a:spLocks noChangeArrowheads="1"/>
            </p:cNvSpPr>
            <p:nvPr/>
          </p:nvSpPr>
          <p:spPr bwMode="auto">
            <a:xfrm>
              <a:off x="1499" y="1990"/>
              <a:ext cx="2317" cy="622"/>
            </a:xfrm>
            <a:prstGeom prst="rect">
              <a:avLst/>
            </a:prstGeom>
            <a:solidFill>
              <a:srgbClr val="F0B9A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pic>
          <p:nvPicPr>
            <p:cNvPr id="52" name="docshape395">
              <a:extLst>
                <a:ext uri="{FF2B5EF4-FFF2-40B4-BE49-F238E27FC236}">
                  <a16:creationId xmlns:a16="http://schemas.microsoft.com/office/drawing/2014/main" id="{318EFF12-2C36-4566-B96F-7938EF3F13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6" y="2132"/>
              <a:ext cx="264" cy="338"/>
            </a:xfrm>
            <a:prstGeom prst="rect">
              <a:avLst/>
            </a:prstGeom>
            <a:noFill/>
            <a:extLst>
              <a:ext uri="{909E8E84-426E-40DD-AFC4-6F175D3DCCD1}">
                <a14:hiddenFill xmlns:a14="http://schemas.microsoft.com/office/drawing/2010/main">
                  <a:solidFill>
                    <a:srgbClr val="FFFFFF"/>
                  </a:solidFill>
                </a14:hiddenFill>
              </a:ext>
            </a:extLst>
          </p:spPr>
        </p:pic>
        <p:sp>
          <p:nvSpPr>
            <p:cNvPr id="53" name="docshape396">
              <a:extLst>
                <a:ext uri="{FF2B5EF4-FFF2-40B4-BE49-F238E27FC236}">
                  <a16:creationId xmlns:a16="http://schemas.microsoft.com/office/drawing/2014/main" id="{5B6B1ED3-D364-4A16-B534-4F98406999FB}"/>
                </a:ext>
              </a:extLst>
            </p:cNvPr>
            <p:cNvSpPr>
              <a:spLocks/>
            </p:cNvSpPr>
            <p:nvPr/>
          </p:nvSpPr>
          <p:spPr bwMode="auto">
            <a:xfrm>
              <a:off x="2418" y="2261"/>
              <a:ext cx="48" cy="134"/>
            </a:xfrm>
            <a:custGeom>
              <a:avLst/>
              <a:gdLst>
                <a:gd name="T0" fmla="+- 0 2467 2419"/>
                <a:gd name="T1" fmla="*/ T0 w 48"/>
                <a:gd name="T2" fmla="+- 0 2262 2262"/>
                <a:gd name="T3" fmla="*/ 2262 h 134"/>
                <a:gd name="T4" fmla="+- 0 2454 2419"/>
                <a:gd name="T5" fmla="*/ T4 w 48"/>
                <a:gd name="T6" fmla="+- 0 2262 2262"/>
                <a:gd name="T7" fmla="*/ 2262 h 134"/>
                <a:gd name="T8" fmla="+- 0 2419 2419"/>
                <a:gd name="T9" fmla="*/ T8 w 48"/>
                <a:gd name="T10" fmla="+- 0 2289 2262"/>
                <a:gd name="T11" fmla="*/ 2289 h 134"/>
                <a:gd name="T12" fmla="+- 0 2427 2419"/>
                <a:gd name="T13" fmla="*/ T12 w 48"/>
                <a:gd name="T14" fmla="+- 0 2299 2262"/>
                <a:gd name="T15" fmla="*/ 2299 h 134"/>
                <a:gd name="T16" fmla="+- 0 2447 2419"/>
                <a:gd name="T17" fmla="*/ T16 w 48"/>
                <a:gd name="T18" fmla="+- 0 2283 2262"/>
                <a:gd name="T19" fmla="*/ 2283 h 134"/>
                <a:gd name="T20" fmla="+- 0 2453 2419"/>
                <a:gd name="T21" fmla="*/ T20 w 48"/>
                <a:gd name="T22" fmla="+- 0 2278 2262"/>
                <a:gd name="T23" fmla="*/ 2278 h 134"/>
                <a:gd name="T24" fmla="+- 0 2452 2419"/>
                <a:gd name="T25" fmla="*/ T24 w 48"/>
                <a:gd name="T26" fmla="+- 0 2285 2262"/>
                <a:gd name="T27" fmla="*/ 2285 h 134"/>
                <a:gd name="T28" fmla="+- 0 2452 2419"/>
                <a:gd name="T29" fmla="*/ T28 w 48"/>
                <a:gd name="T30" fmla="+- 0 2292 2262"/>
                <a:gd name="T31" fmla="*/ 2292 h 134"/>
                <a:gd name="T32" fmla="+- 0 2452 2419"/>
                <a:gd name="T33" fmla="*/ T32 w 48"/>
                <a:gd name="T34" fmla="+- 0 2395 2262"/>
                <a:gd name="T35" fmla="*/ 2395 h 134"/>
                <a:gd name="T36" fmla="+- 0 2467 2419"/>
                <a:gd name="T37" fmla="*/ T36 w 48"/>
                <a:gd name="T38" fmla="+- 0 2395 2262"/>
                <a:gd name="T39" fmla="*/ 2395 h 134"/>
                <a:gd name="T40" fmla="+- 0 2467 2419"/>
                <a:gd name="T41" fmla="*/ T40 w 48"/>
                <a:gd name="T42" fmla="+- 0 2262 2262"/>
                <a:gd name="T43" fmla="*/ 2262 h 134"/>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Lst>
              <a:rect l="0" t="0" r="r" b="b"/>
              <a:pathLst>
                <a:path w="48" h="134">
                  <a:moveTo>
                    <a:pt x="48" y="0"/>
                  </a:moveTo>
                  <a:lnTo>
                    <a:pt x="35" y="0"/>
                  </a:lnTo>
                  <a:lnTo>
                    <a:pt x="0" y="27"/>
                  </a:lnTo>
                  <a:lnTo>
                    <a:pt x="8" y="37"/>
                  </a:lnTo>
                  <a:lnTo>
                    <a:pt x="28" y="21"/>
                  </a:lnTo>
                  <a:lnTo>
                    <a:pt x="34" y="16"/>
                  </a:lnTo>
                  <a:lnTo>
                    <a:pt x="33" y="23"/>
                  </a:lnTo>
                  <a:lnTo>
                    <a:pt x="33" y="30"/>
                  </a:lnTo>
                  <a:lnTo>
                    <a:pt x="33" y="133"/>
                  </a:lnTo>
                  <a:lnTo>
                    <a:pt x="48" y="133"/>
                  </a:lnTo>
                  <a:lnTo>
                    <a:pt x="48" y="0"/>
                  </a:lnTo>
                  <a:close/>
                </a:path>
              </a:pathLst>
            </a:custGeom>
            <a:solidFill>
              <a:srgbClr val="302C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pic>
          <p:nvPicPr>
            <p:cNvPr id="54" name="docshape397">
              <a:extLst>
                <a:ext uri="{FF2B5EF4-FFF2-40B4-BE49-F238E27FC236}">
                  <a16:creationId xmlns:a16="http://schemas.microsoft.com/office/drawing/2014/main" id="{EF612B33-C781-4F0E-9639-D99866676E7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13" y="2259"/>
              <a:ext cx="319" cy="160"/>
            </a:xfrm>
            <a:prstGeom prst="rect">
              <a:avLst/>
            </a:prstGeom>
            <a:noFill/>
            <a:extLst>
              <a:ext uri="{909E8E84-426E-40DD-AFC4-6F175D3DCCD1}">
                <a14:hiddenFill xmlns:a14="http://schemas.microsoft.com/office/drawing/2010/main">
                  <a:solidFill>
                    <a:srgbClr val="FFFFFF"/>
                  </a:solidFill>
                </a14:hiddenFill>
              </a:ext>
            </a:extLst>
          </p:spPr>
        </p:pic>
        <p:pic>
          <p:nvPicPr>
            <p:cNvPr id="55" name="docshape398">
              <a:extLst>
                <a:ext uri="{FF2B5EF4-FFF2-40B4-BE49-F238E27FC236}">
                  <a16:creationId xmlns:a16="http://schemas.microsoft.com/office/drawing/2014/main" id="{7BCF6F74-BE13-4F80-AAA4-EA6CF866ACD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81" y="2259"/>
              <a:ext cx="516" cy="160"/>
            </a:xfrm>
            <a:prstGeom prst="rect">
              <a:avLst/>
            </a:prstGeom>
            <a:noFill/>
            <a:extLst>
              <a:ext uri="{909E8E84-426E-40DD-AFC4-6F175D3DCCD1}">
                <a14:hiddenFill xmlns:a14="http://schemas.microsoft.com/office/drawing/2010/main">
                  <a:solidFill>
                    <a:srgbClr val="FFFFFF"/>
                  </a:solidFill>
                </a14:hiddenFill>
              </a:ext>
            </a:extLst>
          </p:spPr>
        </p:pic>
        <p:sp>
          <p:nvSpPr>
            <p:cNvPr id="56" name="docshape399">
              <a:extLst>
                <a:ext uri="{FF2B5EF4-FFF2-40B4-BE49-F238E27FC236}">
                  <a16:creationId xmlns:a16="http://schemas.microsoft.com/office/drawing/2014/main" id="{1C9B827B-885C-4F57-9843-9005874B8341}"/>
                </a:ext>
              </a:extLst>
            </p:cNvPr>
            <p:cNvSpPr>
              <a:spLocks noChangeArrowheads="1"/>
            </p:cNvSpPr>
            <p:nvPr/>
          </p:nvSpPr>
          <p:spPr bwMode="auto">
            <a:xfrm>
              <a:off x="1499" y="2768"/>
              <a:ext cx="2317" cy="622"/>
            </a:xfrm>
            <a:prstGeom prst="rect">
              <a:avLst/>
            </a:prstGeom>
            <a:solidFill>
              <a:srgbClr val="F0B9A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pic>
          <p:nvPicPr>
            <p:cNvPr id="57" name="docshape400">
              <a:extLst>
                <a:ext uri="{FF2B5EF4-FFF2-40B4-BE49-F238E27FC236}">
                  <a16:creationId xmlns:a16="http://schemas.microsoft.com/office/drawing/2014/main" id="{834F5AF0-3026-49D6-A1F0-61F58F2A39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6" y="2910"/>
              <a:ext cx="264" cy="338"/>
            </a:xfrm>
            <a:prstGeom prst="rect">
              <a:avLst/>
            </a:prstGeom>
            <a:noFill/>
            <a:extLst>
              <a:ext uri="{909E8E84-426E-40DD-AFC4-6F175D3DCCD1}">
                <a14:hiddenFill xmlns:a14="http://schemas.microsoft.com/office/drawing/2010/main">
                  <a:solidFill>
                    <a:srgbClr val="FFFFFF"/>
                  </a:solidFill>
                </a14:hiddenFill>
              </a:ext>
            </a:extLst>
          </p:spPr>
        </p:pic>
        <p:pic>
          <p:nvPicPr>
            <p:cNvPr id="58" name="docshape401">
              <a:extLst>
                <a:ext uri="{FF2B5EF4-FFF2-40B4-BE49-F238E27FC236}">
                  <a16:creationId xmlns:a16="http://schemas.microsoft.com/office/drawing/2014/main" id="{DF1A362E-8435-4C1B-9C28-4923C7A84BA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13" y="3036"/>
              <a:ext cx="419" cy="160"/>
            </a:xfrm>
            <a:prstGeom prst="rect">
              <a:avLst/>
            </a:prstGeom>
            <a:noFill/>
            <a:extLst>
              <a:ext uri="{909E8E84-426E-40DD-AFC4-6F175D3DCCD1}">
                <a14:hiddenFill xmlns:a14="http://schemas.microsoft.com/office/drawing/2010/main">
                  <a:solidFill>
                    <a:srgbClr val="FFFFFF"/>
                  </a:solidFill>
                </a14:hiddenFill>
              </a:ext>
            </a:extLst>
          </p:spPr>
        </p:pic>
        <p:sp>
          <p:nvSpPr>
            <p:cNvPr id="59" name="docshape402">
              <a:extLst>
                <a:ext uri="{FF2B5EF4-FFF2-40B4-BE49-F238E27FC236}">
                  <a16:creationId xmlns:a16="http://schemas.microsoft.com/office/drawing/2014/main" id="{4B013C05-F714-4D45-A461-7CDDDC08C586}"/>
                </a:ext>
              </a:extLst>
            </p:cNvPr>
            <p:cNvSpPr>
              <a:spLocks/>
            </p:cNvSpPr>
            <p:nvPr/>
          </p:nvSpPr>
          <p:spPr bwMode="auto">
            <a:xfrm>
              <a:off x="2881" y="3039"/>
              <a:ext cx="118" cy="134"/>
            </a:xfrm>
            <a:custGeom>
              <a:avLst/>
              <a:gdLst>
                <a:gd name="T0" fmla="+- 0 2926 2882"/>
                <a:gd name="T1" fmla="*/ T0 w 118"/>
                <a:gd name="T2" fmla="+- 0 3115 3039"/>
                <a:gd name="T3" fmla="*/ 3115 h 134"/>
                <a:gd name="T4" fmla="+- 0 2882 2882"/>
                <a:gd name="T5" fmla="*/ T4 w 118"/>
                <a:gd name="T6" fmla="+- 0 3115 3039"/>
                <a:gd name="T7" fmla="*/ 3115 h 134"/>
                <a:gd name="T8" fmla="+- 0 2882 2882"/>
                <a:gd name="T9" fmla="*/ T8 w 118"/>
                <a:gd name="T10" fmla="+- 0 3129 3039"/>
                <a:gd name="T11" fmla="*/ 3129 h 134"/>
                <a:gd name="T12" fmla="+- 0 2926 2882"/>
                <a:gd name="T13" fmla="*/ T12 w 118"/>
                <a:gd name="T14" fmla="+- 0 3129 3039"/>
                <a:gd name="T15" fmla="*/ 3129 h 134"/>
                <a:gd name="T16" fmla="+- 0 2926 2882"/>
                <a:gd name="T17" fmla="*/ T16 w 118"/>
                <a:gd name="T18" fmla="+- 0 3115 3039"/>
                <a:gd name="T19" fmla="*/ 3115 h 134"/>
                <a:gd name="T20" fmla="+- 0 2999 2882"/>
                <a:gd name="T21" fmla="*/ T20 w 118"/>
                <a:gd name="T22" fmla="+- 0 3039 3039"/>
                <a:gd name="T23" fmla="*/ 3039 h 134"/>
                <a:gd name="T24" fmla="+- 0 2986 2882"/>
                <a:gd name="T25" fmla="*/ T24 w 118"/>
                <a:gd name="T26" fmla="+- 0 3039 3039"/>
                <a:gd name="T27" fmla="*/ 3039 h 134"/>
                <a:gd name="T28" fmla="+- 0 2951 2882"/>
                <a:gd name="T29" fmla="*/ T28 w 118"/>
                <a:gd name="T30" fmla="+- 0 3066 3039"/>
                <a:gd name="T31" fmla="*/ 3066 h 134"/>
                <a:gd name="T32" fmla="+- 0 2959 2882"/>
                <a:gd name="T33" fmla="*/ T32 w 118"/>
                <a:gd name="T34" fmla="+- 0 3077 3039"/>
                <a:gd name="T35" fmla="*/ 3077 h 134"/>
                <a:gd name="T36" fmla="+- 0 2979 2882"/>
                <a:gd name="T37" fmla="*/ T36 w 118"/>
                <a:gd name="T38" fmla="+- 0 3060 3039"/>
                <a:gd name="T39" fmla="*/ 3060 h 134"/>
                <a:gd name="T40" fmla="+- 0 2985 2882"/>
                <a:gd name="T41" fmla="*/ T40 w 118"/>
                <a:gd name="T42" fmla="+- 0 3055 3039"/>
                <a:gd name="T43" fmla="*/ 3055 h 134"/>
                <a:gd name="T44" fmla="+- 0 2985 2882"/>
                <a:gd name="T45" fmla="*/ T44 w 118"/>
                <a:gd name="T46" fmla="+- 0 3062 3039"/>
                <a:gd name="T47" fmla="*/ 3062 h 134"/>
                <a:gd name="T48" fmla="+- 0 2984 2882"/>
                <a:gd name="T49" fmla="*/ T48 w 118"/>
                <a:gd name="T50" fmla="+- 0 3069 3039"/>
                <a:gd name="T51" fmla="*/ 3069 h 134"/>
                <a:gd name="T52" fmla="+- 0 2984 2882"/>
                <a:gd name="T53" fmla="*/ T52 w 118"/>
                <a:gd name="T54" fmla="+- 0 3172 3039"/>
                <a:gd name="T55" fmla="*/ 3172 h 134"/>
                <a:gd name="T56" fmla="+- 0 2999 2882"/>
                <a:gd name="T57" fmla="*/ T56 w 118"/>
                <a:gd name="T58" fmla="+- 0 3172 3039"/>
                <a:gd name="T59" fmla="*/ 3172 h 134"/>
                <a:gd name="T60" fmla="+- 0 2999 2882"/>
                <a:gd name="T61" fmla="*/ T60 w 118"/>
                <a:gd name="T62" fmla="+- 0 3039 3039"/>
                <a:gd name="T63" fmla="*/ 3039 h 134"/>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118" h="134">
                  <a:moveTo>
                    <a:pt x="44" y="76"/>
                  </a:moveTo>
                  <a:lnTo>
                    <a:pt x="0" y="76"/>
                  </a:lnTo>
                  <a:lnTo>
                    <a:pt x="0" y="90"/>
                  </a:lnTo>
                  <a:lnTo>
                    <a:pt x="44" y="90"/>
                  </a:lnTo>
                  <a:lnTo>
                    <a:pt x="44" y="76"/>
                  </a:lnTo>
                  <a:close/>
                  <a:moveTo>
                    <a:pt x="117" y="0"/>
                  </a:moveTo>
                  <a:lnTo>
                    <a:pt x="104" y="0"/>
                  </a:lnTo>
                  <a:lnTo>
                    <a:pt x="69" y="27"/>
                  </a:lnTo>
                  <a:lnTo>
                    <a:pt x="77" y="38"/>
                  </a:lnTo>
                  <a:lnTo>
                    <a:pt x="97" y="21"/>
                  </a:lnTo>
                  <a:lnTo>
                    <a:pt x="103" y="16"/>
                  </a:lnTo>
                  <a:lnTo>
                    <a:pt x="103" y="23"/>
                  </a:lnTo>
                  <a:lnTo>
                    <a:pt x="102" y="30"/>
                  </a:lnTo>
                  <a:lnTo>
                    <a:pt x="102" y="133"/>
                  </a:lnTo>
                  <a:lnTo>
                    <a:pt x="117" y="133"/>
                  </a:lnTo>
                  <a:lnTo>
                    <a:pt x="117" y="0"/>
                  </a:lnTo>
                  <a:close/>
                </a:path>
              </a:pathLst>
            </a:custGeom>
            <a:solidFill>
              <a:srgbClr val="302C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pic>
          <p:nvPicPr>
            <p:cNvPr id="60" name="docshape403">
              <a:extLst>
                <a:ext uri="{FF2B5EF4-FFF2-40B4-BE49-F238E27FC236}">
                  <a16:creationId xmlns:a16="http://schemas.microsoft.com/office/drawing/2014/main" id="{2BB0B777-3AE7-4617-8B0B-105435B43D8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49" y="3036"/>
              <a:ext cx="454" cy="160"/>
            </a:xfrm>
            <a:prstGeom prst="rect">
              <a:avLst/>
            </a:prstGeom>
            <a:noFill/>
            <a:extLst>
              <a:ext uri="{909E8E84-426E-40DD-AFC4-6F175D3DCCD1}">
                <a14:hiddenFill xmlns:a14="http://schemas.microsoft.com/office/drawing/2010/main">
                  <a:solidFill>
                    <a:srgbClr val="FFFFFF"/>
                  </a:solidFill>
                </a14:hiddenFill>
              </a:ext>
            </a:extLst>
          </p:spPr>
        </p:pic>
        <p:sp>
          <p:nvSpPr>
            <p:cNvPr id="61" name="docshape404">
              <a:extLst>
                <a:ext uri="{FF2B5EF4-FFF2-40B4-BE49-F238E27FC236}">
                  <a16:creationId xmlns:a16="http://schemas.microsoft.com/office/drawing/2014/main" id="{691507F5-3065-4A08-B08B-E28788DF92E1}"/>
                </a:ext>
              </a:extLst>
            </p:cNvPr>
            <p:cNvSpPr>
              <a:spLocks noChangeArrowheads="1"/>
            </p:cNvSpPr>
            <p:nvPr/>
          </p:nvSpPr>
          <p:spPr bwMode="auto">
            <a:xfrm>
              <a:off x="1499" y="3545"/>
              <a:ext cx="2721" cy="622"/>
            </a:xfrm>
            <a:prstGeom prst="rect">
              <a:avLst/>
            </a:prstGeom>
            <a:solidFill>
              <a:srgbClr val="F0B9A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pic>
          <p:nvPicPr>
            <p:cNvPr id="62" name="docshape405">
              <a:extLst>
                <a:ext uri="{FF2B5EF4-FFF2-40B4-BE49-F238E27FC236}">
                  <a16:creationId xmlns:a16="http://schemas.microsoft.com/office/drawing/2014/main" id="{0DCE1269-97C9-4880-AAFE-D110616A01F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826" y="3687"/>
              <a:ext cx="264" cy="338"/>
            </a:xfrm>
            <a:prstGeom prst="rect">
              <a:avLst/>
            </a:prstGeom>
            <a:noFill/>
            <a:extLst>
              <a:ext uri="{909E8E84-426E-40DD-AFC4-6F175D3DCCD1}">
                <a14:hiddenFill xmlns:a14="http://schemas.microsoft.com/office/drawing/2010/main">
                  <a:solidFill>
                    <a:srgbClr val="FFFFFF"/>
                  </a:solidFill>
                </a14:hiddenFill>
              </a:ext>
            </a:extLst>
          </p:spPr>
        </p:pic>
        <p:sp>
          <p:nvSpPr>
            <p:cNvPr id="63" name="docshape406">
              <a:extLst>
                <a:ext uri="{FF2B5EF4-FFF2-40B4-BE49-F238E27FC236}">
                  <a16:creationId xmlns:a16="http://schemas.microsoft.com/office/drawing/2014/main" id="{D538B120-C960-468A-BF3A-82104C71599E}"/>
                </a:ext>
              </a:extLst>
            </p:cNvPr>
            <p:cNvSpPr>
              <a:spLocks/>
            </p:cNvSpPr>
            <p:nvPr/>
          </p:nvSpPr>
          <p:spPr bwMode="auto">
            <a:xfrm>
              <a:off x="2470" y="3829"/>
              <a:ext cx="1192" cy="160"/>
            </a:xfrm>
            <a:custGeom>
              <a:avLst/>
              <a:gdLst>
                <a:gd name="T0" fmla="+- 0 2504 2471"/>
                <a:gd name="T1" fmla="*/ T0 w 1192"/>
                <a:gd name="T2" fmla="+- 0 3965 3830"/>
                <a:gd name="T3" fmla="*/ 3965 h 160"/>
                <a:gd name="T4" fmla="+- 0 2643 2471"/>
                <a:gd name="T5" fmla="*/ T4 w 1192"/>
                <a:gd name="T6" fmla="+- 0 3843 3830"/>
                <a:gd name="T7" fmla="*/ 3843 h 160"/>
                <a:gd name="T8" fmla="+- 0 2603 2471"/>
                <a:gd name="T9" fmla="*/ T8 w 1192"/>
                <a:gd name="T10" fmla="+- 0 3954 3830"/>
                <a:gd name="T11" fmla="*/ 3954 h 160"/>
                <a:gd name="T12" fmla="+- 0 2589 2471"/>
                <a:gd name="T13" fmla="*/ T12 w 1192"/>
                <a:gd name="T14" fmla="+- 0 3864 3830"/>
                <a:gd name="T15" fmla="*/ 3864 h 160"/>
                <a:gd name="T16" fmla="+- 0 2642 2471"/>
                <a:gd name="T17" fmla="*/ T16 w 1192"/>
                <a:gd name="T18" fmla="+- 0 3885 3830"/>
                <a:gd name="T19" fmla="*/ 3885 h 160"/>
                <a:gd name="T20" fmla="+- 0 2572 2471"/>
                <a:gd name="T21" fmla="*/ T20 w 1192"/>
                <a:gd name="T22" fmla="+- 0 3868 3830"/>
                <a:gd name="T23" fmla="*/ 3868 h 160"/>
                <a:gd name="T24" fmla="+- 0 2599 2471"/>
                <a:gd name="T25" fmla="*/ T24 w 1192"/>
                <a:gd name="T26" fmla="+- 0 3967 3830"/>
                <a:gd name="T27" fmla="*/ 3967 h 160"/>
                <a:gd name="T28" fmla="+- 0 2700 2471"/>
                <a:gd name="T29" fmla="*/ T28 w 1192"/>
                <a:gd name="T30" fmla="+- 0 3946 3830"/>
                <a:gd name="T31" fmla="*/ 3946 h 160"/>
                <a:gd name="T32" fmla="+- 0 2687 2471"/>
                <a:gd name="T33" fmla="*/ T32 w 1192"/>
                <a:gd name="T34" fmla="+- 0 3982 3830"/>
                <a:gd name="T35" fmla="*/ 3982 h 160"/>
                <a:gd name="T36" fmla="+- 0 2804 2471"/>
                <a:gd name="T37" fmla="*/ T36 w 1192"/>
                <a:gd name="T38" fmla="+- 0 3857 3830"/>
                <a:gd name="T39" fmla="*/ 3857 h 160"/>
                <a:gd name="T40" fmla="+- 0 2783 2471"/>
                <a:gd name="T41" fmla="*/ T40 w 1192"/>
                <a:gd name="T42" fmla="+- 0 3949 3830"/>
                <a:gd name="T43" fmla="*/ 3949 h 160"/>
                <a:gd name="T44" fmla="+- 0 2738 2471"/>
                <a:gd name="T45" fmla="*/ T44 w 1192"/>
                <a:gd name="T46" fmla="+- 0 3885 3830"/>
                <a:gd name="T47" fmla="*/ 3885 h 160"/>
                <a:gd name="T48" fmla="+- 0 2791 2471"/>
                <a:gd name="T49" fmla="*/ T48 w 1192"/>
                <a:gd name="T50" fmla="+- 0 3864 3830"/>
                <a:gd name="T51" fmla="*/ 3864 h 160"/>
                <a:gd name="T52" fmla="+- 0 2733 2471"/>
                <a:gd name="T53" fmla="*/ T52 w 1192"/>
                <a:gd name="T54" fmla="+- 0 3847 3830"/>
                <a:gd name="T55" fmla="*/ 3847 h 160"/>
                <a:gd name="T56" fmla="+- 0 2733 2471"/>
                <a:gd name="T57" fmla="*/ T56 w 1192"/>
                <a:gd name="T58" fmla="+- 0 3949 3830"/>
                <a:gd name="T59" fmla="*/ 3949 h 160"/>
                <a:gd name="T60" fmla="+- 0 2809 2471"/>
                <a:gd name="T61" fmla="*/ T60 w 1192"/>
                <a:gd name="T62" fmla="+- 0 3914 3830"/>
                <a:gd name="T63" fmla="*/ 3914 h 160"/>
                <a:gd name="T64" fmla="+- 0 2901 2471"/>
                <a:gd name="T65" fmla="*/ T64 w 1192"/>
                <a:gd name="T66" fmla="+- 0 3841 3830"/>
                <a:gd name="T67" fmla="*/ 3841 h 160"/>
                <a:gd name="T68" fmla="+- 0 2855 2471"/>
                <a:gd name="T69" fmla="*/ T68 w 1192"/>
                <a:gd name="T70" fmla="+- 0 3949 3830"/>
                <a:gd name="T71" fmla="*/ 3949 h 160"/>
                <a:gd name="T72" fmla="+- 0 2851 2471"/>
                <a:gd name="T73" fmla="*/ T72 w 1192"/>
                <a:gd name="T74" fmla="+- 0 3856 3830"/>
                <a:gd name="T75" fmla="*/ 3856 h 160"/>
                <a:gd name="T76" fmla="+- 0 2901 2471"/>
                <a:gd name="T77" fmla="*/ T76 w 1192"/>
                <a:gd name="T78" fmla="+- 0 3898 3830"/>
                <a:gd name="T79" fmla="*/ 3898 h 160"/>
                <a:gd name="T80" fmla="+- 0 2829 2471"/>
                <a:gd name="T81" fmla="*/ T80 w 1192"/>
                <a:gd name="T82" fmla="+- 0 3882 3830"/>
                <a:gd name="T83" fmla="*/ 3882 h 160"/>
                <a:gd name="T84" fmla="+- 0 2887 2471"/>
                <a:gd name="T85" fmla="*/ T84 w 1192"/>
                <a:gd name="T86" fmla="+- 0 3967 3830"/>
                <a:gd name="T87" fmla="*/ 3967 h 160"/>
                <a:gd name="T88" fmla="+- 0 3023 2471"/>
                <a:gd name="T89" fmla="*/ T88 w 1192"/>
                <a:gd name="T90" fmla="+- 0 3885 3830"/>
                <a:gd name="T91" fmla="*/ 3885 h 160"/>
                <a:gd name="T92" fmla="+- 0 3006 2471"/>
                <a:gd name="T93" fmla="*/ T92 w 1192"/>
                <a:gd name="T94" fmla="+- 0 3923 3830"/>
                <a:gd name="T95" fmla="*/ 3923 h 160"/>
                <a:gd name="T96" fmla="+- 0 2952 2471"/>
                <a:gd name="T97" fmla="*/ T96 w 1192"/>
                <a:gd name="T98" fmla="+- 0 3923 3830"/>
                <a:gd name="T99" fmla="*/ 3923 h 160"/>
                <a:gd name="T100" fmla="+- 0 2989 2471"/>
                <a:gd name="T101" fmla="*/ T100 w 1192"/>
                <a:gd name="T102" fmla="+- 0 3843 3830"/>
                <a:gd name="T103" fmla="*/ 3843 h 160"/>
                <a:gd name="T104" fmla="+- 0 2993 2471"/>
                <a:gd name="T105" fmla="*/ T104 w 1192"/>
                <a:gd name="T106" fmla="+- 0 3830 3830"/>
                <a:gd name="T107" fmla="*/ 3830 h 160"/>
                <a:gd name="T108" fmla="+- 0 2936 2471"/>
                <a:gd name="T109" fmla="*/ T108 w 1192"/>
                <a:gd name="T110" fmla="+- 0 3914 3830"/>
                <a:gd name="T111" fmla="*/ 3914 h 160"/>
                <a:gd name="T112" fmla="+- 0 3012 2471"/>
                <a:gd name="T113" fmla="*/ T112 w 1192"/>
                <a:gd name="T114" fmla="+- 0 3950 3830"/>
                <a:gd name="T115" fmla="*/ 3950 h 160"/>
                <a:gd name="T116" fmla="+- 0 3085 2471"/>
                <a:gd name="T117" fmla="*/ T116 w 1192"/>
                <a:gd name="T118" fmla="+- 0 3908 3830"/>
                <a:gd name="T119" fmla="*/ 3908 h 160"/>
                <a:gd name="T120" fmla="+- 0 3126 2471"/>
                <a:gd name="T121" fmla="*/ T120 w 1192"/>
                <a:gd name="T122" fmla="+- 0 3846 3830"/>
                <a:gd name="T123" fmla="*/ 3846 h 160"/>
                <a:gd name="T124" fmla="+- 0 3154 2471"/>
                <a:gd name="T125" fmla="*/ T124 w 1192"/>
                <a:gd name="T126" fmla="+- 0 3898 3830"/>
                <a:gd name="T127" fmla="*/ 3898 h 160"/>
                <a:gd name="T128" fmla="+- 0 3127 2471"/>
                <a:gd name="T129" fmla="*/ T128 w 1192"/>
                <a:gd name="T130" fmla="+- 0 3953 3830"/>
                <a:gd name="T131" fmla="*/ 3953 h 160"/>
                <a:gd name="T132" fmla="+- 0 3184 2471"/>
                <a:gd name="T133" fmla="*/ T132 w 1192"/>
                <a:gd name="T134" fmla="+- 0 3947 3830"/>
                <a:gd name="T135" fmla="*/ 3947 h 160"/>
                <a:gd name="T136" fmla="+- 0 3282 2471"/>
                <a:gd name="T137" fmla="*/ T136 w 1192"/>
                <a:gd name="T138" fmla="+- 0 3843 3830"/>
                <a:gd name="T139" fmla="*/ 3843 h 160"/>
                <a:gd name="T140" fmla="+- 0 3242 2471"/>
                <a:gd name="T141" fmla="*/ T140 w 1192"/>
                <a:gd name="T142" fmla="+- 0 3954 3830"/>
                <a:gd name="T143" fmla="*/ 3954 h 160"/>
                <a:gd name="T144" fmla="+- 0 3228 2471"/>
                <a:gd name="T145" fmla="*/ T144 w 1192"/>
                <a:gd name="T146" fmla="+- 0 3864 3830"/>
                <a:gd name="T147" fmla="*/ 3864 h 160"/>
                <a:gd name="T148" fmla="+- 0 3281 2471"/>
                <a:gd name="T149" fmla="*/ T148 w 1192"/>
                <a:gd name="T150" fmla="+- 0 3885 3830"/>
                <a:gd name="T151" fmla="*/ 3885 h 160"/>
                <a:gd name="T152" fmla="+- 0 3211 2471"/>
                <a:gd name="T153" fmla="*/ T152 w 1192"/>
                <a:gd name="T154" fmla="+- 0 3868 3830"/>
                <a:gd name="T155" fmla="*/ 3868 h 160"/>
                <a:gd name="T156" fmla="+- 0 3238 2471"/>
                <a:gd name="T157" fmla="*/ T156 w 1192"/>
                <a:gd name="T158" fmla="+- 0 3967 3830"/>
                <a:gd name="T159" fmla="*/ 3967 h 160"/>
                <a:gd name="T160" fmla="+- 0 3339 2471"/>
                <a:gd name="T161" fmla="*/ T160 w 1192"/>
                <a:gd name="T162" fmla="+- 0 3946 3830"/>
                <a:gd name="T163" fmla="*/ 3946 h 160"/>
                <a:gd name="T164" fmla="+- 0 3326 2471"/>
                <a:gd name="T165" fmla="*/ T164 w 1192"/>
                <a:gd name="T166" fmla="+- 0 3982 3830"/>
                <a:gd name="T167" fmla="*/ 3982 h 160"/>
                <a:gd name="T168" fmla="+- 0 3443 2471"/>
                <a:gd name="T169" fmla="*/ T168 w 1192"/>
                <a:gd name="T170" fmla="+- 0 3857 3830"/>
                <a:gd name="T171" fmla="*/ 3857 h 160"/>
                <a:gd name="T172" fmla="+- 0 3422 2471"/>
                <a:gd name="T173" fmla="*/ T172 w 1192"/>
                <a:gd name="T174" fmla="+- 0 3949 3830"/>
                <a:gd name="T175" fmla="*/ 3949 h 160"/>
                <a:gd name="T176" fmla="+- 0 3377 2471"/>
                <a:gd name="T177" fmla="*/ T176 w 1192"/>
                <a:gd name="T178" fmla="+- 0 3885 3830"/>
                <a:gd name="T179" fmla="*/ 3885 h 160"/>
                <a:gd name="T180" fmla="+- 0 3430 2471"/>
                <a:gd name="T181" fmla="*/ T180 w 1192"/>
                <a:gd name="T182" fmla="+- 0 3864 3830"/>
                <a:gd name="T183" fmla="*/ 3864 h 160"/>
                <a:gd name="T184" fmla="+- 0 3372 2471"/>
                <a:gd name="T185" fmla="*/ T184 w 1192"/>
                <a:gd name="T186" fmla="+- 0 3847 3830"/>
                <a:gd name="T187" fmla="*/ 3847 h 160"/>
                <a:gd name="T188" fmla="+- 0 3372 2471"/>
                <a:gd name="T189" fmla="*/ T188 w 1192"/>
                <a:gd name="T190" fmla="+- 0 3949 3830"/>
                <a:gd name="T191" fmla="*/ 3949 h 160"/>
                <a:gd name="T192" fmla="+- 0 3448 2471"/>
                <a:gd name="T193" fmla="*/ T192 w 1192"/>
                <a:gd name="T194" fmla="+- 0 3914 3830"/>
                <a:gd name="T195" fmla="*/ 3914 h 160"/>
                <a:gd name="T196" fmla="+- 0 3540 2471"/>
                <a:gd name="T197" fmla="*/ T196 w 1192"/>
                <a:gd name="T198" fmla="+- 0 3841 3830"/>
                <a:gd name="T199" fmla="*/ 3841 h 160"/>
                <a:gd name="T200" fmla="+- 0 3494 2471"/>
                <a:gd name="T201" fmla="*/ T200 w 1192"/>
                <a:gd name="T202" fmla="+- 0 3949 3830"/>
                <a:gd name="T203" fmla="*/ 3949 h 160"/>
                <a:gd name="T204" fmla="+- 0 3490 2471"/>
                <a:gd name="T205" fmla="*/ T204 w 1192"/>
                <a:gd name="T206" fmla="+- 0 3856 3830"/>
                <a:gd name="T207" fmla="*/ 3856 h 160"/>
                <a:gd name="T208" fmla="+- 0 3540 2471"/>
                <a:gd name="T209" fmla="*/ T208 w 1192"/>
                <a:gd name="T210" fmla="+- 0 3898 3830"/>
                <a:gd name="T211" fmla="*/ 3898 h 160"/>
                <a:gd name="T212" fmla="+- 0 3468 2471"/>
                <a:gd name="T213" fmla="*/ T212 w 1192"/>
                <a:gd name="T214" fmla="+- 0 3882 3830"/>
                <a:gd name="T215" fmla="*/ 3882 h 160"/>
                <a:gd name="T216" fmla="+- 0 3526 2471"/>
                <a:gd name="T217" fmla="*/ T216 w 1192"/>
                <a:gd name="T218" fmla="+- 0 3967 3830"/>
                <a:gd name="T219" fmla="*/ 3967 h 160"/>
                <a:gd name="T220" fmla="+- 0 3662 2471"/>
                <a:gd name="T221" fmla="*/ T220 w 1192"/>
                <a:gd name="T222" fmla="+- 0 3885 3830"/>
                <a:gd name="T223" fmla="*/ 3885 h 160"/>
                <a:gd name="T224" fmla="+- 0 3645 2471"/>
                <a:gd name="T225" fmla="*/ T224 w 1192"/>
                <a:gd name="T226" fmla="+- 0 3923 3830"/>
                <a:gd name="T227" fmla="*/ 3923 h 160"/>
                <a:gd name="T228" fmla="+- 0 3591 2471"/>
                <a:gd name="T229" fmla="*/ T228 w 1192"/>
                <a:gd name="T230" fmla="+- 0 3923 3830"/>
                <a:gd name="T231" fmla="*/ 3923 h 160"/>
                <a:gd name="T232" fmla="+- 0 3628 2471"/>
                <a:gd name="T233" fmla="*/ T232 w 1192"/>
                <a:gd name="T234" fmla="+- 0 3843 3830"/>
                <a:gd name="T235" fmla="*/ 3843 h 160"/>
                <a:gd name="T236" fmla="+- 0 3633 2471"/>
                <a:gd name="T237" fmla="*/ T236 w 1192"/>
                <a:gd name="T238" fmla="+- 0 3830 3830"/>
                <a:gd name="T239" fmla="*/ 3830 h 160"/>
                <a:gd name="T240" fmla="+- 0 3575 2471"/>
                <a:gd name="T241" fmla="*/ T240 w 1192"/>
                <a:gd name="T242" fmla="+- 0 3914 3830"/>
                <a:gd name="T243" fmla="*/ 3914 h 160"/>
                <a:gd name="T244" fmla="+- 0 3651 2471"/>
                <a:gd name="T245" fmla="*/ T244 w 1192"/>
                <a:gd name="T246" fmla="+- 0 3950 3830"/>
                <a:gd name="T247" fmla="*/ 3950 h 16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 ang="0">
                  <a:pos x="T217" y="T219"/>
                </a:cxn>
                <a:cxn ang="0">
                  <a:pos x="T221" y="T223"/>
                </a:cxn>
                <a:cxn ang="0">
                  <a:pos x="T225" y="T227"/>
                </a:cxn>
                <a:cxn ang="0">
                  <a:pos x="T229" y="T231"/>
                </a:cxn>
                <a:cxn ang="0">
                  <a:pos x="T233" y="T235"/>
                </a:cxn>
                <a:cxn ang="0">
                  <a:pos x="T237" y="T239"/>
                </a:cxn>
                <a:cxn ang="0">
                  <a:pos x="T241" y="T243"/>
                </a:cxn>
                <a:cxn ang="0">
                  <a:pos x="T245" y="T247"/>
                </a:cxn>
              </a:cxnLst>
              <a:rect l="0" t="0" r="r" b="b"/>
              <a:pathLst>
                <a:path w="1192" h="160">
                  <a:moveTo>
                    <a:pt x="48" y="2"/>
                  </a:moveTo>
                  <a:lnTo>
                    <a:pt x="35" y="2"/>
                  </a:lnTo>
                  <a:lnTo>
                    <a:pt x="0" y="29"/>
                  </a:lnTo>
                  <a:lnTo>
                    <a:pt x="8" y="40"/>
                  </a:lnTo>
                  <a:lnTo>
                    <a:pt x="28" y="23"/>
                  </a:lnTo>
                  <a:lnTo>
                    <a:pt x="34" y="18"/>
                  </a:lnTo>
                  <a:lnTo>
                    <a:pt x="33" y="25"/>
                  </a:lnTo>
                  <a:lnTo>
                    <a:pt x="33" y="32"/>
                  </a:lnTo>
                  <a:lnTo>
                    <a:pt x="33" y="135"/>
                  </a:lnTo>
                  <a:lnTo>
                    <a:pt x="48" y="135"/>
                  </a:lnTo>
                  <a:lnTo>
                    <a:pt x="48" y="2"/>
                  </a:lnTo>
                  <a:close/>
                  <a:moveTo>
                    <a:pt x="186" y="68"/>
                  </a:moveTo>
                  <a:lnTo>
                    <a:pt x="186" y="55"/>
                  </a:lnTo>
                  <a:lnTo>
                    <a:pt x="186" y="52"/>
                  </a:lnTo>
                  <a:lnTo>
                    <a:pt x="184" y="39"/>
                  </a:lnTo>
                  <a:lnTo>
                    <a:pt x="180" y="27"/>
                  </a:lnTo>
                  <a:lnTo>
                    <a:pt x="175" y="17"/>
                  </a:lnTo>
                  <a:lnTo>
                    <a:pt x="172" y="13"/>
                  </a:lnTo>
                  <a:lnTo>
                    <a:pt x="171" y="11"/>
                  </a:lnTo>
                  <a:lnTo>
                    <a:pt x="171" y="68"/>
                  </a:lnTo>
                  <a:lnTo>
                    <a:pt x="171" y="82"/>
                  </a:lnTo>
                  <a:lnTo>
                    <a:pt x="169" y="93"/>
                  </a:lnTo>
                  <a:lnTo>
                    <a:pt x="167" y="103"/>
                  </a:lnTo>
                  <a:lnTo>
                    <a:pt x="164" y="110"/>
                  </a:lnTo>
                  <a:lnTo>
                    <a:pt x="160" y="119"/>
                  </a:lnTo>
                  <a:lnTo>
                    <a:pt x="152" y="124"/>
                  </a:lnTo>
                  <a:lnTo>
                    <a:pt x="132" y="124"/>
                  </a:lnTo>
                  <a:lnTo>
                    <a:pt x="125" y="119"/>
                  </a:lnTo>
                  <a:lnTo>
                    <a:pt x="121" y="111"/>
                  </a:lnTo>
                  <a:lnTo>
                    <a:pt x="118" y="103"/>
                  </a:lnTo>
                  <a:lnTo>
                    <a:pt x="115" y="93"/>
                  </a:lnTo>
                  <a:lnTo>
                    <a:pt x="114" y="82"/>
                  </a:lnTo>
                  <a:lnTo>
                    <a:pt x="114" y="68"/>
                  </a:lnTo>
                  <a:lnTo>
                    <a:pt x="114" y="55"/>
                  </a:lnTo>
                  <a:lnTo>
                    <a:pt x="115" y="43"/>
                  </a:lnTo>
                  <a:lnTo>
                    <a:pt x="118" y="34"/>
                  </a:lnTo>
                  <a:lnTo>
                    <a:pt x="121" y="26"/>
                  </a:lnTo>
                  <a:lnTo>
                    <a:pt x="125" y="17"/>
                  </a:lnTo>
                  <a:lnTo>
                    <a:pt x="132" y="13"/>
                  </a:lnTo>
                  <a:lnTo>
                    <a:pt x="152" y="13"/>
                  </a:lnTo>
                  <a:lnTo>
                    <a:pt x="160" y="17"/>
                  </a:lnTo>
                  <a:lnTo>
                    <a:pt x="164" y="26"/>
                  </a:lnTo>
                  <a:lnTo>
                    <a:pt x="167" y="34"/>
                  </a:lnTo>
                  <a:lnTo>
                    <a:pt x="169" y="43"/>
                  </a:lnTo>
                  <a:lnTo>
                    <a:pt x="171" y="55"/>
                  </a:lnTo>
                  <a:lnTo>
                    <a:pt x="171" y="68"/>
                  </a:lnTo>
                  <a:lnTo>
                    <a:pt x="171" y="11"/>
                  </a:lnTo>
                  <a:lnTo>
                    <a:pt x="168" y="6"/>
                  </a:lnTo>
                  <a:lnTo>
                    <a:pt x="157" y="0"/>
                  </a:lnTo>
                  <a:lnTo>
                    <a:pt x="127" y="0"/>
                  </a:lnTo>
                  <a:lnTo>
                    <a:pt x="116" y="5"/>
                  </a:lnTo>
                  <a:lnTo>
                    <a:pt x="109" y="17"/>
                  </a:lnTo>
                  <a:lnTo>
                    <a:pt x="104" y="26"/>
                  </a:lnTo>
                  <a:lnTo>
                    <a:pt x="101" y="38"/>
                  </a:lnTo>
                  <a:lnTo>
                    <a:pt x="99" y="52"/>
                  </a:lnTo>
                  <a:lnTo>
                    <a:pt x="98" y="68"/>
                  </a:lnTo>
                  <a:lnTo>
                    <a:pt x="99" y="82"/>
                  </a:lnTo>
                  <a:lnTo>
                    <a:pt x="99" y="84"/>
                  </a:lnTo>
                  <a:lnTo>
                    <a:pt x="101" y="98"/>
                  </a:lnTo>
                  <a:lnTo>
                    <a:pt x="105" y="110"/>
                  </a:lnTo>
                  <a:lnTo>
                    <a:pt x="110" y="119"/>
                  </a:lnTo>
                  <a:lnTo>
                    <a:pt x="117" y="131"/>
                  </a:lnTo>
                  <a:lnTo>
                    <a:pt x="128" y="137"/>
                  </a:lnTo>
                  <a:lnTo>
                    <a:pt x="157" y="137"/>
                  </a:lnTo>
                  <a:lnTo>
                    <a:pt x="168" y="131"/>
                  </a:lnTo>
                  <a:lnTo>
                    <a:pt x="173" y="124"/>
                  </a:lnTo>
                  <a:lnTo>
                    <a:pt x="176" y="120"/>
                  </a:lnTo>
                  <a:lnTo>
                    <a:pt x="180" y="110"/>
                  </a:lnTo>
                  <a:lnTo>
                    <a:pt x="184" y="98"/>
                  </a:lnTo>
                  <a:lnTo>
                    <a:pt x="186" y="84"/>
                  </a:lnTo>
                  <a:lnTo>
                    <a:pt x="186" y="68"/>
                  </a:lnTo>
                  <a:close/>
                  <a:moveTo>
                    <a:pt x="229" y="116"/>
                  </a:moveTo>
                  <a:lnTo>
                    <a:pt x="228" y="113"/>
                  </a:lnTo>
                  <a:lnTo>
                    <a:pt x="211" y="113"/>
                  </a:lnTo>
                  <a:lnTo>
                    <a:pt x="210" y="119"/>
                  </a:lnTo>
                  <a:lnTo>
                    <a:pt x="209" y="126"/>
                  </a:lnTo>
                  <a:lnTo>
                    <a:pt x="205" y="145"/>
                  </a:lnTo>
                  <a:lnTo>
                    <a:pt x="203" y="153"/>
                  </a:lnTo>
                  <a:lnTo>
                    <a:pt x="202" y="159"/>
                  </a:lnTo>
                  <a:lnTo>
                    <a:pt x="213" y="159"/>
                  </a:lnTo>
                  <a:lnTo>
                    <a:pt x="216" y="152"/>
                  </a:lnTo>
                  <a:lnTo>
                    <a:pt x="219" y="145"/>
                  </a:lnTo>
                  <a:lnTo>
                    <a:pt x="225" y="129"/>
                  </a:lnTo>
                  <a:lnTo>
                    <a:pt x="227" y="122"/>
                  </a:lnTo>
                  <a:lnTo>
                    <a:pt x="229" y="116"/>
                  </a:lnTo>
                  <a:close/>
                  <a:moveTo>
                    <a:pt x="339" y="68"/>
                  </a:moveTo>
                  <a:lnTo>
                    <a:pt x="338" y="55"/>
                  </a:lnTo>
                  <a:lnTo>
                    <a:pt x="338" y="52"/>
                  </a:lnTo>
                  <a:lnTo>
                    <a:pt x="336" y="39"/>
                  </a:lnTo>
                  <a:lnTo>
                    <a:pt x="333" y="27"/>
                  </a:lnTo>
                  <a:lnTo>
                    <a:pt x="328" y="17"/>
                  </a:lnTo>
                  <a:lnTo>
                    <a:pt x="325" y="13"/>
                  </a:lnTo>
                  <a:lnTo>
                    <a:pt x="323" y="11"/>
                  </a:lnTo>
                  <a:lnTo>
                    <a:pt x="323" y="68"/>
                  </a:lnTo>
                  <a:lnTo>
                    <a:pt x="323" y="82"/>
                  </a:lnTo>
                  <a:lnTo>
                    <a:pt x="322" y="93"/>
                  </a:lnTo>
                  <a:lnTo>
                    <a:pt x="320" y="103"/>
                  </a:lnTo>
                  <a:lnTo>
                    <a:pt x="317" y="110"/>
                  </a:lnTo>
                  <a:lnTo>
                    <a:pt x="312" y="119"/>
                  </a:lnTo>
                  <a:lnTo>
                    <a:pt x="305" y="124"/>
                  </a:lnTo>
                  <a:lnTo>
                    <a:pt x="285" y="124"/>
                  </a:lnTo>
                  <a:lnTo>
                    <a:pt x="277" y="119"/>
                  </a:lnTo>
                  <a:lnTo>
                    <a:pt x="273" y="111"/>
                  </a:lnTo>
                  <a:lnTo>
                    <a:pt x="270" y="103"/>
                  </a:lnTo>
                  <a:lnTo>
                    <a:pt x="268" y="93"/>
                  </a:lnTo>
                  <a:lnTo>
                    <a:pt x="267" y="82"/>
                  </a:lnTo>
                  <a:lnTo>
                    <a:pt x="266" y="68"/>
                  </a:lnTo>
                  <a:lnTo>
                    <a:pt x="267" y="55"/>
                  </a:lnTo>
                  <a:lnTo>
                    <a:pt x="268" y="43"/>
                  </a:lnTo>
                  <a:lnTo>
                    <a:pt x="270" y="34"/>
                  </a:lnTo>
                  <a:lnTo>
                    <a:pt x="273" y="26"/>
                  </a:lnTo>
                  <a:lnTo>
                    <a:pt x="277" y="17"/>
                  </a:lnTo>
                  <a:lnTo>
                    <a:pt x="285" y="13"/>
                  </a:lnTo>
                  <a:lnTo>
                    <a:pt x="305" y="13"/>
                  </a:lnTo>
                  <a:lnTo>
                    <a:pt x="312" y="17"/>
                  </a:lnTo>
                  <a:lnTo>
                    <a:pt x="317" y="26"/>
                  </a:lnTo>
                  <a:lnTo>
                    <a:pt x="320" y="34"/>
                  </a:lnTo>
                  <a:lnTo>
                    <a:pt x="322" y="43"/>
                  </a:lnTo>
                  <a:lnTo>
                    <a:pt x="323" y="55"/>
                  </a:lnTo>
                  <a:lnTo>
                    <a:pt x="323" y="68"/>
                  </a:lnTo>
                  <a:lnTo>
                    <a:pt x="323" y="11"/>
                  </a:lnTo>
                  <a:lnTo>
                    <a:pt x="320" y="6"/>
                  </a:lnTo>
                  <a:lnTo>
                    <a:pt x="309" y="0"/>
                  </a:lnTo>
                  <a:lnTo>
                    <a:pt x="280" y="0"/>
                  </a:lnTo>
                  <a:lnTo>
                    <a:pt x="269" y="5"/>
                  </a:lnTo>
                  <a:lnTo>
                    <a:pt x="262" y="17"/>
                  </a:lnTo>
                  <a:lnTo>
                    <a:pt x="257" y="26"/>
                  </a:lnTo>
                  <a:lnTo>
                    <a:pt x="253" y="38"/>
                  </a:lnTo>
                  <a:lnTo>
                    <a:pt x="251" y="52"/>
                  </a:lnTo>
                  <a:lnTo>
                    <a:pt x="251" y="68"/>
                  </a:lnTo>
                  <a:lnTo>
                    <a:pt x="251" y="82"/>
                  </a:lnTo>
                  <a:lnTo>
                    <a:pt x="252" y="84"/>
                  </a:lnTo>
                  <a:lnTo>
                    <a:pt x="254" y="98"/>
                  </a:lnTo>
                  <a:lnTo>
                    <a:pt x="257" y="110"/>
                  </a:lnTo>
                  <a:lnTo>
                    <a:pt x="262" y="119"/>
                  </a:lnTo>
                  <a:lnTo>
                    <a:pt x="269" y="131"/>
                  </a:lnTo>
                  <a:lnTo>
                    <a:pt x="280" y="137"/>
                  </a:lnTo>
                  <a:lnTo>
                    <a:pt x="310" y="137"/>
                  </a:lnTo>
                  <a:lnTo>
                    <a:pt x="321" y="131"/>
                  </a:lnTo>
                  <a:lnTo>
                    <a:pt x="325" y="124"/>
                  </a:lnTo>
                  <a:lnTo>
                    <a:pt x="328" y="120"/>
                  </a:lnTo>
                  <a:lnTo>
                    <a:pt x="333" y="110"/>
                  </a:lnTo>
                  <a:lnTo>
                    <a:pt x="336" y="98"/>
                  </a:lnTo>
                  <a:lnTo>
                    <a:pt x="338" y="84"/>
                  </a:lnTo>
                  <a:lnTo>
                    <a:pt x="339" y="68"/>
                  </a:lnTo>
                  <a:close/>
                  <a:moveTo>
                    <a:pt x="446" y="68"/>
                  </a:moveTo>
                  <a:lnTo>
                    <a:pt x="445" y="55"/>
                  </a:lnTo>
                  <a:lnTo>
                    <a:pt x="445" y="52"/>
                  </a:lnTo>
                  <a:lnTo>
                    <a:pt x="443" y="39"/>
                  </a:lnTo>
                  <a:lnTo>
                    <a:pt x="439" y="27"/>
                  </a:lnTo>
                  <a:lnTo>
                    <a:pt x="434" y="17"/>
                  </a:lnTo>
                  <a:lnTo>
                    <a:pt x="431" y="13"/>
                  </a:lnTo>
                  <a:lnTo>
                    <a:pt x="430" y="11"/>
                  </a:lnTo>
                  <a:lnTo>
                    <a:pt x="430" y="68"/>
                  </a:lnTo>
                  <a:lnTo>
                    <a:pt x="430" y="82"/>
                  </a:lnTo>
                  <a:lnTo>
                    <a:pt x="428" y="93"/>
                  </a:lnTo>
                  <a:lnTo>
                    <a:pt x="426" y="103"/>
                  </a:lnTo>
                  <a:lnTo>
                    <a:pt x="423" y="110"/>
                  </a:lnTo>
                  <a:lnTo>
                    <a:pt x="419" y="119"/>
                  </a:lnTo>
                  <a:lnTo>
                    <a:pt x="411" y="124"/>
                  </a:lnTo>
                  <a:lnTo>
                    <a:pt x="391" y="124"/>
                  </a:lnTo>
                  <a:lnTo>
                    <a:pt x="384" y="119"/>
                  </a:lnTo>
                  <a:lnTo>
                    <a:pt x="380" y="111"/>
                  </a:lnTo>
                  <a:lnTo>
                    <a:pt x="377" y="103"/>
                  </a:lnTo>
                  <a:lnTo>
                    <a:pt x="374" y="93"/>
                  </a:lnTo>
                  <a:lnTo>
                    <a:pt x="373" y="82"/>
                  </a:lnTo>
                  <a:lnTo>
                    <a:pt x="373" y="68"/>
                  </a:lnTo>
                  <a:lnTo>
                    <a:pt x="373" y="55"/>
                  </a:lnTo>
                  <a:lnTo>
                    <a:pt x="374" y="43"/>
                  </a:lnTo>
                  <a:lnTo>
                    <a:pt x="377" y="34"/>
                  </a:lnTo>
                  <a:lnTo>
                    <a:pt x="380" y="26"/>
                  </a:lnTo>
                  <a:lnTo>
                    <a:pt x="384" y="17"/>
                  </a:lnTo>
                  <a:lnTo>
                    <a:pt x="391" y="13"/>
                  </a:lnTo>
                  <a:lnTo>
                    <a:pt x="411" y="13"/>
                  </a:lnTo>
                  <a:lnTo>
                    <a:pt x="419" y="17"/>
                  </a:lnTo>
                  <a:lnTo>
                    <a:pt x="423" y="26"/>
                  </a:lnTo>
                  <a:lnTo>
                    <a:pt x="426" y="34"/>
                  </a:lnTo>
                  <a:lnTo>
                    <a:pt x="428" y="43"/>
                  </a:lnTo>
                  <a:lnTo>
                    <a:pt x="430" y="55"/>
                  </a:lnTo>
                  <a:lnTo>
                    <a:pt x="430" y="68"/>
                  </a:lnTo>
                  <a:lnTo>
                    <a:pt x="430" y="11"/>
                  </a:lnTo>
                  <a:lnTo>
                    <a:pt x="427" y="6"/>
                  </a:lnTo>
                  <a:lnTo>
                    <a:pt x="416" y="0"/>
                  </a:lnTo>
                  <a:lnTo>
                    <a:pt x="387" y="0"/>
                  </a:lnTo>
                  <a:lnTo>
                    <a:pt x="376" y="5"/>
                  </a:lnTo>
                  <a:lnTo>
                    <a:pt x="368" y="17"/>
                  </a:lnTo>
                  <a:lnTo>
                    <a:pt x="364" y="26"/>
                  </a:lnTo>
                  <a:lnTo>
                    <a:pt x="360" y="38"/>
                  </a:lnTo>
                  <a:lnTo>
                    <a:pt x="358" y="52"/>
                  </a:lnTo>
                  <a:lnTo>
                    <a:pt x="357" y="68"/>
                  </a:lnTo>
                  <a:lnTo>
                    <a:pt x="358" y="82"/>
                  </a:lnTo>
                  <a:lnTo>
                    <a:pt x="358" y="84"/>
                  </a:lnTo>
                  <a:lnTo>
                    <a:pt x="360" y="98"/>
                  </a:lnTo>
                  <a:lnTo>
                    <a:pt x="364" y="110"/>
                  </a:lnTo>
                  <a:lnTo>
                    <a:pt x="369" y="119"/>
                  </a:lnTo>
                  <a:lnTo>
                    <a:pt x="376" y="131"/>
                  </a:lnTo>
                  <a:lnTo>
                    <a:pt x="387" y="137"/>
                  </a:lnTo>
                  <a:lnTo>
                    <a:pt x="416" y="137"/>
                  </a:lnTo>
                  <a:lnTo>
                    <a:pt x="427" y="131"/>
                  </a:lnTo>
                  <a:lnTo>
                    <a:pt x="432" y="124"/>
                  </a:lnTo>
                  <a:lnTo>
                    <a:pt x="435" y="120"/>
                  </a:lnTo>
                  <a:lnTo>
                    <a:pt x="439" y="110"/>
                  </a:lnTo>
                  <a:lnTo>
                    <a:pt x="443" y="98"/>
                  </a:lnTo>
                  <a:lnTo>
                    <a:pt x="445" y="84"/>
                  </a:lnTo>
                  <a:lnTo>
                    <a:pt x="446" y="68"/>
                  </a:lnTo>
                  <a:close/>
                  <a:moveTo>
                    <a:pt x="552" y="68"/>
                  </a:moveTo>
                  <a:lnTo>
                    <a:pt x="552" y="55"/>
                  </a:lnTo>
                  <a:lnTo>
                    <a:pt x="551" y="52"/>
                  </a:lnTo>
                  <a:lnTo>
                    <a:pt x="549" y="39"/>
                  </a:lnTo>
                  <a:lnTo>
                    <a:pt x="546" y="27"/>
                  </a:lnTo>
                  <a:lnTo>
                    <a:pt x="541" y="17"/>
                  </a:lnTo>
                  <a:lnTo>
                    <a:pt x="538" y="13"/>
                  </a:lnTo>
                  <a:lnTo>
                    <a:pt x="537" y="11"/>
                  </a:lnTo>
                  <a:lnTo>
                    <a:pt x="537" y="68"/>
                  </a:lnTo>
                  <a:lnTo>
                    <a:pt x="536" y="82"/>
                  </a:lnTo>
                  <a:lnTo>
                    <a:pt x="535" y="93"/>
                  </a:lnTo>
                  <a:lnTo>
                    <a:pt x="533" y="103"/>
                  </a:lnTo>
                  <a:lnTo>
                    <a:pt x="530" y="110"/>
                  </a:lnTo>
                  <a:lnTo>
                    <a:pt x="525" y="119"/>
                  </a:lnTo>
                  <a:lnTo>
                    <a:pt x="518" y="124"/>
                  </a:lnTo>
                  <a:lnTo>
                    <a:pt x="498" y="124"/>
                  </a:lnTo>
                  <a:lnTo>
                    <a:pt x="491" y="119"/>
                  </a:lnTo>
                  <a:lnTo>
                    <a:pt x="486" y="111"/>
                  </a:lnTo>
                  <a:lnTo>
                    <a:pt x="483" y="103"/>
                  </a:lnTo>
                  <a:lnTo>
                    <a:pt x="481" y="93"/>
                  </a:lnTo>
                  <a:lnTo>
                    <a:pt x="480" y="82"/>
                  </a:lnTo>
                  <a:lnTo>
                    <a:pt x="479" y="68"/>
                  </a:lnTo>
                  <a:lnTo>
                    <a:pt x="480" y="55"/>
                  </a:lnTo>
                  <a:lnTo>
                    <a:pt x="481" y="43"/>
                  </a:lnTo>
                  <a:lnTo>
                    <a:pt x="483" y="34"/>
                  </a:lnTo>
                  <a:lnTo>
                    <a:pt x="486" y="26"/>
                  </a:lnTo>
                  <a:lnTo>
                    <a:pt x="491" y="17"/>
                  </a:lnTo>
                  <a:lnTo>
                    <a:pt x="498" y="13"/>
                  </a:lnTo>
                  <a:lnTo>
                    <a:pt x="518" y="13"/>
                  </a:lnTo>
                  <a:lnTo>
                    <a:pt x="525" y="17"/>
                  </a:lnTo>
                  <a:lnTo>
                    <a:pt x="530" y="26"/>
                  </a:lnTo>
                  <a:lnTo>
                    <a:pt x="533" y="34"/>
                  </a:lnTo>
                  <a:lnTo>
                    <a:pt x="535" y="43"/>
                  </a:lnTo>
                  <a:lnTo>
                    <a:pt x="536" y="55"/>
                  </a:lnTo>
                  <a:lnTo>
                    <a:pt x="537" y="68"/>
                  </a:lnTo>
                  <a:lnTo>
                    <a:pt x="537" y="11"/>
                  </a:lnTo>
                  <a:lnTo>
                    <a:pt x="533" y="6"/>
                  </a:lnTo>
                  <a:lnTo>
                    <a:pt x="522" y="0"/>
                  </a:lnTo>
                  <a:lnTo>
                    <a:pt x="493" y="0"/>
                  </a:lnTo>
                  <a:lnTo>
                    <a:pt x="482" y="5"/>
                  </a:lnTo>
                  <a:lnTo>
                    <a:pt x="475" y="17"/>
                  </a:lnTo>
                  <a:lnTo>
                    <a:pt x="470" y="26"/>
                  </a:lnTo>
                  <a:lnTo>
                    <a:pt x="467" y="38"/>
                  </a:lnTo>
                  <a:lnTo>
                    <a:pt x="465" y="52"/>
                  </a:lnTo>
                  <a:lnTo>
                    <a:pt x="464" y="68"/>
                  </a:lnTo>
                  <a:lnTo>
                    <a:pt x="465" y="82"/>
                  </a:lnTo>
                  <a:lnTo>
                    <a:pt x="465" y="84"/>
                  </a:lnTo>
                  <a:lnTo>
                    <a:pt x="467" y="98"/>
                  </a:lnTo>
                  <a:lnTo>
                    <a:pt x="470" y="110"/>
                  </a:lnTo>
                  <a:lnTo>
                    <a:pt x="475" y="119"/>
                  </a:lnTo>
                  <a:lnTo>
                    <a:pt x="483" y="131"/>
                  </a:lnTo>
                  <a:lnTo>
                    <a:pt x="494" y="137"/>
                  </a:lnTo>
                  <a:lnTo>
                    <a:pt x="523" y="137"/>
                  </a:lnTo>
                  <a:lnTo>
                    <a:pt x="534" y="131"/>
                  </a:lnTo>
                  <a:lnTo>
                    <a:pt x="539" y="124"/>
                  </a:lnTo>
                  <a:lnTo>
                    <a:pt x="541" y="120"/>
                  </a:lnTo>
                  <a:lnTo>
                    <a:pt x="546" y="110"/>
                  </a:lnTo>
                  <a:lnTo>
                    <a:pt x="549" y="98"/>
                  </a:lnTo>
                  <a:lnTo>
                    <a:pt x="552" y="84"/>
                  </a:lnTo>
                  <a:lnTo>
                    <a:pt x="552" y="68"/>
                  </a:lnTo>
                  <a:close/>
                  <a:moveTo>
                    <a:pt x="614" y="78"/>
                  </a:moveTo>
                  <a:lnTo>
                    <a:pt x="569" y="78"/>
                  </a:lnTo>
                  <a:lnTo>
                    <a:pt x="569" y="92"/>
                  </a:lnTo>
                  <a:lnTo>
                    <a:pt x="614" y="92"/>
                  </a:lnTo>
                  <a:lnTo>
                    <a:pt x="614" y="78"/>
                  </a:lnTo>
                  <a:close/>
                  <a:moveTo>
                    <a:pt x="717" y="81"/>
                  </a:moveTo>
                  <a:lnTo>
                    <a:pt x="713" y="71"/>
                  </a:lnTo>
                  <a:lnTo>
                    <a:pt x="697" y="57"/>
                  </a:lnTo>
                  <a:lnTo>
                    <a:pt x="686" y="54"/>
                  </a:lnTo>
                  <a:lnTo>
                    <a:pt x="672" y="54"/>
                  </a:lnTo>
                  <a:lnTo>
                    <a:pt x="665" y="54"/>
                  </a:lnTo>
                  <a:lnTo>
                    <a:pt x="658" y="54"/>
                  </a:lnTo>
                  <a:lnTo>
                    <a:pt x="651" y="56"/>
                  </a:lnTo>
                  <a:lnTo>
                    <a:pt x="655" y="16"/>
                  </a:lnTo>
                  <a:lnTo>
                    <a:pt x="708" y="16"/>
                  </a:lnTo>
                  <a:lnTo>
                    <a:pt x="708" y="2"/>
                  </a:lnTo>
                  <a:lnTo>
                    <a:pt x="642" y="2"/>
                  </a:lnTo>
                  <a:lnTo>
                    <a:pt x="637" y="64"/>
                  </a:lnTo>
                  <a:lnTo>
                    <a:pt x="645" y="69"/>
                  </a:lnTo>
                  <a:lnTo>
                    <a:pt x="654" y="67"/>
                  </a:lnTo>
                  <a:lnTo>
                    <a:pt x="662" y="67"/>
                  </a:lnTo>
                  <a:lnTo>
                    <a:pt x="668" y="67"/>
                  </a:lnTo>
                  <a:lnTo>
                    <a:pt x="683" y="68"/>
                  </a:lnTo>
                  <a:lnTo>
                    <a:pt x="693" y="74"/>
                  </a:lnTo>
                  <a:lnTo>
                    <a:pt x="700" y="82"/>
                  </a:lnTo>
                  <a:lnTo>
                    <a:pt x="702" y="94"/>
                  </a:lnTo>
                  <a:lnTo>
                    <a:pt x="702" y="104"/>
                  </a:lnTo>
                  <a:lnTo>
                    <a:pt x="699" y="111"/>
                  </a:lnTo>
                  <a:lnTo>
                    <a:pt x="687" y="121"/>
                  </a:lnTo>
                  <a:lnTo>
                    <a:pt x="679" y="124"/>
                  </a:lnTo>
                  <a:lnTo>
                    <a:pt x="662" y="124"/>
                  </a:lnTo>
                  <a:lnTo>
                    <a:pt x="656" y="123"/>
                  </a:lnTo>
                  <a:lnTo>
                    <a:pt x="643" y="120"/>
                  </a:lnTo>
                  <a:lnTo>
                    <a:pt x="638" y="118"/>
                  </a:lnTo>
                  <a:lnTo>
                    <a:pt x="634" y="115"/>
                  </a:lnTo>
                  <a:lnTo>
                    <a:pt x="634" y="130"/>
                  </a:lnTo>
                  <a:lnTo>
                    <a:pt x="642" y="134"/>
                  </a:lnTo>
                  <a:lnTo>
                    <a:pt x="653" y="137"/>
                  </a:lnTo>
                  <a:lnTo>
                    <a:pt x="683" y="137"/>
                  </a:lnTo>
                  <a:lnTo>
                    <a:pt x="695" y="133"/>
                  </a:lnTo>
                  <a:lnTo>
                    <a:pt x="713" y="117"/>
                  </a:lnTo>
                  <a:lnTo>
                    <a:pt x="717" y="106"/>
                  </a:lnTo>
                  <a:lnTo>
                    <a:pt x="717" y="81"/>
                  </a:lnTo>
                  <a:close/>
                  <a:moveTo>
                    <a:pt x="826" y="68"/>
                  </a:moveTo>
                  <a:lnTo>
                    <a:pt x="825" y="55"/>
                  </a:lnTo>
                  <a:lnTo>
                    <a:pt x="825" y="52"/>
                  </a:lnTo>
                  <a:lnTo>
                    <a:pt x="823" y="39"/>
                  </a:lnTo>
                  <a:lnTo>
                    <a:pt x="819" y="27"/>
                  </a:lnTo>
                  <a:lnTo>
                    <a:pt x="814" y="17"/>
                  </a:lnTo>
                  <a:lnTo>
                    <a:pt x="811" y="13"/>
                  </a:lnTo>
                  <a:lnTo>
                    <a:pt x="810" y="11"/>
                  </a:lnTo>
                  <a:lnTo>
                    <a:pt x="810" y="68"/>
                  </a:lnTo>
                  <a:lnTo>
                    <a:pt x="810" y="82"/>
                  </a:lnTo>
                  <a:lnTo>
                    <a:pt x="808" y="93"/>
                  </a:lnTo>
                  <a:lnTo>
                    <a:pt x="806" y="103"/>
                  </a:lnTo>
                  <a:lnTo>
                    <a:pt x="803" y="110"/>
                  </a:lnTo>
                  <a:lnTo>
                    <a:pt x="799" y="119"/>
                  </a:lnTo>
                  <a:lnTo>
                    <a:pt x="791" y="124"/>
                  </a:lnTo>
                  <a:lnTo>
                    <a:pt x="771" y="124"/>
                  </a:lnTo>
                  <a:lnTo>
                    <a:pt x="764" y="119"/>
                  </a:lnTo>
                  <a:lnTo>
                    <a:pt x="760" y="111"/>
                  </a:lnTo>
                  <a:lnTo>
                    <a:pt x="757" y="103"/>
                  </a:lnTo>
                  <a:lnTo>
                    <a:pt x="754" y="93"/>
                  </a:lnTo>
                  <a:lnTo>
                    <a:pt x="753" y="82"/>
                  </a:lnTo>
                  <a:lnTo>
                    <a:pt x="753" y="68"/>
                  </a:lnTo>
                  <a:lnTo>
                    <a:pt x="753" y="55"/>
                  </a:lnTo>
                  <a:lnTo>
                    <a:pt x="754" y="43"/>
                  </a:lnTo>
                  <a:lnTo>
                    <a:pt x="757" y="34"/>
                  </a:lnTo>
                  <a:lnTo>
                    <a:pt x="760" y="26"/>
                  </a:lnTo>
                  <a:lnTo>
                    <a:pt x="764" y="17"/>
                  </a:lnTo>
                  <a:lnTo>
                    <a:pt x="771" y="13"/>
                  </a:lnTo>
                  <a:lnTo>
                    <a:pt x="791" y="13"/>
                  </a:lnTo>
                  <a:lnTo>
                    <a:pt x="799" y="17"/>
                  </a:lnTo>
                  <a:lnTo>
                    <a:pt x="803" y="26"/>
                  </a:lnTo>
                  <a:lnTo>
                    <a:pt x="806" y="34"/>
                  </a:lnTo>
                  <a:lnTo>
                    <a:pt x="808" y="43"/>
                  </a:lnTo>
                  <a:lnTo>
                    <a:pt x="810" y="55"/>
                  </a:lnTo>
                  <a:lnTo>
                    <a:pt x="810" y="68"/>
                  </a:lnTo>
                  <a:lnTo>
                    <a:pt x="810" y="11"/>
                  </a:lnTo>
                  <a:lnTo>
                    <a:pt x="807" y="6"/>
                  </a:lnTo>
                  <a:lnTo>
                    <a:pt x="796" y="0"/>
                  </a:lnTo>
                  <a:lnTo>
                    <a:pt x="767" y="0"/>
                  </a:lnTo>
                  <a:lnTo>
                    <a:pt x="756" y="5"/>
                  </a:lnTo>
                  <a:lnTo>
                    <a:pt x="748" y="17"/>
                  </a:lnTo>
                  <a:lnTo>
                    <a:pt x="744" y="26"/>
                  </a:lnTo>
                  <a:lnTo>
                    <a:pt x="740" y="38"/>
                  </a:lnTo>
                  <a:lnTo>
                    <a:pt x="738" y="52"/>
                  </a:lnTo>
                  <a:lnTo>
                    <a:pt x="737" y="68"/>
                  </a:lnTo>
                  <a:lnTo>
                    <a:pt x="738" y="82"/>
                  </a:lnTo>
                  <a:lnTo>
                    <a:pt x="738" y="84"/>
                  </a:lnTo>
                  <a:lnTo>
                    <a:pt x="740" y="98"/>
                  </a:lnTo>
                  <a:lnTo>
                    <a:pt x="744" y="110"/>
                  </a:lnTo>
                  <a:lnTo>
                    <a:pt x="749" y="119"/>
                  </a:lnTo>
                  <a:lnTo>
                    <a:pt x="756" y="131"/>
                  </a:lnTo>
                  <a:lnTo>
                    <a:pt x="767" y="137"/>
                  </a:lnTo>
                  <a:lnTo>
                    <a:pt x="796" y="137"/>
                  </a:lnTo>
                  <a:lnTo>
                    <a:pt x="807" y="131"/>
                  </a:lnTo>
                  <a:lnTo>
                    <a:pt x="812" y="124"/>
                  </a:lnTo>
                  <a:lnTo>
                    <a:pt x="815" y="120"/>
                  </a:lnTo>
                  <a:lnTo>
                    <a:pt x="819" y="110"/>
                  </a:lnTo>
                  <a:lnTo>
                    <a:pt x="823" y="98"/>
                  </a:lnTo>
                  <a:lnTo>
                    <a:pt x="825" y="84"/>
                  </a:lnTo>
                  <a:lnTo>
                    <a:pt x="826" y="68"/>
                  </a:lnTo>
                  <a:close/>
                  <a:moveTo>
                    <a:pt x="868" y="116"/>
                  </a:moveTo>
                  <a:lnTo>
                    <a:pt x="867" y="113"/>
                  </a:lnTo>
                  <a:lnTo>
                    <a:pt x="850" y="113"/>
                  </a:lnTo>
                  <a:lnTo>
                    <a:pt x="849" y="119"/>
                  </a:lnTo>
                  <a:lnTo>
                    <a:pt x="848" y="126"/>
                  </a:lnTo>
                  <a:lnTo>
                    <a:pt x="844" y="145"/>
                  </a:lnTo>
                  <a:lnTo>
                    <a:pt x="842" y="153"/>
                  </a:lnTo>
                  <a:lnTo>
                    <a:pt x="841" y="159"/>
                  </a:lnTo>
                  <a:lnTo>
                    <a:pt x="852" y="159"/>
                  </a:lnTo>
                  <a:lnTo>
                    <a:pt x="855" y="152"/>
                  </a:lnTo>
                  <a:lnTo>
                    <a:pt x="858" y="145"/>
                  </a:lnTo>
                  <a:lnTo>
                    <a:pt x="864" y="129"/>
                  </a:lnTo>
                  <a:lnTo>
                    <a:pt x="867" y="122"/>
                  </a:lnTo>
                  <a:lnTo>
                    <a:pt x="868" y="116"/>
                  </a:lnTo>
                  <a:close/>
                  <a:moveTo>
                    <a:pt x="978" y="68"/>
                  </a:moveTo>
                  <a:lnTo>
                    <a:pt x="977" y="55"/>
                  </a:lnTo>
                  <a:lnTo>
                    <a:pt x="977" y="52"/>
                  </a:lnTo>
                  <a:lnTo>
                    <a:pt x="975" y="39"/>
                  </a:lnTo>
                  <a:lnTo>
                    <a:pt x="972" y="27"/>
                  </a:lnTo>
                  <a:lnTo>
                    <a:pt x="967" y="17"/>
                  </a:lnTo>
                  <a:lnTo>
                    <a:pt x="964" y="13"/>
                  </a:lnTo>
                  <a:lnTo>
                    <a:pt x="962" y="11"/>
                  </a:lnTo>
                  <a:lnTo>
                    <a:pt x="962" y="68"/>
                  </a:lnTo>
                  <a:lnTo>
                    <a:pt x="962" y="82"/>
                  </a:lnTo>
                  <a:lnTo>
                    <a:pt x="961" y="93"/>
                  </a:lnTo>
                  <a:lnTo>
                    <a:pt x="959" y="103"/>
                  </a:lnTo>
                  <a:lnTo>
                    <a:pt x="956" y="110"/>
                  </a:lnTo>
                  <a:lnTo>
                    <a:pt x="951" y="119"/>
                  </a:lnTo>
                  <a:lnTo>
                    <a:pt x="944" y="124"/>
                  </a:lnTo>
                  <a:lnTo>
                    <a:pt x="924" y="124"/>
                  </a:lnTo>
                  <a:lnTo>
                    <a:pt x="917" y="119"/>
                  </a:lnTo>
                  <a:lnTo>
                    <a:pt x="912" y="111"/>
                  </a:lnTo>
                  <a:lnTo>
                    <a:pt x="909" y="103"/>
                  </a:lnTo>
                  <a:lnTo>
                    <a:pt x="907" y="93"/>
                  </a:lnTo>
                  <a:lnTo>
                    <a:pt x="906" y="82"/>
                  </a:lnTo>
                  <a:lnTo>
                    <a:pt x="905" y="68"/>
                  </a:lnTo>
                  <a:lnTo>
                    <a:pt x="906" y="55"/>
                  </a:lnTo>
                  <a:lnTo>
                    <a:pt x="907" y="43"/>
                  </a:lnTo>
                  <a:lnTo>
                    <a:pt x="909" y="34"/>
                  </a:lnTo>
                  <a:lnTo>
                    <a:pt x="912" y="26"/>
                  </a:lnTo>
                  <a:lnTo>
                    <a:pt x="917" y="17"/>
                  </a:lnTo>
                  <a:lnTo>
                    <a:pt x="924" y="13"/>
                  </a:lnTo>
                  <a:lnTo>
                    <a:pt x="944" y="13"/>
                  </a:lnTo>
                  <a:lnTo>
                    <a:pt x="951" y="17"/>
                  </a:lnTo>
                  <a:lnTo>
                    <a:pt x="956" y="26"/>
                  </a:lnTo>
                  <a:lnTo>
                    <a:pt x="959" y="34"/>
                  </a:lnTo>
                  <a:lnTo>
                    <a:pt x="961" y="43"/>
                  </a:lnTo>
                  <a:lnTo>
                    <a:pt x="962" y="55"/>
                  </a:lnTo>
                  <a:lnTo>
                    <a:pt x="962" y="68"/>
                  </a:lnTo>
                  <a:lnTo>
                    <a:pt x="962" y="11"/>
                  </a:lnTo>
                  <a:lnTo>
                    <a:pt x="959" y="6"/>
                  </a:lnTo>
                  <a:lnTo>
                    <a:pt x="948" y="0"/>
                  </a:lnTo>
                  <a:lnTo>
                    <a:pt x="919" y="0"/>
                  </a:lnTo>
                  <a:lnTo>
                    <a:pt x="908" y="5"/>
                  </a:lnTo>
                  <a:lnTo>
                    <a:pt x="901" y="17"/>
                  </a:lnTo>
                  <a:lnTo>
                    <a:pt x="896" y="26"/>
                  </a:lnTo>
                  <a:lnTo>
                    <a:pt x="893" y="38"/>
                  </a:lnTo>
                  <a:lnTo>
                    <a:pt x="891" y="52"/>
                  </a:lnTo>
                  <a:lnTo>
                    <a:pt x="890" y="68"/>
                  </a:lnTo>
                  <a:lnTo>
                    <a:pt x="890" y="82"/>
                  </a:lnTo>
                  <a:lnTo>
                    <a:pt x="891" y="84"/>
                  </a:lnTo>
                  <a:lnTo>
                    <a:pt x="893" y="98"/>
                  </a:lnTo>
                  <a:lnTo>
                    <a:pt x="896" y="110"/>
                  </a:lnTo>
                  <a:lnTo>
                    <a:pt x="901" y="119"/>
                  </a:lnTo>
                  <a:lnTo>
                    <a:pt x="909" y="131"/>
                  </a:lnTo>
                  <a:lnTo>
                    <a:pt x="919" y="137"/>
                  </a:lnTo>
                  <a:lnTo>
                    <a:pt x="949" y="137"/>
                  </a:lnTo>
                  <a:lnTo>
                    <a:pt x="960" y="131"/>
                  </a:lnTo>
                  <a:lnTo>
                    <a:pt x="964" y="124"/>
                  </a:lnTo>
                  <a:lnTo>
                    <a:pt x="967" y="120"/>
                  </a:lnTo>
                  <a:lnTo>
                    <a:pt x="972" y="110"/>
                  </a:lnTo>
                  <a:lnTo>
                    <a:pt x="975" y="98"/>
                  </a:lnTo>
                  <a:lnTo>
                    <a:pt x="977" y="84"/>
                  </a:lnTo>
                  <a:lnTo>
                    <a:pt x="978" y="68"/>
                  </a:lnTo>
                  <a:close/>
                  <a:moveTo>
                    <a:pt x="1085" y="68"/>
                  </a:moveTo>
                  <a:lnTo>
                    <a:pt x="1084" y="55"/>
                  </a:lnTo>
                  <a:lnTo>
                    <a:pt x="1084" y="52"/>
                  </a:lnTo>
                  <a:lnTo>
                    <a:pt x="1082" y="39"/>
                  </a:lnTo>
                  <a:lnTo>
                    <a:pt x="1078" y="27"/>
                  </a:lnTo>
                  <a:lnTo>
                    <a:pt x="1073" y="17"/>
                  </a:lnTo>
                  <a:lnTo>
                    <a:pt x="1070" y="13"/>
                  </a:lnTo>
                  <a:lnTo>
                    <a:pt x="1069" y="11"/>
                  </a:lnTo>
                  <a:lnTo>
                    <a:pt x="1069" y="68"/>
                  </a:lnTo>
                  <a:lnTo>
                    <a:pt x="1069" y="82"/>
                  </a:lnTo>
                  <a:lnTo>
                    <a:pt x="1067" y="93"/>
                  </a:lnTo>
                  <a:lnTo>
                    <a:pt x="1065" y="103"/>
                  </a:lnTo>
                  <a:lnTo>
                    <a:pt x="1062" y="110"/>
                  </a:lnTo>
                  <a:lnTo>
                    <a:pt x="1058" y="119"/>
                  </a:lnTo>
                  <a:lnTo>
                    <a:pt x="1051" y="124"/>
                  </a:lnTo>
                  <a:lnTo>
                    <a:pt x="1030" y="124"/>
                  </a:lnTo>
                  <a:lnTo>
                    <a:pt x="1023" y="119"/>
                  </a:lnTo>
                  <a:lnTo>
                    <a:pt x="1019" y="111"/>
                  </a:lnTo>
                  <a:lnTo>
                    <a:pt x="1016" y="103"/>
                  </a:lnTo>
                  <a:lnTo>
                    <a:pt x="1014" y="93"/>
                  </a:lnTo>
                  <a:lnTo>
                    <a:pt x="1012" y="82"/>
                  </a:lnTo>
                  <a:lnTo>
                    <a:pt x="1012" y="68"/>
                  </a:lnTo>
                  <a:lnTo>
                    <a:pt x="1012" y="55"/>
                  </a:lnTo>
                  <a:lnTo>
                    <a:pt x="1014" y="43"/>
                  </a:lnTo>
                  <a:lnTo>
                    <a:pt x="1016" y="34"/>
                  </a:lnTo>
                  <a:lnTo>
                    <a:pt x="1019" y="26"/>
                  </a:lnTo>
                  <a:lnTo>
                    <a:pt x="1023" y="17"/>
                  </a:lnTo>
                  <a:lnTo>
                    <a:pt x="1030" y="13"/>
                  </a:lnTo>
                  <a:lnTo>
                    <a:pt x="1051" y="13"/>
                  </a:lnTo>
                  <a:lnTo>
                    <a:pt x="1058" y="17"/>
                  </a:lnTo>
                  <a:lnTo>
                    <a:pt x="1062" y="26"/>
                  </a:lnTo>
                  <a:lnTo>
                    <a:pt x="1065" y="34"/>
                  </a:lnTo>
                  <a:lnTo>
                    <a:pt x="1067" y="43"/>
                  </a:lnTo>
                  <a:lnTo>
                    <a:pt x="1069" y="55"/>
                  </a:lnTo>
                  <a:lnTo>
                    <a:pt x="1069" y="68"/>
                  </a:lnTo>
                  <a:lnTo>
                    <a:pt x="1069" y="11"/>
                  </a:lnTo>
                  <a:lnTo>
                    <a:pt x="1066" y="6"/>
                  </a:lnTo>
                  <a:lnTo>
                    <a:pt x="1055" y="0"/>
                  </a:lnTo>
                  <a:lnTo>
                    <a:pt x="1026" y="0"/>
                  </a:lnTo>
                  <a:lnTo>
                    <a:pt x="1015" y="5"/>
                  </a:lnTo>
                  <a:lnTo>
                    <a:pt x="1007" y="17"/>
                  </a:lnTo>
                  <a:lnTo>
                    <a:pt x="1003" y="26"/>
                  </a:lnTo>
                  <a:lnTo>
                    <a:pt x="999" y="38"/>
                  </a:lnTo>
                  <a:lnTo>
                    <a:pt x="997" y="52"/>
                  </a:lnTo>
                  <a:lnTo>
                    <a:pt x="997" y="68"/>
                  </a:lnTo>
                  <a:lnTo>
                    <a:pt x="997" y="82"/>
                  </a:lnTo>
                  <a:lnTo>
                    <a:pt x="997" y="84"/>
                  </a:lnTo>
                  <a:lnTo>
                    <a:pt x="999" y="98"/>
                  </a:lnTo>
                  <a:lnTo>
                    <a:pt x="1003" y="110"/>
                  </a:lnTo>
                  <a:lnTo>
                    <a:pt x="1008" y="119"/>
                  </a:lnTo>
                  <a:lnTo>
                    <a:pt x="1015" y="131"/>
                  </a:lnTo>
                  <a:lnTo>
                    <a:pt x="1026" y="137"/>
                  </a:lnTo>
                  <a:lnTo>
                    <a:pt x="1055" y="137"/>
                  </a:lnTo>
                  <a:lnTo>
                    <a:pt x="1066" y="131"/>
                  </a:lnTo>
                  <a:lnTo>
                    <a:pt x="1071" y="124"/>
                  </a:lnTo>
                  <a:lnTo>
                    <a:pt x="1074" y="120"/>
                  </a:lnTo>
                  <a:lnTo>
                    <a:pt x="1078" y="110"/>
                  </a:lnTo>
                  <a:lnTo>
                    <a:pt x="1082" y="98"/>
                  </a:lnTo>
                  <a:lnTo>
                    <a:pt x="1084" y="84"/>
                  </a:lnTo>
                  <a:lnTo>
                    <a:pt x="1085" y="68"/>
                  </a:lnTo>
                  <a:close/>
                  <a:moveTo>
                    <a:pt x="1191" y="68"/>
                  </a:moveTo>
                  <a:lnTo>
                    <a:pt x="1191" y="55"/>
                  </a:lnTo>
                  <a:lnTo>
                    <a:pt x="1190" y="52"/>
                  </a:lnTo>
                  <a:lnTo>
                    <a:pt x="1188" y="39"/>
                  </a:lnTo>
                  <a:lnTo>
                    <a:pt x="1185" y="27"/>
                  </a:lnTo>
                  <a:lnTo>
                    <a:pt x="1180" y="17"/>
                  </a:lnTo>
                  <a:lnTo>
                    <a:pt x="1177" y="13"/>
                  </a:lnTo>
                  <a:lnTo>
                    <a:pt x="1176" y="11"/>
                  </a:lnTo>
                  <a:lnTo>
                    <a:pt x="1176" y="68"/>
                  </a:lnTo>
                  <a:lnTo>
                    <a:pt x="1175" y="82"/>
                  </a:lnTo>
                  <a:lnTo>
                    <a:pt x="1174" y="93"/>
                  </a:lnTo>
                  <a:lnTo>
                    <a:pt x="1172" y="103"/>
                  </a:lnTo>
                  <a:lnTo>
                    <a:pt x="1169" y="110"/>
                  </a:lnTo>
                  <a:lnTo>
                    <a:pt x="1164" y="119"/>
                  </a:lnTo>
                  <a:lnTo>
                    <a:pt x="1157" y="124"/>
                  </a:lnTo>
                  <a:lnTo>
                    <a:pt x="1137" y="124"/>
                  </a:lnTo>
                  <a:lnTo>
                    <a:pt x="1130" y="119"/>
                  </a:lnTo>
                  <a:lnTo>
                    <a:pt x="1125" y="111"/>
                  </a:lnTo>
                  <a:lnTo>
                    <a:pt x="1122" y="103"/>
                  </a:lnTo>
                  <a:lnTo>
                    <a:pt x="1120" y="93"/>
                  </a:lnTo>
                  <a:lnTo>
                    <a:pt x="1119" y="82"/>
                  </a:lnTo>
                  <a:lnTo>
                    <a:pt x="1118" y="68"/>
                  </a:lnTo>
                  <a:lnTo>
                    <a:pt x="1119" y="55"/>
                  </a:lnTo>
                  <a:lnTo>
                    <a:pt x="1120" y="43"/>
                  </a:lnTo>
                  <a:lnTo>
                    <a:pt x="1122" y="34"/>
                  </a:lnTo>
                  <a:lnTo>
                    <a:pt x="1125" y="26"/>
                  </a:lnTo>
                  <a:lnTo>
                    <a:pt x="1130" y="17"/>
                  </a:lnTo>
                  <a:lnTo>
                    <a:pt x="1137" y="13"/>
                  </a:lnTo>
                  <a:lnTo>
                    <a:pt x="1157" y="13"/>
                  </a:lnTo>
                  <a:lnTo>
                    <a:pt x="1164" y="17"/>
                  </a:lnTo>
                  <a:lnTo>
                    <a:pt x="1169" y="26"/>
                  </a:lnTo>
                  <a:lnTo>
                    <a:pt x="1172" y="34"/>
                  </a:lnTo>
                  <a:lnTo>
                    <a:pt x="1174" y="43"/>
                  </a:lnTo>
                  <a:lnTo>
                    <a:pt x="1175" y="55"/>
                  </a:lnTo>
                  <a:lnTo>
                    <a:pt x="1176" y="68"/>
                  </a:lnTo>
                  <a:lnTo>
                    <a:pt x="1176" y="11"/>
                  </a:lnTo>
                  <a:lnTo>
                    <a:pt x="1173" y="6"/>
                  </a:lnTo>
                  <a:lnTo>
                    <a:pt x="1162" y="0"/>
                  </a:lnTo>
                  <a:lnTo>
                    <a:pt x="1132" y="0"/>
                  </a:lnTo>
                  <a:lnTo>
                    <a:pt x="1121" y="5"/>
                  </a:lnTo>
                  <a:lnTo>
                    <a:pt x="1114" y="17"/>
                  </a:lnTo>
                  <a:lnTo>
                    <a:pt x="1109" y="26"/>
                  </a:lnTo>
                  <a:lnTo>
                    <a:pt x="1106" y="38"/>
                  </a:lnTo>
                  <a:lnTo>
                    <a:pt x="1104" y="52"/>
                  </a:lnTo>
                  <a:lnTo>
                    <a:pt x="1103" y="68"/>
                  </a:lnTo>
                  <a:lnTo>
                    <a:pt x="1104" y="82"/>
                  </a:lnTo>
                  <a:lnTo>
                    <a:pt x="1104" y="84"/>
                  </a:lnTo>
                  <a:lnTo>
                    <a:pt x="1106" y="98"/>
                  </a:lnTo>
                  <a:lnTo>
                    <a:pt x="1109" y="110"/>
                  </a:lnTo>
                  <a:lnTo>
                    <a:pt x="1114" y="119"/>
                  </a:lnTo>
                  <a:lnTo>
                    <a:pt x="1122" y="131"/>
                  </a:lnTo>
                  <a:lnTo>
                    <a:pt x="1133" y="137"/>
                  </a:lnTo>
                  <a:lnTo>
                    <a:pt x="1162" y="137"/>
                  </a:lnTo>
                  <a:lnTo>
                    <a:pt x="1173" y="131"/>
                  </a:lnTo>
                  <a:lnTo>
                    <a:pt x="1178" y="124"/>
                  </a:lnTo>
                  <a:lnTo>
                    <a:pt x="1180" y="120"/>
                  </a:lnTo>
                  <a:lnTo>
                    <a:pt x="1185" y="110"/>
                  </a:lnTo>
                  <a:lnTo>
                    <a:pt x="1189" y="98"/>
                  </a:lnTo>
                  <a:lnTo>
                    <a:pt x="1191" y="84"/>
                  </a:lnTo>
                  <a:lnTo>
                    <a:pt x="1191" y="68"/>
                  </a:lnTo>
                  <a:close/>
                </a:path>
              </a:pathLst>
            </a:custGeom>
            <a:solidFill>
              <a:srgbClr val="302C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sp>
          <p:nvSpPr>
            <p:cNvPr id="64" name="docshape407">
              <a:extLst>
                <a:ext uri="{FF2B5EF4-FFF2-40B4-BE49-F238E27FC236}">
                  <a16:creationId xmlns:a16="http://schemas.microsoft.com/office/drawing/2014/main" id="{F14828C9-3896-4008-B3BB-C6F3F924C90C}"/>
                </a:ext>
              </a:extLst>
            </p:cNvPr>
            <p:cNvSpPr>
              <a:spLocks noChangeArrowheads="1"/>
            </p:cNvSpPr>
            <p:nvPr/>
          </p:nvSpPr>
          <p:spPr bwMode="auto">
            <a:xfrm>
              <a:off x="1499" y="4322"/>
              <a:ext cx="3343" cy="622"/>
            </a:xfrm>
            <a:prstGeom prst="rect">
              <a:avLst/>
            </a:prstGeom>
            <a:solidFill>
              <a:srgbClr val="EC674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pic>
          <p:nvPicPr>
            <p:cNvPr id="65" name="docshape408">
              <a:extLst>
                <a:ext uri="{FF2B5EF4-FFF2-40B4-BE49-F238E27FC236}">
                  <a16:creationId xmlns:a16="http://schemas.microsoft.com/office/drawing/2014/main" id="{FD6A1CBC-A671-47F9-AB0E-F402BC5BED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6" y="4464"/>
              <a:ext cx="264" cy="338"/>
            </a:xfrm>
            <a:prstGeom prst="rect">
              <a:avLst/>
            </a:prstGeom>
            <a:noFill/>
            <a:extLst>
              <a:ext uri="{909E8E84-426E-40DD-AFC4-6F175D3DCCD1}">
                <a14:hiddenFill xmlns:a14="http://schemas.microsoft.com/office/drawing/2010/main">
                  <a:solidFill>
                    <a:srgbClr val="FFFFFF"/>
                  </a:solidFill>
                </a14:hiddenFill>
              </a:ext>
            </a:extLst>
          </p:spPr>
        </p:pic>
        <p:sp>
          <p:nvSpPr>
            <p:cNvPr id="66" name="docshape409">
              <a:extLst>
                <a:ext uri="{FF2B5EF4-FFF2-40B4-BE49-F238E27FC236}">
                  <a16:creationId xmlns:a16="http://schemas.microsoft.com/office/drawing/2014/main" id="{27D38092-471D-4406-9ED3-DA5038CF4BE8}"/>
                </a:ext>
              </a:extLst>
            </p:cNvPr>
            <p:cNvSpPr>
              <a:spLocks/>
            </p:cNvSpPr>
            <p:nvPr/>
          </p:nvSpPr>
          <p:spPr bwMode="auto">
            <a:xfrm>
              <a:off x="2413" y="4577"/>
              <a:ext cx="902" cy="213"/>
            </a:xfrm>
            <a:custGeom>
              <a:avLst/>
              <a:gdLst>
                <a:gd name="T0" fmla="+- 0 2509 2414"/>
                <a:gd name="T1" fmla="*/ T0 w 902"/>
                <a:gd name="T2" fmla="+- 0 4653 4578"/>
                <a:gd name="T3" fmla="*/ 4653 h 213"/>
                <a:gd name="T4" fmla="+- 0 2453 2414"/>
                <a:gd name="T5" fmla="*/ T4 w 902"/>
                <a:gd name="T6" fmla="+- 0 4647 4578"/>
                <a:gd name="T7" fmla="*/ 4647 h 213"/>
                <a:gd name="T8" fmla="+- 0 2432 2414"/>
                <a:gd name="T9" fmla="*/ T8 w 902"/>
                <a:gd name="T10" fmla="+- 0 4679 4578"/>
                <a:gd name="T11" fmla="*/ 4679 h 213"/>
                <a:gd name="T12" fmla="+- 0 2486 2414"/>
                <a:gd name="T13" fmla="*/ T12 w 902"/>
                <a:gd name="T14" fmla="+- 0 4682 4578"/>
                <a:gd name="T15" fmla="*/ 4682 h 213"/>
                <a:gd name="T16" fmla="+- 0 2460 2414"/>
                <a:gd name="T17" fmla="*/ T16 w 902"/>
                <a:gd name="T18" fmla="+- 0 4730 4578"/>
                <a:gd name="T19" fmla="*/ 4730 h 213"/>
                <a:gd name="T20" fmla="+- 0 2414 2414"/>
                <a:gd name="T21" fmla="*/ T20 w 902"/>
                <a:gd name="T22" fmla="+- 0 4751 4578"/>
                <a:gd name="T23" fmla="*/ 4751 h 213"/>
                <a:gd name="T24" fmla="+- 0 2492 2414"/>
                <a:gd name="T25" fmla="*/ T24 w 902"/>
                <a:gd name="T26" fmla="+- 0 4756 4578"/>
                <a:gd name="T27" fmla="*/ 4756 h 213"/>
                <a:gd name="T28" fmla="+- 0 2532 2414"/>
                <a:gd name="T29" fmla="*/ T28 w 902"/>
                <a:gd name="T30" fmla="+- 0 4699 4578"/>
                <a:gd name="T31" fmla="*/ 4699 h 213"/>
                <a:gd name="T32" fmla="+- 0 2661 2414"/>
                <a:gd name="T33" fmla="*/ T32 w 902"/>
                <a:gd name="T34" fmla="+- 0 4601 4578"/>
                <a:gd name="T35" fmla="*/ 4601 h 213"/>
                <a:gd name="T36" fmla="+- 0 2638 2414"/>
                <a:gd name="T37" fmla="*/ T36 w 902"/>
                <a:gd name="T38" fmla="+- 0 4697 4578"/>
                <a:gd name="T39" fmla="*/ 4697 h 213"/>
                <a:gd name="T40" fmla="+- 0 2599 2414"/>
                <a:gd name="T41" fmla="*/ T40 w 902"/>
                <a:gd name="T42" fmla="+- 0 4725 4578"/>
                <a:gd name="T43" fmla="*/ 4725 h 213"/>
                <a:gd name="T44" fmla="+- 0 2590 2414"/>
                <a:gd name="T45" fmla="*/ T44 w 902"/>
                <a:gd name="T46" fmla="+- 0 4654 4578"/>
                <a:gd name="T47" fmla="*/ 4654 h 213"/>
                <a:gd name="T48" fmla="+- 0 2623 2414"/>
                <a:gd name="T49" fmla="*/ T48 w 902"/>
                <a:gd name="T50" fmla="+- 0 4608 4578"/>
                <a:gd name="T51" fmla="*/ 4608 h 213"/>
                <a:gd name="T52" fmla="+- 0 2639 2414"/>
                <a:gd name="T53" fmla="*/ T52 w 902"/>
                <a:gd name="T54" fmla="+- 0 4669 4578"/>
                <a:gd name="T55" fmla="*/ 4669 h 213"/>
                <a:gd name="T56" fmla="+- 0 2576 2414"/>
                <a:gd name="T57" fmla="*/ T56 w 902"/>
                <a:gd name="T58" fmla="+- 0 4590 4578"/>
                <a:gd name="T59" fmla="*/ 4590 h 213"/>
                <a:gd name="T60" fmla="+- 0 2553 2414"/>
                <a:gd name="T61" fmla="*/ T60 w 902"/>
                <a:gd name="T62" fmla="+- 0 4690 4578"/>
                <a:gd name="T63" fmla="*/ 4690 h 213"/>
                <a:gd name="T64" fmla="+- 0 2600 2414"/>
                <a:gd name="T65" fmla="*/ T64 w 902"/>
                <a:gd name="T66" fmla="+- 0 4759 4578"/>
                <a:gd name="T67" fmla="*/ 4759 h 213"/>
                <a:gd name="T68" fmla="+- 0 2665 2414"/>
                <a:gd name="T69" fmla="*/ T68 w 902"/>
                <a:gd name="T70" fmla="+- 0 4730 4578"/>
                <a:gd name="T71" fmla="*/ 4730 h 213"/>
                <a:gd name="T72" fmla="+- 0 2739 2414"/>
                <a:gd name="T73" fmla="*/ T72 w 902"/>
                <a:gd name="T74" fmla="+- 0 4729 4578"/>
                <a:gd name="T75" fmla="*/ 4729 h 213"/>
                <a:gd name="T76" fmla="+- 0 2720 2414"/>
                <a:gd name="T77" fmla="*/ T76 w 902"/>
                <a:gd name="T78" fmla="+- 0 4790 4578"/>
                <a:gd name="T79" fmla="*/ 4790 h 213"/>
                <a:gd name="T80" fmla="+- 0 2890 2414"/>
                <a:gd name="T81" fmla="*/ T80 w 902"/>
                <a:gd name="T82" fmla="+- 0 4648 4578"/>
                <a:gd name="T83" fmla="*/ 4648 h 213"/>
                <a:gd name="T84" fmla="+- 0 2855 2414"/>
                <a:gd name="T85" fmla="*/ T84 w 902"/>
                <a:gd name="T86" fmla="+- 0 4583 4578"/>
                <a:gd name="T87" fmla="*/ 4583 h 213"/>
                <a:gd name="T88" fmla="+- 0 2847 2414"/>
                <a:gd name="T89" fmla="*/ T88 w 902"/>
                <a:gd name="T90" fmla="+- 0 4716 4578"/>
                <a:gd name="T91" fmla="*/ 4716 h 213"/>
                <a:gd name="T92" fmla="+- 0 2807 2414"/>
                <a:gd name="T93" fmla="*/ T92 w 902"/>
                <a:gd name="T94" fmla="+- 0 4708 4578"/>
                <a:gd name="T95" fmla="*/ 4708 h 213"/>
                <a:gd name="T96" fmla="+- 0 2807 2414"/>
                <a:gd name="T97" fmla="*/ T96 w 902"/>
                <a:gd name="T98" fmla="+- 0 4630 4578"/>
                <a:gd name="T99" fmla="*/ 4630 h 213"/>
                <a:gd name="T100" fmla="+- 0 2847 2414"/>
                <a:gd name="T101" fmla="*/ T100 w 902"/>
                <a:gd name="T102" fmla="+- 0 4622 4578"/>
                <a:gd name="T103" fmla="*/ 4622 h 213"/>
                <a:gd name="T104" fmla="+- 0 2843 2414"/>
                <a:gd name="T105" fmla="*/ T104 w 902"/>
                <a:gd name="T106" fmla="+- 0 4579 4578"/>
                <a:gd name="T107" fmla="*/ 4579 h 213"/>
                <a:gd name="T108" fmla="+- 0 2775 2414"/>
                <a:gd name="T109" fmla="*/ T108 w 902"/>
                <a:gd name="T110" fmla="+- 0 4613 4578"/>
                <a:gd name="T111" fmla="*/ 4613 h 213"/>
                <a:gd name="T112" fmla="+- 0 2775 2414"/>
                <a:gd name="T113" fmla="*/ T112 w 902"/>
                <a:gd name="T114" fmla="+- 0 4724 4578"/>
                <a:gd name="T115" fmla="*/ 4724 h 213"/>
                <a:gd name="T116" fmla="+- 0 2843 2414"/>
                <a:gd name="T117" fmla="*/ T116 w 902"/>
                <a:gd name="T118" fmla="+- 0 4759 4578"/>
                <a:gd name="T119" fmla="*/ 4759 h 213"/>
                <a:gd name="T120" fmla="+- 0 2887 2414"/>
                <a:gd name="T121" fmla="*/ T120 w 902"/>
                <a:gd name="T122" fmla="+- 0 4710 4578"/>
                <a:gd name="T123" fmla="*/ 4710 h 213"/>
                <a:gd name="T124" fmla="+- 0 3024 2414"/>
                <a:gd name="T125" fmla="*/ T124 w 902"/>
                <a:gd name="T126" fmla="+- 0 4614 4578"/>
                <a:gd name="T127" fmla="*/ 4614 h 213"/>
                <a:gd name="T128" fmla="+- 0 2995 2414"/>
                <a:gd name="T129" fmla="*/ T128 w 902"/>
                <a:gd name="T130" fmla="+- 0 4669 4578"/>
                <a:gd name="T131" fmla="*/ 4669 h 213"/>
                <a:gd name="T132" fmla="+- 0 2979 2414"/>
                <a:gd name="T133" fmla="*/ T132 w 902"/>
                <a:gd name="T134" fmla="+- 0 4730 4578"/>
                <a:gd name="T135" fmla="*/ 4730 h 213"/>
                <a:gd name="T136" fmla="+- 0 2946 2414"/>
                <a:gd name="T137" fmla="*/ T136 w 902"/>
                <a:gd name="T138" fmla="+- 0 4684 4578"/>
                <a:gd name="T139" fmla="*/ 4684 h 213"/>
                <a:gd name="T140" fmla="+- 0 2955 2414"/>
                <a:gd name="T141" fmla="*/ T140 w 902"/>
                <a:gd name="T142" fmla="+- 0 4613 4578"/>
                <a:gd name="T143" fmla="*/ 4613 h 213"/>
                <a:gd name="T144" fmla="+- 0 2994 2414"/>
                <a:gd name="T145" fmla="*/ T144 w 902"/>
                <a:gd name="T146" fmla="+- 0 4641 4578"/>
                <a:gd name="T147" fmla="*/ 4641 h 213"/>
                <a:gd name="T148" fmla="+- 0 2956 2414"/>
                <a:gd name="T149" fmla="*/ T148 w 902"/>
                <a:gd name="T150" fmla="+- 0 4579 4578"/>
                <a:gd name="T151" fmla="*/ 4579 h 213"/>
                <a:gd name="T152" fmla="+- 0 2909 2414"/>
                <a:gd name="T153" fmla="*/ T152 w 902"/>
                <a:gd name="T154" fmla="+- 0 4647 4578"/>
                <a:gd name="T155" fmla="*/ 4647 h 213"/>
                <a:gd name="T156" fmla="+- 0 2933 2414"/>
                <a:gd name="T157" fmla="*/ T156 w 902"/>
                <a:gd name="T158" fmla="+- 0 4747 4578"/>
                <a:gd name="T159" fmla="*/ 4747 h 213"/>
                <a:gd name="T160" fmla="+- 0 3009 2414"/>
                <a:gd name="T161" fmla="*/ T160 w 902"/>
                <a:gd name="T162" fmla="+- 0 4748 4578"/>
                <a:gd name="T163" fmla="*/ 4748 h 213"/>
                <a:gd name="T164" fmla="+- 0 3033 2414"/>
                <a:gd name="T165" fmla="*/ T164 w 902"/>
                <a:gd name="T166" fmla="+- 0 4669 4578"/>
                <a:gd name="T167" fmla="*/ 4669 h 213"/>
                <a:gd name="T168" fmla="+- 0 3159 2414"/>
                <a:gd name="T169" fmla="*/ T168 w 902"/>
                <a:gd name="T170" fmla="+- 0 4601 4578"/>
                <a:gd name="T171" fmla="*/ 4601 h 213"/>
                <a:gd name="T172" fmla="+- 0 3136 2414"/>
                <a:gd name="T173" fmla="*/ T172 w 902"/>
                <a:gd name="T174" fmla="+- 0 4697 4578"/>
                <a:gd name="T175" fmla="*/ 4697 h 213"/>
                <a:gd name="T176" fmla="+- 0 3097 2414"/>
                <a:gd name="T177" fmla="*/ T176 w 902"/>
                <a:gd name="T178" fmla="+- 0 4725 4578"/>
                <a:gd name="T179" fmla="*/ 4725 h 213"/>
                <a:gd name="T180" fmla="+- 0 3088 2414"/>
                <a:gd name="T181" fmla="*/ T180 w 902"/>
                <a:gd name="T182" fmla="+- 0 4654 4578"/>
                <a:gd name="T183" fmla="*/ 4654 h 213"/>
                <a:gd name="T184" fmla="+- 0 3121 2414"/>
                <a:gd name="T185" fmla="*/ T184 w 902"/>
                <a:gd name="T186" fmla="+- 0 4608 4578"/>
                <a:gd name="T187" fmla="*/ 4608 h 213"/>
                <a:gd name="T188" fmla="+- 0 3137 2414"/>
                <a:gd name="T189" fmla="*/ T188 w 902"/>
                <a:gd name="T190" fmla="+- 0 4669 4578"/>
                <a:gd name="T191" fmla="*/ 4669 h 213"/>
                <a:gd name="T192" fmla="+- 0 3074 2414"/>
                <a:gd name="T193" fmla="*/ T192 w 902"/>
                <a:gd name="T194" fmla="+- 0 4590 4578"/>
                <a:gd name="T195" fmla="*/ 4590 h 213"/>
                <a:gd name="T196" fmla="+- 0 3051 2414"/>
                <a:gd name="T197" fmla="*/ T196 w 902"/>
                <a:gd name="T198" fmla="+- 0 4690 4578"/>
                <a:gd name="T199" fmla="*/ 4690 h 213"/>
                <a:gd name="T200" fmla="+- 0 3098 2414"/>
                <a:gd name="T201" fmla="*/ T200 w 902"/>
                <a:gd name="T202" fmla="+- 0 4759 4578"/>
                <a:gd name="T203" fmla="*/ 4759 h 213"/>
                <a:gd name="T204" fmla="+- 0 3164 2414"/>
                <a:gd name="T205" fmla="*/ T204 w 902"/>
                <a:gd name="T206" fmla="+- 0 4730 4578"/>
                <a:gd name="T207" fmla="*/ 4730 h 213"/>
                <a:gd name="T208" fmla="+- 0 3268 2414"/>
                <a:gd name="T209" fmla="*/ T208 w 902"/>
                <a:gd name="T210" fmla="+- 0 4657 4578"/>
                <a:gd name="T211" fmla="*/ 4657 h 213"/>
                <a:gd name="T212" fmla="+- 0 3241 2414"/>
                <a:gd name="T213" fmla="*/ T212 w 902"/>
                <a:gd name="T214" fmla="+- 0 4684 4578"/>
                <a:gd name="T215" fmla="*/ 4684 h 21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 ang="0">
                  <a:pos x="T201" y="T203"/>
                </a:cxn>
                <a:cxn ang="0">
                  <a:pos x="T205" y="T207"/>
                </a:cxn>
                <a:cxn ang="0">
                  <a:pos x="T209" y="T211"/>
                </a:cxn>
                <a:cxn ang="0">
                  <a:pos x="T213" y="T215"/>
                </a:cxn>
              </a:cxnLst>
              <a:rect l="0" t="0" r="r" b="b"/>
              <a:pathLst>
                <a:path w="902" h="213">
                  <a:moveTo>
                    <a:pt x="118" y="121"/>
                  </a:moveTo>
                  <a:lnTo>
                    <a:pt x="117" y="109"/>
                  </a:lnTo>
                  <a:lnTo>
                    <a:pt x="114" y="98"/>
                  </a:lnTo>
                  <a:lnTo>
                    <a:pt x="110" y="89"/>
                  </a:lnTo>
                  <a:lnTo>
                    <a:pt x="103" y="81"/>
                  </a:lnTo>
                  <a:lnTo>
                    <a:pt x="95" y="75"/>
                  </a:lnTo>
                  <a:lnTo>
                    <a:pt x="85" y="70"/>
                  </a:lnTo>
                  <a:lnTo>
                    <a:pt x="74" y="67"/>
                  </a:lnTo>
                  <a:lnTo>
                    <a:pt x="62" y="66"/>
                  </a:lnTo>
                  <a:lnTo>
                    <a:pt x="55" y="66"/>
                  </a:lnTo>
                  <a:lnTo>
                    <a:pt x="49" y="67"/>
                  </a:lnTo>
                  <a:lnTo>
                    <a:pt x="39" y="69"/>
                  </a:lnTo>
                  <a:lnTo>
                    <a:pt x="43" y="34"/>
                  </a:lnTo>
                  <a:lnTo>
                    <a:pt x="106" y="34"/>
                  </a:lnTo>
                  <a:lnTo>
                    <a:pt x="106" y="2"/>
                  </a:lnTo>
                  <a:lnTo>
                    <a:pt x="10" y="2"/>
                  </a:lnTo>
                  <a:lnTo>
                    <a:pt x="3" y="93"/>
                  </a:lnTo>
                  <a:lnTo>
                    <a:pt x="18" y="101"/>
                  </a:lnTo>
                  <a:lnTo>
                    <a:pt x="21" y="100"/>
                  </a:lnTo>
                  <a:lnTo>
                    <a:pt x="36" y="97"/>
                  </a:lnTo>
                  <a:lnTo>
                    <a:pt x="41" y="97"/>
                  </a:lnTo>
                  <a:lnTo>
                    <a:pt x="45" y="97"/>
                  </a:lnTo>
                  <a:lnTo>
                    <a:pt x="60" y="99"/>
                  </a:lnTo>
                  <a:lnTo>
                    <a:pt x="72" y="104"/>
                  </a:lnTo>
                  <a:lnTo>
                    <a:pt x="78" y="112"/>
                  </a:lnTo>
                  <a:lnTo>
                    <a:pt x="81" y="124"/>
                  </a:lnTo>
                  <a:lnTo>
                    <a:pt x="78" y="136"/>
                  </a:lnTo>
                  <a:lnTo>
                    <a:pt x="72" y="145"/>
                  </a:lnTo>
                  <a:lnTo>
                    <a:pt x="61" y="150"/>
                  </a:lnTo>
                  <a:lnTo>
                    <a:pt x="46" y="152"/>
                  </a:lnTo>
                  <a:lnTo>
                    <a:pt x="39" y="152"/>
                  </a:lnTo>
                  <a:lnTo>
                    <a:pt x="30" y="151"/>
                  </a:lnTo>
                  <a:lnTo>
                    <a:pt x="13" y="146"/>
                  </a:lnTo>
                  <a:lnTo>
                    <a:pt x="6" y="144"/>
                  </a:lnTo>
                  <a:lnTo>
                    <a:pt x="0" y="140"/>
                  </a:lnTo>
                  <a:lnTo>
                    <a:pt x="0" y="173"/>
                  </a:lnTo>
                  <a:lnTo>
                    <a:pt x="9" y="177"/>
                  </a:lnTo>
                  <a:lnTo>
                    <a:pt x="21" y="180"/>
                  </a:lnTo>
                  <a:lnTo>
                    <a:pt x="33" y="182"/>
                  </a:lnTo>
                  <a:lnTo>
                    <a:pt x="47" y="182"/>
                  </a:lnTo>
                  <a:lnTo>
                    <a:pt x="64" y="181"/>
                  </a:lnTo>
                  <a:lnTo>
                    <a:pt x="78" y="178"/>
                  </a:lnTo>
                  <a:lnTo>
                    <a:pt x="90" y="173"/>
                  </a:lnTo>
                  <a:lnTo>
                    <a:pt x="100" y="166"/>
                  </a:lnTo>
                  <a:lnTo>
                    <a:pt x="108" y="157"/>
                  </a:lnTo>
                  <a:lnTo>
                    <a:pt x="114" y="147"/>
                  </a:lnTo>
                  <a:lnTo>
                    <a:pt x="117" y="135"/>
                  </a:lnTo>
                  <a:lnTo>
                    <a:pt x="118" y="121"/>
                  </a:lnTo>
                  <a:close/>
                  <a:moveTo>
                    <a:pt x="263" y="91"/>
                  </a:moveTo>
                  <a:lnTo>
                    <a:pt x="262" y="70"/>
                  </a:lnTo>
                  <a:lnTo>
                    <a:pt x="259" y="52"/>
                  </a:lnTo>
                  <a:lnTo>
                    <a:pt x="254" y="36"/>
                  </a:lnTo>
                  <a:lnTo>
                    <a:pt x="251" y="30"/>
                  </a:lnTo>
                  <a:lnTo>
                    <a:pt x="247" y="23"/>
                  </a:lnTo>
                  <a:lnTo>
                    <a:pt x="238" y="13"/>
                  </a:lnTo>
                  <a:lnTo>
                    <a:pt x="227" y="5"/>
                  </a:lnTo>
                  <a:lnTo>
                    <a:pt x="225" y="5"/>
                  </a:lnTo>
                  <a:lnTo>
                    <a:pt x="225" y="91"/>
                  </a:lnTo>
                  <a:lnTo>
                    <a:pt x="225" y="106"/>
                  </a:lnTo>
                  <a:lnTo>
                    <a:pt x="224" y="119"/>
                  </a:lnTo>
                  <a:lnTo>
                    <a:pt x="222" y="129"/>
                  </a:lnTo>
                  <a:lnTo>
                    <a:pt x="219" y="138"/>
                  </a:lnTo>
                  <a:lnTo>
                    <a:pt x="215" y="147"/>
                  </a:lnTo>
                  <a:lnTo>
                    <a:pt x="209" y="152"/>
                  </a:lnTo>
                  <a:lnTo>
                    <a:pt x="191" y="152"/>
                  </a:lnTo>
                  <a:lnTo>
                    <a:pt x="185" y="147"/>
                  </a:lnTo>
                  <a:lnTo>
                    <a:pt x="181" y="138"/>
                  </a:lnTo>
                  <a:lnTo>
                    <a:pt x="179" y="130"/>
                  </a:lnTo>
                  <a:lnTo>
                    <a:pt x="177" y="119"/>
                  </a:lnTo>
                  <a:lnTo>
                    <a:pt x="176" y="106"/>
                  </a:lnTo>
                  <a:lnTo>
                    <a:pt x="176" y="91"/>
                  </a:lnTo>
                  <a:lnTo>
                    <a:pt x="176" y="76"/>
                  </a:lnTo>
                  <a:lnTo>
                    <a:pt x="177" y="63"/>
                  </a:lnTo>
                  <a:lnTo>
                    <a:pt x="179" y="52"/>
                  </a:lnTo>
                  <a:lnTo>
                    <a:pt x="181" y="44"/>
                  </a:lnTo>
                  <a:lnTo>
                    <a:pt x="185" y="35"/>
                  </a:lnTo>
                  <a:lnTo>
                    <a:pt x="192" y="30"/>
                  </a:lnTo>
                  <a:lnTo>
                    <a:pt x="209" y="30"/>
                  </a:lnTo>
                  <a:lnTo>
                    <a:pt x="215" y="35"/>
                  </a:lnTo>
                  <a:lnTo>
                    <a:pt x="219" y="44"/>
                  </a:lnTo>
                  <a:lnTo>
                    <a:pt x="222" y="52"/>
                  </a:lnTo>
                  <a:lnTo>
                    <a:pt x="224" y="63"/>
                  </a:lnTo>
                  <a:lnTo>
                    <a:pt x="225" y="76"/>
                  </a:lnTo>
                  <a:lnTo>
                    <a:pt x="225" y="91"/>
                  </a:lnTo>
                  <a:lnTo>
                    <a:pt x="225" y="5"/>
                  </a:lnTo>
                  <a:lnTo>
                    <a:pt x="215" y="1"/>
                  </a:lnTo>
                  <a:lnTo>
                    <a:pt x="200" y="0"/>
                  </a:lnTo>
                  <a:lnTo>
                    <a:pt x="186" y="1"/>
                  </a:lnTo>
                  <a:lnTo>
                    <a:pt x="173" y="5"/>
                  </a:lnTo>
                  <a:lnTo>
                    <a:pt x="162" y="12"/>
                  </a:lnTo>
                  <a:lnTo>
                    <a:pt x="154" y="22"/>
                  </a:lnTo>
                  <a:lnTo>
                    <a:pt x="147" y="35"/>
                  </a:lnTo>
                  <a:lnTo>
                    <a:pt x="142" y="50"/>
                  </a:lnTo>
                  <a:lnTo>
                    <a:pt x="139" y="69"/>
                  </a:lnTo>
                  <a:lnTo>
                    <a:pt x="138" y="91"/>
                  </a:lnTo>
                  <a:lnTo>
                    <a:pt x="139" y="112"/>
                  </a:lnTo>
                  <a:lnTo>
                    <a:pt x="142" y="131"/>
                  </a:lnTo>
                  <a:lnTo>
                    <a:pt x="147" y="146"/>
                  </a:lnTo>
                  <a:lnTo>
                    <a:pt x="154" y="159"/>
                  </a:lnTo>
                  <a:lnTo>
                    <a:pt x="163" y="169"/>
                  </a:lnTo>
                  <a:lnTo>
                    <a:pt x="173" y="177"/>
                  </a:lnTo>
                  <a:lnTo>
                    <a:pt x="186" y="181"/>
                  </a:lnTo>
                  <a:lnTo>
                    <a:pt x="200" y="182"/>
                  </a:lnTo>
                  <a:lnTo>
                    <a:pt x="215" y="181"/>
                  </a:lnTo>
                  <a:lnTo>
                    <a:pt x="228" y="177"/>
                  </a:lnTo>
                  <a:lnTo>
                    <a:pt x="239" y="170"/>
                  </a:lnTo>
                  <a:lnTo>
                    <a:pt x="247" y="160"/>
                  </a:lnTo>
                  <a:lnTo>
                    <a:pt x="251" y="152"/>
                  </a:lnTo>
                  <a:lnTo>
                    <a:pt x="254" y="147"/>
                  </a:lnTo>
                  <a:lnTo>
                    <a:pt x="259" y="132"/>
                  </a:lnTo>
                  <a:lnTo>
                    <a:pt x="262" y="113"/>
                  </a:lnTo>
                  <a:lnTo>
                    <a:pt x="263" y="91"/>
                  </a:lnTo>
                  <a:close/>
                  <a:moveTo>
                    <a:pt x="327" y="154"/>
                  </a:moveTo>
                  <a:lnTo>
                    <a:pt x="325" y="151"/>
                  </a:lnTo>
                  <a:lnTo>
                    <a:pt x="291" y="151"/>
                  </a:lnTo>
                  <a:lnTo>
                    <a:pt x="289" y="166"/>
                  </a:lnTo>
                  <a:lnTo>
                    <a:pt x="286" y="181"/>
                  </a:lnTo>
                  <a:lnTo>
                    <a:pt x="283" y="196"/>
                  </a:lnTo>
                  <a:lnTo>
                    <a:pt x="279" y="212"/>
                  </a:lnTo>
                  <a:lnTo>
                    <a:pt x="306" y="212"/>
                  </a:lnTo>
                  <a:lnTo>
                    <a:pt x="313" y="196"/>
                  </a:lnTo>
                  <a:lnTo>
                    <a:pt x="319" y="181"/>
                  </a:lnTo>
                  <a:lnTo>
                    <a:pt x="323" y="167"/>
                  </a:lnTo>
                  <a:lnTo>
                    <a:pt x="327" y="154"/>
                  </a:lnTo>
                  <a:close/>
                  <a:moveTo>
                    <a:pt x="477" y="91"/>
                  </a:moveTo>
                  <a:lnTo>
                    <a:pt x="476" y="70"/>
                  </a:lnTo>
                  <a:lnTo>
                    <a:pt x="473" y="52"/>
                  </a:lnTo>
                  <a:lnTo>
                    <a:pt x="468" y="36"/>
                  </a:lnTo>
                  <a:lnTo>
                    <a:pt x="465" y="30"/>
                  </a:lnTo>
                  <a:lnTo>
                    <a:pt x="461" y="23"/>
                  </a:lnTo>
                  <a:lnTo>
                    <a:pt x="452" y="13"/>
                  </a:lnTo>
                  <a:lnTo>
                    <a:pt x="441" y="5"/>
                  </a:lnTo>
                  <a:lnTo>
                    <a:pt x="439" y="5"/>
                  </a:lnTo>
                  <a:lnTo>
                    <a:pt x="439" y="91"/>
                  </a:lnTo>
                  <a:lnTo>
                    <a:pt x="439" y="106"/>
                  </a:lnTo>
                  <a:lnTo>
                    <a:pt x="438" y="119"/>
                  </a:lnTo>
                  <a:lnTo>
                    <a:pt x="436" y="129"/>
                  </a:lnTo>
                  <a:lnTo>
                    <a:pt x="433" y="138"/>
                  </a:lnTo>
                  <a:lnTo>
                    <a:pt x="430" y="147"/>
                  </a:lnTo>
                  <a:lnTo>
                    <a:pt x="423" y="152"/>
                  </a:lnTo>
                  <a:lnTo>
                    <a:pt x="406" y="152"/>
                  </a:lnTo>
                  <a:lnTo>
                    <a:pt x="399" y="147"/>
                  </a:lnTo>
                  <a:lnTo>
                    <a:pt x="395" y="138"/>
                  </a:lnTo>
                  <a:lnTo>
                    <a:pt x="393" y="130"/>
                  </a:lnTo>
                  <a:lnTo>
                    <a:pt x="391" y="119"/>
                  </a:lnTo>
                  <a:lnTo>
                    <a:pt x="390" y="106"/>
                  </a:lnTo>
                  <a:lnTo>
                    <a:pt x="390" y="91"/>
                  </a:lnTo>
                  <a:lnTo>
                    <a:pt x="390" y="76"/>
                  </a:lnTo>
                  <a:lnTo>
                    <a:pt x="391" y="63"/>
                  </a:lnTo>
                  <a:lnTo>
                    <a:pt x="393" y="52"/>
                  </a:lnTo>
                  <a:lnTo>
                    <a:pt x="396" y="44"/>
                  </a:lnTo>
                  <a:lnTo>
                    <a:pt x="399" y="35"/>
                  </a:lnTo>
                  <a:lnTo>
                    <a:pt x="406" y="30"/>
                  </a:lnTo>
                  <a:lnTo>
                    <a:pt x="423" y="30"/>
                  </a:lnTo>
                  <a:lnTo>
                    <a:pt x="429" y="35"/>
                  </a:lnTo>
                  <a:lnTo>
                    <a:pt x="433" y="44"/>
                  </a:lnTo>
                  <a:lnTo>
                    <a:pt x="436" y="52"/>
                  </a:lnTo>
                  <a:lnTo>
                    <a:pt x="438" y="63"/>
                  </a:lnTo>
                  <a:lnTo>
                    <a:pt x="439" y="76"/>
                  </a:lnTo>
                  <a:lnTo>
                    <a:pt x="439" y="91"/>
                  </a:lnTo>
                  <a:lnTo>
                    <a:pt x="439" y="5"/>
                  </a:lnTo>
                  <a:lnTo>
                    <a:pt x="429" y="1"/>
                  </a:lnTo>
                  <a:lnTo>
                    <a:pt x="415" y="0"/>
                  </a:lnTo>
                  <a:lnTo>
                    <a:pt x="400" y="1"/>
                  </a:lnTo>
                  <a:lnTo>
                    <a:pt x="387" y="5"/>
                  </a:lnTo>
                  <a:lnTo>
                    <a:pt x="376" y="12"/>
                  </a:lnTo>
                  <a:lnTo>
                    <a:pt x="368" y="22"/>
                  </a:lnTo>
                  <a:lnTo>
                    <a:pt x="361" y="35"/>
                  </a:lnTo>
                  <a:lnTo>
                    <a:pt x="356" y="50"/>
                  </a:lnTo>
                  <a:lnTo>
                    <a:pt x="354" y="69"/>
                  </a:lnTo>
                  <a:lnTo>
                    <a:pt x="353" y="91"/>
                  </a:lnTo>
                  <a:lnTo>
                    <a:pt x="354" y="112"/>
                  </a:lnTo>
                  <a:lnTo>
                    <a:pt x="356" y="131"/>
                  </a:lnTo>
                  <a:lnTo>
                    <a:pt x="361" y="146"/>
                  </a:lnTo>
                  <a:lnTo>
                    <a:pt x="368" y="159"/>
                  </a:lnTo>
                  <a:lnTo>
                    <a:pt x="377" y="169"/>
                  </a:lnTo>
                  <a:lnTo>
                    <a:pt x="388" y="177"/>
                  </a:lnTo>
                  <a:lnTo>
                    <a:pt x="400" y="181"/>
                  </a:lnTo>
                  <a:lnTo>
                    <a:pt x="415" y="182"/>
                  </a:lnTo>
                  <a:lnTo>
                    <a:pt x="429" y="181"/>
                  </a:lnTo>
                  <a:lnTo>
                    <a:pt x="442" y="177"/>
                  </a:lnTo>
                  <a:lnTo>
                    <a:pt x="453" y="170"/>
                  </a:lnTo>
                  <a:lnTo>
                    <a:pt x="461" y="160"/>
                  </a:lnTo>
                  <a:lnTo>
                    <a:pt x="466" y="152"/>
                  </a:lnTo>
                  <a:lnTo>
                    <a:pt x="468" y="147"/>
                  </a:lnTo>
                  <a:lnTo>
                    <a:pt x="473" y="132"/>
                  </a:lnTo>
                  <a:lnTo>
                    <a:pt x="476" y="113"/>
                  </a:lnTo>
                  <a:lnTo>
                    <a:pt x="477" y="91"/>
                  </a:lnTo>
                  <a:close/>
                  <a:moveTo>
                    <a:pt x="619" y="91"/>
                  </a:moveTo>
                  <a:lnTo>
                    <a:pt x="618" y="70"/>
                  </a:lnTo>
                  <a:lnTo>
                    <a:pt x="615" y="52"/>
                  </a:lnTo>
                  <a:lnTo>
                    <a:pt x="610" y="36"/>
                  </a:lnTo>
                  <a:lnTo>
                    <a:pt x="607" y="30"/>
                  </a:lnTo>
                  <a:lnTo>
                    <a:pt x="603" y="23"/>
                  </a:lnTo>
                  <a:lnTo>
                    <a:pt x="594" y="13"/>
                  </a:lnTo>
                  <a:lnTo>
                    <a:pt x="583" y="5"/>
                  </a:lnTo>
                  <a:lnTo>
                    <a:pt x="581" y="5"/>
                  </a:lnTo>
                  <a:lnTo>
                    <a:pt x="581" y="91"/>
                  </a:lnTo>
                  <a:lnTo>
                    <a:pt x="581" y="106"/>
                  </a:lnTo>
                  <a:lnTo>
                    <a:pt x="580" y="119"/>
                  </a:lnTo>
                  <a:lnTo>
                    <a:pt x="578" y="129"/>
                  </a:lnTo>
                  <a:lnTo>
                    <a:pt x="575" y="138"/>
                  </a:lnTo>
                  <a:lnTo>
                    <a:pt x="572" y="147"/>
                  </a:lnTo>
                  <a:lnTo>
                    <a:pt x="565" y="152"/>
                  </a:lnTo>
                  <a:lnTo>
                    <a:pt x="548" y="152"/>
                  </a:lnTo>
                  <a:lnTo>
                    <a:pt x="541" y="147"/>
                  </a:lnTo>
                  <a:lnTo>
                    <a:pt x="537" y="138"/>
                  </a:lnTo>
                  <a:lnTo>
                    <a:pt x="535" y="130"/>
                  </a:lnTo>
                  <a:lnTo>
                    <a:pt x="533" y="119"/>
                  </a:lnTo>
                  <a:lnTo>
                    <a:pt x="532" y="106"/>
                  </a:lnTo>
                  <a:lnTo>
                    <a:pt x="532" y="91"/>
                  </a:lnTo>
                  <a:lnTo>
                    <a:pt x="532" y="76"/>
                  </a:lnTo>
                  <a:lnTo>
                    <a:pt x="533" y="63"/>
                  </a:lnTo>
                  <a:lnTo>
                    <a:pt x="535" y="52"/>
                  </a:lnTo>
                  <a:lnTo>
                    <a:pt x="538" y="44"/>
                  </a:lnTo>
                  <a:lnTo>
                    <a:pt x="541" y="35"/>
                  </a:lnTo>
                  <a:lnTo>
                    <a:pt x="548" y="30"/>
                  </a:lnTo>
                  <a:lnTo>
                    <a:pt x="565" y="30"/>
                  </a:lnTo>
                  <a:lnTo>
                    <a:pt x="571" y="35"/>
                  </a:lnTo>
                  <a:lnTo>
                    <a:pt x="575" y="44"/>
                  </a:lnTo>
                  <a:lnTo>
                    <a:pt x="578" y="52"/>
                  </a:lnTo>
                  <a:lnTo>
                    <a:pt x="580" y="63"/>
                  </a:lnTo>
                  <a:lnTo>
                    <a:pt x="581" y="76"/>
                  </a:lnTo>
                  <a:lnTo>
                    <a:pt x="581" y="91"/>
                  </a:lnTo>
                  <a:lnTo>
                    <a:pt x="581" y="5"/>
                  </a:lnTo>
                  <a:lnTo>
                    <a:pt x="571" y="1"/>
                  </a:lnTo>
                  <a:lnTo>
                    <a:pt x="556" y="0"/>
                  </a:lnTo>
                  <a:lnTo>
                    <a:pt x="542" y="1"/>
                  </a:lnTo>
                  <a:lnTo>
                    <a:pt x="529" y="5"/>
                  </a:lnTo>
                  <a:lnTo>
                    <a:pt x="518" y="12"/>
                  </a:lnTo>
                  <a:lnTo>
                    <a:pt x="510" y="22"/>
                  </a:lnTo>
                  <a:lnTo>
                    <a:pt x="503" y="35"/>
                  </a:lnTo>
                  <a:lnTo>
                    <a:pt x="498" y="50"/>
                  </a:lnTo>
                  <a:lnTo>
                    <a:pt x="495" y="69"/>
                  </a:lnTo>
                  <a:lnTo>
                    <a:pt x="495" y="91"/>
                  </a:lnTo>
                  <a:lnTo>
                    <a:pt x="496" y="112"/>
                  </a:lnTo>
                  <a:lnTo>
                    <a:pt x="498" y="131"/>
                  </a:lnTo>
                  <a:lnTo>
                    <a:pt x="503" y="146"/>
                  </a:lnTo>
                  <a:lnTo>
                    <a:pt x="510" y="159"/>
                  </a:lnTo>
                  <a:lnTo>
                    <a:pt x="519" y="169"/>
                  </a:lnTo>
                  <a:lnTo>
                    <a:pt x="530" y="177"/>
                  </a:lnTo>
                  <a:lnTo>
                    <a:pt x="542" y="181"/>
                  </a:lnTo>
                  <a:lnTo>
                    <a:pt x="556" y="182"/>
                  </a:lnTo>
                  <a:lnTo>
                    <a:pt x="571" y="181"/>
                  </a:lnTo>
                  <a:lnTo>
                    <a:pt x="584" y="177"/>
                  </a:lnTo>
                  <a:lnTo>
                    <a:pt x="595" y="170"/>
                  </a:lnTo>
                  <a:lnTo>
                    <a:pt x="603" y="160"/>
                  </a:lnTo>
                  <a:lnTo>
                    <a:pt x="608" y="152"/>
                  </a:lnTo>
                  <a:lnTo>
                    <a:pt x="610" y="147"/>
                  </a:lnTo>
                  <a:lnTo>
                    <a:pt x="615" y="132"/>
                  </a:lnTo>
                  <a:lnTo>
                    <a:pt x="618" y="113"/>
                  </a:lnTo>
                  <a:lnTo>
                    <a:pt x="619" y="91"/>
                  </a:lnTo>
                  <a:close/>
                  <a:moveTo>
                    <a:pt x="761" y="91"/>
                  </a:moveTo>
                  <a:lnTo>
                    <a:pt x="760" y="70"/>
                  </a:lnTo>
                  <a:lnTo>
                    <a:pt x="757" y="52"/>
                  </a:lnTo>
                  <a:lnTo>
                    <a:pt x="752" y="36"/>
                  </a:lnTo>
                  <a:lnTo>
                    <a:pt x="749" y="30"/>
                  </a:lnTo>
                  <a:lnTo>
                    <a:pt x="745" y="23"/>
                  </a:lnTo>
                  <a:lnTo>
                    <a:pt x="736" y="13"/>
                  </a:lnTo>
                  <a:lnTo>
                    <a:pt x="725" y="5"/>
                  </a:lnTo>
                  <a:lnTo>
                    <a:pt x="723" y="5"/>
                  </a:lnTo>
                  <a:lnTo>
                    <a:pt x="723" y="91"/>
                  </a:lnTo>
                  <a:lnTo>
                    <a:pt x="723" y="106"/>
                  </a:lnTo>
                  <a:lnTo>
                    <a:pt x="722" y="119"/>
                  </a:lnTo>
                  <a:lnTo>
                    <a:pt x="720" y="129"/>
                  </a:lnTo>
                  <a:lnTo>
                    <a:pt x="717" y="138"/>
                  </a:lnTo>
                  <a:lnTo>
                    <a:pt x="714" y="147"/>
                  </a:lnTo>
                  <a:lnTo>
                    <a:pt x="707" y="152"/>
                  </a:lnTo>
                  <a:lnTo>
                    <a:pt x="690" y="152"/>
                  </a:lnTo>
                  <a:lnTo>
                    <a:pt x="683" y="147"/>
                  </a:lnTo>
                  <a:lnTo>
                    <a:pt x="679" y="138"/>
                  </a:lnTo>
                  <a:lnTo>
                    <a:pt x="677" y="130"/>
                  </a:lnTo>
                  <a:lnTo>
                    <a:pt x="675" y="119"/>
                  </a:lnTo>
                  <a:lnTo>
                    <a:pt x="674" y="106"/>
                  </a:lnTo>
                  <a:lnTo>
                    <a:pt x="674" y="91"/>
                  </a:lnTo>
                  <a:lnTo>
                    <a:pt x="674" y="76"/>
                  </a:lnTo>
                  <a:lnTo>
                    <a:pt x="675" y="63"/>
                  </a:lnTo>
                  <a:lnTo>
                    <a:pt x="677" y="52"/>
                  </a:lnTo>
                  <a:lnTo>
                    <a:pt x="680" y="44"/>
                  </a:lnTo>
                  <a:lnTo>
                    <a:pt x="683" y="35"/>
                  </a:lnTo>
                  <a:lnTo>
                    <a:pt x="690" y="30"/>
                  </a:lnTo>
                  <a:lnTo>
                    <a:pt x="707" y="30"/>
                  </a:lnTo>
                  <a:lnTo>
                    <a:pt x="713" y="35"/>
                  </a:lnTo>
                  <a:lnTo>
                    <a:pt x="717" y="44"/>
                  </a:lnTo>
                  <a:lnTo>
                    <a:pt x="720" y="52"/>
                  </a:lnTo>
                  <a:lnTo>
                    <a:pt x="722" y="63"/>
                  </a:lnTo>
                  <a:lnTo>
                    <a:pt x="723" y="76"/>
                  </a:lnTo>
                  <a:lnTo>
                    <a:pt x="723" y="91"/>
                  </a:lnTo>
                  <a:lnTo>
                    <a:pt x="723" y="5"/>
                  </a:lnTo>
                  <a:lnTo>
                    <a:pt x="713" y="1"/>
                  </a:lnTo>
                  <a:lnTo>
                    <a:pt x="698" y="0"/>
                  </a:lnTo>
                  <a:lnTo>
                    <a:pt x="684" y="1"/>
                  </a:lnTo>
                  <a:lnTo>
                    <a:pt x="671" y="5"/>
                  </a:lnTo>
                  <a:lnTo>
                    <a:pt x="660" y="12"/>
                  </a:lnTo>
                  <a:lnTo>
                    <a:pt x="652" y="22"/>
                  </a:lnTo>
                  <a:lnTo>
                    <a:pt x="645" y="35"/>
                  </a:lnTo>
                  <a:lnTo>
                    <a:pt x="640" y="50"/>
                  </a:lnTo>
                  <a:lnTo>
                    <a:pt x="637" y="69"/>
                  </a:lnTo>
                  <a:lnTo>
                    <a:pt x="637" y="91"/>
                  </a:lnTo>
                  <a:lnTo>
                    <a:pt x="637" y="112"/>
                  </a:lnTo>
                  <a:lnTo>
                    <a:pt x="640" y="131"/>
                  </a:lnTo>
                  <a:lnTo>
                    <a:pt x="645" y="146"/>
                  </a:lnTo>
                  <a:lnTo>
                    <a:pt x="652" y="159"/>
                  </a:lnTo>
                  <a:lnTo>
                    <a:pt x="661" y="169"/>
                  </a:lnTo>
                  <a:lnTo>
                    <a:pt x="671" y="177"/>
                  </a:lnTo>
                  <a:lnTo>
                    <a:pt x="684" y="181"/>
                  </a:lnTo>
                  <a:lnTo>
                    <a:pt x="698" y="182"/>
                  </a:lnTo>
                  <a:lnTo>
                    <a:pt x="713" y="181"/>
                  </a:lnTo>
                  <a:lnTo>
                    <a:pt x="726" y="177"/>
                  </a:lnTo>
                  <a:lnTo>
                    <a:pt x="737" y="170"/>
                  </a:lnTo>
                  <a:lnTo>
                    <a:pt x="745" y="160"/>
                  </a:lnTo>
                  <a:lnTo>
                    <a:pt x="750" y="152"/>
                  </a:lnTo>
                  <a:lnTo>
                    <a:pt x="752" y="147"/>
                  </a:lnTo>
                  <a:lnTo>
                    <a:pt x="757" y="132"/>
                  </a:lnTo>
                  <a:lnTo>
                    <a:pt x="760" y="113"/>
                  </a:lnTo>
                  <a:lnTo>
                    <a:pt x="761" y="91"/>
                  </a:lnTo>
                  <a:close/>
                  <a:moveTo>
                    <a:pt x="901" y="79"/>
                  </a:moveTo>
                  <a:lnTo>
                    <a:pt x="854" y="79"/>
                  </a:lnTo>
                  <a:lnTo>
                    <a:pt x="854" y="32"/>
                  </a:lnTo>
                  <a:lnTo>
                    <a:pt x="827" y="32"/>
                  </a:lnTo>
                  <a:lnTo>
                    <a:pt x="827" y="79"/>
                  </a:lnTo>
                  <a:lnTo>
                    <a:pt x="780" y="79"/>
                  </a:lnTo>
                  <a:lnTo>
                    <a:pt x="780" y="106"/>
                  </a:lnTo>
                  <a:lnTo>
                    <a:pt x="827" y="106"/>
                  </a:lnTo>
                  <a:lnTo>
                    <a:pt x="827" y="152"/>
                  </a:lnTo>
                  <a:lnTo>
                    <a:pt x="854" y="152"/>
                  </a:lnTo>
                  <a:lnTo>
                    <a:pt x="854" y="106"/>
                  </a:lnTo>
                  <a:lnTo>
                    <a:pt x="901" y="106"/>
                  </a:lnTo>
                  <a:lnTo>
                    <a:pt x="901" y="79"/>
                  </a:lnTo>
                  <a:close/>
                </a:path>
              </a:pathLst>
            </a:custGeom>
            <a:solidFill>
              <a:srgbClr val="302C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pic>
          <p:nvPicPr>
            <p:cNvPr id="67" name="docshape410">
              <a:extLst>
                <a:ext uri="{FF2B5EF4-FFF2-40B4-BE49-F238E27FC236}">
                  <a16:creationId xmlns:a16="http://schemas.microsoft.com/office/drawing/2014/main" id="{418D457D-6CE6-45ED-8A54-2F9912EC5D4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200" y="1390"/>
              <a:ext cx="267" cy="183"/>
            </a:xfrm>
            <a:prstGeom prst="rect">
              <a:avLst/>
            </a:prstGeom>
            <a:noFill/>
            <a:extLst>
              <a:ext uri="{909E8E84-426E-40DD-AFC4-6F175D3DCCD1}">
                <a14:hiddenFill xmlns:a14="http://schemas.microsoft.com/office/drawing/2010/main">
                  <a:solidFill>
                    <a:srgbClr val="FFFFFF"/>
                  </a:solidFill>
                </a14:hiddenFill>
              </a:ext>
            </a:extLst>
          </p:spPr>
        </p:pic>
        <p:pic>
          <p:nvPicPr>
            <p:cNvPr id="68" name="docshape411">
              <a:extLst>
                <a:ext uri="{FF2B5EF4-FFF2-40B4-BE49-F238E27FC236}">
                  <a16:creationId xmlns:a16="http://schemas.microsoft.com/office/drawing/2014/main" id="{7AA2E859-A292-4102-B037-091C52E605B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211" y="2170"/>
              <a:ext cx="112" cy="180"/>
            </a:xfrm>
            <a:prstGeom prst="rect">
              <a:avLst/>
            </a:prstGeom>
            <a:noFill/>
            <a:extLst>
              <a:ext uri="{909E8E84-426E-40DD-AFC4-6F175D3DCCD1}">
                <a14:hiddenFill xmlns:a14="http://schemas.microsoft.com/office/drawing/2010/main">
                  <a:solidFill>
                    <a:srgbClr val="FFFFFF"/>
                  </a:solidFill>
                </a14:hiddenFill>
              </a:ext>
            </a:extLst>
          </p:spPr>
        </p:pic>
        <p:sp>
          <p:nvSpPr>
            <p:cNvPr id="69" name="docshape412">
              <a:extLst>
                <a:ext uri="{FF2B5EF4-FFF2-40B4-BE49-F238E27FC236}">
                  <a16:creationId xmlns:a16="http://schemas.microsoft.com/office/drawing/2014/main" id="{7B3B9238-FAFF-4119-9E70-581DC31F4874}"/>
                </a:ext>
              </a:extLst>
            </p:cNvPr>
            <p:cNvSpPr>
              <a:spLocks/>
            </p:cNvSpPr>
            <p:nvPr/>
          </p:nvSpPr>
          <p:spPr bwMode="auto">
            <a:xfrm>
              <a:off x="5360" y="2170"/>
              <a:ext cx="64" cy="178"/>
            </a:xfrm>
            <a:custGeom>
              <a:avLst/>
              <a:gdLst>
                <a:gd name="T0" fmla="+- 0 5424 5360"/>
                <a:gd name="T1" fmla="*/ T0 w 64"/>
                <a:gd name="T2" fmla="+- 0 2171 2171"/>
                <a:gd name="T3" fmla="*/ 2171 h 178"/>
                <a:gd name="T4" fmla="+- 0 5407 5360"/>
                <a:gd name="T5" fmla="*/ T4 w 64"/>
                <a:gd name="T6" fmla="+- 0 2171 2171"/>
                <a:gd name="T7" fmla="*/ 2171 h 178"/>
                <a:gd name="T8" fmla="+- 0 5360 5360"/>
                <a:gd name="T9" fmla="*/ T8 w 64"/>
                <a:gd name="T10" fmla="+- 0 2207 2171"/>
                <a:gd name="T11" fmla="*/ 2207 h 178"/>
                <a:gd name="T12" fmla="+- 0 5371 5360"/>
                <a:gd name="T13" fmla="*/ T12 w 64"/>
                <a:gd name="T14" fmla="+- 0 2221 2171"/>
                <a:gd name="T15" fmla="*/ 2221 h 178"/>
                <a:gd name="T16" fmla="+- 0 5398 5360"/>
                <a:gd name="T17" fmla="*/ T16 w 64"/>
                <a:gd name="T18" fmla="+- 0 2199 2171"/>
                <a:gd name="T19" fmla="*/ 2199 h 178"/>
                <a:gd name="T20" fmla="+- 0 5405 5360"/>
                <a:gd name="T21" fmla="*/ T20 w 64"/>
                <a:gd name="T22" fmla="+- 0 2192 2171"/>
                <a:gd name="T23" fmla="*/ 2192 h 178"/>
                <a:gd name="T24" fmla="+- 0 5405 5360"/>
                <a:gd name="T25" fmla="*/ T24 w 64"/>
                <a:gd name="T26" fmla="+- 0 2201 2171"/>
                <a:gd name="T27" fmla="*/ 2201 h 178"/>
                <a:gd name="T28" fmla="+- 0 5404 5360"/>
                <a:gd name="T29" fmla="*/ T28 w 64"/>
                <a:gd name="T30" fmla="+- 0 2211 2171"/>
                <a:gd name="T31" fmla="*/ 2211 h 178"/>
                <a:gd name="T32" fmla="+- 0 5404 5360"/>
                <a:gd name="T33" fmla="*/ T32 w 64"/>
                <a:gd name="T34" fmla="+- 0 2348 2171"/>
                <a:gd name="T35" fmla="*/ 2348 h 178"/>
                <a:gd name="T36" fmla="+- 0 5424 5360"/>
                <a:gd name="T37" fmla="*/ T36 w 64"/>
                <a:gd name="T38" fmla="+- 0 2348 2171"/>
                <a:gd name="T39" fmla="*/ 2348 h 178"/>
                <a:gd name="T40" fmla="+- 0 5424 5360"/>
                <a:gd name="T41" fmla="*/ T40 w 64"/>
                <a:gd name="T42" fmla="+- 0 2171 2171"/>
                <a:gd name="T43" fmla="*/ 2171 h 178"/>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Lst>
              <a:rect l="0" t="0" r="r" b="b"/>
              <a:pathLst>
                <a:path w="64" h="178">
                  <a:moveTo>
                    <a:pt x="64" y="0"/>
                  </a:moveTo>
                  <a:lnTo>
                    <a:pt x="47" y="0"/>
                  </a:lnTo>
                  <a:lnTo>
                    <a:pt x="0" y="36"/>
                  </a:lnTo>
                  <a:lnTo>
                    <a:pt x="11" y="50"/>
                  </a:lnTo>
                  <a:lnTo>
                    <a:pt x="38" y="28"/>
                  </a:lnTo>
                  <a:lnTo>
                    <a:pt x="45" y="21"/>
                  </a:lnTo>
                  <a:lnTo>
                    <a:pt x="45" y="30"/>
                  </a:lnTo>
                  <a:lnTo>
                    <a:pt x="44" y="40"/>
                  </a:lnTo>
                  <a:lnTo>
                    <a:pt x="44" y="177"/>
                  </a:lnTo>
                  <a:lnTo>
                    <a:pt x="64" y="177"/>
                  </a:lnTo>
                  <a:lnTo>
                    <a:pt x="64" y="0"/>
                  </a:lnTo>
                  <a:close/>
                </a:path>
              </a:pathLst>
            </a:custGeom>
            <a:solidFill>
              <a:srgbClr val="302C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latin typeface="メイリオ" panose="020B0604030504040204" pitchFamily="50" charset="-128"/>
                <a:ea typeface="メイリオ" panose="020B0604030504040204" pitchFamily="50" charset="-128"/>
              </a:endParaRPr>
            </a:p>
          </p:txBody>
        </p:sp>
        <p:pic>
          <p:nvPicPr>
            <p:cNvPr id="70" name="docshape413">
              <a:extLst>
                <a:ext uri="{FF2B5EF4-FFF2-40B4-BE49-F238E27FC236}">
                  <a16:creationId xmlns:a16="http://schemas.microsoft.com/office/drawing/2014/main" id="{EE4CC4FF-2912-470D-B9BE-F44E7B1A5773}"/>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211" y="2945"/>
              <a:ext cx="255" cy="183"/>
            </a:xfrm>
            <a:prstGeom prst="rect">
              <a:avLst/>
            </a:prstGeom>
            <a:noFill/>
            <a:extLst>
              <a:ext uri="{909E8E84-426E-40DD-AFC4-6F175D3DCCD1}">
                <a14:hiddenFill xmlns:a14="http://schemas.microsoft.com/office/drawing/2010/main">
                  <a:solidFill>
                    <a:srgbClr val="FFFFFF"/>
                  </a:solidFill>
                </a14:hiddenFill>
              </a:ext>
            </a:extLst>
          </p:spPr>
        </p:pic>
        <p:pic>
          <p:nvPicPr>
            <p:cNvPr id="71" name="docshape414">
              <a:extLst>
                <a:ext uri="{FF2B5EF4-FFF2-40B4-BE49-F238E27FC236}">
                  <a16:creationId xmlns:a16="http://schemas.microsoft.com/office/drawing/2014/main" id="{4927F4E8-0543-4D86-BC75-7DE967A26FE0}"/>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211" y="3722"/>
              <a:ext cx="255" cy="183"/>
            </a:xfrm>
            <a:prstGeom prst="rect">
              <a:avLst/>
            </a:prstGeom>
            <a:noFill/>
            <a:extLst>
              <a:ext uri="{909E8E84-426E-40DD-AFC4-6F175D3DCCD1}">
                <a14:hiddenFill xmlns:a14="http://schemas.microsoft.com/office/drawing/2010/main">
                  <a:solidFill>
                    <a:srgbClr val="FFFFFF"/>
                  </a:solidFill>
                </a14:hiddenFill>
              </a:ext>
            </a:extLst>
          </p:spPr>
        </p:pic>
        <p:pic>
          <p:nvPicPr>
            <p:cNvPr id="72" name="docshape415">
              <a:extLst>
                <a:ext uri="{FF2B5EF4-FFF2-40B4-BE49-F238E27FC236}">
                  <a16:creationId xmlns:a16="http://schemas.microsoft.com/office/drawing/2014/main" id="{218A18F8-53B6-4F7B-A450-3BBBF2CD44C1}"/>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071" y="4550"/>
              <a:ext cx="396" cy="274"/>
            </a:xfrm>
            <a:prstGeom prst="rect">
              <a:avLst/>
            </a:prstGeom>
            <a:noFill/>
            <a:extLst>
              <a:ext uri="{909E8E84-426E-40DD-AFC4-6F175D3DCCD1}">
                <a14:hiddenFill xmlns:a14="http://schemas.microsoft.com/office/drawing/2010/main">
                  <a:solidFill>
                    <a:srgbClr val="FFFFFF"/>
                  </a:solidFill>
                </a14:hiddenFill>
              </a:ext>
            </a:extLst>
          </p:spPr>
        </p:pic>
      </p:grpSp>
      <p:pic>
        <p:nvPicPr>
          <p:cNvPr id="20" name="図 19">
            <a:extLst>
              <a:ext uri="{FF2B5EF4-FFF2-40B4-BE49-F238E27FC236}">
                <a16:creationId xmlns:a16="http://schemas.microsoft.com/office/drawing/2014/main" id="{6C7B4B94-9F52-458A-9186-64192216D9CE}"/>
              </a:ext>
            </a:extLst>
          </p:cNvPr>
          <p:cNvPicPr>
            <a:picLocks noChangeAspect="1"/>
          </p:cNvPicPr>
          <p:nvPr/>
        </p:nvPicPr>
        <p:blipFill rotWithShape="1">
          <a:blip r:embed="rId17"/>
          <a:srcRect l="60208" t="45390" r="28815" b="38610"/>
          <a:stretch/>
        </p:blipFill>
        <p:spPr>
          <a:xfrm>
            <a:off x="8342468" y="365125"/>
            <a:ext cx="1129192" cy="1097330"/>
          </a:xfrm>
          <a:prstGeom prst="rect">
            <a:avLst/>
          </a:prstGeom>
        </p:spPr>
      </p:pic>
    </p:spTree>
    <p:extLst>
      <p:ext uri="{BB962C8B-B14F-4D97-AF65-F5344CB8AC3E}">
        <p14:creationId xmlns:p14="http://schemas.microsoft.com/office/powerpoint/2010/main" val="392900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256630-F32C-43AA-B115-E752D3C76A0F}"/>
              </a:ext>
            </a:extLst>
          </p:cNvPr>
          <p:cNvSpPr>
            <a:spLocks noGrp="1"/>
          </p:cNvSpPr>
          <p:nvPr>
            <p:ph type="title"/>
          </p:nvPr>
        </p:nvSpPr>
        <p:spPr/>
        <p:txBody>
          <a:bodyPr/>
          <a:lstStyle/>
          <a:p>
            <a:r>
              <a:rPr lang="ja-JP" altLang="en-US" dirty="0">
                <a:latin typeface="メイリオ" panose="020B0604030504040204" pitchFamily="50" charset="-128"/>
                <a:ea typeface="メイリオ" panose="020B0604030504040204" pitchFamily="50" charset="-128"/>
              </a:rPr>
              <a:t>学習体験</a:t>
            </a:r>
            <a:endParaRPr kumimoji="1" lang="ja-JP" altLang="en-US" dirty="0">
              <a:latin typeface="メイリオ" panose="020B0604030504040204" pitchFamily="50" charset="-128"/>
              <a:ea typeface="メイリオ" panose="020B0604030504040204" pitchFamily="50" charset="-128"/>
            </a:endParaRPr>
          </a:p>
        </p:txBody>
      </p:sp>
      <p:sp>
        <p:nvSpPr>
          <p:cNvPr id="3" name="テキスト ボックス 2">
            <a:extLst>
              <a:ext uri="{FF2B5EF4-FFF2-40B4-BE49-F238E27FC236}">
                <a16:creationId xmlns:a16="http://schemas.microsoft.com/office/drawing/2014/main" id="{9D3383FC-9BBD-4F08-9D77-7A2DA1B09383}"/>
              </a:ext>
            </a:extLst>
          </p:cNvPr>
          <p:cNvSpPr txBox="1"/>
          <p:nvPr/>
        </p:nvSpPr>
        <p:spPr>
          <a:xfrm>
            <a:off x="357753" y="1677562"/>
            <a:ext cx="5364867" cy="3816429"/>
          </a:xfrm>
          <a:prstGeom prst="rect">
            <a:avLst/>
          </a:prstGeom>
          <a:noFill/>
        </p:spPr>
        <p:txBody>
          <a:bodyPr wrap="square" rtlCol="0">
            <a:spAutoFit/>
          </a:bodyPr>
          <a:lstStyle/>
          <a:p>
            <a:r>
              <a:rPr kumimoji="1" lang="ja-JP" altLang="en-US" sz="1100" dirty="0">
                <a:latin typeface="メイリオ" panose="020B0604030504040204" pitchFamily="50" charset="-128"/>
                <a:ea typeface="メイリオ" panose="020B0604030504040204" pitchFamily="50" charset="-128"/>
              </a:rPr>
              <a:t>学習者の体験については概ねが相反する回答をしており、平均すると「中の上」程度の水準でスコアは</a:t>
            </a:r>
            <a:r>
              <a:rPr kumimoji="1" lang="en-US" altLang="ja-JP" sz="1100" dirty="0">
                <a:latin typeface="メイリオ" panose="020B0604030504040204" pitchFamily="50" charset="-128"/>
                <a:ea typeface="メイリオ" panose="020B0604030504040204" pitchFamily="50" charset="-128"/>
              </a:rPr>
              <a:t>60</a:t>
            </a:r>
            <a:r>
              <a:rPr kumimoji="1" lang="ja-JP" altLang="en-US" sz="1100" dirty="0">
                <a:latin typeface="メイリオ" panose="020B0604030504040204" pitchFamily="50" charset="-128"/>
                <a:ea typeface="メイリオ" panose="020B0604030504040204" pitchFamily="50" charset="-128"/>
              </a:rPr>
              <a:t>点でした。ここでも、企業規模が大きいほど評価が高くなり、大企業と小規模企業では</a:t>
            </a:r>
            <a:r>
              <a:rPr kumimoji="1" lang="en-US" altLang="ja-JP" sz="1100" dirty="0">
                <a:latin typeface="メイリオ" panose="020B0604030504040204" pitchFamily="50" charset="-128"/>
                <a:ea typeface="メイリオ" panose="020B0604030504040204" pitchFamily="50" charset="-128"/>
              </a:rPr>
              <a:t>13</a:t>
            </a:r>
            <a:r>
              <a:rPr kumimoji="1" lang="ja-JP" altLang="en-US" sz="1100" dirty="0">
                <a:latin typeface="メイリオ" panose="020B0604030504040204" pitchFamily="50" charset="-128"/>
                <a:ea typeface="メイリオ" panose="020B0604030504040204" pitchFamily="50" charset="-128"/>
              </a:rPr>
              <a:t>ポイントの開きがありました。</a:t>
            </a:r>
            <a:endParaRPr kumimoji="1"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興味深いことに、</a:t>
            </a:r>
            <a:r>
              <a:rPr kumimoji="1" lang="en-US" altLang="ja-JP" sz="1100" dirty="0">
                <a:latin typeface="メイリオ" panose="020B0604030504040204" pitchFamily="50" charset="-128"/>
                <a:ea typeface="メイリオ" panose="020B0604030504040204" pitchFamily="50" charset="-128"/>
              </a:rPr>
              <a:t>HR</a:t>
            </a:r>
            <a:r>
              <a:rPr kumimoji="1" lang="ja-JP" altLang="en-US" sz="1100" dirty="0">
                <a:latin typeface="メイリオ" panose="020B0604030504040204" pitchFamily="50" charset="-128"/>
                <a:ea typeface="メイリオ" panose="020B0604030504040204" pitchFamily="50" charset="-128"/>
              </a:rPr>
              <a:t>部門の回答者は、自社における学習者の体験について最も肯定的な回答をしており、平均で</a:t>
            </a:r>
            <a:r>
              <a:rPr kumimoji="1" lang="en-US" altLang="ja-JP" sz="1100" dirty="0">
                <a:latin typeface="メイリオ" panose="020B0604030504040204" pitchFamily="50" charset="-128"/>
                <a:ea typeface="メイリオ" panose="020B0604030504040204" pitchFamily="50" charset="-128"/>
              </a:rPr>
              <a:t>62</a:t>
            </a:r>
            <a:r>
              <a:rPr kumimoji="1" lang="ja-JP" altLang="en-US" sz="1100" dirty="0">
                <a:latin typeface="メイリオ" panose="020B0604030504040204" pitchFamily="50" charset="-128"/>
                <a:ea typeface="メイリオ" panose="020B0604030504040204" pitchFamily="50" charset="-128"/>
              </a:rPr>
              <a:t>点となりました。</a:t>
            </a:r>
            <a:endParaRPr kumimoji="1"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役職や職務別に見てみると、経営幹部（</a:t>
            </a:r>
            <a:r>
              <a:rPr kumimoji="1" lang="en-US" altLang="ja-JP" sz="1100" dirty="0">
                <a:latin typeface="メイリオ" panose="020B0604030504040204" pitchFamily="50" charset="-128"/>
                <a:ea typeface="メイリオ" panose="020B0604030504040204" pitchFamily="50" charset="-128"/>
              </a:rPr>
              <a:t>C</a:t>
            </a:r>
            <a:r>
              <a:rPr kumimoji="1" lang="ja-JP" altLang="en-US" sz="1100" dirty="0">
                <a:latin typeface="メイリオ" panose="020B0604030504040204" pitchFamily="50" charset="-128"/>
                <a:ea typeface="メイリオ" panose="020B0604030504040204" pitchFamily="50" charset="-128"/>
              </a:rPr>
              <a:t>スイート）とその他部門では、スコアがそれぞれ</a:t>
            </a:r>
            <a:r>
              <a:rPr kumimoji="1" lang="en-US" altLang="ja-JP" sz="1100" dirty="0">
                <a:latin typeface="メイリオ" panose="020B0604030504040204" pitchFamily="50" charset="-128"/>
                <a:ea typeface="メイリオ" panose="020B0604030504040204" pitchFamily="50" charset="-128"/>
              </a:rPr>
              <a:t>59</a:t>
            </a:r>
            <a:r>
              <a:rPr kumimoji="1" lang="ja-JP" altLang="en-US" sz="1100" dirty="0">
                <a:latin typeface="メイリオ" panose="020B0604030504040204" pitchFamily="50" charset="-128"/>
                <a:ea typeface="メイリオ" panose="020B0604030504040204" pitchFamily="50" charset="-128"/>
              </a:rPr>
              <a:t>点、</a:t>
            </a:r>
            <a:r>
              <a:rPr kumimoji="1" lang="en-US" altLang="ja-JP" sz="1100" dirty="0">
                <a:latin typeface="メイリオ" panose="020B0604030504040204" pitchFamily="50" charset="-128"/>
                <a:ea typeface="メイリオ" panose="020B0604030504040204" pitchFamily="50" charset="-128"/>
              </a:rPr>
              <a:t>57</a:t>
            </a:r>
            <a:r>
              <a:rPr kumimoji="1" lang="ja-JP" altLang="en-US" sz="1100" dirty="0">
                <a:latin typeface="メイリオ" panose="020B0604030504040204" pitchFamily="50" charset="-128"/>
                <a:ea typeface="メイリオ" panose="020B0604030504040204" pitchFamily="50" charset="-128"/>
              </a:rPr>
              <a:t>点と、学習体験の管理の仕方について評価をしていました。</a:t>
            </a:r>
            <a:endParaRPr kumimoji="1" lang="en-US" altLang="ja-JP" sz="1100" dirty="0">
              <a:latin typeface="メイリオ" panose="020B0604030504040204" pitchFamily="50" charset="-128"/>
              <a:ea typeface="メイリオ" panose="020B0604030504040204" pitchFamily="50" charset="-128"/>
            </a:endParaRPr>
          </a:p>
          <a:p>
            <a:endParaRPr kumimoji="1" lang="ja-JP" altLang="en-US"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学習体験」は、デジタルラーニングの成熟度を示す重要な項目であり、エンドユーザーによるデジタルラーニングプラットフォームへの関与度合いや、トレーニング受講後の情動や行動を評価するものです。</a:t>
            </a:r>
            <a:endParaRPr kumimoji="1" lang="en-US" altLang="ja-JP" sz="1100" dirty="0">
              <a:latin typeface="メイリオ" panose="020B0604030504040204" pitchFamily="50" charset="-128"/>
              <a:ea typeface="メイリオ" panose="020B0604030504040204" pitchFamily="50" charset="-128"/>
            </a:endParaRPr>
          </a:p>
          <a:p>
            <a:endParaRPr kumimoji="1" lang="ja-JP" altLang="en-US"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大企業になるほど、学習者の過去のオンラインコース受講の経験値が高く、テクノロジーを活用した学習への抵抗感をそれほど感じていないと言えます。一方で、オンライン学習の経験がない学習者にとっては、学習テクノロジーへの不慣れゆえに低い満足度となってしまう傾向があります。言い換えると、学習スタイルに慣れさえすれば、それに乗じて満足度も増すと言えます。</a:t>
            </a:r>
            <a:endParaRPr kumimoji="1" lang="en-US" altLang="ja-JP" sz="1100" dirty="0">
              <a:latin typeface="メイリオ" panose="020B0604030504040204" pitchFamily="50" charset="-128"/>
              <a:ea typeface="メイリオ" panose="020B0604030504040204" pitchFamily="50" charset="-128"/>
            </a:endParaRPr>
          </a:p>
          <a:p>
            <a:endParaRPr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注意すべきこととして、この満足度がオンラインコースのコンテンツ品質そのものを表しているわけではないことを覚えておく必要があります。</a:t>
            </a:r>
            <a:endParaRPr kumimoji="1" lang="en-US" altLang="ja-JP" sz="1100" dirty="0">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6C635E5A-0C16-4FD3-9A9B-9393AC7B60C3}"/>
              </a:ext>
            </a:extLst>
          </p:cNvPr>
          <p:cNvSpPr txBox="1"/>
          <p:nvPr/>
        </p:nvSpPr>
        <p:spPr>
          <a:xfrm>
            <a:off x="6469380" y="1690688"/>
            <a:ext cx="5364867" cy="2123658"/>
          </a:xfrm>
          <a:prstGeom prst="rect">
            <a:avLst/>
          </a:prstGeom>
          <a:noFill/>
        </p:spPr>
        <p:txBody>
          <a:bodyPr wrap="square" rtlCol="0">
            <a:spAutoFit/>
          </a:bodyPr>
          <a:lstStyle/>
          <a:p>
            <a:r>
              <a:rPr kumimoji="1" lang="ja-JP" altLang="en-US" sz="1100" dirty="0">
                <a:latin typeface="メイリオ" panose="020B0604030504040204" pitchFamily="50" charset="-128"/>
                <a:ea typeface="メイリオ" panose="020B0604030504040204" pitchFamily="50" charset="-128"/>
              </a:rPr>
              <a:t>同時にこの調査を通じて、一人当たりの部下の人数も満足度に影響を及ぼしていることが読み取れました。</a:t>
            </a:r>
            <a:r>
              <a:rPr kumimoji="1" lang="en-US" altLang="ja-JP" sz="1100" dirty="0">
                <a:latin typeface="メイリオ" panose="020B0604030504040204" pitchFamily="50" charset="-128"/>
                <a:ea typeface="メイリオ" panose="020B0604030504040204" pitchFamily="50" charset="-128"/>
              </a:rPr>
              <a:t>Jones</a:t>
            </a:r>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2016</a:t>
            </a:r>
            <a:r>
              <a:rPr kumimoji="1" lang="ja-JP" altLang="en-US" sz="1100" dirty="0">
                <a:latin typeface="メイリオ" panose="020B0604030504040204" pitchFamily="50" charset="-128"/>
                <a:ea typeface="メイリオ" panose="020B0604030504040204" pitchFamily="50" charset="-128"/>
              </a:rPr>
              <a:t>）による研究では、</a:t>
            </a:r>
            <a:r>
              <a:rPr kumimoji="1" lang="en-US" altLang="ja-JP" sz="1100" dirty="0">
                <a:latin typeface="メイリオ" panose="020B0604030504040204" pitchFamily="50" charset="-128"/>
                <a:ea typeface="メイリオ" panose="020B0604030504040204" pitchFamily="50" charset="-128"/>
              </a:rPr>
              <a:t>1</a:t>
            </a:r>
            <a:r>
              <a:rPr kumimoji="1" lang="ja-JP" altLang="en-US" sz="1100" dirty="0">
                <a:latin typeface="メイリオ" panose="020B0604030504040204" pitchFamily="50" charset="-128"/>
                <a:ea typeface="メイリオ" panose="020B0604030504040204" pitchFamily="50" charset="-128"/>
              </a:rPr>
              <a:t>人の管理職が抱える従業員の数が、受容性、年齢、勤続年数、役職の違いにつながり、究極的にはオンライントレーニングの満足度にも影響を与えていました。</a:t>
            </a:r>
            <a:endParaRPr kumimoji="1" lang="en-US" altLang="ja-JP" sz="1100" dirty="0">
              <a:latin typeface="メイリオ" panose="020B0604030504040204" pitchFamily="50" charset="-128"/>
              <a:ea typeface="メイリオ" panose="020B0604030504040204" pitchFamily="50" charset="-128"/>
            </a:endParaRPr>
          </a:p>
          <a:p>
            <a:endParaRPr kumimoji="1" lang="ja-JP" altLang="en-US"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オンライン学習システムを利用する従業員や管理職が多いほど、その効果は高く評価されています。これは、繰り返し使うことで組織内で蓄積される使い勝手の良さによるものであり、管理職がシステムの効果を高く評価するだけでなく、自らがオンライン学習システムやトレーニングを利用する機会が増えることで、その成熟度も高く評価される結果になることを意味しています。この点を考えると、</a:t>
            </a:r>
            <a:r>
              <a:rPr kumimoji="1" lang="en-US" altLang="ja-JP" sz="1100" dirty="0">
                <a:latin typeface="メイリオ" panose="020B0604030504040204" pitchFamily="50" charset="-128"/>
                <a:ea typeface="メイリオ" panose="020B0604030504040204" pitchFamily="50" charset="-128"/>
              </a:rPr>
              <a:t>HR</a:t>
            </a:r>
            <a:r>
              <a:rPr kumimoji="1" lang="ja-JP" altLang="en-US" sz="1100" dirty="0">
                <a:latin typeface="メイリオ" panose="020B0604030504040204" pitchFamily="50" charset="-128"/>
                <a:ea typeface="メイリオ" panose="020B0604030504040204" pitchFamily="50" charset="-128"/>
              </a:rPr>
              <a:t>の回答者が他の回答者よりもシステムを利用している傾向が高いゆえに、いくらか高いスコアを付けているという点に納得できます。</a:t>
            </a:r>
          </a:p>
        </p:txBody>
      </p:sp>
    </p:spTree>
    <p:extLst>
      <p:ext uri="{BB962C8B-B14F-4D97-AF65-F5344CB8AC3E}">
        <p14:creationId xmlns:p14="http://schemas.microsoft.com/office/powerpoint/2010/main" val="113151822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1153</TotalTime>
  <Words>4869</Words>
  <Application>Microsoft Office PowerPoint</Application>
  <PresentationFormat>ワイド画面</PresentationFormat>
  <Paragraphs>140</Paragraphs>
  <Slides>14</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14</vt:i4>
      </vt:variant>
    </vt:vector>
  </HeadingPairs>
  <TitlesOfParts>
    <vt:vector size="19" baseType="lpstr">
      <vt:lpstr>メイリオ</vt:lpstr>
      <vt:lpstr>游ゴシック</vt:lpstr>
      <vt:lpstr>游ゴシック Light</vt:lpstr>
      <vt:lpstr>Arial</vt:lpstr>
      <vt:lpstr>Office テーマ</vt:lpstr>
      <vt:lpstr>デジタルラーニング成熟度グローバルレポート 2021</vt:lpstr>
      <vt:lpstr>はじめに</vt:lpstr>
      <vt:lpstr>PowerPoint プレゼンテーション</vt:lpstr>
      <vt:lpstr>グローバルの現状</vt:lpstr>
      <vt:lpstr>回答者分布と得られた洞察</vt:lpstr>
      <vt:lpstr>L&amp;Dケイパビリティ</vt:lpstr>
      <vt:lpstr>ラインマネージャー</vt:lpstr>
      <vt:lpstr>学習者</vt:lpstr>
      <vt:lpstr>学習体験</vt:lpstr>
      <vt:lpstr>学習アーキテクチャ</vt:lpstr>
      <vt:lpstr>ラーニングアナリティクス</vt:lpstr>
      <vt:lpstr>今後の動向</vt:lpstr>
      <vt:lpstr>最後に</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デジタルラーニング成熟度グローバルレポート</dc:title>
  <dc:creator>Hiroyuki Oyama</dc:creator>
  <cp:lastModifiedBy>Hiroyuki Oyama</cp:lastModifiedBy>
  <cp:revision>1</cp:revision>
  <dcterms:created xsi:type="dcterms:W3CDTF">2021-12-06T08:08:37Z</dcterms:created>
  <dcterms:modified xsi:type="dcterms:W3CDTF">2021-12-09T05:33:30Z</dcterms:modified>
</cp:coreProperties>
</file>