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8" r:id="rId2"/>
    <p:sldId id="259" r:id="rId3"/>
    <p:sldId id="260" r:id="rId4"/>
    <p:sldId id="261" r:id="rId5"/>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94" autoAdjust="0"/>
    <p:restoredTop sz="94674"/>
  </p:normalViewPr>
  <p:slideViewPr>
    <p:cSldViewPr snapToGrid="0" snapToObjects="1" showGuides="1">
      <p:cViewPr varScale="1">
        <p:scale>
          <a:sx n="85" d="100"/>
          <a:sy n="85" d="100"/>
        </p:scale>
        <p:origin x="2088" y="184"/>
      </p:cViewPr>
      <p:guideLst>
        <p:guide orient="horz" pos="3024"/>
        <p:guide pos="40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塩谷 桃加" userId="549b499d7c3b4777" providerId="LiveId" clId="{F1725312-ABCD-4691-8404-B6EE844C268E}"/>
    <pc:docChg chg="undo custSel addSld delSld modSld">
      <pc:chgData name="塩谷 桃加" userId="549b499d7c3b4777" providerId="LiveId" clId="{F1725312-ABCD-4691-8404-B6EE844C268E}" dt="2020-10-02T08:41:22.229" v="503" actId="207"/>
      <pc:docMkLst>
        <pc:docMk/>
      </pc:docMkLst>
      <pc:sldChg chg="addSp modSp del mod">
        <pc:chgData name="塩谷 桃加" userId="549b499d7c3b4777" providerId="LiveId" clId="{F1725312-ABCD-4691-8404-B6EE844C268E}" dt="2020-10-02T08:39:37.478" v="453" actId="47"/>
        <pc:sldMkLst>
          <pc:docMk/>
          <pc:sldMk cId="686893753" sldId="256"/>
        </pc:sldMkLst>
        <pc:spChg chg="add mod">
          <ac:chgData name="塩谷 桃加" userId="549b499d7c3b4777" providerId="LiveId" clId="{F1725312-ABCD-4691-8404-B6EE844C268E}" dt="2020-10-02T08:15:35.749" v="21" actId="1076"/>
          <ac:spMkLst>
            <pc:docMk/>
            <pc:sldMk cId="686893753" sldId="256"/>
            <ac:spMk id="2" creationId="{4E2C7021-ACB1-4345-B22C-F1D0B61922BC}"/>
          </ac:spMkLst>
        </pc:spChg>
        <pc:spChg chg="add mod">
          <ac:chgData name="塩谷 桃加" userId="549b499d7c3b4777" providerId="LiveId" clId="{F1725312-ABCD-4691-8404-B6EE844C268E}" dt="2020-10-02T08:22:29.511" v="273" actId="20577"/>
          <ac:spMkLst>
            <pc:docMk/>
            <pc:sldMk cId="686893753" sldId="256"/>
            <ac:spMk id="3" creationId="{C2311B54-4A11-4B45-9F6F-E27116B9F7E4}"/>
          </ac:spMkLst>
        </pc:spChg>
        <pc:spChg chg="add mod">
          <ac:chgData name="塩谷 桃加" userId="549b499d7c3b4777" providerId="LiveId" clId="{F1725312-ABCD-4691-8404-B6EE844C268E}" dt="2020-10-02T08:16:52.172" v="76" actId="1076"/>
          <ac:spMkLst>
            <pc:docMk/>
            <pc:sldMk cId="686893753" sldId="256"/>
            <ac:spMk id="4" creationId="{3C153A51-C8D8-4001-BF22-E23B713FDEBC}"/>
          </ac:spMkLst>
        </pc:spChg>
        <pc:spChg chg="mod">
          <ac:chgData name="塩谷 桃加" userId="549b499d7c3b4777" providerId="LiveId" clId="{F1725312-ABCD-4691-8404-B6EE844C268E}" dt="2020-10-02T08:16:50.333" v="75" actId="1076"/>
          <ac:spMkLst>
            <pc:docMk/>
            <pc:sldMk cId="686893753" sldId="256"/>
            <ac:spMk id="18" creationId="{A1BE60FA-80C8-9D4B-A019-812C1A63B93F}"/>
          </ac:spMkLst>
        </pc:spChg>
        <pc:picChg chg="mod">
          <ac:chgData name="塩谷 桃加" userId="549b499d7c3b4777" providerId="LiveId" clId="{F1725312-ABCD-4691-8404-B6EE844C268E}" dt="2020-10-02T08:16:17.070" v="53" actId="1076"/>
          <ac:picMkLst>
            <pc:docMk/>
            <pc:sldMk cId="686893753" sldId="256"/>
            <ac:picMk id="11" creationId="{23148F0F-B403-8B42-A4BA-8C277933EEFF}"/>
          </ac:picMkLst>
        </pc:picChg>
      </pc:sldChg>
      <pc:sldChg chg="modSp del mod">
        <pc:chgData name="塩谷 桃加" userId="549b499d7c3b4777" providerId="LiveId" clId="{F1725312-ABCD-4691-8404-B6EE844C268E}" dt="2020-10-02T08:39:37.478" v="453" actId="47"/>
        <pc:sldMkLst>
          <pc:docMk/>
          <pc:sldMk cId="2009678615" sldId="257"/>
        </pc:sldMkLst>
        <pc:spChg chg="mod">
          <ac:chgData name="塩谷 桃加" userId="549b499d7c3b4777" providerId="LiveId" clId="{F1725312-ABCD-4691-8404-B6EE844C268E}" dt="2020-10-02T08:21:20.364" v="230"/>
          <ac:spMkLst>
            <pc:docMk/>
            <pc:sldMk cId="2009678615" sldId="257"/>
            <ac:spMk id="17" creationId="{C5C20F40-3982-C849-875E-44C12B521EAF}"/>
          </ac:spMkLst>
        </pc:spChg>
      </pc:sldChg>
      <pc:sldChg chg="addSp delSp modSp add mod">
        <pc:chgData name="塩谷 桃加" userId="549b499d7c3b4777" providerId="LiveId" clId="{F1725312-ABCD-4691-8404-B6EE844C268E}" dt="2020-10-02T08:41:16.858" v="502" actId="207"/>
        <pc:sldMkLst>
          <pc:docMk/>
          <pc:sldMk cId="1856851748" sldId="258"/>
        </pc:sldMkLst>
        <pc:spChg chg="mod">
          <ac:chgData name="塩谷 桃加" userId="549b499d7c3b4777" providerId="LiveId" clId="{F1725312-ABCD-4691-8404-B6EE844C268E}" dt="2020-10-02T08:41:16.858" v="502" actId="207"/>
          <ac:spMkLst>
            <pc:docMk/>
            <pc:sldMk cId="1856851748" sldId="258"/>
            <ac:spMk id="2" creationId="{4E2C7021-ACB1-4345-B22C-F1D0B61922BC}"/>
          </ac:spMkLst>
        </pc:spChg>
        <pc:spChg chg="del mod">
          <ac:chgData name="塩谷 桃加" userId="549b499d7c3b4777" providerId="LiveId" clId="{F1725312-ABCD-4691-8404-B6EE844C268E}" dt="2020-10-02T08:26:28.062" v="296" actId="478"/>
          <ac:spMkLst>
            <pc:docMk/>
            <pc:sldMk cId="1856851748" sldId="258"/>
            <ac:spMk id="3" creationId="{C2311B54-4A11-4B45-9F6F-E27116B9F7E4}"/>
          </ac:spMkLst>
        </pc:spChg>
        <pc:spChg chg="mod">
          <ac:chgData name="塩谷 桃加" userId="549b499d7c3b4777" providerId="LiveId" clId="{F1725312-ABCD-4691-8404-B6EE844C268E}" dt="2020-10-02T08:29:03.443" v="424" actId="14100"/>
          <ac:spMkLst>
            <pc:docMk/>
            <pc:sldMk cId="1856851748" sldId="258"/>
            <ac:spMk id="4" creationId="{3C153A51-C8D8-4001-BF22-E23B713FDEBC}"/>
          </ac:spMkLst>
        </pc:spChg>
        <pc:spChg chg="add mod">
          <ac:chgData name="塩谷 桃加" userId="549b499d7c3b4777" providerId="LiveId" clId="{F1725312-ABCD-4691-8404-B6EE844C268E}" dt="2020-10-02T08:29:11.190" v="426" actId="1076"/>
          <ac:spMkLst>
            <pc:docMk/>
            <pc:sldMk cId="1856851748" sldId="258"/>
            <ac:spMk id="6" creationId="{D71EB9B7-7316-4F03-B02E-8ED1F6FB697D}"/>
          </ac:spMkLst>
        </pc:spChg>
        <pc:spChg chg="add mod">
          <ac:chgData name="塩谷 桃加" userId="549b499d7c3b4777" providerId="LiveId" clId="{F1725312-ABCD-4691-8404-B6EE844C268E}" dt="2020-10-02T08:28:02.227" v="340"/>
          <ac:spMkLst>
            <pc:docMk/>
            <pc:sldMk cId="1856851748" sldId="258"/>
            <ac:spMk id="7" creationId="{19AAA3C6-4724-42A2-85A7-966964CFEC30}"/>
          </ac:spMkLst>
        </pc:spChg>
        <pc:spChg chg="mod">
          <ac:chgData name="塩谷 桃加" userId="549b499d7c3b4777" providerId="LiveId" clId="{F1725312-ABCD-4691-8404-B6EE844C268E}" dt="2020-10-02T08:29:18.450" v="428" actId="14100"/>
          <ac:spMkLst>
            <pc:docMk/>
            <pc:sldMk cId="1856851748" sldId="258"/>
            <ac:spMk id="18" creationId="{A1BE60FA-80C8-9D4B-A019-812C1A63B93F}"/>
          </ac:spMkLst>
        </pc:spChg>
      </pc:sldChg>
      <pc:sldChg chg="addSp modSp add mod">
        <pc:chgData name="塩谷 桃加" userId="549b499d7c3b4777" providerId="LiveId" clId="{F1725312-ABCD-4691-8404-B6EE844C268E}" dt="2020-10-02T08:41:22.229" v="503" actId="207"/>
        <pc:sldMkLst>
          <pc:docMk/>
          <pc:sldMk cId="3182963281" sldId="259"/>
        </pc:sldMkLst>
        <pc:spChg chg="add mod">
          <ac:chgData name="塩谷 桃加" userId="549b499d7c3b4777" providerId="LiveId" clId="{F1725312-ABCD-4691-8404-B6EE844C268E}" dt="2020-10-02T08:41:22.229" v="503" actId="207"/>
          <ac:spMkLst>
            <pc:docMk/>
            <pc:sldMk cId="3182963281" sldId="259"/>
            <ac:spMk id="2" creationId="{873FF1F6-AA4C-481F-BEE2-B2B2F6E84B08}"/>
          </ac:spMkLst>
        </pc:spChg>
        <pc:spChg chg="mod">
          <ac:chgData name="塩谷 桃加" userId="549b499d7c3b4777" providerId="LiveId" clId="{F1725312-ABCD-4691-8404-B6EE844C268E}" dt="2020-10-02T08:41:22.229" v="503" actId="207"/>
          <ac:spMkLst>
            <pc:docMk/>
            <pc:sldMk cId="3182963281" sldId="259"/>
            <ac:spMk id="17" creationId="{C5C20F40-3982-C849-875E-44C12B521EAF}"/>
          </ac:spMkLst>
        </pc:spChg>
      </pc:sldChg>
      <pc:sldChg chg="modSp new del mod">
        <pc:chgData name="塩谷 桃加" userId="549b499d7c3b4777" providerId="LiveId" clId="{F1725312-ABCD-4691-8404-B6EE844C268E}" dt="2020-10-02T08:39:37.478" v="453" actId="47"/>
        <pc:sldMkLst>
          <pc:docMk/>
          <pc:sldMk cId="1877792826" sldId="260"/>
        </pc:sldMkLst>
        <pc:spChg chg="mod">
          <ac:chgData name="塩谷 桃加" userId="549b499d7c3b4777" providerId="LiveId" clId="{F1725312-ABCD-4691-8404-B6EE844C268E}" dt="2020-10-02T08:25:34.861" v="288"/>
          <ac:spMkLst>
            <pc:docMk/>
            <pc:sldMk cId="1877792826" sldId="260"/>
            <ac:spMk id="2" creationId="{C645D658-1B32-4C93-8F05-061A215B4798}"/>
          </ac:spMkLst>
        </pc:spChg>
      </pc:sldChg>
      <pc:sldChg chg="modSp add del mod">
        <pc:chgData name="塩谷 桃加" userId="549b499d7c3b4777" providerId="LiveId" clId="{F1725312-ABCD-4691-8404-B6EE844C268E}" dt="2020-10-02T08:39:37.478" v="453" actId="47"/>
        <pc:sldMkLst>
          <pc:docMk/>
          <pc:sldMk cId="1444913612" sldId="261"/>
        </pc:sldMkLst>
        <pc:spChg chg="mod">
          <ac:chgData name="塩谷 桃加" userId="549b499d7c3b4777" providerId="LiveId" clId="{F1725312-ABCD-4691-8404-B6EE844C268E}" dt="2020-10-02T08:25:41.410" v="294"/>
          <ac:spMkLst>
            <pc:docMk/>
            <pc:sldMk cId="1444913612" sldId="261"/>
            <ac:spMk id="2" creationId="{C645D658-1B32-4C93-8F05-061A215B479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3432366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1484276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3253231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2283705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2305617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315727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14752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3461952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64642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4107444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375CC20-CCAF-364D-A349-5D5DF707CEF2}" type="datetimeFigureOut">
              <a:rPr kumimoji="1" lang="ja-JP" altLang="en-US" smtClean="0"/>
              <a:t>2020/10/2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3697053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3375CC20-CCAF-364D-A349-5D5DF707CEF2}" type="datetimeFigureOut">
              <a:rPr kumimoji="1" lang="ja-JP" altLang="en-US" smtClean="0"/>
              <a:t>2020/10/2</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E7460B4E-0CFE-3D43-9F3C-B3C86DEC89B7}" type="slidenum">
              <a:rPr kumimoji="1" lang="ja-JP" altLang="en-US" smtClean="0"/>
              <a:t>‹#›</a:t>
            </a:fld>
            <a:endParaRPr kumimoji="1" lang="ja-JP" altLang="en-US"/>
          </a:p>
        </p:txBody>
      </p:sp>
    </p:spTree>
    <p:extLst>
      <p:ext uri="{BB962C8B-B14F-4D97-AF65-F5344CB8AC3E}">
        <p14:creationId xmlns:p14="http://schemas.microsoft.com/office/powerpoint/2010/main" val="1601123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907AFF7-C958-2A4A-8305-E63E54A14E1E}"/>
              </a:ext>
            </a:extLst>
          </p:cNvPr>
          <p:cNvPicPr>
            <a:picLocks noChangeAspect="1"/>
          </p:cNvPicPr>
          <p:nvPr/>
        </p:nvPicPr>
        <p:blipFill>
          <a:blip r:embed="rId2"/>
          <a:stretch>
            <a:fillRect/>
          </a:stretch>
        </p:blipFill>
        <p:spPr>
          <a:xfrm>
            <a:off x="6793093" y="1643093"/>
            <a:ext cx="4712975" cy="6474995"/>
          </a:xfrm>
          <a:prstGeom prst="rect">
            <a:avLst/>
          </a:prstGeom>
        </p:spPr>
      </p:pic>
      <p:pic>
        <p:nvPicPr>
          <p:cNvPr id="11" name="図 10">
            <a:extLst>
              <a:ext uri="{FF2B5EF4-FFF2-40B4-BE49-F238E27FC236}">
                <a16:creationId xmlns:a16="http://schemas.microsoft.com/office/drawing/2014/main" id="{23148F0F-B403-8B42-A4BA-8C277933EEFF}"/>
              </a:ext>
            </a:extLst>
          </p:cNvPr>
          <p:cNvPicPr>
            <a:picLocks noChangeAspect="1"/>
          </p:cNvPicPr>
          <p:nvPr/>
        </p:nvPicPr>
        <p:blipFill>
          <a:blip r:embed="rId3"/>
          <a:stretch>
            <a:fillRect/>
          </a:stretch>
        </p:blipFill>
        <p:spPr>
          <a:xfrm>
            <a:off x="1295536" y="1643093"/>
            <a:ext cx="4712975" cy="6474995"/>
          </a:xfrm>
          <a:prstGeom prst="rect">
            <a:avLst/>
          </a:prstGeom>
        </p:spPr>
      </p:pic>
      <p:sp>
        <p:nvSpPr>
          <p:cNvPr id="13" name="正方形/長方形 12">
            <a:extLst>
              <a:ext uri="{FF2B5EF4-FFF2-40B4-BE49-F238E27FC236}">
                <a16:creationId xmlns:a16="http://schemas.microsoft.com/office/drawing/2014/main" id="{9728FBFE-F0D1-BD4A-9961-944CA554D39B}"/>
              </a:ext>
            </a:extLst>
          </p:cNvPr>
          <p:cNvSpPr/>
          <p:nvPr/>
        </p:nvSpPr>
        <p:spPr>
          <a:xfrm>
            <a:off x="8426924" y="5836963"/>
            <a:ext cx="1425189" cy="706245"/>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Meiryo" panose="020B0604030504040204" pitchFamily="34" charset="-128"/>
                <a:ea typeface="Meiryo" panose="020B0604030504040204" pitchFamily="34" charset="-128"/>
              </a:rPr>
              <a:t>クイズ</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a:solidFill>
                  <a:schemeClr val="tx1"/>
                </a:solidFill>
                <a:latin typeface="Meiryo" panose="020B0604030504040204" pitchFamily="34" charset="-128"/>
                <a:ea typeface="Meiryo" panose="020B0604030504040204" pitchFamily="34" charset="-128"/>
              </a:rPr>
              <a:t>ラリー</a:t>
            </a:r>
          </a:p>
        </p:txBody>
      </p:sp>
      <p:sp>
        <p:nvSpPr>
          <p:cNvPr id="14" name="正方形/長方形 13">
            <a:extLst>
              <a:ext uri="{FF2B5EF4-FFF2-40B4-BE49-F238E27FC236}">
                <a16:creationId xmlns:a16="http://schemas.microsoft.com/office/drawing/2014/main" id="{3E618E6E-4D58-8C47-82C3-2554D46ADE9D}"/>
              </a:ext>
            </a:extLst>
          </p:cNvPr>
          <p:cNvSpPr/>
          <p:nvPr/>
        </p:nvSpPr>
        <p:spPr>
          <a:xfrm>
            <a:off x="9952807" y="5836962"/>
            <a:ext cx="1425189" cy="1470742"/>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Meiryo" panose="020B0604030504040204" pitchFamily="34" charset="-128"/>
                <a:ea typeface="Meiryo" panose="020B0604030504040204" pitchFamily="34" charset="-128"/>
              </a:rPr>
              <a:t>オンラインフェス</a:t>
            </a:r>
          </a:p>
        </p:txBody>
      </p:sp>
      <p:sp>
        <p:nvSpPr>
          <p:cNvPr id="15" name="正方形/長方形 14">
            <a:extLst>
              <a:ext uri="{FF2B5EF4-FFF2-40B4-BE49-F238E27FC236}">
                <a16:creationId xmlns:a16="http://schemas.microsoft.com/office/drawing/2014/main" id="{B72AF2C9-454E-4C48-9C1F-1EC6D6A84A04}"/>
              </a:ext>
            </a:extLst>
          </p:cNvPr>
          <p:cNvSpPr/>
          <p:nvPr/>
        </p:nvSpPr>
        <p:spPr>
          <a:xfrm>
            <a:off x="8426924" y="6624402"/>
            <a:ext cx="1425189" cy="706245"/>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Meiryo" panose="020B0604030504040204" pitchFamily="34" charset="-128"/>
                <a:ea typeface="Meiryo" panose="020B0604030504040204" pitchFamily="34" charset="-128"/>
              </a:rPr>
              <a:t>写真</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a:solidFill>
                  <a:schemeClr val="tx1"/>
                </a:solidFill>
                <a:latin typeface="Meiryo" panose="020B0604030504040204" pitchFamily="34" charset="-128"/>
                <a:ea typeface="Meiryo" panose="020B0604030504040204" pitchFamily="34" charset="-128"/>
              </a:rPr>
              <a:t>コンテスト</a:t>
            </a:r>
          </a:p>
        </p:txBody>
      </p:sp>
      <p:sp>
        <p:nvSpPr>
          <p:cNvPr id="16" name="正方形/長方形 15">
            <a:extLst>
              <a:ext uri="{FF2B5EF4-FFF2-40B4-BE49-F238E27FC236}">
                <a16:creationId xmlns:a16="http://schemas.microsoft.com/office/drawing/2014/main" id="{B63FCD97-807B-7A4C-BC36-8F061D848FF0}"/>
              </a:ext>
            </a:extLst>
          </p:cNvPr>
          <p:cNvSpPr/>
          <p:nvPr/>
        </p:nvSpPr>
        <p:spPr>
          <a:xfrm>
            <a:off x="6901041" y="5836962"/>
            <a:ext cx="1425189" cy="1470742"/>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Meiryo" panose="020B0604030504040204" pitchFamily="34" charset="-128"/>
                <a:ea typeface="Meiryo" panose="020B0604030504040204" pitchFamily="34" charset="-128"/>
              </a:rPr>
              <a:t>運河ライトアップ</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a:solidFill>
                  <a:schemeClr val="tx1"/>
                </a:solidFill>
                <a:latin typeface="Meiryo" panose="020B0604030504040204" pitchFamily="34" charset="-128"/>
                <a:ea typeface="Meiryo" panose="020B0604030504040204" pitchFamily="34" charset="-128"/>
              </a:rPr>
              <a:t>新駅？</a:t>
            </a:r>
          </a:p>
        </p:txBody>
      </p:sp>
      <p:sp>
        <p:nvSpPr>
          <p:cNvPr id="17" name="テキスト ボックス 16">
            <a:extLst>
              <a:ext uri="{FF2B5EF4-FFF2-40B4-BE49-F238E27FC236}">
                <a16:creationId xmlns:a16="http://schemas.microsoft.com/office/drawing/2014/main" id="{0AD9F51C-5DCE-E745-8E5B-7BDBDA057186}"/>
              </a:ext>
            </a:extLst>
          </p:cNvPr>
          <p:cNvSpPr txBox="1"/>
          <p:nvPr/>
        </p:nvSpPr>
        <p:spPr>
          <a:xfrm>
            <a:off x="414134" y="1458426"/>
            <a:ext cx="689548" cy="743922"/>
          </a:xfrm>
          <a:prstGeom prst="rect">
            <a:avLst/>
          </a:prstGeom>
          <a:noFill/>
        </p:spPr>
        <p:txBody>
          <a:bodyPr wrap="square" rtlCol="0">
            <a:spAutoFit/>
          </a:bodyPr>
          <a:lstStyle/>
          <a:p>
            <a:r>
              <a:rPr lang="ja-JP" altLang="en-US">
                <a:latin typeface="Meiryo" panose="020B0604030504040204" pitchFamily="34" charset="-128"/>
                <a:ea typeface="Meiryo" panose="020B0604030504040204" pitchFamily="34" charset="-128"/>
              </a:rPr>
              <a:t>外面</a:t>
            </a:r>
          </a:p>
        </p:txBody>
      </p:sp>
      <p:sp>
        <p:nvSpPr>
          <p:cNvPr id="18" name="正方形/長方形 17">
            <a:extLst>
              <a:ext uri="{FF2B5EF4-FFF2-40B4-BE49-F238E27FC236}">
                <a16:creationId xmlns:a16="http://schemas.microsoft.com/office/drawing/2014/main" id="{A1BE60FA-80C8-9D4B-A019-812C1A63B93F}"/>
              </a:ext>
            </a:extLst>
          </p:cNvPr>
          <p:cNvSpPr/>
          <p:nvPr/>
        </p:nvSpPr>
        <p:spPr>
          <a:xfrm>
            <a:off x="1354109" y="5655074"/>
            <a:ext cx="4654401" cy="1812611"/>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eiryo" panose="020B0604030504040204" pitchFamily="34" charset="-128"/>
                <a:ea typeface="Meiryo" panose="020B0604030504040204" pitchFamily="34" charset="-128"/>
              </a:rPr>
              <a:t>理念に賛同して協力してくれた</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企業のみなさまです</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（協賛スペース）</a:t>
            </a:r>
          </a:p>
        </p:txBody>
      </p:sp>
      <p:sp>
        <p:nvSpPr>
          <p:cNvPr id="2" name="正方形/長方形 1">
            <a:extLst>
              <a:ext uri="{FF2B5EF4-FFF2-40B4-BE49-F238E27FC236}">
                <a16:creationId xmlns:a16="http://schemas.microsoft.com/office/drawing/2014/main" id="{4E2C7021-ACB1-4345-B22C-F1D0B61922BC}"/>
              </a:ext>
            </a:extLst>
          </p:cNvPr>
          <p:cNvSpPr/>
          <p:nvPr/>
        </p:nvSpPr>
        <p:spPr>
          <a:xfrm>
            <a:off x="1354108" y="1717177"/>
            <a:ext cx="2221428" cy="3163413"/>
          </a:xfrm>
          <a:prstGeom prst="rect">
            <a:avLst/>
          </a:prstGeom>
          <a:solidFill>
            <a:schemeClr val="accent2">
              <a:lumMod val="20000"/>
              <a:lumOff val="80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b="1" dirty="0">
                <a:solidFill>
                  <a:schemeClr val="tx1"/>
                </a:solidFill>
                <a:latin typeface="Meiryo" panose="020B0604030504040204" pitchFamily="34" charset="-128"/>
                <a:ea typeface="Meiryo" panose="020B0604030504040204" pitchFamily="34" charset="-128"/>
              </a:rPr>
              <a:t>Re-FRESH</a:t>
            </a:r>
          </a:p>
          <a:p>
            <a:pPr algn="ctr"/>
            <a:r>
              <a:rPr lang="ja-JP" altLang="en-US" b="1" dirty="0">
                <a:solidFill>
                  <a:schemeClr val="tx1"/>
                </a:solidFill>
                <a:latin typeface="Meiryo" panose="020B0604030504040204" pitchFamily="34" charset="-128"/>
                <a:ea typeface="Meiryo" panose="020B0604030504040204" pitchFamily="34" charset="-128"/>
              </a:rPr>
              <a:t>（花咲）</a:t>
            </a:r>
          </a:p>
        </p:txBody>
      </p:sp>
      <p:sp>
        <p:nvSpPr>
          <p:cNvPr id="4" name="正方形/長方形 3">
            <a:extLst>
              <a:ext uri="{FF2B5EF4-FFF2-40B4-BE49-F238E27FC236}">
                <a16:creationId xmlns:a16="http://schemas.microsoft.com/office/drawing/2014/main" id="{3C153A51-C8D8-4001-BF22-E23B713FDEBC}"/>
              </a:ext>
            </a:extLst>
          </p:cNvPr>
          <p:cNvSpPr/>
          <p:nvPr/>
        </p:nvSpPr>
        <p:spPr>
          <a:xfrm>
            <a:off x="3670570" y="1717177"/>
            <a:ext cx="2337940" cy="3163413"/>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b="1" dirty="0">
                <a:solidFill>
                  <a:schemeClr val="tx1"/>
                </a:solidFill>
                <a:latin typeface="Meiryo" panose="020B0604030504040204" pitchFamily="34" charset="-128"/>
                <a:ea typeface="Meiryo" panose="020B0604030504040204" pitchFamily="34" charset="-128"/>
              </a:rPr>
              <a:t>SST</a:t>
            </a:r>
            <a:endParaRPr lang="ja-JP" altLang="en-US" b="1" dirty="0">
              <a:solidFill>
                <a:schemeClr val="tx1"/>
              </a:solidFill>
              <a:latin typeface="Meiryo" panose="020B0604030504040204" pitchFamily="34" charset="-128"/>
              <a:ea typeface="Meiryo" panose="020B0604030504040204" pitchFamily="34" charset="-128"/>
            </a:endParaRPr>
          </a:p>
        </p:txBody>
      </p:sp>
      <p:sp>
        <p:nvSpPr>
          <p:cNvPr id="6" name="正方形/長方形 5">
            <a:extLst>
              <a:ext uri="{FF2B5EF4-FFF2-40B4-BE49-F238E27FC236}">
                <a16:creationId xmlns:a16="http://schemas.microsoft.com/office/drawing/2014/main" id="{D71EB9B7-7316-4F03-B02E-8ED1F6FB697D}"/>
              </a:ext>
            </a:extLst>
          </p:cNvPr>
          <p:cNvSpPr/>
          <p:nvPr/>
        </p:nvSpPr>
        <p:spPr>
          <a:xfrm>
            <a:off x="1354110" y="5004672"/>
            <a:ext cx="4654401" cy="650403"/>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eiryo" panose="020B0604030504040204" pitchFamily="34" charset="-128"/>
                <a:ea typeface="Meiryo" panose="020B0604030504040204" pitchFamily="34" charset="-128"/>
              </a:rPr>
              <a:t>理念＆今年のテーマ</a:t>
            </a:r>
            <a:endParaRPr lang="en-US" altLang="ja-JP" b="1" dirty="0">
              <a:solidFill>
                <a:schemeClr val="tx1"/>
              </a:solidFill>
              <a:latin typeface="Meiryo" panose="020B0604030504040204" pitchFamily="34" charset="-128"/>
              <a:ea typeface="Meiryo" panose="020B0604030504040204" pitchFamily="34" charset="-128"/>
            </a:endParaRPr>
          </a:p>
        </p:txBody>
      </p:sp>
      <p:sp>
        <p:nvSpPr>
          <p:cNvPr id="7" name="正方形/長方形 6">
            <a:extLst>
              <a:ext uri="{FF2B5EF4-FFF2-40B4-BE49-F238E27FC236}">
                <a16:creationId xmlns:a16="http://schemas.microsoft.com/office/drawing/2014/main" id="{19AAA3C6-4724-42A2-85A7-966964CFEC30}"/>
              </a:ext>
            </a:extLst>
          </p:cNvPr>
          <p:cNvSpPr/>
          <p:nvPr/>
        </p:nvSpPr>
        <p:spPr>
          <a:xfrm>
            <a:off x="1354106" y="7467685"/>
            <a:ext cx="4654401" cy="650403"/>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eiryo" panose="020B0604030504040204" pitchFamily="34" charset="-128"/>
                <a:ea typeface="Meiryo" panose="020B0604030504040204" pitchFamily="34" charset="-128"/>
              </a:rPr>
              <a:t>実行委募集！</a:t>
            </a:r>
            <a:endParaRPr lang="en-US" altLang="ja-JP" b="1" dirty="0">
              <a:solidFill>
                <a:schemeClr val="tx1"/>
              </a:solidFill>
              <a:latin typeface="Meiryo" panose="020B0604030504040204" pitchFamily="34" charset="-128"/>
              <a:ea typeface="Meiryo" panose="020B0604030504040204" pitchFamily="34" charset="-128"/>
            </a:endParaRPr>
          </a:p>
        </p:txBody>
      </p:sp>
      <p:sp>
        <p:nvSpPr>
          <p:cNvPr id="3" name="テキスト ボックス 2">
            <a:extLst>
              <a:ext uri="{FF2B5EF4-FFF2-40B4-BE49-F238E27FC236}">
                <a16:creationId xmlns:a16="http://schemas.microsoft.com/office/drawing/2014/main" id="{C02A7D8F-4093-4846-8D0F-8EED52224E23}"/>
              </a:ext>
            </a:extLst>
          </p:cNvPr>
          <p:cNvSpPr txBox="1"/>
          <p:nvPr/>
        </p:nvSpPr>
        <p:spPr>
          <a:xfrm>
            <a:off x="6901041" y="8424472"/>
            <a:ext cx="4605027" cy="707886"/>
          </a:xfrm>
          <a:prstGeom prst="rect">
            <a:avLst/>
          </a:prstGeom>
          <a:noFill/>
          <a:ln>
            <a:solidFill>
              <a:srgbClr val="FF0000"/>
            </a:solidFill>
          </a:ln>
        </p:spPr>
        <p:txBody>
          <a:bodyPr wrap="square" rtlCol="0">
            <a:spAutoFit/>
          </a:bodyPr>
          <a:lstStyle/>
          <a:p>
            <a:r>
              <a:rPr kumimoji="1" lang="ja-JP" altLang="en-US" sz="1000"/>
              <a:t>・トップのハロウィンのデザインはそのままでお願いしたく、背景色を変えていただきたいです。（こちらのデザイン</a:t>
            </a:r>
            <a:r>
              <a:rPr kumimoji="1" lang="en-US" altLang="ja-JP" sz="1000" dirty="0"/>
              <a:t>ai</a:t>
            </a:r>
            <a:r>
              <a:rPr kumimoji="1" lang="ja-JP" altLang="en-US" sz="1000"/>
              <a:t>はございます）</a:t>
            </a:r>
            <a:endParaRPr kumimoji="1" lang="en-US" altLang="ja-JP" sz="1000" dirty="0"/>
          </a:p>
          <a:p>
            <a:r>
              <a:rPr kumimoji="1" lang="ja-JP" altLang="en-US" sz="1000"/>
              <a:t>・ご依頼したいのは、赤枠で囲っている各コンテンツのイラストデザインをお願いしたいです！</a:t>
            </a:r>
          </a:p>
        </p:txBody>
      </p:sp>
      <p:sp>
        <p:nvSpPr>
          <p:cNvPr id="19" name="テキスト ボックス 18">
            <a:extLst>
              <a:ext uri="{FF2B5EF4-FFF2-40B4-BE49-F238E27FC236}">
                <a16:creationId xmlns:a16="http://schemas.microsoft.com/office/drawing/2014/main" id="{D6A98549-668D-5C41-B64E-79D485B12540}"/>
              </a:ext>
            </a:extLst>
          </p:cNvPr>
          <p:cNvSpPr txBox="1"/>
          <p:nvPr/>
        </p:nvSpPr>
        <p:spPr>
          <a:xfrm>
            <a:off x="1354106" y="8424472"/>
            <a:ext cx="4605027" cy="707886"/>
          </a:xfrm>
          <a:prstGeom prst="rect">
            <a:avLst/>
          </a:prstGeom>
          <a:noFill/>
          <a:ln>
            <a:solidFill>
              <a:srgbClr val="FF0000"/>
            </a:solidFill>
          </a:ln>
        </p:spPr>
        <p:txBody>
          <a:bodyPr wrap="square" rtlCol="0">
            <a:spAutoFit/>
          </a:bodyPr>
          <a:lstStyle/>
          <a:p>
            <a:r>
              <a:rPr kumimoji="1" lang="ja-JP" altLang="en-US" sz="1000"/>
              <a:t>・協賛のページになります。協賛ロゴは弊社で配置いたしますので、</a:t>
            </a:r>
            <a:endParaRPr kumimoji="1" lang="en-US" altLang="ja-JP" sz="1000" dirty="0"/>
          </a:p>
          <a:p>
            <a:r>
              <a:rPr kumimoji="1" lang="ja-JP" altLang="en-US" sz="1000"/>
              <a:t>　</a:t>
            </a:r>
            <a:r>
              <a:rPr kumimoji="1" lang="en-US" altLang="ja-JP" sz="1000" dirty="0"/>
              <a:t>①</a:t>
            </a:r>
            <a:r>
              <a:rPr kumimoji="1" lang="ja-JP" altLang="en-US" sz="1000"/>
              <a:t>理想＆今年のテーマ</a:t>
            </a:r>
            <a:endParaRPr kumimoji="1" lang="en-US" altLang="ja-JP" sz="1000" dirty="0"/>
          </a:p>
          <a:p>
            <a:r>
              <a:rPr kumimoji="1" lang="ja-JP" altLang="en-US" sz="1000"/>
              <a:t>　</a:t>
            </a:r>
            <a:r>
              <a:rPr kumimoji="1" lang="en-US" altLang="ja-JP" sz="1000" dirty="0"/>
              <a:t>②</a:t>
            </a:r>
            <a:r>
              <a:rPr kumimoji="1" lang="ja-JP" altLang="en-US" sz="1000"/>
              <a:t>実行委員募集！</a:t>
            </a:r>
            <a:endParaRPr kumimoji="1" lang="en-US" altLang="ja-JP" sz="1000" dirty="0"/>
          </a:p>
          <a:p>
            <a:r>
              <a:rPr kumimoji="1" lang="ja-JP" altLang="en-US" sz="1000"/>
              <a:t>以上のデザインをお願いしたいと思っています。</a:t>
            </a:r>
          </a:p>
        </p:txBody>
      </p:sp>
    </p:spTree>
    <p:extLst>
      <p:ext uri="{BB962C8B-B14F-4D97-AF65-F5344CB8AC3E}">
        <p14:creationId xmlns:p14="http://schemas.microsoft.com/office/powerpoint/2010/main" val="185685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51A70CC7-9818-494C-A001-9C5E1C369AAB}"/>
              </a:ext>
            </a:extLst>
          </p:cNvPr>
          <p:cNvPicPr>
            <a:picLocks noChangeAspect="1"/>
          </p:cNvPicPr>
          <p:nvPr/>
        </p:nvPicPr>
        <p:blipFill>
          <a:blip r:embed="rId2"/>
          <a:stretch>
            <a:fillRect/>
          </a:stretch>
        </p:blipFill>
        <p:spPr>
          <a:xfrm>
            <a:off x="1200501" y="1572322"/>
            <a:ext cx="4699554" cy="6456556"/>
          </a:xfrm>
          <a:prstGeom prst="rect">
            <a:avLst/>
          </a:prstGeom>
        </p:spPr>
      </p:pic>
      <p:pic>
        <p:nvPicPr>
          <p:cNvPr id="9" name="図 8">
            <a:extLst>
              <a:ext uri="{FF2B5EF4-FFF2-40B4-BE49-F238E27FC236}">
                <a16:creationId xmlns:a16="http://schemas.microsoft.com/office/drawing/2014/main" id="{2EB08C1B-1296-3646-87C3-AA5E6F27CF27}"/>
              </a:ext>
            </a:extLst>
          </p:cNvPr>
          <p:cNvPicPr>
            <a:picLocks noChangeAspect="1"/>
          </p:cNvPicPr>
          <p:nvPr/>
        </p:nvPicPr>
        <p:blipFill>
          <a:blip r:embed="rId3"/>
          <a:stretch>
            <a:fillRect/>
          </a:stretch>
        </p:blipFill>
        <p:spPr>
          <a:xfrm>
            <a:off x="6969785" y="1572322"/>
            <a:ext cx="4699554" cy="6456556"/>
          </a:xfrm>
          <a:prstGeom prst="rect">
            <a:avLst/>
          </a:prstGeom>
        </p:spPr>
      </p:pic>
      <p:sp>
        <p:nvSpPr>
          <p:cNvPr id="6" name="テキスト ボックス 5">
            <a:extLst>
              <a:ext uri="{FF2B5EF4-FFF2-40B4-BE49-F238E27FC236}">
                <a16:creationId xmlns:a16="http://schemas.microsoft.com/office/drawing/2014/main" id="{7D069676-7625-DC4B-83CA-6C76BC4DD473}"/>
              </a:ext>
            </a:extLst>
          </p:cNvPr>
          <p:cNvSpPr txBox="1"/>
          <p:nvPr/>
        </p:nvSpPr>
        <p:spPr>
          <a:xfrm>
            <a:off x="510953" y="1458426"/>
            <a:ext cx="689548" cy="743922"/>
          </a:xfrm>
          <a:prstGeom prst="rect">
            <a:avLst/>
          </a:prstGeom>
          <a:noFill/>
        </p:spPr>
        <p:txBody>
          <a:bodyPr wrap="square" rtlCol="0">
            <a:spAutoFit/>
          </a:bodyPr>
          <a:lstStyle/>
          <a:p>
            <a:r>
              <a:rPr lang="ja-JP" altLang="en-US">
                <a:latin typeface="Meiryo" panose="020B0604030504040204" pitchFamily="34" charset="-128"/>
                <a:ea typeface="Meiryo" panose="020B0604030504040204" pitchFamily="34" charset="-128"/>
              </a:rPr>
              <a:t>中面</a:t>
            </a:r>
          </a:p>
        </p:txBody>
      </p:sp>
      <p:sp>
        <p:nvSpPr>
          <p:cNvPr id="8" name="正方形/長方形 7">
            <a:extLst>
              <a:ext uri="{FF2B5EF4-FFF2-40B4-BE49-F238E27FC236}">
                <a16:creationId xmlns:a16="http://schemas.microsoft.com/office/drawing/2014/main" id="{1212BC77-6D39-2749-9DFC-A297E0746A74}"/>
              </a:ext>
            </a:extLst>
          </p:cNvPr>
          <p:cNvSpPr/>
          <p:nvPr/>
        </p:nvSpPr>
        <p:spPr>
          <a:xfrm>
            <a:off x="6969785" y="1643092"/>
            <a:ext cx="4631314" cy="3157508"/>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Meiryo" panose="020B0604030504040204" pitchFamily="34" charset="-128"/>
                <a:ea typeface="Meiryo" panose="020B0604030504040204" pitchFamily="34" charset="-128"/>
              </a:rPr>
              <a:t>子ども記者企画</a:t>
            </a:r>
          </a:p>
        </p:txBody>
      </p:sp>
      <p:sp>
        <p:nvSpPr>
          <p:cNvPr id="10" name="正方形/長方形 9">
            <a:extLst>
              <a:ext uri="{FF2B5EF4-FFF2-40B4-BE49-F238E27FC236}">
                <a16:creationId xmlns:a16="http://schemas.microsoft.com/office/drawing/2014/main" id="{1261FB37-3AD9-F64C-AF75-C8FFE2810F28}"/>
              </a:ext>
            </a:extLst>
          </p:cNvPr>
          <p:cNvSpPr/>
          <p:nvPr/>
        </p:nvSpPr>
        <p:spPr>
          <a:xfrm>
            <a:off x="5009732" y="6558136"/>
            <a:ext cx="890324" cy="748900"/>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err="1">
                <a:solidFill>
                  <a:schemeClr val="tx1"/>
                </a:solidFill>
                <a:latin typeface="Meiryo" panose="020B0604030504040204" pitchFamily="34" charset="-128"/>
                <a:ea typeface="Meiryo" panose="020B0604030504040204" pitchFamily="34" charset="-128"/>
              </a:rPr>
              <a:t>Googlemap</a:t>
            </a:r>
            <a:r>
              <a:rPr lang="ja-JP" altLang="en-US" sz="1000" b="1">
                <a:solidFill>
                  <a:schemeClr val="tx1"/>
                </a:solidFill>
                <a:latin typeface="Meiryo" panose="020B0604030504040204" pitchFamily="34" charset="-128"/>
                <a:ea typeface="Meiryo" panose="020B0604030504040204" pitchFamily="34" charset="-128"/>
              </a:rPr>
              <a:t>で位置を見てみよう！</a:t>
            </a:r>
          </a:p>
        </p:txBody>
      </p:sp>
      <p:sp>
        <p:nvSpPr>
          <p:cNvPr id="12" name="正方形/長方形 11">
            <a:extLst>
              <a:ext uri="{FF2B5EF4-FFF2-40B4-BE49-F238E27FC236}">
                <a16:creationId xmlns:a16="http://schemas.microsoft.com/office/drawing/2014/main" id="{25ADB206-8214-E24B-894D-4C23430C4F3E}"/>
              </a:ext>
            </a:extLst>
          </p:cNvPr>
          <p:cNvSpPr/>
          <p:nvPr/>
        </p:nvSpPr>
        <p:spPr>
          <a:xfrm>
            <a:off x="5121155" y="7387231"/>
            <a:ext cx="667479" cy="561453"/>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latin typeface="Meiryo" panose="020B0604030504040204" pitchFamily="34" charset="-128"/>
                <a:ea typeface="Meiryo" panose="020B0604030504040204" pitchFamily="34" charset="-128"/>
              </a:rPr>
              <a:t>QR</a:t>
            </a:r>
            <a:endParaRPr lang="ja-JP" altLang="en-US" sz="1000" b="1">
              <a:solidFill>
                <a:schemeClr val="tx1"/>
              </a:solidFill>
              <a:latin typeface="Meiryo" panose="020B0604030504040204" pitchFamily="34" charset="-128"/>
              <a:ea typeface="Meiryo" panose="020B0604030504040204" pitchFamily="34" charset="-128"/>
            </a:endParaRPr>
          </a:p>
        </p:txBody>
      </p:sp>
      <p:sp>
        <p:nvSpPr>
          <p:cNvPr id="13" name="正方形/長方形 12">
            <a:extLst>
              <a:ext uri="{FF2B5EF4-FFF2-40B4-BE49-F238E27FC236}">
                <a16:creationId xmlns:a16="http://schemas.microsoft.com/office/drawing/2014/main" id="{8F1D09E1-B088-0049-8267-4715D21AC218}"/>
              </a:ext>
            </a:extLst>
          </p:cNvPr>
          <p:cNvSpPr/>
          <p:nvPr/>
        </p:nvSpPr>
        <p:spPr>
          <a:xfrm>
            <a:off x="1275932" y="6759521"/>
            <a:ext cx="3622378" cy="1078193"/>
          </a:xfrm>
          <a:prstGeom prst="rect">
            <a:avLst/>
          </a:prstGeom>
          <a:solidFill>
            <a:schemeClr val="bg1">
              <a:lumMod val="65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latin typeface="Meiryo" panose="020B0604030504040204" pitchFamily="34" charset="-128"/>
                <a:ea typeface="Meiryo" panose="020B0604030504040204" pitchFamily="34" charset="-128"/>
              </a:rPr>
              <a:t>2020</a:t>
            </a:r>
            <a:r>
              <a:rPr lang="ja-JP" altLang="en-US" sz="1000" b="1">
                <a:solidFill>
                  <a:schemeClr val="tx1"/>
                </a:solidFill>
                <a:latin typeface="Meiryo" panose="020B0604030504040204" pitchFamily="34" charset="-128"/>
                <a:ea typeface="Meiryo" panose="020B0604030504040204" pitchFamily="34" charset="-128"/>
              </a:rPr>
              <a:t>年版　子ども</a:t>
            </a:r>
            <a:r>
              <a:rPr lang="en-US" altLang="ja-JP" sz="1000" b="1" dirty="0">
                <a:solidFill>
                  <a:schemeClr val="tx1"/>
                </a:solidFill>
                <a:latin typeface="Meiryo" panose="020B0604030504040204" pitchFamily="34" charset="-128"/>
                <a:ea typeface="Meiryo" panose="020B0604030504040204" pitchFamily="34" charset="-128"/>
              </a:rPr>
              <a:t>110</a:t>
            </a:r>
            <a:r>
              <a:rPr lang="ja-JP" altLang="en-US" sz="1000" b="1">
                <a:solidFill>
                  <a:schemeClr val="tx1"/>
                </a:solidFill>
                <a:latin typeface="Meiryo" panose="020B0604030504040204" pitchFamily="34" charset="-128"/>
                <a:ea typeface="Meiryo" panose="020B0604030504040204" pitchFamily="34" charset="-128"/>
              </a:rPr>
              <a:t>番リスト</a:t>
            </a:r>
          </a:p>
        </p:txBody>
      </p:sp>
      <p:sp>
        <p:nvSpPr>
          <p:cNvPr id="15" name="テキスト ボックス 14">
            <a:extLst>
              <a:ext uri="{FF2B5EF4-FFF2-40B4-BE49-F238E27FC236}">
                <a16:creationId xmlns:a16="http://schemas.microsoft.com/office/drawing/2014/main" id="{A1237CF6-1AD3-FF47-B8A5-1EC5FF91E2AE}"/>
              </a:ext>
            </a:extLst>
          </p:cNvPr>
          <p:cNvSpPr txBox="1"/>
          <p:nvPr/>
        </p:nvSpPr>
        <p:spPr>
          <a:xfrm>
            <a:off x="3021807" y="2451459"/>
            <a:ext cx="1543050" cy="338554"/>
          </a:xfrm>
          <a:prstGeom prst="rect">
            <a:avLst/>
          </a:prstGeom>
          <a:solidFill>
            <a:schemeClr val="bg1"/>
          </a:solidFill>
          <a:ln w="57150">
            <a:solidFill>
              <a:srgbClr val="FF0000"/>
            </a:solidFill>
          </a:ln>
        </p:spPr>
        <p:txBody>
          <a:bodyPr wrap="square" rtlCol="0">
            <a:spAutoFit/>
          </a:bodyPr>
          <a:lstStyle/>
          <a:p>
            <a:pPr algn="ctr"/>
            <a:r>
              <a:rPr lang="ja-JP" altLang="en-US" sz="1600">
                <a:latin typeface="Meiryo" panose="020B0604030504040204" pitchFamily="34" charset="-128"/>
                <a:ea typeface="Meiryo" panose="020B0604030504040204" pitchFamily="34" charset="-128"/>
              </a:rPr>
              <a:t>クイズラリー</a:t>
            </a:r>
          </a:p>
        </p:txBody>
      </p:sp>
      <p:sp>
        <p:nvSpPr>
          <p:cNvPr id="16" name="テキスト ボックス 15">
            <a:extLst>
              <a:ext uri="{FF2B5EF4-FFF2-40B4-BE49-F238E27FC236}">
                <a16:creationId xmlns:a16="http://schemas.microsoft.com/office/drawing/2014/main" id="{0A3D7705-1187-3542-9022-99CC12AB2A4E}"/>
              </a:ext>
            </a:extLst>
          </p:cNvPr>
          <p:cNvSpPr txBox="1"/>
          <p:nvPr/>
        </p:nvSpPr>
        <p:spPr>
          <a:xfrm>
            <a:off x="4245583" y="1888142"/>
            <a:ext cx="1543050" cy="523220"/>
          </a:xfrm>
          <a:prstGeom prst="rect">
            <a:avLst/>
          </a:prstGeom>
          <a:solidFill>
            <a:schemeClr val="bg1"/>
          </a:solidFill>
          <a:ln w="57150">
            <a:solidFill>
              <a:srgbClr val="FF0000"/>
            </a:solidFill>
          </a:ln>
        </p:spPr>
        <p:txBody>
          <a:bodyPr wrap="square" rtlCol="0">
            <a:spAutoFit/>
          </a:bodyPr>
          <a:lstStyle/>
          <a:p>
            <a:pPr algn="ctr"/>
            <a:r>
              <a:rPr lang="ja-JP" altLang="en-US" sz="700">
                <a:latin typeface="Meiryo" panose="020B0604030504040204" pitchFamily="34" charset="-128"/>
                <a:ea typeface="Meiryo" panose="020B0604030504040204" pitchFamily="34" charset="-128"/>
              </a:rPr>
              <a:t>今年はオンラインでクイズラリーを開催するよ！ハロウィン当日はクイズ大会も開催！勝った人は豪華景品が貰えるかも！？</a:t>
            </a:r>
          </a:p>
        </p:txBody>
      </p:sp>
      <p:sp>
        <p:nvSpPr>
          <p:cNvPr id="17" name="正方形/長方形 16">
            <a:extLst>
              <a:ext uri="{FF2B5EF4-FFF2-40B4-BE49-F238E27FC236}">
                <a16:creationId xmlns:a16="http://schemas.microsoft.com/office/drawing/2014/main" id="{C5C20F40-3982-C849-875E-44C12B521EAF}"/>
              </a:ext>
            </a:extLst>
          </p:cNvPr>
          <p:cNvSpPr/>
          <p:nvPr/>
        </p:nvSpPr>
        <p:spPr>
          <a:xfrm>
            <a:off x="7001191" y="4801062"/>
            <a:ext cx="3472257" cy="3157508"/>
          </a:xfrm>
          <a:prstGeom prst="rect">
            <a:avLst/>
          </a:prstGeom>
          <a:solidFill>
            <a:schemeClr val="accent2">
              <a:lumMod val="20000"/>
              <a:lumOff val="80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eiryo" panose="020B0604030504040204" pitchFamily="34" charset="-128"/>
                <a:ea typeface="Meiryo" panose="020B0604030504040204" pitchFamily="34" charset="-128"/>
              </a:rPr>
              <a:t>子ども向け</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コンテンツ紹介！</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・絵＆短く紹介</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・担当者ちょっと入れる</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（花咲）</a:t>
            </a:r>
            <a:endParaRPr lang="en-US" altLang="ja-JP" b="1" dirty="0">
              <a:solidFill>
                <a:schemeClr val="tx1"/>
              </a:solidFill>
              <a:latin typeface="Meiryo" panose="020B0604030504040204" pitchFamily="34" charset="-128"/>
              <a:ea typeface="Meiryo" panose="020B0604030504040204" pitchFamily="34" charset="-128"/>
            </a:endParaRPr>
          </a:p>
        </p:txBody>
      </p:sp>
      <p:sp>
        <p:nvSpPr>
          <p:cNvPr id="2" name="正方形/長方形 1">
            <a:extLst>
              <a:ext uri="{FF2B5EF4-FFF2-40B4-BE49-F238E27FC236}">
                <a16:creationId xmlns:a16="http://schemas.microsoft.com/office/drawing/2014/main" id="{873FF1F6-AA4C-481F-BEE2-B2B2F6E84B08}"/>
              </a:ext>
            </a:extLst>
          </p:cNvPr>
          <p:cNvSpPr/>
          <p:nvPr/>
        </p:nvSpPr>
        <p:spPr>
          <a:xfrm>
            <a:off x="10473447" y="4800600"/>
            <a:ext cx="1184998" cy="3157508"/>
          </a:xfrm>
          <a:prstGeom prst="rect">
            <a:avLst/>
          </a:prstGeom>
          <a:solidFill>
            <a:schemeClr val="accent2">
              <a:lumMod val="20000"/>
              <a:lumOff val="80000"/>
              <a:alpha val="8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eiryo" panose="020B0604030504040204" pitchFamily="34" charset="-128"/>
                <a:ea typeface="Meiryo" panose="020B0604030504040204" pitchFamily="34" charset="-128"/>
              </a:rPr>
              <a:t>シナハロの歌</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（花咲）</a:t>
            </a:r>
            <a:endParaRPr lang="en-US" altLang="ja-JP" b="1" dirty="0">
              <a:solidFill>
                <a:schemeClr val="tx1"/>
              </a:solidFill>
              <a:latin typeface="Meiryo" panose="020B0604030504040204" pitchFamily="34" charset="-128"/>
              <a:ea typeface="Meiryo" panose="020B0604030504040204" pitchFamily="34" charset="-128"/>
            </a:endParaRPr>
          </a:p>
        </p:txBody>
      </p:sp>
      <p:sp>
        <p:nvSpPr>
          <p:cNvPr id="14" name="テキスト ボックス 13">
            <a:extLst>
              <a:ext uri="{FF2B5EF4-FFF2-40B4-BE49-F238E27FC236}">
                <a16:creationId xmlns:a16="http://schemas.microsoft.com/office/drawing/2014/main" id="{4C5EE764-51D4-2D41-A114-05B64C59D1B6}"/>
              </a:ext>
            </a:extLst>
          </p:cNvPr>
          <p:cNvSpPr txBox="1"/>
          <p:nvPr/>
        </p:nvSpPr>
        <p:spPr>
          <a:xfrm>
            <a:off x="6901041" y="8424472"/>
            <a:ext cx="4605027" cy="707886"/>
          </a:xfrm>
          <a:prstGeom prst="rect">
            <a:avLst/>
          </a:prstGeom>
          <a:noFill/>
          <a:ln>
            <a:solidFill>
              <a:srgbClr val="FF0000"/>
            </a:solidFill>
          </a:ln>
        </p:spPr>
        <p:txBody>
          <a:bodyPr wrap="square" rtlCol="0">
            <a:spAutoFit/>
          </a:bodyPr>
          <a:lstStyle/>
          <a:p>
            <a:r>
              <a:rPr kumimoji="1" lang="ja-JP" altLang="en-US" sz="1000"/>
              <a:t>・「子ども記者企画」は制作不要です。スペースだけ開けていただければ大丈夫です。</a:t>
            </a:r>
            <a:endParaRPr kumimoji="1" lang="en-US" altLang="ja-JP" sz="1000" dirty="0"/>
          </a:p>
          <a:p>
            <a:r>
              <a:rPr kumimoji="1" lang="ja-JP" altLang="en-US" sz="1000"/>
              <a:t>・子ども向けコンテンツの紹介とシナハロの歌デザインをお願いできればとお思っております。</a:t>
            </a:r>
            <a:endParaRPr kumimoji="1" lang="en-US" altLang="ja-JP" sz="1000" dirty="0"/>
          </a:p>
        </p:txBody>
      </p:sp>
      <p:sp>
        <p:nvSpPr>
          <p:cNvPr id="18" name="テキスト ボックス 17">
            <a:extLst>
              <a:ext uri="{FF2B5EF4-FFF2-40B4-BE49-F238E27FC236}">
                <a16:creationId xmlns:a16="http://schemas.microsoft.com/office/drawing/2014/main" id="{3AE5360C-E04D-A948-9E2D-897160B8D298}"/>
              </a:ext>
            </a:extLst>
          </p:cNvPr>
          <p:cNvSpPr txBox="1"/>
          <p:nvPr/>
        </p:nvSpPr>
        <p:spPr>
          <a:xfrm>
            <a:off x="1354106" y="8424472"/>
            <a:ext cx="4605027" cy="553998"/>
          </a:xfrm>
          <a:prstGeom prst="rect">
            <a:avLst/>
          </a:prstGeom>
          <a:noFill/>
          <a:ln>
            <a:solidFill>
              <a:srgbClr val="FF0000"/>
            </a:solidFill>
          </a:ln>
        </p:spPr>
        <p:txBody>
          <a:bodyPr wrap="square" rtlCol="0">
            <a:spAutoFit/>
          </a:bodyPr>
          <a:lstStyle/>
          <a:p>
            <a:r>
              <a:rPr kumimoji="1" lang="ja-JP" altLang="en-US" sz="1000"/>
              <a:t>・マップの制作は必要ございませんが、赤枠の部分（主にテキスト）を変更いただきたいです。（マップのイラレデータ（アウトライン化済み）のはございます）</a:t>
            </a:r>
          </a:p>
        </p:txBody>
      </p:sp>
    </p:spTree>
    <p:extLst>
      <p:ext uri="{BB962C8B-B14F-4D97-AF65-F5344CB8AC3E}">
        <p14:creationId xmlns:p14="http://schemas.microsoft.com/office/powerpoint/2010/main" val="3182963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A7D11EF6-F44E-B84F-9810-B008AE3C2837}"/>
              </a:ext>
            </a:extLst>
          </p:cNvPr>
          <p:cNvPicPr>
            <a:picLocks noChangeAspect="1"/>
          </p:cNvPicPr>
          <p:nvPr/>
        </p:nvPicPr>
        <p:blipFill>
          <a:blip r:embed="rId2"/>
          <a:stretch>
            <a:fillRect/>
          </a:stretch>
        </p:blipFill>
        <p:spPr>
          <a:xfrm>
            <a:off x="6655231" y="728364"/>
            <a:ext cx="2691914" cy="3810580"/>
          </a:xfrm>
          <a:prstGeom prst="rect">
            <a:avLst/>
          </a:prstGeom>
        </p:spPr>
      </p:pic>
      <p:pic>
        <p:nvPicPr>
          <p:cNvPr id="11" name="図 10">
            <a:extLst>
              <a:ext uri="{FF2B5EF4-FFF2-40B4-BE49-F238E27FC236}">
                <a16:creationId xmlns:a16="http://schemas.microsoft.com/office/drawing/2014/main" id="{598040AF-30C0-C24F-9513-151505684022}"/>
              </a:ext>
            </a:extLst>
          </p:cNvPr>
          <p:cNvPicPr>
            <a:picLocks noChangeAspect="1"/>
          </p:cNvPicPr>
          <p:nvPr/>
        </p:nvPicPr>
        <p:blipFill>
          <a:blip r:embed="rId3"/>
          <a:stretch>
            <a:fillRect/>
          </a:stretch>
        </p:blipFill>
        <p:spPr>
          <a:xfrm>
            <a:off x="2582001" y="4959719"/>
            <a:ext cx="2892844" cy="4092316"/>
          </a:xfrm>
          <a:prstGeom prst="rect">
            <a:avLst/>
          </a:prstGeom>
        </p:spPr>
      </p:pic>
      <p:sp>
        <p:nvSpPr>
          <p:cNvPr id="12" name="テキスト ボックス 11">
            <a:extLst>
              <a:ext uri="{FF2B5EF4-FFF2-40B4-BE49-F238E27FC236}">
                <a16:creationId xmlns:a16="http://schemas.microsoft.com/office/drawing/2014/main" id="{358CACC9-507C-EB42-B45D-CD25016BDB9D}"/>
              </a:ext>
            </a:extLst>
          </p:cNvPr>
          <p:cNvSpPr txBox="1"/>
          <p:nvPr/>
        </p:nvSpPr>
        <p:spPr>
          <a:xfrm>
            <a:off x="346722" y="359032"/>
            <a:ext cx="1647619" cy="369332"/>
          </a:xfrm>
          <a:prstGeom prst="rect">
            <a:avLst/>
          </a:prstGeom>
          <a:noFill/>
        </p:spPr>
        <p:txBody>
          <a:bodyPr wrap="square" rtlCol="0">
            <a:spAutoFit/>
          </a:bodyPr>
          <a:lstStyle/>
          <a:p>
            <a:r>
              <a:rPr lang="ja-JP" altLang="en-US">
                <a:latin typeface="Meiryo" panose="020B0604030504040204" pitchFamily="34" charset="-128"/>
                <a:ea typeface="Meiryo" panose="020B0604030504040204" pitchFamily="34" charset="-128"/>
              </a:rPr>
              <a:t>過去作品</a:t>
            </a:r>
          </a:p>
        </p:txBody>
      </p:sp>
      <p:sp>
        <p:nvSpPr>
          <p:cNvPr id="13" name="テキスト ボックス 12">
            <a:extLst>
              <a:ext uri="{FF2B5EF4-FFF2-40B4-BE49-F238E27FC236}">
                <a16:creationId xmlns:a16="http://schemas.microsoft.com/office/drawing/2014/main" id="{188C221D-CD64-844F-B574-DC390F003DFE}"/>
              </a:ext>
            </a:extLst>
          </p:cNvPr>
          <p:cNvSpPr txBox="1"/>
          <p:nvPr/>
        </p:nvSpPr>
        <p:spPr>
          <a:xfrm>
            <a:off x="346721" y="1111038"/>
            <a:ext cx="1647619" cy="369332"/>
          </a:xfrm>
          <a:prstGeom prst="rect">
            <a:avLst/>
          </a:prstGeom>
          <a:noFill/>
        </p:spPr>
        <p:txBody>
          <a:bodyPr wrap="square" rtlCol="0">
            <a:spAutoFit/>
          </a:bodyPr>
          <a:lstStyle/>
          <a:p>
            <a:r>
              <a:rPr lang="ja-JP" altLang="en-US">
                <a:latin typeface="Meiryo" panose="020B0604030504040204" pitchFamily="34" charset="-128"/>
                <a:ea typeface="Meiryo" panose="020B0604030504040204" pitchFamily="34" charset="-128"/>
              </a:rPr>
              <a:t>外面</a:t>
            </a:r>
          </a:p>
        </p:txBody>
      </p:sp>
      <p:sp>
        <p:nvSpPr>
          <p:cNvPr id="14" name="テキスト ボックス 13">
            <a:extLst>
              <a:ext uri="{FF2B5EF4-FFF2-40B4-BE49-F238E27FC236}">
                <a16:creationId xmlns:a16="http://schemas.microsoft.com/office/drawing/2014/main" id="{A4AF1D26-2364-C94B-A350-0300AF150257}"/>
              </a:ext>
            </a:extLst>
          </p:cNvPr>
          <p:cNvSpPr txBox="1"/>
          <p:nvPr/>
        </p:nvSpPr>
        <p:spPr>
          <a:xfrm>
            <a:off x="346721" y="4959719"/>
            <a:ext cx="1647619" cy="369332"/>
          </a:xfrm>
          <a:prstGeom prst="rect">
            <a:avLst/>
          </a:prstGeom>
          <a:noFill/>
        </p:spPr>
        <p:txBody>
          <a:bodyPr wrap="square" rtlCol="0">
            <a:spAutoFit/>
          </a:bodyPr>
          <a:lstStyle/>
          <a:p>
            <a:r>
              <a:rPr lang="ja-JP" altLang="en-US">
                <a:latin typeface="Meiryo" panose="020B0604030504040204" pitchFamily="34" charset="-128"/>
                <a:ea typeface="Meiryo" panose="020B0604030504040204" pitchFamily="34" charset="-128"/>
              </a:rPr>
              <a:t>中面</a:t>
            </a:r>
          </a:p>
        </p:txBody>
      </p:sp>
      <p:pic>
        <p:nvPicPr>
          <p:cNvPr id="15" name="図 14">
            <a:extLst>
              <a:ext uri="{FF2B5EF4-FFF2-40B4-BE49-F238E27FC236}">
                <a16:creationId xmlns:a16="http://schemas.microsoft.com/office/drawing/2014/main" id="{9F517DB7-9714-294F-9C2A-B865B05E9B8E}"/>
              </a:ext>
            </a:extLst>
          </p:cNvPr>
          <p:cNvPicPr>
            <a:picLocks noChangeAspect="1"/>
          </p:cNvPicPr>
          <p:nvPr/>
        </p:nvPicPr>
        <p:blipFill>
          <a:blip r:embed="rId4"/>
          <a:stretch>
            <a:fillRect/>
          </a:stretch>
        </p:blipFill>
        <p:spPr>
          <a:xfrm>
            <a:off x="2900230" y="1111038"/>
            <a:ext cx="2256387" cy="3099973"/>
          </a:xfrm>
          <a:prstGeom prst="rect">
            <a:avLst/>
          </a:prstGeom>
        </p:spPr>
      </p:pic>
      <p:sp>
        <p:nvSpPr>
          <p:cNvPr id="16" name="正方形/長方形 15">
            <a:extLst>
              <a:ext uri="{FF2B5EF4-FFF2-40B4-BE49-F238E27FC236}">
                <a16:creationId xmlns:a16="http://schemas.microsoft.com/office/drawing/2014/main" id="{841206E2-89E3-BE49-B332-203EA42D2A32}"/>
              </a:ext>
            </a:extLst>
          </p:cNvPr>
          <p:cNvSpPr/>
          <p:nvPr/>
        </p:nvSpPr>
        <p:spPr>
          <a:xfrm>
            <a:off x="6820323" y="5345740"/>
            <a:ext cx="2361729" cy="33202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t>データ見つからず・・・</a:t>
            </a:r>
          </a:p>
        </p:txBody>
      </p:sp>
    </p:spTree>
    <p:extLst>
      <p:ext uri="{BB962C8B-B14F-4D97-AF65-F5344CB8AC3E}">
        <p14:creationId xmlns:p14="http://schemas.microsoft.com/office/powerpoint/2010/main" val="3586521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1523651-664F-6F41-BF85-144ABF6D6242}"/>
              </a:ext>
            </a:extLst>
          </p:cNvPr>
          <p:cNvSpPr txBox="1"/>
          <p:nvPr/>
        </p:nvSpPr>
        <p:spPr>
          <a:xfrm>
            <a:off x="346722" y="359032"/>
            <a:ext cx="1647619" cy="369332"/>
          </a:xfrm>
          <a:prstGeom prst="rect">
            <a:avLst/>
          </a:prstGeom>
          <a:noFill/>
        </p:spPr>
        <p:txBody>
          <a:bodyPr wrap="square" rtlCol="0">
            <a:spAutoFit/>
          </a:bodyPr>
          <a:lstStyle/>
          <a:p>
            <a:r>
              <a:rPr lang="ja-JP" altLang="en-US">
                <a:latin typeface="Meiryo" panose="020B0604030504040204" pitchFamily="34" charset="-128"/>
                <a:ea typeface="Meiryo" panose="020B0604030504040204" pitchFamily="34" charset="-128"/>
              </a:rPr>
              <a:t>過去作品</a:t>
            </a:r>
          </a:p>
        </p:txBody>
      </p:sp>
      <p:pic>
        <p:nvPicPr>
          <p:cNvPr id="5" name="図 4">
            <a:extLst>
              <a:ext uri="{FF2B5EF4-FFF2-40B4-BE49-F238E27FC236}">
                <a16:creationId xmlns:a16="http://schemas.microsoft.com/office/drawing/2014/main" id="{1BC99F30-471A-A643-820B-DAA7ABCA09F7}"/>
              </a:ext>
            </a:extLst>
          </p:cNvPr>
          <p:cNvPicPr>
            <a:picLocks noChangeAspect="1"/>
          </p:cNvPicPr>
          <p:nvPr/>
        </p:nvPicPr>
        <p:blipFill>
          <a:blip r:embed="rId2"/>
          <a:stretch>
            <a:fillRect/>
          </a:stretch>
        </p:blipFill>
        <p:spPr>
          <a:xfrm>
            <a:off x="7722484" y="593783"/>
            <a:ext cx="2901710" cy="3986560"/>
          </a:xfrm>
          <a:prstGeom prst="rect">
            <a:avLst/>
          </a:prstGeom>
        </p:spPr>
      </p:pic>
      <p:pic>
        <p:nvPicPr>
          <p:cNvPr id="6" name="図 5">
            <a:extLst>
              <a:ext uri="{FF2B5EF4-FFF2-40B4-BE49-F238E27FC236}">
                <a16:creationId xmlns:a16="http://schemas.microsoft.com/office/drawing/2014/main" id="{C42051B7-7AB9-3247-82C6-A17F467BFA40}"/>
              </a:ext>
            </a:extLst>
          </p:cNvPr>
          <p:cNvPicPr>
            <a:picLocks noChangeAspect="1"/>
          </p:cNvPicPr>
          <p:nvPr/>
        </p:nvPicPr>
        <p:blipFill>
          <a:blip r:embed="rId3"/>
          <a:stretch>
            <a:fillRect/>
          </a:stretch>
        </p:blipFill>
        <p:spPr>
          <a:xfrm>
            <a:off x="2224927" y="593783"/>
            <a:ext cx="2901710" cy="3986560"/>
          </a:xfrm>
          <a:prstGeom prst="rect">
            <a:avLst/>
          </a:prstGeom>
        </p:spPr>
      </p:pic>
      <p:pic>
        <p:nvPicPr>
          <p:cNvPr id="7" name="図 6">
            <a:extLst>
              <a:ext uri="{FF2B5EF4-FFF2-40B4-BE49-F238E27FC236}">
                <a16:creationId xmlns:a16="http://schemas.microsoft.com/office/drawing/2014/main" id="{71E493C1-9D97-2D45-B34A-85FFFA164342}"/>
              </a:ext>
            </a:extLst>
          </p:cNvPr>
          <p:cNvPicPr>
            <a:picLocks noChangeAspect="1"/>
          </p:cNvPicPr>
          <p:nvPr/>
        </p:nvPicPr>
        <p:blipFill>
          <a:blip r:embed="rId4"/>
          <a:stretch>
            <a:fillRect/>
          </a:stretch>
        </p:blipFill>
        <p:spPr>
          <a:xfrm>
            <a:off x="2224927" y="5020857"/>
            <a:ext cx="2901710" cy="3986560"/>
          </a:xfrm>
          <a:prstGeom prst="rect">
            <a:avLst/>
          </a:prstGeom>
        </p:spPr>
      </p:pic>
      <p:pic>
        <p:nvPicPr>
          <p:cNvPr id="8" name="図 7">
            <a:extLst>
              <a:ext uri="{FF2B5EF4-FFF2-40B4-BE49-F238E27FC236}">
                <a16:creationId xmlns:a16="http://schemas.microsoft.com/office/drawing/2014/main" id="{F3745F54-0BAD-944A-BE7A-3FB5EC95B6F2}"/>
              </a:ext>
            </a:extLst>
          </p:cNvPr>
          <p:cNvPicPr>
            <a:picLocks noChangeAspect="1"/>
          </p:cNvPicPr>
          <p:nvPr/>
        </p:nvPicPr>
        <p:blipFill>
          <a:blip r:embed="rId5"/>
          <a:stretch>
            <a:fillRect/>
          </a:stretch>
        </p:blipFill>
        <p:spPr>
          <a:xfrm>
            <a:off x="7994211" y="5020857"/>
            <a:ext cx="2901710" cy="3986560"/>
          </a:xfrm>
          <a:prstGeom prst="rect">
            <a:avLst/>
          </a:prstGeom>
        </p:spPr>
      </p:pic>
      <p:sp>
        <p:nvSpPr>
          <p:cNvPr id="9" name="テキスト ボックス 8">
            <a:extLst>
              <a:ext uri="{FF2B5EF4-FFF2-40B4-BE49-F238E27FC236}">
                <a16:creationId xmlns:a16="http://schemas.microsoft.com/office/drawing/2014/main" id="{4596952B-9857-0740-AB1E-BDD34D4C9A54}"/>
              </a:ext>
            </a:extLst>
          </p:cNvPr>
          <p:cNvSpPr txBox="1"/>
          <p:nvPr/>
        </p:nvSpPr>
        <p:spPr>
          <a:xfrm>
            <a:off x="346721" y="1111038"/>
            <a:ext cx="1647619" cy="369332"/>
          </a:xfrm>
          <a:prstGeom prst="rect">
            <a:avLst/>
          </a:prstGeom>
          <a:noFill/>
        </p:spPr>
        <p:txBody>
          <a:bodyPr wrap="square" rtlCol="0">
            <a:spAutoFit/>
          </a:bodyPr>
          <a:lstStyle/>
          <a:p>
            <a:r>
              <a:rPr lang="ja-JP" altLang="en-US">
                <a:latin typeface="Meiryo" panose="020B0604030504040204" pitchFamily="34" charset="-128"/>
                <a:ea typeface="Meiryo" panose="020B0604030504040204" pitchFamily="34" charset="-128"/>
              </a:rPr>
              <a:t>外面</a:t>
            </a:r>
          </a:p>
        </p:txBody>
      </p:sp>
      <p:sp>
        <p:nvSpPr>
          <p:cNvPr id="10" name="テキスト ボックス 9">
            <a:extLst>
              <a:ext uri="{FF2B5EF4-FFF2-40B4-BE49-F238E27FC236}">
                <a16:creationId xmlns:a16="http://schemas.microsoft.com/office/drawing/2014/main" id="{0160CD7B-E192-9245-95F0-17284BC28201}"/>
              </a:ext>
            </a:extLst>
          </p:cNvPr>
          <p:cNvSpPr txBox="1"/>
          <p:nvPr/>
        </p:nvSpPr>
        <p:spPr>
          <a:xfrm>
            <a:off x="346721" y="4959719"/>
            <a:ext cx="1647619" cy="369332"/>
          </a:xfrm>
          <a:prstGeom prst="rect">
            <a:avLst/>
          </a:prstGeom>
          <a:noFill/>
        </p:spPr>
        <p:txBody>
          <a:bodyPr wrap="square" rtlCol="0">
            <a:spAutoFit/>
          </a:bodyPr>
          <a:lstStyle/>
          <a:p>
            <a:r>
              <a:rPr lang="ja-JP" altLang="en-US">
                <a:latin typeface="Meiryo" panose="020B0604030504040204" pitchFamily="34" charset="-128"/>
                <a:ea typeface="Meiryo" panose="020B0604030504040204" pitchFamily="34" charset="-128"/>
              </a:rPr>
              <a:t>中面</a:t>
            </a:r>
          </a:p>
        </p:txBody>
      </p:sp>
    </p:spTree>
    <p:extLst>
      <p:ext uri="{BB962C8B-B14F-4D97-AF65-F5344CB8AC3E}">
        <p14:creationId xmlns:p14="http://schemas.microsoft.com/office/powerpoint/2010/main" val="63421027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107</TotalTime>
  <Words>275</Words>
  <Application>Microsoft Macintosh PowerPoint</Application>
  <PresentationFormat>A3 297x420 mm</PresentationFormat>
  <Paragraphs>46</Paragraphs>
  <Slides>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ｙ manami</dc:creator>
  <cp:lastModifiedBy>ｙ manami</cp:lastModifiedBy>
  <cp:revision>9</cp:revision>
  <dcterms:created xsi:type="dcterms:W3CDTF">2020-09-24T13:58:40Z</dcterms:created>
  <dcterms:modified xsi:type="dcterms:W3CDTF">2020-10-02T10:09:18Z</dcterms:modified>
</cp:coreProperties>
</file>