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56" r:id="rId5"/>
    <p:sldId id="277" r:id="rId6"/>
    <p:sldId id="285" r:id="rId7"/>
    <p:sldId id="286" r:id="rId8"/>
    <p:sldId id="287" r:id="rId9"/>
    <p:sldId id="288" r:id="rId10"/>
    <p:sldId id="289" r:id="rId11"/>
    <p:sldId id="290" r:id="rId12"/>
    <p:sldId id="315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A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632" y="13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19D7FC0-1DD1-4CA8-8112-A8C7F40EA6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F0B4FAB-25C6-4E98-9EBB-B23B53E669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A408B66-37C0-45FC-B91B-4FFC9776AE03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2025/7/31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D1D8D7A-73C0-4D72-A352-EECD76243E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F5E284F-EDF0-4258-A6DB-1E971D4551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3436F7D-74B8-491D-9B56-3C7529DF59F4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14326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436CBB0B-369F-4A60-9045-F546CAE6A04B}" type="datetime1">
              <a:rPr lang="ja-JP" altLang="en-US" smtClean="0"/>
              <a:pPr/>
              <a:t>2025/7/31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05EB07D3-876E-4CE3-BE97-1887ED6BB637}" type="slidenum">
              <a:rPr lang="en-US" altLang="ja-JP" smtClean="0"/>
              <a:pPr/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72596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5EB07D3-876E-4CE3-BE97-1887ED6BB637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36062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5EB07D3-876E-4CE3-BE97-1887ED6BB637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06222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EB07D3-876E-4CE3-BE97-1887ED6BB637}" type="slidenum">
              <a:rPr lang="en-US" altLang="ja-JP" smtClean="0"/>
              <a:pPr/>
              <a:t>28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915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画像 11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9996762E-98CA-45F3-8778-C77264B50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610600" cy="6858000"/>
          </a:xfrm>
          <a:prstGeom prst="rect">
            <a:avLst/>
          </a:prstGeom>
        </p:spPr>
      </p:pic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68840" y="4723772"/>
            <a:ext cx="1708784" cy="115633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クリックして編集</a:t>
            </a:r>
          </a:p>
        </p:txBody>
      </p:sp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D510E1D-A8A6-4E4B-8055-B484B48533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" y="536574"/>
            <a:ext cx="7620000" cy="5784853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E6BAFCD4-E08A-4CBF-B3C6-F99D6523EB03}"/>
              </a:ext>
            </a:extLst>
          </p:cNvPr>
          <p:cNvCxnSpPr>
            <a:cxnSpLocks/>
          </p:cNvCxnSpPr>
          <p:nvPr userDrawn="1"/>
        </p:nvCxnSpPr>
        <p:spPr>
          <a:xfrm flipH="1">
            <a:off x="9768840" y="5701668"/>
            <a:ext cx="242316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8480" y="1122363"/>
            <a:ext cx="4446270" cy="2387600"/>
          </a:xfrm>
        </p:spPr>
        <p:txBody>
          <a:bodyPr rtlCol="0" anchor="t">
            <a:noAutofit/>
          </a:bodyPr>
          <a:lstStyle>
            <a:lvl1pPr algn="l">
              <a:defRPr sz="6600">
                <a:solidFill>
                  <a:schemeClr val="accent3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277D2B5-DEF8-4833-801A-DC6C2692B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41358" y="4162298"/>
            <a:ext cx="1993392" cy="1993392"/>
          </a:xfrm>
          <a:noFill/>
        </p:spPr>
        <p:txBody>
          <a:bodyPr spcFirstLastPara="1" wrap="square" lIns="91440" tIns="45720" rIns="91440" bIns="45720" numCol="1" rtlCol="0">
            <a:prstTxWarp prst="textCircle">
              <a:avLst/>
            </a:prstTxWarp>
            <a:spAutoFit/>
          </a:bodyPr>
          <a:lstStyle>
            <a:lvl1pPr>
              <a:defRPr lang="en-US" sz="2000" b="0" cap="all" spc="0" baseline="0" dirty="0">
                <a:ln w="0"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lvl="0" algn="ctr" rtl="0"/>
            <a:r>
              <a:rPr lang="ja-JP" altLang="en-US" noProof="0" dirty="0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画像 9" descr="乗馬している人々のグループ&#10;&#10;中程度の精度で自動的に生成される説明">
            <a:extLst>
              <a:ext uri="{FF2B5EF4-FFF2-40B4-BE49-F238E27FC236}">
                <a16:creationId xmlns:a16="http://schemas.microsoft.com/office/drawing/2014/main" id="{EEDAD97A-3707-4927-B006-8E1F9FA7A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3286" y="0"/>
            <a:ext cx="6588714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2050" y="523875"/>
            <a:ext cx="3975802" cy="1514476"/>
          </a:xfrm>
        </p:spPr>
        <p:txBody>
          <a:bodyPr lIns="0" rIns="0" rtlCol="0"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ja-JP" altLang="en-US" noProof="0"/>
              <a:t>クリックして編集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050" y="4662486"/>
            <a:ext cx="3975804" cy="1514476"/>
          </a:xfrm>
        </p:spPr>
        <p:txBody>
          <a:bodyPr lIns="0" rIns="0"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altLang="ja-JP" noProof="0"/>
              <a:t>20XX/6/22</a:t>
            </a:r>
            <a:endParaRPr lang="ja-JP" altLang="en-US" noProof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ja-JP" altLang="en-US" noProof="0"/>
              <a:t>ピッチ デッキ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E3A83D3B-4878-44A9-ADD4-00764E5E82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68718" y="523875"/>
            <a:ext cx="5657850" cy="5810250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5" name="直線​​コネクタ(S) 14">
            <a:extLst>
              <a:ext uri="{FF2B5EF4-FFF2-40B4-BE49-F238E27FC236}">
                <a16:creationId xmlns:a16="http://schemas.microsoft.com/office/drawing/2014/main" id="{FFB9B857-A210-44D8-8C91-781E2B69B771}"/>
              </a:ext>
            </a:extLst>
          </p:cNvPr>
          <p:cNvCxnSpPr/>
          <p:nvPr userDrawn="1"/>
        </p:nvCxnSpPr>
        <p:spPr>
          <a:xfrm>
            <a:off x="1162050" y="2333625"/>
            <a:ext cx="0" cy="2000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プレースホルダー 4">
            <a:extLst>
              <a:ext uri="{FF2B5EF4-FFF2-40B4-BE49-F238E27FC236}">
                <a16:creationId xmlns:a16="http://schemas.microsoft.com/office/drawing/2014/main" id="{4BED8496-5E7C-4C78-B8EF-9319D4BF8E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" y="768096"/>
            <a:ext cx="1856232" cy="1856232"/>
          </a:xfrm>
          <a:noFill/>
        </p:spPr>
        <p:txBody>
          <a:bodyPr spcFirstLastPara="1" wrap="square" lIns="91440" tIns="45720" rIns="91440" bIns="45720" numCol="1" rtlCol="0">
            <a:prstTxWarp prst="textCircle">
              <a:avLst/>
            </a:prstTxWarp>
            <a:spAutoFit/>
          </a:bodyPr>
          <a:lstStyle>
            <a:lvl1pPr>
              <a:defRPr lang="en-US" sz="2000" b="0" cap="all" spc="0" baseline="0" dirty="0">
                <a:ln w="0"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lvl="0" algn="ctr" rtl="0"/>
            <a:r>
              <a:rPr lang="ja-JP" altLang="en-US" noProof="0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議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画像 9" descr="木、自然、春を表現した画像&#10;&#10;自動生成された説明">
            <a:extLst>
              <a:ext uri="{FF2B5EF4-FFF2-40B4-BE49-F238E27FC236}">
                <a16:creationId xmlns:a16="http://schemas.microsoft.com/office/drawing/2014/main" id="{560C5C7D-BBDC-415E-88A8-4BB8367C61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381000" y="381000"/>
            <a:ext cx="6858000" cy="6096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4244" y="473869"/>
            <a:ext cx="4603750" cy="1226572"/>
          </a:xfrm>
        </p:spPr>
        <p:txBody>
          <a:bodyPr lIns="0" rtlCol="0" anchor="b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35800" y="2160591"/>
            <a:ext cx="4298950" cy="725701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altLang="ja-JP" noProof="0"/>
              <a:t>20XX/6/22</a:t>
            </a:r>
            <a:endParaRPr lang="ja-JP" altLang="en-US" noProof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35799" y="6356350"/>
            <a:ext cx="2772229" cy="365125"/>
          </a:xfrm>
        </p:spPr>
        <p:txBody>
          <a:bodyPr rtlCol="0"/>
          <a:lstStyle>
            <a:lvl1pPr algn="l"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ja-JP" altLang="en-US" noProof="0"/>
              <a:t>ピッチ デッキ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36628" y="6356350"/>
            <a:ext cx="1317171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8C140FD9-A97C-40A2-A8B8-84D503A3C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6736" y="525463"/>
            <a:ext cx="4962526" cy="5807075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7A83CD18-0EF9-4AC6-87C8-0A5C8F9F2CA9}"/>
              </a:ext>
            </a:extLst>
          </p:cNvPr>
          <p:cNvCxnSpPr>
            <a:cxnSpLocks/>
          </p:cNvCxnSpPr>
          <p:nvPr userDrawn="1"/>
        </p:nvCxnSpPr>
        <p:spPr>
          <a:xfrm>
            <a:off x="6743700" y="1859273"/>
            <a:ext cx="0" cy="436055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プレースホルダー 2">
            <a:extLst>
              <a:ext uri="{FF2B5EF4-FFF2-40B4-BE49-F238E27FC236}">
                <a16:creationId xmlns:a16="http://schemas.microsoft.com/office/drawing/2014/main" id="{EB506012-914F-463E-9582-CE719EAD470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035800" y="1859273"/>
            <a:ext cx="4298950" cy="33466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0" name="テキスト プレースホルダー 2">
            <a:extLst>
              <a:ext uri="{FF2B5EF4-FFF2-40B4-BE49-F238E27FC236}">
                <a16:creationId xmlns:a16="http://schemas.microsoft.com/office/drawing/2014/main" id="{3B07FC46-2A60-4E96-A309-C03E813082E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035800" y="3271768"/>
            <a:ext cx="4298950" cy="725701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1" name="テキスト プレースホルダー 2">
            <a:extLst>
              <a:ext uri="{FF2B5EF4-FFF2-40B4-BE49-F238E27FC236}">
                <a16:creationId xmlns:a16="http://schemas.microsoft.com/office/drawing/2014/main" id="{70CB8BDA-C60A-4110-9D29-E59BA67AAD0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035800" y="2970450"/>
            <a:ext cx="4298950" cy="33466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2" name="テキスト プレースホルダー 2">
            <a:extLst>
              <a:ext uri="{FF2B5EF4-FFF2-40B4-BE49-F238E27FC236}">
                <a16:creationId xmlns:a16="http://schemas.microsoft.com/office/drawing/2014/main" id="{7DB6CAB0-C8FA-4599-AB8C-A2AEED800C6B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035800" y="4382945"/>
            <a:ext cx="4298950" cy="725701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3" name="テキスト プレースホルダー 2">
            <a:extLst>
              <a:ext uri="{FF2B5EF4-FFF2-40B4-BE49-F238E27FC236}">
                <a16:creationId xmlns:a16="http://schemas.microsoft.com/office/drawing/2014/main" id="{7659D317-0B72-4047-84EB-EF154C96B97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35800" y="4081627"/>
            <a:ext cx="4298950" cy="33466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4" name="テキスト プレースホルダー 2">
            <a:extLst>
              <a:ext uri="{FF2B5EF4-FFF2-40B4-BE49-F238E27FC236}">
                <a16:creationId xmlns:a16="http://schemas.microsoft.com/office/drawing/2014/main" id="{802DCFFD-63E0-4E21-908F-7B3242F6AAB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35800" y="5494123"/>
            <a:ext cx="4298950" cy="725702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5" name="テキスト プレースホルダー 2">
            <a:extLst>
              <a:ext uri="{FF2B5EF4-FFF2-40B4-BE49-F238E27FC236}">
                <a16:creationId xmlns:a16="http://schemas.microsoft.com/office/drawing/2014/main" id="{3A7E7A4C-470C-4831-907E-3338C5B817F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35800" y="5192805"/>
            <a:ext cx="4298950" cy="33466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ZA" noProof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81075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1</a:t>
            </a:r>
            <a:endParaRPr lang="ja-JP" altLang="en-ZA" noProof="0"/>
          </a:p>
        </p:txBody>
      </p:sp>
      <p:sp>
        <p:nvSpPr>
          <p:cNvPr id="10" name="テキスト プレースホルダー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81075" y="4644390"/>
            <a:ext cx="1980000" cy="149008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31025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2</a:t>
            </a:r>
            <a:endParaRPr lang="ja-JP" altLang="en-ZA" noProof="0"/>
          </a:p>
        </p:txBody>
      </p:sp>
      <p:sp>
        <p:nvSpPr>
          <p:cNvPr id="12" name="テキスト プレースホルダー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31025" y="4644390"/>
            <a:ext cx="1980000" cy="149008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80975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3</a:t>
            </a:r>
            <a:endParaRPr lang="ja-JP" altLang="en-ZA" noProof="0"/>
          </a:p>
        </p:txBody>
      </p:sp>
      <p:sp>
        <p:nvSpPr>
          <p:cNvPr id="14" name="テキスト プレースホルダー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480975" y="4644390"/>
            <a:ext cx="1980000" cy="149008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FF934EF9-BF0B-4A73-8F03-1BA80EE0608B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1227175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1" name="テキスト プレースホルダー 8">
            <a:extLst>
              <a:ext uri="{FF2B5EF4-FFF2-40B4-BE49-F238E27FC236}">
                <a16:creationId xmlns:a16="http://schemas.microsoft.com/office/drawing/2014/main" id="{4182E807-0C2E-4BC5-BF7E-526F4625C96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84088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4</a:t>
            </a:r>
            <a:endParaRPr lang="ja-JP" altLang="en-ZA" noProof="0"/>
          </a:p>
        </p:txBody>
      </p:sp>
      <p:sp>
        <p:nvSpPr>
          <p:cNvPr id="22" name="テキスト プレースホルダー 10">
            <a:extLst>
              <a:ext uri="{FF2B5EF4-FFF2-40B4-BE49-F238E27FC236}">
                <a16:creationId xmlns:a16="http://schemas.microsoft.com/office/drawing/2014/main" id="{8B21E869-F893-4182-B4C9-9C6D4C1E709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84087" y="4644390"/>
            <a:ext cx="1980000" cy="149008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23" name="コンテンツ プレースホルダー 15">
            <a:extLst>
              <a:ext uri="{FF2B5EF4-FFF2-40B4-BE49-F238E27FC236}">
                <a16:creationId xmlns:a16="http://schemas.microsoft.com/office/drawing/2014/main" id="{B86A7EE6-1FE6-48B5-8747-AB276F95128F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3977125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4" name="コンテンツ プレースホルダー 15">
            <a:extLst>
              <a:ext uri="{FF2B5EF4-FFF2-40B4-BE49-F238E27FC236}">
                <a16:creationId xmlns:a16="http://schemas.microsoft.com/office/drawing/2014/main" id="{5C937C49-EB73-4979-B8CF-CACF0EA242DA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6727075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5" name="コンテンツ プレースホルダー 15">
            <a:extLst>
              <a:ext uri="{FF2B5EF4-FFF2-40B4-BE49-F238E27FC236}">
                <a16:creationId xmlns:a16="http://schemas.microsoft.com/office/drawing/2014/main" id="{5B5AE825-32F0-4FF5-AD58-C846CFE482B5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9430188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cxnSp>
        <p:nvCxnSpPr>
          <p:cNvPr id="26" name="直線​​コネクタ(S) 25">
            <a:extLst>
              <a:ext uri="{FF2B5EF4-FFF2-40B4-BE49-F238E27FC236}">
                <a16:creationId xmlns:a16="http://schemas.microsoft.com/office/drawing/2014/main" id="{C2FC193C-7F61-40CA-B97F-DE9D338DC965}"/>
              </a:ext>
            </a:extLst>
          </p:cNvPr>
          <p:cNvCxnSpPr>
            <a:cxnSpLocks/>
          </p:cNvCxnSpPr>
          <p:nvPr userDrawn="1"/>
        </p:nvCxnSpPr>
        <p:spPr>
          <a:xfrm>
            <a:off x="1513875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​​コネクタ(S) 27">
            <a:extLst>
              <a:ext uri="{FF2B5EF4-FFF2-40B4-BE49-F238E27FC236}">
                <a16:creationId xmlns:a16="http://schemas.microsoft.com/office/drawing/2014/main" id="{BD86C94F-FF53-46BA-B125-57E5D572D064}"/>
              </a:ext>
            </a:extLst>
          </p:cNvPr>
          <p:cNvCxnSpPr>
            <a:cxnSpLocks/>
          </p:cNvCxnSpPr>
          <p:nvPr userDrawn="1"/>
        </p:nvCxnSpPr>
        <p:spPr>
          <a:xfrm>
            <a:off x="4248911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​​コネクタ(S) 29">
            <a:extLst>
              <a:ext uri="{FF2B5EF4-FFF2-40B4-BE49-F238E27FC236}">
                <a16:creationId xmlns:a16="http://schemas.microsoft.com/office/drawing/2014/main" id="{BFC882BF-032B-4B67-AF3E-CF79FBCC4FD4}"/>
              </a:ext>
            </a:extLst>
          </p:cNvPr>
          <p:cNvCxnSpPr>
            <a:cxnSpLocks/>
          </p:cNvCxnSpPr>
          <p:nvPr userDrawn="1"/>
        </p:nvCxnSpPr>
        <p:spPr>
          <a:xfrm>
            <a:off x="6983947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​​コネクタ(S) 31">
            <a:extLst>
              <a:ext uri="{FF2B5EF4-FFF2-40B4-BE49-F238E27FC236}">
                <a16:creationId xmlns:a16="http://schemas.microsoft.com/office/drawing/2014/main" id="{B5750C30-59A4-4345-B670-0030A6828B14}"/>
              </a:ext>
            </a:extLst>
          </p:cNvPr>
          <p:cNvCxnSpPr>
            <a:cxnSpLocks/>
          </p:cNvCxnSpPr>
          <p:nvPr userDrawn="1"/>
        </p:nvCxnSpPr>
        <p:spPr>
          <a:xfrm>
            <a:off x="9718983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画像 33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3E2CAEA6-2840-4C2D-B6E2-A17A0A9F06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4800" cy="6858000"/>
          </a:xfrm>
          <a:prstGeom prst="rect">
            <a:avLst/>
          </a:prstGeom>
        </p:spPr>
      </p:pic>
      <p:pic>
        <p:nvPicPr>
          <p:cNvPr id="36" name="画像 35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7C270418-FBBE-4523-812C-440495951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87200" y="0"/>
            <a:ext cx="304800" cy="6858000"/>
          </a:xfrm>
          <a:prstGeom prst="rect">
            <a:avLst/>
          </a:prstGeom>
        </p:spPr>
      </p:pic>
      <p:sp>
        <p:nvSpPr>
          <p:cNvPr id="37" name="日付プレースホルダー 3">
            <a:extLst>
              <a:ext uri="{FF2B5EF4-FFF2-40B4-BE49-F238E27FC236}">
                <a16:creationId xmlns:a16="http://schemas.microsoft.com/office/drawing/2014/main" id="{4F3022F7-3702-4466-9986-D2645E60F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5236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コンテンツ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画像 8" descr="木々に囲まれた水域&#10;&#10;中程度の精度で自動的に生成される説明">
            <a:extLst>
              <a:ext uri="{FF2B5EF4-FFF2-40B4-BE49-F238E27FC236}">
                <a16:creationId xmlns:a16="http://schemas.microsoft.com/office/drawing/2014/main" id="{4FA989F3-E380-4D92-BD33-21366C4663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E97333B9-F523-4307-B469-F66B0C6E9D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38600" y="508000"/>
            <a:ext cx="4114800" cy="584200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>
            <a:lvl1pPr algn="ctr"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D42CD466-114C-48B9-82B3-DC830491B3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96500" y="2704606"/>
            <a:ext cx="25896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1</a:t>
            </a:r>
            <a:endParaRPr lang="ja-JP" altLang="en-ZA" noProof="0"/>
          </a:p>
        </p:txBody>
      </p:sp>
      <p:sp>
        <p:nvSpPr>
          <p:cNvPr id="13" name="テキスト プレースホルダー 10">
            <a:extLst>
              <a:ext uri="{FF2B5EF4-FFF2-40B4-BE49-F238E27FC236}">
                <a16:creationId xmlns:a16="http://schemas.microsoft.com/office/drawing/2014/main" id="{51758243-C023-46F4-AA0D-115263FADCF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6500" y="3128324"/>
            <a:ext cx="2589600" cy="86142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5" name="テキスト プレースホルダー 8">
            <a:extLst>
              <a:ext uri="{FF2B5EF4-FFF2-40B4-BE49-F238E27FC236}">
                <a16:creationId xmlns:a16="http://schemas.microsoft.com/office/drawing/2014/main" id="{6CE54372-39E4-429B-909F-1B39307854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6500" y="4530478"/>
            <a:ext cx="25896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3</a:t>
            </a:r>
            <a:endParaRPr lang="ja-JP" altLang="en-ZA" noProof="0"/>
          </a:p>
        </p:txBody>
      </p:sp>
      <p:sp>
        <p:nvSpPr>
          <p:cNvPr id="16" name="テキスト プレースホルダー 10">
            <a:extLst>
              <a:ext uri="{FF2B5EF4-FFF2-40B4-BE49-F238E27FC236}">
                <a16:creationId xmlns:a16="http://schemas.microsoft.com/office/drawing/2014/main" id="{180615B5-AB0C-4460-96CC-11C15E7D74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6500" y="4954196"/>
            <a:ext cx="2589600" cy="86142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7" name="テキスト プレースホルダー 8">
            <a:extLst>
              <a:ext uri="{FF2B5EF4-FFF2-40B4-BE49-F238E27FC236}">
                <a16:creationId xmlns:a16="http://schemas.microsoft.com/office/drawing/2014/main" id="{09C3E351-39C7-4529-B6CD-B0EF6A4BB0D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05900" y="2704606"/>
            <a:ext cx="25896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2</a:t>
            </a:r>
            <a:endParaRPr lang="ja-JP" altLang="en-ZA" noProof="0"/>
          </a:p>
        </p:txBody>
      </p:sp>
      <p:sp>
        <p:nvSpPr>
          <p:cNvPr id="18" name="テキスト プレースホルダー 10">
            <a:extLst>
              <a:ext uri="{FF2B5EF4-FFF2-40B4-BE49-F238E27FC236}">
                <a16:creationId xmlns:a16="http://schemas.microsoft.com/office/drawing/2014/main" id="{0762CB53-1EBD-4B1E-8562-33910E88334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05900" y="3128324"/>
            <a:ext cx="2589600" cy="86142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9" name="テキスト プレースホルダー 8">
            <a:extLst>
              <a:ext uri="{FF2B5EF4-FFF2-40B4-BE49-F238E27FC236}">
                <a16:creationId xmlns:a16="http://schemas.microsoft.com/office/drawing/2014/main" id="{7F9CB6CB-1D5E-4484-BDCC-67FDE981AA7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05900" y="4530478"/>
            <a:ext cx="25896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4</a:t>
            </a:r>
            <a:endParaRPr lang="ja-JP" altLang="en-ZA" noProof="0"/>
          </a:p>
        </p:txBody>
      </p:sp>
      <p:sp>
        <p:nvSpPr>
          <p:cNvPr id="20" name="テキスト プレースホルダー 10">
            <a:extLst>
              <a:ext uri="{FF2B5EF4-FFF2-40B4-BE49-F238E27FC236}">
                <a16:creationId xmlns:a16="http://schemas.microsoft.com/office/drawing/2014/main" id="{8229F1D8-00A2-407C-974C-4F22FE98AB1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05900" y="4954196"/>
            <a:ext cx="2589600" cy="861420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22" name="日付プレースホルダー 2">
            <a:extLst>
              <a:ext uri="{FF2B5EF4-FFF2-40B4-BE49-F238E27FC236}">
                <a16:creationId xmlns:a16="http://schemas.microsoft.com/office/drawing/2014/main" id="{7E9D7FB7-F0D3-47C2-95E6-B2D047FF23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  <p:sp>
        <p:nvSpPr>
          <p:cNvPr id="23" name="フッター プレースホルダー 3">
            <a:extLst>
              <a:ext uri="{FF2B5EF4-FFF2-40B4-BE49-F238E27FC236}">
                <a16:creationId xmlns:a16="http://schemas.microsoft.com/office/drawing/2014/main" id="{C73EC134-FDBF-4113-B825-23125EE8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24" name="スライド番号プレースホルダー 4">
            <a:extLst>
              <a:ext uri="{FF2B5EF4-FFF2-40B4-BE49-F238E27FC236}">
                <a16:creationId xmlns:a16="http://schemas.microsoft.com/office/drawing/2014/main" id="{12C2DA51-699D-4FD6-9B2A-2FA0915C7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ポイント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800" y="473869"/>
            <a:ext cx="4603750" cy="1226572"/>
          </a:xfrm>
        </p:spPr>
        <p:txBody>
          <a:bodyPr rtlCol="0" anchor="b">
            <a:normAutofit/>
          </a:bodyPr>
          <a:lstStyle>
            <a:lvl1pPr>
              <a:defRPr sz="44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45828" y="2468880"/>
            <a:ext cx="3888921" cy="725701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pic>
        <p:nvPicPr>
          <p:cNvPr id="10" name="画像 9">
            <a:extLst>
              <a:ext uri="{FF2B5EF4-FFF2-40B4-BE49-F238E27FC236}">
                <a16:creationId xmlns:a16="http://schemas.microsoft.com/office/drawing/2014/main" id="{560C5C7D-BBDC-415E-88A8-4BB8367C61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8467" y="0"/>
            <a:ext cx="304268" cy="6858000"/>
          </a:xfrm>
          <a:prstGeom prst="rect">
            <a:avLst/>
          </a:prstGeom>
        </p:spPr>
      </p:pic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8C140FD9-A97C-40A2-A8B8-84D503A3C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358466" cy="6857999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7A83CD18-0EF9-4AC6-87C8-0A5C8F9F2CA9}"/>
              </a:ext>
            </a:extLst>
          </p:cNvPr>
          <p:cNvCxnSpPr>
            <a:cxnSpLocks/>
          </p:cNvCxnSpPr>
          <p:nvPr userDrawn="1"/>
        </p:nvCxnSpPr>
        <p:spPr>
          <a:xfrm>
            <a:off x="7256237" y="2928256"/>
            <a:ext cx="0" cy="6966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プレースホルダー 2">
            <a:extLst>
              <a:ext uri="{FF2B5EF4-FFF2-40B4-BE49-F238E27FC236}">
                <a16:creationId xmlns:a16="http://schemas.microsoft.com/office/drawing/2014/main" id="{EB506012-914F-463E-9582-CE719EAD470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117447" y="2468617"/>
            <a:ext cx="410028" cy="459639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altLang="ja-JP" noProof="0"/>
              <a:t>1.</a:t>
            </a:r>
          </a:p>
        </p:txBody>
      </p:sp>
      <p:sp>
        <p:nvSpPr>
          <p:cNvPr id="20" name="テキスト プレースホルダー 2">
            <a:extLst>
              <a:ext uri="{FF2B5EF4-FFF2-40B4-BE49-F238E27FC236}">
                <a16:creationId xmlns:a16="http://schemas.microsoft.com/office/drawing/2014/main" id="{3B07FC46-2A60-4E96-A309-C03E813082E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445828" y="3808800"/>
            <a:ext cx="3888921" cy="725701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2" name="テキスト プレースホルダー 2">
            <a:extLst>
              <a:ext uri="{FF2B5EF4-FFF2-40B4-BE49-F238E27FC236}">
                <a16:creationId xmlns:a16="http://schemas.microsoft.com/office/drawing/2014/main" id="{7DB6CAB0-C8FA-4599-AB8C-A2AEED800C6B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445828" y="5101562"/>
            <a:ext cx="3888921" cy="725701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FCE75E29-1E56-4BC2-9665-A103D29D944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117447" y="3808800"/>
            <a:ext cx="410028" cy="459639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altLang="ja-JP" noProof="0"/>
              <a:t>2.</a:t>
            </a:r>
          </a:p>
        </p:txBody>
      </p:sp>
      <p:sp>
        <p:nvSpPr>
          <p:cNvPr id="26" name="テキスト プレースホルダー 2">
            <a:extLst>
              <a:ext uri="{FF2B5EF4-FFF2-40B4-BE49-F238E27FC236}">
                <a16:creationId xmlns:a16="http://schemas.microsoft.com/office/drawing/2014/main" id="{24A65D09-92B8-4044-9560-43DACBD6E36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117447" y="5101562"/>
            <a:ext cx="410028" cy="459639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altLang="ja-JP" noProof="0"/>
              <a:t>3.</a:t>
            </a:r>
          </a:p>
        </p:txBody>
      </p:sp>
      <p:cxnSp>
        <p:nvCxnSpPr>
          <p:cNvPr id="13" name="直線​​コネクタ(S) 12">
            <a:extLst>
              <a:ext uri="{FF2B5EF4-FFF2-40B4-BE49-F238E27FC236}">
                <a16:creationId xmlns:a16="http://schemas.microsoft.com/office/drawing/2014/main" id="{0AF3E8EA-AD86-4D53-99F2-514C73069694}"/>
              </a:ext>
            </a:extLst>
          </p:cNvPr>
          <p:cNvCxnSpPr>
            <a:cxnSpLocks/>
          </p:cNvCxnSpPr>
          <p:nvPr userDrawn="1"/>
        </p:nvCxnSpPr>
        <p:spPr>
          <a:xfrm>
            <a:off x="7256237" y="4268439"/>
            <a:ext cx="0" cy="6966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日付プレースホルダー 3">
            <a:extLst>
              <a:ext uri="{FF2B5EF4-FFF2-40B4-BE49-F238E27FC236}">
                <a16:creationId xmlns:a16="http://schemas.microsoft.com/office/drawing/2014/main" id="{A21C585D-982F-4820-83DB-2EC69C5574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  <p:sp>
        <p:nvSpPr>
          <p:cNvPr id="29" name="フッター プレースホルダー 4">
            <a:extLst>
              <a:ext uri="{FF2B5EF4-FFF2-40B4-BE49-F238E27FC236}">
                <a16:creationId xmlns:a16="http://schemas.microsoft.com/office/drawing/2014/main" id="{CF6BFE9E-EF76-481D-9C8A-7AB36DF5E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35799" y="6356350"/>
            <a:ext cx="2772229" cy="365125"/>
          </a:xfrm>
        </p:spPr>
        <p:txBody>
          <a:bodyPr rtlCol="0"/>
          <a:lstStyle>
            <a:lvl1pPr algn="l"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30" name="スライド番号プレースホルダー 5">
            <a:extLst>
              <a:ext uri="{FF2B5EF4-FFF2-40B4-BE49-F238E27FC236}">
                <a16:creationId xmlns:a16="http://schemas.microsoft.com/office/drawing/2014/main" id="{CD8FBCDE-F8D9-49DC-B34B-2D3463C5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36628" y="6356350"/>
            <a:ext cx="1317171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4245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画像 11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9996762E-98CA-45F3-8778-C77264B50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01"/>
          <a:stretch/>
        </p:blipFill>
        <p:spPr>
          <a:xfrm>
            <a:off x="0" y="0"/>
            <a:ext cx="4446270" cy="6879772"/>
          </a:xfrm>
          <a:prstGeom prst="rect">
            <a:avLst/>
          </a:prstGeom>
        </p:spPr>
      </p:pic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E6BAFCD4-E08A-4CBF-B3C6-F99D6523EB03}"/>
              </a:ext>
            </a:extLst>
          </p:cNvPr>
          <p:cNvCxnSpPr>
            <a:cxnSpLocks/>
          </p:cNvCxnSpPr>
          <p:nvPr userDrawn="1"/>
        </p:nvCxnSpPr>
        <p:spPr>
          <a:xfrm flipH="1">
            <a:off x="3752850" y="4047144"/>
            <a:ext cx="8439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7DB9F2E2-2FA7-41DA-91AC-B4A535BFF53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542032" y="1033272"/>
            <a:ext cx="4690872" cy="4690872"/>
          </a:xfrm>
          <a:noFill/>
        </p:spPr>
        <p:txBody>
          <a:bodyPr spcFirstLastPara="1" wrap="square" lIns="91440" tIns="45720" rIns="91440" bIns="45720" numCol="1" rtlCol="0">
            <a:prstTxWarp prst="textCircle">
              <a:avLst/>
            </a:prstTxWarp>
            <a:spAutoFit/>
          </a:bodyPr>
          <a:lstStyle>
            <a:lvl1pPr>
              <a:defRPr lang="en-US" sz="3200" b="0" cap="all" spc="0" baseline="0" dirty="0">
                <a:ln w="0"/>
                <a:solidFill>
                  <a:schemeClr val="accent1">
                    <a:lumMod val="75000"/>
                    <a:alpha val="70000"/>
                  </a:schemeClr>
                </a:solidFill>
              </a:defRPr>
            </a:lvl1pPr>
          </a:lstStyle>
          <a:p>
            <a:pPr marL="0" lvl="0" algn="ctr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8558" y="2171699"/>
            <a:ext cx="7581900" cy="1681163"/>
          </a:xfrm>
        </p:spPr>
        <p:txBody>
          <a:bodyPr rtlCol="0" anchor="b">
            <a:noAutofit/>
          </a:bodyPr>
          <a:lstStyle>
            <a:lvl1pPr algn="l">
              <a:defRPr sz="6600">
                <a:solidFill>
                  <a:schemeClr val="accent1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80888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画像 3" descr="乗馬している人々のグループ&#10;&#10;中程度の精度で自動的に生成される説明">
            <a:extLst>
              <a:ext uri="{FF2B5EF4-FFF2-40B4-BE49-F238E27FC236}">
                <a16:creationId xmlns:a16="http://schemas.microsoft.com/office/drawing/2014/main" id="{E72A4962-4D36-46EC-8ABF-17FD99180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長方形 4">
            <a:extLst>
              <a:ext uri="{FF2B5EF4-FFF2-40B4-BE49-F238E27FC236}">
                <a16:creationId xmlns:a16="http://schemas.microsoft.com/office/drawing/2014/main" id="{52230D65-DB5A-4BE3-9C4F-2537D5FDECB5}"/>
              </a:ext>
            </a:extLst>
          </p:cNvPr>
          <p:cNvSpPr/>
          <p:nvPr userDrawn="1"/>
        </p:nvSpPr>
        <p:spPr>
          <a:xfrm>
            <a:off x="304800" y="365125"/>
            <a:ext cx="11582400" cy="612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ZA" noProof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560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1</a:t>
            </a:r>
            <a:endParaRPr lang="ja-JP" altLang="en-ZA" noProof="0"/>
          </a:p>
        </p:txBody>
      </p:sp>
      <p:sp>
        <p:nvSpPr>
          <p:cNvPr id="10" name="テキスト プレースホルダー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56050" y="4644390"/>
            <a:ext cx="1980000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06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2</a:t>
            </a:r>
            <a:endParaRPr lang="ja-JP" altLang="en-ZA" noProof="0"/>
          </a:p>
        </p:txBody>
      </p:sp>
      <p:sp>
        <p:nvSpPr>
          <p:cNvPr id="12" name="テキスト プレースホルダー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06000" y="4644390"/>
            <a:ext cx="1980000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55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3</a:t>
            </a:r>
            <a:endParaRPr lang="ja-JP" altLang="en-ZA" noProof="0"/>
          </a:p>
        </p:txBody>
      </p:sp>
      <p:sp>
        <p:nvSpPr>
          <p:cNvPr id="14" name="テキスト プレースホルダー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855950" y="4644390"/>
            <a:ext cx="1980000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FF934EF9-BF0B-4A73-8F03-1BA80EE0608B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2602150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3" name="コンテンツ プレースホルダー 15">
            <a:extLst>
              <a:ext uri="{FF2B5EF4-FFF2-40B4-BE49-F238E27FC236}">
                <a16:creationId xmlns:a16="http://schemas.microsoft.com/office/drawing/2014/main" id="{B86A7EE6-1FE6-48B5-8747-AB276F95128F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5352100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4" name="コンテンツ プレースホルダー 15">
            <a:extLst>
              <a:ext uri="{FF2B5EF4-FFF2-40B4-BE49-F238E27FC236}">
                <a16:creationId xmlns:a16="http://schemas.microsoft.com/office/drawing/2014/main" id="{5C937C49-EB73-4979-B8CF-CACF0EA242DA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8102050" y="2209231"/>
            <a:ext cx="1487800" cy="1487801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cxnSp>
        <p:nvCxnSpPr>
          <p:cNvPr id="26" name="直線​​コネクタ(S) 25">
            <a:extLst>
              <a:ext uri="{FF2B5EF4-FFF2-40B4-BE49-F238E27FC236}">
                <a16:creationId xmlns:a16="http://schemas.microsoft.com/office/drawing/2014/main" id="{C2FC193C-7F61-40CA-B97F-DE9D338DC965}"/>
              </a:ext>
            </a:extLst>
          </p:cNvPr>
          <p:cNvCxnSpPr>
            <a:cxnSpLocks/>
          </p:cNvCxnSpPr>
          <p:nvPr userDrawn="1"/>
        </p:nvCxnSpPr>
        <p:spPr>
          <a:xfrm>
            <a:off x="2888850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​​コネクタ(S) 27">
            <a:extLst>
              <a:ext uri="{FF2B5EF4-FFF2-40B4-BE49-F238E27FC236}">
                <a16:creationId xmlns:a16="http://schemas.microsoft.com/office/drawing/2014/main" id="{BD86C94F-FF53-46BA-B125-57E5D572D064}"/>
              </a:ext>
            </a:extLst>
          </p:cNvPr>
          <p:cNvCxnSpPr>
            <a:cxnSpLocks/>
          </p:cNvCxnSpPr>
          <p:nvPr userDrawn="1"/>
        </p:nvCxnSpPr>
        <p:spPr>
          <a:xfrm>
            <a:off x="5638800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​​コネクタ(S) 29">
            <a:extLst>
              <a:ext uri="{FF2B5EF4-FFF2-40B4-BE49-F238E27FC236}">
                <a16:creationId xmlns:a16="http://schemas.microsoft.com/office/drawing/2014/main" id="{BFC882BF-032B-4B67-AF3E-CF79FBCC4FD4}"/>
              </a:ext>
            </a:extLst>
          </p:cNvPr>
          <p:cNvCxnSpPr>
            <a:cxnSpLocks/>
          </p:cNvCxnSpPr>
          <p:nvPr userDrawn="1"/>
        </p:nvCxnSpPr>
        <p:spPr>
          <a:xfrm>
            <a:off x="8358922" y="3712844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フッター プレースホルダー 5">
            <a:extLst>
              <a:ext uri="{FF2B5EF4-FFF2-40B4-BE49-F238E27FC236}">
                <a16:creationId xmlns:a16="http://schemas.microsoft.com/office/drawing/2014/main" id="{148E808A-AB67-4B52-B35C-7487342F4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97865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29" name="スライド番号プレースホルダー 6">
            <a:extLst>
              <a:ext uri="{FF2B5EF4-FFF2-40B4-BE49-F238E27FC236}">
                <a16:creationId xmlns:a16="http://schemas.microsoft.com/office/drawing/2014/main" id="{88B2564D-D1B9-47FE-9DC9-1BB5316148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497865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31" name="日付プレースホルダー 3">
            <a:extLst>
              <a:ext uri="{FF2B5EF4-FFF2-40B4-BE49-F238E27FC236}">
                <a16:creationId xmlns:a16="http://schemas.microsoft.com/office/drawing/2014/main" id="{E250C28C-FA72-4324-9DA9-3AE75077D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786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58022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枚の写真付きの 3 ポイント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画像 9">
            <a:extLst>
              <a:ext uri="{FF2B5EF4-FFF2-40B4-BE49-F238E27FC236}">
                <a16:creationId xmlns:a16="http://schemas.microsoft.com/office/drawing/2014/main" id="{560C5C7D-BBDC-415E-88A8-4BB8367C61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025" y="0"/>
            <a:ext cx="4752975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73869"/>
            <a:ext cx="4603750" cy="1226572"/>
          </a:xfrm>
        </p:spPr>
        <p:txBody>
          <a:bodyPr rtlCol="0" anchor="b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1900" y="2260384"/>
            <a:ext cx="2838444" cy="1226572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en-US" altLang="ja-JP" noProof="0"/>
              <a:t>20XX/6/22</a:t>
            </a:r>
            <a:endParaRPr lang="ja-JP" altLang="en-US" noProof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ja-JP" altLang="en-US" noProof="0"/>
              <a:t>ピッチ デッキ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8C140FD9-A97C-40A2-A8B8-84D503A3C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3213" y="525463"/>
            <a:ext cx="3784599" cy="2629175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7A83CD18-0EF9-4AC6-87C8-0A5C8F9F2CA9}"/>
              </a:ext>
            </a:extLst>
          </p:cNvPr>
          <p:cNvCxnSpPr>
            <a:cxnSpLocks/>
          </p:cNvCxnSpPr>
          <p:nvPr userDrawn="1"/>
        </p:nvCxnSpPr>
        <p:spPr>
          <a:xfrm>
            <a:off x="947991" y="3459082"/>
            <a:ext cx="566928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プレースホルダー 2">
            <a:extLst>
              <a:ext uri="{FF2B5EF4-FFF2-40B4-BE49-F238E27FC236}">
                <a16:creationId xmlns:a16="http://schemas.microsoft.com/office/drawing/2014/main" id="{EB506012-914F-463E-9582-CE719EAD470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57251" y="2260384"/>
            <a:ext cx="2381245" cy="524308"/>
          </a:xfrm>
        </p:spPr>
        <p:txBody>
          <a:bodyPr rtlCol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クリックして編集する</a:t>
            </a:r>
          </a:p>
        </p:txBody>
      </p:sp>
      <p:sp>
        <p:nvSpPr>
          <p:cNvPr id="20" name="テキスト プレースホルダー 2">
            <a:extLst>
              <a:ext uri="{FF2B5EF4-FFF2-40B4-BE49-F238E27FC236}">
                <a16:creationId xmlns:a16="http://schemas.microsoft.com/office/drawing/2014/main" id="{3B07FC46-2A60-4E96-A309-C03E813082E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71900" y="3652757"/>
            <a:ext cx="2838444" cy="1226572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1" name="テキスト プレースホルダー 2">
            <a:extLst>
              <a:ext uri="{FF2B5EF4-FFF2-40B4-BE49-F238E27FC236}">
                <a16:creationId xmlns:a16="http://schemas.microsoft.com/office/drawing/2014/main" id="{70CB8BDA-C60A-4110-9D29-E59BA67AAD0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57251" y="3652757"/>
            <a:ext cx="2381245" cy="524308"/>
          </a:xfrm>
        </p:spPr>
        <p:txBody>
          <a:bodyPr rtlCol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クリックして編集する</a:t>
            </a:r>
          </a:p>
        </p:txBody>
      </p:sp>
      <p:sp>
        <p:nvSpPr>
          <p:cNvPr id="22" name="テキスト プレースホルダー 2">
            <a:extLst>
              <a:ext uri="{FF2B5EF4-FFF2-40B4-BE49-F238E27FC236}">
                <a16:creationId xmlns:a16="http://schemas.microsoft.com/office/drawing/2014/main" id="{7DB6CAB0-C8FA-4599-AB8C-A2AEED800C6B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71900" y="5054655"/>
            <a:ext cx="2838444" cy="1226572"/>
          </a:xfrm>
        </p:spPr>
        <p:txBody>
          <a:bodyPr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3" name="テキスト プレースホルダー 2">
            <a:extLst>
              <a:ext uri="{FF2B5EF4-FFF2-40B4-BE49-F238E27FC236}">
                <a16:creationId xmlns:a16="http://schemas.microsoft.com/office/drawing/2014/main" id="{7659D317-0B72-4047-84EB-EF154C96B97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57251" y="5054655"/>
            <a:ext cx="2381245" cy="524308"/>
          </a:xfrm>
        </p:spPr>
        <p:txBody>
          <a:bodyPr rtlCol="0">
            <a:no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クリックして編集する</a:t>
            </a:r>
          </a:p>
        </p:txBody>
      </p:sp>
      <p:sp>
        <p:nvSpPr>
          <p:cNvPr id="26" name="図プレースホルダー 11">
            <a:extLst>
              <a:ext uri="{FF2B5EF4-FFF2-40B4-BE49-F238E27FC236}">
                <a16:creationId xmlns:a16="http://schemas.microsoft.com/office/drawing/2014/main" id="{974B9287-7FD2-4AE5-BA59-7B3E9C8B5FC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23213" y="3632600"/>
            <a:ext cx="3784599" cy="2629175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5" name="直線​​コネクタ(S) 14">
            <a:extLst>
              <a:ext uri="{FF2B5EF4-FFF2-40B4-BE49-F238E27FC236}">
                <a16:creationId xmlns:a16="http://schemas.microsoft.com/office/drawing/2014/main" id="{7620A735-5706-4C08-8345-E542A71DCF4C}"/>
              </a:ext>
            </a:extLst>
          </p:cNvPr>
          <p:cNvCxnSpPr>
            <a:cxnSpLocks/>
          </p:cNvCxnSpPr>
          <p:nvPr userDrawn="1"/>
        </p:nvCxnSpPr>
        <p:spPr>
          <a:xfrm>
            <a:off x="947991" y="4873016"/>
            <a:ext cx="566928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02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箇条書き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画像 3" descr="乗馬している人々のグループ&#10;&#10;中程度の精度で自動的に生成される説明">
            <a:extLst>
              <a:ext uri="{FF2B5EF4-FFF2-40B4-BE49-F238E27FC236}">
                <a16:creationId xmlns:a16="http://schemas.microsoft.com/office/drawing/2014/main" id="{E72A4962-4D36-46EC-8ABF-17FD99180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長方形 4">
            <a:extLst>
              <a:ext uri="{FF2B5EF4-FFF2-40B4-BE49-F238E27FC236}">
                <a16:creationId xmlns:a16="http://schemas.microsoft.com/office/drawing/2014/main" id="{52230D65-DB5A-4BE3-9C4F-2537D5FDECB5}"/>
              </a:ext>
            </a:extLst>
          </p:cNvPr>
          <p:cNvSpPr/>
          <p:nvPr userDrawn="1"/>
        </p:nvSpPr>
        <p:spPr>
          <a:xfrm>
            <a:off x="1099958" y="2719393"/>
            <a:ext cx="3073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ZA" noProof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47229" y="3106128"/>
            <a:ext cx="2178858" cy="745593"/>
          </a:xfrm>
        </p:spPr>
        <p:txBody>
          <a:bodyPr rtlCol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1</a:t>
            </a:r>
            <a:endParaRPr lang="ja-JP" altLang="en-ZA" noProof="0"/>
          </a:p>
        </p:txBody>
      </p:sp>
      <p:sp>
        <p:nvSpPr>
          <p:cNvPr id="10" name="テキスト プレースホルダー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47229" y="4333045"/>
            <a:ext cx="2178858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cxnSp>
        <p:nvCxnSpPr>
          <p:cNvPr id="26" name="直線​​コネクタ(S) 25">
            <a:extLst>
              <a:ext uri="{FF2B5EF4-FFF2-40B4-BE49-F238E27FC236}">
                <a16:creationId xmlns:a16="http://schemas.microsoft.com/office/drawing/2014/main" id="{C2FC193C-7F61-40CA-B97F-DE9D338DC965}"/>
              </a:ext>
            </a:extLst>
          </p:cNvPr>
          <p:cNvCxnSpPr>
            <a:cxnSpLocks/>
          </p:cNvCxnSpPr>
          <p:nvPr userDrawn="1"/>
        </p:nvCxnSpPr>
        <p:spPr>
          <a:xfrm>
            <a:off x="2179458" y="4036859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長方形 21">
            <a:extLst>
              <a:ext uri="{FF2B5EF4-FFF2-40B4-BE49-F238E27FC236}">
                <a16:creationId xmlns:a16="http://schemas.microsoft.com/office/drawing/2014/main" id="{0A93A97B-BCBE-41A6-8F7C-75F49A3E9414}"/>
              </a:ext>
            </a:extLst>
          </p:cNvPr>
          <p:cNvSpPr/>
          <p:nvPr userDrawn="1"/>
        </p:nvSpPr>
        <p:spPr>
          <a:xfrm>
            <a:off x="8043609" y="2719393"/>
            <a:ext cx="3073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プレースホルダー 8">
            <a:extLst>
              <a:ext uri="{FF2B5EF4-FFF2-40B4-BE49-F238E27FC236}">
                <a16:creationId xmlns:a16="http://schemas.microsoft.com/office/drawing/2014/main" id="{C740CCCA-3569-463C-B2AC-A5A7F0D4978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90880" y="3106128"/>
            <a:ext cx="2178858" cy="745593"/>
          </a:xfrm>
        </p:spPr>
        <p:txBody>
          <a:bodyPr rtlCol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1</a:t>
            </a:r>
            <a:endParaRPr lang="ja-JP" altLang="en-ZA" noProof="0"/>
          </a:p>
        </p:txBody>
      </p:sp>
      <p:sp>
        <p:nvSpPr>
          <p:cNvPr id="27" name="テキスト プレースホルダー 10">
            <a:extLst>
              <a:ext uri="{FF2B5EF4-FFF2-40B4-BE49-F238E27FC236}">
                <a16:creationId xmlns:a16="http://schemas.microsoft.com/office/drawing/2014/main" id="{F8CE8B97-7C16-44A0-BFB9-F96C5984325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90880" y="4333045"/>
            <a:ext cx="2178858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cxnSp>
        <p:nvCxnSpPr>
          <p:cNvPr id="29" name="直線​​コネクタ(S) 28">
            <a:extLst>
              <a:ext uri="{FF2B5EF4-FFF2-40B4-BE49-F238E27FC236}">
                <a16:creationId xmlns:a16="http://schemas.microsoft.com/office/drawing/2014/main" id="{DE2C4107-B380-4B54-A179-81B6EE4FE61C}"/>
              </a:ext>
            </a:extLst>
          </p:cNvPr>
          <p:cNvCxnSpPr>
            <a:cxnSpLocks/>
          </p:cNvCxnSpPr>
          <p:nvPr userDrawn="1"/>
        </p:nvCxnSpPr>
        <p:spPr>
          <a:xfrm>
            <a:off x="9123109" y="4036859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長方形 30">
            <a:extLst>
              <a:ext uri="{FF2B5EF4-FFF2-40B4-BE49-F238E27FC236}">
                <a16:creationId xmlns:a16="http://schemas.microsoft.com/office/drawing/2014/main" id="{F1DCE194-0C0A-4B39-AC60-F38FF6DF9302}"/>
              </a:ext>
            </a:extLst>
          </p:cNvPr>
          <p:cNvSpPr/>
          <p:nvPr userDrawn="1"/>
        </p:nvSpPr>
        <p:spPr>
          <a:xfrm>
            <a:off x="4559300" y="2719393"/>
            <a:ext cx="3073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プレースホルダー 8">
            <a:extLst>
              <a:ext uri="{FF2B5EF4-FFF2-40B4-BE49-F238E27FC236}">
                <a16:creationId xmlns:a16="http://schemas.microsoft.com/office/drawing/2014/main" id="{89436B85-0AC5-4B9C-991F-09BD4B25D6D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06571" y="3106128"/>
            <a:ext cx="2178858" cy="745593"/>
          </a:xfrm>
        </p:spPr>
        <p:txBody>
          <a:bodyPr rtlCol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行頭文字 </a:t>
            </a:r>
            <a:r>
              <a:rPr lang="en-US" altLang="ja-JP" noProof="0"/>
              <a:t>1</a:t>
            </a:r>
            <a:endParaRPr lang="ja-JP" altLang="en-ZA" noProof="0"/>
          </a:p>
        </p:txBody>
      </p:sp>
      <p:sp>
        <p:nvSpPr>
          <p:cNvPr id="33" name="テキスト プレースホルダー 10">
            <a:extLst>
              <a:ext uri="{FF2B5EF4-FFF2-40B4-BE49-F238E27FC236}">
                <a16:creationId xmlns:a16="http://schemas.microsoft.com/office/drawing/2014/main" id="{A5815370-788B-420F-8599-14DD0C007C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06571" y="4333045"/>
            <a:ext cx="2178858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cxnSp>
        <p:nvCxnSpPr>
          <p:cNvPr id="34" name="直線​​コネクタ(S) 33">
            <a:extLst>
              <a:ext uri="{FF2B5EF4-FFF2-40B4-BE49-F238E27FC236}">
                <a16:creationId xmlns:a16="http://schemas.microsoft.com/office/drawing/2014/main" id="{7B9BE1E5-4A83-4CB5-9052-BC1A7677D705}"/>
              </a:ext>
            </a:extLst>
          </p:cNvPr>
          <p:cNvCxnSpPr>
            <a:cxnSpLocks/>
          </p:cNvCxnSpPr>
          <p:nvPr userDrawn="1"/>
        </p:nvCxnSpPr>
        <p:spPr>
          <a:xfrm>
            <a:off x="5638800" y="4036859"/>
            <a:ext cx="9144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日付プレースホルダー 2">
            <a:extLst>
              <a:ext uri="{FF2B5EF4-FFF2-40B4-BE49-F238E27FC236}">
                <a16:creationId xmlns:a16="http://schemas.microsoft.com/office/drawing/2014/main" id="{C3697011-E6CC-4901-995E-295A6B2A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  <p:sp>
        <p:nvSpPr>
          <p:cNvPr id="36" name="フッター プレースホルダー 3">
            <a:extLst>
              <a:ext uri="{FF2B5EF4-FFF2-40B4-BE49-F238E27FC236}">
                <a16:creationId xmlns:a16="http://schemas.microsoft.com/office/drawing/2014/main" id="{EA6FBB3A-E08E-4C9D-A6BC-A44376293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37" name="スライド番号プレースホルダー 4">
            <a:extLst>
              <a:ext uri="{FF2B5EF4-FFF2-40B4-BE49-F238E27FC236}">
                <a16:creationId xmlns:a16="http://schemas.microsoft.com/office/drawing/2014/main" id="{741F3B34-2439-43D5-886C-2652B0BFD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205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長方形 16">
            <a:extLst>
              <a:ext uri="{FF2B5EF4-FFF2-40B4-BE49-F238E27FC236}">
                <a16:creationId xmlns:a16="http://schemas.microsoft.com/office/drawing/2014/main" id="{B4CF7930-2AA6-47D6-A0F2-438A1BDA76F6}"/>
              </a:ext>
            </a:extLst>
          </p:cNvPr>
          <p:cNvSpPr/>
          <p:nvPr userDrawn="1"/>
        </p:nvSpPr>
        <p:spPr>
          <a:xfrm>
            <a:off x="7551735" y="0"/>
            <a:ext cx="464026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pic>
        <p:nvPicPr>
          <p:cNvPr id="14" name="画像 13">
            <a:extLst>
              <a:ext uri="{FF2B5EF4-FFF2-40B4-BE49-F238E27FC236}">
                <a16:creationId xmlns:a16="http://schemas.microsoft.com/office/drawing/2014/main" id="{775779ED-1BC5-487B-8B42-16D736E7AD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7467" y="0"/>
            <a:ext cx="304268" cy="6858000"/>
          </a:xfrm>
          <a:prstGeom prst="rect">
            <a:avLst/>
          </a:prstGeom>
        </p:spPr>
      </p:pic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E5BF40A6-F21A-4A84-8F8C-11A4BBCD9B6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050" y="4347256"/>
            <a:ext cx="3975804" cy="1829706"/>
          </a:xfrm>
        </p:spPr>
        <p:txBody>
          <a:bodyPr lIns="0" rIns="0"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cxnSp>
        <p:nvCxnSpPr>
          <p:cNvPr id="19" name="直線​​コネクタ(S) 18">
            <a:extLst>
              <a:ext uri="{FF2B5EF4-FFF2-40B4-BE49-F238E27FC236}">
                <a16:creationId xmlns:a16="http://schemas.microsoft.com/office/drawing/2014/main" id="{6DCCE84A-20A5-4E69-9CF9-78FA30B351AC}"/>
              </a:ext>
            </a:extLst>
          </p:cNvPr>
          <p:cNvCxnSpPr>
            <a:cxnSpLocks/>
          </p:cNvCxnSpPr>
          <p:nvPr userDrawn="1"/>
        </p:nvCxnSpPr>
        <p:spPr>
          <a:xfrm>
            <a:off x="1162050" y="2333625"/>
            <a:ext cx="0" cy="129131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タイトル 1">
            <a:extLst>
              <a:ext uri="{FF2B5EF4-FFF2-40B4-BE49-F238E27FC236}">
                <a16:creationId xmlns:a16="http://schemas.microsoft.com/office/drawing/2014/main" id="{A7D45E80-A572-4F1F-A6DC-46C7E86A6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49" y="523875"/>
            <a:ext cx="4514849" cy="1514476"/>
          </a:xfrm>
        </p:spPr>
        <p:txBody>
          <a:bodyPr lIns="0" rIns="0" rtlCol="0" anchor="b"/>
          <a:lstStyle>
            <a:lvl1pPr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noProof="0"/>
              <a:t>マスター タイトルの書式設定</a:t>
            </a:r>
          </a:p>
        </p:txBody>
      </p:sp>
      <p:sp>
        <p:nvSpPr>
          <p:cNvPr id="23" name="テキスト プレースホルダー 22">
            <a:extLst>
              <a:ext uri="{FF2B5EF4-FFF2-40B4-BE49-F238E27FC236}">
                <a16:creationId xmlns:a16="http://schemas.microsoft.com/office/drawing/2014/main" id="{4EEF521D-CBF5-4B15-9226-23563A8C3A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1346" y="3956731"/>
            <a:ext cx="3975804" cy="390525"/>
          </a:xfrm>
        </p:spPr>
        <p:txBody>
          <a:bodyPr lIns="0" rtlCol="0"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B85B4523-BC07-42A3-8A4D-5E2D9CAE0DA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920887" y="2856735"/>
            <a:ext cx="3902664" cy="712731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6" name="テキスト プレースホルダー 22">
            <a:extLst>
              <a:ext uri="{FF2B5EF4-FFF2-40B4-BE49-F238E27FC236}">
                <a16:creationId xmlns:a16="http://schemas.microsoft.com/office/drawing/2014/main" id="{534AB7F6-3491-4274-B3F2-F871EFB720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20183" y="2542410"/>
            <a:ext cx="3902664" cy="390525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4B1BC6A9-C15F-4476-80D3-8E9A9A98B2F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20887" y="4162990"/>
            <a:ext cx="3902664" cy="712731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9" name="テキスト プレースホルダー 22">
            <a:extLst>
              <a:ext uri="{FF2B5EF4-FFF2-40B4-BE49-F238E27FC236}">
                <a16:creationId xmlns:a16="http://schemas.microsoft.com/office/drawing/2014/main" id="{99021676-27CC-4430-A253-24147747F4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20183" y="3848665"/>
            <a:ext cx="3902664" cy="390525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9CDFC7FE-62FA-4943-BCDD-808A7ABBF21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920887" y="5469245"/>
            <a:ext cx="3902664" cy="712731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33" name="テキスト プレースホルダー 22">
            <a:extLst>
              <a:ext uri="{FF2B5EF4-FFF2-40B4-BE49-F238E27FC236}">
                <a16:creationId xmlns:a16="http://schemas.microsoft.com/office/drawing/2014/main" id="{F0CD399E-155D-416D-8EF4-4190995DC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20183" y="5154920"/>
            <a:ext cx="3902664" cy="390525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34" name="テキスト プレースホルダー 22">
            <a:extLst>
              <a:ext uri="{FF2B5EF4-FFF2-40B4-BE49-F238E27FC236}">
                <a16:creationId xmlns:a16="http://schemas.microsoft.com/office/drawing/2014/main" id="{34648533-B8C6-451A-A70F-831EBFABA6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20184" y="1652142"/>
            <a:ext cx="3902664" cy="390525"/>
          </a:xfrm>
        </p:spPr>
        <p:txBody>
          <a:bodyPr lIns="0" rtlCol="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競合関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ZA" noProof="0"/>
          </a:p>
        </p:txBody>
      </p:sp>
      <p:sp>
        <p:nvSpPr>
          <p:cNvPr id="15" name="テキスト プレースホルダー 14">
            <a:extLst>
              <a:ext uri="{FF2B5EF4-FFF2-40B4-BE49-F238E27FC236}">
                <a16:creationId xmlns:a16="http://schemas.microsoft.com/office/drawing/2014/main" id="{75DDABA0-16CE-4E19-BE69-D9B7A7E49D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cap="none" spc="0" baseline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16" name="テキスト プレースホルダー 14">
            <a:extLst>
              <a:ext uri="{FF2B5EF4-FFF2-40B4-BE49-F238E27FC236}">
                <a16:creationId xmlns:a16="http://schemas.microsoft.com/office/drawing/2014/main" id="{9EFF9B48-1E60-4470-A40A-EA2726265B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cap="none" spc="0" baseline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17" name="テキスト プレースホルダー 14">
            <a:extLst>
              <a:ext uri="{FF2B5EF4-FFF2-40B4-BE49-F238E27FC236}">
                <a16:creationId xmlns:a16="http://schemas.microsoft.com/office/drawing/2014/main" id="{2886CA7A-CC77-44B3-A1CA-BBA33F221C4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6329" y="3528829"/>
            <a:ext cx="1380681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cap="none" spc="0" baseline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18" name="テキスト プレースホルダー 14">
            <a:extLst>
              <a:ext uri="{FF2B5EF4-FFF2-40B4-BE49-F238E27FC236}">
                <a16:creationId xmlns:a16="http://schemas.microsoft.com/office/drawing/2014/main" id="{2132A9FB-F78E-4979-8041-C3FA3A93D8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accent1">
                    <a:lumMod val="9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19" name="テキスト プレースホルダー 14">
            <a:extLst>
              <a:ext uri="{FF2B5EF4-FFF2-40B4-BE49-F238E27FC236}">
                <a16:creationId xmlns:a16="http://schemas.microsoft.com/office/drawing/2014/main" id="{2A01AEF9-4E0C-4384-AAB1-9B179A8791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accent1">
                    <a:lumMod val="9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20" name="テキスト プレースホルダー 14">
            <a:extLst>
              <a:ext uri="{FF2B5EF4-FFF2-40B4-BE49-F238E27FC236}">
                <a16:creationId xmlns:a16="http://schemas.microsoft.com/office/drawing/2014/main" id="{08B5B546-0DF9-45E4-A795-FE967C5ECD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accent1">
                    <a:lumMod val="9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21" name="テキスト プレースホルダー 14">
            <a:extLst>
              <a:ext uri="{FF2B5EF4-FFF2-40B4-BE49-F238E27FC236}">
                <a16:creationId xmlns:a16="http://schemas.microsoft.com/office/drawing/2014/main" id="{B68C7EB3-2B31-41FF-89E8-F0EBD76621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accent1">
                    <a:lumMod val="9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22" name="テキスト プレースホルダー 14">
            <a:extLst>
              <a:ext uri="{FF2B5EF4-FFF2-40B4-BE49-F238E27FC236}">
                <a16:creationId xmlns:a16="http://schemas.microsoft.com/office/drawing/2014/main" id="{66C27F8B-B209-493E-BAB8-FDDE2157DB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accent1">
                    <a:lumMod val="9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sp>
        <p:nvSpPr>
          <p:cNvPr id="23" name="テキスト プレースホルダー 14">
            <a:extLst>
              <a:ext uri="{FF2B5EF4-FFF2-40B4-BE49-F238E27FC236}">
                <a16:creationId xmlns:a16="http://schemas.microsoft.com/office/drawing/2014/main" id="{884BDCF5-6254-4805-96B8-A31EE31D46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64990" y="3528829"/>
            <a:ext cx="1393863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cap="none" spc="0" baseline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cxnSp>
        <p:nvCxnSpPr>
          <p:cNvPr id="24" name="直線​​コネクタ(S) 23">
            <a:extLst>
              <a:ext uri="{FF2B5EF4-FFF2-40B4-BE49-F238E27FC236}">
                <a16:creationId xmlns:a16="http://schemas.microsoft.com/office/drawing/2014/main" id="{9E963DDA-51A3-4DBA-B9AB-9476FA302735}"/>
              </a:ext>
            </a:extLst>
          </p:cNvPr>
          <p:cNvCxnSpPr>
            <a:cxnSpLocks/>
          </p:cNvCxnSpPr>
          <p:nvPr userDrawn="1"/>
        </p:nvCxnSpPr>
        <p:spPr>
          <a:xfrm>
            <a:off x="3762680" y="3774842"/>
            <a:ext cx="4683649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​​コネクタ(S) 24">
            <a:extLst>
              <a:ext uri="{FF2B5EF4-FFF2-40B4-BE49-F238E27FC236}">
                <a16:creationId xmlns:a16="http://schemas.microsoft.com/office/drawing/2014/main" id="{1DCA1E21-932F-47C4-A095-3D682884EC3F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091972"/>
            <a:ext cx="4678" cy="337681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プレースホルダー 14">
            <a:extLst>
              <a:ext uri="{FF2B5EF4-FFF2-40B4-BE49-F238E27FC236}">
                <a16:creationId xmlns:a16="http://schemas.microsoft.com/office/drawing/2014/main" id="{8A636DFD-D98E-4314-BD69-68D2528C01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58897" y="2169263"/>
            <a:ext cx="1706965" cy="104857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 cap="none" spc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ja-JP" altLang="en-US" noProof="0"/>
              <a:t>クリックして名前を追加</a:t>
            </a:r>
          </a:p>
        </p:txBody>
      </p:sp>
      <p:pic>
        <p:nvPicPr>
          <p:cNvPr id="4" name="画像 3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7036201C-6A4F-4D68-A5F0-E6E149C82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4800" cy="6858000"/>
          </a:xfrm>
          <a:prstGeom prst="rect">
            <a:avLst/>
          </a:prstGeom>
        </p:spPr>
      </p:pic>
      <p:pic>
        <p:nvPicPr>
          <p:cNvPr id="5" name="画像 4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1FDEBCE5-FECF-4290-856D-FCF83DC52E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87200" y="0"/>
            <a:ext cx="304800" cy="6858000"/>
          </a:xfrm>
          <a:prstGeom prst="rect">
            <a:avLst/>
          </a:prstGeom>
        </p:spPr>
      </p:pic>
      <p:sp>
        <p:nvSpPr>
          <p:cNvPr id="29" name="日付プレースホルダー 2">
            <a:extLst>
              <a:ext uri="{FF2B5EF4-FFF2-40B4-BE49-F238E27FC236}">
                <a16:creationId xmlns:a16="http://schemas.microsoft.com/office/drawing/2014/main" id="{84F6DC17-DADB-40C5-8E7F-38D27EF3BB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altLang="ja-JP" noProof="0"/>
              <a:t>20XX/6/22</a:t>
            </a:r>
            <a:endParaRPr lang="ja-JP" altLang="en-US" noProof="0"/>
          </a:p>
        </p:txBody>
      </p:sp>
      <p:sp>
        <p:nvSpPr>
          <p:cNvPr id="30" name="フッター プレースホルダー 3">
            <a:extLst>
              <a:ext uri="{FF2B5EF4-FFF2-40B4-BE49-F238E27FC236}">
                <a16:creationId xmlns:a16="http://schemas.microsoft.com/office/drawing/2014/main" id="{14F47C4C-5E74-433D-AB6E-74585238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ja-JP" altLang="en-US" noProof="0"/>
              <a:t>ピッチ デッキ</a:t>
            </a:r>
          </a:p>
        </p:txBody>
      </p:sp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7A9C981C-6AC9-4F33-9E4B-D1117A82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427803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ムライン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7A395641-1C03-493E-ACE5-E9354716EF89}"/>
              </a:ext>
            </a:extLst>
          </p:cNvPr>
          <p:cNvCxnSpPr>
            <a:cxnSpLocks/>
          </p:cNvCxnSpPr>
          <p:nvPr userDrawn="1"/>
        </p:nvCxnSpPr>
        <p:spPr>
          <a:xfrm>
            <a:off x="1295400" y="3012972"/>
            <a:ext cx="9601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プレースホルダー 23">
            <a:extLst>
              <a:ext uri="{FF2B5EF4-FFF2-40B4-BE49-F238E27FC236}">
                <a16:creationId xmlns:a16="http://schemas.microsoft.com/office/drawing/2014/main" id="{D3B699B4-D7C4-43CC-AC50-5547F9C3C6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63675"/>
            <a:ext cx="10515600" cy="365125"/>
          </a:xfrm>
        </p:spPr>
        <p:txBody>
          <a:bodyPr rtlCol="0"/>
          <a:lstStyle>
            <a:lvl1pPr marL="0" indent="0" algn="ctr">
              <a:buNone/>
              <a:defRPr lang="en-US" sz="2000" kern="1200" dirty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  <a:lvl2pPr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endParaRPr lang="ja-JP" altLang="en-US" noProof="0"/>
          </a:p>
        </p:txBody>
      </p:sp>
      <p:sp>
        <p:nvSpPr>
          <p:cNvPr id="25" name="テキスト プレースホルダー 23">
            <a:extLst>
              <a:ext uri="{FF2B5EF4-FFF2-40B4-BE49-F238E27FC236}">
                <a16:creationId xmlns:a16="http://schemas.microsoft.com/office/drawing/2014/main" id="{7DCCF6F7-DBE5-45B0-9C0D-6E34E9D9AE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6350" y="2647722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1</a:t>
            </a:r>
          </a:p>
        </p:txBody>
      </p:sp>
      <p:sp>
        <p:nvSpPr>
          <p:cNvPr id="26" name="テキスト プレースホルダー 23">
            <a:extLst>
              <a:ext uri="{FF2B5EF4-FFF2-40B4-BE49-F238E27FC236}">
                <a16:creationId xmlns:a16="http://schemas.microsoft.com/office/drawing/2014/main" id="{D7EF43C7-231B-47B6-9B8E-A499BF6E79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44927" y="2647722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2</a:t>
            </a:r>
          </a:p>
        </p:txBody>
      </p:sp>
      <p:sp>
        <p:nvSpPr>
          <p:cNvPr id="27" name="テキスト プレースホルダー 23">
            <a:extLst>
              <a:ext uri="{FF2B5EF4-FFF2-40B4-BE49-F238E27FC236}">
                <a16:creationId xmlns:a16="http://schemas.microsoft.com/office/drawing/2014/main" id="{1976C642-2512-45C1-AC66-B501FB870F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3504" y="2647722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3</a:t>
            </a:r>
          </a:p>
        </p:txBody>
      </p:sp>
      <p:sp>
        <p:nvSpPr>
          <p:cNvPr id="28" name="テキスト プレースホルダー 23">
            <a:extLst>
              <a:ext uri="{FF2B5EF4-FFF2-40B4-BE49-F238E27FC236}">
                <a16:creationId xmlns:a16="http://schemas.microsoft.com/office/drawing/2014/main" id="{9947EF49-FB58-4C6A-8C0A-D2D680B7A8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2081" y="2647722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4</a:t>
            </a:r>
          </a:p>
        </p:txBody>
      </p:sp>
      <p:sp>
        <p:nvSpPr>
          <p:cNvPr id="29" name="テキスト プレースホルダー 23">
            <a:extLst>
              <a:ext uri="{FF2B5EF4-FFF2-40B4-BE49-F238E27FC236}">
                <a16:creationId xmlns:a16="http://schemas.microsoft.com/office/drawing/2014/main" id="{9C7C07AF-3FF2-44C6-9D32-B57CEE6E12A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30121" y="2647722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6</a:t>
            </a:r>
          </a:p>
        </p:txBody>
      </p:sp>
      <p:sp>
        <p:nvSpPr>
          <p:cNvPr id="30" name="テキスト プレースホルダー 23">
            <a:extLst>
              <a:ext uri="{FF2B5EF4-FFF2-40B4-BE49-F238E27FC236}">
                <a16:creationId xmlns:a16="http://schemas.microsoft.com/office/drawing/2014/main" id="{08859D92-084B-4AAC-A35E-9997F82C50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0658" y="2647722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5</a:t>
            </a:r>
          </a:p>
        </p:txBody>
      </p:sp>
      <p:cxnSp>
        <p:nvCxnSpPr>
          <p:cNvPr id="31" name="直線​​コネクタ(S) 30">
            <a:extLst>
              <a:ext uri="{FF2B5EF4-FFF2-40B4-BE49-F238E27FC236}">
                <a16:creationId xmlns:a16="http://schemas.microsoft.com/office/drawing/2014/main" id="{599D4720-091C-4EB1-BC99-606EB779347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5070508"/>
            <a:ext cx="9601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プレースホルダー 23">
            <a:extLst>
              <a:ext uri="{FF2B5EF4-FFF2-40B4-BE49-F238E27FC236}">
                <a16:creationId xmlns:a16="http://schemas.microsoft.com/office/drawing/2014/main" id="{A88A27CA-6841-483D-BB86-43C77BB6A0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76350" y="4705258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7</a:t>
            </a:r>
          </a:p>
        </p:txBody>
      </p:sp>
      <p:sp>
        <p:nvSpPr>
          <p:cNvPr id="33" name="テキスト プレースホルダー 23">
            <a:extLst>
              <a:ext uri="{FF2B5EF4-FFF2-40B4-BE49-F238E27FC236}">
                <a16:creationId xmlns:a16="http://schemas.microsoft.com/office/drawing/2014/main" id="{68ED6D85-DDFA-46B4-BA5A-892D7ED6CB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44927" y="4705258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8</a:t>
            </a:r>
          </a:p>
        </p:txBody>
      </p:sp>
      <p:sp>
        <p:nvSpPr>
          <p:cNvPr id="34" name="テキスト プレースホルダー 23">
            <a:extLst>
              <a:ext uri="{FF2B5EF4-FFF2-40B4-BE49-F238E27FC236}">
                <a16:creationId xmlns:a16="http://schemas.microsoft.com/office/drawing/2014/main" id="{D248DAEC-4E3D-4A0E-8EE4-64C5E83372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504" y="4705258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9</a:t>
            </a:r>
          </a:p>
        </p:txBody>
      </p:sp>
      <p:sp>
        <p:nvSpPr>
          <p:cNvPr id="35" name="テキスト プレースホルダー 23">
            <a:extLst>
              <a:ext uri="{FF2B5EF4-FFF2-40B4-BE49-F238E27FC236}">
                <a16:creationId xmlns:a16="http://schemas.microsoft.com/office/drawing/2014/main" id="{BE3E7173-46E0-4647-AF6E-3D3F923D70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2081" y="4705258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10</a:t>
            </a:r>
          </a:p>
        </p:txBody>
      </p:sp>
      <p:sp>
        <p:nvSpPr>
          <p:cNvPr id="36" name="テキスト プレースホルダー 23">
            <a:extLst>
              <a:ext uri="{FF2B5EF4-FFF2-40B4-BE49-F238E27FC236}">
                <a16:creationId xmlns:a16="http://schemas.microsoft.com/office/drawing/2014/main" id="{383EE998-C462-4F32-BF67-164C6CB58F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30121" y="4705258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12</a:t>
            </a:r>
          </a:p>
        </p:txBody>
      </p:sp>
      <p:sp>
        <p:nvSpPr>
          <p:cNvPr id="37" name="テキスト プレースホルダー 23">
            <a:extLst>
              <a:ext uri="{FF2B5EF4-FFF2-40B4-BE49-F238E27FC236}">
                <a16:creationId xmlns:a16="http://schemas.microsoft.com/office/drawing/2014/main" id="{2A189DDD-670F-46A8-8840-E981413F43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50658" y="4705258"/>
            <a:ext cx="1725930" cy="36511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400" kern="1200" dirty="0" smtClean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 rtl="0"/>
            <a:r>
              <a:rPr lang="ja-JP" altLang="en-US" noProof="0"/>
              <a:t>月</a:t>
            </a:r>
            <a:r>
              <a:rPr lang="en-US" altLang="ja-JP" noProof="0"/>
              <a:t>11</a:t>
            </a:r>
          </a:p>
        </p:txBody>
      </p:sp>
      <p:sp>
        <p:nvSpPr>
          <p:cNvPr id="38" name="テキスト プレースホルダー 10">
            <a:extLst>
              <a:ext uri="{FF2B5EF4-FFF2-40B4-BE49-F238E27FC236}">
                <a16:creationId xmlns:a16="http://schemas.microsoft.com/office/drawing/2014/main" id="{540CE67A-DD2D-46B5-B05E-82306D2FCB0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618463" y="3119254"/>
            <a:ext cx="2178858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39" name="テキスト プレースホルダー 10">
            <a:extLst>
              <a:ext uri="{FF2B5EF4-FFF2-40B4-BE49-F238E27FC236}">
                <a16:creationId xmlns:a16="http://schemas.microsoft.com/office/drawing/2014/main" id="{BB6DC8F1-E86C-4CDB-9265-94B50CFEF9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24194" y="3119254"/>
            <a:ext cx="2178858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40" name="テキスト プレースホルダー 10">
            <a:extLst>
              <a:ext uri="{FF2B5EF4-FFF2-40B4-BE49-F238E27FC236}">
                <a16:creationId xmlns:a16="http://schemas.microsoft.com/office/drawing/2014/main" id="{75CE6662-3A66-45A1-9FCC-9BBA8BE55B1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55617" y="5176789"/>
            <a:ext cx="2178858" cy="1116118"/>
          </a:xfrm>
        </p:spPr>
        <p:txBody>
          <a:bodyPr rtlCol="0">
            <a:normAutofit/>
          </a:bodyPr>
          <a:lstStyle>
            <a:lvl1pPr marL="0" indent="0" algn="ctr">
              <a:lnSpc>
                <a:spcPts val="1700"/>
              </a:lnSpc>
              <a:buNone/>
              <a:defRPr sz="12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41" name="フッター プレースホルダー 5">
            <a:extLst>
              <a:ext uri="{FF2B5EF4-FFF2-40B4-BE49-F238E27FC236}">
                <a16:creationId xmlns:a16="http://schemas.microsoft.com/office/drawing/2014/main" id="{89DF173C-4274-4F9C-BC1A-F47863A470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42" name="スライド番号プレースホルダー 6">
            <a:extLst>
              <a:ext uri="{FF2B5EF4-FFF2-40B4-BE49-F238E27FC236}">
                <a16:creationId xmlns:a16="http://schemas.microsoft.com/office/drawing/2014/main" id="{5BE446B2-5954-4D98-A1D5-7BD2F202DA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43" name="日付プレースホルダー 3">
            <a:extLst>
              <a:ext uri="{FF2B5EF4-FFF2-40B4-BE49-F238E27FC236}">
                <a16:creationId xmlns:a16="http://schemas.microsoft.com/office/drawing/2014/main" id="{4D7E30F2-3820-4445-A623-44B83424C9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52723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付きの 2 コンテンツ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F7FFB265-53A1-4F4A-93D5-B32472F0BE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857499"/>
            <a:ext cx="5905500" cy="3319463"/>
          </a:xfrm>
        </p:spPr>
        <p:txBody>
          <a:bodyPr rtlCol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A1E4F1F9-8369-4C88-9B00-48ACF4934A0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39000" y="2857499"/>
            <a:ext cx="4114800" cy="3319463"/>
          </a:xfrm>
        </p:spPr>
        <p:txBody>
          <a:bodyPr rtlCol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00000"/>
              </a:lnSpc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0C593D2C-0F56-450C-86CD-A019ADD077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300"/>
            <a:ext cx="5905500" cy="584199"/>
          </a:xfrm>
        </p:spPr>
        <p:txBody>
          <a:bodyPr rtlCol="0">
            <a:normAutofit/>
          </a:bodyPr>
          <a:lstStyle>
            <a:lvl1pPr marL="0" indent="0">
              <a:buNone/>
              <a:defRPr sz="2000" spc="0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12AF4CF-A37C-4010-9731-C33A8197CF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39000" y="2273300"/>
            <a:ext cx="4114800" cy="584199"/>
          </a:xfrm>
        </p:spPr>
        <p:txBody>
          <a:bodyPr rtlCol="0">
            <a:normAutofit/>
          </a:bodyPr>
          <a:lstStyle>
            <a:lvl1pPr marL="0" indent="0">
              <a:buNone/>
              <a:defRPr sz="2000" spc="0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pic>
        <p:nvPicPr>
          <p:cNvPr id="12" name="画像 11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8CD853FB-B552-43EE-A55D-E13ADC8B6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4800" cy="6858000"/>
          </a:xfrm>
          <a:prstGeom prst="rect">
            <a:avLst/>
          </a:prstGeom>
        </p:spPr>
      </p:pic>
      <p:pic>
        <p:nvPicPr>
          <p:cNvPr id="14" name="画像 13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C95FC6BE-3777-46FA-A4A2-6C667016B8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87200" y="0"/>
            <a:ext cx="304800" cy="6858000"/>
          </a:xfrm>
          <a:prstGeom prst="rect">
            <a:avLst/>
          </a:prstGeom>
        </p:spPr>
      </p:pic>
      <p:sp>
        <p:nvSpPr>
          <p:cNvPr id="15" name="テキスト プレースホルダー 23">
            <a:extLst>
              <a:ext uri="{FF2B5EF4-FFF2-40B4-BE49-F238E27FC236}">
                <a16:creationId xmlns:a16="http://schemas.microsoft.com/office/drawing/2014/main" id="{DD19217A-B411-49D0-84C7-16BA3F21FE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463675"/>
            <a:ext cx="10515600" cy="365125"/>
          </a:xfrm>
        </p:spPr>
        <p:txBody>
          <a:bodyPr rtlCol="0"/>
          <a:lstStyle>
            <a:lvl1pPr marL="0" indent="0" algn="l">
              <a:buNone/>
              <a:defRPr lang="en-US" sz="2000" kern="1200" dirty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  <a:lvl2pPr algn="l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endParaRPr lang="ja-JP" altLang="en-US" noProof="0"/>
          </a:p>
        </p:txBody>
      </p:sp>
      <p:sp>
        <p:nvSpPr>
          <p:cNvPr id="16" name="フッター プレースホルダー 5">
            <a:extLst>
              <a:ext uri="{FF2B5EF4-FFF2-40B4-BE49-F238E27FC236}">
                <a16:creationId xmlns:a16="http://schemas.microsoft.com/office/drawing/2014/main" id="{EA82BD0B-4BD1-40BF-865D-C6A32C6406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17" name="スライド番号プレースホルダー 6">
            <a:extLst>
              <a:ext uri="{FF2B5EF4-FFF2-40B4-BE49-F238E27FC236}">
                <a16:creationId xmlns:a16="http://schemas.microsoft.com/office/drawing/2014/main" id="{C34C6F6C-1D22-4E30-BC57-12F1408D70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18" name="日付プレースホルダー 3">
            <a:extLst>
              <a:ext uri="{FF2B5EF4-FFF2-40B4-BE49-F238E27FC236}">
                <a16:creationId xmlns:a16="http://schemas.microsoft.com/office/drawing/2014/main" id="{94B53078-6930-4337-8412-A0228A7BEF3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19585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ムライン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画像 34" descr="屋外、空、自然、砂丘を表現した画像&#10;&#10;自動生成された説明">
            <a:extLst>
              <a:ext uri="{FF2B5EF4-FFF2-40B4-BE49-F238E27FC236}">
                <a16:creationId xmlns:a16="http://schemas.microsoft.com/office/drawing/2014/main" id="{B184911A-D23E-4AE4-AA9D-D9351F3961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640" y="3995381"/>
            <a:ext cx="10332720" cy="12232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en-US" altLang="ja-JP" noProof="0"/>
              <a:t>20XX/6/22</a:t>
            </a:r>
            <a:endParaRPr lang="ja-JP" altLang="en-US" noProof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ja-JP" altLang="en-US" noProof="0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  <p:sp>
        <p:nvSpPr>
          <p:cNvPr id="7" name="テキスト プレースホルダー 10">
            <a:extLst>
              <a:ext uri="{FF2B5EF4-FFF2-40B4-BE49-F238E27FC236}">
                <a16:creationId xmlns:a16="http://schemas.microsoft.com/office/drawing/2014/main" id="{FB058FB8-1105-4C4A-BC46-FC5263C51B4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 rtl="0"/>
            <a:r>
              <a:rPr lang="ja-JP" altLang="en-US" noProof="0"/>
              <a:t>年</a:t>
            </a:r>
            <a:endParaRPr lang="ja-JP" altLang="en-ZA" noProof="0"/>
          </a:p>
        </p:txBody>
      </p:sp>
      <p:sp>
        <p:nvSpPr>
          <p:cNvPr id="8" name="テキスト プレースホルダー 10">
            <a:extLst>
              <a:ext uri="{FF2B5EF4-FFF2-40B4-BE49-F238E27FC236}">
                <a16:creationId xmlns:a16="http://schemas.microsoft.com/office/drawing/2014/main" id="{0F15AF40-266A-4348-9B27-CBABA9E3D92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9" name="テキスト プレースホルダー 10">
            <a:extLst>
              <a:ext uri="{FF2B5EF4-FFF2-40B4-BE49-F238E27FC236}">
                <a16:creationId xmlns:a16="http://schemas.microsoft.com/office/drawing/2014/main" id="{ECD58177-9C19-4D24-9FFF-58EECDE7657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0" name="テキスト プレースホルダー 10">
            <a:extLst>
              <a:ext uri="{FF2B5EF4-FFF2-40B4-BE49-F238E27FC236}">
                <a16:creationId xmlns:a16="http://schemas.microsoft.com/office/drawing/2014/main" id="{ABE7486E-0AF8-4124-830C-420FA1F92BB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F64A74A1-7AA0-4CCA-91E2-173B9CC7AFD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2" name="テキスト プレースホルダー 10">
            <a:extLst>
              <a:ext uri="{FF2B5EF4-FFF2-40B4-BE49-F238E27FC236}">
                <a16:creationId xmlns:a16="http://schemas.microsoft.com/office/drawing/2014/main" id="{128FF9BA-B29D-439F-A4A3-BFE6BC8B45C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 rtl="0"/>
            <a:r>
              <a:rPr lang="ja-JP" altLang="en-US" noProof="0"/>
              <a:t>年</a:t>
            </a:r>
            <a:endParaRPr lang="ja-JP" altLang="en-ZA" noProof="0"/>
          </a:p>
        </p:txBody>
      </p:sp>
      <p:sp>
        <p:nvSpPr>
          <p:cNvPr id="13" name="テキスト プレースホルダー 10">
            <a:extLst>
              <a:ext uri="{FF2B5EF4-FFF2-40B4-BE49-F238E27FC236}">
                <a16:creationId xmlns:a16="http://schemas.microsoft.com/office/drawing/2014/main" id="{671CD701-6647-40A3-B851-9CA1C8D3566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4" name="テキスト プレースホルダー 10">
            <a:extLst>
              <a:ext uri="{FF2B5EF4-FFF2-40B4-BE49-F238E27FC236}">
                <a16:creationId xmlns:a16="http://schemas.microsoft.com/office/drawing/2014/main" id="{B6A8BFC1-7FA0-4CAA-97FD-9A01BA00D2D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5" name="テキスト プレースホルダー 10">
            <a:extLst>
              <a:ext uri="{FF2B5EF4-FFF2-40B4-BE49-F238E27FC236}">
                <a16:creationId xmlns:a16="http://schemas.microsoft.com/office/drawing/2014/main" id="{ED0C2842-0D4E-486C-A993-1D0D75D4943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6" name="テキスト プレースホルダー 10">
            <a:extLst>
              <a:ext uri="{FF2B5EF4-FFF2-40B4-BE49-F238E27FC236}">
                <a16:creationId xmlns:a16="http://schemas.microsoft.com/office/drawing/2014/main" id="{A59B4F0E-8F16-42CC-8346-A00DADA20ED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7" name="テキスト プレースホルダー 10">
            <a:extLst>
              <a:ext uri="{FF2B5EF4-FFF2-40B4-BE49-F238E27FC236}">
                <a16:creationId xmlns:a16="http://schemas.microsoft.com/office/drawing/2014/main" id="{99D7695C-A738-4500-B476-95B5729911D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8" name="テキスト プレースホルダー 10">
            <a:extLst>
              <a:ext uri="{FF2B5EF4-FFF2-40B4-BE49-F238E27FC236}">
                <a16:creationId xmlns:a16="http://schemas.microsoft.com/office/drawing/2014/main" id="{B3B984CB-A282-404B-8B4C-8FEE071EB27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19" name="テキスト プレースホルダー 10">
            <a:extLst>
              <a:ext uri="{FF2B5EF4-FFF2-40B4-BE49-F238E27FC236}">
                <a16:creationId xmlns:a16="http://schemas.microsoft.com/office/drawing/2014/main" id="{5F337119-92E1-4057-81DB-A0B6F5747A3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0" name="テキスト プレースホルダー 10">
            <a:extLst>
              <a:ext uri="{FF2B5EF4-FFF2-40B4-BE49-F238E27FC236}">
                <a16:creationId xmlns:a16="http://schemas.microsoft.com/office/drawing/2014/main" id="{688EEFA1-753B-4733-8686-F3A10A131B8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1" name="テキスト プレースホルダー 10">
            <a:extLst>
              <a:ext uri="{FF2B5EF4-FFF2-40B4-BE49-F238E27FC236}">
                <a16:creationId xmlns:a16="http://schemas.microsoft.com/office/drawing/2014/main" id="{C7B05348-942A-4131-9A3F-479F3F9A9A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2" name="テキスト プレースホルダー 10">
            <a:extLst>
              <a:ext uri="{FF2B5EF4-FFF2-40B4-BE49-F238E27FC236}">
                <a16:creationId xmlns:a16="http://schemas.microsoft.com/office/drawing/2014/main" id="{B3C00ACD-1C1A-4069-B8CB-DB8CA8A0B80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3" name="テキスト プレースホルダー 10">
            <a:extLst>
              <a:ext uri="{FF2B5EF4-FFF2-40B4-BE49-F238E27FC236}">
                <a16:creationId xmlns:a16="http://schemas.microsoft.com/office/drawing/2014/main" id="{CA74A790-DCD1-46EB-8261-607BEF403CC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4" name="テキスト プレースホルダー 10">
            <a:extLst>
              <a:ext uri="{FF2B5EF4-FFF2-40B4-BE49-F238E27FC236}">
                <a16:creationId xmlns:a16="http://schemas.microsoft.com/office/drawing/2014/main" id="{17825B37-7E7B-4D73-967B-AA07F007C07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5" name="テキスト プレースホルダー 10">
            <a:extLst>
              <a:ext uri="{FF2B5EF4-FFF2-40B4-BE49-F238E27FC236}">
                <a16:creationId xmlns:a16="http://schemas.microsoft.com/office/drawing/2014/main" id="{DA6EB697-D6DD-4343-BAC9-49514C5D51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6" name="テキスト プレースホルダー 10">
            <a:extLst>
              <a:ext uri="{FF2B5EF4-FFF2-40B4-BE49-F238E27FC236}">
                <a16:creationId xmlns:a16="http://schemas.microsoft.com/office/drawing/2014/main" id="{9E70367E-C969-4F8A-AC6F-5E7AC2C0BC5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7" name="テキスト プレースホルダー 10">
            <a:extLst>
              <a:ext uri="{FF2B5EF4-FFF2-40B4-BE49-F238E27FC236}">
                <a16:creationId xmlns:a16="http://schemas.microsoft.com/office/drawing/2014/main" id="{30575E90-7198-47A0-805F-3162B2386DC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8" name="テキスト プレースホルダー 10">
            <a:extLst>
              <a:ext uri="{FF2B5EF4-FFF2-40B4-BE49-F238E27FC236}">
                <a16:creationId xmlns:a16="http://schemas.microsoft.com/office/drawing/2014/main" id="{3ED2274A-F2D9-4427-99BF-1D78414DBCD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29" name="テキスト プレースホルダー 10">
            <a:extLst>
              <a:ext uri="{FF2B5EF4-FFF2-40B4-BE49-F238E27FC236}">
                <a16:creationId xmlns:a16="http://schemas.microsoft.com/office/drawing/2014/main" id="{231D0A8C-CD54-4D10-A8F5-97CF139C25D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30" name="テキスト プレースホルダー 10">
            <a:extLst>
              <a:ext uri="{FF2B5EF4-FFF2-40B4-BE49-F238E27FC236}">
                <a16:creationId xmlns:a16="http://schemas.microsoft.com/office/drawing/2014/main" id="{AFC15A55-7462-4E94-8DA3-5549FE7AAC8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31" name="テキスト プレースホルダー 10">
            <a:extLst>
              <a:ext uri="{FF2B5EF4-FFF2-40B4-BE49-F238E27FC236}">
                <a16:creationId xmlns:a16="http://schemas.microsoft.com/office/drawing/2014/main" id="{4D808E3A-2D47-4508-B487-97E7B840A17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  <p:sp>
        <p:nvSpPr>
          <p:cNvPr id="32" name="テキスト プレースホルダー 10">
            <a:extLst>
              <a:ext uri="{FF2B5EF4-FFF2-40B4-BE49-F238E27FC236}">
                <a16:creationId xmlns:a16="http://schemas.microsoft.com/office/drawing/2014/main" id="{2B7FEF61-4C66-42E8-81B2-CB838535F7E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en-US" altLang="ja-JP" noProof="0"/>
              <a:t>Mm</a:t>
            </a:r>
            <a:endParaRPr lang="ja-JP" altLang="en-ZA" noProof="0"/>
          </a:p>
        </p:txBody>
      </p:sp>
    </p:spTree>
    <p:extLst>
      <p:ext uri="{BB962C8B-B14F-4D97-AF65-F5344CB8AC3E}">
        <p14:creationId xmlns:p14="http://schemas.microsoft.com/office/powerpoint/2010/main" val="2254080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画像 6" descr="乗馬している人々のグループ&#10;&#10;中程度の精度で自動的に生成される説明">
            <a:extLst>
              <a:ext uri="{FF2B5EF4-FFF2-40B4-BE49-F238E27FC236}">
                <a16:creationId xmlns:a16="http://schemas.microsoft.com/office/drawing/2014/main" id="{A88965D1-1506-43AA-A066-5CA60D2AD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長方形 8">
            <a:extLst>
              <a:ext uri="{FF2B5EF4-FFF2-40B4-BE49-F238E27FC236}">
                <a16:creationId xmlns:a16="http://schemas.microsoft.com/office/drawing/2014/main" id="{4345AFDE-8D65-480B-9D80-F8B2868463F1}"/>
              </a:ext>
            </a:extLst>
          </p:cNvPr>
          <p:cNvSpPr/>
          <p:nvPr userDrawn="1"/>
        </p:nvSpPr>
        <p:spPr>
          <a:xfrm>
            <a:off x="304800" y="365125"/>
            <a:ext cx="11582400" cy="612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グラフ プレースホルダー 10">
            <a:extLst>
              <a:ext uri="{FF2B5EF4-FFF2-40B4-BE49-F238E27FC236}">
                <a16:creationId xmlns:a16="http://schemas.microsoft.com/office/drawing/2014/main" id="{2F91974B-F58F-4C8E-8D68-7DBAD42BE6C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1690688"/>
            <a:ext cx="10515600" cy="3984625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グラフを追加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ED055213-4B28-4DFA-B283-C64E50841B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97865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13" name="スライド番号プレースホルダー 6">
            <a:extLst>
              <a:ext uri="{FF2B5EF4-FFF2-40B4-BE49-F238E27FC236}">
                <a16:creationId xmlns:a16="http://schemas.microsoft.com/office/drawing/2014/main" id="{C4C9E28E-8406-48BC-8F90-9483DF3E26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497865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14" name="日付プレースホルダー 3">
            <a:extLst>
              <a:ext uri="{FF2B5EF4-FFF2-40B4-BE49-F238E27FC236}">
                <a16:creationId xmlns:a16="http://schemas.microsoft.com/office/drawing/2014/main" id="{A592DA0A-15A7-4B7C-BDC1-6C40C548B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786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1151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チーム - 4 面付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画像 8" descr="乗馬している人々のグループ&#10;&#10;中程度の精度で自動的に生成される説明">
            <a:extLst>
              <a:ext uri="{FF2B5EF4-FFF2-40B4-BE49-F238E27FC236}">
                <a16:creationId xmlns:a16="http://schemas.microsoft.com/office/drawing/2014/main" id="{92722E05-40B7-4586-82D6-7C5F7330D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" y="0"/>
            <a:ext cx="12207240" cy="380333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7165"/>
            <a:ext cx="10515600" cy="1004255"/>
          </a:xfrm>
        </p:spPr>
        <p:txBody>
          <a:bodyPr rtlCol="0"/>
          <a:lstStyle>
            <a:lvl1pPr algn="ctr"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0439DA59-3D52-4E19-81F6-B5ABF87E1D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4520" y="518474"/>
            <a:ext cx="2743200" cy="274320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4" name="図プレースホルダー 10">
            <a:extLst>
              <a:ext uri="{FF2B5EF4-FFF2-40B4-BE49-F238E27FC236}">
                <a16:creationId xmlns:a16="http://schemas.microsoft.com/office/drawing/2014/main" id="{5C9FFDAF-229D-4FED-B81C-20FB820A0E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7720" y="518474"/>
            <a:ext cx="2743200" cy="274320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5" name="図プレースホルダー 10">
            <a:extLst>
              <a:ext uri="{FF2B5EF4-FFF2-40B4-BE49-F238E27FC236}">
                <a16:creationId xmlns:a16="http://schemas.microsoft.com/office/drawing/2014/main" id="{DEC1D1B6-BF8B-41EF-B2E1-ED1471B19F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0920" y="518474"/>
            <a:ext cx="2743200" cy="274320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6" name="図プレースホルダー 10">
            <a:extLst>
              <a:ext uri="{FF2B5EF4-FFF2-40B4-BE49-F238E27FC236}">
                <a16:creationId xmlns:a16="http://schemas.microsoft.com/office/drawing/2014/main" id="{686FC79D-5E8C-4928-AEB6-5F8C282E3C7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34120" y="518474"/>
            <a:ext cx="2743200" cy="2743200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8" name="テキスト プレースホルダー 8">
            <a:extLst>
              <a:ext uri="{FF2B5EF4-FFF2-40B4-BE49-F238E27FC236}">
                <a16:creationId xmlns:a16="http://schemas.microsoft.com/office/drawing/2014/main" id="{1BB6C15B-8373-47B7-B8A7-194BD68DDFD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4520" y="5229500"/>
            <a:ext cx="2743200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600" kern="12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19" name="テキスト プレースホルダー 10">
            <a:extLst>
              <a:ext uri="{FF2B5EF4-FFF2-40B4-BE49-F238E27FC236}">
                <a16:creationId xmlns:a16="http://schemas.microsoft.com/office/drawing/2014/main" id="{61C257EA-B130-4866-8A65-1EF1173716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4520" y="5693075"/>
            <a:ext cx="2743200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200" kern="12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20" name="テキスト プレースホルダー 8">
            <a:extLst>
              <a:ext uri="{FF2B5EF4-FFF2-40B4-BE49-F238E27FC236}">
                <a16:creationId xmlns:a16="http://schemas.microsoft.com/office/drawing/2014/main" id="{9C2B29A0-592A-4DF1-809E-B5265DACA3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834120" y="5224905"/>
            <a:ext cx="2753360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21" name="テキスト プレースホルダー 10">
            <a:extLst>
              <a:ext uri="{FF2B5EF4-FFF2-40B4-BE49-F238E27FC236}">
                <a16:creationId xmlns:a16="http://schemas.microsoft.com/office/drawing/2014/main" id="{203C6378-59CC-47B4-9E9F-BAC6C2C389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34120" y="5688480"/>
            <a:ext cx="2753360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22" name="テキスト プレースホルダー 8">
            <a:extLst>
              <a:ext uri="{FF2B5EF4-FFF2-40B4-BE49-F238E27FC236}">
                <a16:creationId xmlns:a16="http://schemas.microsoft.com/office/drawing/2014/main" id="{448AA424-5B3D-40C4-BBDC-2C338C03859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47720" y="5229500"/>
            <a:ext cx="2743200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23" name="テキスト プレースホルダー 10">
            <a:extLst>
              <a:ext uri="{FF2B5EF4-FFF2-40B4-BE49-F238E27FC236}">
                <a16:creationId xmlns:a16="http://schemas.microsoft.com/office/drawing/2014/main" id="{B9AE277D-FC5E-4B64-A3FA-A9BD4919D97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47720" y="5693075"/>
            <a:ext cx="2743200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24" name="テキスト プレースホルダー 8">
            <a:extLst>
              <a:ext uri="{FF2B5EF4-FFF2-40B4-BE49-F238E27FC236}">
                <a16:creationId xmlns:a16="http://schemas.microsoft.com/office/drawing/2014/main" id="{4FC21568-200C-4310-B462-B36358C4D23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01082" y="5229500"/>
            <a:ext cx="2733038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25" name="テキスト プレースホルダー 10">
            <a:extLst>
              <a:ext uri="{FF2B5EF4-FFF2-40B4-BE49-F238E27FC236}">
                <a16:creationId xmlns:a16="http://schemas.microsoft.com/office/drawing/2014/main" id="{B24FCA02-7F7F-4B5F-833A-CE244C22096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01082" y="5693075"/>
            <a:ext cx="2733038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</p:spTree>
    <p:extLst>
      <p:ext uri="{BB962C8B-B14F-4D97-AF65-F5344CB8AC3E}">
        <p14:creationId xmlns:p14="http://schemas.microsoft.com/office/powerpoint/2010/main" val="30826585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チーム - 8 面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画像 8">
            <a:extLst>
              <a:ext uri="{FF2B5EF4-FFF2-40B4-BE49-F238E27FC236}">
                <a16:creationId xmlns:a16="http://schemas.microsoft.com/office/drawing/2014/main" id="{92722E05-40B7-4586-82D6-7C5F7330D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740" y="1737360"/>
            <a:ext cx="10764520" cy="1741253"/>
          </a:xfrm>
          <a:prstGeom prst="rect">
            <a:avLst/>
          </a:prstGeom>
        </p:spPr>
      </p:pic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0439DA59-3D52-4E19-81F6-B5ABF87E1D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4561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4" name="図プレースホルダー 10">
            <a:extLst>
              <a:ext uri="{FF2B5EF4-FFF2-40B4-BE49-F238E27FC236}">
                <a16:creationId xmlns:a16="http://schemas.microsoft.com/office/drawing/2014/main" id="{5C9FFDAF-229D-4FED-B81C-20FB820A0E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18029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5" name="図プレースホルダー 10">
            <a:extLst>
              <a:ext uri="{FF2B5EF4-FFF2-40B4-BE49-F238E27FC236}">
                <a16:creationId xmlns:a16="http://schemas.microsoft.com/office/drawing/2014/main" id="{DEC1D1B6-BF8B-41EF-B2E1-ED1471B19F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11497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6" name="図プレースホルダー 10">
            <a:extLst>
              <a:ext uri="{FF2B5EF4-FFF2-40B4-BE49-F238E27FC236}">
                <a16:creationId xmlns:a16="http://schemas.microsoft.com/office/drawing/2014/main" id="{686FC79D-5E8C-4928-AEB6-5F8C282E3C7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04965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8" name="テキスト プレースホルダー 8">
            <a:extLst>
              <a:ext uri="{FF2B5EF4-FFF2-40B4-BE49-F238E27FC236}">
                <a16:creationId xmlns:a16="http://schemas.microsoft.com/office/drawing/2014/main" id="{1BB6C15B-8373-47B7-B8A7-194BD68DDFD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9551" y="3921355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19" name="テキスト プレースホルダー 10">
            <a:extLst>
              <a:ext uri="{FF2B5EF4-FFF2-40B4-BE49-F238E27FC236}">
                <a16:creationId xmlns:a16="http://schemas.microsoft.com/office/drawing/2014/main" id="{61C257EA-B130-4866-8A65-1EF1173716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9551" y="4354090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26" name="図プレースホルダー 10">
            <a:extLst>
              <a:ext uri="{FF2B5EF4-FFF2-40B4-BE49-F238E27FC236}">
                <a16:creationId xmlns:a16="http://schemas.microsoft.com/office/drawing/2014/main" id="{6BF177F2-C312-4467-A8E7-2F7C06DF7D6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098433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7" name="図プレースホルダー 10">
            <a:extLst>
              <a:ext uri="{FF2B5EF4-FFF2-40B4-BE49-F238E27FC236}">
                <a16:creationId xmlns:a16="http://schemas.microsoft.com/office/drawing/2014/main" id="{5D26BA3A-860A-4168-9872-0A0D22BEA7AB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391901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8" name="図プレースホルダー 10">
            <a:extLst>
              <a:ext uri="{FF2B5EF4-FFF2-40B4-BE49-F238E27FC236}">
                <a16:creationId xmlns:a16="http://schemas.microsoft.com/office/drawing/2014/main" id="{A95FA78C-CC95-43FC-8BB5-17A796D7B9E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685369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9" name="図プレースホルダー 10">
            <a:extLst>
              <a:ext uri="{FF2B5EF4-FFF2-40B4-BE49-F238E27FC236}">
                <a16:creationId xmlns:a16="http://schemas.microsoft.com/office/drawing/2014/main" id="{7EA70B51-4FF2-42F8-BAFF-83B593ADB78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978838" y="1967906"/>
            <a:ext cx="1280160" cy="128016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30" name="タイトル 1">
            <a:extLst>
              <a:ext uri="{FF2B5EF4-FFF2-40B4-BE49-F238E27FC236}">
                <a16:creationId xmlns:a16="http://schemas.microsoft.com/office/drawing/2014/main" id="{708EF00C-774E-4D73-AFEF-EEC6196D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40" y="365125"/>
            <a:ext cx="10764520" cy="1325563"/>
          </a:xfrm>
        </p:spPr>
        <p:txBody>
          <a:bodyPr rtlCol="0"/>
          <a:lstStyle>
            <a:lvl1pPr algn="ctr">
              <a:defRPr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ZA" noProof="0"/>
          </a:p>
        </p:txBody>
      </p:sp>
      <p:sp>
        <p:nvSpPr>
          <p:cNvPr id="31" name="テキスト プレースホルダー 8">
            <a:extLst>
              <a:ext uri="{FF2B5EF4-FFF2-40B4-BE49-F238E27FC236}">
                <a16:creationId xmlns:a16="http://schemas.microsoft.com/office/drawing/2014/main" id="{7633A346-456C-4917-800A-85F73F876E7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240191" y="3921355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32" name="テキスト プレースホルダー 10">
            <a:extLst>
              <a:ext uri="{FF2B5EF4-FFF2-40B4-BE49-F238E27FC236}">
                <a16:creationId xmlns:a16="http://schemas.microsoft.com/office/drawing/2014/main" id="{E0C31CC6-C8A8-4831-94CD-366DC97C2B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240191" y="4354090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33" name="テキスト プレースホルダー 8">
            <a:extLst>
              <a:ext uri="{FF2B5EF4-FFF2-40B4-BE49-F238E27FC236}">
                <a16:creationId xmlns:a16="http://schemas.microsoft.com/office/drawing/2014/main" id="{CB652A06-2CE0-42F0-8186-DBBD4219FC8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820831" y="3921355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34" name="テキスト プレースホルダー 10">
            <a:extLst>
              <a:ext uri="{FF2B5EF4-FFF2-40B4-BE49-F238E27FC236}">
                <a16:creationId xmlns:a16="http://schemas.microsoft.com/office/drawing/2014/main" id="{CE6091FC-D3C2-46A7-9A51-90A64C97CF8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820831" y="4354090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35" name="テキスト プレースホルダー 8">
            <a:extLst>
              <a:ext uri="{FF2B5EF4-FFF2-40B4-BE49-F238E27FC236}">
                <a16:creationId xmlns:a16="http://schemas.microsoft.com/office/drawing/2014/main" id="{B663F697-5494-47B5-8888-F76EE36A561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01471" y="3921355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36" name="テキスト プレースホルダー 10">
            <a:extLst>
              <a:ext uri="{FF2B5EF4-FFF2-40B4-BE49-F238E27FC236}">
                <a16:creationId xmlns:a16="http://schemas.microsoft.com/office/drawing/2014/main" id="{95B42005-A70C-498A-A357-1492B1393F4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01471" y="4354090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37" name="テキスト プレースホルダー 8">
            <a:extLst>
              <a:ext uri="{FF2B5EF4-FFF2-40B4-BE49-F238E27FC236}">
                <a16:creationId xmlns:a16="http://schemas.microsoft.com/office/drawing/2014/main" id="{FA3E4CA4-4074-4C29-853C-A8857A156AC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949871" y="5183351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38" name="テキスト プレースホルダー 10">
            <a:extLst>
              <a:ext uri="{FF2B5EF4-FFF2-40B4-BE49-F238E27FC236}">
                <a16:creationId xmlns:a16="http://schemas.microsoft.com/office/drawing/2014/main" id="{1308FE93-15B6-4FC2-A5CF-53AA6064DAB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949871" y="5616086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39" name="テキスト プレースホルダー 8">
            <a:extLst>
              <a:ext uri="{FF2B5EF4-FFF2-40B4-BE49-F238E27FC236}">
                <a16:creationId xmlns:a16="http://schemas.microsoft.com/office/drawing/2014/main" id="{B08AE9FA-2EBC-416A-B525-59A5F1258E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30511" y="5183351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40" name="テキスト プレースホルダー 10">
            <a:extLst>
              <a:ext uri="{FF2B5EF4-FFF2-40B4-BE49-F238E27FC236}">
                <a16:creationId xmlns:a16="http://schemas.microsoft.com/office/drawing/2014/main" id="{EE168CBD-2F60-4551-9129-2ED8A59499B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530511" y="5616086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41" name="テキスト プレースホルダー 8">
            <a:extLst>
              <a:ext uri="{FF2B5EF4-FFF2-40B4-BE49-F238E27FC236}">
                <a16:creationId xmlns:a16="http://schemas.microsoft.com/office/drawing/2014/main" id="{E05EDFD4-CA70-451D-A8F0-BF688EDBFC7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111151" y="5183351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42" name="テキスト プレースホルダー 10">
            <a:extLst>
              <a:ext uri="{FF2B5EF4-FFF2-40B4-BE49-F238E27FC236}">
                <a16:creationId xmlns:a16="http://schemas.microsoft.com/office/drawing/2014/main" id="{8E47CD55-3098-4BD6-A269-794D40911ED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111151" y="5616086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sp>
        <p:nvSpPr>
          <p:cNvPr id="43" name="テキスト プレースホルダー 8">
            <a:extLst>
              <a:ext uri="{FF2B5EF4-FFF2-40B4-BE49-F238E27FC236}">
                <a16:creationId xmlns:a16="http://schemas.microsoft.com/office/drawing/2014/main" id="{EA65938B-08CE-4FA4-A95B-5A66E901ACD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691791" y="5183351"/>
            <a:ext cx="1839807" cy="422721"/>
          </a:xfrm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aseline="-2500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名前</a:t>
            </a:r>
            <a:endParaRPr lang="ja-JP" altLang="en-ZA" noProof="0"/>
          </a:p>
        </p:txBody>
      </p:sp>
      <p:sp>
        <p:nvSpPr>
          <p:cNvPr id="44" name="テキスト プレースホルダー 10">
            <a:extLst>
              <a:ext uri="{FF2B5EF4-FFF2-40B4-BE49-F238E27FC236}">
                <a16:creationId xmlns:a16="http://schemas.microsoft.com/office/drawing/2014/main" id="{A72442A0-E7C5-4604-A4AA-9A86DD29841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691791" y="5616086"/>
            <a:ext cx="1839807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ZA" sz="1050" kern="120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lvl="0" rtl="0"/>
            <a:r>
              <a:rPr lang="ja-JP" altLang="en-US" noProof="0"/>
              <a:t>タイトル</a:t>
            </a:r>
            <a:endParaRPr lang="ja-JP" altLang="en-ZA" noProof="0"/>
          </a:p>
        </p:txBody>
      </p:sp>
      <p:cxnSp>
        <p:nvCxnSpPr>
          <p:cNvPr id="46" name="直線​​コネクタ(S) 45">
            <a:extLst>
              <a:ext uri="{FF2B5EF4-FFF2-40B4-BE49-F238E27FC236}">
                <a16:creationId xmlns:a16="http://schemas.microsoft.com/office/drawing/2014/main" id="{66946F89-1A32-4CE8-9F85-45EDF090AB96}"/>
              </a:ext>
            </a:extLst>
          </p:cNvPr>
          <p:cNvCxnSpPr>
            <a:cxnSpLocks/>
            <a:stCxn id="11" idx="2"/>
          </p:cNvCxnSpPr>
          <p:nvPr userDrawn="1"/>
        </p:nvCxnSpPr>
        <p:spPr>
          <a:xfrm flipH="1">
            <a:off x="1558635" y="3248066"/>
            <a:ext cx="6006" cy="67328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​​コネクタ(S) 48">
            <a:extLst>
              <a:ext uri="{FF2B5EF4-FFF2-40B4-BE49-F238E27FC236}">
                <a16:creationId xmlns:a16="http://schemas.microsoft.com/office/drawing/2014/main" id="{63EE9F58-7707-4E5A-8C6B-C3D66810327C}"/>
              </a:ext>
            </a:extLst>
          </p:cNvPr>
          <p:cNvCxnSpPr>
            <a:cxnSpLocks/>
          </p:cNvCxnSpPr>
          <p:nvPr userDrawn="1"/>
        </p:nvCxnSpPr>
        <p:spPr>
          <a:xfrm flipH="1">
            <a:off x="4145279" y="3250315"/>
            <a:ext cx="6006" cy="67328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​​コネクタ(S) 50">
            <a:extLst>
              <a:ext uri="{FF2B5EF4-FFF2-40B4-BE49-F238E27FC236}">
                <a16:creationId xmlns:a16="http://schemas.microsoft.com/office/drawing/2014/main" id="{BD1897E7-33EE-452E-B67F-D676DB9630EB}"/>
              </a:ext>
            </a:extLst>
          </p:cNvPr>
          <p:cNvCxnSpPr>
            <a:cxnSpLocks/>
          </p:cNvCxnSpPr>
          <p:nvPr userDrawn="1"/>
        </p:nvCxnSpPr>
        <p:spPr>
          <a:xfrm flipH="1">
            <a:off x="6732507" y="3243467"/>
            <a:ext cx="6006" cy="67328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​​コネクタ(S) 52">
            <a:extLst>
              <a:ext uri="{FF2B5EF4-FFF2-40B4-BE49-F238E27FC236}">
                <a16:creationId xmlns:a16="http://schemas.microsoft.com/office/drawing/2014/main" id="{3DF35791-C763-4163-9B05-68EE7814EDBD}"/>
              </a:ext>
            </a:extLst>
          </p:cNvPr>
          <p:cNvCxnSpPr>
            <a:cxnSpLocks/>
          </p:cNvCxnSpPr>
          <p:nvPr userDrawn="1"/>
        </p:nvCxnSpPr>
        <p:spPr>
          <a:xfrm flipH="1">
            <a:off x="9316732" y="3243467"/>
            <a:ext cx="6006" cy="67328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​​コネクタ(S) 54">
            <a:extLst>
              <a:ext uri="{FF2B5EF4-FFF2-40B4-BE49-F238E27FC236}">
                <a16:creationId xmlns:a16="http://schemas.microsoft.com/office/drawing/2014/main" id="{96F2A3C7-B018-4022-B2BB-D8D2B03190AB}"/>
              </a:ext>
            </a:extLst>
          </p:cNvPr>
          <p:cNvCxnSpPr>
            <a:cxnSpLocks/>
          </p:cNvCxnSpPr>
          <p:nvPr userDrawn="1"/>
        </p:nvCxnSpPr>
        <p:spPr>
          <a:xfrm>
            <a:off x="2854035" y="3254943"/>
            <a:ext cx="0" cy="192615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​​コネクタ(S) 56">
            <a:extLst>
              <a:ext uri="{FF2B5EF4-FFF2-40B4-BE49-F238E27FC236}">
                <a16:creationId xmlns:a16="http://schemas.microsoft.com/office/drawing/2014/main" id="{3F52EF5B-4C4F-451E-B0B4-8226109ADE91}"/>
              </a:ext>
            </a:extLst>
          </p:cNvPr>
          <p:cNvCxnSpPr>
            <a:cxnSpLocks/>
          </p:cNvCxnSpPr>
          <p:nvPr userDrawn="1"/>
        </p:nvCxnSpPr>
        <p:spPr>
          <a:xfrm>
            <a:off x="5440679" y="3233453"/>
            <a:ext cx="0" cy="1949898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​​コネクタ(S) 58">
            <a:extLst>
              <a:ext uri="{FF2B5EF4-FFF2-40B4-BE49-F238E27FC236}">
                <a16:creationId xmlns:a16="http://schemas.microsoft.com/office/drawing/2014/main" id="{07D6748B-4A98-4935-BC51-E43412110392}"/>
              </a:ext>
            </a:extLst>
          </p:cNvPr>
          <p:cNvCxnSpPr>
            <a:cxnSpLocks/>
          </p:cNvCxnSpPr>
          <p:nvPr userDrawn="1"/>
        </p:nvCxnSpPr>
        <p:spPr>
          <a:xfrm>
            <a:off x="8027907" y="3257242"/>
            <a:ext cx="0" cy="1919261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​​コネクタ(S) 60">
            <a:extLst>
              <a:ext uri="{FF2B5EF4-FFF2-40B4-BE49-F238E27FC236}">
                <a16:creationId xmlns:a16="http://schemas.microsoft.com/office/drawing/2014/main" id="{EBA0E4AC-BE6A-45AA-B639-A8288815E8F9}"/>
              </a:ext>
            </a:extLst>
          </p:cNvPr>
          <p:cNvCxnSpPr>
            <a:cxnSpLocks/>
          </p:cNvCxnSpPr>
          <p:nvPr userDrawn="1"/>
        </p:nvCxnSpPr>
        <p:spPr>
          <a:xfrm>
            <a:off x="10612132" y="3254943"/>
            <a:ext cx="0" cy="1929384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フッター プレースホルダー 5">
            <a:extLst>
              <a:ext uri="{FF2B5EF4-FFF2-40B4-BE49-F238E27FC236}">
                <a16:creationId xmlns:a16="http://schemas.microsoft.com/office/drawing/2014/main" id="{12CD4C44-15F4-4517-B3CC-D07D4B93DD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79" name="スライド番号プレースホルダー 6">
            <a:extLst>
              <a:ext uri="{FF2B5EF4-FFF2-40B4-BE49-F238E27FC236}">
                <a16:creationId xmlns:a16="http://schemas.microsoft.com/office/drawing/2014/main" id="{9F988C33-C2E3-49AE-9BC1-9123EADC3E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80" name="日付プレースホルダー 3">
            <a:extLst>
              <a:ext uri="{FF2B5EF4-FFF2-40B4-BE49-F238E27FC236}">
                <a16:creationId xmlns:a16="http://schemas.microsoft.com/office/drawing/2014/main" id="{757004CA-7955-4C10-8542-83D291BFF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04598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  <p15:guide id="2" pos="1392">
          <p15:clr>
            <a:srgbClr val="FBAE40"/>
          </p15:clr>
        </p15:guide>
        <p15:guide id="3" pos="2208">
          <p15:clr>
            <a:srgbClr val="FBAE40"/>
          </p15:clr>
        </p15:guide>
        <p15:guide id="4" pos="302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資金調達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画像 19" descr="乗馬している人々のグループ&#10;&#10;中程度の精度で自動的に生成される説明">
            <a:extLst>
              <a:ext uri="{FF2B5EF4-FFF2-40B4-BE49-F238E27FC236}">
                <a16:creationId xmlns:a16="http://schemas.microsoft.com/office/drawing/2014/main" id="{0E805C5A-1029-4D1B-94B3-422EC2CA34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長方形 21">
            <a:extLst>
              <a:ext uri="{FF2B5EF4-FFF2-40B4-BE49-F238E27FC236}">
                <a16:creationId xmlns:a16="http://schemas.microsoft.com/office/drawing/2014/main" id="{ADF9E512-1300-47FB-86AC-F8C946EE6985}"/>
              </a:ext>
            </a:extLst>
          </p:cNvPr>
          <p:cNvSpPr/>
          <p:nvPr userDrawn="1"/>
        </p:nvSpPr>
        <p:spPr>
          <a:xfrm>
            <a:off x="304800" y="365125"/>
            <a:ext cx="11582400" cy="612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コンテンツ プレースホルダー 7">
            <a:extLst>
              <a:ext uri="{FF2B5EF4-FFF2-40B4-BE49-F238E27FC236}">
                <a16:creationId xmlns:a16="http://schemas.microsoft.com/office/drawing/2014/main" id="{A399EA4A-18B9-4C3F-A6B1-0D80C2598D3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2700" y="913448"/>
            <a:ext cx="5041900" cy="5134927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8907808-FD8D-4C4A-A5E4-068D94BF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2766219"/>
            <a:ext cx="5041900" cy="1325563"/>
          </a:xfrm>
        </p:spPr>
        <p:txBody>
          <a:bodyPr rtlCol="0">
            <a:normAutofit/>
          </a:bodyPr>
          <a:lstStyle>
            <a:lvl1pPr algn="ctr">
              <a:defRPr sz="3600" spc="0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8FC98BF5-ED87-4BF7-BB07-29187F8C8B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67600" y="913448"/>
            <a:ext cx="3886200" cy="419100"/>
          </a:xfrm>
        </p:spPr>
        <p:txBody>
          <a:bodyPr rtlCol="0">
            <a:noAutofit/>
          </a:bodyPr>
          <a:lstStyle>
            <a:lvl1pPr marL="0" indent="0">
              <a:buNone/>
              <a:defRPr sz="2400" b="0" spc="0" baseline="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90E0AB9E-D60D-4299-B73A-B96F7B7F81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67600" y="1275398"/>
            <a:ext cx="3886200" cy="307975"/>
          </a:xfrm>
        </p:spPr>
        <p:txBody>
          <a:bodyPr rtlCol="0">
            <a:noAutofit/>
          </a:bodyPr>
          <a:lstStyle>
            <a:lvl1pPr marL="0" indent="0">
              <a:buNone/>
              <a:defRPr sz="1800" b="0" spc="0" baseline="0">
                <a:solidFill>
                  <a:schemeClr val="accent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9" name="テキスト プレースホルダー 6">
            <a:extLst>
              <a:ext uri="{FF2B5EF4-FFF2-40B4-BE49-F238E27FC236}">
                <a16:creationId xmlns:a16="http://schemas.microsoft.com/office/drawing/2014/main" id="{ED9663C9-EA8F-404F-A640-85028F6F30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7600" y="1672273"/>
            <a:ext cx="3886200" cy="2743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 spc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0" name="テキスト プレースホルダー 6">
            <a:extLst>
              <a:ext uri="{FF2B5EF4-FFF2-40B4-BE49-F238E27FC236}">
                <a16:creationId xmlns:a16="http://schemas.microsoft.com/office/drawing/2014/main" id="{BD9C0574-6721-4F80-A5F8-8C4C5D2B97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7600" y="2231390"/>
            <a:ext cx="3886200" cy="419100"/>
          </a:xfrm>
        </p:spPr>
        <p:txBody>
          <a:bodyPr rtlCol="0">
            <a:noAutofit/>
          </a:bodyPr>
          <a:lstStyle>
            <a:lvl1pPr marL="0" indent="0">
              <a:buNone/>
              <a:defRPr sz="2400" b="0" spc="0" baseline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1" name="テキスト プレースホルダー 6">
            <a:extLst>
              <a:ext uri="{FF2B5EF4-FFF2-40B4-BE49-F238E27FC236}">
                <a16:creationId xmlns:a16="http://schemas.microsoft.com/office/drawing/2014/main" id="{386F510A-D29A-4582-ADA6-290E1D6A0B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67600" y="2593340"/>
            <a:ext cx="3886200" cy="307975"/>
          </a:xfrm>
        </p:spPr>
        <p:txBody>
          <a:bodyPr rtlCol="0">
            <a:noAutofit/>
          </a:bodyPr>
          <a:lstStyle>
            <a:lvl1pPr marL="0" indent="0">
              <a:buNone/>
              <a:defRPr sz="1800" b="0" spc="0" baseline="0">
                <a:solidFill>
                  <a:schemeClr val="accent6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2" name="テキスト プレースホルダー 6">
            <a:extLst>
              <a:ext uri="{FF2B5EF4-FFF2-40B4-BE49-F238E27FC236}">
                <a16:creationId xmlns:a16="http://schemas.microsoft.com/office/drawing/2014/main" id="{7576EF89-ABF3-4312-A3E7-E1909CA744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67600" y="2990215"/>
            <a:ext cx="3886200" cy="2743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 spc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3" name="テキスト プレースホルダー 6">
            <a:extLst>
              <a:ext uri="{FF2B5EF4-FFF2-40B4-BE49-F238E27FC236}">
                <a16:creationId xmlns:a16="http://schemas.microsoft.com/office/drawing/2014/main" id="{0B198549-FECA-4B92-9906-8D1F79E14D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67600" y="3543935"/>
            <a:ext cx="3886200" cy="419100"/>
          </a:xfrm>
        </p:spPr>
        <p:txBody>
          <a:bodyPr rtlCol="0">
            <a:noAutofit/>
          </a:bodyPr>
          <a:lstStyle>
            <a:lvl1pPr marL="0" indent="0">
              <a:buNone/>
              <a:defRPr sz="2400" b="0" spc="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4" name="テキスト プレースホルダー 6">
            <a:extLst>
              <a:ext uri="{FF2B5EF4-FFF2-40B4-BE49-F238E27FC236}">
                <a16:creationId xmlns:a16="http://schemas.microsoft.com/office/drawing/2014/main" id="{210D5A62-4015-4F75-A2AC-D3C1B70911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67600" y="3905885"/>
            <a:ext cx="3886200" cy="307975"/>
          </a:xfrm>
        </p:spPr>
        <p:txBody>
          <a:bodyPr rtlCol="0">
            <a:noAutofit/>
          </a:bodyPr>
          <a:lstStyle>
            <a:lvl1pPr marL="0" indent="0">
              <a:buNone/>
              <a:defRPr sz="1800" b="0" spc="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5" name="テキスト プレースホルダー 6">
            <a:extLst>
              <a:ext uri="{FF2B5EF4-FFF2-40B4-BE49-F238E27FC236}">
                <a16:creationId xmlns:a16="http://schemas.microsoft.com/office/drawing/2014/main" id="{267DEAF9-25BD-404A-A5F3-30A81E38D2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67600" y="4302760"/>
            <a:ext cx="3886200" cy="2743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 spc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6" name="テキスト プレースホルダー 6">
            <a:extLst>
              <a:ext uri="{FF2B5EF4-FFF2-40B4-BE49-F238E27FC236}">
                <a16:creationId xmlns:a16="http://schemas.microsoft.com/office/drawing/2014/main" id="{A03C6E4A-B7FD-4BD7-A807-52FE5D27E38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67600" y="4856480"/>
            <a:ext cx="3886200" cy="419100"/>
          </a:xfrm>
        </p:spPr>
        <p:txBody>
          <a:bodyPr rtlCol="0">
            <a:noAutofit/>
          </a:bodyPr>
          <a:lstStyle>
            <a:lvl1pPr marL="0" indent="0">
              <a:buNone/>
              <a:defRPr sz="2400" b="0" spc="0" baseline="0">
                <a:solidFill>
                  <a:schemeClr val="accent1">
                    <a:lumMod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7" name="テキスト プレースホルダー 6">
            <a:extLst>
              <a:ext uri="{FF2B5EF4-FFF2-40B4-BE49-F238E27FC236}">
                <a16:creationId xmlns:a16="http://schemas.microsoft.com/office/drawing/2014/main" id="{69798A4B-546D-497E-8DC4-67F69916B6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67600" y="5218430"/>
            <a:ext cx="3886200" cy="307975"/>
          </a:xfrm>
        </p:spPr>
        <p:txBody>
          <a:bodyPr rtlCol="0">
            <a:noAutofit/>
          </a:bodyPr>
          <a:lstStyle>
            <a:lvl1pPr marL="0" indent="0">
              <a:buNone/>
              <a:defRPr sz="1800" b="0" spc="0" baseline="0">
                <a:solidFill>
                  <a:schemeClr val="accent1">
                    <a:lumMod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18" name="テキスト プレースホルダー 6">
            <a:extLst>
              <a:ext uri="{FF2B5EF4-FFF2-40B4-BE49-F238E27FC236}">
                <a16:creationId xmlns:a16="http://schemas.microsoft.com/office/drawing/2014/main" id="{B0720791-8657-4D3A-9912-1CF7D48EA1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67600" y="5615305"/>
            <a:ext cx="3886200" cy="2743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 spc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クリックして編集</a:t>
            </a:r>
          </a:p>
        </p:txBody>
      </p:sp>
      <p:sp>
        <p:nvSpPr>
          <p:cNvPr id="26" name="フッター プレースホルダー 5">
            <a:extLst>
              <a:ext uri="{FF2B5EF4-FFF2-40B4-BE49-F238E27FC236}">
                <a16:creationId xmlns:a16="http://schemas.microsoft.com/office/drawing/2014/main" id="{8AD16A67-F6AC-4CFA-B638-3076C15682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97865"/>
            <a:ext cx="4114800" cy="36512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ピッチ デッキ</a:t>
            </a:r>
          </a:p>
        </p:txBody>
      </p:sp>
      <p:sp>
        <p:nvSpPr>
          <p:cNvPr id="27" name="スライド番号プレースホルダー 6">
            <a:extLst>
              <a:ext uri="{FF2B5EF4-FFF2-40B4-BE49-F238E27FC236}">
                <a16:creationId xmlns:a16="http://schemas.microsoft.com/office/drawing/2014/main" id="{8619925E-10F5-4FE2-B665-672B18AF9E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497865"/>
            <a:ext cx="2743200" cy="365125"/>
          </a:xfrm>
        </p:spPr>
        <p:txBody>
          <a:bodyPr rtlCol="0"/>
          <a:lstStyle>
            <a:lvl1pPr>
              <a:defRPr spc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19B51A1E-902D-48AF-9020-955120F399B6}" type="slidenum">
              <a:rPr lang="en-ZA" altLang="ja-JP" smtClean="0"/>
              <a:pPr/>
              <a:t>‹#›</a:t>
            </a:fld>
            <a:endParaRPr lang="ja-JP" altLang="en-US"/>
          </a:p>
        </p:txBody>
      </p:sp>
      <p:sp>
        <p:nvSpPr>
          <p:cNvPr id="28" name="日付プレースホルダー 3">
            <a:extLst>
              <a:ext uri="{FF2B5EF4-FFF2-40B4-BE49-F238E27FC236}">
                <a16:creationId xmlns:a16="http://schemas.microsoft.com/office/drawing/2014/main" id="{99B42EE4-8774-49D2-8B69-8D680E8012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786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20XX/6/22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25497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マリ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2050" y="4662486"/>
            <a:ext cx="3975804" cy="1514476"/>
          </a:xfrm>
        </p:spPr>
        <p:txBody>
          <a:bodyPr lIns="0" rIns="0" rtlCol="0">
            <a:normAutofit/>
          </a:bodyPr>
          <a:lstStyle>
            <a:lvl1pPr marL="0" indent="0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25285" cy="365125"/>
          </a:xfrm>
        </p:spPr>
        <p:txBody>
          <a:bodyPr rtlCol="0"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en-US" altLang="ja-JP" noProof="0"/>
              <a:t>20XX/6/22</a:t>
            </a:r>
            <a:endParaRPr lang="ja-JP" altLang="en-US" noProof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971" y="6356350"/>
            <a:ext cx="2372881" cy="365125"/>
          </a:xfrm>
        </p:spPr>
        <p:txBody>
          <a:bodyPr rtlCol="0"/>
          <a:lstStyle>
            <a:lvl1pPr algn="r"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ja-JP" altLang="en-US" noProof="0"/>
              <a:t>ピッチ デッキ</a:t>
            </a:r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E3A83D3B-4878-44A9-ADD4-00764E5E82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4640" y="0"/>
            <a:ext cx="5547360" cy="6858000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cxnSp>
        <p:nvCxnSpPr>
          <p:cNvPr id="15" name="直線​​コネクタ(S) 14">
            <a:extLst>
              <a:ext uri="{FF2B5EF4-FFF2-40B4-BE49-F238E27FC236}">
                <a16:creationId xmlns:a16="http://schemas.microsoft.com/office/drawing/2014/main" id="{FFB9B857-A210-44D8-8C91-781E2B69B771}"/>
              </a:ext>
            </a:extLst>
          </p:cNvPr>
          <p:cNvCxnSpPr/>
          <p:nvPr userDrawn="1"/>
        </p:nvCxnSpPr>
        <p:spPr>
          <a:xfrm>
            <a:off x="1162050" y="2333625"/>
            <a:ext cx="0" cy="200025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画像 8" descr="木、自然、春を表現した画像&#10;&#10;自動生成された説明">
            <a:extLst>
              <a:ext uri="{FF2B5EF4-FFF2-40B4-BE49-F238E27FC236}">
                <a16:creationId xmlns:a16="http://schemas.microsoft.com/office/drawing/2014/main" id="{4A63342F-743C-459F-B121-7E344300D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078480" y="3291840"/>
            <a:ext cx="6858000" cy="274320"/>
          </a:xfrm>
          <a:prstGeom prst="rect">
            <a:avLst/>
          </a:prstGeom>
        </p:spPr>
      </p:pic>
      <p:sp>
        <p:nvSpPr>
          <p:cNvPr id="10" name="テキスト プレースホルダー 4">
            <a:extLst>
              <a:ext uri="{FF2B5EF4-FFF2-40B4-BE49-F238E27FC236}">
                <a16:creationId xmlns:a16="http://schemas.microsoft.com/office/drawing/2014/main" id="{5E13AA0B-9749-4C5F-A7F8-7C789F4429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" y="768096"/>
            <a:ext cx="1856232" cy="1856232"/>
          </a:xfrm>
          <a:noFill/>
        </p:spPr>
        <p:txBody>
          <a:bodyPr spcFirstLastPara="1" wrap="square" lIns="91440" tIns="45720" rIns="91440" bIns="45720" numCol="1" rtlCol="0">
            <a:prstTxWarp prst="textCircle">
              <a:avLst/>
            </a:prstTxWarp>
            <a:spAutoFit/>
          </a:bodyPr>
          <a:lstStyle>
            <a:lvl1pPr>
              <a:defRPr lang="en-US" sz="2000" b="0" cap="all" spc="0" baseline="0" dirty="0">
                <a:ln w="0"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lvl="0" algn="ctr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B5CEABB6-07DC-46E8-9B57-56EC44A396E5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2050" y="523875"/>
            <a:ext cx="3975802" cy="1514476"/>
          </a:xfrm>
        </p:spPr>
        <p:txBody>
          <a:bodyPr lIns="0" rIns="0" rtlCol="0"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r>
              <a:rPr lang="ja-JP" altLang="en-US" noProof="0"/>
              <a:t>クリックして編集する</a:t>
            </a:r>
          </a:p>
        </p:txBody>
      </p:sp>
    </p:spTree>
    <p:extLst>
      <p:ext uri="{BB962C8B-B14F-4D97-AF65-F5344CB8AC3E}">
        <p14:creationId xmlns:p14="http://schemas.microsoft.com/office/powerpoint/2010/main" val="1254362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び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画像 5" descr="木、自然、春を表現した画像&#10;&#10;自動生成された説明">
            <a:extLst>
              <a:ext uri="{FF2B5EF4-FFF2-40B4-BE49-F238E27FC236}">
                <a16:creationId xmlns:a16="http://schemas.microsoft.com/office/drawing/2014/main" id="{518D6250-5EE6-4875-8BAD-D7140B01B2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92931" y="-941071"/>
            <a:ext cx="6858000" cy="8740141"/>
          </a:xfrm>
          <a:prstGeom prst="rect">
            <a:avLst/>
          </a:prstGeom>
        </p:spPr>
      </p:pic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D510E1D-A8A6-4E4B-8055-B484B48533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1921" y="536574"/>
            <a:ext cx="7780020" cy="5784853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5300" y="1122363"/>
            <a:ext cx="4446270" cy="1874837"/>
          </a:xfrm>
        </p:spPr>
        <p:txBody>
          <a:bodyPr rtlCol="0" anchor="t">
            <a:noAutofit/>
          </a:bodyPr>
          <a:lstStyle>
            <a:lvl1pPr algn="l">
              <a:defRPr sz="6600">
                <a:solidFill>
                  <a:schemeClr val="accent3"/>
                </a:solidFill>
              </a:defRPr>
            </a:lvl1pPr>
          </a:lstStyle>
          <a:p>
            <a:pPr rtl="0"/>
            <a:r>
              <a:rPr lang="ja-JP" altLang="en-US" noProof="0"/>
              <a:t>クリックしてマスター タイトルを編集する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5858" y="3779212"/>
            <a:ext cx="1708784" cy="115633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0"/>
              <a:t>クリックして編集</a:t>
            </a:r>
          </a:p>
        </p:txBody>
      </p:sp>
      <p:cxnSp>
        <p:nvCxnSpPr>
          <p:cNvPr id="14" name="直線​​コネクタ(S) 13">
            <a:extLst>
              <a:ext uri="{FF2B5EF4-FFF2-40B4-BE49-F238E27FC236}">
                <a16:creationId xmlns:a16="http://schemas.microsoft.com/office/drawing/2014/main" id="{E6BAFCD4-E08A-4CBF-B3C6-F99D6523EB03}"/>
              </a:ext>
            </a:extLst>
          </p:cNvPr>
          <p:cNvCxnSpPr>
            <a:cxnSpLocks/>
          </p:cNvCxnSpPr>
          <p:nvPr userDrawn="1"/>
        </p:nvCxnSpPr>
        <p:spPr>
          <a:xfrm flipH="1">
            <a:off x="1145859" y="4757108"/>
            <a:ext cx="230600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プレースホルダー 10">
            <a:extLst>
              <a:ext uri="{FF2B5EF4-FFF2-40B4-BE49-F238E27FC236}">
                <a16:creationId xmlns:a16="http://schemas.microsoft.com/office/drawing/2014/main" id="{ACDE2589-A5DF-4CFB-80DA-F3EB6E9A25A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45858" y="5579334"/>
            <a:ext cx="1708784" cy="1116118"/>
          </a:xfrm>
        </p:spPr>
        <p:txBody>
          <a:bodyPr rtlCol="0">
            <a:normAutofit/>
          </a:bodyPr>
          <a:lstStyle>
            <a:lvl1pPr marL="0" indent="0" algn="l">
              <a:lnSpc>
                <a:spcPts val="1700"/>
              </a:lnSpc>
              <a:buNone/>
              <a:defRPr sz="120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ja-JP" altLang="en-US" noProof="0"/>
              <a:t>箇条書きの内容</a:t>
            </a:r>
            <a:endParaRPr lang="ja-JP" altLang="en-ZA" noProof="0"/>
          </a:p>
        </p:txBody>
      </p:sp>
      <p:sp>
        <p:nvSpPr>
          <p:cNvPr id="11" name="テキスト プレースホルダー 4">
            <a:extLst>
              <a:ext uri="{FF2B5EF4-FFF2-40B4-BE49-F238E27FC236}">
                <a16:creationId xmlns:a16="http://schemas.microsoft.com/office/drawing/2014/main" id="{5CE3F9E1-78CA-4716-9303-F5DE95A907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376" y="3264408"/>
            <a:ext cx="1993392" cy="1993392"/>
          </a:xfrm>
          <a:noFill/>
        </p:spPr>
        <p:txBody>
          <a:bodyPr spcFirstLastPara="1" wrap="square" lIns="91440" tIns="45720" rIns="91440" bIns="45720" numCol="1" rtlCol="0">
            <a:prstTxWarp prst="textCircle">
              <a:avLst/>
            </a:prstTxWarp>
            <a:spAutoFit/>
          </a:bodyPr>
          <a:lstStyle>
            <a:lvl1pPr>
              <a:defRPr lang="en-US" sz="2000" b="0" cap="all" spc="0" baseline="0" dirty="0">
                <a:ln w="0"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lvl="0" algn="ctr" rtl="0"/>
            <a:r>
              <a:rPr lang="ja-JP" altLang="en-US" noProof="0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113835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 dirty="0"/>
              <a:t>20XX/6/22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ピッチ デッキ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5CEABB6-07DC-46E8-9B57-56EC44A396E5}" type="slidenum">
              <a:rPr lang="en-US" altLang="ja-JP" smtClean="0"/>
              <a:pPr/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54" r:id="rId5"/>
    <p:sldLayoutId id="2147483667" r:id="rId6"/>
    <p:sldLayoutId id="2147483668" r:id="rId7"/>
    <p:sldLayoutId id="2147483669" r:id="rId8"/>
    <p:sldLayoutId id="2147483671" r:id="rId9"/>
    <p:sldLayoutId id="2147483672" r:id="rId10"/>
    <p:sldLayoutId id="2147483653" r:id="rId11"/>
    <p:sldLayoutId id="2147483663" r:id="rId12"/>
    <p:sldLayoutId id="2147483666" r:id="rId13"/>
    <p:sldLayoutId id="2147483678" r:id="rId14"/>
    <p:sldLayoutId id="2147483680" r:id="rId15"/>
    <p:sldLayoutId id="2147483679" r:id="rId16"/>
    <p:sldLayoutId id="2147483674" r:id="rId17"/>
    <p:sldLayoutId id="2147483675" r:id="rId18"/>
    <p:sldLayoutId id="2147483655" r:id="rId19"/>
    <p:sldLayoutId id="2147483676" r:id="rId20"/>
    <p:sldLayoutId id="2147483677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プレースホルダー 7" descr="衣料品店を表現した画像。3 人の女性が買い物をしている。">
            <a:extLst>
              <a:ext uri="{FF2B5EF4-FFF2-40B4-BE49-F238E27FC236}">
                <a16:creationId xmlns:a16="http://schemas.microsoft.com/office/drawing/2014/main" id="{32238C12-2174-4712-863E-D187FCA60E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937" y="2675029"/>
            <a:ext cx="4961120" cy="3766319"/>
          </a:xfr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764" y="536573"/>
            <a:ext cx="11565536" cy="1993392"/>
          </a:xfrm>
        </p:spPr>
        <p:txBody>
          <a:bodyPr rtlCol="0"/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会員制</a:t>
            </a:r>
            <a:r>
              <a:rPr lang="en-US" altLang="ja-JP" dirty="0"/>
              <a:t> 0</a:t>
            </a:r>
            <a:r>
              <a:rPr lang="ja-JP" altLang="en-US" dirty="0"/>
              <a:t>円アパレル古着仕入れ</a:t>
            </a:r>
            <a:br>
              <a:rPr lang="en-US" altLang="ja-JP" dirty="0"/>
            </a:br>
            <a:r>
              <a:rPr lang="ja-JP" altLang="en-US" dirty="0"/>
              <a:t>　　　　　事業説明資料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1671" y="4872981"/>
            <a:ext cx="2273629" cy="1156332"/>
          </a:xfrm>
        </p:spPr>
        <p:txBody>
          <a:bodyPr rtlCol="0">
            <a:normAutofit/>
          </a:bodyPr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古着卸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USED9000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＋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484" y="1914524"/>
            <a:ext cx="3975802" cy="1514476"/>
          </a:xfrm>
        </p:spPr>
        <p:txBody>
          <a:bodyPr rtlCol="0">
            <a:normAutofit/>
          </a:bodyPr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古着卸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USED9000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＋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32" y="4542020"/>
            <a:ext cx="4672422" cy="1514476"/>
          </a:xfrm>
        </p:spPr>
        <p:txBody>
          <a:bodyPr vert="horz" lIns="0" tIns="45720" rIns="91440" bIns="45720" rtlCol="0" anchor="t">
            <a:normAutofit/>
          </a:bodyPr>
          <a:lstStyle/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古着卸　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USED9000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＋は、合同会社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Repeat plus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が運営しています。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国内外流通平均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年以内の良品アパレルを提供することで、オンライン小売環境を一変させています。パートナーに安定した商品を供給することにより、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ビジネスが成長し、継続的に利益を育む環境を支援します。</a:t>
            </a:r>
          </a:p>
        </p:txBody>
      </p:sp>
      <p:pic>
        <p:nvPicPr>
          <p:cNvPr id="17" name="図プレースホルダー 16" descr="衣服のディスプレイの前に立つ女性&#10;&#10;">
            <a:extLst>
              <a:ext uri="{FF2B5EF4-FFF2-40B4-BE49-F238E27FC236}">
                <a16:creationId xmlns:a16="http://schemas.microsoft.com/office/drawing/2014/main" id="{6D9B0891-D7C3-40C5-8BEC-D9D22D6840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8718" y="523875"/>
            <a:ext cx="5657850" cy="5810250"/>
          </a:xfrm>
        </p:spPr>
      </p:pic>
      <p:sp>
        <p:nvSpPr>
          <p:cNvPr id="50" name="日付プレースホルダー 49">
            <a:extLst>
              <a:ext uri="{FF2B5EF4-FFF2-40B4-BE49-F238E27FC236}">
                <a16:creationId xmlns:a16="http://schemas.microsoft.com/office/drawing/2014/main" id="{CDBF54DA-EC24-4B40-A54E-96572903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ピッチ デッキ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en-ZA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2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5">
            <a:extLst>
              <a:ext uri="{FF2B5EF4-FFF2-40B4-BE49-F238E27FC236}">
                <a16:creationId xmlns:a16="http://schemas.microsoft.com/office/drawing/2014/main" id="{AA954512-06D0-3C61-188E-7E21DA45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合同会社</a:t>
            </a:r>
            <a:r>
              <a:rPr lang="en-US" altLang="ja-JP" dirty="0"/>
              <a:t>Repeat plus</a:t>
            </a:r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B2D44C-70EB-F37B-ADF6-02AD21EAC1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 noProof="0"/>
              <a:t>ピッチ デッキ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4CDCEA-61AC-8BEC-9E81-06D95A11A0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altLang="ja-JP" noProof="0" smtClean="0"/>
              <a:pPr/>
              <a:t>3</a:t>
            </a:fld>
            <a:endParaRPr lang="ja-JP" altLang="en-US" noProof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154EDA-3201-DA92-BA3E-3029E7649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BB2050C-9F58-2077-C105-3A81DFF8ACC2}"/>
              </a:ext>
            </a:extLst>
          </p:cNvPr>
          <p:cNvSpPr txBox="1"/>
          <p:nvPr/>
        </p:nvSpPr>
        <p:spPr>
          <a:xfrm>
            <a:off x="1094282" y="1533204"/>
            <a:ext cx="10259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所在地：兵庫県川西市清和台東</a:t>
            </a:r>
            <a:r>
              <a:rPr kumimoji="1" lang="en-US" altLang="ja-JP" dirty="0"/>
              <a:t>1-3-90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代表　井上　勇太　　共同代表　徐　真二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事業内容）中古家電の販売及び・買取　遺品整理・生前整理　アパレル販売（卸事業）　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C1E1D37-96ED-2ABA-DEE6-67E755801321}"/>
              </a:ext>
            </a:extLst>
          </p:cNvPr>
          <p:cNvSpPr txBox="1"/>
          <p:nvPr/>
        </p:nvSpPr>
        <p:spPr>
          <a:xfrm>
            <a:off x="1340371" y="3478137"/>
            <a:ext cx="100134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活動経歴</a:t>
            </a:r>
            <a:r>
              <a:rPr kumimoji="1" lang="en-US" altLang="ja-JP" dirty="0"/>
              <a:t>】</a:t>
            </a:r>
          </a:p>
          <a:p>
            <a:r>
              <a:rPr kumimoji="1" lang="en-US" altLang="ja-JP" dirty="0"/>
              <a:t>2021</a:t>
            </a:r>
            <a:r>
              <a:rPr kumimoji="1" lang="ja-JP" altLang="en-US" dirty="0"/>
              <a:t>年　個人事業として古物商許可を取得　中古家電販売事業を開始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2022</a:t>
            </a:r>
            <a:r>
              <a:rPr kumimoji="1" lang="ja-JP" altLang="en-US" dirty="0"/>
              <a:t>年　事業拡大のため、遺品整理、生前整理などの片付け事業を開始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2023</a:t>
            </a:r>
            <a:r>
              <a:rPr kumimoji="1" lang="ja-JP" altLang="en-US" dirty="0"/>
              <a:t>年　代表井上と共同代表の徐が事業提携し</a:t>
            </a:r>
            <a:r>
              <a:rPr kumimoji="1" lang="en-US" altLang="ja-JP" dirty="0"/>
              <a:t>Repeat plus</a:t>
            </a:r>
            <a:r>
              <a:rPr kumimoji="1" lang="ja-JP" altLang="en-US" dirty="0"/>
              <a:t>を開業（川西市に拠点をおく）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2024</a:t>
            </a:r>
            <a:r>
              <a:rPr kumimoji="1" lang="ja-JP" altLang="en-US" dirty="0"/>
              <a:t>年　合同会社</a:t>
            </a:r>
            <a:r>
              <a:rPr kumimoji="1" lang="en-US" altLang="ja-JP" dirty="0"/>
              <a:t>Repeat plus</a:t>
            </a:r>
            <a:r>
              <a:rPr kumimoji="1" lang="ja-JP" altLang="en-US" dirty="0"/>
              <a:t>として法人成り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2025</a:t>
            </a:r>
            <a:r>
              <a:rPr kumimoji="1" lang="ja-JP" altLang="en-US" dirty="0"/>
              <a:t>年　アパレル販売事業開始（事業者・個人問わず小ロット～大口までの卸に対応する）</a:t>
            </a:r>
          </a:p>
        </p:txBody>
      </p:sp>
    </p:spTree>
    <p:extLst>
      <p:ext uri="{BB962C8B-B14F-4D97-AF65-F5344CB8AC3E}">
        <p14:creationId xmlns:p14="http://schemas.microsoft.com/office/powerpoint/2010/main" val="346396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1DA8EB-BC89-41E7-2089-695B390D1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家電販売から古着販売を始めた理由は？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737B4F7-BCE5-C1D7-DA38-B5F5E3E903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F41115C-C07D-9A03-3184-4B1F8175D9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4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3D432A10-D90D-C510-162F-31675D719C3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3136E4-6061-2F5D-EB44-E38B176EA7A8}"/>
              </a:ext>
            </a:extLst>
          </p:cNvPr>
          <p:cNvSpPr txBox="1"/>
          <p:nvPr/>
        </p:nvSpPr>
        <p:spPr>
          <a:xfrm>
            <a:off x="1079292" y="2878111"/>
            <a:ext cx="1051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002060"/>
                </a:solidFill>
              </a:rPr>
              <a:t>理由は市場規模の可能性と</a:t>
            </a:r>
            <a:endParaRPr kumimoji="1" lang="en-US" altLang="ja-JP" sz="3200" b="1" dirty="0">
              <a:solidFill>
                <a:srgbClr val="002060"/>
              </a:solidFill>
            </a:endParaRPr>
          </a:p>
          <a:p>
            <a:r>
              <a:rPr kumimoji="1" lang="ja-JP" altLang="en-US" sz="3200" b="1" dirty="0">
                <a:solidFill>
                  <a:srgbClr val="002060"/>
                </a:solidFill>
              </a:rPr>
              <a:t>安定して供給できるアパレル仕入れルートとの業務提携</a:t>
            </a:r>
          </a:p>
        </p:txBody>
      </p:sp>
    </p:spTree>
    <p:extLst>
      <p:ext uri="{BB962C8B-B14F-4D97-AF65-F5344CB8AC3E}">
        <p14:creationId xmlns:p14="http://schemas.microsoft.com/office/powerpoint/2010/main" val="1438169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D271E3-453C-9708-2621-1EEF46F6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古着市場の現状と可能性</a:t>
            </a:r>
            <a:endParaRPr kumimoji="1" lang="ja-JP" altLang="en-US" dirty="0">
              <a:highlight>
                <a:srgbClr val="FFFF00"/>
              </a:highlight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BBAB2FB-FB93-642C-EE7B-73AB620FE6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8BA0F44-7B0A-AE6F-8343-BF56D41032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5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05C6687C-E259-95BE-FD7F-2B8765369D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313A27-18B0-71C3-6E2A-07718BD550D2}"/>
              </a:ext>
            </a:extLst>
          </p:cNvPr>
          <p:cNvSpPr txBox="1"/>
          <p:nvPr/>
        </p:nvSpPr>
        <p:spPr>
          <a:xfrm>
            <a:off x="1588958" y="1690688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現在の市場規模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39BCB40-8468-6B82-BF2B-0831105A4CE2}"/>
              </a:ext>
            </a:extLst>
          </p:cNvPr>
          <p:cNvSpPr txBox="1"/>
          <p:nvPr/>
        </p:nvSpPr>
        <p:spPr>
          <a:xfrm>
            <a:off x="1588958" y="221390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日本のリユース市場全体：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3.3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兆円（前年比＋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％増）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77354F-37F8-C74C-46F2-A31034B24D18}"/>
              </a:ext>
            </a:extLst>
          </p:cNvPr>
          <p:cNvSpPr txBox="1"/>
          <p:nvPr/>
        </p:nvSpPr>
        <p:spPr>
          <a:xfrm>
            <a:off x="1706380" y="289654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中古アパレル（古着）リユース市場：約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4800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億円規模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745B954-F941-A977-4966-9DCFF4BBEA83}"/>
              </a:ext>
            </a:extLst>
          </p:cNvPr>
          <p:cNvSpPr txBox="1"/>
          <p:nvPr/>
        </p:nvSpPr>
        <p:spPr>
          <a:xfrm>
            <a:off x="1588958" y="3336596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highlight>
                  <a:srgbClr val="00FFFF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b="1" dirty="0">
                <a:solidFill>
                  <a:srgbClr val="FF0000"/>
                </a:solidFill>
                <a:highlight>
                  <a:srgbClr val="00FFFF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フリマアプリ（メルカリ等）含む場合は</a:t>
            </a:r>
            <a:r>
              <a:rPr lang="en-US" altLang="ja-JP" b="1" dirty="0">
                <a:highlight>
                  <a:srgbClr val="00FFFF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b="1" dirty="0">
                <a:highlight>
                  <a:srgbClr val="00FFFF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兆円規模</a:t>
            </a:r>
            <a:r>
              <a:rPr lang="ja-JP" altLang="en-US" b="1" dirty="0">
                <a:solidFill>
                  <a:srgbClr val="FF0000"/>
                </a:solidFill>
                <a:highlight>
                  <a:srgbClr val="00FFFF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に拡大</a:t>
            </a:r>
            <a:endParaRPr lang="en-US" altLang="ja-JP" b="1" dirty="0">
              <a:solidFill>
                <a:srgbClr val="FF0000"/>
              </a:solidFill>
              <a:highlight>
                <a:srgbClr val="00FFFF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AD2174-DA93-834D-3DE0-7B68EB4B9964}"/>
              </a:ext>
            </a:extLst>
          </p:cNvPr>
          <p:cNvSpPr txBox="1"/>
          <p:nvPr/>
        </p:nvSpPr>
        <p:spPr>
          <a:xfrm>
            <a:off x="1588958" y="3986555"/>
            <a:ext cx="6093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今後の成長見込みと「眠っている市場」</a:t>
            </a:r>
            <a:endParaRPr lang="en-US" altLang="ja-JP" sz="2800" b="1" dirty="0">
              <a:solidFill>
                <a:srgbClr val="002060"/>
              </a:solidFill>
              <a:highlight>
                <a:srgbClr val="FFFF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●潜在市場（まだ眠っているリユース可能品の想定額）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57E0D1-3474-D26B-988B-EFC96565BF84}"/>
              </a:ext>
            </a:extLst>
          </p:cNvPr>
          <p:cNvSpPr txBox="1"/>
          <p:nvPr/>
        </p:nvSpPr>
        <p:spPr>
          <a:xfrm>
            <a:off x="1588958" y="4958982"/>
            <a:ext cx="6093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国内の「家庭内に眠っている不用品」の総額→</a:t>
            </a:r>
            <a:r>
              <a:rPr lang="ja-JP" altLang="en-US" sz="18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8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44</a:t>
            </a:r>
            <a:r>
              <a:rPr lang="ja-JP" altLang="en-US" sz="18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兆円相当</a:t>
            </a:r>
            <a:endParaRPr lang="en-US" altLang="ja-JP" sz="18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（うち、衣類だけで数兆円分が眠っていると推定）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endParaRPr lang="en-US" altLang="ja-JP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出典：経済産業省</a:t>
            </a:r>
            <a:r>
              <a:rPr lang="en-US" altLang="ja-JP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メルカリ</a:t>
            </a:r>
            <a:r>
              <a:rPr lang="en-US" altLang="ja-JP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民間調査</a:t>
            </a:r>
            <a:endParaRPr lang="en-US" altLang="ja-JP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043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C5A42-FC47-6F56-E2CD-00ADE3085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D8A85D-E5D9-AFC4-4BAD-7D494219D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リユース市場の今後</a:t>
            </a:r>
            <a:endParaRPr kumimoji="1" lang="ja-JP" altLang="en-US" dirty="0">
              <a:highlight>
                <a:srgbClr val="FFFF00"/>
              </a:highlight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9554958-FD68-1A66-7D08-ABD1DF238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3728E67-8249-8142-0BBA-801A4302CD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6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1A25D3FC-B532-55CD-4992-318A3FD23E4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7798AC-8967-BD04-DEAC-CA8188DD9E5B}"/>
              </a:ext>
            </a:extLst>
          </p:cNvPr>
          <p:cNvSpPr txBox="1"/>
          <p:nvPr/>
        </p:nvSpPr>
        <p:spPr>
          <a:xfrm>
            <a:off x="1588958" y="1690688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　　　　リユース市場規模（予測）　備考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B1F5F90-193B-ABA5-D451-726F3B824AEF}"/>
              </a:ext>
            </a:extLst>
          </p:cNvPr>
          <p:cNvSpPr txBox="1"/>
          <p:nvPr/>
        </p:nvSpPr>
        <p:spPr>
          <a:xfrm>
            <a:off x="1588957" y="2213908"/>
            <a:ext cx="9653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年　　　　　　　　約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3.3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兆円　　　　　　　　　　　　　　　　　　実績値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2025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年　　　　　　　　約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4.0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兆円　　　　　　　　　　　　　　　　　　安定成長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2030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年　　　　　　　　約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5.3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兆円以上　　　　　　　　　　　　　サステナブル意識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フリマ文化の拡大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61D273-DFCE-5766-A757-3AB5CCB7669C}"/>
              </a:ext>
            </a:extLst>
          </p:cNvPr>
          <p:cNvSpPr txBox="1"/>
          <p:nvPr/>
        </p:nvSpPr>
        <p:spPr>
          <a:xfrm>
            <a:off x="1588958" y="3986555"/>
            <a:ext cx="65644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今後</a:t>
            </a:r>
            <a:endParaRPr lang="en-US" altLang="ja-JP" sz="2800" b="1" dirty="0">
              <a:solidFill>
                <a:srgbClr val="002060"/>
              </a:solidFill>
              <a:highlight>
                <a:srgbClr val="FFFF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lang="en-US" altLang="ja-JP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2030</a:t>
            </a:r>
            <a:r>
              <a:rPr lang="ja-JP" altLang="en-US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年には</a:t>
            </a:r>
            <a:r>
              <a:rPr lang="en-US" altLang="ja-JP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6,000</a:t>
            </a:r>
            <a:r>
              <a:rPr lang="ja-JP" altLang="en-US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8,000</a:t>
            </a:r>
            <a:r>
              <a:rPr lang="ja-JP" altLang="en-US" sz="2000" b="1" dirty="0">
                <a:solidFill>
                  <a:srgbClr val="002060"/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億円以上への成長も視野</a:t>
            </a:r>
            <a:endParaRPr lang="en-US" altLang="ja-JP" sz="2000" b="1" dirty="0">
              <a:solidFill>
                <a:srgbClr val="002060"/>
              </a:solidFill>
              <a:highlight>
                <a:srgbClr val="FFFF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0369FF5-56F3-5F48-6D31-505E729A774C}"/>
              </a:ext>
            </a:extLst>
          </p:cNvPr>
          <p:cNvSpPr txBox="1"/>
          <p:nvPr/>
        </p:nvSpPr>
        <p:spPr>
          <a:xfrm>
            <a:off x="1588958" y="4958982"/>
            <a:ext cx="73751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古着リユースは拡大中の未成熟市場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今はまだ、仕入れ先を知る人だけが勝っている</a:t>
            </a:r>
            <a:endParaRPr lang="en-US" altLang="ja-JP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rtl="0"/>
            <a:r>
              <a:rPr lang="ja-JP" altLang="en-US" sz="1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仕入れルートを持つものが、次の時代の勝者になる</a:t>
            </a:r>
            <a:endParaRPr lang="en-US" altLang="ja-JP" sz="16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719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48EE5-777F-699F-5666-23133FCBD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AF572A-8027-02B8-AAC0-68F938CE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solidFill>
                  <a:schemeClr val="tx1"/>
                </a:solidFill>
                <a:highlight>
                  <a:srgbClr val="00FFFF"/>
                </a:highlight>
              </a:rPr>
              <a:t>なぜ、古着販売は副業として人気？</a:t>
            </a:r>
            <a:endParaRPr kumimoji="1" lang="ja-JP" altLang="en-US" b="1" dirty="0">
              <a:highlight>
                <a:srgbClr val="00FFFF"/>
              </a:highlight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FF93FC0-98F1-4D9B-D8DD-4F2943138D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623371D-BCC0-9D39-D83A-47C88F05A7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7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F9F658A1-4201-C349-A2CD-3A147B27E0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A6BB29-24FF-2DDE-CFAB-980F1C0DD8DC}"/>
              </a:ext>
            </a:extLst>
          </p:cNvPr>
          <p:cNvSpPr txBox="1"/>
          <p:nvPr/>
        </p:nvSpPr>
        <p:spPr>
          <a:xfrm>
            <a:off x="1379095" y="1970618"/>
            <a:ext cx="96536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・初期費用が少なく始められる</a:t>
            </a:r>
            <a:endParaRPr lang="en-US" altLang="ja-JP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→数万円の仕入れでスタート可能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・スマホ１台で完結</a:t>
            </a:r>
            <a:endParaRPr lang="en-US" altLang="ja-JP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→メルカリ・ラクマなどで簡単に出品・販売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・在庫がコンパクト＆利益率が高い</a:t>
            </a:r>
            <a:endParaRPr lang="en-US" altLang="ja-JP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→１着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円の仕入れが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1500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円以上で売れることも大いにあり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・ファッション需要は常にある</a:t>
            </a:r>
            <a:endParaRPr lang="en-US" altLang="ja-JP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ALL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シーズン売れるものがある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・古着購入に対しての購入違和感がない</a:t>
            </a:r>
            <a:endParaRPr lang="en-US" altLang="ja-JP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→若年者層を中心にリユースに対しての偏見が少なくなり、むしろ古着への関心が年々と高まる傾向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853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6E2E7-B75A-BCB3-66ED-40E6F6FE0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C1AEEE-B86E-C8C4-CE7E-39040D31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solidFill>
                  <a:schemeClr val="tx1"/>
                </a:solidFill>
                <a:highlight>
                  <a:srgbClr val="00FFFF"/>
                </a:highlight>
              </a:rPr>
              <a:t>「古着卸</a:t>
            </a:r>
            <a:r>
              <a:rPr lang="en-US" altLang="ja-JP" b="1" dirty="0">
                <a:solidFill>
                  <a:schemeClr val="tx1"/>
                </a:solidFill>
                <a:highlight>
                  <a:srgbClr val="00FFFF"/>
                </a:highlight>
              </a:rPr>
              <a:t>USED9000</a:t>
            </a:r>
            <a:r>
              <a:rPr lang="ja-JP" altLang="en-US" b="1" dirty="0">
                <a:solidFill>
                  <a:schemeClr val="tx1"/>
                </a:solidFill>
                <a:highlight>
                  <a:srgbClr val="00FFFF"/>
                </a:highlight>
              </a:rPr>
              <a:t>＋」のキロ売りとは？　</a:t>
            </a:r>
            <a:br>
              <a:rPr lang="en-US" altLang="ja-JP" b="1" dirty="0">
                <a:solidFill>
                  <a:schemeClr val="tx1"/>
                </a:solidFill>
                <a:highlight>
                  <a:srgbClr val="00FFFF"/>
                </a:highlight>
              </a:rPr>
            </a:br>
            <a:r>
              <a:rPr lang="ja-JP" altLang="en-US" b="1" dirty="0">
                <a:solidFill>
                  <a:schemeClr val="tx1"/>
                </a:solidFill>
                <a:highlight>
                  <a:srgbClr val="00FFFF"/>
                </a:highlight>
              </a:rPr>
              <a:t>仕入れコストと効率を最大化する仕組み</a:t>
            </a:r>
            <a:endParaRPr kumimoji="1" lang="ja-JP" altLang="en-US" b="1" dirty="0">
              <a:highlight>
                <a:srgbClr val="00FFFF"/>
              </a:highlight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ABC1A57-AE3C-A252-9CB6-A5F0FB4CFA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D2595B-5F6F-86D6-030E-62B4ADBC8C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8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251A00EF-DD3E-D1B0-C4F8-FB998A2F03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20XX/6/22</a:t>
            </a:r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22D781-3A26-B318-5B93-14D17C8A2DDD}"/>
              </a:ext>
            </a:extLst>
          </p:cNvPr>
          <p:cNvSpPr txBox="1"/>
          <p:nvPr/>
        </p:nvSpPr>
        <p:spPr>
          <a:xfrm>
            <a:off x="1379095" y="2180480"/>
            <a:ext cx="96536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◆キロ単位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重量）でまとめて仕入れる方式</a:t>
            </a:r>
            <a:endParaRPr lang="en-US" altLang="ja-JP" sz="2400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10kg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20kg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などのロット単位で取引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・１着あたりの単価が抑えられる（平均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円～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400</a:t>
            </a:r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円）</a:t>
            </a:r>
            <a:endParaRPr lang="en-US" altLang="ja-JP" sz="2400" b="1" dirty="0">
              <a:solidFill>
                <a:srgbClr val="002060"/>
              </a:solidFill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→利益率が高く、価格競争でも優位に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・選別済みロット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or</a:t>
            </a:r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アンタッチド（未選別）ロットから選べる</a:t>
            </a:r>
            <a:endParaRPr lang="en-US" altLang="ja-JP" sz="2400" b="1" dirty="0">
              <a:solidFill>
                <a:srgbClr val="002060"/>
              </a:solidFill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→販売スタイルや経験に応じて調整可能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7098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44BAA-7E0D-857A-7A56-C214C6DBB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61AF3-AA34-543B-C292-044DF0BB6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solidFill>
                  <a:schemeClr val="tx1"/>
                </a:solidFill>
                <a:highlight>
                  <a:srgbClr val="FFFF00"/>
                </a:highlight>
              </a:rPr>
              <a:t>本来、キロ売りしている商品が</a:t>
            </a:r>
            <a:r>
              <a:rPr lang="en-US" altLang="ja-JP" b="1" dirty="0">
                <a:solidFill>
                  <a:schemeClr val="tx1"/>
                </a:solidFill>
                <a:highlight>
                  <a:srgbClr val="FFFF00"/>
                </a:highlight>
              </a:rPr>
              <a:t>0</a:t>
            </a:r>
            <a:r>
              <a:rPr lang="ja-JP" altLang="en-US" b="1" dirty="0">
                <a:solidFill>
                  <a:schemeClr val="tx1"/>
                </a:solidFill>
                <a:highlight>
                  <a:srgbClr val="FFFF00"/>
                </a:highlight>
              </a:rPr>
              <a:t>円！！</a:t>
            </a:r>
            <a:br>
              <a:rPr lang="en-US" altLang="ja-JP" b="1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r>
              <a:rPr lang="en-US" altLang="ja-JP" b="1" dirty="0">
                <a:solidFill>
                  <a:schemeClr val="tx1"/>
                </a:solidFill>
                <a:highlight>
                  <a:srgbClr val="FFFF00"/>
                </a:highlight>
              </a:rPr>
              <a:t>0</a:t>
            </a:r>
            <a:r>
              <a:rPr lang="ja-JP" altLang="en-US" b="1" dirty="0">
                <a:solidFill>
                  <a:schemeClr val="tx1"/>
                </a:solidFill>
                <a:highlight>
                  <a:srgbClr val="FFFF00"/>
                </a:highlight>
              </a:rPr>
              <a:t>円仕入れの仕組みって？</a:t>
            </a:r>
            <a:endParaRPr kumimoji="1" lang="ja-JP" altLang="en-US" b="1" dirty="0">
              <a:highlight>
                <a:srgbClr val="FFFF00"/>
              </a:highlight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E2CF724-2563-A5C1-740D-53EE43C225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55DFC71-A26F-93F9-638A-33FB8940CA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9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C07D8334-2A3D-474D-11A7-77DFE388A4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BDA080-C505-B940-3098-E933C8853A39}"/>
              </a:ext>
            </a:extLst>
          </p:cNvPr>
          <p:cNvSpPr txBox="1"/>
          <p:nvPr/>
        </p:nvSpPr>
        <p:spPr>
          <a:xfrm>
            <a:off x="1269167" y="2120520"/>
            <a:ext cx="96536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USED9000</a:t>
            </a:r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＋の販売パートナーとして加盟</a:t>
            </a:r>
            <a:endParaRPr lang="en-US" altLang="ja-JP" sz="2400" b="1" dirty="0"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→会員限定で販売商品を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円でお届けします。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・届いた商品を好きな時間に好きな場所から出品できる</a:t>
            </a:r>
            <a:endParaRPr lang="en-US" altLang="ja-JP" sz="2400" b="1" dirty="0">
              <a:solidFill>
                <a:srgbClr val="002060"/>
              </a:solidFill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→仕入れコストのリスクを負わずに、在宅でお仕事が可能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・商品が売れたら梱包・発送</a:t>
            </a:r>
            <a:endParaRPr lang="en-US" altLang="ja-JP" sz="2400" b="1" dirty="0">
              <a:solidFill>
                <a:srgbClr val="002060"/>
              </a:solidFill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→売上げが確定したら、月に２回売上げを指定口座へ振込み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例）売上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％　　　　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60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％（パートナー様）：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％（運営）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フリマサイトの手数料及び梱包・送料はパートナー様のご負担です。</a:t>
            </a:r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421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CD584-B29F-F499-5917-4B0613FD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DBD8AC-B812-7D74-7549-06C2713D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solidFill>
                  <a:schemeClr val="tx1"/>
                </a:solidFill>
                <a:highlight>
                  <a:srgbClr val="00FFFF"/>
                </a:highlight>
              </a:rPr>
              <a:t>《</a:t>
            </a:r>
            <a:r>
              <a:rPr lang="ja-JP" altLang="en-US" b="1" dirty="0">
                <a:solidFill>
                  <a:schemeClr val="tx1"/>
                </a:solidFill>
                <a:highlight>
                  <a:srgbClr val="00FFFF"/>
                </a:highlight>
              </a:rPr>
              <a:t>どんな商品が届くの？</a:t>
            </a:r>
            <a:r>
              <a:rPr lang="en-US" altLang="ja-JP" b="1" dirty="0">
                <a:solidFill>
                  <a:schemeClr val="tx1"/>
                </a:solidFill>
                <a:highlight>
                  <a:srgbClr val="00FFFF"/>
                </a:highlight>
              </a:rPr>
              <a:t>》</a:t>
            </a:r>
            <a:endParaRPr kumimoji="1" lang="ja-JP" altLang="en-US" b="1" dirty="0">
              <a:highlight>
                <a:srgbClr val="00FFFF"/>
              </a:highlight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3F75222-88B0-FD9F-7271-A98EAA1930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0C280F1-D4B8-C63C-525B-B96B586F3E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10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479AFA31-1BA6-D48C-708F-04493BA50E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17940AB-C52B-D017-7501-06408BAA88D0}"/>
              </a:ext>
            </a:extLst>
          </p:cNvPr>
          <p:cNvSpPr txBox="1"/>
          <p:nvPr/>
        </p:nvSpPr>
        <p:spPr>
          <a:xfrm>
            <a:off x="1379095" y="2180480"/>
            <a:ext cx="96536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・約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着～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着入り（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140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サイズ段ボール）でお届け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・オールシーズン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MIX</a:t>
            </a: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→年中売れる物がある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・状態良好</a:t>
            </a:r>
            <a:r>
              <a:rPr lang="en-US" altLang="ja-JP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2400" b="1" dirty="0">
                <a:solidFill>
                  <a:srgbClr val="002060"/>
                </a:solidFill>
                <a:highlight>
                  <a:srgbClr val="C0C0C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クリーニング不要な商品も多数</a:t>
            </a:r>
            <a:endParaRPr lang="en-US" altLang="ja-JP" sz="2400" b="1" dirty="0">
              <a:solidFill>
                <a:srgbClr val="002060"/>
              </a:solidFill>
              <a:highlight>
                <a:srgbClr val="C0C0C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→国内外流通平均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年以内の古着を買い取っているから良好な物が多い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◆取扱いブランド・ジャンル</a:t>
            </a:r>
            <a:endParaRPr lang="en-US" altLang="ja-JP" sz="24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・国内外流通の</a:t>
            </a:r>
            <a:r>
              <a:rPr lang="en-US" altLang="ja-JP" sz="2400" b="1" dirty="0"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9000</a:t>
            </a:r>
            <a:r>
              <a:rPr lang="ja-JP" altLang="en-US" sz="2400" b="1" dirty="0"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ブランド以上から構成</a:t>
            </a:r>
            <a:endParaRPr lang="en-US" altLang="ja-JP" sz="2400" b="1" dirty="0">
              <a:highlight>
                <a:srgbClr val="FFFF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・トレンド・カジュアル・ビジネス・スポーツなど幅広く対応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685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5EF5ED-74CA-BE9D-C74F-740ED80F2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002060"/>
                </a:solidFill>
                <a:highlight>
                  <a:srgbClr val="FFFF00"/>
                </a:highlight>
              </a:rPr>
              <a:t>商品の一例、</a:t>
            </a:r>
            <a:r>
              <a:rPr kumimoji="1" lang="ja-JP" altLang="en-US" dirty="0">
                <a:solidFill>
                  <a:srgbClr val="002060"/>
                </a:solidFill>
                <a:highlight>
                  <a:srgbClr val="FFFF00"/>
                </a:highlight>
              </a:rPr>
              <a:t>及び販売実績参考例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D3B804C-2F03-57B6-76A9-3B0E71C137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11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59778B0E-C7FE-4F81-4933-FE8C4A89B3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12" name="図 11" descr="グラフィカル ユーザー インターフェイス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952E64E-5CF0-2B76-9F16-9D5F4CD23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984" y="1475466"/>
            <a:ext cx="4303426" cy="487442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2520A91-DB6A-82A6-67AD-35B5B8AFA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636" y="1475466"/>
            <a:ext cx="3899538" cy="487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41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F6B92-7CC6-FA7D-6D7C-4B8A48B6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8C69F9A-10D2-80D1-F2AC-A7463971A2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12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7EEB5D74-7889-139A-2802-48028B4242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13" name="図 1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7600641A-D14F-EACB-BDE5-85558BD4D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143" y="681063"/>
            <a:ext cx="4197248" cy="5246561"/>
          </a:xfrm>
          <a:prstGeom prst="rect">
            <a:avLst/>
          </a:prstGeom>
        </p:spPr>
      </p:pic>
      <p:pic>
        <p:nvPicPr>
          <p:cNvPr id="16" name="図 15" descr="白黒の写真に文字の書かれた紙&#10;&#10;AI 生成コンテンツは誤りを含む可能性があります。">
            <a:extLst>
              <a:ext uri="{FF2B5EF4-FFF2-40B4-BE49-F238E27FC236}">
                <a16:creationId xmlns:a16="http://schemas.microsoft.com/office/drawing/2014/main" id="{BBBDF003-0175-E62C-9253-AA0A34A62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743" y="681063"/>
            <a:ext cx="4197248" cy="52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76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6AC56-4500-26B6-9D3D-9BF509E36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C74771-9F09-1244-3031-D28C2535D7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13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B7B0FAA3-3821-7E80-B0C4-42D84ABFEBD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 descr="衣料, シャツ, 部屋, 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BADD967-3C6D-5E39-8133-4026F873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286" y="540272"/>
            <a:ext cx="4517035" cy="5646293"/>
          </a:xfrm>
          <a:prstGeom prst="rect">
            <a:avLst/>
          </a:prstGeom>
        </p:spPr>
      </p:pic>
      <p:pic>
        <p:nvPicPr>
          <p:cNvPr id="9" name="図 8" descr="文字の書かれた紙&#10;&#10;AI 生成コンテンツは誤りを含む可能性があります。">
            <a:extLst>
              <a:ext uri="{FF2B5EF4-FFF2-40B4-BE49-F238E27FC236}">
                <a16:creationId xmlns:a16="http://schemas.microsoft.com/office/drawing/2014/main" id="{D825D78C-8CA0-47FA-59A7-0729E85A4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053" y="540272"/>
            <a:ext cx="4431093" cy="55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37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E380-E1D2-1539-3C5D-EF9F63BCC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12C5C5-5E4E-F263-14DC-075ED5995D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14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BE90FE77-0142-E99D-A4E1-CC23D94A3B7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4" name="図 3" descr="Web サイ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EADD508-B5D4-4E88-3B97-41B3CF422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74" y="624590"/>
            <a:ext cx="4487056" cy="5608820"/>
          </a:xfrm>
          <a:prstGeom prst="rect">
            <a:avLst/>
          </a:prstGeom>
        </p:spPr>
      </p:pic>
      <p:pic>
        <p:nvPicPr>
          <p:cNvPr id="8" name="図 7" descr="Web サイ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4165F9A-FA15-0CF0-92C0-B3F412CDE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911" y="624589"/>
            <a:ext cx="4382125" cy="54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21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F68B9-79C0-CD69-2C37-351A2448B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99FAAB2-C9F5-9220-A23C-0B46A7E28E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15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77E1CA4F-AF0A-89AB-486B-ABB43EDB158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 descr="グラフィカル ユーザー インターフェイス, Web サイト&#10;&#10;AI 生成コンテンツは誤りを含む可能性があります。">
            <a:extLst>
              <a:ext uri="{FF2B5EF4-FFF2-40B4-BE49-F238E27FC236}">
                <a16:creationId xmlns:a16="http://schemas.microsoft.com/office/drawing/2014/main" id="{2CFC35F2-58A3-74E7-F285-8E3D5B3C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61" y="644577"/>
            <a:ext cx="4455077" cy="5568846"/>
          </a:xfrm>
          <a:prstGeom prst="rect">
            <a:avLst/>
          </a:prstGeom>
        </p:spPr>
      </p:pic>
      <p:pic>
        <p:nvPicPr>
          <p:cNvPr id="9" name="図 8" descr="ドレスを着た女性のコラージュ&#10;&#10;AI 生成コンテンツは誤りを含む可能性があります。">
            <a:extLst>
              <a:ext uri="{FF2B5EF4-FFF2-40B4-BE49-F238E27FC236}">
                <a16:creationId xmlns:a16="http://schemas.microsoft.com/office/drawing/2014/main" id="{C6692E78-88F5-5EFB-7651-14DD05BF8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915" y="399737"/>
            <a:ext cx="4650949" cy="581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27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C0111-C2C1-FE33-6049-7EB00DB5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971D2A5-FAA4-4C4C-F91D-01D1736E7B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16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42DBA7A1-1D5C-A48D-00D2-76C70903C1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6877BF5-77AD-ADA1-BD1F-4002A4A76A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3861" y="644577"/>
            <a:ext cx="4455076" cy="556884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EE26DB3-275E-A123-4F64-538471799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915" y="399737"/>
            <a:ext cx="4650948" cy="581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01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FE3A7-3B79-7D6B-78D1-DC138BD89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C33E28-DF21-7CA6-5022-412DF3E147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17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728C0643-D097-BFF9-6A2D-AFC1F4F8AA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5050BEB-E1D2-D621-E407-E94487176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3861" y="644577"/>
            <a:ext cx="4455076" cy="5568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4CBA04F-3BD8-F08A-8B11-C80934F3B5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915" y="399737"/>
            <a:ext cx="4650948" cy="5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39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914A6-12E4-3719-A952-20B637C88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7002F8-9BE3-6F45-ED6E-9F3E5067B9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18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80C51420-94DD-A9A9-A641-57A8A6D25A6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D312269-6792-EFE6-F366-5841239F9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3861" y="644577"/>
            <a:ext cx="4455076" cy="5568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450B513-937A-A367-193D-57A5C9EADF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915" y="399737"/>
            <a:ext cx="4650948" cy="5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53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18D1F-5FDB-9DE7-54C5-3AB8AF621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6C9447B-1C07-3DF3-15C9-D3425BDCF3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19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0F32A2F9-7EE4-3486-429D-3937D08EE8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E8E623-EF87-FBDD-D9CD-C971E4D82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3861" y="644577"/>
            <a:ext cx="4455076" cy="5568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0E93292-C320-EFC7-5636-C6483D5BFA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915" y="399737"/>
            <a:ext cx="4650948" cy="5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6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EBCF7-C24F-B34B-1F29-725EC35A4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1B19242-ACEF-B584-674E-36C84DEDD5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20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B8C1BD45-DA8F-BC3D-C847-F2D2DC5F48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97CA5B-F36B-4E71-670F-3E3F117ED6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3861" y="644577"/>
            <a:ext cx="4455076" cy="5568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A2C6C9-512D-F675-2038-A9A2F3BB55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915" y="399737"/>
            <a:ext cx="4650948" cy="5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63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7F2A6-BDEC-E2B0-6824-ABD466A84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4DEAEA8-E779-0F6F-A9CB-E219632E3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21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23A6C33E-1683-9D20-457E-1944505866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866F717-2430-51E4-0384-FB7CB6BB46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3861" y="644577"/>
            <a:ext cx="4455076" cy="5568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7C60E40-8BBD-82ED-B929-EED65EEE7B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915" y="399737"/>
            <a:ext cx="4650948" cy="5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96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6BF4B-44BA-8001-0381-D18F0D65B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080DB35-EB1D-121C-62BE-0232778CFE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22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799F0EB4-DFE4-3A85-04D4-6FD3D3926B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2A8A9F3-06AD-144D-52F6-42D9A9E67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10484" y="644577"/>
            <a:ext cx="4141829" cy="5568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5ECFB6F-415D-3F36-FE26-3F7EDFB773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50257" y="399737"/>
            <a:ext cx="4360264" cy="5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75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AA9C7-2DBD-5F94-55A1-255D76962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9282CCA-F178-0EB0-E466-A61301AEDE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23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10867825-4EEC-C7A5-F897-34E5CD634A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D4DD28D-2E9F-537A-E3FA-000C19FE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10484" y="667781"/>
            <a:ext cx="4141829" cy="552243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7CCE55E-0223-76F4-1FA7-9FAC99669A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50257" y="581414"/>
            <a:ext cx="4360264" cy="54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19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0655F-4A6A-7517-80CE-41FEC11D3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BE95A9B-CE5B-6BEE-3136-ADBDB0EEF9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24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F7A4D55D-7805-7F6A-91D1-D86F999FE7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87AB507-F1D5-4FE8-CC07-A7D4F070E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10484" y="840356"/>
            <a:ext cx="4141829" cy="51772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9881075-8E2A-7E8F-7F1E-7EDE4DBE67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50257" y="581414"/>
            <a:ext cx="4360264" cy="54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32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8FB86-9324-8587-5D66-AAF7B1F94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A111B1C-7715-268D-8450-8AEE9FA864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25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287571D3-7F94-D54C-BEAD-3C5A963D9D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44311C-31C7-0FD0-654F-F1C2F5583E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10484" y="840356"/>
            <a:ext cx="4141828" cy="51772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2F88990-A63E-1964-2E57-164C5548A8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50257" y="581414"/>
            <a:ext cx="4360264" cy="54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76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56BA4-39F1-32AE-EB5C-CCAE0120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176C1E4-B56C-CE3F-2D32-9382781387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26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608448EB-C618-9E70-7EC6-85E2A81B5D2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BDAE678-D236-1F44-4CD2-1F18F761A9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56094" y="840356"/>
            <a:ext cx="3850607" cy="51772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1AB147F-2B11-F147-FB4B-3307AD8E56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86515" y="581414"/>
            <a:ext cx="4087748" cy="54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15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B7A6-ED9E-B46C-B40C-8D152A934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B019824-3C67-534C-A293-D833F3717D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27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F1FCFF18-CA14-FEB2-B455-C6C49EFAFC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CE1238-143F-C6B2-9353-C7E8A77B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56094" y="851187"/>
            <a:ext cx="3850607" cy="515562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00305C9-D0B9-2643-5397-9468B1CEE4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29095" y="581414"/>
            <a:ext cx="4002587" cy="54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44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1A9432-43A0-8EC4-5D4A-31EE2BD24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売上シュミレーション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600841-0CCD-D170-8684-914B093CAE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94DBDA-208E-5413-DCEC-B5A574FF52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28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8FB45557-27B1-858A-382F-C874E89760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B11253-BEE9-8E86-D2AB-28717341D1AA}"/>
              </a:ext>
            </a:extLst>
          </p:cNvPr>
          <p:cNvSpPr txBox="1"/>
          <p:nvPr/>
        </p:nvSpPr>
        <p:spPr>
          <a:xfrm>
            <a:off x="1261672" y="1416621"/>
            <a:ext cx="966865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例：１箱を販売した場合　（</a:t>
            </a:r>
            <a:r>
              <a:rPr kumimoji="1" lang="en-US" altLang="ja-JP" sz="3600" b="1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kumimoji="1" lang="ja-JP" altLang="en-US" sz="3600" b="1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着で計算）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b="1" dirty="0"/>
          </a:p>
          <a:p>
            <a:endParaRPr kumimoji="1" lang="en-US" altLang="ja-JP" b="1" dirty="0"/>
          </a:p>
          <a:p>
            <a:r>
              <a:rPr kumimoji="1" lang="ja-JP" altLang="en-US" sz="2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１箱なら１日</a:t>
            </a:r>
            <a:r>
              <a:rPr kumimoji="1" lang="en-US" altLang="ja-JP" sz="2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2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着の出品で４０着の出品が可能</a:t>
            </a:r>
            <a:endParaRPr kumimoji="1" lang="en-US" altLang="ja-JP" sz="24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3200" b="1" dirty="0">
                <a:highlight>
                  <a:srgbClr val="00FFFF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kumimoji="1" lang="ja-JP" altLang="en-US" sz="3200" b="1" dirty="0">
                <a:highlight>
                  <a:srgbClr val="00FFFF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着を販売した際の売上→平均８万円以上を想定</a:t>
            </a:r>
            <a:endParaRPr kumimoji="1" lang="en-US" altLang="ja-JP" sz="3200" b="1" dirty="0">
              <a:highlight>
                <a:srgbClr val="00FFFF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１着あたりの売上げ平均を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2000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円と仮定した場合のシュミレーションです。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販売金額は個人の裁量によるため平均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2000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円を保証するものではありません。　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売上げの</a:t>
            </a:r>
            <a:r>
              <a:rPr kumimoji="1"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60</a:t>
            </a:r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％がパートナー様の取り分です。（</a:t>
            </a:r>
            <a:r>
              <a:rPr kumimoji="1"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月会費、フリマサイト手数料、送料等は別途計算）</a:t>
            </a:r>
            <a:endParaRPr kumimoji="1"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売上げの</a:t>
            </a:r>
            <a:r>
              <a:rPr kumimoji="1"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％を運営に入金</a:t>
            </a:r>
            <a:endParaRPr kumimoji="1"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b="1" dirty="0"/>
          </a:p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8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～仕入れリスク０なので安心して副業に取り組めます～　</a:t>
            </a:r>
            <a:endParaRPr kumimoji="1" lang="en-US" altLang="ja-JP" sz="28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49575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AB7C5-8C94-0DFD-453F-8892FF44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A99228-85EE-E538-EFA8-B9107A65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～パートナー販売の流れ～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D58BA48-CA08-6F6F-0DD2-6006C1E004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F7FDDB-5E02-A7D6-59F5-D9DC3EA02D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29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142D3870-10DC-9DE2-7DE2-3A0E59BCE1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19F72C-2B6B-32A9-9A41-49A344C64650}"/>
              </a:ext>
            </a:extLst>
          </p:cNvPr>
          <p:cNvSpPr txBox="1"/>
          <p:nvPr/>
        </p:nvSpPr>
        <p:spPr>
          <a:xfrm>
            <a:off x="1426564" y="1870104"/>
            <a:ext cx="96686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/>
              <a:t>●　加盟店契約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　　　↓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●　商品をお届け（約１週間～</a:t>
            </a:r>
            <a:r>
              <a:rPr kumimoji="1" lang="en-US" altLang="ja-JP" sz="2800" b="1" dirty="0"/>
              <a:t>10</a:t>
            </a:r>
            <a:r>
              <a:rPr kumimoji="1" lang="ja-JP" altLang="en-US" sz="2800" b="1" dirty="0"/>
              <a:t>日で指定場所にお届け）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　　　↓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●　フリマサイトで販売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　　　↓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●　売上入金（入金確定分を</a:t>
            </a:r>
            <a:r>
              <a:rPr kumimoji="1" lang="en-US" altLang="ja-JP" sz="2800" b="1" dirty="0"/>
              <a:t>15</a:t>
            </a:r>
            <a:r>
              <a:rPr kumimoji="1" lang="ja-JP" altLang="en-US" sz="2800" b="1" dirty="0"/>
              <a:t>日と月末）</a:t>
            </a:r>
            <a:endParaRPr kumimoji="1" lang="en-US" altLang="ja-JP" sz="2800" b="1" dirty="0"/>
          </a:p>
          <a:p>
            <a:endParaRPr kumimoji="1" lang="en-US" altLang="ja-JP" sz="2800" b="1" dirty="0"/>
          </a:p>
        </p:txBody>
      </p:sp>
    </p:spTree>
    <p:extLst>
      <p:ext uri="{BB962C8B-B14F-4D97-AF65-F5344CB8AC3E}">
        <p14:creationId xmlns:p14="http://schemas.microsoft.com/office/powerpoint/2010/main" val="3771878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3B485-468A-3398-F826-1C426E068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DAB400-192E-4799-C512-F26DF1186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～会員制度のご案内～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286806A-B238-F8C8-0259-206101D2BA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128C851-F307-55E7-F9E2-4EAF3C6E02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30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CA70DDDC-2830-6A9B-B644-4BC5A90A1A3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837568-2774-A7CE-49E1-AB6025DD27A1}"/>
              </a:ext>
            </a:extLst>
          </p:cNvPr>
          <p:cNvSpPr txBox="1"/>
          <p:nvPr/>
        </p:nvSpPr>
        <p:spPr>
          <a:xfrm>
            <a:off x="1471534" y="1660783"/>
            <a:ext cx="966865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/>
              <a:t>●　加盟金　</a:t>
            </a:r>
            <a:r>
              <a:rPr kumimoji="1" lang="en-US" altLang="ja-JP" sz="2800" b="1" dirty="0"/>
              <a:t>11</a:t>
            </a:r>
            <a:r>
              <a:rPr kumimoji="1" lang="ja-JP" altLang="en-US" sz="2800" b="1" dirty="0"/>
              <a:t>万円（税込）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　　　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●　月額費　</a:t>
            </a:r>
            <a:r>
              <a:rPr kumimoji="1" lang="en-US" altLang="ja-JP" sz="2800" b="1" dirty="0"/>
              <a:t>5500</a:t>
            </a:r>
            <a:r>
              <a:rPr kumimoji="1" lang="ja-JP" altLang="en-US" sz="2800" b="1" dirty="0"/>
              <a:t>円（税込）</a:t>
            </a:r>
            <a:endParaRPr kumimoji="1" lang="en-US" altLang="ja-JP" sz="2800" b="1" dirty="0"/>
          </a:p>
          <a:p>
            <a:r>
              <a:rPr kumimoji="1" lang="en-US" altLang="ja-JP" b="1" dirty="0"/>
              <a:t>※</a:t>
            </a:r>
            <a:r>
              <a:rPr kumimoji="1" lang="ja-JP" altLang="en-US" b="1" dirty="0"/>
              <a:t>商品のお届けは着払いでの発送となります。</a:t>
            </a:r>
            <a:endParaRPr kumimoji="1" lang="en-US" altLang="ja-JP" b="1" dirty="0"/>
          </a:p>
          <a:p>
            <a:r>
              <a:rPr kumimoji="1" lang="ja-JP" altLang="en-US" sz="2800" b="1" dirty="0"/>
              <a:t>　　　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●　参加条件　継続的な販売意欲のある方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　　　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●　審査制　　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仕入れ時のルール等を遵守していただくため、</a:t>
            </a:r>
            <a:endParaRPr kumimoji="1" lang="en-US" altLang="ja-JP" sz="2800" b="1" dirty="0"/>
          </a:p>
          <a:p>
            <a:r>
              <a:rPr kumimoji="1" lang="en-US" altLang="ja-JP" sz="2800" b="1" dirty="0"/>
              <a:t>Web</a:t>
            </a:r>
            <a:r>
              <a:rPr kumimoji="1" lang="ja-JP" altLang="en-US" sz="2800" b="1" dirty="0"/>
              <a:t>面談を実施しています（</a:t>
            </a:r>
            <a:r>
              <a:rPr kumimoji="1" lang="en-US" altLang="ja-JP" sz="2800" b="1" dirty="0"/>
              <a:t>30</a:t>
            </a:r>
            <a:r>
              <a:rPr kumimoji="1" lang="ja-JP" altLang="en-US" sz="2800" b="1" dirty="0"/>
              <a:t>分程度）</a:t>
            </a:r>
            <a:endParaRPr kumimoji="1" lang="en-US" altLang="ja-JP" sz="2800" b="1" dirty="0"/>
          </a:p>
          <a:p>
            <a:endParaRPr kumimoji="1" lang="en-US" altLang="ja-JP" sz="2800" b="1" dirty="0"/>
          </a:p>
        </p:txBody>
      </p:sp>
    </p:spTree>
    <p:extLst>
      <p:ext uri="{BB962C8B-B14F-4D97-AF65-F5344CB8AC3E}">
        <p14:creationId xmlns:p14="http://schemas.microsoft.com/office/powerpoint/2010/main" val="2375442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234E8-B60A-C6A0-E53F-967849EB1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26B4FE-69A8-10DE-4381-DC5ED1ADC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b="1" dirty="0">
                <a:solidFill>
                  <a:srgbClr val="002060"/>
                </a:solidFill>
              </a:rPr>
              <a:t>～よくある質問　事前に気になるポイントを解消～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B3822C7-C126-7490-132A-447C077AB0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2424906-A3F4-0A98-DDE7-3F43E6AD65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31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DA64069B-C5D2-F8B2-F29F-EFD9E2F596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18CE5F-6339-249C-E549-74CE7F60D7EA}"/>
              </a:ext>
            </a:extLst>
          </p:cNvPr>
          <p:cNvSpPr txBox="1"/>
          <p:nvPr/>
        </p:nvSpPr>
        <p:spPr>
          <a:xfrm>
            <a:off x="1426564" y="1870104"/>
            <a:ext cx="966865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solidFill>
                  <a:srgbClr val="002060"/>
                </a:solidFill>
              </a:rPr>
              <a:t>Q1</a:t>
            </a:r>
            <a:r>
              <a:rPr kumimoji="1" lang="ja-JP" altLang="en-US" sz="1600" b="1" dirty="0">
                <a:solidFill>
                  <a:srgbClr val="002060"/>
                </a:solidFill>
              </a:rPr>
              <a:t>　契約期間の縛りはありますか？</a:t>
            </a:r>
            <a:endParaRPr kumimoji="1" lang="en-US" altLang="ja-JP" sz="1600" b="1" dirty="0">
              <a:solidFill>
                <a:srgbClr val="002060"/>
              </a:solidFill>
            </a:endParaRPr>
          </a:p>
          <a:p>
            <a:r>
              <a:rPr kumimoji="1" lang="ja-JP" altLang="en-US" sz="1400" b="1" dirty="0"/>
              <a:t>契約期間に縛りはありません。月額費用をお支払い頂いている限り、仕入れが可能です。</a:t>
            </a:r>
            <a:endParaRPr kumimoji="1" lang="en-US" altLang="ja-JP" sz="1400" b="1" dirty="0"/>
          </a:p>
          <a:p>
            <a:r>
              <a:rPr kumimoji="1" lang="en-US" altLang="ja-JP" sz="1200" b="1" dirty="0"/>
              <a:t>※</a:t>
            </a:r>
            <a:r>
              <a:rPr kumimoji="1" lang="ja-JP" altLang="en-US" sz="1200" b="1" dirty="0"/>
              <a:t>契約期間が短い場合でも加盟金の返金は致しかねます。</a:t>
            </a:r>
            <a:endParaRPr kumimoji="1" lang="en-US" altLang="ja-JP" sz="1200" b="1" dirty="0"/>
          </a:p>
          <a:p>
            <a:endParaRPr kumimoji="1" lang="en-US" altLang="ja-JP" sz="1400" b="1" dirty="0"/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Q</a:t>
            </a:r>
            <a:r>
              <a:rPr kumimoji="1" lang="ja-JP" altLang="en-US" sz="1600" b="1" dirty="0">
                <a:solidFill>
                  <a:srgbClr val="002060"/>
                </a:solidFill>
              </a:rPr>
              <a:t>２　返品や交換はできますか？</a:t>
            </a:r>
            <a:endParaRPr kumimoji="1" lang="en-US" altLang="ja-JP" sz="1600" b="1" dirty="0">
              <a:solidFill>
                <a:srgbClr val="002060"/>
              </a:solidFill>
            </a:endParaRPr>
          </a:p>
          <a:p>
            <a:r>
              <a:rPr kumimoji="1" lang="ja-JP" altLang="en-US" sz="1400" b="1" dirty="0"/>
              <a:t>訳あり（破れ等）商品や、売れ残った商品に関しては、着数がたまった段階で着払いで返送可能です。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タイミングは都度、ご相談ください。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　　</a:t>
            </a:r>
            <a:endParaRPr kumimoji="1" lang="en-US" altLang="ja-JP" sz="1400" b="1" dirty="0"/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Q3</a:t>
            </a:r>
            <a:r>
              <a:rPr kumimoji="1" lang="ja-JP" altLang="en-US" sz="1600" b="1" dirty="0">
                <a:solidFill>
                  <a:srgbClr val="002060"/>
                </a:solidFill>
              </a:rPr>
              <a:t>　どれくらいの頻度で仕入れできますか？　　　</a:t>
            </a:r>
            <a:endParaRPr kumimoji="1" lang="en-US" altLang="ja-JP" sz="1600" b="1" dirty="0">
              <a:solidFill>
                <a:srgbClr val="002060"/>
              </a:solidFill>
            </a:endParaRPr>
          </a:p>
          <a:p>
            <a:r>
              <a:rPr kumimoji="1" lang="ja-JP" altLang="en-US" sz="1400" b="1" dirty="0"/>
              <a:t>最初は</a:t>
            </a:r>
            <a:r>
              <a:rPr kumimoji="1" lang="en-US" altLang="ja-JP" sz="1400" b="1" dirty="0"/>
              <a:t>140</a:t>
            </a:r>
            <a:r>
              <a:rPr kumimoji="1" lang="ja-JP" altLang="en-US" sz="1400" b="1" dirty="0"/>
              <a:t>サイズ　</a:t>
            </a:r>
            <a:r>
              <a:rPr kumimoji="1" lang="en-US" altLang="ja-JP" sz="1400" b="1" dirty="0"/>
              <a:t>1</a:t>
            </a:r>
            <a:r>
              <a:rPr kumimoji="1" lang="ja-JP" altLang="en-US" sz="1400" b="1" dirty="0"/>
              <a:t>箱をお届けします。</a:t>
            </a:r>
            <a:r>
              <a:rPr kumimoji="1" lang="en-US" altLang="ja-JP" sz="1400" b="1" dirty="0"/>
              <a:t>30</a:t>
            </a:r>
            <a:r>
              <a:rPr kumimoji="1" lang="ja-JP" altLang="en-US" sz="1400" b="1" dirty="0"/>
              <a:t>着～</a:t>
            </a:r>
            <a:r>
              <a:rPr kumimoji="1" lang="en-US" altLang="ja-JP" sz="1400" b="1" dirty="0"/>
              <a:t>40</a:t>
            </a:r>
            <a:r>
              <a:rPr kumimoji="1" lang="ja-JP" altLang="en-US" sz="1400" b="1" dirty="0"/>
              <a:t>着の商品が入っています。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販売状況を運営で判断し、追加で商品をお届けしますが、月間で最大３箱のお届けとなります。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　　</a:t>
            </a:r>
            <a:endParaRPr kumimoji="1" lang="en-US" altLang="ja-JP" sz="1400" b="1" dirty="0"/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Q4</a:t>
            </a:r>
            <a:r>
              <a:rPr kumimoji="1" lang="ja-JP" altLang="en-US" sz="1600" b="1" dirty="0">
                <a:solidFill>
                  <a:srgbClr val="002060"/>
                </a:solidFill>
              </a:rPr>
              <a:t>　３箱以上の販売をしたい場合はどうすれば良いですか？</a:t>
            </a:r>
            <a:endParaRPr kumimoji="1" lang="en-US" altLang="ja-JP" sz="1600" b="1" dirty="0">
              <a:solidFill>
                <a:srgbClr val="002060"/>
              </a:solidFill>
            </a:endParaRPr>
          </a:p>
          <a:p>
            <a:r>
              <a:rPr kumimoji="1" lang="ja-JP" altLang="en-US" sz="1400" b="1" dirty="0"/>
              <a:t>パートナー独立制度を御用意しております。加盟金</a:t>
            </a:r>
            <a:r>
              <a:rPr kumimoji="1" lang="en-US" altLang="ja-JP" sz="1400" b="1" dirty="0"/>
              <a:t>22</a:t>
            </a:r>
            <a:r>
              <a:rPr kumimoji="1" lang="ja-JP" altLang="en-US" sz="1400" b="1" dirty="0"/>
              <a:t>万円　月額</a:t>
            </a:r>
            <a:r>
              <a:rPr kumimoji="1" lang="en-US" altLang="ja-JP" sz="1400" b="1" dirty="0"/>
              <a:t>5500</a:t>
            </a:r>
            <a:r>
              <a:rPr kumimoji="1" lang="ja-JP" altLang="en-US" sz="1400" b="1" dirty="0"/>
              <a:t>円で弊社からキロ売りにて、仕入れが出来ます。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独立すると売上げ入金の必要がありません。</a:t>
            </a:r>
            <a:endParaRPr kumimoji="1" lang="en-US" altLang="ja-JP" sz="1400" b="1" dirty="0"/>
          </a:p>
          <a:p>
            <a:endParaRPr kumimoji="1" lang="en-US" altLang="ja-JP" sz="1400" b="1" dirty="0"/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Q5</a:t>
            </a:r>
            <a:r>
              <a:rPr kumimoji="1" lang="ja-JP" altLang="en-US" sz="1600" b="1" dirty="0">
                <a:solidFill>
                  <a:srgbClr val="002060"/>
                </a:solidFill>
              </a:rPr>
              <a:t>　パートナーになるメリットは？</a:t>
            </a:r>
            <a:endParaRPr kumimoji="1" lang="en-US" altLang="ja-JP" sz="1600" b="1" dirty="0">
              <a:solidFill>
                <a:srgbClr val="002060"/>
              </a:solidFill>
            </a:endParaRPr>
          </a:p>
          <a:p>
            <a:r>
              <a:rPr kumimoji="1" lang="ja-JP" altLang="en-US" sz="1400" b="1" dirty="0"/>
              <a:t>通常では手に入らない良質なロットを安定的に０円で仕入れ可能なことが最大のメリットです。</a:t>
            </a:r>
            <a:endParaRPr kumimoji="1" lang="en-US" altLang="ja-JP" sz="1400" b="1" dirty="0"/>
          </a:p>
        </p:txBody>
      </p:sp>
    </p:spTree>
    <p:extLst>
      <p:ext uri="{BB962C8B-B14F-4D97-AF65-F5344CB8AC3E}">
        <p14:creationId xmlns:p14="http://schemas.microsoft.com/office/powerpoint/2010/main" val="590344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9BBE-6871-8009-570D-0B69B283F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156B76-2DAF-AC6F-B42B-F29D9487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b="1" dirty="0">
                <a:solidFill>
                  <a:srgbClr val="002060"/>
                </a:solidFill>
              </a:rPr>
              <a:t>～本日限定のご案内～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C2691BD-76F4-26C7-2E85-2F692EF59A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7B222F-D17B-CA31-1F09-C42402DEA9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32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8E901D8B-14FD-BD2D-17A9-AB2E0BAFD4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 dirty="0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A1AEE2-9244-12AC-11C9-EE07545E6CB1}"/>
              </a:ext>
            </a:extLst>
          </p:cNvPr>
          <p:cNvSpPr txBox="1"/>
          <p:nvPr/>
        </p:nvSpPr>
        <p:spPr>
          <a:xfrm>
            <a:off x="1426564" y="1870104"/>
            <a:ext cx="966865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●加盟金　</a:t>
            </a:r>
            <a:r>
              <a:rPr kumimoji="1" lang="en-US" altLang="ja-JP" sz="3200" b="1" dirty="0"/>
              <a:t>11</a:t>
            </a:r>
            <a:r>
              <a:rPr kumimoji="1" lang="ja-JP" altLang="en-US" sz="3200" b="1" dirty="0"/>
              <a:t>万円→</a:t>
            </a:r>
            <a:r>
              <a:rPr kumimoji="1" lang="en-US" altLang="ja-JP" sz="3200" b="1" dirty="0"/>
              <a:t>55000</a:t>
            </a:r>
            <a:r>
              <a:rPr kumimoji="1" lang="ja-JP" altLang="en-US" sz="3200" b="1" dirty="0">
                <a:highlight>
                  <a:srgbClr val="00FFFF"/>
                </a:highlight>
              </a:rPr>
              <a:t>円</a:t>
            </a:r>
            <a:endParaRPr kumimoji="1" lang="en-US" altLang="ja-JP" sz="3200" b="1" dirty="0">
              <a:highlight>
                <a:srgbClr val="00FFFF"/>
              </a:highlight>
            </a:endParaRPr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●初回お届け時の送料無料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●古物商許可をお持ちで無い方には、取得サポート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本日、</a:t>
            </a:r>
            <a:r>
              <a:rPr kumimoji="1" lang="en-US" altLang="ja-JP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24</a:t>
            </a:r>
            <a:r>
              <a:rPr kumimoji="1" lang="ja-JP" altLang="en-US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時までに入会意思をお伝えいただき、</a:t>
            </a:r>
            <a:r>
              <a:rPr kumimoji="1" lang="en-US" altLang="ja-JP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kumimoji="1" lang="ja-JP" altLang="en-US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日以内にお振り込み可能な方限定の特典です。</a:t>
            </a:r>
            <a:endParaRPr kumimoji="1" lang="en-US" altLang="ja-JP" sz="20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297252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F30CB-19B7-2466-160B-A49195897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F31EFB-3E87-DCEB-9C9F-6513C3072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b="1" dirty="0">
                <a:solidFill>
                  <a:srgbClr val="002060"/>
                </a:solidFill>
              </a:rPr>
              <a:t>～本日限定のご案内～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F37D6D8-CB34-A5E9-C7FB-62DC7761F4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ja-JP" altLang="en-US"/>
              <a:t>ピッチ デッキ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2004743-FB42-C541-58F4-AC28C1115B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altLang="ja-JP" smtClean="0"/>
              <a:pPr/>
              <a:t>33</a:t>
            </a:fld>
            <a:endParaRPr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EAE33E58-C905-E894-AE32-358D7990BA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 dirty="0"/>
              <a:t>Repeat plus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3F6136-B469-841E-E5BC-8C2504A6422E}"/>
              </a:ext>
            </a:extLst>
          </p:cNvPr>
          <p:cNvSpPr txBox="1"/>
          <p:nvPr/>
        </p:nvSpPr>
        <p:spPr>
          <a:xfrm>
            <a:off x="1426564" y="1870104"/>
            <a:ext cx="96686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highlight>
                  <a:srgbClr val="00FFFF"/>
                </a:highlight>
              </a:rPr>
              <a:t>本日はご参加いただき、ありがとうございました！</a:t>
            </a:r>
            <a:endParaRPr kumimoji="1" lang="en-US" altLang="ja-JP" sz="2000" b="1" dirty="0">
              <a:highlight>
                <a:srgbClr val="00FFFF"/>
              </a:highlight>
            </a:endParaRPr>
          </a:p>
          <a:p>
            <a:endParaRPr kumimoji="1" lang="en-US" altLang="ja-JP" sz="2000" b="1" dirty="0">
              <a:highlight>
                <a:srgbClr val="00FFFF"/>
              </a:highlight>
            </a:endParaRPr>
          </a:p>
          <a:p>
            <a:r>
              <a:rPr kumimoji="1" lang="ja-JP" altLang="en-US" sz="2000" b="1" dirty="0">
                <a:highlight>
                  <a:srgbClr val="00FFFF"/>
                </a:highlight>
              </a:rPr>
              <a:t>公式</a:t>
            </a:r>
            <a:r>
              <a:rPr kumimoji="1" lang="en-US" altLang="ja-JP" sz="2000" b="1" dirty="0">
                <a:highlight>
                  <a:srgbClr val="00FFFF"/>
                </a:highlight>
              </a:rPr>
              <a:t>LINE</a:t>
            </a:r>
            <a:r>
              <a:rPr kumimoji="1" lang="ja-JP" altLang="en-US" sz="2000" b="1" dirty="0">
                <a:highlight>
                  <a:srgbClr val="00FFFF"/>
                </a:highlight>
              </a:rPr>
              <a:t>のご案内</a:t>
            </a:r>
            <a:endParaRPr kumimoji="1" lang="en-US" altLang="ja-JP" sz="2000" b="1" dirty="0">
              <a:highlight>
                <a:srgbClr val="00FFFF"/>
              </a:highlight>
            </a:endParaRPr>
          </a:p>
          <a:p>
            <a:endParaRPr kumimoji="1" lang="en-US" altLang="ja-JP" sz="2000" b="1" dirty="0">
              <a:highlight>
                <a:srgbClr val="00FFFF"/>
              </a:highlight>
            </a:endParaRPr>
          </a:p>
          <a:p>
            <a:r>
              <a:rPr kumimoji="1" lang="en-US" altLang="ja-JP" sz="2000" b="1" dirty="0">
                <a:highlight>
                  <a:srgbClr val="00FFFF"/>
                </a:highlight>
              </a:rPr>
              <a:t>LINE</a:t>
            </a:r>
            <a:r>
              <a:rPr kumimoji="1" lang="ja-JP" altLang="en-US" sz="2000" b="1" dirty="0">
                <a:highlight>
                  <a:srgbClr val="00FFFF"/>
                </a:highlight>
              </a:rPr>
              <a:t>　</a:t>
            </a:r>
            <a:r>
              <a:rPr kumimoji="1" lang="en-US" altLang="ja-JP" sz="2000" b="1" dirty="0">
                <a:highlight>
                  <a:srgbClr val="00FFFF"/>
                </a:highlight>
              </a:rPr>
              <a:t>ID</a:t>
            </a:r>
            <a:r>
              <a:rPr kumimoji="1" lang="ja-JP" altLang="en-US" sz="2000" b="1" dirty="0">
                <a:highlight>
                  <a:srgbClr val="00FFFF"/>
                </a:highlight>
              </a:rPr>
              <a:t>　　</a:t>
            </a:r>
            <a:r>
              <a:rPr kumimoji="1" lang="ja-JP" altLang="en-US" sz="2000" b="1" dirty="0"/>
              <a:t>＠</a:t>
            </a:r>
            <a:r>
              <a:rPr kumimoji="1" lang="en-US" altLang="ja-JP" sz="2000" b="1" dirty="0"/>
              <a:t>362cdxgz</a:t>
            </a:r>
          </a:p>
          <a:p>
            <a:endParaRPr kumimoji="1" lang="en-US" altLang="ja-JP" sz="2000" b="1" dirty="0">
              <a:highlight>
                <a:srgbClr val="00FFFF"/>
              </a:highlight>
            </a:endParaRPr>
          </a:p>
          <a:p>
            <a:r>
              <a:rPr kumimoji="1" lang="en-US" altLang="ja-JP" sz="2000" b="1" dirty="0">
                <a:highlight>
                  <a:srgbClr val="00FFFF"/>
                </a:highlight>
              </a:rPr>
              <a:t>QR</a:t>
            </a:r>
            <a:r>
              <a:rPr kumimoji="1" lang="ja-JP" altLang="en-US" sz="2000" b="1" dirty="0">
                <a:highlight>
                  <a:srgbClr val="00FFFF"/>
                </a:highlight>
              </a:rPr>
              <a:t>からも登録できます！</a:t>
            </a:r>
            <a:endParaRPr kumimoji="1" lang="en-US" altLang="ja-JP" sz="2000" b="1" dirty="0">
              <a:highlight>
                <a:srgbClr val="00FFFF"/>
              </a:highlight>
            </a:endParaRPr>
          </a:p>
          <a:p>
            <a:endParaRPr kumimoji="1" lang="en-US" altLang="ja-JP" sz="2000" b="1" dirty="0">
              <a:highlight>
                <a:srgbClr val="00FFFF"/>
              </a:highlight>
            </a:endParaRPr>
          </a:p>
          <a:p>
            <a:endParaRPr kumimoji="1" lang="en-US" altLang="ja-JP" sz="2000" b="1" dirty="0">
              <a:highlight>
                <a:srgbClr val="00FFFF"/>
              </a:highlight>
            </a:endParaRPr>
          </a:p>
          <a:p>
            <a:r>
              <a:rPr kumimoji="1" lang="ja-JP" altLang="en-US" sz="2000" b="1" dirty="0">
                <a:highlight>
                  <a:srgbClr val="00FFFF"/>
                </a:highlight>
              </a:rPr>
              <a:t>入会希望とメッセージお待ちしています！！</a:t>
            </a:r>
            <a:endParaRPr kumimoji="1" lang="en-US" altLang="ja-JP" sz="2000" b="1" dirty="0">
              <a:highlight>
                <a:srgbClr val="00FFFF"/>
              </a:highlight>
            </a:endParaRPr>
          </a:p>
        </p:txBody>
      </p:sp>
      <p:pic>
        <p:nvPicPr>
          <p:cNvPr id="8" name="図 7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041DE344-7E70-2E33-230B-BE0B77AC0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644" y="2286632"/>
            <a:ext cx="3482402" cy="348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38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Custom 17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EAE4"/>
      </a:accent1>
      <a:accent2>
        <a:srgbClr val="7C6B62"/>
      </a:accent2>
      <a:accent3>
        <a:srgbClr val="5D4C41"/>
      </a:accent3>
      <a:accent4>
        <a:srgbClr val="AA6256"/>
      </a:accent4>
      <a:accent5>
        <a:srgbClr val="ACC6D8"/>
      </a:accent5>
      <a:accent6>
        <a:srgbClr val="CBA863"/>
      </a:accent6>
      <a:hlink>
        <a:srgbClr val="0563C1"/>
      </a:hlink>
      <a:folHlink>
        <a:srgbClr val="954F72"/>
      </a:folHlink>
    </a:clrScheme>
    <a:fontScheme name="Custom 59">
      <a:majorFont>
        <a:latin typeface="Bodoni MT"/>
        <a:ea typeface=""/>
        <a:cs typeface=""/>
      </a:majorFont>
      <a:minorFont>
        <a:latin typeface="Seafor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8846746_TF33850888_Win32" id="{6E02E093-7C64-4466-AE70-7C3F86345CBC}" vid="{05666B26-2911-450C-A2DF-A2A18889F725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B071DB-81D7-454C-B973-21A172F54F13}">
  <ds:schemaRefs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B0D94B-5A32-4AAB-B55C-DC457E4CE0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F3EECA-3A4D-4005-BFAD-C4D5A471E2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小売ピッチ デッキ</Template>
  <TotalTime>371</TotalTime>
  <Words>1579</Words>
  <Application>Microsoft Office PowerPoint</Application>
  <PresentationFormat>ワイド画面</PresentationFormat>
  <Paragraphs>253</Paragraphs>
  <Slides>33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37" baseType="lpstr">
      <vt:lpstr>BIZ UDPゴシック</vt:lpstr>
      <vt:lpstr>Meiryo UI</vt:lpstr>
      <vt:lpstr>Arial</vt:lpstr>
      <vt:lpstr>Office テーマ</vt:lpstr>
      <vt:lpstr>会員制 0円アパレル古着仕入れ 　　　　　事業説明資料</vt:lpstr>
      <vt:lpstr>古着卸USED9000＋</vt:lpstr>
      <vt:lpstr>合同会社Repeat plus</vt:lpstr>
      <vt:lpstr>家電販売から古着販売を始めた理由は？</vt:lpstr>
      <vt:lpstr>古着市場の現状と可能性</vt:lpstr>
      <vt:lpstr>リユース市場の今後</vt:lpstr>
      <vt:lpstr>なぜ、古着販売は副業として人気？</vt:lpstr>
      <vt:lpstr>「古着卸USED9000＋」のキロ売りとは？　 仕入れコストと効率を最大化する仕組み</vt:lpstr>
      <vt:lpstr>本来、キロ売りしている商品が0円！！ 0円仕入れの仕組みって？</vt:lpstr>
      <vt:lpstr>《どんな商品が届くの？》</vt:lpstr>
      <vt:lpstr>商品の一例、及び販売実績参考例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売上シュミレーション</vt:lpstr>
      <vt:lpstr>～パートナー販売の流れ～</vt:lpstr>
      <vt:lpstr>～会員制度のご案内～</vt:lpstr>
      <vt:lpstr>～よくある質問　事前に気になるポイントを解消～</vt:lpstr>
      <vt:lpstr>～本日限定のご案内～</vt:lpstr>
      <vt:lpstr>～本日限定のご案内～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麻美 井上</dc:creator>
  <cp:lastModifiedBy>麻美 井上</cp:lastModifiedBy>
  <cp:revision>10</cp:revision>
  <dcterms:created xsi:type="dcterms:W3CDTF">2025-07-21T07:12:44Z</dcterms:created>
  <dcterms:modified xsi:type="dcterms:W3CDTF">2025-07-31T08:31:23Z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