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588"/>
  </p:normalViewPr>
  <p:slideViewPr>
    <p:cSldViewPr snapToGrid="0">
      <p:cViewPr varScale="1">
        <p:scale>
          <a:sx n="90" d="100"/>
          <a:sy n="90" d="100"/>
        </p:scale>
        <p:origin x="232" y="5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8T05:40:22.353"/>
    </inkml:context>
    <inkml:brush xml:id="br0">
      <inkml:brushProperty name="width" value="0.05" units="cm"/>
      <inkml:brushProperty name="height" value="0.05" units="cm"/>
      <inkml:brushProperty name="color" value="#F6630D"/>
    </inkml:brush>
  </inkml:definitions>
  <inkml:trace contextRef="#ctx0" brushRef="#br0">3838 2276 24575,'-19'15'0,"-12"16"0,-8 10 0,-15 14 0,-5 5 0,-10 9 0,-1 1 0,-3 0 0,2-4 0,21-23 0,4-6 0,-22 15 0,24-20 0,17-10 0,6-5 0,2 0 0,-2-2 0,-3 4 0,-8 5 0,-9 7 0,-7 7 0,-4 1 0,5-3 0,10-6 0,13-8 0,14-8 0,4-5 0,1-1 0,-1 0 0,-3 0 0,3 1 0,-1-1 0,1-2 0,1 2 0,0-4 0,-2 3 0,0-1 0,-1 2 0,0 0 0,-1-1 0,1 0 0,-1 2 0,0 4 0,-2 1 0,0 1 0,1-1 0,0-1 0,2-2 0,1-1 0,-1-3 0,3-1 0,-2-1 0,2 2 0,-2 1 0,0 1 0,-1-1 0,1-1 0,1 0 0,3 0 0,0-3 0,0-2 0,-1 0 0,0 2 0,0 2 0,-2 0 0,-1 0 0,-3 2 0,3-2 0,-3 4 0,-2-2 0,3-1 0,-6 1 0,6-3 0,-1-1 0,3-1 0,0 1 0,2 0 0,0 2 0,-2 0 0,-1 1 0,-1-1 0,1 0 0,0 0 0,1 1 0,1 1 0,-4 1 0,-2 2 0,1 0 0,-1 2 0,3-3 0,2-2 0,1-3 0,4-1 0,-4 0 0,3-1 0,-5-2 0,3-1 0,-2 0 0,0 0 0,-3 0 0,-9-2 0,-10-3 0,-10-5 0,-4-6 0,0-3 0,2-3 0,4-2 0,-3-4 0,-2-4 0,-6-1 0,-2-1 0,0 4 0,2 3 0,5 2 0,1 0 0,4-1 0,1-1 0,2-2 0,3 0 0,3 0 0,3 1 0,1 2 0,1 0 0,-2 2 0,0 1 0,-1 2 0,-2 2 0,-1 0 0,-2 0 0,-2-1 0,-3-1 0,-1-2 0,-5-3 0,-3-4 0,0-2 0,-3 0 0,6 1 0,2 4 0,-2-1 0,2 3 0,0 2 0,4 2 0,7 5 0,5 2 0,5 4 0,8-1 0,5 6 0,5-6 0,-1-2 0,-4-6 0,-6-5 0,-4-1 0,-2-1 0,0-4 0,0-1 0,-1-3 0,1-3 0,1-4 0,1-2 0,3 2 0,4 2 0,4 2 0,5 2 0,1-2 0,0 3 0,0 2 0,0 4 0,0 4 0,0 1 0,-2 2 0,-3 0 0,-1 2 0,-5-2 0,0-2 0,-3-1 0,-2-1 0,2 1 0,-2 1 0,2-3 0,2 0 0,0 0 0,1 0 0,1 0 0,0-2 0,0-2 0,0-4 0,-2-2 0,-3 3 0,-1 3 0,0 3 0,0 5 0,-1 0 0,-1 3 0,2 3 0,5-2 0,4 2 0,5-6 0,2-8 0,6-17 0,19-28 0,-3 24 0,4-3 0,3-5 0,3-2 0,0 1 0,-1 2 0,-6 8 0,-3 4 0,9-20 0,-14 24 0,-10 16 0,-5 8 0,1 3 0,1-1 0,2-4 0,5-12 0,10-13 0,9-12 0,8-7 0,1 4 0,-4 8 0,-6 10 0,-5 11 0,-3 7 0,-9 13 0,0 4 0,-8 7 0,2 0 0,0 0 0,2 0 0,6 0 0,10 0 0,20 0 0,26 0 0,19 0 0,6 0 0,-10 0 0,-20 0 0,-15 0 0,-4-1 0,9-9 0,18-7 0,14-6 0,4-1 0,-3 7 0,-2 6 0,-3 6 0,-6 3 0,-15 2 0,-18 0 0,-19 0 0,-14 2 0,-7 3 0,1 13 0,7 12 0,23 20 0,13 10 0,3-2 0,-1-3 0,-13-14 0,1-1 0,0 0 0,-4-3 0,-2-2 0,-6-7 0,-1-4 0,-1-1 0,3-2 0,4 1 0,1-2 0,2-1 0,-2 1 0,0-1 0,0 0 0,-1 0 0,4 0 0,2 1 0,6 0 0,2 0 0,4 3 0,6 3 0,4 6 0,3 3 0,3 1 0,-7-1 0,-7-4 0,-11-5 0,-10-3 0,-6-4 0,-5-1 0,-1 0 0,0-2 0,4-1 0,4 2 0,7 0 0,4 6 0,5 4 0,4 5 0,4 8 0,6 7 0,3 10 0,1 9 0,-5 0 0,-11-2 0,-9-8 0,-8-11 0,-5-8 0,-2-9 0,-4-6 0,-1-4 0,-6-7 0,-1 1 0,-6-7 0,0 4 0,0 1 0,0 7 0,0-7 0,0 6 0,-2-8 0,0 2 0,0-1 0,0-1 0,0 1 0,0 0 0,0 2 0,-1 2 0,-3 5 0,-9 4 0,-8 8 0,-6 2 0,1-3 0,5-7 0,6-8 0,5-7 0,1-5 0,-2 0 0,-6 1 0,5 0 0,-6 0 0,9 0 0,-2 0 0,2 1 0,3 0 0,3 2 0,-3 1 0,-4 4 0,-4 2 0,-5 4 0,2 1 0,3 0 0,4-4 0,4-3 0,4 0 0,1-7 0,1 2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8T05:40:26.419"/>
    </inkml:context>
    <inkml:brush xml:id="br0">
      <inkml:brushProperty name="width" value="0.05" units="cm"/>
      <inkml:brushProperty name="height" value="0.05" units="cm"/>
      <inkml:brushProperty name="color" value="#F6630D"/>
    </inkml:brush>
  </inkml:definitions>
  <inkml:trace contextRef="#ctx0" brushRef="#br0">431 1649 24575,'-21'0'0,"-2"0"0,-6 0 0,-2 0 0,2 0 0,4-1 0,2-3 0,2-5 0,-2-10 0,1-8 0,-1-8 0,-1-7 0,-2-5 0,-2-3 0,4-6 0,6 1 0,7 1 0,2 3 0,3 5 0,1 4 0,0 5 0,3 0 0,0-3 0,2-3 0,0-5 0,0-3 0,4-1 0,3-2 0,3 7 0,0 4 0,-3 5 0,-1 4 0,3-3 0,1 1 0,1 1 0,0 0 0,1 3 0,5-7 0,12-8 0,11-7 0,11-7 0,6 4 0,-2 7 0,-7 13 0,-8 13 0,-6 11 0,-5 7 0,2 4 0,7 0 0,12-1 0,10-1 0,7-1 0,2 2 0,-1 0 0,2 2 0,-4 1 0,-7 0 0,-10 0 0,-8 3 0,-5 4 0,1 6 0,1 5 0,1 4 0,-1 0 0,-1 2 0,-3 3 0,-1 0 0,-1 3 0,-4 0 0,1 2 0,-4 1 0,-1 2 0,-3 2 0,-3-2 0,-4 1 0,-2-2 0,-3 0 0,-2-1 0,-1-3 0,-1 0 0,-3-1 0,3-1 0,-3 0 0,3-2 0,-1-3 0,-2-3 0,0-2 0,-2 2 0,0 4 0,0 3 0,0 6 0,0 3 0,-2 4 0,-5 0 0,-9 3 0,-7 4 0,-7 3 0,-6 7 0,-8 1 0,-4-2 0,0-6 0,6-12 0,9-11 0,4-10 0,12-8 0,-5-2 0,1 2 0,-15 4 0,-10 6 0,-6 1 0,2-1 0,9-4 0,10-5 0,11-5 0,2-3 0,9-1 0,-8 3 0,0 2 0,-8 0 0,-6 0 0,-3 2 0,-2-3 0,0 1 0,4-2 0,8-2 0,8 0 0,4-1 0,0-1 0,-1 0 0,-4 2 0,-6 3 0,-10 2 0,-11 6 0,-12 4 0,-10 2 0,-1 3 0,6 0 0,14-4 0,9-5 0,19-5 0,3-6 0,9-1 0,-11 6 0,10-5 0,-5 6 0</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12D1310-2C4E-81D5-0CF2-A67817E6768A}"/>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091CFD3A-2404-9374-AB36-9728BDD4A87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2DFFA7FD-E236-DBFF-8959-ED4279DF5EDD}"/>
              </a:ext>
            </a:extLst>
          </p:cNvPr>
          <p:cNvSpPr>
            <a:spLocks noGrp="1"/>
          </p:cNvSpPr>
          <p:nvPr>
            <p:ph type="dt" sz="half" idx="10"/>
          </p:nvPr>
        </p:nvSpPr>
        <p:spPr/>
        <p:txBody>
          <a:bodyPr/>
          <a:lstStyle/>
          <a:p>
            <a:fld id="{FD8778D3-EA99-D748-A24A-BECA15C4D29E}" type="datetimeFigureOut">
              <a:rPr kumimoji="1" lang="ja-JP" altLang="en-US" smtClean="0"/>
              <a:t>2024/11/8</a:t>
            </a:fld>
            <a:endParaRPr kumimoji="1" lang="ja-JP" altLang="en-US"/>
          </a:p>
        </p:txBody>
      </p:sp>
      <p:sp>
        <p:nvSpPr>
          <p:cNvPr id="5" name="フッター プレースホルダー 4">
            <a:extLst>
              <a:ext uri="{FF2B5EF4-FFF2-40B4-BE49-F238E27FC236}">
                <a16:creationId xmlns:a16="http://schemas.microsoft.com/office/drawing/2014/main" id="{A7C92A1D-8A6F-73C0-A978-DAB0B064F2D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C62E2B0-B9CE-DCB8-C6F1-F0578A441D96}"/>
              </a:ext>
            </a:extLst>
          </p:cNvPr>
          <p:cNvSpPr>
            <a:spLocks noGrp="1"/>
          </p:cNvSpPr>
          <p:nvPr>
            <p:ph type="sldNum" sz="quarter" idx="12"/>
          </p:nvPr>
        </p:nvSpPr>
        <p:spPr/>
        <p:txBody>
          <a:bodyPr/>
          <a:lstStyle/>
          <a:p>
            <a:fld id="{C3CF41B1-CF6B-F646-BF94-4C4C7BE74D22}" type="slidenum">
              <a:rPr kumimoji="1" lang="ja-JP" altLang="en-US" smtClean="0"/>
              <a:t>‹#›</a:t>
            </a:fld>
            <a:endParaRPr kumimoji="1" lang="ja-JP" altLang="en-US"/>
          </a:p>
        </p:txBody>
      </p:sp>
    </p:spTree>
    <p:extLst>
      <p:ext uri="{BB962C8B-B14F-4D97-AF65-F5344CB8AC3E}">
        <p14:creationId xmlns:p14="http://schemas.microsoft.com/office/powerpoint/2010/main" val="27469732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8FA1126-E59F-DB85-C22D-C087048F33AC}"/>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C7D6892A-1DDB-28DB-9D29-CBE7A182B536}"/>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0FE93AF9-29BF-7C44-FED5-DD4047EEEA4D}"/>
              </a:ext>
            </a:extLst>
          </p:cNvPr>
          <p:cNvSpPr>
            <a:spLocks noGrp="1"/>
          </p:cNvSpPr>
          <p:nvPr>
            <p:ph type="dt" sz="half" idx="10"/>
          </p:nvPr>
        </p:nvSpPr>
        <p:spPr/>
        <p:txBody>
          <a:bodyPr/>
          <a:lstStyle/>
          <a:p>
            <a:fld id="{FD8778D3-EA99-D748-A24A-BECA15C4D29E}" type="datetimeFigureOut">
              <a:rPr kumimoji="1" lang="ja-JP" altLang="en-US" smtClean="0"/>
              <a:t>2024/11/8</a:t>
            </a:fld>
            <a:endParaRPr kumimoji="1" lang="ja-JP" altLang="en-US"/>
          </a:p>
        </p:txBody>
      </p:sp>
      <p:sp>
        <p:nvSpPr>
          <p:cNvPr id="5" name="フッター プレースホルダー 4">
            <a:extLst>
              <a:ext uri="{FF2B5EF4-FFF2-40B4-BE49-F238E27FC236}">
                <a16:creationId xmlns:a16="http://schemas.microsoft.com/office/drawing/2014/main" id="{5DAB99FC-7C46-B5B8-882D-C3C69AAB803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390DB17-343E-2089-2097-FABE06E2E3F9}"/>
              </a:ext>
            </a:extLst>
          </p:cNvPr>
          <p:cNvSpPr>
            <a:spLocks noGrp="1"/>
          </p:cNvSpPr>
          <p:nvPr>
            <p:ph type="sldNum" sz="quarter" idx="12"/>
          </p:nvPr>
        </p:nvSpPr>
        <p:spPr/>
        <p:txBody>
          <a:bodyPr/>
          <a:lstStyle/>
          <a:p>
            <a:fld id="{C3CF41B1-CF6B-F646-BF94-4C4C7BE74D22}" type="slidenum">
              <a:rPr kumimoji="1" lang="ja-JP" altLang="en-US" smtClean="0"/>
              <a:t>‹#›</a:t>
            </a:fld>
            <a:endParaRPr kumimoji="1" lang="ja-JP" altLang="en-US"/>
          </a:p>
        </p:txBody>
      </p:sp>
    </p:spTree>
    <p:extLst>
      <p:ext uri="{BB962C8B-B14F-4D97-AF65-F5344CB8AC3E}">
        <p14:creationId xmlns:p14="http://schemas.microsoft.com/office/powerpoint/2010/main" val="1073953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4198EE0B-8BD3-F552-A850-6A62B0539F79}"/>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70134D27-7B75-4461-7286-44BCF8DCBC95}"/>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990E8EA-B19E-284D-91D6-25681B4F61F7}"/>
              </a:ext>
            </a:extLst>
          </p:cNvPr>
          <p:cNvSpPr>
            <a:spLocks noGrp="1"/>
          </p:cNvSpPr>
          <p:nvPr>
            <p:ph type="dt" sz="half" idx="10"/>
          </p:nvPr>
        </p:nvSpPr>
        <p:spPr/>
        <p:txBody>
          <a:bodyPr/>
          <a:lstStyle/>
          <a:p>
            <a:fld id="{FD8778D3-EA99-D748-A24A-BECA15C4D29E}" type="datetimeFigureOut">
              <a:rPr kumimoji="1" lang="ja-JP" altLang="en-US" smtClean="0"/>
              <a:t>2024/11/8</a:t>
            </a:fld>
            <a:endParaRPr kumimoji="1" lang="ja-JP" altLang="en-US"/>
          </a:p>
        </p:txBody>
      </p:sp>
      <p:sp>
        <p:nvSpPr>
          <p:cNvPr id="5" name="フッター プレースホルダー 4">
            <a:extLst>
              <a:ext uri="{FF2B5EF4-FFF2-40B4-BE49-F238E27FC236}">
                <a16:creationId xmlns:a16="http://schemas.microsoft.com/office/drawing/2014/main" id="{8B83B808-AD30-6377-AF4F-170CA1D6E02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4D76AC1-7812-FC45-D521-DCF7BBC30B67}"/>
              </a:ext>
            </a:extLst>
          </p:cNvPr>
          <p:cNvSpPr>
            <a:spLocks noGrp="1"/>
          </p:cNvSpPr>
          <p:nvPr>
            <p:ph type="sldNum" sz="quarter" idx="12"/>
          </p:nvPr>
        </p:nvSpPr>
        <p:spPr/>
        <p:txBody>
          <a:bodyPr/>
          <a:lstStyle/>
          <a:p>
            <a:fld id="{C3CF41B1-CF6B-F646-BF94-4C4C7BE74D22}" type="slidenum">
              <a:rPr kumimoji="1" lang="ja-JP" altLang="en-US" smtClean="0"/>
              <a:t>‹#›</a:t>
            </a:fld>
            <a:endParaRPr kumimoji="1" lang="ja-JP" altLang="en-US"/>
          </a:p>
        </p:txBody>
      </p:sp>
    </p:spTree>
    <p:extLst>
      <p:ext uri="{BB962C8B-B14F-4D97-AF65-F5344CB8AC3E}">
        <p14:creationId xmlns:p14="http://schemas.microsoft.com/office/powerpoint/2010/main" val="2041301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C537B02-1F87-D9A3-8241-C42A8FA23526}"/>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77E1592E-3D89-CCD8-8F3B-A1207491347C}"/>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1D49E6A-8C48-BF1E-AA7C-93554133843D}"/>
              </a:ext>
            </a:extLst>
          </p:cNvPr>
          <p:cNvSpPr>
            <a:spLocks noGrp="1"/>
          </p:cNvSpPr>
          <p:nvPr>
            <p:ph type="dt" sz="half" idx="10"/>
          </p:nvPr>
        </p:nvSpPr>
        <p:spPr/>
        <p:txBody>
          <a:bodyPr/>
          <a:lstStyle/>
          <a:p>
            <a:fld id="{FD8778D3-EA99-D748-A24A-BECA15C4D29E}" type="datetimeFigureOut">
              <a:rPr kumimoji="1" lang="ja-JP" altLang="en-US" smtClean="0"/>
              <a:t>2024/11/8</a:t>
            </a:fld>
            <a:endParaRPr kumimoji="1" lang="ja-JP" altLang="en-US"/>
          </a:p>
        </p:txBody>
      </p:sp>
      <p:sp>
        <p:nvSpPr>
          <p:cNvPr id="5" name="フッター プレースホルダー 4">
            <a:extLst>
              <a:ext uri="{FF2B5EF4-FFF2-40B4-BE49-F238E27FC236}">
                <a16:creationId xmlns:a16="http://schemas.microsoft.com/office/drawing/2014/main" id="{C0B6FA4B-90E5-D83A-5A8E-77A58E023EA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A475A74-1565-3ABA-AE88-FBE55FBCCCEE}"/>
              </a:ext>
            </a:extLst>
          </p:cNvPr>
          <p:cNvSpPr>
            <a:spLocks noGrp="1"/>
          </p:cNvSpPr>
          <p:nvPr>
            <p:ph type="sldNum" sz="quarter" idx="12"/>
          </p:nvPr>
        </p:nvSpPr>
        <p:spPr/>
        <p:txBody>
          <a:bodyPr/>
          <a:lstStyle/>
          <a:p>
            <a:fld id="{C3CF41B1-CF6B-F646-BF94-4C4C7BE74D22}" type="slidenum">
              <a:rPr kumimoji="1" lang="ja-JP" altLang="en-US" smtClean="0"/>
              <a:t>‹#›</a:t>
            </a:fld>
            <a:endParaRPr kumimoji="1" lang="ja-JP" altLang="en-US"/>
          </a:p>
        </p:txBody>
      </p:sp>
    </p:spTree>
    <p:extLst>
      <p:ext uri="{BB962C8B-B14F-4D97-AF65-F5344CB8AC3E}">
        <p14:creationId xmlns:p14="http://schemas.microsoft.com/office/powerpoint/2010/main" val="19389601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7CBA6DB-595E-0358-405D-9099A8E73E39}"/>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99465EDC-8651-C3EB-84EE-96CED9B9B18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93C85E4A-D996-4DB0-3F25-6CC483F8F319}"/>
              </a:ext>
            </a:extLst>
          </p:cNvPr>
          <p:cNvSpPr>
            <a:spLocks noGrp="1"/>
          </p:cNvSpPr>
          <p:nvPr>
            <p:ph type="dt" sz="half" idx="10"/>
          </p:nvPr>
        </p:nvSpPr>
        <p:spPr/>
        <p:txBody>
          <a:bodyPr/>
          <a:lstStyle/>
          <a:p>
            <a:fld id="{FD8778D3-EA99-D748-A24A-BECA15C4D29E}" type="datetimeFigureOut">
              <a:rPr kumimoji="1" lang="ja-JP" altLang="en-US" smtClean="0"/>
              <a:t>2024/11/8</a:t>
            </a:fld>
            <a:endParaRPr kumimoji="1" lang="ja-JP" altLang="en-US"/>
          </a:p>
        </p:txBody>
      </p:sp>
      <p:sp>
        <p:nvSpPr>
          <p:cNvPr id="5" name="フッター プレースホルダー 4">
            <a:extLst>
              <a:ext uri="{FF2B5EF4-FFF2-40B4-BE49-F238E27FC236}">
                <a16:creationId xmlns:a16="http://schemas.microsoft.com/office/drawing/2014/main" id="{AD9295EF-E772-14E4-E231-F77507A3817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7C9958B-F40C-ECFE-DA9B-F12FAAB323C2}"/>
              </a:ext>
            </a:extLst>
          </p:cNvPr>
          <p:cNvSpPr>
            <a:spLocks noGrp="1"/>
          </p:cNvSpPr>
          <p:nvPr>
            <p:ph type="sldNum" sz="quarter" idx="12"/>
          </p:nvPr>
        </p:nvSpPr>
        <p:spPr/>
        <p:txBody>
          <a:bodyPr/>
          <a:lstStyle/>
          <a:p>
            <a:fld id="{C3CF41B1-CF6B-F646-BF94-4C4C7BE74D22}" type="slidenum">
              <a:rPr kumimoji="1" lang="ja-JP" altLang="en-US" smtClean="0"/>
              <a:t>‹#›</a:t>
            </a:fld>
            <a:endParaRPr kumimoji="1" lang="ja-JP" altLang="en-US"/>
          </a:p>
        </p:txBody>
      </p:sp>
    </p:spTree>
    <p:extLst>
      <p:ext uri="{BB962C8B-B14F-4D97-AF65-F5344CB8AC3E}">
        <p14:creationId xmlns:p14="http://schemas.microsoft.com/office/powerpoint/2010/main" val="29312555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B326B77-15AE-CE62-089D-84BD4649B2DC}"/>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ADD8338B-15E0-D964-58A0-09F5065DAFE5}"/>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37AE6EEF-78F6-1907-02B9-AFB22681B98B}"/>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21FB0FCD-516C-5C6F-302D-B404A44E15C5}"/>
              </a:ext>
            </a:extLst>
          </p:cNvPr>
          <p:cNvSpPr>
            <a:spLocks noGrp="1"/>
          </p:cNvSpPr>
          <p:nvPr>
            <p:ph type="dt" sz="half" idx="10"/>
          </p:nvPr>
        </p:nvSpPr>
        <p:spPr/>
        <p:txBody>
          <a:bodyPr/>
          <a:lstStyle/>
          <a:p>
            <a:fld id="{FD8778D3-EA99-D748-A24A-BECA15C4D29E}" type="datetimeFigureOut">
              <a:rPr kumimoji="1" lang="ja-JP" altLang="en-US" smtClean="0"/>
              <a:t>2024/11/8</a:t>
            </a:fld>
            <a:endParaRPr kumimoji="1" lang="ja-JP" altLang="en-US"/>
          </a:p>
        </p:txBody>
      </p:sp>
      <p:sp>
        <p:nvSpPr>
          <p:cNvPr id="6" name="フッター プレースホルダー 5">
            <a:extLst>
              <a:ext uri="{FF2B5EF4-FFF2-40B4-BE49-F238E27FC236}">
                <a16:creationId xmlns:a16="http://schemas.microsoft.com/office/drawing/2014/main" id="{DB00D680-722F-30C2-E394-638679CE8516}"/>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7DEA19A2-365D-CD61-940B-ABBCDFAE017D}"/>
              </a:ext>
            </a:extLst>
          </p:cNvPr>
          <p:cNvSpPr>
            <a:spLocks noGrp="1"/>
          </p:cNvSpPr>
          <p:nvPr>
            <p:ph type="sldNum" sz="quarter" idx="12"/>
          </p:nvPr>
        </p:nvSpPr>
        <p:spPr/>
        <p:txBody>
          <a:bodyPr/>
          <a:lstStyle/>
          <a:p>
            <a:fld id="{C3CF41B1-CF6B-F646-BF94-4C4C7BE74D22}" type="slidenum">
              <a:rPr kumimoji="1" lang="ja-JP" altLang="en-US" smtClean="0"/>
              <a:t>‹#›</a:t>
            </a:fld>
            <a:endParaRPr kumimoji="1" lang="ja-JP" altLang="en-US"/>
          </a:p>
        </p:txBody>
      </p:sp>
    </p:spTree>
    <p:extLst>
      <p:ext uri="{BB962C8B-B14F-4D97-AF65-F5344CB8AC3E}">
        <p14:creationId xmlns:p14="http://schemas.microsoft.com/office/powerpoint/2010/main" val="31561205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23C1B4C-FCE8-8653-6353-C6EB78A5D1F3}"/>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A66CAE6E-0B43-32F0-B026-7497C29302C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DA8AE4D1-0657-9528-9CEF-E1EF48A70384}"/>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070EB523-91F9-3F12-E9D4-8668A0B9753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E24B1836-6D32-4AC2-97DF-B4BEC9DCB93A}"/>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17F08FFC-5B13-F688-52D8-DA35F9B9B10B}"/>
              </a:ext>
            </a:extLst>
          </p:cNvPr>
          <p:cNvSpPr>
            <a:spLocks noGrp="1"/>
          </p:cNvSpPr>
          <p:nvPr>
            <p:ph type="dt" sz="half" idx="10"/>
          </p:nvPr>
        </p:nvSpPr>
        <p:spPr/>
        <p:txBody>
          <a:bodyPr/>
          <a:lstStyle/>
          <a:p>
            <a:fld id="{FD8778D3-EA99-D748-A24A-BECA15C4D29E}" type="datetimeFigureOut">
              <a:rPr kumimoji="1" lang="ja-JP" altLang="en-US" smtClean="0"/>
              <a:t>2024/11/8</a:t>
            </a:fld>
            <a:endParaRPr kumimoji="1" lang="ja-JP" altLang="en-US"/>
          </a:p>
        </p:txBody>
      </p:sp>
      <p:sp>
        <p:nvSpPr>
          <p:cNvPr id="8" name="フッター プレースホルダー 7">
            <a:extLst>
              <a:ext uri="{FF2B5EF4-FFF2-40B4-BE49-F238E27FC236}">
                <a16:creationId xmlns:a16="http://schemas.microsoft.com/office/drawing/2014/main" id="{9586E612-6EDE-DE7A-F14F-FC1E7B16EA59}"/>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8801670F-A89F-51B0-A4A1-75DF009AEE36}"/>
              </a:ext>
            </a:extLst>
          </p:cNvPr>
          <p:cNvSpPr>
            <a:spLocks noGrp="1"/>
          </p:cNvSpPr>
          <p:nvPr>
            <p:ph type="sldNum" sz="quarter" idx="12"/>
          </p:nvPr>
        </p:nvSpPr>
        <p:spPr/>
        <p:txBody>
          <a:bodyPr/>
          <a:lstStyle/>
          <a:p>
            <a:fld id="{C3CF41B1-CF6B-F646-BF94-4C4C7BE74D22}" type="slidenum">
              <a:rPr kumimoji="1" lang="ja-JP" altLang="en-US" smtClean="0"/>
              <a:t>‹#›</a:t>
            </a:fld>
            <a:endParaRPr kumimoji="1" lang="ja-JP" altLang="en-US"/>
          </a:p>
        </p:txBody>
      </p:sp>
    </p:spTree>
    <p:extLst>
      <p:ext uri="{BB962C8B-B14F-4D97-AF65-F5344CB8AC3E}">
        <p14:creationId xmlns:p14="http://schemas.microsoft.com/office/powerpoint/2010/main" val="3465486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4CFBDF9-55C4-1C03-7C9E-222E24A41335}"/>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6363D0C1-02FD-C3D5-4A8E-DBA63486AB14}"/>
              </a:ext>
            </a:extLst>
          </p:cNvPr>
          <p:cNvSpPr>
            <a:spLocks noGrp="1"/>
          </p:cNvSpPr>
          <p:nvPr>
            <p:ph type="dt" sz="half" idx="10"/>
          </p:nvPr>
        </p:nvSpPr>
        <p:spPr/>
        <p:txBody>
          <a:bodyPr/>
          <a:lstStyle/>
          <a:p>
            <a:fld id="{FD8778D3-EA99-D748-A24A-BECA15C4D29E}" type="datetimeFigureOut">
              <a:rPr kumimoji="1" lang="ja-JP" altLang="en-US" smtClean="0"/>
              <a:t>2024/11/8</a:t>
            </a:fld>
            <a:endParaRPr kumimoji="1" lang="ja-JP" altLang="en-US"/>
          </a:p>
        </p:txBody>
      </p:sp>
      <p:sp>
        <p:nvSpPr>
          <p:cNvPr id="4" name="フッター プレースホルダー 3">
            <a:extLst>
              <a:ext uri="{FF2B5EF4-FFF2-40B4-BE49-F238E27FC236}">
                <a16:creationId xmlns:a16="http://schemas.microsoft.com/office/drawing/2014/main" id="{030351CA-3704-41C6-0EE6-ED108C5A3887}"/>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AF007A2C-4F89-9080-6202-2BAD8CBEEEEC}"/>
              </a:ext>
            </a:extLst>
          </p:cNvPr>
          <p:cNvSpPr>
            <a:spLocks noGrp="1"/>
          </p:cNvSpPr>
          <p:nvPr>
            <p:ph type="sldNum" sz="quarter" idx="12"/>
          </p:nvPr>
        </p:nvSpPr>
        <p:spPr/>
        <p:txBody>
          <a:bodyPr/>
          <a:lstStyle/>
          <a:p>
            <a:fld id="{C3CF41B1-CF6B-F646-BF94-4C4C7BE74D22}" type="slidenum">
              <a:rPr kumimoji="1" lang="ja-JP" altLang="en-US" smtClean="0"/>
              <a:t>‹#›</a:t>
            </a:fld>
            <a:endParaRPr kumimoji="1" lang="ja-JP" altLang="en-US"/>
          </a:p>
        </p:txBody>
      </p:sp>
    </p:spTree>
    <p:extLst>
      <p:ext uri="{BB962C8B-B14F-4D97-AF65-F5344CB8AC3E}">
        <p14:creationId xmlns:p14="http://schemas.microsoft.com/office/powerpoint/2010/main" val="36733207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A7C0520D-EFE8-AFED-362B-88F8D598EF12}"/>
              </a:ext>
            </a:extLst>
          </p:cNvPr>
          <p:cNvSpPr>
            <a:spLocks noGrp="1"/>
          </p:cNvSpPr>
          <p:nvPr>
            <p:ph type="dt" sz="half" idx="10"/>
          </p:nvPr>
        </p:nvSpPr>
        <p:spPr/>
        <p:txBody>
          <a:bodyPr/>
          <a:lstStyle/>
          <a:p>
            <a:fld id="{FD8778D3-EA99-D748-A24A-BECA15C4D29E}" type="datetimeFigureOut">
              <a:rPr kumimoji="1" lang="ja-JP" altLang="en-US" smtClean="0"/>
              <a:t>2024/11/8</a:t>
            </a:fld>
            <a:endParaRPr kumimoji="1" lang="ja-JP" altLang="en-US"/>
          </a:p>
        </p:txBody>
      </p:sp>
      <p:sp>
        <p:nvSpPr>
          <p:cNvPr id="3" name="フッター プレースホルダー 2">
            <a:extLst>
              <a:ext uri="{FF2B5EF4-FFF2-40B4-BE49-F238E27FC236}">
                <a16:creationId xmlns:a16="http://schemas.microsoft.com/office/drawing/2014/main" id="{7B50C6BD-1C3B-A838-7497-BC7E1295B3F2}"/>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4AA93D51-9FB4-5B62-69FA-98C0123F3F9D}"/>
              </a:ext>
            </a:extLst>
          </p:cNvPr>
          <p:cNvSpPr>
            <a:spLocks noGrp="1"/>
          </p:cNvSpPr>
          <p:nvPr>
            <p:ph type="sldNum" sz="quarter" idx="12"/>
          </p:nvPr>
        </p:nvSpPr>
        <p:spPr/>
        <p:txBody>
          <a:bodyPr/>
          <a:lstStyle/>
          <a:p>
            <a:fld id="{C3CF41B1-CF6B-F646-BF94-4C4C7BE74D22}" type="slidenum">
              <a:rPr kumimoji="1" lang="ja-JP" altLang="en-US" smtClean="0"/>
              <a:t>‹#›</a:t>
            </a:fld>
            <a:endParaRPr kumimoji="1" lang="ja-JP" altLang="en-US"/>
          </a:p>
        </p:txBody>
      </p:sp>
    </p:spTree>
    <p:extLst>
      <p:ext uri="{BB962C8B-B14F-4D97-AF65-F5344CB8AC3E}">
        <p14:creationId xmlns:p14="http://schemas.microsoft.com/office/powerpoint/2010/main" val="32228694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9EA0E59-0D30-B852-C908-70880F145DD6}"/>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EA5196E2-31E6-5A59-D6CA-7719ECD9670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EBF0296C-5134-1576-1CDF-BBBEB65B16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C9E6E7EE-3FAF-E41D-0079-86384380D7AC}"/>
              </a:ext>
            </a:extLst>
          </p:cNvPr>
          <p:cNvSpPr>
            <a:spLocks noGrp="1"/>
          </p:cNvSpPr>
          <p:nvPr>
            <p:ph type="dt" sz="half" idx="10"/>
          </p:nvPr>
        </p:nvSpPr>
        <p:spPr/>
        <p:txBody>
          <a:bodyPr/>
          <a:lstStyle/>
          <a:p>
            <a:fld id="{FD8778D3-EA99-D748-A24A-BECA15C4D29E}" type="datetimeFigureOut">
              <a:rPr kumimoji="1" lang="ja-JP" altLang="en-US" smtClean="0"/>
              <a:t>2024/11/8</a:t>
            </a:fld>
            <a:endParaRPr kumimoji="1" lang="ja-JP" altLang="en-US"/>
          </a:p>
        </p:txBody>
      </p:sp>
      <p:sp>
        <p:nvSpPr>
          <p:cNvPr id="6" name="フッター プレースホルダー 5">
            <a:extLst>
              <a:ext uri="{FF2B5EF4-FFF2-40B4-BE49-F238E27FC236}">
                <a16:creationId xmlns:a16="http://schemas.microsoft.com/office/drawing/2014/main" id="{D6715E22-EDE4-23A0-CECF-CA27CC10601A}"/>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FDE81396-24FF-3375-4C32-7BB5AA1E3A57}"/>
              </a:ext>
            </a:extLst>
          </p:cNvPr>
          <p:cNvSpPr>
            <a:spLocks noGrp="1"/>
          </p:cNvSpPr>
          <p:nvPr>
            <p:ph type="sldNum" sz="quarter" idx="12"/>
          </p:nvPr>
        </p:nvSpPr>
        <p:spPr/>
        <p:txBody>
          <a:bodyPr/>
          <a:lstStyle/>
          <a:p>
            <a:fld id="{C3CF41B1-CF6B-F646-BF94-4C4C7BE74D22}" type="slidenum">
              <a:rPr kumimoji="1" lang="ja-JP" altLang="en-US" smtClean="0"/>
              <a:t>‹#›</a:t>
            </a:fld>
            <a:endParaRPr kumimoji="1" lang="ja-JP" altLang="en-US"/>
          </a:p>
        </p:txBody>
      </p:sp>
    </p:spTree>
    <p:extLst>
      <p:ext uri="{BB962C8B-B14F-4D97-AF65-F5344CB8AC3E}">
        <p14:creationId xmlns:p14="http://schemas.microsoft.com/office/powerpoint/2010/main" val="12562171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D974829-C80D-21C6-1EFD-A79B0DDBF96D}"/>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0B66E6C8-0989-5C85-AC5F-F3969459885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843E2387-3B7A-EF4C-2EC0-7F8D255A3A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F49E366C-2E2D-CF38-B269-9A0CD022B22B}"/>
              </a:ext>
            </a:extLst>
          </p:cNvPr>
          <p:cNvSpPr>
            <a:spLocks noGrp="1"/>
          </p:cNvSpPr>
          <p:nvPr>
            <p:ph type="dt" sz="half" idx="10"/>
          </p:nvPr>
        </p:nvSpPr>
        <p:spPr/>
        <p:txBody>
          <a:bodyPr/>
          <a:lstStyle/>
          <a:p>
            <a:fld id="{FD8778D3-EA99-D748-A24A-BECA15C4D29E}" type="datetimeFigureOut">
              <a:rPr kumimoji="1" lang="ja-JP" altLang="en-US" smtClean="0"/>
              <a:t>2024/11/8</a:t>
            </a:fld>
            <a:endParaRPr kumimoji="1" lang="ja-JP" altLang="en-US"/>
          </a:p>
        </p:txBody>
      </p:sp>
      <p:sp>
        <p:nvSpPr>
          <p:cNvPr id="6" name="フッター プレースホルダー 5">
            <a:extLst>
              <a:ext uri="{FF2B5EF4-FFF2-40B4-BE49-F238E27FC236}">
                <a16:creationId xmlns:a16="http://schemas.microsoft.com/office/drawing/2014/main" id="{807EF5EA-1CF2-373A-685D-0CB0BDA61375}"/>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3A75BDFE-6461-B314-692A-DE8572ED5274}"/>
              </a:ext>
            </a:extLst>
          </p:cNvPr>
          <p:cNvSpPr>
            <a:spLocks noGrp="1"/>
          </p:cNvSpPr>
          <p:nvPr>
            <p:ph type="sldNum" sz="quarter" idx="12"/>
          </p:nvPr>
        </p:nvSpPr>
        <p:spPr/>
        <p:txBody>
          <a:bodyPr/>
          <a:lstStyle/>
          <a:p>
            <a:fld id="{C3CF41B1-CF6B-F646-BF94-4C4C7BE74D22}" type="slidenum">
              <a:rPr kumimoji="1" lang="ja-JP" altLang="en-US" smtClean="0"/>
              <a:t>‹#›</a:t>
            </a:fld>
            <a:endParaRPr kumimoji="1" lang="ja-JP" altLang="en-US"/>
          </a:p>
        </p:txBody>
      </p:sp>
    </p:spTree>
    <p:extLst>
      <p:ext uri="{BB962C8B-B14F-4D97-AF65-F5344CB8AC3E}">
        <p14:creationId xmlns:p14="http://schemas.microsoft.com/office/powerpoint/2010/main" val="19754372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27E1BBE3-4281-BADE-0789-E6319AAD5A4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A59BE021-C5A5-FFA9-1E7D-9130C34D266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E8EC9B69-D216-1032-8927-A425859B5E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8778D3-EA99-D748-A24A-BECA15C4D29E}" type="datetimeFigureOut">
              <a:rPr kumimoji="1" lang="ja-JP" altLang="en-US" smtClean="0"/>
              <a:t>2024/11/8</a:t>
            </a:fld>
            <a:endParaRPr kumimoji="1" lang="ja-JP" altLang="en-US"/>
          </a:p>
        </p:txBody>
      </p:sp>
      <p:sp>
        <p:nvSpPr>
          <p:cNvPr id="5" name="フッター プレースホルダー 4">
            <a:extLst>
              <a:ext uri="{FF2B5EF4-FFF2-40B4-BE49-F238E27FC236}">
                <a16:creationId xmlns:a16="http://schemas.microsoft.com/office/drawing/2014/main" id="{69E18AFD-B42D-1F8B-7C20-BFC59E6266A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697F3109-F4D8-7B8B-ED4B-A7C24321558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CF41B1-CF6B-F646-BF94-4C4C7BE74D22}" type="slidenum">
              <a:rPr kumimoji="1" lang="ja-JP" altLang="en-US" smtClean="0"/>
              <a:t>‹#›</a:t>
            </a:fld>
            <a:endParaRPr kumimoji="1" lang="ja-JP" altLang="en-US"/>
          </a:p>
        </p:txBody>
      </p:sp>
    </p:spTree>
    <p:extLst>
      <p:ext uri="{BB962C8B-B14F-4D97-AF65-F5344CB8AC3E}">
        <p14:creationId xmlns:p14="http://schemas.microsoft.com/office/powerpoint/2010/main" val="41748017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jpeg"/><Relationship Id="rId7" Type="http://schemas.openxmlformats.org/officeDocument/2006/relationships/customXml" Target="../ink/ink2.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customXml" Target="../ink/ink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414C824-D00B-4C4A-ADAD-6427AC47CB4F}"/>
              </a:ext>
            </a:extLst>
          </p:cNvPr>
          <p:cNvSpPr>
            <a:spLocks noGrp="1"/>
          </p:cNvSpPr>
          <p:nvPr>
            <p:ph type="ctrTitle"/>
          </p:nvPr>
        </p:nvSpPr>
        <p:spPr/>
        <p:txBody>
          <a:bodyPr/>
          <a:lstStyle/>
          <a:p>
            <a:r>
              <a:rPr kumimoji="1" lang="en-US" altLang="ja-JP" dirty="0"/>
              <a:t>HONEY K</a:t>
            </a:r>
            <a:r>
              <a:rPr kumimoji="1" lang="ja-JP" altLang="en-US"/>
              <a:t> </a:t>
            </a:r>
            <a:r>
              <a:rPr kumimoji="1" lang="ja-JP" altLang="en-US" sz="2400"/>
              <a:t>巣箱設置案</a:t>
            </a:r>
          </a:p>
        </p:txBody>
      </p:sp>
      <p:sp>
        <p:nvSpPr>
          <p:cNvPr id="3" name="字幕 2">
            <a:extLst>
              <a:ext uri="{FF2B5EF4-FFF2-40B4-BE49-F238E27FC236}">
                <a16:creationId xmlns:a16="http://schemas.microsoft.com/office/drawing/2014/main" id="{76C719CF-6452-65C9-B79A-A8CDF8F867E7}"/>
              </a:ext>
            </a:extLst>
          </p:cNvPr>
          <p:cNvSpPr>
            <a:spLocks noGrp="1"/>
          </p:cNvSpPr>
          <p:nvPr>
            <p:ph type="subTitle" idx="1"/>
          </p:nvPr>
        </p:nvSpPr>
        <p:spPr/>
        <p:txBody>
          <a:bodyPr/>
          <a:lstStyle/>
          <a:p>
            <a:endParaRPr kumimoji="1" lang="en-US" altLang="ja-JP" dirty="0"/>
          </a:p>
          <a:p>
            <a:endParaRPr lang="en-US" altLang="ja-JP" dirty="0"/>
          </a:p>
          <a:p>
            <a:r>
              <a:rPr kumimoji="1" lang="ja-JP" altLang="en-US"/>
              <a:t>株式会社</a:t>
            </a:r>
            <a:r>
              <a:rPr kumimoji="1" lang="en-US" altLang="ja-JP" dirty="0"/>
              <a:t>ORG</a:t>
            </a:r>
          </a:p>
          <a:p>
            <a:endParaRPr kumimoji="1" lang="ja-JP" altLang="en-US"/>
          </a:p>
        </p:txBody>
      </p:sp>
    </p:spTree>
    <p:extLst>
      <p:ext uri="{BB962C8B-B14F-4D97-AF65-F5344CB8AC3E}">
        <p14:creationId xmlns:p14="http://schemas.microsoft.com/office/powerpoint/2010/main" val="28873439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73F1A1D-431B-180C-F525-8748ED44AA8E}"/>
              </a:ext>
            </a:extLst>
          </p:cNvPr>
          <p:cNvSpPr>
            <a:spLocks noGrp="1"/>
          </p:cNvSpPr>
          <p:nvPr>
            <p:ph type="title"/>
          </p:nvPr>
        </p:nvSpPr>
        <p:spPr/>
        <p:txBody>
          <a:bodyPr/>
          <a:lstStyle/>
          <a:p>
            <a:r>
              <a:rPr kumimoji="1" lang="ja-JP" altLang="en-US"/>
              <a:t>巣箱はこの場所に設置させて頂きます。</a:t>
            </a:r>
          </a:p>
        </p:txBody>
      </p:sp>
      <p:pic>
        <p:nvPicPr>
          <p:cNvPr id="5" name="コンテンツ プレースホルダー 4">
            <a:extLst>
              <a:ext uri="{FF2B5EF4-FFF2-40B4-BE49-F238E27FC236}">
                <a16:creationId xmlns:a16="http://schemas.microsoft.com/office/drawing/2014/main" id="{A475D145-CF27-01BB-9206-9C5CB8034FAF}"/>
              </a:ext>
            </a:extLst>
          </p:cNvPr>
          <p:cNvPicPr>
            <a:picLocks noGrp="1" noChangeAspect="1"/>
          </p:cNvPicPr>
          <p:nvPr>
            <p:ph idx="1"/>
          </p:nvPr>
        </p:nvPicPr>
        <p:blipFill>
          <a:blip r:embed="rId2"/>
          <a:stretch>
            <a:fillRect/>
          </a:stretch>
        </p:blipFill>
        <p:spPr>
          <a:xfrm>
            <a:off x="4116783" y="2398816"/>
            <a:ext cx="3574473" cy="4459184"/>
          </a:xfrm>
        </p:spPr>
      </p:pic>
      <p:pic>
        <p:nvPicPr>
          <p:cNvPr id="7" name="図 6">
            <a:extLst>
              <a:ext uri="{FF2B5EF4-FFF2-40B4-BE49-F238E27FC236}">
                <a16:creationId xmlns:a16="http://schemas.microsoft.com/office/drawing/2014/main" id="{44C4FFC8-325C-D7F6-C08B-4629152A6527}"/>
              </a:ext>
            </a:extLst>
          </p:cNvPr>
          <p:cNvPicPr>
            <a:picLocks noChangeAspect="1"/>
          </p:cNvPicPr>
          <p:nvPr/>
        </p:nvPicPr>
        <p:blipFill>
          <a:blip r:embed="rId3"/>
          <a:stretch>
            <a:fillRect/>
          </a:stretch>
        </p:blipFill>
        <p:spPr>
          <a:xfrm>
            <a:off x="1" y="2398816"/>
            <a:ext cx="3574474" cy="4459184"/>
          </a:xfrm>
          <a:prstGeom prst="rect">
            <a:avLst/>
          </a:prstGeom>
        </p:spPr>
      </p:pic>
      <p:pic>
        <p:nvPicPr>
          <p:cNvPr id="9" name="図 8">
            <a:extLst>
              <a:ext uri="{FF2B5EF4-FFF2-40B4-BE49-F238E27FC236}">
                <a16:creationId xmlns:a16="http://schemas.microsoft.com/office/drawing/2014/main" id="{B5804FD3-F267-3993-C251-18C736145BEA}"/>
              </a:ext>
            </a:extLst>
          </p:cNvPr>
          <p:cNvPicPr>
            <a:picLocks noChangeAspect="1"/>
          </p:cNvPicPr>
          <p:nvPr/>
        </p:nvPicPr>
        <p:blipFill>
          <a:blip r:embed="rId4"/>
          <a:stretch>
            <a:fillRect/>
          </a:stretch>
        </p:blipFill>
        <p:spPr>
          <a:xfrm>
            <a:off x="8233564" y="2398814"/>
            <a:ext cx="3958435" cy="4459185"/>
          </a:xfrm>
          <a:prstGeom prst="rect">
            <a:avLst/>
          </a:prstGeom>
        </p:spPr>
      </p:pic>
      <mc:AlternateContent xmlns:mc="http://schemas.openxmlformats.org/markup-compatibility/2006">
        <mc:Choice xmlns:p14="http://schemas.microsoft.com/office/powerpoint/2010/main" Requires="p14">
          <p:contentPart p14:bwMode="auto" r:id="rId5">
            <p14:nvContentPartPr>
              <p14:cNvPr id="10" name="インク 9">
                <a:extLst>
                  <a:ext uri="{FF2B5EF4-FFF2-40B4-BE49-F238E27FC236}">
                    <a16:creationId xmlns:a16="http://schemas.microsoft.com/office/drawing/2014/main" id="{B2BECE27-0F47-5135-C998-0B57373F7A29}"/>
                  </a:ext>
                </a:extLst>
              </p14:cNvPr>
              <p14:cNvContentPartPr/>
              <p14:nvPr/>
            </p14:nvContentPartPr>
            <p14:xfrm>
              <a:off x="9547630" y="4666778"/>
              <a:ext cx="1473120" cy="1350360"/>
            </p14:xfrm>
          </p:contentPart>
        </mc:Choice>
        <mc:Fallback>
          <p:pic>
            <p:nvPicPr>
              <p:cNvPr id="10" name="インク 9">
                <a:extLst>
                  <a:ext uri="{FF2B5EF4-FFF2-40B4-BE49-F238E27FC236}">
                    <a16:creationId xmlns:a16="http://schemas.microsoft.com/office/drawing/2014/main" id="{B2BECE27-0F47-5135-C998-0B57373F7A29}"/>
                  </a:ext>
                </a:extLst>
              </p:cNvPr>
              <p:cNvPicPr/>
              <p:nvPr/>
            </p:nvPicPr>
            <p:blipFill>
              <a:blip r:embed="rId6"/>
              <a:stretch>
                <a:fillRect/>
              </a:stretch>
            </p:blipFill>
            <p:spPr>
              <a:xfrm>
                <a:off x="9538630" y="4658138"/>
                <a:ext cx="1490760" cy="136800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11" name="インク 10">
                <a:extLst>
                  <a:ext uri="{FF2B5EF4-FFF2-40B4-BE49-F238E27FC236}">
                    <a16:creationId xmlns:a16="http://schemas.microsoft.com/office/drawing/2014/main" id="{0FC60820-29E9-C793-0F8B-A6D12D655995}"/>
                  </a:ext>
                </a:extLst>
              </p14:cNvPr>
              <p14:cNvContentPartPr/>
              <p14:nvPr/>
            </p14:nvContentPartPr>
            <p14:xfrm>
              <a:off x="4545430" y="4767578"/>
              <a:ext cx="615960" cy="638280"/>
            </p14:xfrm>
          </p:contentPart>
        </mc:Choice>
        <mc:Fallback>
          <p:pic>
            <p:nvPicPr>
              <p:cNvPr id="11" name="インク 10">
                <a:extLst>
                  <a:ext uri="{FF2B5EF4-FFF2-40B4-BE49-F238E27FC236}">
                    <a16:creationId xmlns:a16="http://schemas.microsoft.com/office/drawing/2014/main" id="{0FC60820-29E9-C793-0F8B-A6D12D655995}"/>
                  </a:ext>
                </a:extLst>
              </p:cNvPr>
              <p:cNvPicPr/>
              <p:nvPr/>
            </p:nvPicPr>
            <p:blipFill>
              <a:blip r:embed="rId8"/>
              <a:stretch>
                <a:fillRect/>
              </a:stretch>
            </p:blipFill>
            <p:spPr>
              <a:xfrm>
                <a:off x="4536790" y="4758938"/>
                <a:ext cx="633600" cy="655920"/>
              </a:xfrm>
              <a:prstGeom prst="rect">
                <a:avLst/>
              </a:prstGeom>
            </p:spPr>
          </p:pic>
        </mc:Fallback>
      </mc:AlternateContent>
    </p:spTree>
    <p:extLst>
      <p:ext uri="{BB962C8B-B14F-4D97-AF65-F5344CB8AC3E}">
        <p14:creationId xmlns:p14="http://schemas.microsoft.com/office/powerpoint/2010/main" val="25364927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7480D96-3885-BC6F-E015-2C891D4FBE3E}"/>
              </a:ext>
            </a:extLst>
          </p:cNvPr>
          <p:cNvSpPr>
            <a:spLocks noGrp="1"/>
          </p:cNvSpPr>
          <p:nvPr>
            <p:ph type="title"/>
          </p:nvPr>
        </p:nvSpPr>
        <p:spPr/>
        <p:txBody>
          <a:bodyPr/>
          <a:lstStyle/>
          <a:p>
            <a:r>
              <a:rPr kumimoji="1" lang="ja-JP" altLang="en-US"/>
              <a:t>ミツバチ飼育のコンセプト</a:t>
            </a:r>
          </a:p>
        </p:txBody>
      </p:sp>
      <p:sp>
        <p:nvSpPr>
          <p:cNvPr id="3" name="コンテンツ プレースホルダー 2">
            <a:extLst>
              <a:ext uri="{FF2B5EF4-FFF2-40B4-BE49-F238E27FC236}">
                <a16:creationId xmlns:a16="http://schemas.microsoft.com/office/drawing/2014/main" id="{B5CC2226-1813-C31D-F7D2-DCC84EEF55E0}"/>
              </a:ext>
            </a:extLst>
          </p:cNvPr>
          <p:cNvSpPr>
            <a:spLocks noGrp="1"/>
          </p:cNvSpPr>
          <p:nvPr>
            <p:ph idx="1"/>
          </p:nvPr>
        </p:nvSpPr>
        <p:spPr>
          <a:xfrm>
            <a:off x="707571" y="2291939"/>
            <a:ext cx="10515600" cy="4351338"/>
          </a:xfrm>
        </p:spPr>
        <p:txBody>
          <a:bodyPr/>
          <a:lstStyle/>
          <a:p>
            <a:r>
              <a:rPr lang="ja-JP" altLang="en-US"/>
              <a:t>蜂の大切さを伝える　</a:t>
            </a:r>
            <a:endParaRPr lang="en-US" altLang="ja-JP" dirty="0"/>
          </a:p>
          <a:p>
            <a:r>
              <a:rPr kumimoji="1" lang="ja-JP" altLang="en-US"/>
              <a:t>ミツバチが絶滅すると人類は</a:t>
            </a:r>
            <a:r>
              <a:rPr kumimoji="1" lang="en-US" altLang="ja-JP" dirty="0"/>
              <a:t>4</a:t>
            </a:r>
            <a:r>
              <a:rPr kumimoji="1" lang="ja-JP" altLang="en-US"/>
              <a:t>年後に滅亡するとアインシュタインも語っている</a:t>
            </a:r>
            <a:endParaRPr kumimoji="1" lang="en-US" altLang="ja-JP" dirty="0"/>
          </a:p>
          <a:p>
            <a:endParaRPr kumimoji="1" lang="en-US" altLang="ja-JP" dirty="0"/>
          </a:p>
          <a:p>
            <a:r>
              <a:rPr lang="ja-JP" altLang="en-US"/>
              <a:t>森の維持や野菜の生産に欠かせないミツバチが年々住処が減少している</a:t>
            </a:r>
            <a:endParaRPr lang="en-US" altLang="ja-JP" dirty="0"/>
          </a:p>
          <a:p>
            <a:r>
              <a:rPr kumimoji="1" lang="ja-JP" altLang="en-US"/>
              <a:t>良質な野菜を生産するのにミツバチは欠かせない</a:t>
            </a:r>
          </a:p>
          <a:p>
            <a:endParaRPr kumimoji="1" lang="ja-JP" altLang="en-US"/>
          </a:p>
        </p:txBody>
      </p:sp>
      <p:pic>
        <p:nvPicPr>
          <p:cNvPr id="6" name="図 5">
            <a:extLst>
              <a:ext uri="{FF2B5EF4-FFF2-40B4-BE49-F238E27FC236}">
                <a16:creationId xmlns:a16="http://schemas.microsoft.com/office/drawing/2014/main" id="{313C2934-4DB8-19FC-F43E-A5D4B157C2D2}"/>
              </a:ext>
            </a:extLst>
          </p:cNvPr>
          <p:cNvPicPr>
            <a:picLocks noChangeAspect="1"/>
          </p:cNvPicPr>
          <p:nvPr/>
        </p:nvPicPr>
        <p:blipFill>
          <a:blip r:embed="rId2"/>
          <a:stretch>
            <a:fillRect/>
          </a:stretch>
        </p:blipFill>
        <p:spPr>
          <a:xfrm>
            <a:off x="7932717" y="1"/>
            <a:ext cx="4176156" cy="2291938"/>
          </a:xfrm>
          <a:prstGeom prst="rect">
            <a:avLst/>
          </a:prstGeom>
        </p:spPr>
      </p:pic>
    </p:spTree>
    <p:extLst>
      <p:ext uri="{BB962C8B-B14F-4D97-AF65-F5344CB8AC3E}">
        <p14:creationId xmlns:p14="http://schemas.microsoft.com/office/powerpoint/2010/main" val="31799674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29BEE70-FA6D-BE10-3699-B76CBD8C1027}"/>
              </a:ext>
            </a:extLst>
          </p:cNvPr>
          <p:cNvSpPr>
            <a:spLocks noGrp="1"/>
          </p:cNvSpPr>
          <p:nvPr>
            <p:ph type="title"/>
          </p:nvPr>
        </p:nvSpPr>
        <p:spPr/>
        <p:txBody>
          <a:bodyPr/>
          <a:lstStyle/>
          <a:p>
            <a:r>
              <a:rPr kumimoji="1" lang="ja-JP" altLang="en-US"/>
              <a:t>ミツバチがいなくなったら、、、</a:t>
            </a:r>
          </a:p>
        </p:txBody>
      </p:sp>
      <p:sp>
        <p:nvSpPr>
          <p:cNvPr id="3" name="コンテンツ プレースホルダー 2">
            <a:extLst>
              <a:ext uri="{FF2B5EF4-FFF2-40B4-BE49-F238E27FC236}">
                <a16:creationId xmlns:a16="http://schemas.microsoft.com/office/drawing/2014/main" id="{EBA190ED-963A-497F-A042-D5CED1652F1E}"/>
              </a:ext>
            </a:extLst>
          </p:cNvPr>
          <p:cNvSpPr>
            <a:spLocks noGrp="1"/>
          </p:cNvSpPr>
          <p:nvPr>
            <p:ph idx="1"/>
          </p:nvPr>
        </p:nvSpPr>
        <p:spPr/>
        <p:txBody>
          <a:bodyPr/>
          <a:lstStyle/>
          <a:p>
            <a:pPr marL="0" indent="0">
              <a:buNone/>
            </a:pPr>
            <a:r>
              <a:rPr lang="ja-JP" altLang="ja-JP"/>
              <a:t>もし、ミツバチがいなくなったら、</a:t>
            </a:r>
            <a:r>
              <a:rPr lang="ja-JP" altLang="ja-JP" b="1"/>
              <a:t>当然蜂蜜は、入手できなくなります。</a:t>
            </a:r>
            <a:r>
              <a:rPr lang="ja-JP" altLang="ja-JP"/>
              <a:t> </a:t>
            </a:r>
            <a:r>
              <a:rPr lang="ja-JP" altLang="ja-JP" b="1"/>
              <a:t>多くの野菜や果物も育たなくなり、世界の農作物の1/3が、失われる恐れがあります</a:t>
            </a:r>
            <a:r>
              <a:rPr lang="ja-JP" altLang="ja-JP"/>
              <a:t>。 穀類の米、麦、トウモロコシは、ミツバチの受粉を媒介しないため、小さな影響かもしれません。 けれども、農業の全体や、私たちの生活は、一変してしまうでし</a:t>
            </a:r>
            <a:endParaRPr lang="en-US" altLang="ja-JP" dirty="0"/>
          </a:p>
          <a:p>
            <a:pPr marL="0" indent="0">
              <a:buNone/>
            </a:pPr>
            <a:r>
              <a:rPr lang="ja-JP" altLang="ja-JP"/>
              <a:t>ょう。</a:t>
            </a:r>
            <a:endParaRPr lang="en-US" altLang="ja-JP" dirty="0"/>
          </a:p>
          <a:p>
            <a:pPr marL="0" indent="0">
              <a:buNone/>
            </a:pPr>
            <a:endParaRPr kumimoji="1" lang="ja-JP" altLang="en-US"/>
          </a:p>
        </p:txBody>
      </p:sp>
      <p:pic>
        <p:nvPicPr>
          <p:cNvPr id="5" name="図 4">
            <a:extLst>
              <a:ext uri="{FF2B5EF4-FFF2-40B4-BE49-F238E27FC236}">
                <a16:creationId xmlns:a16="http://schemas.microsoft.com/office/drawing/2014/main" id="{6111A40F-29E3-797C-9A12-620B551606F6}"/>
              </a:ext>
            </a:extLst>
          </p:cNvPr>
          <p:cNvPicPr>
            <a:picLocks noChangeAspect="1"/>
          </p:cNvPicPr>
          <p:nvPr/>
        </p:nvPicPr>
        <p:blipFill>
          <a:blip r:embed="rId2"/>
          <a:stretch>
            <a:fillRect/>
          </a:stretch>
        </p:blipFill>
        <p:spPr>
          <a:xfrm>
            <a:off x="1" y="4393870"/>
            <a:ext cx="4857008" cy="2487355"/>
          </a:xfrm>
          <a:prstGeom prst="rect">
            <a:avLst/>
          </a:prstGeom>
        </p:spPr>
      </p:pic>
      <p:pic>
        <p:nvPicPr>
          <p:cNvPr id="7" name="図 6">
            <a:extLst>
              <a:ext uri="{FF2B5EF4-FFF2-40B4-BE49-F238E27FC236}">
                <a16:creationId xmlns:a16="http://schemas.microsoft.com/office/drawing/2014/main" id="{D6D67F2E-6D18-977E-DFAD-C9D3746BAA5A}"/>
              </a:ext>
            </a:extLst>
          </p:cNvPr>
          <p:cNvPicPr>
            <a:picLocks noChangeAspect="1"/>
          </p:cNvPicPr>
          <p:nvPr/>
        </p:nvPicPr>
        <p:blipFill>
          <a:blip r:embed="rId3"/>
          <a:stretch>
            <a:fillRect/>
          </a:stretch>
        </p:blipFill>
        <p:spPr>
          <a:xfrm>
            <a:off x="6947065" y="4393870"/>
            <a:ext cx="5244933" cy="2464130"/>
          </a:xfrm>
          <a:prstGeom prst="rect">
            <a:avLst/>
          </a:prstGeom>
        </p:spPr>
      </p:pic>
    </p:spTree>
    <p:extLst>
      <p:ext uri="{BB962C8B-B14F-4D97-AF65-F5344CB8AC3E}">
        <p14:creationId xmlns:p14="http://schemas.microsoft.com/office/powerpoint/2010/main" val="39471707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0A0794A-3B79-066C-5A73-81D4E0C36641}"/>
              </a:ext>
            </a:extLst>
          </p:cNvPr>
          <p:cNvSpPr>
            <a:spLocks noGrp="1"/>
          </p:cNvSpPr>
          <p:nvPr>
            <p:ph type="title"/>
          </p:nvPr>
        </p:nvSpPr>
        <p:spPr/>
        <p:txBody>
          <a:bodyPr/>
          <a:lstStyle/>
          <a:p>
            <a:r>
              <a:rPr lang="ja-JP" altLang="en-US"/>
              <a:t>シックスセンシズ　</a:t>
            </a:r>
            <a:r>
              <a:rPr lang="en-US" altLang="ja-JP" dirty="0"/>
              <a:t>X</a:t>
            </a:r>
            <a:r>
              <a:rPr lang="ja-JP" altLang="en-US"/>
              <a:t>   </a:t>
            </a:r>
            <a:r>
              <a:rPr lang="en-US" altLang="ja-JP" dirty="0"/>
              <a:t>HONEY</a:t>
            </a:r>
            <a:r>
              <a:rPr lang="ja-JP" altLang="en-US"/>
              <a:t> </a:t>
            </a:r>
            <a:r>
              <a:rPr lang="en-US" altLang="ja-JP" dirty="0"/>
              <a:t>K</a:t>
            </a:r>
            <a:br>
              <a:rPr lang="en-US" altLang="ja-JP" dirty="0"/>
            </a:br>
            <a:r>
              <a:rPr lang="ja-JP" altLang="en-US"/>
              <a:t>でミツバチの大切さを伝える</a:t>
            </a:r>
            <a:endParaRPr kumimoji="1" lang="ja-JP" altLang="en-US"/>
          </a:p>
        </p:txBody>
      </p:sp>
      <p:pic>
        <p:nvPicPr>
          <p:cNvPr id="5" name="コンテンツ プレースホルダー 4">
            <a:extLst>
              <a:ext uri="{FF2B5EF4-FFF2-40B4-BE49-F238E27FC236}">
                <a16:creationId xmlns:a16="http://schemas.microsoft.com/office/drawing/2014/main" id="{36D6DFE9-E13A-1740-CACB-585927BBCAA7}"/>
              </a:ext>
            </a:extLst>
          </p:cNvPr>
          <p:cNvPicPr>
            <a:picLocks noGrp="1" noChangeAspect="1"/>
          </p:cNvPicPr>
          <p:nvPr>
            <p:ph idx="1"/>
          </p:nvPr>
        </p:nvPicPr>
        <p:blipFill>
          <a:blip r:embed="rId2"/>
          <a:stretch>
            <a:fillRect/>
          </a:stretch>
        </p:blipFill>
        <p:spPr>
          <a:xfrm>
            <a:off x="7362701" y="3277590"/>
            <a:ext cx="4829299" cy="3589316"/>
          </a:xfrm>
        </p:spPr>
      </p:pic>
      <p:sp>
        <p:nvSpPr>
          <p:cNvPr id="6" name="テキスト ボックス 5">
            <a:extLst>
              <a:ext uri="{FF2B5EF4-FFF2-40B4-BE49-F238E27FC236}">
                <a16:creationId xmlns:a16="http://schemas.microsoft.com/office/drawing/2014/main" id="{A58F2FA6-8400-636E-E2AF-1188EF6E0211}"/>
              </a:ext>
            </a:extLst>
          </p:cNvPr>
          <p:cNvSpPr txBox="1"/>
          <p:nvPr/>
        </p:nvSpPr>
        <p:spPr>
          <a:xfrm>
            <a:off x="700644" y="2505694"/>
            <a:ext cx="6647974" cy="3970318"/>
          </a:xfrm>
          <a:prstGeom prst="rect">
            <a:avLst/>
          </a:prstGeom>
          <a:noFill/>
        </p:spPr>
        <p:txBody>
          <a:bodyPr wrap="none" rtlCol="0">
            <a:spAutoFit/>
          </a:bodyPr>
          <a:lstStyle/>
          <a:p>
            <a:r>
              <a:rPr kumimoji="1" lang="ja-JP" altLang="en-US"/>
              <a:t>ミツバチは観察してあげるととても健気で可愛い昆虫です。</a:t>
            </a:r>
            <a:endParaRPr kumimoji="1" lang="en-US" altLang="ja-JP" dirty="0"/>
          </a:p>
          <a:p>
            <a:r>
              <a:rPr lang="ja-JP" altLang="en-US"/>
              <a:t>しかも人々に取っては他では摂れなほどの栄養価を蜂蜜で</a:t>
            </a:r>
            <a:endParaRPr lang="en-US" altLang="ja-JP" dirty="0"/>
          </a:p>
          <a:p>
            <a:r>
              <a:rPr kumimoji="1" lang="ja-JP" altLang="en-US"/>
              <a:t>与えてくれます。</a:t>
            </a:r>
            <a:endParaRPr kumimoji="1" lang="en-US" altLang="ja-JP" dirty="0"/>
          </a:p>
          <a:p>
            <a:r>
              <a:rPr lang="ja-JP" altLang="en-US"/>
              <a:t>近年の農業で使用されるネオニコチノイド系を含む農薬等の</a:t>
            </a:r>
            <a:endParaRPr lang="en-US" altLang="ja-JP" dirty="0"/>
          </a:p>
          <a:p>
            <a:r>
              <a:rPr kumimoji="1" lang="ja-JP" altLang="en-US"/>
              <a:t>乱用や除草剤の乱用　または温暖化や環境を配慮しない一部</a:t>
            </a:r>
            <a:endParaRPr kumimoji="1" lang="en-US" altLang="ja-JP" dirty="0"/>
          </a:p>
          <a:p>
            <a:r>
              <a:rPr lang="ja-JP" altLang="en-US"/>
              <a:t>の取り組みなどの影響でミツバチは年々生息するのが難しく</a:t>
            </a:r>
            <a:endParaRPr lang="en-US" altLang="ja-JP" dirty="0"/>
          </a:p>
          <a:p>
            <a:r>
              <a:rPr kumimoji="1" lang="ja-JP" altLang="en-US"/>
              <a:t>減少の一途を辿っています。</a:t>
            </a:r>
            <a:endParaRPr kumimoji="1" lang="en-US" altLang="ja-JP" dirty="0"/>
          </a:p>
          <a:p>
            <a:r>
              <a:rPr lang="en-US" altLang="ja-JP" dirty="0"/>
              <a:t>100</a:t>
            </a:r>
            <a:r>
              <a:rPr lang="ja-JP" altLang="en-US"/>
              <a:t>年後</a:t>
            </a:r>
            <a:r>
              <a:rPr lang="en-US" altLang="ja-JP" dirty="0"/>
              <a:t>〜1000</a:t>
            </a:r>
            <a:r>
              <a:rPr lang="ja-JP" altLang="en-US"/>
              <a:t>年後の世界の環境や食品の自給率を上げる</a:t>
            </a:r>
            <a:endParaRPr lang="en-US" altLang="ja-JP" dirty="0"/>
          </a:p>
          <a:p>
            <a:r>
              <a:rPr kumimoji="1" lang="ja-JP" altLang="en-US"/>
              <a:t>為にもミツバチは欠かせません。</a:t>
            </a:r>
            <a:endParaRPr kumimoji="1" lang="en-US" altLang="ja-JP" dirty="0"/>
          </a:p>
          <a:p>
            <a:r>
              <a:rPr lang="ja-JP" altLang="en-US"/>
              <a:t>ミツバチは時に人を針で刺してしまう事もありますがこれは</a:t>
            </a:r>
            <a:endParaRPr lang="en-US" altLang="ja-JP" dirty="0"/>
          </a:p>
          <a:p>
            <a:r>
              <a:rPr kumimoji="1" lang="ja-JP" altLang="en-US"/>
              <a:t>人々がミツバチに与えた悪影響と比較してどれ程の事だろうか</a:t>
            </a:r>
            <a:endParaRPr kumimoji="1" lang="en-US" altLang="ja-JP" dirty="0"/>
          </a:p>
          <a:p>
            <a:r>
              <a:rPr lang="ja-JP" altLang="en-US"/>
              <a:t>？と考えてしまいます。</a:t>
            </a:r>
            <a:endParaRPr lang="en-US" altLang="ja-JP" dirty="0"/>
          </a:p>
          <a:p>
            <a:r>
              <a:rPr kumimoji="1" lang="ja-JP" altLang="en-US"/>
              <a:t>彼女達は自分達に危害が加わらない限り人を襲ったりしません</a:t>
            </a:r>
            <a:endParaRPr kumimoji="1" lang="en-US" altLang="ja-JP" dirty="0"/>
          </a:p>
          <a:p>
            <a:r>
              <a:rPr lang="ja-JP" altLang="en-US"/>
              <a:t>ミツバチとの距離を近くして理解を深めませんか？</a:t>
            </a:r>
            <a:endParaRPr kumimoji="1" lang="ja-JP" altLang="en-US"/>
          </a:p>
        </p:txBody>
      </p:sp>
    </p:spTree>
    <p:extLst>
      <p:ext uri="{BB962C8B-B14F-4D97-AF65-F5344CB8AC3E}">
        <p14:creationId xmlns:p14="http://schemas.microsoft.com/office/powerpoint/2010/main" val="3720126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ECB62DD-C14B-D7A8-C533-6CDDD2DDC3C1}"/>
              </a:ext>
            </a:extLst>
          </p:cNvPr>
          <p:cNvSpPr>
            <a:spLocks noGrp="1"/>
          </p:cNvSpPr>
          <p:nvPr>
            <p:ph type="title"/>
          </p:nvPr>
        </p:nvSpPr>
        <p:spPr/>
        <p:txBody>
          <a:bodyPr/>
          <a:lstStyle/>
          <a:p>
            <a:r>
              <a:rPr kumimoji="1" lang="en-US" altLang="ja-JP" dirty="0"/>
              <a:t>3</a:t>
            </a:r>
            <a:r>
              <a:rPr kumimoji="1" lang="ja-JP" altLang="en-US"/>
              <a:t>月後半から巣箱を設置</a:t>
            </a:r>
            <a:r>
              <a:rPr kumimoji="1" lang="en-US" altLang="ja-JP" dirty="0"/>
              <a:t>〜</a:t>
            </a:r>
            <a:endParaRPr kumimoji="1" lang="ja-JP" altLang="en-US"/>
          </a:p>
        </p:txBody>
      </p:sp>
      <p:sp>
        <p:nvSpPr>
          <p:cNvPr id="3" name="コンテンツ プレースホルダー 2">
            <a:extLst>
              <a:ext uri="{FF2B5EF4-FFF2-40B4-BE49-F238E27FC236}">
                <a16:creationId xmlns:a16="http://schemas.microsoft.com/office/drawing/2014/main" id="{88CF0D05-27B1-F802-0FED-BA401F02F7A4}"/>
              </a:ext>
            </a:extLst>
          </p:cNvPr>
          <p:cNvSpPr>
            <a:spLocks noGrp="1"/>
          </p:cNvSpPr>
          <p:nvPr>
            <p:ph idx="1"/>
          </p:nvPr>
        </p:nvSpPr>
        <p:spPr/>
        <p:txBody>
          <a:bodyPr/>
          <a:lstStyle/>
          <a:p>
            <a:r>
              <a:rPr kumimoji="1" lang="ja-JP" altLang="en-US"/>
              <a:t>作業は週に一度です。</a:t>
            </a:r>
            <a:r>
              <a:rPr lang="ja-JP" altLang="en-US"/>
              <a:t>その際は人の出入りを遮断するとより安全性が高まります。</a:t>
            </a:r>
            <a:endParaRPr lang="en-US" altLang="ja-JP" dirty="0"/>
          </a:p>
          <a:p>
            <a:endParaRPr lang="en-US" altLang="ja-JP" dirty="0"/>
          </a:p>
          <a:p>
            <a:r>
              <a:rPr kumimoji="1" lang="ja-JP" altLang="en-US"/>
              <a:t>ミツバチとの距離を適切に保ち　蜂の近くでは静かに観察して</a:t>
            </a:r>
            <a:endParaRPr kumimoji="1" lang="en-US" altLang="ja-JP" dirty="0"/>
          </a:p>
          <a:p>
            <a:r>
              <a:rPr lang="ja-JP" altLang="en-US"/>
              <a:t>頂くようにお客様に説明します。</a:t>
            </a:r>
            <a:endParaRPr lang="en-US" altLang="ja-JP" dirty="0"/>
          </a:p>
          <a:p>
            <a:r>
              <a:rPr kumimoji="1" lang="ja-JP" altLang="en-US"/>
              <a:t>念の為蜂のいる場所から通路にかけて観葉植物などで壁を作ると良いと思います。</a:t>
            </a:r>
            <a:endParaRPr kumimoji="1" lang="en-US" altLang="ja-JP" dirty="0"/>
          </a:p>
          <a:p>
            <a:endParaRPr kumimoji="1" lang="en-US" altLang="ja-JP" dirty="0"/>
          </a:p>
        </p:txBody>
      </p:sp>
    </p:spTree>
    <p:extLst>
      <p:ext uri="{BB962C8B-B14F-4D97-AF65-F5344CB8AC3E}">
        <p14:creationId xmlns:p14="http://schemas.microsoft.com/office/powerpoint/2010/main" val="1858242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9A89FA0-A31D-E74E-D980-140E60918E4C}"/>
              </a:ext>
            </a:extLst>
          </p:cNvPr>
          <p:cNvSpPr>
            <a:spLocks noGrp="1"/>
          </p:cNvSpPr>
          <p:nvPr>
            <p:ph type="title"/>
          </p:nvPr>
        </p:nvSpPr>
        <p:spPr/>
        <p:txBody>
          <a:bodyPr/>
          <a:lstStyle/>
          <a:p>
            <a:r>
              <a:rPr kumimoji="1" lang="en-US" altLang="ja-JP" dirty="0"/>
              <a:t>4</a:t>
            </a:r>
            <a:r>
              <a:rPr kumimoji="1" lang="ja-JP" altLang="en-US"/>
              <a:t>月後半</a:t>
            </a:r>
            <a:r>
              <a:rPr kumimoji="1" lang="en-US" altLang="ja-JP" dirty="0"/>
              <a:t>〜</a:t>
            </a:r>
            <a:r>
              <a:rPr kumimoji="1" lang="ja-JP" altLang="en-US"/>
              <a:t>は蜜が入ります。</a:t>
            </a:r>
            <a:r>
              <a:rPr kumimoji="1" lang="en-US" altLang="ja-JP" dirty="0"/>
              <a:t>	</a:t>
            </a:r>
            <a:endParaRPr kumimoji="1" lang="ja-JP" altLang="en-US"/>
          </a:p>
        </p:txBody>
      </p:sp>
      <p:pic>
        <p:nvPicPr>
          <p:cNvPr id="5" name="コンテンツ プレースホルダー 4">
            <a:extLst>
              <a:ext uri="{FF2B5EF4-FFF2-40B4-BE49-F238E27FC236}">
                <a16:creationId xmlns:a16="http://schemas.microsoft.com/office/drawing/2014/main" id="{868CF053-1AD7-CE77-2342-0460075F02AB}"/>
              </a:ext>
            </a:extLst>
          </p:cNvPr>
          <p:cNvPicPr>
            <a:picLocks noGrp="1" noChangeAspect="1"/>
          </p:cNvPicPr>
          <p:nvPr>
            <p:ph idx="1"/>
          </p:nvPr>
        </p:nvPicPr>
        <p:blipFill>
          <a:blip r:embed="rId2"/>
          <a:stretch>
            <a:fillRect/>
          </a:stretch>
        </p:blipFill>
        <p:spPr>
          <a:xfrm>
            <a:off x="8063345" y="365125"/>
            <a:ext cx="3633850" cy="2544330"/>
          </a:xfrm>
        </p:spPr>
      </p:pic>
      <p:sp>
        <p:nvSpPr>
          <p:cNvPr id="6" name="テキスト ボックス 5">
            <a:extLst>
              <a:ext uri="{FF2B5EF4-FFF2-40B4-BE49-F238E27FC236}">
                <a16:creationId xmlns:a16="http://schemas.microsoft.com/office/drawing/2014/main" id="{9F6964BC-8147-EF99-3D1C-EAD4FD8EA4EA}"/>
              </a:ext>
            </a:extLst>
          </p:cNvPr>
          <p:cNvSpPr txBox="1"/>
          <p:nvPr/>
        </p:nvSpPr>
        <p:spPr>
          <a:xfrm>
            <a:off x="494805" y="2909455"/>
            <a:ext cx="9187130" cy="2862322"/>
          </a:xfrm>
          <a:prstGeom prst="rect">
            <a:avLst/>
          </a:prstGeom>
          <a:noFill/>
        </p:spPr>
        <p:txBody>
          <a:bodyPr wrap="none" rtlCol="0">
            <a:spAutoFit/>
          </a:bodyPr>
          <a:lstStyle/>
          <a:p>
            <a:r>
              <a:rPr kumimoji="1" lang="ja-JP" altLang="en-US"/>
              <a:t>実際に蜜が入ったらお客様の前で採蜜したり　採蜜体験も可能です。</a:t>
            </a:r>
            <a:endParaRPr kumimoji="1" lang="en-US" altLang="ja-JP" dirty="0"/>
          </a:p>
          <a:p>
            <a:endParaRPr lang="en-US" altLang="ja-JP" dirty="0"/>
          </a:p>
          <a:p>
            <a:r>
              <a:rPr kumimoji="1" lang="en-US" altLang="ja-JP" dirty="0"/>
              <a:t>※4</a:t>
            </a:r>
            <a:r>
              <a:rPr kumimoji="1" lang="ja-JP" altLang="en-US"/>
              <a:t>月後半</a:t>
            </a:r>
            <a:r>
              <a:rPr kumimoji="1" lang="en-US" altLang="ja-JP" dirty="0"/>
              <a:t>〜6</a:t>
            </a:r>
            <a:r>
              <a:rPr kumimoji="1" lang="ja-JP" altLang="en-US"/>
              <a:t>月いっぱい可能</a:t>
            </a:r>
            <a:endParaRPr kumimoji="1" lang="en-US" altLang="ja-JP" dirty="0"/>
          </a:p>
          <a:p>
            <a:endParaRPr lang="en-US" altLang="ja-JP" dirty="0"/>
          </a:p>
          <a:p>
            <a:endParaRPr kumimoji="1" lang="en-US" altLang="ja-JP" dirty="0"/>
          </a:p>
          <a:p>
            <a:r>
              <a:rPr lang="ja-JP" altLang="en-US"/>
              <a:t>オリジナル蜂蜜瓶を製作して　シックスセンシズ　</a:t>
            </a:r>
            <a:r>
              <a:rPr lang="en-US" altLang="ja-JP" dirty="0"/>
              <a:t>honey K</a:t>
            </a:r>
            <a:r>
              <a:rPr lang="ja-JP" altLang="en-US"/>
              <a:t>のオリジナル商品を製作</a:t>
            </a:r>
            <a:endParaRPr lang="en-US" altLang="ja-JP" dirty="0"/>
          </a:p>
          <a:p>
            <a:endParaRPr kumimoji="1" lang="en-US" altLang="ja-JP" dirty="0"/>
          </a:p>
          <a:p>
            <a:r>
              <a:rPr lang="ja-JP" altLang="en-US"/>
              <a:t>蜂蜜は場所によって違い　全く同じ物は絶対に作れません。　</a:t>
            </a:r>
            <a:endParaRPr lang="en-US" altLang="ja-JP" dirty="0"/>
          </a:p>
          <a:p>
            <a:r>
              <a:rPr kumimoji="1" lang="ja-JP" altLang="en-US"/>
              <a:t>京都東山のオリジナルの蜂蜜をホテルのお客様に味わって頂き、お土産としても買って</a:t>
            </a:r>
            <a:endParaRPr kumimoji="1" lang="en-US" altLang="ja-JP" dirty="0"/>
          </a:p>
          <a:p>
            <a:r>
              <a:rPr lang="ja-JP" altLang="en-US"/>
              <a:t>帰ってもらう。　　</a:t>
            </a:r>
            <a:endParaRPr kumimoji="1" lang="ja-JP" altLang="en-US"/>
          </a:p>
        </p:txBody>
      </p:sp>
      <p:pic>
        <p:nvPicPr>
          <p:cNvPr id="8" name="図 7">
            <a:extLst>
              <a:ext uri="{FF2B5EF4-FFF2-40B4-BE49-F238E27FC236}">
                <a16:creationId xmlns:a16="http://schemas.microsoft.com/office/drawing/2014/main" id="{6F421FAF-C900-2C16-D647-C16FB4A9D183}"/>
              </a:ext>
            </a:extLst>
          </p:cNvPr>
          <p:cNvPicPr>
            <a:picLocks noChangeAspect="1"/>
          </p:cNvPicPr>
          <p:nvPr/>
        </p:nvPicPr>
        <p:blipFill>
          <a:blip r:embed="rId3"/>
          <a:stretch>
            <a:fillRect/>
          </a:stretch>
        </p:blipFill>
        <p:spPr>
          <a:xfrm>
            <a:off x="9681934" y="4313670"/>
            <a:ext cx="2510065" cy="2544330"/>
          </a:xfrm>
          <a:prstGeom prst="rect">
            <a:avLst/>
          </a:prstGeom>
        </p:spPr>
      </p:pic>
    </p:spTree>
    <p:extLst>
      <p:ext uri="{BB962C8B-B14F-4D97-AF65-F5344CB8AC3E}">
        <p14:creationId xmlns:p14="http://schemas.microsoft.com/office/powerpoint/2010/main" val="42238627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DD85ED5-03AD-67C0-1F4A-42C9B39171B1}"/>
              </a:ext>
            </a:extLst>
          </p:cNvPr>
          <p:cNvSpPr>
            <a:spLocks noGrp="1"/>
          </p:cNvSpPr>
          <p:nvPr>
            <p:ph type="title"/>
          </p:nvPr>
        </p:nvSpPr>
        <p:spPr/>
        <p:txBody>
          <a:bodyPr/>
          <a:lstStyle/>
          <a:p>
            <a:r>
              <a:rPr kumimoji="1" lang="ja-JP" altLang="en-US"/>
              <a:t>条件面</a:t>
            </a:r>
          </a:p>
        </p:txBody>
      </p:sp>
      <p:sp>
        <p:nvSpPr>
          <p:cNvPr id="3" name="コンテンツ プレースホルダー 2">
            <a:extLst>
              <a:ext uri="{FF2B5EF4-FFF2-40B4-BE49-F238E27FC236}">
                <a16:creationId xmlns:a16="http://schemas.microsoft.com/office/drawing/2014/main" id="{91F9946A-23B9-21A2-8269-958EDA877AB7}"/>
              </a:ext>
            </a:extLst>
          </p:cNvPr>
          <p:cNvSpPr>
            <a:spLocks noGrp="1"/>
          </p:cNvSpPr>
          <p:nvPr>
            <p:ph idx="1"/>
          </p:nvPr>
        </p:nvSpPr>
        <p:spPr/>
        <p:txBody>
          <a:bodyPr>
            <a:normAutofit fontScale="92500"/>
          </a:bodyPr>
          <a:lstStyle/>
          <a:p>
            <a:r>
              <a:rPr kumimoji="1" lang="ja-JP" altLang="en-US"/>
              <a:t>飼育は月</a:t>
            </a:r>
            <a:r>
              <a:rPr kumimoji="1" lang="en-US" altLang="ja-JP" dirty="0"/>
              <a:t>4</a:t>
            </a:r>
            <a:r>
              <a:rPr kumimoji="1" lang="ja-JP" altLang="en-US"/>
              <a:t>万円　プラス交通費一回</a:t>
            </a:r>
            <a:r>
              <a:rPr kumimoji="1" lang="en-US" altLang="ja-JP" dirty="0"/>
              <a:t>1000</a:t>
            </a:r>
            <a:r>
              <a:rPr kumimoji="1" lang="ja-JP" altLang="en-US"/>
              <a:t>円（概算）期間</a:t>
            </a:r>
            <a:r>
              <a:rPr kumimoji="1" lang="en-US" altLang="ja-JP" dirty="0"/>
              <a:t>4</a:t>
            </a:r>
            <a:r>
              <a:rPr kumimoji="1" lang="ja-JP" altLang="en-US"/>
              <a:t>月</a:t>
            </a:r>
            <a:r>
              <a:rPr kumimoji="1" lang="en-US" altLang="ja-JP" dirty="0"/>
              <a:t>〜6</a:t>
            </a:r>
            <a:r>
              <a:rPr kumimoji="1" lang="ja-JP" altLang="en-US"/>
              <a:t>月</a:t>
            </a:r>
            <a:endParaRPr kumimoji="1" lang="en-US" altLang="ja-JP" dirty="0"/>
          </a:p>
          <a:p>
            <a:r>
              <a:rPr kumimoji="1" lang="ja-JP" altLang="en-US"/>
              <a:t>　準備費用巣箱製作蜂の準備　</a:t>
            </a:r>
            <a:r>
              <a:rPr kumimoji="1" lang="en-US" altLang="ja-JP" dirty="0"/>
              <a:t>10</a:t>
            </a:r>
            <a:r>
              <a:rPr kumimoji="1" lang="ja-JP" altLang="en-US"/>
              <a:t>万円</a:t>
            </a:r>
            <a:endParaRPr kumimoji="1" lang="en-US" altLang="ja-JP" dirty="0"/>
          </a:p>
          <a:p>
            <a:r>
              <a:rPr lang="ja-JP" altLang="en-US"/>
              <a:t>　お客様の前で蜜蜂の採蜜などのイベントをする場合</a:t>
            </a:r>
            <a:endParaRPr lang="en-US" altLang="ja-JP" dirty="0"/>
          </a:p>
          <a:p>
            <a:pPr marL="0" indent="0">
              <a:buNone/>
            </a:pPr>
            <a:r>
              <a:rPr kumimoji="1" lang="ja-JP" altLang="en-US"/>
              <a:t>　　</a:t>
            </a:r>
            <a:r>
              <a:rPr lang="ja-JP" altLang="en-US"/>
              <a:t>一回</a:t>
            </a:r>
            <a:r>
              <a:rPr lang="en-US" altLang="ja-JP" dirty="0"/>
              <a:t>1</a:t>
            </a:r>
            <a:r>
              <a:rPr lang="ja-JP" altLang="en-US"/>
              <a:t>万円</a:t>
            </a:r>
            <a:endParaRPr lang="en-US" altLang="ja-JP" dirty="0"/>
          </a:p>
          <a:p>
            <a:pPr marL="0" indent="0">
              <a:buNone/>
            </a:pPr>
            <a:endParaRPr lang="en-US" altLang="ja-JP" dirty="0"/>
          </a:p>
          <a:p>
            <a:pPr marL="0" indent="0">
              <a:buNone/>
            </a:pPr>
            <a:r>
              <a:rPr kumimoji="1" lang="ja-JP" altLang="en-US"/>
              <a:t>イベント以外の物販用の蜂蜜の製造は</a:t>
            </a:r>
            <a:r>
              <a:rPr kumimoji="1" lang="en-US" altLang="ja-JP" dirty="0"/>
              <a:t>HACCP</a:t>
            </a:r>
            <a:r>
              <a:rPr kumimoji="1" lang="ja-JP" altLang="en-US"/>
              <a:t>を取得している　</a:t>
            </a:r>
            <a:endParaRPr kumimoji="1" lang="en-US" altLang="ja-JP" dirty="0"/>
          </a:p>
          <a:p>
            <a:pPr marL="0" indent="0">
              <a:buNone/>
            </a:pPr>
            <a:r>
              <a:rPr lang="ja-JP" altLang="en-US"/>
              <a:t>工場で製品をお作りして再度販売させて頂きます。</a:t>
            </a:r>
            <a:endParaRPr lang="en-US" altLang="ja-JP" dirty="0"/>
          </a:p>
          <a:p>
            <a:pPr marL="0" indent="0">
              <a:buNone/>
            </a:pPr>
            <a:r>
              <a:rPr kumimoji="1" lang="en-US" altLang="ja-JP" dirty="0"/>
              <a:t>※</a:t>
            </a:r>
            <a:r>
              <a:rPr kumimoji="1" lang="ja-JP" altLang="en-US"/>
              <a:t>全て税抜き金額　　</a:t>
            </a:r>
            <a:endParaRPr kumimoji="1" lang="en-US" altLang="ja-JP" dirty="0"/>
          </a:p>
          <a:p>
            <a:pPr marL="0" indent="0">
              <a:buNone/>
            </a:pPr>
            <a:r>
              <a:rPr lang="en-US" altLang="ja-JP" dirty="0"/>
              <a:t>※</a:t>
            </a:r>
            <a:r>
              <a:rPr lang="ja-JP" altLang="en-US"/>
              <a:t>概算になります。</a:t>
            </a:r>
            <a:endParaRPr kumimoji="1" lang="ja-JP" altLang="en-US"/>
          </a:p>
        </p:txBody>
      </p:sp>
    </p:spTree>
    <p:extLst>
      <p:ext uri="{BB962C8B-B14F-4D97-AF65-F5344CB8AC3E}">
        <p14:creationId xmlns:p14="http://schemas.microsoft.com/office/powerpoint/2010/main" val="339180311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TotalTime>
  <Words>582</Words>
  <Application>Microsoft Macintosh PowerPoint</Application>
  <PresentationFormat>ワイド画面</PresentationFormat>
  <Paragraphs>56</Paragraphs>
  <Slides>8</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8</vt:i4>
      </vt:variant>
    </vt:vector>
  </HeadingPairs>
  <TitlesOfParts>
    <vt:vector size="12" baseType="lpstr">
      <vt:lpstr>游ゴシック</vt:lpstr>
      <vt:lpstr>游ゴシック Light</vt:lpstr>
      <vt:lpstr>Arial</vt:lpstr>
      <vt:lpstr>Office テーマ</vt:lpstr>
      <vt:lpstr>HONEY K 巣箱設置案</vt:lpstr>
      <vt:lpstr>巣箱はこの場所に設置させて頂きます。</vt:lpstr>
      <vt:lpstr>ミツバチ飼育のコンセプト</vt:lpstr>
      <vt:lpstr>ミツバチがいなくなったら、、、</vt:lpstr>
      <vt:lpstr>シックスセンシズ　X   HONEY K でミツバチの大切さを伝える</vt:lpstr>
      <vt:lpstr>3月後半から巣箱を設置〜</vt:lpstr>
      <vt:lpstr>4月後半〜は蜜が入ります。 </vt:lpstr>
      <vt:lpstr>条件面</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HONEY K 巣箱設置案</dc:title>
  <dc:creator>純也 木村</dc:creator>
  <cp:lastModifiedBy>純也 木村</cp:lastModifiedBy>
  <cp:revision>2</cp:revision>
  <dcterms:created xsi:type="dcterms:W3CDTF">2024-11-05T02:23:09Z</dcterms:created>
  <dcterms:modified xsi:type="dcterms:W3CDTF">2024-11-08T06:11:43Z</dcterms:modified>
</cp:coreProperties>
</file>