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6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B360C2-CD97-E5AE-94F5-9919FCFD03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D9D95CE-3C5B-939E-D988-00CD4C38B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168E5A-065D-49B4-4890-BA7CD3E7A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A526-1648-4698-885E-6D98AB9D1EE5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BD0721-76DC-E35B-BFF6-918E5049B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4E6E97-9539-C67D-6214-2B10A6EB7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18F7-92D1-4D34-A279-CAB396F90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3096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C8EA1C-A0DE-B5FB-ECD3-D8007E8A8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E91C78E-D637-CA96-8077-1ABAF6525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6D21CB-B499-FD8B-5395-D1E5868BC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A526-1648-4698-885E-6D98AB9D1EE5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E74B9A-7B3F-6BB6-5E27-2172E5E7E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118D4E-ADCE-2A5D-4E16-6E346C57C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18F7-92D1-4D34-A279-CAB396F90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48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7548054-0895-63A1-1C5A-816CD05261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EA3E2D8-8527-4BC8-BBA4-673BAD1F5F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2F0D2F-E14F-55C0-7D55-A1457DEF4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A526-1648-4698-885E-6D98AB9D1EE5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0894E9-5F71-C58E-8F4C-73E1C9A28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B4249A-C35A-D6B3-F7A5-BF601BACC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18F7-92D1-4D34-A279-CAB396F90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490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B6DBFD-8E4A-A336-4900-DF07D2CC6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022DDD-E900-5EFF-D11F-C8A437A35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65F3F9-A7E8-0B08-30A8-D33A3B1DE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A526-1648-4698-885E-6D98AB9D1EE5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D82956-1257-E30A-6679-04C1A1E88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70252A-1CD6-96CA-4002-12DF124A5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18F7-92D1-4D34-A279-CAB396F90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38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AEC2B0-5BEB-D0C8-54E6-77BE3EA3C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8891B7-21D9-2FBC-2F00-D941CE481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D2C230-959C-008A-4608-DEC25FCBD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A526-1648-4698-885E-6D98AB9D1EE5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9891FE-B41C-8BC5-1F74-013AE1178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4D09D3-2E1E-72C5-6183-39E63901E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18F7-92D1-4D34-A279-CAB396F90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263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A30FB8-A30B-795B-F320-639E6A384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C6A57F-951D-A667-9703-F31370E6F3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8E06595-A74E-4EC0-AB5E-2E0F3A0A9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93CC1A2-2DEE-F4C9-4AE1-9D15DEF7C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A526-1648-4698-885E-6D98AB9D1EE5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E7C278-313B-2A9D-D3BE-974EE4DF8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06A2EF-01CA-EF4A-AD99-970103149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18F7-92D1-4D34-A279-CAB396F90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0685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7A1CA6-AE84-82AC-DFEA-E88582E6F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787EA69-5F86-B282-CA69-E6F3E4EFA9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E32957C-4DF1-1CB8-3D7A-5516A3D7C9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B370F81-E2BD-4A4D-A0F7-7542CF8368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48B7682-65BD-B421-1C5A-F936A4D859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809225D-B3BD-6652-35D9-C1FB2C4C2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A526-1648-4698-885E-6D98AB9D1EE5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F473865-54AF-E3C5-7DF3-BD37778A4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3B8D476-5073-CD61-582B-D8C863AF2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18F7-92D1-4D34-A279-CAB396F90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793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966F54-989F-AE53-EF2A-C4BCC220F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636F08A-E84D-4C48-4F68-32B89ECE5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A526-1648-4698-885E-6D98AB9D1EE5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0A21381-8AA8-36CA-FA39-7FC0EF6E9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F74D0B3-480E-8FED-4761-8394B57F0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18F7-92D1-4D34-A279-CAB396F90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560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6A25BF3-9A4D-2C46-6445-D99AE9FD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A526-1648-4698-885E-6D98AB9D1EE5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579A7E1-6EC3-2555-D5F4-D7755AEC4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9E09773-4225-ADB2-800C-60D8036BA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18F7-92D1-4D34-A279-CAB396F90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686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18E312-F883-AE82-0F48-ADC3BA977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9793E1-A9A3-FAA6-F068-3ABF69DAD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AC0E59-33B5-5855-A84B-9F587B19C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520322E-E242-5E1C-CFAA-14B66F533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A526-1648-4698-885E-6D98AB9D1EE5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C944F24-ACC1-4CFC-26B0-7A42F58E2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63F9B8D-0DCE-3F3A-A8D5-D8F9F8BA8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18F7-92D1-4D34-A279-CAB396F90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15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6E3385-47F1-DFF8-F793-CBCED103F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3EA4186-FC23-9982-4F16-2D1CA88E65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7951E8A-85F8-8164-A33C-038E81567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576E946-FBB0-594C-BFC3-CF7BA118D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A526-1648-4698-885E-6D98AB9D1EE5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DC68F0-41A2-7DEE-0EEB-58E793992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B452B3-BB62-9108-584B-EB60E052A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18F7-92D1-4D34-A279-CAB396F90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21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7A28B0E-DB31-92F6-E42E-848CD6B8F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4E59AEE-FBE9-172B-6740-ED981E650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FB6046-DBA1-923C-BAE7-1114C6F73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AA526-1648-4698-885E-6D98AB9D1EE5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C53001-128C-24F2-9F7B-6493E01CA3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7456FC-FBEC-7875-BE47-1F44741688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C18F7-92D1-4D34-A279-CAB396F90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660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E8E310A-F84C-CC1B-37F3-57D8DA589C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70" y="0"/>
            <a:ext cx="5759241" cy="3514872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83BEB9DD-AF06-15A6-5BE3-4EBBF03334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22490"/>
            <a:ext cx="5901727" cy="333551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D6D9BC5D-72C4-B98B-C989-246FF87ECE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970" y="3522490"/>
            <a:ext cx="5759241" cy="3256681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66F2DD77-7108-51B0-0C24-B5D7D0AB09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272" y="-1"/>
            <a:ext cx="5759241" cy="347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575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弘幸 和田</dc:creator>
  <cp:lastModifiedBy>弘幸 和田</cp:lastModifiedBy>
  <cp:revision>1</cp:revision>
  <dcterms:created xsi:type="dcterms:W3CDTF">2025-01-27T07:08:06Z</dcterms:created>
  <dcterms:modified xsi:type="dcterms:W3CDTF">2025-01-27T07:08:28Z</dcterms:modified>
</cp:coreProperties>
</file>