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3" r:id="rId4"/>
    <p:sldId id="264" r:id="rId5"/>
    <p:sldId id="265" r:id="rId6"/>
    <p:sldId id="257" r:id="rId7"/>
    <p:sldId id="268" r:id="rId8"/>
    <p:sldId id="266" r:id="rId9"/>
    <p:sldId id="269" r:id="rId10"/>
    <p:sldId id="271" r:id="rId11"/>
    <p:sldId id="270" r:id="rId12"/>
    <p:sldId id="272" r:id="rId13"/>
    <p:sldId id="273" r:id="rId14"/>
    <p:sldId id="260" r:id="rId15"/>
    <p:sldId id="261" r:id="rId16"/>
    <p:sldId id="262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AB8B1A-1F97-E297-5326-6556CE1AF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FC2D95C-E668-3A7E-0191-5428382B4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625B83-6624-FF95-3E89-56F1988A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FA8165-5B70-04CE-9D13-11A37578B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6E1D31-67F5-55F6-2CB7-34CD5EAF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00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657319-4A49-F123-9901-0F9F81CF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F12848F-EEDA-EEB9-5642-F03220025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B85DD8-1321-C408-5E25-B7BB7A9AB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D92422-3E27-13C2-04B6-80110BCE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E1D054-DCE9-0253-BD24-87A272297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23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A572CE4-31D3-552D-F673-AADCC435A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03E6BA-433E-437D-29AE-7FDF7FB82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92C533-9FDC-4600-45FD-F427D0C0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C8FFE2-2E17-3F5C-2EDA-04FDDE2E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B021AB-3F66-FF8A-5389-2F2B2F64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53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3573D7-139D-3DB8-B97D-42902773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96AA39-27ED-4368-6F63-E6942C8C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FCA056-FD7F-858F-0878-B361F463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BF39EA-15DA-A529-911A-9E7E7AA3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1423A8-42E3-07EB-8CC3-11C4E958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39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738379-A161-92C1-F72F-FFAAC4F2E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E3856A-6361-9C0A-C5DB-494288168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10FEB5-CC3B-15F7-943A-1623E96E5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890A9D-DE43-ED6A-E735-A3C2004DD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349B38-BF34-4BA1-6901-56B0D7BC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01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6EC8CB-604B-0198-3AE5-9074C988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052910-436D-B97C-4FC2-4E8B1D171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B11E914-6110-5437-3CE6-D1BFB81FA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43A4A2D-877D-0209-FA88-8203AA2A7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F923CE7-E6A1-F186-9E38-3D769187C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4AFDFA-1ABB-B428-DFA2-6AFCA412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660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420FF4-3672-73FD-4FC4-7E89380C6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66BEBF-1381-94F7-CC6D-1FAC4AD47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94BFAB4-DA4B-7DBA-59E9-DEB359BA1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C68FF38-4726-BA8B-4E44-77006E0BA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FC8EBFE-0F71-B8E7-B34E-45A901BDD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A7155B3-15D6-E481-9182-97BFCC84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4DA2918-1DFA-F0C0-BB1E-2484EFDC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72032B1-D086-D930-E2E3-192B6961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55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F138F2-19F4-1310-A5F0-8EFD8628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474B624-B90D-D911-1649-DF027CA3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48CCDEF-E731-2B50-E94B-A8598EAA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A732E7-9813-A399-2846-393FECC5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964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52C84B5-56F2-B329-D461-42E419DC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AC5D50-0243-CAC0-6FCE-4512ADC3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B326EF-9A4A-7626-1E99-CBB9D691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39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F813C8-A7E5-ABAE-2400-15DE0411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D96B02-1BAE-4F63-169C-02F2A4F5A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5412CAF-3373-9AF7-0919-EDDE0071B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F6EF8D-DB63-0916-5269-DB22B5EF9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F921BE-B052-C57A-DE46-2A5FEEE1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3EAE5FF-9413-2F57-F047-A32007A6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68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8886D8-326D-838B-B984-E16C7BAC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9BB32A0-E289-2D67-4DCF-AAF3890B36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7D39326-E658-B537-4806-9386582B5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6A71B4D-87BD-86D5-0557-AB7723A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CEAD27-975E-CD6E-FAB1-58C6AD474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2632F96-07D0-0A5D-E080-9E97C8F8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13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70127E0-7ED7-5FBB-C4D1-6DD5CAB2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1D2B9BC-08A3-F5BA-FDC1-E33CB7DA2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64EAB3-9580-0B19-37CE-956A85807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0A523-E861-4FD8-8479-11661D08D36B}" type="datetimeFigureOut">
              <a:rPr kumimoji="1" lang="ja-JP" altLang="en-US" smtClean="0"/>
              <a:t>2025/8/25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0DFD78-F8AE-08AD-4FFD-92BA0EE01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700008-00D4-0FDA-9A1B-A5955AA69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142D6-89D2-4BB2-96DF-54EE10EFD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520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7E43E90-5916-195E-2232-EC034F503ECE}"/>
              </a:ext>
            </a:extLst>
          </p:cNvPr>
          <p:cNvSpPr/>
          <p:nvPr/>
        </p:nvSpPr>
        <p:spPr>
          <a:xfrm>
            <a:off x="2553561" y="4299802"/>
            <a:ext cx="3264424" cy="79533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プロモーション動画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2415787-86E3-FC04-986A-42D452F6F552}"/>
              </a:ext>
            </a:extLst>
          </p:cNvPr>
          <p:cNvSpPr/>
          <p:nvPr/>
        </p:nvSpPr>
        <p:spPr>
          <a:xfrm>
            <a:off x="2545041" y="267172"/>
            <a:ext cx="3283976" cy="37351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18" name="テキスト ボックス 19">
            <a:extLst>
              <a:ext uri="{FF2B5EF4-FFF2-40B4-BE49-F238E27FC236}">
                <a16:creationId xmlns:a16="http://schemas.microsoft.com/office/drawing/2014/main" id="{C2063ABE-E410-FD8C-D014-348457189496}"/>
              </a:ext>
            </a:extLst>
          </p:cNvPr>
          <p:cNvSpPr txBox="1"/>
          <p:nvPr/>
        </p:nvSpPr>
        <p:spPr>
          <a:xfrm>
            <a:off x="3294770" y="1084157"/>
            <a:ext cx="1782006" cy="45412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400" dirty="0"/>
              <a:t>①メインイメージ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6913944-50D3-3D2B-3F35-99F92358B711}"/>
              </a:ext>
            </a:extLst>
          </p:cNvPr>
          <p:cNvSpPr/>
          <p:nvPr/>
        </p:nvSpPr>
        <p:spPr>
          <a:xfrm>
            <a:off x="2562797" y="3544047"/>
            <a:ext cx="1083033" cy="4582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100" dirty="0">
                <a:solidFill>
                  <a:sysClr val="windowText" lastClr="000000"/>
                </a:solidFill>
              </a:rPr>
              <a:t>電話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D42BF85-9D7E-D61F-6C0F-4149F63E27DD}"/>
              </a:ext>
            </a:extLst>
          </p:cNvPr>
          <p:cNvSpPr/>
          <p:nvPr/>
        </p:nvSpPr>
        <p:spPr>
          <a:xfrm>
            <a:off x="3661702" y="3543411"/>
            <a:ext cx="1089957" cy="4589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100" dirty="0">
                <a:solidFill>
                  <a:sysClr val="windowText" lastClr="000000"/>
                </a:solidFill>
              </a:rPr>
              <a:t>Web</a:t>
            </a:r>
            <a:r>
              <a:rPr kumimoji="1" lang="ja-JP" altLang="en-US" sz="1100" dirty="0">
                <a:solidFill>
                  <a:sysClr val="windowText" lastClr="000000"/>
                </a:solidFill>
              </a:rPr>
              <a:t>予約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D87B54D-2DCA-6E2B-9014-919772B8FC85}"/>
              </a:ext>
            </a:extLst>
          </p:cNvPr>
          <p:cNvSpPr/>
          <p:nvPr/>
        </p:nvSpPr>
        <p:spPr>
          <a:xfrm>
            <a:off x="4756125" y="3544731"/>
            <a:ext cx="1071096" cy="4576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100">
                <a:solidFill>
                  <a:sysClr val="windowText" lastClr="000000"/>
                </a:solidFill>
              </a:rPr>
              <a:t>LINE</a:t>
            </a:r>
            <a:r>
              <a:rPr kumimoji="1" lang="ja-JP" altLang="en-US" sz="1100">
                <a:solidFill>
                  <a:sysClr val="windowText" lastClr="000000"/>
                </a:solidFill>
              </a:rPr>
              <a:t>相談</a:t>
            </a:r>
          </a:p>
        </p:txBody>
      </p:sp>
      <p:sp>
        <p:nvSpPr>
          <p:cNvPr id="22" name="テキスト ボックス 38">
            <a:extLst>
              <a:ext uri="{FF2B5EF4-FFF2-40B4-BE49-F238E27FC236}">
                <a16:creationId xmlns:a16="http://schemas.microsoft.com/office/drawing/2014/main" id="{7E342F8C-4745-A9D4-6183-95C740E0D92C}"/>
              </a:ext>
            </a:extLst>
          </p:cNvPr>
          <p:cNvSpPr txBox="1"/>
          <p:nvPr/>
        </p:nvSpPr>
        <p:spPr>
          <a:xfrm>
            <a:off x="2588819" y="300686"/>
            <a:ext cx="1063290" cy="34276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400" dirty="0"/>
              <a:t>医院ロゴ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4A0ACB2-F0E9-F048-E9AB-DD78AD5087B0}"/>
              </a:ext>
            </a:extLst>
          </p:cNvPr>
          <p:cNvSpPr/>
          <p:nvPr/>
        </p:nvSpPr>
        <p:spPr>
          <a:xfrm>
            <a:off x="5225233" y="263995"/>
            <a:ext cx="600854" cy="2840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100">
                <a:solidFill>
                  <a:sysClr val="windowText" lastClr="000000"/>
                </a:solidFill>
              </a:rPr>
              <a:t>Menu</a:t>
            </a:r>
            <a:endParaRPr kumimoji="1" lang="ja-JP" altLang="en-US" sz="1100">
              <a:solidFill>
                <a:sysClr val="windowText" lastClr="000000"/>
              </a:solidFill>
            </a:endParaRPr>
          </a:p>
        </p:txBody>
      </p:sp>
      <p:sp>
        <p:nvSpPr>
          <p:cNvPr id="24" name="テキスト ボックス 46">
            <a:extLst>
              <a:ext uri="{FF2B5EF4-FFF2-40B4-BE49-F238E27FC236}">
                <a16:creationId xmlns:a16="http://schemas.microsoft.com/office/drawing/2014/main" id="{332DC58F-8CE9-E2BE-40D7-37365E27BAE5}"/>
              </a:ext>
            </a:extLst>
          </p:cNvPr>
          <p:cNvSpPr txBox="1"/>
          <p:nvPr/>
        </p:nvSpPr>
        <p:spPr>
          <a:xfrm>
            <a:off x="2478304" y="1531272"/>
            <a:ext cx="3264424" cy="44776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400" dirty="0"/>
              <a:t> More Health </a:t>
            </a:r>
            <a:r>
              <a:rPr kumimoji="1" lang="ja-JP" altLang="en-US" sz="1400" dirty="0"/>
              <a:t>　</a:t>
            </a:r>
            <a:r>
              <a:rPr kumimoji="1" lang="en-US" altLang="ja-JP" sz="1400" dirty="0"/>
              <a:t>×</a:t>
            </a:r>
            <a:r>
              <a:rPr kumimoji="1" lang="ja-JP" altLang="en-US" sz="1400" dirty="0"/>
              <a:t>　</a:t>
            </a:r>
            <a:r>
              <a:rPr kumimoji="1" lang="en-US" altLang="ja-JP" sz="1400" dirty="0"/>
              <a:t>More Beauty</a:t>
            </a:r>
            <a:endParaRPr kumimoji="1" lang="ja-JP" altLang="en-US" sz="14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15B2B2C-CD3B-36EF-998B-053F01444CD4}"/>
              </a:ext>
            </a:extLst>
          </p:cNvPr>
          <p:cNvSpPr/>
          <p:nvPr/>
        </p:nvSpPr>
        <p:spPr>
          <a:xfrm>
            <a:off x="6566040" y="5634401"/>
            <a:ext cx="3283976" cy="560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基本情報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A14151-289E-6981-273D-AC2189F3A0D4}"/>
              </a:ext>
            </a:extLst>
          </p:cNvPr>
          <p:cNvSpPr/>
          <p:nvPr/>
        </p:nvSpPr>
        <p:spPr>
          <a:xfrm>
            <a:off x="6575816" y="300685"/>
            <a:ext cx="3264424" cy="2555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For more beaty</a:t>
            </a:r>
            <a:r>
              <a:rPr lang="ja-JP" altLang="en-US" sz="1400" dirty="0">
                <a:solidFill>
                  <a:schemeClr val="tx1"/>
                </a:solidFill>
              </a:rPr>
              <a:t>：</a:t>
            </a:r>
            <a:endParaRPr lang="en-US" altLang="ja-JP" sz="1400" dirty="0">
              <a:solidFill>
                <a:schemeClr val="tx1"/>
              </a:solidFill>
            </a:endParaRPr>
          </a:p>
          <a:p>
            <a:r>
              <a:rPr lang="ja-JP" altLang="en-US" sz="1400" dirty="0">
                <a:solidFill>
                  <a:schemeClr val="tx1"/>
                </a:solidFill>
              </a:rPr>
              <a:t>ワンランク上の美しい歯</a:t>
            </a:r>
            <a:endParaRPr lang="en-US" altLang="ja-JP" sz="1400" dirty="0">
              <a:solidFill>
                <a:schemeClr val="tx1"/>
              </a:solidFill>
            </a:endParaRPr>
          </a:p>
          <a:p>
            <a:r>
              <a:rPr lang="ja-JP" altLang="en-US" sz="1400" dirty="0">
                <a:solidFill>
                  <a:schemeClr val="tx1"/>
                </a:solidFill>
              </a:rPr>
              <a:t> </a:t>
            </a:r>
            <a:endParaRPr lang="en-US" altLang="ja-JP" sz="1400" dirty="0">
              <a:solidFill>
                <a:schemeClr val="tx1"/>
              </a:solidFill>
            </a:endParaRPr>
          </a:p>
          <a:p>
            <a:r>
              <a:rPr lang="en-US" altLang="ja-JP" sz="1400" dirty="0">
                <a:solidFill>
                  <a:schemeClr val="tx1"/>
                </a:solidFill>
              </a:rPr>
              <a:t>Fore more health</a:t>
            </a:r>
            <a:r>
              <a:rPr lang="ja-JP" altLang="en-US" sz="1400" dirty="0">
                <a:solidFill>
                  <a:schemeClr val="tx1"/>
                </a:solidFill>
              </a:rPr>
              <a:t>：</a:t>
            </a:r>
            <a:endParaRPr lang="en-US" altLang="ja-JP" sz="1400" dirty="0">
              <a:solidFill>
                <a:schemeClr val="tx1"/>
              </a:solidFill>
            </a:endParaRPr>
          </a:p>
          <a:p>
            <a:r>
              <a:rPr lang="ja-JP" altLang="en-US" sz="1400" dirty="0">
                <a:solidFill>
                  <a:schemeClr val="tx1"/>
                </a:solidFill>
              </a:rPr>
              <a:t>生涯噛める健やかな口元</a:t>
            </a:r>
            <a:endParaRPr lang="en-US" altLang="ja-JP" sz="1400" dirty="0">
              <a:solidFill>
                <a:schemeClr val="tx1"/>
              </a:solidFill>
            </a:endParaRPr>
          </a:p>
          <a:p>
            <a:endParaRPr lang="en-US" altLang="ja-JP" sz="1400" dirty="0">
              <a:solidFill>
                <a:schemeClr val="tx1"/>
              </a:solidFill>
            </a:endParaRPr>
          </a:p>
          <a:p>
            <a:r>
              <a:rPr lang="en-US" altLang="ja-JP" sz="1400" dirty="0">
                <a:solidFill>
                  <a:schemeClr val="tx1"/>
                </a:solidFill>
              </a:rPr>
              <a:t>For kids</a:t>
            </a:r>
            <a:r>
              <a:rPr lang="ja-JP" altLang="en-US" sz="1400" dirty="0">
                <a:solidFill>
                  <a:schemeClr val="tx1"/>
                </a:solidFill>
              </a:rPr>
              <a:t>：</a:t>
            </a:r>
            <a:endParaRPr lang="en-US" altLang="ja-JP" sz="1400" dirty="0">
              <a:solidFill>
                <a:schemeClr val="tx1"/>
              </a:solidFill>
            </a:endParaRPr>
          </a:p>
          <a:p>
            <a:r>
              <a:rPr lang="ja-JP" altLang="en-US" sz="1400" dirty="0">
                <a:solidFill>
                  <a:schemeClr val="tx1"/>
                </a:solidFill>
              </a:rPr>
              <a:t>健やかなお子様の歯の育成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1C5AF25-AB99-EC59-7357-5C3C06D0E9B6}"/>
              </a:ext>
            </a:extLst>
          </p:cNvPr>
          <p:cNvSpPr/>
          <p:nvPr/>
        </p:nvSpPr>
        <p:spPr>
          <a:xfrm>
            <a:off x="6585592" y="2987108"/>
            <a:ext cx="3254648" cy="8677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➂当院の特徴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※</a:t>
            </a:r>
            <a:r>
              <a:rPr lang="ja-JP" altLang="en-US" sz="1400" dirty="0">
                <a:solidFill>
                  <a:schemeClr val="tx1"/>
                </a:solidFill>
              </a:rPr>
              <a:t>自動スライド形式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B93ED5-EC87-12F9-6796-C2F2CDB60829}"/>
              </a:ext>
            </a:extLst>
          </p:cNvPr>
          <p:cNvSpPr/>
          <p:nvPr/>
        </p:nvSpPr>
        <p:spPr>
          <a:xfrm>
            <a:off x="2545041" y="5326728"/>
            <a:ext cx="3264424" cy="8677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②プライベートカウンセリングの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ご案内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61860BA-EC14-F365-1667-B2442F673AC2}"/>
              </a:ext>
            </a:extLst>
          </p:cNvPr>
          <p:cNvCxnSpPr/>
          <p:nvPr/>
        </p:nvCxnSpPr>
        <p:spPr>
          <a:xfrm>
            <a:off x="6546488" y="300686"/>
            <a:ext cx="32937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3725117-86F2-578C-AC05-623D938CE74C}"/>
              </a:ext>
            </a:extLst>
          </p:cNvPr>
          <p:cNvCxnSpPr/>
          <p:nvPr/>
        </p:nvCxnSpPr>
        <p:spPr>
          <a:xfrm>
            <a:off x="2532335" y="6194442"/>
            <a:ext cx="32937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86147C-22DF-0016-1813-EA8602D22F85}"/>
              </a:ext>
            </a:extLst>
          </p:cNvPr>
          <p:cNvSpPr/>
          <p:nvPr/>
        </p:nvSpPr>
        <p:spPr>
          <a:xfrm>
            <a:off x="6585592" y="3985464"/>
            <a:ext cx="1548571" cy="408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医院紹介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771A7D3-0A3C-0DCD-BDE7-5A76CC2AB983}"/>
              </a:ext>
            </a:extLst>
          </p:cNvPr>
          <p:cNvSpPr/>
          <p:nvPr/>
        </p:nvSpPr>
        <p:spPr>
          <a:xfrm>
            <a:off x="8355677" y="3985464"/>
            <a:ext cx="1548571" cy="408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歯科医師紹介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125423D-508A-7CBE-495B-C2F144E9486B}"/>
              </a:ext>
            </a:extLst>
          </p:cNvPr>
          <p:cNvSpPr/>
          <p:nvPr/>
        </p:nvSpPr>
        <p:spPr>
          <a:xfrm>
            <a:off x="6585592" y="4479299"/>
            <a:ext cx="1548571" cy="408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診療メニュー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0E0C592-5E88-0EF9-6B37-1A0138DF09D2}"/>
              </a:ext>
            </a:extLst>
          </p:cNvPr>
          <p:cNvSpPr/>
          <p:nvPr/>
        </p:nvSpPr>
        <p:spPr>
          <a:xfrm>
            <a:off x="8355677" y="4479299"/>
            <a:ext cx="1548571" cy="408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初めての方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8345CB1-DCB7-85EB-8670-EDC3BA57B31D}"/>
              </a:ext>
            </a:extLst>
          </p:cNvPr>
          <p:cNvSpPr/>
          <p:nvPr/>
        </p:nvSpPr>
        <p:spPr>
          <a:xfrm>
            <a:off x="6585592" y="5018365"/>
            <a:ext cx="1548571" cy="408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交通アクセス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E4B2013-9042-E6E4-7C25-AA60FDD9C6D9}"/>
              </a:ext>
            </a:extLst>
          </p:cNvPr>
          <p:cNvSpPr/>
          <p:nvPr/>
        </p:nvSpPr>
        <p:spPr>
          <a:xfrm>
            <a:off x="8355677" y="5018365"/>
            <a:ext cx="1548571" cy="408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採用情報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25CA1-E69F-44C8-6F68-BACE5A9D7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:a16="http://schemas.microsoft.com/office/drawing/2014/main" id="{255BE639-460D-06C5-22CC-544FF10C7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826843"/>
            <a:ext cx="10588752" cy="503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54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7C189-AB20-995B-D02D-0C4DFD604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>
            <a:extLst>
              <a:ext uri="{FF2B5EF4-FFF2-40B4-BE49-F238E27FC236}">
                <a16:creationId xmlns:a16="http://schemas.microsoft.com/office/drawing/2014/main" id="{0F0C4828-1B7F-96E1-DFDD-F7991D6B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" y="875477"/>
            <a:ext cx="10893552" cy="46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39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E0116-D65B-F465-0284-C11F66BEE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3DE854-2064-4813-1E55-BD0E501C5289}"/>
              </a:ext>
            </a:extLst>
          </p:cNvPr>
          <p:cNvSpPr txBox="1"/>
          <p:nvPr/>
        </p:nvSpPr>
        <p:spPr>
          <a:xfrm>
            <a:off x="4261104" y="2798064"/>
            <a:ext cx="324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下層ページの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デザイン参考</a:t>
            </a:r>
          </a:p>
        </p:txBody>
      </p:sp>
    </p:spTree>
    <p:extLst>
      <p:ext uri="{BB962C8B-B14F-4D97-AF65-F5344CB8AC3E}">
        <p14:creationId xmlns:p14="http://schemas.microsoft.com/office/powerpoint/2010/main" val="2785766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657E-CDC2-4175-0CD7-E34776FFD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2C4DEB1-7637-331A-5FC8-FEABA9534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6"/>
          <a:stretch>
            <a:fillRect/>
          </a:stretch>
        </p:blipFill>
        <p:spPr bwMode="auto">
          <a:xfrm>
            <a:off x="291273" y="320040"/>
            <a:ext cx="5625451" cy="5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15369-EFD3-220C-4F90-F3CCDC86C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4" b="9066"/>
          <a:stretch>
            <a:fillRect/>
          </a:stretch>
        </p:blipFill>
        <p:spPr bwMode="auto">
          <a:xfrm>
            <a:off x="6234731" y="1408176"/>
            <a:ext cx="5665996" cy="51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058A3F-557C-B87C-69CA-6D1FF1A1E682}"/>
              </a:ext>
            </a:extLst>
          </p:cNvPr>
          <p:cNvSpPr txBox="1"/>
          <p:nvPr/>
        </p:nvSpPr>
        <p:spPr>
          <a:xfrm>
            <a:off x="6169891" y="320040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ファッション誌風のレイアウトで演出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753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B2E0-A4F9-CFA5-6BB6-DC8364C87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D1168C3-B620-FF59-E490-7FDAAADD4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b="59866"/>
          <a:stretch>
            <a:fillRect/>
          </a:stretch>
        </p:blipFill>
        <p:spPr bwMode="auto">
          <a:xfrm>
            <a:off x="1754907" y="249322"/>
            <a:ext cx="3685310" cy="62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1564CF2-1DE4-E904-95E5-BFFEC052D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0"/>
          <a:stretch>
            <a:fillRect/>
          </a:stretch>
        </p:blipFill>
        <p:spPr bwMode="auto">
          <a:xfrm>
            <a:off x="6886575" y="237359"/>
            <a:ext cx="3411970" cy="62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83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16D1E-812D-2014-63F3-1EB18EC28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9DFC13E-D6A6-A4B3-5E51-C3B3FC12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8" y="297684"/>
            <a:ext cx="3780774" cy="62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957566-F8BD-E6EB-04CD-44027679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12" y="329184"/>
            <a:ext cx="6190107" cy="6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835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63981-93BC-DBF4-B7BC-1307E35E6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66A1AA-FECE-E4FE-92BA-813A912D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2" y="924752"/>
            <a:ext cx="11438576" cy="46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3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4E722-0EFF-B07B-91C8-5C50F6FC4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61B881-A196-3012-4B54-29FD0E3A9A89}"/>
              </a:ext>
            </a:extLst>
          </p:cNvPr>
          <p:cNvSpPr txBox="1"/>
          <p:nvPr/>
        </p:nvSpPr>
        <p:spPr>
          <a:xfrm>
            <a:off x="4261104" y="2798064"/>
            <a:ext cx="324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メインイメージ</a:t>
            </a:r>
            <a:endParaRPr kumimoji="1" lang="en-US" altLang="ja-JP" dirty="0"/>
          </a:p>
          <a:p>
            <a:pPr algn="ctr"/>
            <a:r>
              <a:rPr lang="ja-JP" altLang="en-US" dirty="0"/>
              <a:t>デザイン</a:t>
            </a:r>
            <a:r>
              <a:rPr kumimoji="1" lang="ja-JP" altLang="en-US" dirty="0"/>
              <a:t>参考</a:t>
            </a:r>
          </a:p>
        </p:txBody>
      </p:sp>
    </p:spTree>
    <p:extLst>
      <p:ext uri="{BB962C8B-B14F-4D97-AF65-F5344CB8AC3E}">
        <p14:creationId xmlns:p14="http://schemas.microsoft.com/office/powerpoint/2010/main" val="118811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95E67-6D24-03D2-64BE-31210FF24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8D63798-E41E-FE71-E2E6-5167BA6A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1" y="273967"/>
            <a:ext cx="11033737" cy="545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A4B915-931E-171B-066F-566EA54930EB}"/>
              </a:ext>
            </a:extLst>
          </p:cNvPr>
          <p:cNvSpPr txBox="1"/>
          <p:nvPr/>
        </p:nvSpPr>
        <p:spPr>
          <a:xfrm>
            <a:off x="4699000" y="5943600"/>
            <a:ext cx="5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https://sk-kenshin.jp/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409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664E8-3726-BFF3-9377-F72AD2209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43E4A047-EEFC-194C-9745-C28E55D6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8579"/>
            <a:ext cx="11125200" cy="54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5C34B5-ED27-F94F-33C2-899FC9310EAC}"/>
              </a:ext>
            </a:extLst>
          </p:cNvPr>
          <p:cNvSpPr txBox="1"/>
          <p:nvPr/>
        </p:nvSpPr>
        <p:spPr>
          <a:xfrm>
            <a:off x="4741334" y="5850467"/>
            <a:ext cx="5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https://draft.co.jp/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135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19E79-408C-8877-BBEA-759E8C3A7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E79C7C-0291-AE5E-70AC-5084ADA77BEE}"/>
              </a:ext>
            </a:extLst>
          </p:cNvPr>
          <p:cNvSpPr txBox="1"/>
          <p:nvPr/>
        </p:nvSpPr>
        <p:spPr>
          <a:xfrm>
            <a:off x="4741334" y="5850467"/>
            <a:ext cx="5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https://seioukai.jp/</a:t>
            </a:r>
            <a:endParaRPr kumimoji="1"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58ADB2-E5F9-459E-901C-8CDF02D61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6" y="173735"/>
            <a:ext cx="11596572" cy="524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8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3FCA4-00E5-9FD4-6FA6-3C01FA45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2FF423-AFE1-BE1F-962D-B2CF17D9A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6" y="230947"/>
            <a:ext cx="5591001" cy="278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61A3E9-612A-6348-8ACA-7588B35B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70" y="521697"/>
            <a:ext cx="5645932" cy="279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C23D7FD-8B2C-E0C5-BFEE-D13D7C67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15" y="3638748"/>
            <a:ext cx="5722766" cy="278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80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496E7-187E-AFC4-E257-80844762D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29AE07-F73D-4BCF-EAD8-0CD7CE8562B5}"/>
              </a:ext>
            </a:extLst>
          </p:cNvPr>
          <p:cNvSpPr txBox="1"/>
          <p:nvPr/>
        </p:nvSpPr>
        <p:spPr>
          <a:xfrm>
            <a:off x="3101340" y="2798064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プライベートカウンセリングメニュー</a:t>
            </a:r>
            <a:endParaRPr kumimoji="1" lang="en-US" altLang="ja-JP" dirty="0"/>
          </a:p>
          <a:p>
            <a:pPr algn="ctr"/>
            <a:r>
              <a:rPr lang="ja-JP" altLang="en-US" dirty="0"/>
              <a:t>デザイン</a:t>
            </a:r>
            <a:r>
              <a:rPr kumimoji="1" lang="ja-JP" altLang="en-US" dirty="0"/>
              <a:t>参考</a:t>
            </a:r>
          </a:p>
        </p:txBody>
      </p:sp>
    </p:spTree>
    <p:extLst>
      <p:ext uri="{BB962C8B-B14F-4D97-AF65-F5344CB8AC3E}">
        <p14:creationId xmlns:p14="http://schemas.microsoft.com/office/powerpoint/2010/main" val="4053500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B4CF9-4D6B-1F27-A415-7C6CA0E2A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6BF08E-11A1-1C89-2ECF-D589443A13A8}"/>
              </a:ext>
            </a:extLst>
          </p:cNvPr>
          <p:cNvSpPr txBox="1"/>
          <p:nvPr/>
        </p:nvSpPr>
        <p:spPr>
          <a:xfrm>
            <a:off x="4595030" y="5777315"/>
            <a:ext cx="5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https://soranohotel.com/</a:t>
            </a:r>
            <a:endParaRPr kumimoji="1" lang="ja-JP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DE5871-D226-763B-56A2-008F7F968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" y="329720"/>
            <a:ext cx="11378184" cy="50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47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536A1-A254-DB7F-808F-2B6DDB5FE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9FE825-21FD-5498-2022-049FA192248B}"/>
              </a:ext>
            </a:extLst>
          </p:cNvPr>
          <p:cNvSpPr txBox="1"/>
          <p:nvPr/>
        </p:nvSpPr>
        <p:spPr>
          <a:xfrm>
            <a:off x="4261104" y="2798064"/>
            <a:ext cx="324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当院の特徴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デザイン参考</a:t>
            </a:r>
          </a:p>
        </p:txBody>
      </p:sp>
    </p:spTree>
    <p:extLst>
      <p:ext uri="{BB962C8B-B14F-4D97-AF65-F5344CB8AC3E}">
        <p14:creationId xmlns:p14="http://schemas.microsoft.com/office/powerpoint/2010/main" val="729139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252</Words>
  <Application>Microsoft Office PowerPoint</Application>
  <PresentationFormat>ワイド画面</PresentationFormat>
  <Paragraphs>40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0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秀和 柴</dc:creator>
  <cp:lastModifiedBy>秀和 柴</cp:lastModifiedBy>
  <cp:revision>9</cp:revision>
  <dcterms:created xsi:type="dcterms:W3CDTF">2025-08-15T06:57:12Z</dcterms:created>
  <dcterms:modified xsi:type="dcterms:W3CDTF">2025-08-25T02:35:54Z</dcterms:modified>
</cp:coreProperties>
</file>