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4"/>
    <p:sldMasterId id="2147483651" r:id="rId5"/>
    <p:sldMasterId id="2147483665" r:id="rId6"/>
    <p:sldMasterId id="2147483679" r:id="rId7"/>
  </p:sldMasterIdLst>
  <p:notesMasterIdLst>
    <p:notesMasterId r:id="rId26"/>
  </p:notesMasterIdLst>
  <p:handoutMasterIdLst>
    <p:handoutMasterId r:id="rId27"/>
  </p:handoutMasterIdLst>
  <p:sldIdLst>
    <p:sldId id="26838" r:id="rId8"/>
    <p:sldId id="26836" r:id="rId9"/>
    <p:sldId id="26842" r:id="rId10"/>
    <p:sldId id="26844" r:id="rId11"/>
    <p:sldId id="26845" r:id="rId12"/>
    <p:sldId id="26843" r:id="rId13"/>
    <p:sldId id="26846" r:id="rId14"/>
    <p:sldId id="26847" r:id="rId15"/>
    <p:sldId id="26848" r:id="rId16"/>
    <p:sldId id="26849" r:id="rId17"/>
    <p:sldId id="26850" r:id="rId18"/>
    <p:sldId id="26851" r:id="rId19"/>
    <p:sldId id="26852" r:id="rId20"/>
    <p:sldId id="26853" r:id="rId21"/>
    <p:sldId id="26854" r:id="rId22"/>
    <p:sldId id="26855" r:id="rId23"/>
    <p:sldId id="26856" r:id="rId24"/>
    <p:sldId id="26857" r:id="rId25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Hart" initials="SH" lastIdx="0" clrIdx="0">
    <p:extLst>
      <p:ext uri="{19B8F6BF-5375-455C-9EA6-DF929625EA0E}">
        <p15:presenceInfo xmlns:p15="http://schemas.microsoft.com/office/powerpoint/2012/main" userId="Sandra Hart" providerId="None"/>
      </p:ext>
    </p:extLst>
  </p:cmAuthor>
  <p:cmAuthor id="2" name="北村 光" initials="北村" lastIdx="1" clrIdx="1">
    <p:extLst>
      <p:ext uri="{19B8F6BF-5375-455C-9EA6-DF929625EA0E}">
        <p15:presenceInfo xmlns:p15="http://schemas.microsoft.com/office/powerpoint/2012/main" userId="8778c2aa0c08321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2030"/>
    <a:srgbClr val="C9102E"/>
    <a:srgbClr val="E11D3D"/>
    <a:srgbClr val="CF3020"/>
    <a:srgbClr val="64666A"/>
    <a:srgbClr val="000000"/>
    <a:srgbClr val="BA0000"/>
    <a:srgbClr val="BA4040"/>
    <a:srgbClr val="641934"/>
    <a:srgbClr val="8434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870" autoAdjust="0"/>
    <p:restoredTop sz="95026" autoAdjust="0"/>
  </p:normalViewPr>
  <p:slideViewPr>
    <p:cSldViewPr snapToGrid="0">
      <p:cViewPr varScale="1">
        <p:scale>
          <a:sx n="78" d="100"/>
          <a:sy n="78" d="100"/>
        </p:scale>
        <p:origin x="160" y="11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notesViewPr>
    <p:cSldViewPr snapToGrid="0">
      <p:cViewPr varScale="1">
        <p:scale>
          <a:sx n="62" d="100"/>
          <a:sy n="62" d="100"/>
        </p:scale>
        <p:origin x="3211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457" cy="4623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5996" y="1"/>
            <a:ext cx="3012457" cy="4623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B5C54D-2C19-4125-968F-3903584745FD}" type="datetimeFigureOut">
              <a:rPr lang="en-IE" smtClean="0"/>
              <a:t>05/08/2024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755"/>
            <a:ext cx="3012457" cy="4623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5996" y="8773755"/>
            <a:ext cx="3012457" cy="4623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CA17C-8BF8-446E-B00E-90FF84B5AC0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0752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E50EC-8CF9-B14A-A74C-5F6850CA225C}" type="datetimeFigureOut">
              <a:rPr lang="en-US" smtClean="0"/>
              <a:t>8/5/24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9D5DD-ACA7-F840-B1B7-9E1A7F22A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399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2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971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11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6690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12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2640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13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74767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14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1317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15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7682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16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0191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17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0957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18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68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3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070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4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3545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5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7516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6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8977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7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556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8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2294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9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9636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898EC853-E189-1071-9304-E8E4DA887C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003CA40-B36A-C228-653D-353584547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1" lang="en-US" altLang="ja-JP" dirty="0">
              <a:latin typeface="Times New Roman" panose="02020603050405020304" pitchFamily="18" charset="0"/>
            </a:endParaRPr>
          </a:p>
        </p:txBody>
      </p:sp>
      <p:sp>
        <p:nvSpPr>
          <p:cNvPr id="15364" name="スライド番号プレースホルダー 3">
            <a:extLst>
              <a:ext uri="{FF2B5EF4-FFF2-40B4-BE49-F238E27FC236}">
                <a16:creationId xmlns:a16="http://schemas.microsoft.com/office/drawing/2014/main" id="{7389A595-0730-B65B-0E3C-7778DF1D07F2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1pPr>
            <a:lvl2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2pPr>
            <a:lvl3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3pPr>
            <a:lvl4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4pPr>
            <a:lvl5pPr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63575" algn="l"/>
                <a:tab pos="1327150" algn="l"/>
                <a:tab pos="1992313" algn="l"/>
                <a:tab pos="2655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34" charset="-128"/>
              </a:defRPr>
            </a:lvl9pPr>
          </a:lstStyle>
          <a:p>
            <a:fld id="{F53DD1AC-EE27-C246-A3E5-D61EBC805EEE}" type="slidenum">
              <a:rPr lang="en-US" altLang="ja-JP">
                <a:solidFill>
                  <a:srgbClr val="000000"/>
                </a:solidFill>
                <a:latin typeface="Times New Roman" panose="02020603050405020304" pitchFamily="18" charset="0"/>
                <a:ea typeface="ＭＳ Ｐ明朝" panose="02020600040205080304" pitchFamily="18" charset="-128"/>
              </a:rPr>
              <a:pPr/>
              <a:t>10</a:t>
            </a:fld>
            <a:endParaRPr lang="en-US" altLang="ja-JP">
              <a:solidFill>
                <a:srgbClr val="000000"/>
              </a:solidFill>
              <a:latin typeface="Times New Roman" panose="02020603050405020304" pitchFamily="18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2619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sv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46BE4C-CF11-4491-8CBD-AAE59F8151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5563" y="1583578"/>
            <a:ext cx="4559897" cy="17487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E58A23-A55E-4A3E-AC76-54DCAF7EBC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1570" y="4441118"/>
            <a:ext cx="4670430" cy="2445757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CB46FE5D-3742-4427-9C5B-94ED5EE98C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602038"/>
            <a:ext cx="12192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3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06218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D586FA4-FBF2-4332-BD92-04788C6B2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19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0850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07686-6B32-40F2-919E-6A8EB10DA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36" y="457200"/>
            <a:ext cx="424009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3C33F-B546-4CFD-8127-11D65F95A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476876" cy="54038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53DEC-61C0-4EB7-ADA5-282445E84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1936" y="2057400"/>
            <a:ext cx="424009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7597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93BC-A4EE-4971-96B7-77BDA44C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04" y="457200"/>
            <a:ext cx="4204921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60CEB7-776C-49E4-9FB9-6F88017A7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457201"/>
            <a:ext cx="6492997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5D677-6E29-4736-9C43-A3EADE65C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7104" y="2057400"/>
            <a:ext cx="4204921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6391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roved BNI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92FAFB-F83D-414B-BD74-0176152310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022" y="180295"/>
            <a:ext cx="8040218" cy="58989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1B0871-CEA7-46DD-9295-03BD20968DF0}"/>
              </a:ext>
            </a:extLst>
          </p:cNvPr>
          <p:cNvSpPr txBox="1"/>
          <p:nvPr userDrawn="1"/>
        </p:nvSpPr>
        <p:spPr>
          <a:xfrm>
            <a:off x="9608423" y="1335348"/>
            <a:ext cx="10823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/>
              <a:t>Do Not </a:t>
            </a:r>
          </a:p>
          <a:p>
            <a:pPr algn="ctr"/>
            <a:r>
              <a:rPr lang="en-US" sz="1200" b="1"/>
              <a:t>Use Other </a:t>
            </a:r>
          </a:p>
          <a:p>
            <a:pPr algn="ctr"/>
            <a:r>
              <a:rPr lang="en-US" sz="1200" b="1"/>
              <a:t>Hues of Red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F96E87-288D-4E18-A7F4-14D5E33EA9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8509" y="2179337"/>
            <a:ext cx="1022176" cy="37378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D0FA09-E4C1-4D59-B18D-D09636FDA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827" t="35301" r="34948" b="37973"/>
          <a:stretch/>
        </p:blipFill>
        <p:spPr>
          <a:xfrm>
            <a:off x="9309718" y="2787508"/>
            <a:ext cx="1679758" cy="273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80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0947" y="1323704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Nombre</a:t>
            </a:r>
            <a:r>
              <a:rPr lang="en-US"/>
              <a:t> </a:t>
            </a:r>
            <a:r>
              <a:rPr lang="en-US" err="1"/>
              <a:t>Apellidos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10326156" cy="560567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err="1"/>
              <a:t>Titulo</a:t>
            </a: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55170" y="1864287"/>
            <a:ext cx="3804835" cy="3562888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Imagen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C9C5CE5-683B-4EC1-8CB0-14653E337B8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33849" y="1820095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Actividad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16FCD82-5585-43FA-B075-31F33C9E909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33849" y="2222644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Invitado</a:t>
            </a:r>
            <a:r>
              <a:rPr lang="en-US"/>
              <a:t> por: </a:t>
            </a:r>
            <a:r>
              <a:rPr lang="en-US" err="1"/>
              <a:t>Nombre</a:t>
            </a:r>
            <a:r>
              <a:rPr lang="en-US"/>
              <a:t> </a:t>
            </a:r>
            <a:r>
              <a:rPr lang="en-US" err="1"/>
              <a:t>Apellido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D612469-0EA4-4DC7-A346-AF1AC892B9DF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25299" y="2932835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Nombre</a:t>
            </a:r>
            <a:r>
              <a:rPr lang="en-US"/>
              <a:t> </a:t>
            </a:r>
            <a:r>
              <a:rPr lang="en-US" err="1"/>
              <a:t>Apellidos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7A58C-101E-4429-A7A1-25E03C0DE4A0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608201" y="3429226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Actividad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612DA3-A341-4DCB-88A8-85CA01303A81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08201" y="3831775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Invitado</a:t>
            </a:r>
            <a:r>
              <a:rPr lang="en-US"/>
              <a:t> por: </a:t>
            </a:r>
            <a:r>
              <a:rPr lang="en-US" err="1"/>
              <a:t>Nombre</a:t>
            </a:r>
            <a:r>
              <a:rPr lang="en-US"/>
              <a:t> </a:t>
            </a:r>
            <a:r>
              <a:rPr lang="en-US" err="1"/>
              <a:t>Apellido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D3ECBCB-3553-4B08-BAFA-74D7D7E91BC2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08201" y="4567648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Nombre</a:t>
            </a:r>
            <a:r>
              <a:rPr lang="en-US"/>
              <a:t> </a:t>
            </a:r>
            <a:r>
              <a:rPr lang="en-US" err="1"/>
              <a:t>Apellidos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F8E118-CDCC-4BA0-BA4E-ED2F2E46FF64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91103" y="5064039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Actividad</a:t>
            </a:r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9FD58088-C231-4D57-96CA-874C754C3FA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591103" y="5466588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err="1"/>
              <a:t>Invitado</a:t>
            </a:r>
            <a:r>
              <a:rPr lang="en-US"/>
              <a:t> por: </a:t>
            </a:r>
            <a:r>
              <a:rPr lang="en-US" err="1"/>
              <a:t>Nombre</a:t>
            </a:r>
            <a:r>
              <a:rPr lang="en-US"/>
              <a:t> </a:t>
            </a:r>
            <a:r>
              <a:rPr lang="en-US" err="1"/>
              <a:t>Apellido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8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25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79070-5776-406C-8382-D7F41968F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A7636-6A95-4962-8FC3-CD9A09889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6182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B03896-1836-41B9-A806-B5F36E2DA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17" y="6449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4A6CE3-C6CD-4F12-A37E-7F5614E328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4928" y="1062625"/>
            <a:ext cx="11169650" cy="4519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7955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0947" y="1894865"/>
            <a:ext cx="4633165" cy="40536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4650263" cy="1182756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Click to edit Master Title</a:t>
            </a: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9778B11E-866D-314C-BBC2-98B616473B29}"/>
              </a:ext>
            </a:extLst>
          </p:cNvPr>
          <p:cNvSpPr/>
          <p:nvPr userDrawn="1"/>
        </p:nvSpPr>
        <p:spPr>
          <a:xfrm rot="5400000">
            <a:off x="5792058" y="546382"/>
            <a:ext cx="2124949" cy="2124949"/>
          </a:xfrm>
          <a:prstGeom prst="rtTriangle">
            <a:avLst/>
          </a:prstGeom>
          <a:solidFill>
            <a:srgbClr val="CF20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5910" y="1036061"/>
            <a:ext cx="5033400" cy="4713329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14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97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B03896-1836-41B9-A806-B5F36E2DA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17" y="6449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4A6CE3-C6CD-4F12-A37E-7F5614E328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4928" y="1062625"/>
            <a:ext cx="11169650" cy="4519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6417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0CE6-DD4D-4A54-BB74-EAA301F30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A86A5-11A9-420F-A5E0-3221F4CF3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8652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A4F7-B89C-4624-8C53-A901EAA338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619" y="1058579"/>
            <a:ext cx="5490797" cy="43255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CEA7-0846-429C-BA19-B33ACF12A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0816" y="1058579"/>
            <a:ext cx="5525964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E1BF993A-EF70-465C-BBD6-E10F4F0DF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19" y="2403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39508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045EC-518F-4A5B-9F10-F6FEAAD33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999" y="1075713"/>
            <a:ext cx="546857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8D648-BB84-4A24-8F33-2462403CD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004" y="1922143"/>
            <a:ext cx="546857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C91A6-CB77-4929-9C80-01DECAA5A7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8231"/>
            <a:ext cx="5525964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2D644D-1145-4DCC-BBAE-6BEE7AAE6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22143"/>
            <a:ext cx="5525964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22D4903-112B-4623-B6AC-0777EBA38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004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2263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D586FA4-FBF2-4332-BD92-04788C6B2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19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0430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842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07686-6B32-40F2-919E-6A8EB10DA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36" y="457200"/>
            <a:ext cx="424009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3C33F-B546-4CFD-8127-11D65F95A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476876" cy="54038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53DEC-61C0-4EB7-ADA5-282445E84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1936" y="2057400"/>
            <a:ext cx="424009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569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93BC-A4EE-4971-96B7-77BDA44C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04" y="457200"/>
            <a:ext cx="4204921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60CEB7-776C-49E4-9FB9-6F88017A7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457201"/>
            <a:ext cx="6492997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5D677-6E29-4736-9C43-A3EADE65C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7104" y="2057400"/>
            <a:ext cx="4204921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06553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46BE4C-CF11-4491-8CBD-AAE59F8151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5563" y="1583578"/>
            <a:ext cx="4559897" cy="17487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E58A23-A55E-4A3E-AC76-54DCAF7EBC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1570" y="4441118"/>
            <a:ext cx="4670430" cy="2445757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CB46FE5D-3742-4427-9C5B-94ED5EE98C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602038"/>
            <a:ext cx="12192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3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6209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B03896-1836-41B9-A806-B5F36E2DA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17" y="6449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4A6CE3-C6CD-4F12-A37E-7F5614E328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4928" y="1062625"/>
            <a:ext cx="11169650" cy="4519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77512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79070-5776-406C-8382-D7F41968F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A7636-6A95-4962-8FC3-CD9A09889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6719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79070-5776-406C-8382-D7F41968F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A7636-6A95-4962-8FC3-CD9A09889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6693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0947" y="1894865"/>
            <a:ext cx="4633165" cy="40536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4650263" cy="1182756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Click to edit Master Title</a:t>
            </a: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9778B11E-866D-314C-BBC2-98B616473B29}"/>
              </a:ext>
            </a:extLst>
          </p:cNvPr>
          <p:cNvSpPr/>
          <p:nvPr userDrawn="1"/>
        </p:nvSpPr>
        <p:spPr>
          <a:xfrm rot="5400000">
            <a:off x="5888749" y="656994"/>
            <a:ext cx="2124949" cy="2124949"/>
          </a:xfrm>
          <a:prstGeom prst="rtTriangle">
            <a:avLst/>
          </a:prstGeom>
          <a:solidFill>
            <a:srgbClr val="CF20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5910" y="1036061"/>
            <a:ext cx="5033400" cy="4713329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950722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2742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CAA939-0FF4-4CB2-997A-32C484386D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1182" y="2079171"/>
            <a:ext cx="9180818" cy="480770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5913E43-253A-4125-B6B5-4CEF7FFE1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09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809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0CE6-DD4D-4A54-BB74-EAA301F30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A86A5-11A9-420F-A5E0-3221F4CF3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3168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A4F7-B89C-4624-8C53-A901EAA338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619" y="1058579"/>
            <a:ext cx="5490797" cy="43255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CEA7-0846-429C-BA19-B33ACF12A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0816" y="1058579"/>
            <a:ext cx="5525964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E1BF993A-EF70-465C-BBD6-E10F4F0DF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19" y="2403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1941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045EC-518F-4A5B-9F10-F6FEAAD33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999" y="1075713"/>
            <a:ext cx="546857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8D648-BB84-4A24-8F33-2462403CD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004" y="1922143"/>
            <a:ext cx="546857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C91A6-CB77-4929-9C80-01DECAA5A7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8231"/>
            <a:ext cx="5525964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2D644D-1145-4DCC-BBAE-6BEE7AAE6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22143"/>
            <a:ext cx="5525964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22D4903-112B-4623-B6AC-0777EBA38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004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702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D586FA4-FBF2-4332-BD92-04788C6B2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19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28919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07686-6B32-40F2-919E-6A8EB10DA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36" y="457200"/>
            <a:ext cx="424009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3C33F-B546-4CFD-8127-11D65F95A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476876" cy="54038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53DEC-61C0-4EB7-ADA5-282445E84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1936" y="2057400"/>
            <a:ext cx="424009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89717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93BC-A4EE-4971-96B7-77BDA44C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04" y="457200"/>
            <a:ext cx="4204921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60CEB7-776C-49E4-9FB9-6F88017A7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457201"/>
            <a:ext cx="6492997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5D677-6E29-4736-9C43-A3EADE65C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7104" y="2057400"/>
            <a:ext cx="4204921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45942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roved BNI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92FAFB-F83D-414B-BD74-0176152310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3022" y="180295"/>
            <a:ext cx="8040218" cy="58989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1B0871-CEA7-46DD-9295-03BD20968DF0}"/>
              </a:ext>
            </a:extLst>
          </p:cNvPr>
          <p:cNvSpPr txBox="1"/>
          <p:nvPr userDrawn="1"/>
        </p:nvSpPr>
        <p:spPr>
          <a:xfrm>
            <a:off x="9608423" y="1335348"/>
            <a:ext cx="10823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Do Not </a:t>
            </a:r>
          </a:p>
          <a:p>
            <a:pPr algn="ctr"/>
            <a:r>
              <a:rPr lang="en-US" sz="1200" b="1" dirty="0"/>
              <a:t>Use Other </a:t>
            </a:r>
          </a:p>
          <a:p>
            <a:pPr algn="ctr"/>
            <a:r>
              <a:rPr lang="en-US" sz="1200" b="1" dirty="0"/>
              <a:t>Hues of Red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F96E87-288D-4E18-A7F4-14D5E33EA9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8509" y="2179337"/>
            <a:ext cx="1022176" cy="37378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D0FA09-E4C1-4D59-B18D-D09636FDA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4827" t="35301" r="34948" b="37973"/>
          <a:stretch/>
        </p:blipFill>
        <p:spPr>
          <a:xfrm>
            <a:off x="9309718" y="2787508"/>
            <a:ext cx="1679758" cy="273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8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0947" y="1894865"/>
            <a:ext cx="4633165" cy="40536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4650263" cy="1182756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/>
              <a:t>Click to edit Master Title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5910" y="1036061"/>
            <a:ext cx="5033400" cy="4713329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606579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0947" y="1323704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10326156" cy="560567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 err="1"/>
              <a:t>Titulo</a:t>
            </a:r>
            <a:endParaRPr lang="en-US" dirty="0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9778B11E-866D-314C-BBC2-98B616473B29}"/>
              </a:ext>
            </a:extLst>
          </p:cNvPr>
          <p:cNvSpPr/>
          <p:nvPr userDrawn="1"/>
        </p:nvSpPr>
        <p:spPr>
          <a:xfrm rot="5400000">
            <a:off x="6825422" y="1584962"/>
            <a:ext cx="1606286" cy="1606286"/>
          </a:xfrm>
          <a:prstGeom prst="rtTriangle">
            <a:avLst/>
          </a:prstGeom>
          <a:solidFill>
            <a:srgbClr val="CF20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55170" y="1864287"/>
            <a:ext cx="3804835" cy="3562888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Imagen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C9C5CE5-683B-4EC1-8CB0-14653E337B8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33849" y="1820095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Actividad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16FCD82-5585-43FA-B075-31F33C9E909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33849" y="2222644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Invitado</a:t>
            </a:r>
            <a:r>
              <a:rPr lang="en-US" dirty="0"/>
              <a:t> por: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</a:t>
            </a:r>
            <a:endParaRPr lang="en-US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6A55E90-62A3-4CEC-B562-E3309F149789}"/>
              </a:ext>
            </a:extLst>
          </p:cNvPr>
          <p:cNvCxnSpPr/>
          <p:nvPr userDrawn="1"/>
        </p:nvCxnSpPr>
        <p:spPr>
          <a:xfrm>
            <a:off x="633849" y="2743200"/>
            <a:ext cx="46502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02EF4FAA-F8A0-40C5-A78F-C4F24C147573}"/>
              </a:ext>
            </a:extLst>
          </p:cNvPr>
          <p:cNvCxnSpPr/>
          <p:nvPr userDrawn="1"/>
        </p:nvCxnSpPr>
        <p:spPr>
          <a:xfrm>
            <a:off x="625299" y="1188720"/>
            <a:ext cx="46502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D612469-0EA4-4DC7-A346-AF1AC892B9DF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25299" y="2932835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Apellidos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7A58C-101E-4429-A7A1-25E03C0DE4A0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608201" y="3429226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Actividad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612DA3-A341-4DCB-88A8-85CA01303A81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08201" y="3831775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Invitado</a:t>
            </a:r>
            <a:r>
              <a:rPr lang="en-US" dirty="0"/>
              <a:t> por: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</a:t>
            </a:r>
            <a:endParaRPr lang="en-US" dirty="0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B930C66E-DA9A-4676-8A9E-3CAD18E33AF9}"/>
              </a:ext>
            </a:extLst>
          </p:cNvPr>
          <p:cNvCxnSpPr/>
          <p:nvPr userDrawn="1"/>
        </p:nvCxnSpPr>
        <p:spPr>
          <a:xfrm>
            <a:off x="608201" y="4352331"/>
            <a:ext cx="46502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D3ECBCB-3553-4B08-BAFA-74D7D7E91BC2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08201" y="4567648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F8E118-CDCC-4BA0-BA4E-ED2F2E46FF64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91103" y="5064039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Actividad</a:t>
            </a:r>
            <a:endParaRPr lang="en-US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9FD58088-C231-4D57-96CA-874C754C3FA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591103" y="5466588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Invitado</a:t>
            </a:r>
            <a:r>
              <a:rPr lang="en-US" dirty="0"/>
              <a:t> por: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</a:t>
            </a:r>
            <a:endParaRPr lang="en-US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F0F3BA02-3DEB-49CA-A955-3C8E9DD3BD74}"/>
              </a:ext>
            </a:extLst>
          </p:cNvPr>
          <p:cNvCxnSpPr/>
          <p:nvPr userDrawn="1"/>
        </p:nvCxnSpPr>
        <p:spPr>
          <a:xfrm>
            <a:off x="591103" y="5987144"/>
            <a:ext cx="46502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35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5723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E58A23-A55E-4A3E-AC76-54DCAF7EBC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1570" y="4441118"/>
            <a:ext cx="4670430" cy="2445757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CB46FE5D-3742-4427-9C5B-94ED5EE98C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544656"/>
            <a:ext cx="12192000" cy="604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3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Bienvenidos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62F0E1-1300-8A48-AACD-6B213DBB7A77}"/>
              </a:ext>
            </a:extLst>
          </p:cNvPr>
          <p:cNvSpPr/>
          <p:nvPr userDrawn="1"/>
        </p:nvSpPr>
        <p:spPr>
          <a:xfrm>
            <a:off x="99391" y="6281530"/>
            <a:ext cx="1093305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62B03F1F-DBBB-4BE0-BF11-2D04E4564D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8104" y="1673066"/>
            <a:ext cx="3765369" cy="257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7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B03896-1836-41B9-A806-B5F36E2DA1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5417" y="6449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/>
            </a:lvl1pPr>
          </a:lstStyle>
          <a:p>
            <a:r>
              <a:rPr lang="en-US" dirty="0" err="1"/>
              <a:t>Titulo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D4A6CE3-C6CD-4F12-A37E-7F5614E328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4928" y="1062625"/>
            <a:ext cx="11169650" cy="45196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err="1"/>
              <a:t>Subtitulo</a:t>
            </a:r>
            <a:endParaRPr lang="en-US" dirty="0"/>
          </a:p>
          <a:p>
            <a:pPr lvl="1"/>
            <a:r>
              <a:rPr lang="en-US" dirty="0"/>
              <a:t>Segundo </a:t>
            </a:r>
            <a:r>
              <a:rPr lang="en-US" dirty="0" err="1"/>
              <a:t>nivel</a:t>
            </a:r>
            <a:endParaRPr lang="en-US" dirty="0"/>
          </a:p>
          <a:p>
            <a:pPr lvl="2"/>
            <a:r>
              <a:rPr lang="en-US" dirty="0" err="1"/>
              <a:t>Tercer</a:t>
            </a:r>
            <a:r>
              <a:rPr lang="en-US" dirty="0"/>
              <a:t> </a:t>
            </a:r>
            <a:r>
              <a:rPr lang="en-US" dirty="0" err="1"/>
              <a:t>nivel</a:t>
            </a:r>
            <a:endParaRPr lang="en-US" dirty="0"/>
          </a:p>
          <a:p>
            <a:pPr lvl="3"/>
            <a:r>
              <a:rPr lang="en-US" dirty="0"/>
              <a:t>Cuarto Nivel</a:t>
            </a:r>
          </a:p>
          <a:p>
            <a:pPr lvl="4"/>
            <a:r>
              <a:rPr lang="en-U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20826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36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0947" y="1323704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Actividad</a:t>
            </a:r>
            <a:r>
              <a:rPr lang="en-US" dirty="0"/>
              <a:t> professional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4650263" cy="560567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Apellidos</a:t>
            </a:r>
            <a:endParaRPr lang="en-US" dirty="0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9778B11E-866D-314C-BBC2-98B616473B29}"/>
              </a:ext>
            </a:extLst>
          </p:cNvPr>
          <p:cNvSpPr/>
          <p:nvPr userDrawn="1"/>
        </p:nvSpPr>
        <p:spPr>
          <a:xfrm rot="5400000">
            <a:off x="5888749" y="656994"/>
            <a:ext cx="2124949" cy="2124949"/>
          </a:xfrm>
          <a:prstGeom prst="rtTriangle">
            <a:avLst/>
          </a:prstGeom>
          <a:solidFill>
            <a:srgbClr val="CF20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5910" y="1036061"/>
            <a:ext cx="5033400" cy="4713329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Foto</a:t>
            </a:r>
            <a:r>
              <a:rPr lang="en-US" dirty="0"/>
              <a:t> del </a:t>
            </a:r>
            <a:r>
              <a:rPr lang="en-US" dirty="0" err="1"/>
              <a:t>Miembro</a:t>
            </a:r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C9C5CE5-683B-4EC1-8CB0-14653E337B8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33849" y="1989911"/>
            <a:ext cx="4633165" cy="1439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Datos</a:t>
            </a:r>
            <a:r>
              <a:rPr lang="en-US" dirty="0"/>
              <a:t> de </a:t>
            </a:r>
            <a:r>
              <a:rPr lang="en-US" dirty="0" err="1"/>
              <a:t>Contacto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Teléfono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Mail:</a:t>
            </a:r>
          </a:p>
          <a:p>
            <a:pPr lvl="0"/>
            <a:r>
              <a:rPr lang="en-US" dirty="0"/>
              <a:t>Web: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A2677D9F-F0FD-4658-B5EF-738CA38B121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3848" y="3866345"/>
            <a:ext cx="3171797" cy="188304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err="1"/>
              <a:t>Logotipo</a:t>
            </a:r>
            <a:r>
              <a:rPr lang="en-US" dirty="0"/>
              <a:t> </a:t>
            </a:r>
            <a:r>
              <a:rPr lang="en-US" dirty="0" err="1"/>
              <a:t>empresa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15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0947" y="1323704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Subtitulo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10326156" cy="560567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 err="1"/>
              <a:t>Titulo</a:t>
            </a:r>
            <a:endParaRPr lang="en-US" dirty="0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9778B11E-866D-314C-BBC2-98B616473B29}"/>
              </a:ext>
            </a:extLst>
          </p:cNvPr>
          <p:cNvSpPr/>
          <p:nvPr userDrawn="1"/>
        </p:nvSpPr>
        <p:spPr>
          <a:xfrm rot="5400000">
            <a:off x="6825422" y="1584962"/>
            <a:ext cx="1606286" cy="1606286"/>
          </a:xfrm>
          <a:prstGeom prst="rtTriangle">
            <a:avLst/>
          </a:prstGeom>
          <a:solidFill>
            <a:srgbClr val="CF20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55170" y="1864287"/>
            <a:ext cx="3804835" cy="3562888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Imagen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C9C5CE5-683B-4EC1-8CB0-14653E337B8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33849" y="1989911"/>
            <a:ext cx="4633165" cy="34006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Contenido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10326156" cy="560567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 err="1"/>
              <a:t>Titulo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38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10326156" cy="560567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9. </a:t>
            </a:r>
            <a:r>
              <a:rPr lang="en-US" dirty="0" err="1"/>
              <a:t>Formaciones</a:t>
            </a:r>
            <a:r>
              <a:rPr lang="en-US" dirty="0"/>
              <a:t> &amp; </a:t>
            </a:r>
            <a:r>
              <a:rPr lang="en-US" dirty="0" err="1"/>
              <a:t>Eventos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45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0947" y="1323704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10326156" cy="560567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 err="1"/>
              <a:t>Titulo</a:t>
            </a:r>
            <a:endParaRPr lang="en-US" dirty="0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9778B11E-866D-314C-BBC2-98B616473B29}"/>
              </a:ext>
            </a:extLst>
          </p:cNvPr>
          <p:cNvSpPr/>
          <p:nvPr userDrawn="1"/>
        </p:nvSpPr>
        <p:spPr>
          <a:xfrm rot="5400000">
            <a:off x="6825422" y="1584962"/>
            <a:ext cx="1606286" cy="1606286"/>
          </a:xfrm>
          <a:prstGeom prst="rtTriangle">
            <a:avLst/>
          </a:prstGeom>
          <a:solidFill>
            <a:srgbClr val="CF20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55170" y="1864287"/>
            <a:ext cx="3804835" cy="3562888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Imagen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C9C5CE5-683B-4EC1-8CB0-14653E337B8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33849" y="1820095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Actividad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16FCD82-5585-43FA-B075-31F33C9E9094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33849" y="2222644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Invitado</a:t>
            </a:r>
            <a:r>
              <a:rPr lang="en-US" dirty="0"/>
              <a:t> por: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</a:t>
            </a:r>
            <a:endParaRPr lang="en-US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96A55E90-62A3-4CEC-B562-E3309F149789}"/>
              </a:ext>
            </a:extLst>
          </p:cNvPr>
          <p:cNvCxnSpPr/>
          <p:nvPr userDrawn="1"/>
        </p:nvCxnSpPr>
        <p:spPr>
          <a:xfrm>
            <a:off x="633849" y="2743200"/>
            <a:ext cx="46502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02EF4FAA-F8A0-40C5-A78F-C4F24C147573}"/>
              </a:ext>
            </a:extLst>
          </p:cNvPr>
          <p:cNvCxnSpPr/>
          <p:nvPr userDrawn="1"/>
        </p:nvCxnSpPr>
        <p:spPr>
          <a:xfrm>
            <a:off x="625299" y="1188720"/>
            <a:ext cx="46502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D612469-0EA4-4DC7-A346-AF1AC892B9DF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625299" y="2932835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Apellidos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7A58C-101E-4429-A7A1-25E03C0DE4A0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608201" y="3429226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Actividad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612DA3-A341-4DCB-88A8-85CA01303A81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08201" y="3831775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Invitado</a:t>
            </a:r>
            <a:r>
              <a:rPr lang="en-US" dirty="0"/>
              <a:t> por: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</a:t>
            </a:r>
            <a:endParaRPr lang="en-US" dirty="0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B930C66E-DA9A-4676-8A9E-3CAD18E33AF9}"/>
              </a:ext>
            </a:extLst>
          </p:cNvPr>
          <p:cNvCxnSpPr/>
          <p:nvPr userDrawn="1"/>
        </p:nvCxnSpPr>
        <p:spPr>
          <a:xfrm>
            <a:off x="608201" y="4352331"/>
            <a:ext cx="46502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D3ECBCB-3553-4B08-BAFA-74D7D7E91BC2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08201" y="4567648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Apellidos</a:t>
            </a:r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3F8E118-CDCC-4BA0-BA4E-ED2F2E46FF64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591103" y="5064039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Actividad</a:t>
            </a:r>
            <a:endParaRPr lang="en-US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9FD58088-C231-4D57-96CA-874C754C3FA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591103" y="5466588"/>
            <a:ext cx="4633165" cy="3309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Invitado</a:t>
            </a:r>
            <a:r>
              <a:rPr lang="en-US" dirty="0"/>
              <a:t> por: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</a:t>
            </a:r>
            <a:endParaRPr lang="en-US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F0F3BA02-3DEB-49CA-A955-3C8E9DD3BD74}"/>
              </a:ext>
            </a:extLst>
          </p:cNvPr>
          <p:cNvCxnSpPr/>
          <p:nvPr userDrawn="1"/>
        </p:nvCxnSpPr>
        <p:spPr>
          <a:xfrm>
            <a:off x="591103" y="5987144"/>
            <a:ext cx="46502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34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0233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0947" y="1323704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9198128" cy="560567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 err="1"/>
              <a:t>Bienvenida</a:t>
            </a:r>
            <a:r>
              <a:rPr lang="en-US" dirty="0"/>
              <a:t> a </a:t>
            </a:r>
            <a:r>
              <a:rPr lang="en-US" dirty="0" err="1"/>
              <a:t>Nuevos</a:t>
            </a:r>
            <a:r>
              <a:rPr lang="en-US" dirty="0"/>
              <a:t> Miembros</a:t>
            </a: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9778B11E-866D-314C-BBC2-98B616473B29}"/>
              </a:ext>
            </a:extLst>
          </p:cNvPr>
          <p:cNvSpPr/>
          <p:nvPr userDrawn="1"/>
        </p:nvSpPr>
        <p:spPr>
          <a:xfrm rot="5400000">
            <a:off x="6615017" y="1668409"/>
            <a:ext cx="1783811" cy="1783811"/>
          </a:xfrm>
          <a:prstGeom prst="rtTriangle">
            <a:avLst/>
          </a:prstGeom>
          <a:solidFill>
            <a:srgbClr val="CF20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1432" y="1989911"/>
            <a:ext cx="3861340" cy="3615799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C9C5CE5-683B-4EC1-8CB0-14653E337B8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33849" y="2732675"/>
            <a:ext cx="4633165" cy="1439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Datos</a:t>
            </a:r>
            <a:r>
              <a:rPr lang="en-US" dirty="0"/>
              <a:t> de </a:t>
            </a:r>
            <a:r>
              <a:rPr lang="en-US" dirty="0" err="1"/>
              <a:t>Contacto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Teléfono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Mail:</a:t>
            </a:r>
          </a:p>
          <a:p>
            <a:pPr lvl="0"/>
            <a:r>
              <a:rPr lang="en-US" dirty="0"/>
              <a:t>Web: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673A968-DD4E-4DB6-AF62-ACD728656F7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33849" y="1981200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Actividad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32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53F0AD-3B13-4F44-A3E7-9E4FF959C87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0947" y="1323704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Apellidos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2796F8-C0C4-47AB-9E5E-220358CF2E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3849" y="536713"/>
            <a:ext cx="9198128" cy="560567"/>
          </a:xfrm>
        </p:spPr>
        <p:txBody>
          <a:bodyPr>
            <a:no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Renovación de Miembros</a:t>
            </a:r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9778B11E-866D-314C-BBC2-98B616473B29}"/>
              </a:ext>
            </a:extLst>
          </p:cNvPr>
          <p:cNvSpPr/>
          <p:nvPr userDrawn="1"/>
        </p:nvSpPr>
        <p:spPr>
          <a:xfrm rot="5400000">
            <a:off x="6615017" y="1668409"/>
            <a:ext cx="1783811" cy="1783811"/>
          </a:xfrm>
          <a:prstGeom prst="rtTriangle">
            <a:avLst/>
          </a:prstGeom>
          <a:solidFill>
            <a:srgbClr val="CF203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068319-38CA-416F-9C63-2CD7C3ECD0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1432" y="1989911"/>
            <a:ext cx="3861340" cy="3615799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C9C5CE5-683B-4EC1-8CB0-14653E337B8B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33849" y="2732675"/>
            <a:ext cx="4633165" cy="1439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Datos</a:t>
            </a:r>
            <a:r>
              <a:rPr lang="en-US" dirty="0"/>
              <a:t> de </a:t>
            </a:r>
            <a:r>
              <a:rPr lang="en-US" dirty="0" err="1"/>
              <a:t>Contacto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Teléfono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Mail:</a:t>
            </a:r>
          </a:p>
          <a:p>
            <a:pPr lvl="0"/>
            <a:r>
              <a:rPr lang="en-US" dirty="0"/>
              <a:t>Web: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673A968-DD4E-4DB6-AF62-ACD728656F7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33849" y="1981200"/>
            <a:ext cx="4633165" cy="4528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Actividad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87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79070-5776-406C-8382-D7F41968F1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A7636-6A95-4962-8FC3-CD9A098895F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Contenido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55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CAA939-0FF4-4CB2-997A-32C484386D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1182" y="2079171"/>
            <a:ext cx="9180818" cy="480770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5913E43-253A-4125-B6B5-4CEF7FFE11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509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err="1"/>
              <a:t>Contenido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5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A4F7-B89C-4624-8C53-A901EAA338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619" y="1058579"/>
            <a:ext cx="5490797" cy="43255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CEA7-0846-429C-BA19-B33ACF12A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0816" y="1058579"/>
            <a:ext cx="5525964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E1BF993A-EF70-465C-BBD6-E10F4F0DF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19" y="2403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36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045EC-518F-4A5B-9F10-F6FEAAD33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999" y="1075713"/>
            <a:ext cx="546857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8D648-BB84-4A24-8F33-2462403CD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004" y="1922143"/>
            <a:ext cx="546857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C91A6-CB77-4929-9C80-01DECAA5A7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8231"/>
            <a:ext cx="5525964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2D644D-1145-4DCC-BBAE-6BEE7AAE6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22143"/>
            <a:ext cx="5525964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22D4903-112B-4623-B6AC-0777EBA38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004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75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D586FA4-FBF2-4332-BD92-04788C6B2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19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322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07686-6B32-40F2-919E-6A8EB10DA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36" y="457200"/>
            <a:ext cx="424009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3C33F-B546-4CFD-8127-11D65F95A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476876" cy="54038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53DEC-61C0-4EB7-ADA5-282445E84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1936" y="2057400"/>
            <a:ext cx="424009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435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93BC-A4EE-4971-96B7-77BDA44C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04" y="457200"/>
            <a:ext cx="4204921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60CEB7-776C-49E4-9FB9-6F88017A7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457201"/>
            <a:ext cx="6492997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5D677-6E29-4736-9C43-A3EADE65C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7104" y="2057400"/>
            <a:ext cx="4204921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137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93BC-A4EE-4971-96B7-77BDA44C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04" y="457200"/>
            <a:ext cx="4204921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5D677-6E29-4736-9C43-A3EADE65C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7104" y="2057400"/>
            <a:ext cx="4204921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919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CAA939-0FF4-4CB2-997A-32C484386D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1182" y="2079171"/>
            <a:ext cx="9180818" cy="480770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5913E43-253A-4125-B6B5-4CEF7FFE1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09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6444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roved BNI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92FAFB-F83D-414B-BD74-0176152310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3022" y="180295"/>
            <a:ext cx="8040218" cy="58989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1B0871-CEA7-46DD-9295-03BD20968DF0}"/>
              </a:ext>
            </a:extLst>
          </p:cNvPr>
          <p:cNvSpPr txBox="1"/>
          <p:nvPr userDrawn="1"/>
        </p:nvSpPr>
        <p:spPr>
          <a:xfrm>
            <a:off x="9608423" y="1335348"/>
            <a:ext cx="10823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Do Not </a:t>
            </a:r>
          </a:p>
          <a:p>
            <a:pPr algn="ctr"/>
            <a:r>
              <a:rPr lang="en-US" sz="1200" b="1" dirty="0"/>
              <a:t>Use Other </a:t>
            </a:r>
          </a:p>
          <a:p>
            <a:pPr algn="ctr"/>
            <a:r>
              <a:rPr lang="en-US" sz="1200" b="1" dirty="0"/>
              <a:t>Hues of Red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F96E87-288D-4E18-A7F4-14D5E33EA9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8509" y="2179337"/>
            <a:ext cx="1022176" cy="37378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D0FA09-E4C1-4D59-B18D-D09636FDA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4827" t="35301" r="34948" b="37973"/>
          <a:stretch/>
        </p:blipFill>
        <p:spPr>
          <a:xfrm>
            <a:off x="9309718" y="2787508"/>
            <a:ext cx="1679758" cy="273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4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0CE6-DD4D-4A54-BB74-EAA301F30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A86A5-11A9-420F-A5E0-3221F4CF3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4188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A4F7-B89C-4624-8C53-A901EAA338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619" y="1058579"/>
            <a:ext cx="5490797" cy="43255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ACEA7-0846-429C-BA19-B33ACF12A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0816" y="1058579"/>
            <a:ext cx="5525964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E1BF993A-EF70-465C-BBD6-E10F4F0DF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19" y="2403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598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045EC-518F-4A5B-9F10-F6FEAAD33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999" y="1075713"/>
            <a:ext cx="546857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8D648-BB84-4A24-8F33-2462403CD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004" y="1922143"/>
            <a:ext cx="546857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C91A6-CB77-4929-9C80-01DECAA5A7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8231"/>
            <a:ext cx="5525964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2D644D-1145-4DCC-BBAE-6BEE7AAE6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22143"/>
            <a:ext cx="5525964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22D4903-112B-4623-B6AC-0777EBA38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004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518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video" Target="../media/media1.mp4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media" Target="../media/media1.mp4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1E366C2-445C-8C4D-8274-4B1C66A25E1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963" y="6351103"/>
            <a:ext cx="976497" cy="3744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A02FF0-C809-8646-916E-1F5576177580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8097" y="5813346"/>
            <a:ext cx="2033474" cy="1064866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51039D2-5428-4F9C-983B-E871C7CFC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85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2E9E18-8709-465F-B920-AAE11B63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17" y="1062790"/>
            <a:ext cx="11169161" cy="452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BNI-GROWTH mini.mp4" descr="BNI-GROWTH mini.mp4">
            <a:extLst>
              <a:ext uri="{FF2B5EF4-FFF2-40B4-BE49-F238E27FC236}">
                <a16:creationId xmlns:a16="http://schemas.microsoft.com/office/drawing/2014/main" id="{679BAEC6-771D-D547-9396-C9230E61A14D}"/>
              </a:ext>
            </a:extLst>
          </p:cNvPr>
          <p:cNvPicPr>
            <a:picLocks/>
          </p:cNvPicPr>
          <p:nvPr userDrawn="1">
            <a:vide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664177" y="4910212"/>
            <a:ext cx="2896534" cy="289653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5067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DA02FF0-C809-8646-916E-1F557617758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8097" y="5813346"/>
            <a:ext cx="2033474" cy="1064866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51039D2-5428-4F9C-983B-E871C7CFC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85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2E9E18-8709-465F-B920-AAE11B63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17" y="1062790"/>
            <a:ext cx="11169161" cy="452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C7600220-594C-1C45-8392-17C39B7150D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63" y="6200421"/>
            <a:ext cx="798042" cy="54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0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4" r:id="rId3"/>
    <p:sldLayoutId id="214748366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1E366C2-445C-8C4D-8274-4B1C66A25E12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963" y="6351103"/>
            <a:ext cx="976497" cy="3744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A02FF0-C809-8646-916E-1F5576177580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8097" y="5813346"/>
            <a:ext cx="2033474" cy="1064866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51039D2-5428-4F9C-983B-E871C7CFC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85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2E9E18-8709-465F-B920-AAE11B63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17" y="1062790"/>
            <a:ext cx="11169161" cy="452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22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99" r:id="rId14"/>
    <p:sldLayoutId id="2147483716" r:id="rId1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1E366C2-445C-8C4D-8274-4B1C66A25E1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963" y="6351103"/>
            <a:ext cx="976497" cy="3744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A02FF0-C809-8646-916E-1F5576177580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8097" y="5813346"/>
            <a:ext cx="2033474" cy="1064866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51039D2-5428-4F9C-983B-E871C7CFC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85" y="0"/>
            <a:ext cx="11169161" cy="1056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2E9E18-8709-465F-B920-AAE11B63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17" y="1062790"/>
            <a:ext cx="11169161" cy="452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6170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</p:sldLayoutIdLst>
  <mc:AlternateContent xmlns:mc="http://schemas.openxmlformats.org/markup-compatibility/2006" xmlns:p14="http://schemas.microsoft.com/office/powerpoint/2010/main">
    <mc:Choice Requires="p14">
      <p:transition spd="slow" p14:dur="45000"/>
    </mc:Choice>
    <mc:Fallback xmlns="">
      <p:transition spd="slow"/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ロゴ, 会社名&#10;&#10;自動的に生成された説明">
            <a:extLst>
              <a:ext uri="{FF2B5EF4-FFF2-40B4-BE49-F238E27FC236}">
                <a16:creationId xmlns:a16="http://schemas.microsoft.com/office/drawing/2014/main" id="{3614A427-20F8-88EE-9703-E85316C14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9190"/>
            <a:ext cx="12192001" cy="689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01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②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ちょっとだけお肌の勉強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D23E896-2796-D3B7-A0C9-9C18542EC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827" y="1186304"/>
            <a:ext cx="10028346" cy="510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61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②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ちょっとだけお肌の勉強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96115D6-314E-8538-3743-C17D9C666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316575"/>
            <a:ext cx="762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9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②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ちょっとだけお肌の勉強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A8130D-D0BF-883C-08D1-2A336FB1D4B2}"/>
              </a:ext>
            </a:extLst>
          </p:cNvPr>
          <p:cNvSpPr txBox="1"/>
          <p:nvPr/>
        </p:nvSpPr>
        <p:spPr>
          <a:xfrm>
            <a:off x="7006452" y="3725181"/>
            <a:ext cx="39296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600">
                <a:latin typeface="Meiryo UI" panose="020B0604030504040204" pitchFamily="34" charset="-128"/>
                <a:ea typeface="Meiryo UI" panose="020B0604030504040204" pitchFamily="34" charset="-128"/>
              </a:rPr>
              <a:t>健康美</a:t>
            </a:r>
            <a:endParaRPr kumimoji="1" lang="en-US" altLang="ja-JP" sz="9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EE00977-9ACC-6745-DD1D-47B2719CE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943" y="1714786"/>
            <a:ext cx="5601288" cy="373834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828EE10-1A85-328C-E9A1-5D8CB2DBBB8C}"/>
              </a:ext>
            </a:extLst>
          </p:cNvPr>
          <p:cNvSpPr txBox="1"/>
          <p:nvPr/>
        </p:nvSpPr>
        <p:spPr>
          <a:xfrm>
            <a:off x="7006452" y="1880547"/>
            <a:ext cx="39296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6000">
                <a:latin typeface="Meiryo UI" panose="020B0604030504040204" pitchFamily="34" charset="-128"/>
                <a:ea typeface="Meiryo UI" panose="020B0604030504040204" pitchFamily="34" charset="-128"/>
              </a:rPr>
              <a:t>エステティック</a:t>
            </a:r>
            <a:endParaRPr kumimoji="1" lang="en-US" altLang="ja-JP" sz="60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30C22C4-F368-2BBB-335E-6F6DB9B20AB7}"/>
              </a:ext>
            </a:extLst>
          </p:cNvPr>
          <p:cNvSpPr txBox="1"/>
          <p:nvPr/>
        </p:nvSpPr>
        <p:spPr>
          <a:xfrm rot="5400000">
            <a:off x="8581681" y="3028383"/>
            <a:ext cx="7791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/>
              <a:t>＝</a:t>
            </a:r>
          </a:p>
        </p:txBody>
      </p:sp>
    </p:spTree>
    <p:extLst>
      <p:ext uri="{BB962C8B-B14F-4D97-AF65-F5344CB8AC3E}">
        <p14:creationId xmlns:p14="http://schemas.microsoft.com/office/powerpoint/2010/main" val="4242878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7574962" cy="590151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③</a:t>
            </a:r>
            <a:r>
              <a:rPr kumimoji="1" lang="ja-JP" altLang="en-US" sz="4000">
                <a:latin typeface="Meiryo UI" panose="020B0604030504040204" pitchFamily="34" charset="-128"/>
                <a:ea typeface="Meiryo UI" panose="020B0604030504040204" pitchFamily="34" charset="-128"/>
              </a:rPr>
              <a:t>携わる人の人生を変えるであろう大発表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A8130D-D0BF-883C-08D1-2A336FB1D4B2}"/>
              </a:ext>
            </a:extLst>
          </p:cNvPr>
          <p:cNvSpPr txBox="1"/>
          <p:nvPr/>
        </p:nvSpPr>
        <p:spPr>
          <a:xfrm>
            <a:off x="2373119" y="2529870"/>
            <a:ext cx="74457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9600">
                <a:latin typeface="Meiryo UI" panose="020B0604030504040204" pitchFamily="34" charset="-128"/>
                <a:ea typeface="Meiryo UI" panose="020B0604030504040204" pitchFamily="34" charset="-128"/>
              </a:rPr>
              <a:t>オンラインエステ</a:t>
            </a:r>
            <a:endParaRPr kumimoji="1" lang="en-US" altLang="ja-JP" sz="9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788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7574962" cy="590151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③</a:t>
            </a:r>
            <a:r>
              <a:rPr kumimoji="1" lang="ja-JP" altLang="en-US" sz="4000">
                <a:latin typeface="Meiryo UI" panose="020B0604030504040204" pitchFamily="34" charset="-128"/>
                <a:ea typeface="Meiryo UI" panose="020B0604030504040204" pitchFamily="34" charset="-128"/>
              </a:rPr>
              <a:t>携わる人の人生を変えるであろう大発表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" name="図 1" descr="歯をむき出している男性&#10;&#10;低い精度で自動的に生成された説明">
            <a:extLst>
              <a:ext uri="{FF2B5EF4-FFF2-40B4-BE49-F238E27FC236}">
                <a16:creationId xmlns:a16="http://schemas.microsoft.com/office/drawing/2014/main" id="{BD9D3C8F-DEBF-89EF-1CAE-03DB7E569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0" y="1521278"/>
            <a:ext cx="74295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55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7574962" cy="590151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③</a:t>
            </a:r>
            <a:r>
              <a:rPr kumimoji="1" lang="ja-JP" altLang="en-US" sz="4000">
                <a:latin typeface="Meiryo UI" panose="020B0604030504040204" pitchFamily="34" charset="-128"/>
                <a:ea typeface="Meiryo UI" panose="020B0604030504040204" pitchFamily="34" charset="-128"/>
              </a:rPr>
              <a:t>携わる人の人生を変えるであろう大発表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人, 屋内, 女性, 探す が含まれている画像&#10;&#10;自動的に生成された説明">
            <a:extLst>
              <a:ext uri="{FF2B5EF4-FFF2-40B4-BE49-F238E27FC236}">
                <a16:creationId xmlns:a16="http://schemas.microsoft.com/office/drawing/2014/main" id="{3612542F-6444-A887-73A7-F6ED0121F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2" y="1501057"/>
            <a:ext cx="5940337" cy="4313086"/>
          </a:xfrm>
          <a:prstGeom prst="rect">
            <a:avLst/>
          </a:prstGeom>
        </p:spPr>
      </p:pic>
      <p:pic>
        <p:nvPicPr>
          <p:cNvPr id="5" name="図 4" descr="屋内, 写真, 食品, 顔 が含まれている画像&#10;&#10;自動的に生成された説明">
            <a:extLst>
              <a:ext uri="{FF2B5EF4-FFF2-40B4-BE49-F238E27FC236}">
                <a16:creationId xmlns:a16="http://schemas.microsoft.com/office/drawing/2014/main" id="{909FDC01-F7E3-75DC-A0DE-6309AD61A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847" y="1501057"/>
            <a:ext cx="5239839" cy="431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53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7574962" cy="590151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③</a:t>
            </a:r>
            <a:r>
              <a:rPr kumimoji="1" lang="ja-JP" altLang="en-US" sz="4000">
                <a:latin typeface="Meiryo UI" panose="020B0604030504040204" pitchFamily="34" charset="-128"/>
                <a:ea typeface="Meiryo UI" panose="020B0604030504040204" pitchFamily="34" charset="-128"/>
              </a:rPr>
              <a:t>携わる人の人生を変えるであろう大発表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 descr="人, 男, 写真, 歯 が含まれている画像&#10;&#10;自動的に生成された説明">
            <a:extLst>
              <a:ext uri="{FF2B5EF4-FFF2-40B4-BE49-F238E27FC236}">
                <a16:creationId xmlns:a16="http://schemas.microsoft.com/office/drawing/2014/main" id="{C04918C5-3F5A-B2FC-106E-975236BF2A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178" y="1613264"/>
            <a:ext cx="5425440" cy="4104463"/>
          </a:xfrm>
          <a:prstGeom prst="rect">
            <a:avLst/>
          </a:prstGeom>
        </p:spPr>
      </p:pic>
      <p:pic>
        <p:nvPicPr>
          <p:cNvPr id="7" name="図 6" descr="口を開けている男性の顔の大写しの写真&#10;&#10;低い精度で自動的に生成された説明">
            <a:extLst>
              <a:ext uri="{FF2B5EF4-FFF2-40B4-BE49-F238E27FC236}">
                <a16:creationId xmlns:a16="http://schemas.microsoft.com/office/drawing/2014/main" id="{9C9F24BC-2099-0661-1FAF-4EB6AC289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2" y="1613264"/>
            <a:ext cx="5838237" cy="410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33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0" y="461425"/>
            <a:ext cx="7591293" cy="590151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③</a:t>
            </a:r>
            <a:r>
              <a:rPr kumimoji="1" lang="ja-JP" altLang="en-US" sz="4000">
                <a:latin typeface="Meiryo UI" panose="020B0604030504040204" pitchFamily="34" charset="-128"/>
                <a:ea typeface="Meiryo UI" panose="020B0604030504040204" pitchFamily="34" charset="-128"/>
              </a:rPr>
              <a:t>携わる人の人生を変えるであろう大発表</a:t>
            </a:r>
            <a:endParaRPr lang="en-US" altLang="ja-JP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828EE10-1A85-328C-E9A1-5D8CB2DBBB8C}"/>
              </a:ext>
            </a:extLst>
          </p:cNvPr>
          <p:cNvSpPr txBox="1"/>
          <p:nvPr/>
        </p:nvSpPr>
        <p:spPr>
          <a:xfrm>
            <a:off x="2024745" y="1296504"/>
            <a:ext cx="49475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600">
                <a:latin typeface="Meiryo UI" panose="020B0604030504040204" pitchFamily="34" charset="-128"/>
                <a:ea typeface="Meiryo UI" panose="020B0604030504040204" pitchFamily="34" charset="-128"/>
              </a:rPr>
              <a:t>一緒に仕事をしたい方</a:t>
            </a:r>
            <a:endParaRPr kumimoji="1" lang="en-US" altLang="ja-JP" sz="3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C23E8C-52E6-6B0B-D12B-6AEFC8C81A33}"/>
              </a:ext>
            </a:extLst>
          </p:cNvPr>
          <p:cNvSpPr txBox="1"/>
          <p:nvPr/>
        </p:nvSpPr>
        <p:spPr>
          <a:xfrm>
            <a:off x="2920840" y="1942835"/>
            <a:ext cx="75912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600">
                <a:latin typeface="Meiryo UI" panose="020B0604030504040204" pitchFamily="34" charset="-128"/>
                <a:ea typeface="Meiryo UI" panose="020B0604030504040204" pitchFamily="34" charset="-128"/>
              </a:rPr>
              <a:t>メンタルトレーナー、料理研究家</a:t>
            </a:r>
            <a:endParaRPr kumimoji="1" lang="en-US" altLang="ja-JP" sz="3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3600">
                <a:latin typeface="Meiryo UI" panose="020B0604030504040204" pitchFamily="34" charset="-128"/>
                <a:ea typeface="Meiryo UI" panose="020B0604030504040204" pitchFamily="34" charset="-128"/>
              </a:rPr>
              <a:t>鍼灸師、リンパマッサージ、</a:t>
            </a:r>
            <a:endParaRPr kumimoji="1" lang="en-US" altLang="ja-JP" sz="3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6E44FA-AB37-EECF-978A-A6B07B1DC08A}"/>
              </a:ext>
            </a:extLst>
          </p:cNvPr>
          <p:cNvSpPr txBox="1"/>
          <p:nvPr/>
        </p:nvSpPr>
        <p:spPr>
          <a:xfrm>
            <a:off x="2024745" y="3696804"/>
            <a:ext cx="49475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600">
                <a:latin typeface="Meiryo UI" panose="020B0604030504040204" pitchFamily="34" charset="-128"/>
                <a:ea typeface="Meiryo UI" panose="020B0604030504040204" pitchFamily="34" charset="-128"/>
              </a:rPr>
              <a:t>ご紹介していただきたい方</a:t>
            </a:r>
            <a:endParaRPr kumimoji="1" lang="en-US" altLang="ja-JP" sz="3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6AFB7DF-AE4F-6F28-F9BA-59193E81B626}"/>
              </a:ext>
            </a:extLst>
          </p:cNvPr>
          <p:cNvSpPr txBox="1"/>
          <p:nvPr/>
        </p:nvSpPr>
        <p:spPr>
          <a:xfrm>
            <a:off x="2920840" y="4343135"/>
            <a:ext cx="75912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600">
                <a:latin typeface="Meiryo UI" panose="020B0604030504040204" pitchFamily="34" charset="-128"/>
                <a:ea typeface="Meiryo UI" panose="020B0604030504040204" pitchFamily="34" charset="-128"/>
              </a:rPr>
              <a:t>アトピー性皮膚炎の方</a:t>
            </a:r>
            <a:endParaRPr kumimoji="1" lang="en-US" altLang="ja-JP" sz="3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3600">
                <a:latin typeface="Meiryo UI" panose="020B0604030504040204" pitchFamily="34" charset="-128"/>
                <a:ea typeface="Meiryo UI" panose="020B0604030504040204" pitchFamily="34" charset="-128"/>
              </a:rPr>
              <a:t>ニキビ等、肌トラブルが続く方</a:t>
            </a:r>
            <a:endParaRPr kumimoji="1" lang="en-US" altLang="ja-JP" sz="3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3600">
                <a:latin typeface="Meiryo UI" panose="020B0604030504040204" pitchFamily="34" charset="-128"/>
                <a:ea typeface="Meiryo UI" panose="020B0604030504040204" pitchFamily="34" charset="-128"/>
              </a:rPr>
              <a:t>健康になりたい方（ダイエットなど）</a:t>
            </a:r>
            <a:endParaRPr kumimoji="1" lang="en-US" altLang="ja-JP" sz="3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0295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051467" y="3003295"/>
            <a:ext cx="6089065" cy="59015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ご清聴ありがとうございました！</a:t>
            </a:r>
            <a:endParaRPr lang="en-US" altLang="ja-JP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027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D20933-7326-FF38-8E9B-5A647EE3FD06}"/>
              </a:ext>
            </a:extLst>
          </p:cNvPr>
          <p:cNvSpPr txBox="1">
            <a:spLocks/>
          </p:cNvSpPr>
          <p:nvPr/>
        </p:nvSpPr>
        <p:spPr>
          <a:xfrm>
            <a:off x="842074" y="1559388"/>
            <a:ext cx="10507851" cy="373922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50000"/>
              </a:lnSpc>
            </a:pPr>
            <a:r>
              <a:rPr kumimoji="1" lang="ja-JP" altLang="en-US" sz="4800" b="0">
                <a:latin typeface="Meiryo UI" panose="020B0604030504040204" pitchFamily="34" charset="-128"/>
                <a:ea typeface="Meiryo UI" panose="020B0604030504040204" pitchFamily="34" charset="-128"/>
              </a:rPr>
              <a:t>①私のこと</a:t>
            </a:r>
            <a:br>
              <a:rPr kumimoji="1" lang="en-US" altLang="ja-JP" sz="4800" b="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4800" b="0">
                <a:latin typeface="Meiryo UI" panose="020B0604030504040204" pitchFamily="34" charset="-128"/>
                <a:ea typeface="Meiryo UI" panose="020B0604030504040204" pitchFamily="34" charset="-128"/>
              </a:rPr>
              <a:t>②ちょっとだけお肌の勉強</a:t>
            </a:r>
            <a:br>
              <a:rPr kumimoji="1" lang="en-US" altLang="ja-JP" sz="4800" b="0" dirty="0"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4800" b="0">
                <a:latin typeface="Meiryo UI" panose="020B0604030504040204" pitchFamily="34" charset="-128"/>
                <a:ea typeface="Meiryo UI" panose="020B0604030504040204" pitchFamily="34" charset="-128"/>
              </a:rPr>
              <a:t>③携わる人の人生を変えるであろう大発表</a:t>
            </a:r>
          </a:p>
        </p:txBody>
      </p:sp>
    </p:spTree>
    <p:extLst>
      <p:ext uri="{BB962C8B-B14F-4D97-AF65-F5344CB8AC3E}">
        <p14:creationId xmlns:p14="http://schemas.microsoft.com/office/powerpoint/2010/main" val="424182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①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私のこと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 descr="赤ちゃんを抱いている女性&#10;&#10;自動的に生成された説明">
            <a:extLst>
              <a:ext uri="{FF2B5EF4-FFF2-40B4-BE49-F238E27FC236}">
                <a16:creationId xmlns:a16="http://schemas.microsoft.com/office/drawing/2014/main" id="{0DBA8A82-25C8-ED82-FF18-F7A8E8BC8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295" y="1606359"/>
            <a:ext cx="5250447" cy="3701620"/>
          </a:xfrm>
          <a:prstGeom prst="rect">
            <a:avLst/>
          </a:prstGeom>
        </p:spPr>
      </p:pic>
      <p:pic>
        <p:nvPicPr>
          <p:cNvPr id="14" name="図 13" descr="ぬいぐるみを抱えている幼児&#10;&#10;中程度の精度で自動的に生成された説明">
            <a:extLst>
              <a:ext uri="{FF2B5EF4-FFF2-40B4-BE49-F238E27FC236}">
                <a16:creationId xmlns:a16="http://schemas.microsoft.com/office/drawing/2014/main" id="{C926D150-0F00-176B-5A56-92A2C07F84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" t="19413" r="17871" b="5560"/>
          <a:stretch/>
        </p:blipFill>
        <p:spPr>
          <a:xfrm>
            <a:off x="3455051" y="1606358"/>
            <a:ext cx="2696704" cy="3701621"/>
          </a:xfrm>
          <a:prstGeom prst="rect">
            <a:avLst/>
          </a:prstGeom>
        </p:spPr>
      </p:pic>
      <p:pic>
        <p:nvPicPr>
          <p:cNvPr id="16" name="図 15" descr="赤ちゃんを抱いている幼児&#10;&#10;中程度の精度で自動的に生成された説明">
            <a:extLst>
              <a:ext uri="{FF2B5EF4-FFF2-40B4-BE49-F238E27FC236}">
                <a16:creationId xmlns:a16="http://schemas.microsoft.com/office/drawing/2014/main" id="{DD4958EC-DDA1-BBCF-392B-424444B78E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07" y="1606358"/>
            <a:ext cx="2696704" cy="3701621"/>
          </a:xfrm>
          <a:prstGeom prst="rect">
            <a:avLst/>
          </a:prstGeom>
        </p:spPr>
      </p:pic>
      <p:sp>
        <p:nvSpPr>
          <p:cNvPr id="25" name="タイトル 1">
            <a:extLst>
              <a:ext uri="{FF2B5EF4-FFF2-40B4-BE49-F238E27FC236}">
                <a16:creationId xmlns:a16="http://schemas.microsoft.com/office/drawing/2014/main" id="{2BA3E344-CC9A-9997-6563-55652F0DB2AF}"/>
              </a:ext>
            </a:extLst>
          </p:cNvPr>
          <p:cNvSpPr txBox="1">
            <a:spLocks/>
          </p:cNvSpPr>
          <p:nvPr/>
        </p:nvSpPr>
        <p:spPr>
          <a:xfrm>
            <a:off x="3129511" y="5428452"/>
            <a:ext cx="2333394" cy="947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ja-JP" sz="8000" b="0" dirty="0"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lang="ja-JP" altLang="en-US" sz="8000" b="0">
                <a:latin typeface="Meiryo UI" panose="020B0604030504040204" pitchFamily="34" charset="-128"/>
                <a:ea typeface="Meiryo UI" panose="020B0604030504040204" pitchFamily="34" charset="-128"/>
              </a:rPr>
              <a:t>ヶ月</a:t>
            </a:r>
            <a:endParaRPr lang="en-US" altLang="ja-JP" sz="80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A439ED76-4887-1268-B1B0-B5E1307F174A}"/>
              </a:ext>
            </a:extLst>
          </p:cNvPr>
          <p:cNvSpPr txBox="1">
            <a:spLocks/>
          </p:cNvSpPr>
          <p:nvPr/>
        </p:nvSpPr>
        <p:spPr>
          <a:xfrm>
            <a:off x="5300825" y="5307979"/>
            <a:ext cx="4655974" cy="1301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0">
                <a:latin typeface="Meiryo UI" panose="020B0604030504040204" pitchFamily="34" charset="-128"/>
                <a:ea typeface="Meiryo UI" panose="020B0604030504040204" pitchFamily="34" charset="-128"/>
              </a:rPr>
              <a:t>生後</a:t>
            </a:r>
            <a:r>
              <a:rPr lang="en-US" altLang="ja-JP" sz="3600" b="0" dirty="0"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lang="ja-JP" altLang="en-US" sz="3600" b="0">
                <a:latin typeface="Meiryo UI" panose="020B0604030504040204" pitchFamily="34" charset="-128"/>
                <a:ea typeface="Meiryo UI" panose="020B0604030504040204" pitchFamily="34" charset="-128"/>
              </a:rPr>
              <a:t>ヶ月から重度のアトピー</a:t>
            </a:r>
            <a:endParaRPr lang="en-US" altLang="ja-JP" sz="36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3600" b="0">
                <a:latin typeface="Meiryo UI" panose="020B0604030504040204" pitchFamily="34" charset="-128"/>
                <a:ea typeface="Meiryo UI" panose="020B0604030504040204" pitchFamily="34" charset="-128"/>
              </a:rPr>
              <a:t>左の上唇から始まった</a:t>
            </a:r>
            <a:endParaRPr lang="en-US" altLang="ja-JP" sz="36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DED46614-B375-C0FB-7A89-E24F17DB2C68}"/>
              </a:ext>
            </a:extLst>
          </p:cNvPr>
          <p:cNvCxnSpPr>
            <a:cxnSpLocks/>
          </p:cNvCxnSpPr>
          <p:nvPr/>
        </p:nvCxnSpPr>
        <p:spPr>
          <a:xfrm>
            <a:off x="5182225" y="5572083"/>
            <a:ext cx="0" cy="862584"/>
          </a:xfrm>
          <a:prstGeom prst="line">
            <a:avLst/>
          </a:prstGeom>
          <a:ln w="28575">
            <a:solidFill>
              <a:srgbClr val="E11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220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①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私のこと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 descr="ドレスを着ている女の子&#10;&#10;自動的に生成された説明">
            <a:extLst>
              <a:ext uri="{FF2B5EF4-FFF2-40B4-BE49-F238E27FC236}">
                <a16:creationId xmlns:a16="http://schemas.microsoft.com/office/drawing/2014/main" id="{7F1D2A32-181D-C9F6-EA54-BD93C7CA0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45" y="1051575"/>
            <a:ext cx="4290213" cy="5146676"/>
          </a:xfrm>
          <a:prstGeom prst="rect">
            <a:avLst/>
          </a:prstGeom>
        </p:spPr>
      </p:pic>
      <p:pic>
        <p:nvPicPr>
          <p:cNvPr id="20" name="図 19" descr="ドレスを着ている子供たち&#10;&#10;自動的に生成された説明">
            <a:extLst>
              <a:ext uri="{FF2B5EF4-FFF2-40B4-BE49-F238E27FC236}">
                <a16:creationId xmlns:a16="http://schemas.microsoft.com/office/drawing/2014/main" id="{2DF183FF-7C82-3E0C-FADE-74F122852D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03" r="14820"/>
          <a:stretch/>
        </p:blipFill>
        <p:spPr>
          <a:xfrm>
            <a:off x="792616" y="1051575"/>
            <a:ext cx="3798160" cy="514667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941F5C48-D700-0D22-9122-F1B7267AEA26}"/>
              </a:ext>
            </a:extLst>
          </p:cNvPr>
          <p:cNvSpPr txBox="1">
            <a:spLocks/>
          </p:cNvSpPr>
          <p:nvPr/>
        </p:nvSpPr>
        <p:spPr>
          <a:xfrm>
            <a:off x="8620639" y="2931585"/>
            <a:ext cx="2333394" cy="947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ja-JP" sz="8000" b="0" dirty="0"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lang="ja-JP" altLang="en-US" sz="8000" b="0">
                <a:latin typeface="Meiryo UI" panose="020B0604030504040204" pitchFamily="34" charset="-128"/>
                <a:ea typeface="Meiryo UI" panose="020B0604030504040204" pitchFamily="34" charset="-128"/>
              </a:rPr>
              <a:t>才</a:t>
            </a:r>
            <a:endParaRPr lang="en-US" altLang="ja-JP" sz="80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1C29C21B-9B38-A3D9-C632-FA521D3B79F1}"/>
              </a:ext>
            </a:extLst>
          </p:cNvPr>
          <p:cNvSpPr txBox="1">
            <a:spLocks/>
          </p:cNvSpPr>
          <p:nvPr/>
        </p:nvSpPr>
        <p:spPr>
          <a:xfrm>
            <a:off x="9268803" y="4020879"/>
            <a:ext cx="2261558" cy="1939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0">
                <a:latin typeface="Meiryo UI" panose="020B0604030504040204" pitchFamily="34" charset="-128"/>
                <a:ea typeface="Meiryo UI" panose="020B0604030504040204" pitchFamily="34" charset="-128"/>
              </a:rPr>
              <a:t>アトピーが</a:t>
            </a:r>
            <a:endParaRPr lang="en-US" altLang="ja-JP" sz="36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3600" b="0">
                <a:latin typeface="Meiryo UI" panose="020B0604030504040204" pitchFamily="34" charset="-128"/>
                <a:ea typeface="Meiryo UI" panose="020B0604030504040204" pitchFamily="34" charset="-128"/>
              </a:rPr>
              <a:t>たまたま抜けて</a:t>
            </a:r>
            <a:endParaRPr lang="en-US" altLang="ja-JP" sz="36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3600" b="0">
                <a:latin typeface="Meiryo UI" panose="020B0604030504040204" pitchFamily="34" charset="-128"/>
                <a:ea typeface="Meiryo UI" panose="020B0604030504040204" pitchFamily="34" charset="-128"/>
              </a:rPr>
              <a:t>いた可愛い</a:t>
            </a:r>
            <a:endParaRPr lang="en-US" altLang="ja-JP" sz="36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3600" b="0">
                <a:latin typeface="Meiryo UI" panose="020B0604030504040204" pitchFamily="34" charset="-128"/>
                <a:ea typeface="Meiryo UI" panose="020B0604030504040204" pitchFamily="34" charset="-128"/>
              </a:rPr>
              <a:t>季里花</a:t>
            </a:r>
            <a:endParaRPr lang="en-US" altLang="ja-JP" sz="36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12FB1177-1582-6F7D-6C2A-2594AF21AB1C}"/>
              </a:ext>
            </a:extLst>
          </p:cNvPr>
          <p:cNvCxnSpPr>
            <a:cxnSpLocks/>
          </p:cNvCxnSpPr>
          <p:nvPr/>
        </p:nvCxnSpPr>
        <p:spPr>
          <a:xfrm>
            <a:off x="9268803" y="3935194"/>
            <a:ext cx="2261558" cy="0"/>
          </a:xfrm>
          <a:prstGeom prst="line">
            <a:avLst/>
          </a:prstGeom>
          <a:ln w="28575">
            <a:solidFill>
              <a:srgbClr val="E11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69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①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私のこと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6FC63140-D448-58D2-BB20-F69CC47EC03A}"/>
              </a:ext>
            </a:extLst>
          </p:cNvPr>
          <p:cNvSpPr txBox="1">
            <a:spLocks/>
          </p:cNvSpPr>
          <p:nvPr/>
        </p:nvSpPr>
        <p:spPr>
          <a:xfrm>
            <a:off x="6665639" y="2931585"/>
            <a:ext cx="2333394" cy="947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ja-JP" sz="8000" b="0" dirty="0"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lang="ja-JP" altLang="en-US" sz="8000" b="0">
                <a:latin typeface="Meiryo UI" panose="020B0604030504040204" pitchFamily="34" charset="-128"/>
                <a:ea typeface="Meiryo UI" panose="020B0604030504040204" pitchFamily="34" charset="-128"/>
              </a:rPr>
              <a:t>才</a:t>
            </a:r>
            <a:endParaRPr lang="en-US" altLang="ja-JP" sz="80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2" name="図 21" descr="人, 座る, テーブル, 食べる が含まれている画像&#10;&#10;自動的に生成された説明">
            <a:extLst>
              <a:ext uri="{FF2B5EF4-FFF2-40B4-BE49-F238E27FC236}">
                <a16:creationId xmlns:a16="http://schemas.microsoft.com/office/drawing/2014/main" id="{524D3CF1-E4B4-6159-A319-028920B2B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214" y="949705"/>
            <a:ext cx="3672237" cy="54468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B4DB4EA-2548-5D6A-A568-6C2DB175A460}"/>
              </a:ext>
            </a:extLst>
          </p:cNvPr>
          <p:cNvSpPr txBox="1">
            <a:spLocks/>
          </p:cNvSpPr>
          <p:nvPr/>
        </p:nvSpPr>
        <p:spPr>
          <a:xfrm>
            <a:off x="7224593" y="3811346"/>
            <a:ext cx="4439582" cy="13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0">
                <a:latin typeface="Meiryo UI" panose="020B0604030504040204" pitchFamily="34" charset="-128"/>
                <a:ea typeface="Meiryo UI" panose="020B0604030504040204" pitchFamily="34" charset="-128"/>
              </a:rPr>
              <a:t>医者に処方されるがままに</a:t>
            </a:r>
            <a:endParaRPr lang="en-US" altLang="ja-JP" sz="36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20000"/>
              </a:lnSpc>
            </a:pPr>
            <a:r>
              <a:rPr lang="ja-JP" altLang="en-US" sz="3600" b="0">
                <a:latin typeface="Meiryo UI" panose="020B0604030504040204" pitchFamily="34" charset="-128"/>
                <a:ea typeface="Meiryo UI" panose="020B0604030504040204" pitchFamily="34" charset="-128"/>
              </a:rPr>
              <a:t>全身にステロイドを塗っていた</a:t>
            </a:r>
            <a:endParaRPr lang="en-US" altLang="ja-JP" sz="3600" b="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A51B882F-6CB3-BD47-1205-D505096C3F4D}"/>
              </a:ext>
            </a:extLst>
          </p:cNvPr>
          <p:cNvCxnSpPr>
            <a:cxnSpLocks/>
          </p:cNvCxnSpPr>
          <p:nvPr/>
        </p:nvCxnSpPr>
        <p:spPr>
          <a:xfrm>
            <a:off x="7313803" y="3935194"/>
            <a:ext cx="4060441" cy="0"/>
          </a:xfrm>
          <a:prstGeom prst="line">
            <a:avLst/>
          </a:prstGeom>
          <a:ln w="28575">
            <a:solidFill>
              <a:srgbClr val="E11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505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①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私のこと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6FC63140-D448-58D2-BB20-F69CC47EC03A}"/>
              </a:ext>
            </a:extLst>
          </p:cNvPr>
          <p:cNvSpPr txBox="1">
            <a:spLocks/>
          </p:cNvSpPr>
          <p:nvPr/>
        </p:nvSpPr>
        <p:spPr>
          <a:xfrm>
            <a:off x="1828800" y="2267177"/>
            <a:ext cx="9833546" cy="32247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ja-JP" altLang="en-US" sz="8000">
                <a:latin typeface="Meiryo UI" panose="020B0604030504040204" pitchFamily="34" charset="-128"/>
                <a:ea typeface="Meiryo UI" panose="020B0604030504040204" pitchFamily="34" charset="-128"/>
              </a:rPr>
              <a:t>・写真を撮りたくないし写りたくもない</a:t>
            </a:r>
            <a:endParaRPr lang="en-US" altLang="ja-JP" sz="80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8000">
                <a:latin typeface="Meiryo UI" panose="020B0604030504040204" pitchFamily="34" charset="-128"/>
                <a:ea typeface="Meiryo UI" panose="020B0604030504040204" pitchFamily="34" charset="-128"/>
              </a:rPr>
              <a:t>・学校に行くのがイヤだ</a:t>
            </a:r>
            <a:endParaRPr lang="en-US" altLang="ja-JP" sz="80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8000">
                <a:latin typeface="Meiryo UI" panose="020B0604030504040204" pitchFamily="34" charset="-128"/>
                <a:ea typeface="Meiryo UI" panose="020B0604030504040204" pitchFamily="34" charset="-128"/>
              </a:rPr>
              <a:t>・男性との交際は決まって冬がスタートが基本</a:t>
            </a:r>
            <a:endParaRPr lang="en-US" altLang="ja-JP" sz="80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DC3D733-CCAC-937E-DDF8-0D5A31D4EAA9}"/>
              </a:ext>
            </a:extLst>
          </p:cNvPr>
          <p:cNvSpPr txBox="1"/>
          <p:nvPr/>
        </p:nvSpPr>
        <p:spPr>
          <a:xfrm>
            <a:off x="1588958" y="1913234"/>
            <a:ext cx="70816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>
                <a:latin typeface="Meiryo UI" panose="020B0604030504040204" pitchFamily="34" charset="-128"/>
                <a:ea typeface="Meiryo UI" panose="020B0604030504040204" pitchFamily="34" charset="-128"/>
              </a:rPr>
              <a:t>アトピーあるある</a:t>
            </a:r>
            <a:endParaRPr lang="ja-JP" altLang="en-US" sz="4000" b="1"/>
          </a:p>
        </p:txBody>
      </p:sp>
    </p:spTree>
    <p:extLst>
      <p:ext uri="{BB962C8B-B14F-4D97-AF65-F5344CB8AC3E}">
        <p14:creationId xmlns:p14="http://schemas.microsoft.com/office/powerpoint/2010/main" val="3221899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①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私のこと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 descr="グラフィカル ユーザー インターフェイス, テキスト&#10;&#10;自動的に生成された説明">
            <a:extLst>
              <a:ext uri="{FF2B5EF4-FFF2-40B4-BE49-F238E27FC236}">
                <a16:creationId xmlns:a16="http://schemas.microsoft.com/office/drawing/2014/main" id="{A6ED3B0E-1E94-47F9-10E4-C6B165E4F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860" y="903773"/>
            <a:ext cx="6324280" cy="529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71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②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ちょっとだけお肌の勉強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CEF7183-51B2-D969-BB8F-41773768B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799" y="1374721"/>
            <a:ext cx="5958401" cy="451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53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744625-FE83-CEAF-394E-7016A856F88A}"/>
              </a:ext>
            </a:extLst>
          </p:cNvPr>
          <p:cNvSpPr txBox="1">
            <a:spLocks/>
          </p:cNvSpPr>
          <p:nvPr/>
        </p:nvSpPr>
        <p:spPr>
          <a:xfrm>
            <a:off x="377052" y="461425"/>
            <a:ext cx="6629400" cy="590151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kumimoji="1" lang="en-US" altLang="ja-JP" dirty="0">
                <a:latin typeface="Meiryo UI" panose="020B0604030504040204" pitchFamily="34" charset="-128"/>
                <a:ea typeface="Meiryo UI" panose="020B0604030504040204" pitchFamily="34" charset="-128"/>
              </a:rPr>
              <a:t>②</a:t>
            </a:r>
            <a:r>
              <a:rPr kumimoji="1" lang="ja-JP" altLang="en-US">
                <a:latin typeface="Meiryo UI" panose="020B0604030504040204" pitchFamily="34" charset="-128"/>
                <a:ea typeface="Meiryo UI" panose="020B0604030504040204" pitchFamily="34" charset="-128"/>
              </a:rPr>
              <a:t>ちょっとだけお肌の勉強</a:t>
            </a:r>
            <a:endParaRPr lang="en-US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8B7A4A6-B74C-7BA7-32B9-77D35B178A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57" t="9688" r="30459" b="11287"/>
          <a:stretch/>
        </p:blipFill>
        <p:spPr>
          <a:xfrm>
            <a:off x="8972348" y="3429000"/>
            <a:ext cx="2195818" cy="2932434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7E4FE92-46AF-7FBC-CF81-F8DEE256B064}"/>
              </a:ext>
            </a:extLst>
          </p:cNvPr>
          <p:cNvSpPr txBox="1"/>
          <p:nvPr/>
        </p:nvSpPr>
        <p:spPr>
          <a:xfrm>
            <a:off x="2222715" y="1915259"/>
            <a:ext cx="3520516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□お腹が冷えて、かたい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□便秘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□下痢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□便の臭いが強い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□頭痛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□腰痛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□食欲不振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□生理痛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□生理不順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□貧血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770A301-18D0-9579-0828-5D97A82785CC}"/>
              </a:ext>
            </a:extLst>
          </p:cNvPr>
          <p:cNvSpPr txBox="1"/>
          <p:nvPr/>
        </p:nvSpPr>
        <p:spPr>
          <a:xfrm>
            <a:off x="6212597" y="1915258"/>
            <a:ext cx="2999539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□冷え性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□低体温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□吹き出物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□疲労感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□イライラ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□目覚めが悪い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□むくみ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□風邪をひきやすい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□関節痛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2800">
                <a:latin typeface="Meiryo UI" panose="020B0604030504040204" pitchFamily="34" charset="-128"/>
                <a:ea typeface="Meiryo UI" panose="020B0604030504040204" pitchFamily="34" charset="-128"/>
              </a:rPr>
              <a:t>□目の疲れ</a:t>
            </a:r>
            <a:endParaRPr kumimoji="1" lang="en-US" altLang="ja-JP" sz="28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BAD6A31-1AF9-13E9-71CD-47BCEC1A8552}"/>
              </a:ext>
            </a:extLst>
          </p:cNvPr>
          <p:cNvSpPr txBox="1"/>
          <p:nvPr/>
        </p:nvSpPr>
        <p:spPr>
          <a:xfrm>
            <a:off x="1708805" y="1285512"/>
            <a:ext cx="62883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3200">
                <a:latin typeface="Meiryo UI" panose="020B0604030504040204" pitchFamily="34" charset="-128"/>
                <a:ea typeface="Meiryo UI" panose="020B0604030504040204" pitchFamily="34" charset="-128"/>
              </a:rPr>
              <a:t>あなたの腸は大丈夫？</a:t>
            </a:r>
            <a:endParaRPr lang="ja-JP" altLang="en-US" sz="3200"/>
          </a:p>
        </p:txBody>
      </p:sp>
    </p:spTree>
    <p:extLst>
      <p:ext uri="{BB962C8B-B14F-4D97-AF65-F5344CB8AC3E}">
        <p14:creationId xmlns:p14="http://schemas.microsoft.com/office/powerpoint/2010/main" val="12515858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BNI Colors">
      <a:dk1>
        <a:srgbClr val="000000"/>
      </a:dk1>
      <a:lt1>
        <a:srgbClr val="FFFFFF"/>
      </a:lt1>
      <a:dk2>
        <a:srgbClr val="CF2030"/>
      </a:dk2>
      <a:lt2>
        <a:srgbClr val="64666A"/>
      </a:lt2>
      <a:accent1>
        <a:srgbClr val="C8C8C8"/>
      </a:accent1>
      <a:accent2>
        <a:srgbClr val="F3F3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NI PPT Template" id="{A506243F-EDFE-42E5-B171-D81643DB863B}" vid="{EE114906-2E5D-4B27-8D3B-83F3043AB910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and Refresh - Communication Plan (002)" id="{7FB97CB9-66BB-4EEA-8AD9-24A50A0A1A75}" vid="{27874AC4-6B63-4035-B98F-35DD3BEB0DC7}"/>
    </a:ext>
  </a:extLst>
</a:theme>
</file>

<file path=ppt/theme/theme3.xml><?xml version="1.0" encoding="utf-8"?>
<a:theme xmlns:a="http://schemas.openxmlformats.org/drawingml/2006/main" name="1_Custom Design">
  <a:themeElements>
    <a:clrScheme name="BNI Colors">
      <a:dk1>
        <a:srgbClr val="000000"/>
      </a:dk1>
      <a:lt1>
        <a:srgbClr val="FFFFFF"/>
      </a:lt1>
      <a:dk2>
        <a:srgbClr val="CF2030"/>
      </a:dk2>
      <a:lt2>
        <a:srgbClr val="64666A"/>
      </a:lt2>
      <a:accent1>
        <a:srgbClr val="C8C8C8"/>
      </a:accent1>
      <a:accent2>
        <a:srgbClr val="F3F3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NI PPT Template" id="{A506243F-EDFE-42E5-B171-D81643DB863B}" vid="{EE114906-2E5D-4B27-8D3B-83F3043AB910}"/>
    </a:ext>
  </a:extLst>
</a:theme>
</file>

<file path=ppt/theme/theme4.xml><?xml version="1.0" encoding="utf-8"?>
<a:theme xmlns:a="http://schemas.openxmlformats.org/drawingml/2006/main" name="2_Custom Design">
  <a:themeElements>
    <a:clrScheme name="BNI Colors">
      <a:dk1>
        <a:srgbClr val="000000"/>
      </a:dk1>
      <a:lt1>
        <a:srgbClr val="FFFFFF"/>
      </a:lt1>
      <a:dk2>
        <a:srgbClr val="CF2030"/>
      </a:dk2>
      <a:lt2>
        <a:srgbClr val="64666A"/>
      </a:lt2>
      <a:accent1>
        <a:srgbClr val="C8C8C8"/>
      </a:accent1>
      <a:accent2>
        <a:srgbClr val="F3F3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NI PPT Template" id="{A506243F-EDFE-42E5-B171-D81643DB863B}" vid="{EE114906-2E5D-4B27-8D3B-83F3043AB910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838B88EDD5BA4EA34D62BD9BF89155" ma:contentTypeVersion="2" ma:contentTypeDescription="Create a new document." ma:contentTypeScope="" ma:versionID="5447c96d5de80d68ed8cb116b2d4c636">
  <xsd:schema xmlns:xsd="http://www.w3.org/2001/XMLSchema" xmlns:xs="http://www.w3.org/2001/XMLSchema" xmlns:p="http://schemas.microsoft.com/office/2006/metadata/properties" xmlns:ns2="92743c74-7586-4a1c-a1fc-a2d7766bebf0" targetNamespace="http://schemas.microsoft.com/office/2006/metadata/properties" ma:root="true" ma:fieldsID="ecdbebd2d823b945f0840218b2e1dbec" ns2:_="">
    <xsd:import namespace="92743c74-7586-4a1c-a1fc-a2d7766beb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43c74-7586-4a1c-a1fc-a2d7766beb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031BEF8-CF86-4CDB-8B41-A1D3B2B0B1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1000D6-D651-41E5-9FEE-1436B8502F98}">
  <ds:schemaRefs>
    <ds:schemaRef ds:uri="92743c74-7586-4a1c-a1fc-a2d7766beb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69E368B-E51E-46B0-BB83-F5F46E440D99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92743c74-7586-4a1c-a1fc-a2d7766bebf0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25149</TotalTime>
  <Words>313</Words>
  <Application>Microsoft Macintosh PowerPoint</Application>
  <PresentationFormat>ワイド画面</PresentationFormat>
  <Paragraphs>81</Paragraphs>
  <Slides>18</Slides>
  <Notes>17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18</vt:i4>
      </vt:variant>
    </vt:vector>
  </HeadingPairs>
  <TitlesOfParts>
    <vt:vector size="26" baseType="lpstr">
      <vt:lpstr>Meiryo UI</vt:lpstr>
      <vt:lpstr>Arial</vt:lpstr>
      <vt:lpstr>Calibri</vt:lpstr>
      <vt:lpstr>Times New Roman</vt:lpstr>
      <vt:lpstr>3_Custom Design</vt:lpstr>
      <vt:lpstr>Custom Design</vt:lpstr>
      <vt:lpstr>1_Custom Design</vt:lpstr>
      <vt:lpstr>2_Custom Design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 Schuckmann</dc:creator>
  <cp:lastModifiedBy>原田洋平</cp:lastModifiedBy>
  <cp:revision>262</cp:revision>
  <cp:lastPrinted>2022-04-27T08:23:45Z</cp:lastPrinted>
  <dcterms:created xsi:type="dcterms:W3CDTF">2020-04-22T15:10:35Z</dcterms:created>
  <dcterms:modified xsi:type="dcterms:W3CDTF">2024-08-05T22:14:08Z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0x01010093838B88EDD5BA4EA34D62BD9BF89155</vt:lpwstr>
  </property>
</Properties>
</file>