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sldIdLst>
    <p:sldId id="5318" r:id="rId2"/>
    <p:sldId id="5328" r:id="rId3"/>
    <p:sldId id="5345" r:id="rId4"/>
    <p:sldId id="5346" r:id="rId5"/>
    <p:sldId id="5322" r:id="rId6"/>
    <p:sldId id="5339" r:id="rId7"/>
    <p:sldId id="5335" r:id="rId8"/>
    <p:sldId id="5344" r:id="rId9"/>
    <p:sldId id="5347" r:id="rId10"/>
    <p:sldId id="5337" r:id="rId11"/>
    <p:sldId id="5326" r:id="rId12"/>
    <p:sldId id="5348" r:id="rId1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サービス紹介" id="{6C0248CC-60D5-4B02-9D31-78B6B3EDFD18}">
          <p14:sldIdLst>
            <p14:sldId id="5318"/>
            <p14:sldId id="5328"/>
            <p14:sldId id="5345"/>
            <p14:sldId id="5346"/>
            <p14:sldId id="5322"/>
            <p14:sldId id="5339"/>
            <p14:sldId id="5335"/>
            <p14:sldId id="5344"/>
            <p14:sldId id="5347"/>
          </p14:sldIdLst>
        </p14:section>
        <p14:section name="ご提案" id="{F5207F84-D49E-4FC1-83B3-7FFB99C8567D}">
          <p14:sldIdLst>
            <p14:sldId id="5337"/>
            <p14:sldId id="5326"/>
          </p14:sldIdLst>
        </p14:section>
        <p14:section name="今後の流れ" id="{ACD94172-5CEF-44B4-A927-27FE3B0332AF}">
          <p14:sldIdLst>
            <p14:sldId id="5348"/>
          </p14:sldIdLst>
        </p14:section>
      </p14:sectionLst>
    </p:ext>
    <p:ext uri="{EFAFB233-063F-42B5-8137-9DF3F51BA10A}">
      <p15:sldGuideLst xmlns:p15="http://schemas.microsoft.com/office/powerpoint/2012/main">
        <p15:guide id="1" orient="horz" pos="1049" userDrawn="1">
          <p15:clr>
            <a:srgbClr val="A4A3A4"/>
          </p15:clr>
        </p15:guide>
        <p15:guide id="2" pos="669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92" autoAdjust="0"/>
    <p:restoredTop sz="94660"/>
  </p:normalViewPr>
  <p:slideViewPr>
    <p:cSldViewPr snapToGrid="0" showGuides="1">
      <p:cViewPr varScale="1">
        <p:scale>
          <a:sx n="121" d="100"/>
          <a:sy n="121" d="100"/>
        </p:scale>
        <p:origin x="126" y="300"/>
      </p:cViewPr>
      <p:guideLst>
        <p:guide orient="horz" pos="1049"/>
        <p:guide pos="669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66BCA9-5B9C-45FD-8333-D7D07EE5B0BA}" type="datetimeFigureOut">
              <a:rPr kumimoji="1" lang="ja-JP" altLang="en-US" smtClean="0"/>
              <a:t>2024/1/5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EA9CF7-C449-47A1-A70E-F05438FC9483}" type="slidenum">
              <a:rPr kumimoji="1" lang="ja-JP" altLang="en-US" smtClean="0"/>
              <a:t>‹#›</a:t>
            </a:fld>
            <a:endParaRPr kumimoji="1" lang="ja-JP" altLang="en-US"/>
          </a:p>
        </p:txBody>
      </p:sp>
    </p:spTree>
    <p:extLst>
      <p:ext uri="{BB962C8B-B14F-4D97-AF65-F5344CB8AC3E}">
        <p14:creationId xmlns:p14="http://schemas.microsoft.com/office/powerpoint/2010/main" val="311981554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FE43E0-5A6C-DD41-9CCF-FC5B423AAA2D}"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254465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168210-CF75-ECD6-2DFD-A14AE08259B4}"/>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2B8572DB-EC58-62F9-FC13-397DA3E067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2E4B72A4-483C-B363-298D-342FA0018DA4}"/>
              </a:ext>
            </a:extLst>
          </p:cNvPr>
          <p:cNvSpPr>
            <a:spLocks noGrp="1"/>
          </p:cNvSpPr>
          <p:nvPr>
            <p:ph type="dt" sz="half" idx="10"/>
          </p:nvPr>
        </p:nvSpPr>
        <p:spPr/>
        <p:txBody>
          <a:bodyPr/>
          <a:lstStyle/>
          <a:p>
            <a:fld id="{DD915FBC-FB23-42B8-B9F8-7E091092DE42}" type="datetime1">
              <a:rPr kumimoji="1" lang="ja-JP" altLang="en-US" smtClean="0"/>
              <a:t>2024/1/5</a:t>
            </a:fld>
            <a:endParaRPr kumimoji="1" lang="ja-JP" altLang="en-US"/>
          </a:p>
        </p:txBody>
      </p:sp>
      <p:sp>
        <p:nvSpPr>
          <p:cNvPr id="5" name="フッター プレースホルダー 4">
            <a:extLst>
              <a:ext uri="{FF2B5EF4-FFF2-40B4-BE49-F238E27FC236}">
                <a16:creationId xmlns:a16="http://schemas.microsoft.com/office/drawing/2014/main" id="{3887CF03-D814-577A-B19D-5B19274FF9A5}"/>
              </a:ext>
            </a:extLst>
          </p:cNvPr>
          <p:cNvSpPr>
            <a:spLocks noGrp="1"/>
          </p:cNvSpPr>
          <p:nvPr>
            <p:ph type="ftr" sz="quarter" idx="11"/>
          </p:nvPr>
        </p:nvSpPr>
        <p:spPr/>
        <p:txBody>
          <a:bodyPr/>
          <a:lstStyle/>
          <a:p>
            <a:r>
              <a:rPr kumimoji="1" lang="en-US" altLang="ja-JP"/>
              <a:t>Copyright© 2023 RikitoMinamihata</a:t>
            </a:r>
            <a:endParaRPr kumimoji="1" lang="ja-JP" altLang="en-US"/>
          </a:p>
        </p:txBody>
      </p:sp>
      <p:sp>
        <p:nvSpPr>
          <p:cNvPr id="6" name="スライド番号プレースホルダー 5">
            <a:extLst>
              <a:ext uri="{FF2B5EF4-FFF2-40B4-BE49-F238E27FC236}">
                <a16:creationId xmlns:a16="http://schemas.microsoft.com/office/drawing/2014/main" id="{3C6FBB99-6F6B-C4C8-AEAF-21DE407B4A4C}"/>
              </a:ext>
            </a:extLst>
          </p:cNvPr>
          <p:cNvSpPr>
            <a:spLocks noGrp="1"/>
          </p:cNvSpPr>
          <p:nvPr>
            <p:ph type="sldNum" sz="quarter" idx="12"/>
          </p:nvPr>
        </p:nvSpPr>
        <p:spPr/>
        <p:txBody>
          <a:bodyPr/>
          <a:lstStyle/>
          <a:p>
            <a:fld id="{C4B5B41C-D81A-4170-A72A-7BBF7537E0C2}" type="slidenum">
              <a:rPr kumimoji="1" lang="ja-JP" altLang="en-US" smtClean="0"/>
              <a:t>‹#›</a:t>
            </a:fld>
            <a:endParaRPr kumimoji="1" lang="ja-JP" altLang="en-US"/>
          </a:p>
        </p:txBody>
      </p:sp>
    </p:spTree>
    <p:extLst>
      <p:ext uri="{BB962C8B-B14F-4D97-AF65-F5344CB8AC3E}">
        <p14:creationId xmlns:p14="http://schemas.microsoft.com/office/powerpoint/2010/main" val="3925665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A36BE4-9BCA-FCB4-E805-B1F106A4AE2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4094718-4E43-580E-03C1-9C8F3F41AB4B}"/>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6EA685D-66DA-8741-F351-146F751C19F6}"/>
              </a:ext>
            </a:extLst>
          </p:cNvPr>
          <p:cNvSpPr>
            <a:spLocks noGrp="1"/>
          </p:cNvSpPr>
          <p:nvPr>
            <p:ph type="dt" sz="half" idx="10"/>
          </p:nvPr>
        </p:nvSpPr>
        <p:spPr/>
        <p:txBody>
          <a:bodyPr/>
          <a:lstStyle/>
          <a:p>
            <a:fld id="{2DE4171A-CCDF-4AFB-B82F-0D84667B54F6}" type="datetime1">
              <a:rPr kumimoji="1" lang="ja-JP" altLang="en-US" smtClean="0"/>
              <a:t>2024/1/5</a:t>
            </a:fld>
            <a:endParaRPr kumimoji="1" lang="ja-JP" altLang="en-US"/>
          </a:p>
        </p:txBody>
      </p:sp>
      <p:sp>
        <p:nvSpPr>
          <p:cNvPr id="5" name="フッター プレースホルダー 4">
            <a:extLst>
              <a:ext uri="{FF2B5EF4-FFF2-40B4-BE49-F238E27FC236}">
                <a16:creationId xmlns:a16="http://schemas.microsoft.com/office/drawing/2014/main" id="{37AED7FF-8334-F98F-2CD7-E594BD77D795}"/>
              </a:ext>
            </a:extLst>
          </p:cNvPr>
          <p:cNvSpPr>
            <a:spLocks noGrp="1"/>
          </p:cNvSpPr>
          <p:nvPr>
            <p:ph type="ftr" sz="quarter" idx="11"/>
          </p:nvPr>
        </p:nvSpPr>
        <p:spPr/>
        <p:txBody>
          <a:bodyPr/>
          <a:lstStyle/>
          <a:p>
            <a:r>
              <a:rPr kumimoji="1" lang="en-US" altLang="ja-JP"/>
              <a:t>Copyright© 2023 RikitoMinamihata</a:t>
            </a:r>
            <a:endParaRPr kumimoji="1" lang="ja-JP" altLang="en-US"/>
          </a:p>
        </p:txBody>
      </p:sp>
      <p:sp>
        <p:nvSpPr>
          <p:cNvPr id="6" name="スライド番号プレースホルダー 5">
            <a:extLst>
              <a:ext uri="{FF2B5EF4-FFF2-40B4-BE49-F238E27FC236}">
                <a16:creationId xmlns:a16="http://schemas.microsoft.com/office/drawing/2014/main" id="{F75F29C9-4FA0-B5F3-B8F7-CEA719185C2D}"/>
              </a:ext>
            </a:extLst>
          </p:cNvPr>
          <p:cNvSpPr>
            <a:spLocks noGrp="1"/>
          </p:cNvSpPr>
          <p:nvPr>
            <p:ph type="sldNum" sz="quarter" idx="12"/>
          </p:nvPr>
        </p:nvSpPr>
        <p:spPr/>
        <p:txBody>
          <a:bodyPr/>
          <a:lstStyle/>
          <a:p>
            <a:fld id="{C4B5B41C-D81A-4170-A72A-7BBF7537E0C2}" type="slidenum">
              <a:rPr kumimoji="1" lang="ja-JP" altLang="en-US" smtClean="0"/>
              <a:t>‹#›</a:t>
            </a:fld>
            <a:endParaRPr kumimoji="1" lang="ja-JP" altLang="en-US"/>
          </a:p>
        </p:txBody>
      </p:sp>
    </p:spTree>
    <p:extLst>
      <p:ext uri="{BB962C8B-B14F-4D97-AF65-F5344CB8AC3E}">
        <p14:creationId xmlns:p14="http://schemas.microsoft.com/office/powerpoint/2010/main" val="19298816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CA6DAC-506B-000D-6260-838EEBB6950A}"/>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75D0AE7-2EED-1F0D-5BE2-31E68BF5AE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978D2AA0-A4DF-6E4E-7176-10DC7F252B9E}"/>
              </a:ext>
            </a:extLst>
          </p:cNvPr>
          <p:cNvSpPr>
            <a:spLocks noGrp="1"/>
          </p:cNvSpPr>
          <p:nvPr>
            <p:ph type="dt" sz="half" idx="10"/>
          </p:nvPr>
        </p:nvSpPr>
        <p:spPr/>
        <p:txBody>
          <a:bodyPr/>
          <a:lstStyle/>
          <a:p>
            <a:fld id="{A1D19B57-0AC0-4078-A17F-A695BE5B8337}" type="datetime1">
              <a:rPr kumimoji="1" lang="ja-JP" altLang="en-US" smtClean="0"/>
              <a:t>2024/1/5</a:t>
            </a:fld>
            <a:endParaRPr kumimoji="1" lang="ja-JP" altLang="en-US"/>
          </a:p>
        </p:txBody>
      </p:sp>
      <p:sp>
        <p:nvSpPr>
          <p:cNvPr id="5" name="フッター プレースホルダー 4">
            <a:extLst>
              <a:ext uri="{FF2B5EF4-FFF2-40B4-BE49-F238E27FC236}">
                <a16:creationId xmlns:a16="http://schemas.microsoft.com/office/drawing/2014/main" id="{27A2F83B-3438-A342-1A1D-017B28218186}"/>
              </a:ext>
            </a:extLst>
          </p:cNvPr>
          <p:cNvSpPr>
            <a:spLocks noGrp="1"/>
          </p:cNvSpPr>
          <p:nvPr>
            <p:ph type="ftr" sz="quarter" idx="11"/>
          </p:nvPr>
        </p:nvSpPr>
        <p:spPr/>
        <p:txBody>
          <a:bodyPr/>
          <a:lstStyle/>
          <a:p>
            <a:r>
              <a:rPr kumimoji="1" lang="en-US" altLang="ja-JP"/>
              <a:t>Copyright© 2023 RikitoMinamihata</a:t>
            </a:r>
            <a:endParaRPr kumimoji="1" lang="ja-JP" altLang="en-US"/>
          </a:p>
        </p:txBody>
      </p:sp>
      <p:sp>
        <p:nvSpPr>
          <p:cNvPr id="6" name="スライド番号プレースホルダー 5">
            <a:extLst>
              <a:ext uri="{FF2B5EF4-FFF2-40B4-BE49-F238E27FC236}">
                <a16:creationId xmlns:a16="http://schemas.microsoft.com/office/drawing/2014/main" id="{2F9C110F-6DD5-FCAC-0FD2-A6CF6F779929}"/>
              </a:ext>
            </a:extLst>
          </p:cNvPr>
          <p:cNvSpPr>
            <a:spLocks noGrp="1"/>
          </p:cNvSpPr>
          <p:nvPr>
            <p:ph type="sldNum" sz="quarter" idx="12"/>
          </p:nvPr>
        </p:nvSpPr>
        <p:spPr/>
        <p:txBody>
          <a:bodyPr/>
          <a:lstStyle/>
          <a:p>
            <a:fld id="{C4B5B41C-D81A-4170-A72A-7BBF7537E0C2}" type="slidenum">
              <a:rPr kumimoji="1" lang="ja-JP" altLang="en-US" smtClean="0"/>
              <a:t>‹#›</a:t>
            </a:fld>
            <a:endParaRPr kumimoji="1" lang="ja-JP" altLang="en-US"/>
          </a:p>
        </p:txBody>
      </p:sp>
    </p:spTree>
    <p:extLst>
      <p:ext uri="{BB962C8B-B14F-4D97-AF65-F5344CB8AC3E}">
        <p14:creationId xmlns:p14="http://schemas.microsoft.com/office/powerpoint/2010/main" val="427624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108C46-4C44-57F8-FFE6-51CAFC277EB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89F7945-8420-6BA8-E274-79A4AA0C9FF2}"/>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30F5D8EB-B546-6618-8F79-4B8CAA24D256}"/>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561A996F-AE03-C3B5-3E58-60A4419EC9B4}"/>
              </a:ext>
            </a:extLst>
          </p:cNvPr>
          <p:cNvSpPr>
            <a:spLocks noGrp="1"/>
          </p:cNvSpPr>
          <p:nvPr>
            <p:ph type="dt" sz="half" idx="10"/>
          </p:nvPr>
        </p:nvSpPr>
        <p:spPr/>
        <p:txBody>
          <a:bodyPr/>
          <a:lstStyle/>
          <a:p>
            <a:fld id="{236E1958-EC6E-4F8F-B9AD-FDD080D8678B}" type="datetime1">
              <a:rPr kumimoji="1" lang="ja-JP" altLang="en-US" smtClean="0"/>
              <a:t>2024/1/5</a:t>
            </a:fld>
            <a:endParaRPr kumimoji="1" lang="ja-JP" altLang="en-US"/>
          </a:p>
        </p:txBody>
      </p:sp>
      <p:sp>
        <p:nvSpPr>
          <p:cNvPr id="6" name="フッター プレースホルダー 5">
            <a:extLst>
              <a:ext uri="{FF2B5EF4-FFF2-40B4-BE49-F238E27FC236}">
                <a16:creationId xmlns:a16="http://schemas.microsoft.com/office/drawing/2014/main" id="{DB57DEAA-410A-FF4B-6996-641A8BF2AE33}"/>
              </a:ext>
            </a:extLst>
          </p:cNvPr>
          <p:cNvSpPr>
            <a:spLocks noGrp="1"/>
          </p:cNvSpPr>
          <p:nvPr>
            <p:ph type="ftr" sz="quarter" idx="11"/>
          </p:nvPr>
        </p:nvSpPr>
        <p:spPr/>
        <p:txBody>
          <a:bodyPr/>
          <a:lstStyle/>
          <a:p>
            <a:r>
              <a:rPr kumimoji="1" lang="en-US" altLang="ja-JP"/>
              <a:t>Copyright© 2023 RikitoMinamihata</a:t>
            </a:r>
            <a:endParaRPr kumimoji="1" lang="ja-JP" altLang="en-US"/>
          </a:p>
        </p:txBody>
      </p:sp>
      <p:sp>
        <p:nvSpPr>
          <p:cNvPr id="7" name="スライド番号プレースホルダー 6">
            <a:extLst>
              <a:ext uri="{FF2B5EF4-FFF2-40B4-BE49-F238E27FC236}">
                <a16:creationId xmlns:a16="http://schemas.microsoft.com/office/drawing/2014/main" id="{1F0E7929-8253-0830-A441-942D1BE5A4F2}"/>
              </a:ext>
            </a:extLst>
          </p:cNvPr>
          <p:cNvSpPr>
            <a:spLocks noGrp="1"/>
          </p:cNvSpPr>
          <p:nvPr>
            <p:ph type="sldNum" sz="quarter" idx="12"/>
          </p:nvPr>
        </p:nvSpPr>
        <p:spPr/>
        <p:txBody>
          <a:bodyPr/>
          <a:lstStyle/>
          <a:p>
            <a:fld id="{C4B5B41C-D81A-4170-A72A-7BBF7537E0C2}" type="slidenum">
              <a:rPr kumimoji="1" lang="ja-JP" altLang="en-US" smtClean="0"/>
              <a:t>‹#›</a:t>
            </a:fld>
            <a:endParaRPr kumimoji="1" lang="ja-JP" altLang="en-US"/>
          </a:p>
        </p:txBody>
      </p:sp>
    </p:spTree>
    <p:extLst>
      <p:ext uri="{BB962C8B-B14F-4D97-AF65-F5344CB8AC3E}">
        <p14:creationId xmlns:p14="http://schemas.microsoft.com/office/powerpoint/2010/main" val="229560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94C686-A945-7A40-9DE4-A57A1A0FCCAA}"/>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C9F12C3-A46C-463F-10A8-9B5714738E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90D69884-4F1B-7A46-79A8-F893EB546E8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7F480DCA-6EDC-D086-34A9-F53AA60170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67C67D7-A277-DBCF-07A4-1141C52BEDAF}"/>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260E997D-1F65-9B3F-3BFA-AEF7A0A9CE3A}"/>
              </a:ext>
            </a:extLst>
          </p:cNvPr>
          <p:cNvSpPr>
            <a:spLocks noGrp="1"/>
          </p:cNvSpPr>
          <p:nvPr>
            <p:ph type="dt" sz="half" idx="10"/>
          </p:nvPr>
        </p:nvSpPr>
        <p:spPr/>
        <p:txBody>
          <a:bodyPr/>
          <a:lstStyle/>
          <a:p>
            <a:fld id="{0A2B5EAC-C6F7-4F0C-991E-C6A092602AFE}" type="datetime1">
              <a:rPr kumimoji="1" lang="ja-JP" altLang="en-US" smtClean="0"/>
              <a:t>2024/1/5</a:t>
            </a:fld>
            <a:endParaRPr kumimoji="1" lang="ja-JP" altLang="en-US"/>
          </a:p>
        </p:txBody>
      </p:sp>
      <p:sp>
        <p:nvSpPr>
          <p:cNvPr id="8" name="フッター プレースホルダー 7">
            <a:extLst>
              <a:ext uri="{FF2B5EF4-FFF2-40B4-BE49-F238E27FC236}">
                <a16:creationId xmlns:a16="http://schemas.microsoft.com/office/drawing/2014/main" id="{2F4F9F7F-E878-6407-D848-F5012B46542D}"/>
              </a:ext>
            </a:extLst>
          </p:cNvPr>
          <p:cNvSpPr>
            <a:spLocks noGrp="1"/>
          </p:cNvSpPr>
          <p:nvPr>
            <p:ph type="ftr" sz="quarter" idx="11"/>
          </p:nvPr>
        </p:nvSpPr>
        <p:spPr/>
        <p:txBody>
          <a:bodyPr/>
          <a:lstStyle/>
          <a:p>
            <a:r>
              <a:rPr kumimoji="1" lang="en-US" altLang="ja-JP"/>
              <a:t>Copyright© 2023 RikitoMinamihata</a:t>
            </a:r>
            <a:endParaRPr kumimoji="1" lang="ja-JP" altLang="en-US"/>
          </a:p>
        </p:txBody>
      </p:sp>
      <p:sp>
        <p:nvSpPr>
          <p:cNvPr id="9" name="スライド番号プレースホルダー 8">
            <a:extLst>
              <a:ext uri="{FF2B5EF4-FFF2-40B4-BE49-F238E27FC236}">
                <a16:creationId xmlns:a16="http://schemas.microsoft.com/office/drawing/2014/main" id="{DB15A8ED-3B5B-8226-DCE5-5B6EBC7D22F6}"/>
              </a:ext>
            </a:extLst>
          </p:cNvPr>
          <p:cNvSpPr>
            <a:spLocks noGrp="1"/>
          </p:cNvSpPr>
          <p:nvPr>
            <p:ph type="sldNum" sz="quarter" idx="12"/>
          </p:nvPr>
        </p:nvSpPr>
        <p:spPr/>
        <p:txBody>
          <a:bodyPr/>
          <a:lstStyle/>
          <a:p>
            <a:fld id="{C4B5B41C-D81A-4170-A72A-7BBF7537E0C2}" type="slidenum">
              <a:rPr kumimoji="1" lang="ja-JP" altLang="en-US" smtClean="0"/>
              <a:t>‹#›</a:t>
            </a:fld>
            <a:endParaRPr kumimoji="1" lang="ja-JP" altLang="en-US"/>
          </a:p>
        </p:txBody>
      </p:sp>
    </p:spTree>
    <p:extLst>
      <p:ext uri="{BB962C8B-B14F-4D97-AF65-F5344CB8AC3E}">
        <p14:creationId xmlns:p14="http://schemas.microsoft.com/office/powerpoint/2010/main" val="3418759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4E81C07-719C-E391-3CCF-A642C81297FB}"/>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7DDAE5FB-C107-2486-FD7F-120D1DB83AD5}"/>
              </a:ext>
            </a:extLst>
          </p:cNvPr>
          <p:cNvSpPr>
            <a:spLocks noGrp="1"/>
          </p:cNvSpPr>
          <p:nvPr>
            <p:ph type="dt" sz="half" idx="10"/>
          </p:nvPr>
        </p:nvSpPr>
        <p:spPr/>
        <p:txBody>
          <a:bodyPr/>
          <a:lstStyle/>
          <a:p>
            <a:fld id="{C4E4F86D-5C42-4740-A6C1-599D84D94F7A}" type="datetime1">
              <a:rPr kumimoji="1" lang="ja-JP" altLang="en-US" smtClean="0"/>
              <a:t>2024/1/5</a:t>
            </a:fld>
            <a:endParaRPr kumimoji="1" lang="ja-JP" altLang="en-US"/>
          </a:p>
        </p:txBody>
      </p:sp>
      <p:sp>
        <p:nvSpPr>
          <p:cNvPr id="4" name="フッター プレースホルダー 3">
            <a:extLst>
              <a:ext uri="{FF2B5EF4-FFF2-40B4-BE49-F238E27FC236}">
                <a16:creationId xmlns:a16="http://schemas.microsoft.com/office/drawing/2014/main" id="{7BA1ED7E-7245-BDEE-A10F-474261DF15E4}"/>
              </a:ext>
            </a:extLst>
          </p:cNvPr>
          <p:cNvSpPr>
            <a:spLocks noGrp="1"/>
          </p:cNvSpPr>
          <p:nvPr>
            <p:ph type="ftr" sz="quarter" idx="11"/>
          </p:nvPr>
        </p:nvSpPr>
        <p:spPr/>
        <p:txBody>
          <a:bodyPr/>
          <a:lstStyle/>
          <a:p>
            <a:r>
              <a:rPr kumimoji="1" lang="en-US" altLang="ja-JP"/>
              <a:t>Copyright© 2023 RikitoMinamihata</a:t>
            </a:r>
            <a:endParaRPr kumimoji="1" lang="ja-JP" altLang="en-US"/>
          </a:p>
        </p:txBody>
      </p:sp>
      <p:sp>
        <p:nvSpPr>
          <p:cNvPr id="5" name="スライド番号プレースホルダー 4">
            <a:extLst>
              <a:ext uri="{FF2B5EF4-FFF2-40B4-BE49-F238E27FC236}">
                <a16:creationId xmlns:a16="http://schemas.microsoft.com/office/drawing/2014/main" id="{594DAE80-9E65-C3B1-7013-3AB6991E3489}"/>
              </a:ext>
            </a:extLst>
          </p:cNvPr>
          <p:cNvSpPr>
            <a:spLocks noGrp="1"/>
          </p:cNvSpPr>
          <p:nvPr>
            <p:ph type="sldNum" sz="quarter" idx="12"/>
          </p:nvPr>
        </p:nvSpPr>
        <p:spPr/>
        <p:txBody>
          <a:bodyPr/>
          <a:lstStyle/>
          <a:p>
            <a:fld id="{C4B5B41C-D81A-4170-A72A-7BBF7537E0C2}" type="slidenum">
              <a:rPr kumimoji="1" lang="ja-JP" altLang="en-US" smtClean="0"/>
              <a:t>‹#›</a:t>
            </a:fld>
            <a:endParaRPr kumimoji="1" lang="ja-JP" altLang="en-US"/>
          </a:p>
        </p:txBody>
      </p:sp>
    </p:spTree>
    <p:extLst>
      <p:ext uri="{BB962C8B-B14F-4D97-AF65-F5344CB8AC3E}">
        <p14:creationId xmlns:p14="http://schemas.microsoft.com/office/powerpoint/2010/main" val="4011417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61ABC47E-A63C-0C0A-B331-22E7C3F11816}"/>
              </a:ext>
            </a:extLst>
          </p:cNvPr>
          <p:cNvSpPr>
            <a:spLocks noGrp="1"/>
          </p:cNvSpPr>
          <p:nvPr>
            <p:ph type="dt" sz="half" idx="10"/>
          </p:nvPr>
        </p:nvSpPr>
        <p:spPr/>
        <p:txBody>
          <a:bodyPr/>
          <a:lstStyle/>
          <a:p>
            <a:fld id="{59634B9E-602A-4C2F-8E6F-F54CAA2570DE}" type="datetime1">
              <a:rPr kumimoji="1" lang="ja-JP" altLang="en-US" smtClean="0"/>
              <a:t>2024/1/5</a:t>
            </a:fld>
            <a:endParaRPr kumimoji="1" lang="ja-JP" altLang="en-US"/>
          </a:p>
        </p:txBody>
      </p:sp>
      <p:sp>
        <p:nvSpPr>
          <p:cNvPr id="3" name="フッター プレースホルダー 2">
            <a:extLst>
              <a:ext uri="{FF2B5EF4-FFF2-40B4-BE49-F238E27FC236}">
                <a16:creationId xmlns:a16="http://schemas.microsoft.com/office/drawing/2014/main" id="{7DFAED25-E4CA-8256-B647-11D6E89AD802}"/>
              </a:ext>
            </a:extLst>
          </p:cNvPr>
          <p:cNvSpPr>
            <a:spLocks noGrp="1"/>
          </p:cNvSpPr>
          <p:nvPr>
            <p:ph type="ftr" sz="quarter" idx="11"/>
          </p:nvPr>
        </p:nvSpPr>
        <p:spPr/>
        <p:txBody>
          <a:bodyPr/>
          <a:lstStyle/>
          <a:p>
            <a:r>
              <a:rPr kumimoji="1" lang="en-US" altLang="ja-JP"/>
              <a:t>Copyright© 2023 RikitoMinamihata</a:t>
            </a:r>
            <a:endParaRPr kumimoji="1" lang="ja-JP" altLang="en-US"/>
          </a:p>
        </p:txBody>
      </p:sp>
      <p:sp>
        <p:nvSpPr>
          <p:cNvPr id="4" name="スライド番号プレースホルダー 3">
            <a:extLst>
              <a:ext uri="{FF2B5EF4-FFF2-40B4-BE49-F238E27FC236}">
                <a16:creationId xmlns:a16="http://schemas.microsoft.com/office/drawing/2014/main" id="{F18D5A0F-6CE6-DEAC-F39B-D16B11BF168C}"/>
              </a:ext>
            </a:extLst>
          </p:cNvPr>
          <p:cNvSpPr>
            <a:spLocks noGrp="1"/>
          </p:cNvSpPr>
          <p:nvPr>
            <p:ph type="sldNum" sz="quarter" idx="12"/>
          </p:nvPr>
        </p:nvSpPr>
        <p:spPr/>
        <p:txBody>
          <a:bodyPr/>
          <a:lstStyle/>
          <a:p>
            <a:fld id="{C4B5B41C-D81A-4170-A72A-7BBF7537E0C2}" type="slidenum">
              <a:rPr kumimoji="1" lang="ja-JP" altLang="en-US" smtClean="0"/>
              <a:t>‹#›</a:t>
            </a:fld>
            <a:endParaRPr kumimoji="1" lang="ja-JP" altLang="en-US"/>
          </a:p>
        </p:txBody>
      </p:sp>
    </p:spTree>
    <p:extLst>
      <p:ext uri="{BB962C8B-B14F-4D97-AF65-F5344CB8AC3E}">
        <p14:creationId xmlns:p14="http://schemas.microsoft.com/office/powerpoint/2010/main" val="715123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35FA65-3BCC-590B-468D-2ADC8E7AD34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23CD56E-B08B-B099-7CCE-F33F979101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AD5A7469-5D57-74E8-0553-D540CC5A24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7C6DB46-E7F8-A19D-EC9F-3A1EFBFDA364}"/>
              </a:ext>
            </a:extLst>
          </p:cNvPr>
          <p:cNvSpPr>
            <a:spLocks noGrp="1"/>
          </p:cNvSpPr>
          <p:nvPr>
            <p:ph type="dt" sz="half" idx="10"/>
          </p:nvPr>
        </p:nvSpPr>
        <p:spPr/>
        <p:txBody>
          <a:bodyPr/>
          <a:lstStyle/>
          <a:p>
            <a:fld id="{F28E8DFC-87A6-442C-8494-841D5D875975}" type="datetime1">
              <a:rPr kumimoji="1" lang="ja-JP" altLang="en-US" smtClean="0"/>
              <a:t>2024/1/5</a:t>
            </a:fld>
            <a:endParaRPr kumimoji="1" lang="ja-JP" altLang="en-US"/>
          </a:p>
        </p:txBody>
      </p:sp>
      <p:sp>
        <p:nvSpPr>
          <p:cNvPr id="6" name="フッター プレースホルダー 5">
            <a:extLst>
              <a:ext uri="{FF2B5EF4-FFF2-40B4-BE49-F238E27FC236}">
                <a16:creationId xmlns:a16="http://schemas.microsoft.com/office/drawing/2014/main" id="{C3B9DF14-4EDC-EE9A-FE23-5D811AF70AD1}"/>
              </a:ext>
            </a:extLst>
          </p:cNvPr>
          <p:cNvSpPr>
            <a:spLocks noGrp="1"/>
          </p:cNvSpPr>
          <p:nvPr>
            <p:ph type="ftr" sz="quarter" idx="11"/>
          </p:nvPr>
        </p:nvSpPr>
        <p:spPr/>
        <p:txBody>
          <a:bodyPr/>
          <a:lstStyle/>
          <a:p>
            <a:r>
              <a:rPr kumimoji="1" lang="en-US" altLang="ja-JP"/>
              <a:t>Copyright© 2023 RikitoMinamihata</a:t>
            </a:r>
            <a:endParaRPr kumimoji="1" lang="ja-JP" altLang="en-US"/>
          </a:p>
        </p:txBody>
      </p:sp>
      <p:sp>
        <p:nvSpPr>
          <p:cNvPr id="7" name="スライド番号プレースホルダー 6">
            <a:extLst>
              <a:ext uri="{FF2B5EF4-FFF2-40B4-BE49-F238E27FC236}">
                <a16:creationId xmlns:a16="http://schemas.microsoft.com/office/drawing/2014/main" id="{5E9E4D1B-9A16-5277-C4A7-78DA212AD8E8}"/>
              </a:ext>
            </a:extLst>
          </p:cNvPr>
          <p:cNvSpPr>
            <a:spLocks noGrp="1"/>
          </p:cNvSpPr>
          <p:nvPr>
            <p:ph type="sldNum" sz="quarter" idx="12"/>
          </p:nvPr>
        </p:nvSpPr>
        <p:spPr/>
        <p:txBody>
          <a:bodyPr/>
          <a:lstStyle/>
          <a:p>
            <a:fld id="{C4B5B41C-D81A-4170-A72A-7BBF7537E0C2}" type="slidenum">
              <a:rPr kumimoji="1" lang="ja-JP" altLang="en-US" smtClean="0"/>
              <a:t>‹#›</a:t>
            </a:fld>
            <a:endParaRPr kumimoji="1" lang="ja-JP" altLang="en-US"/>
          </a:p>
        </p:txBody>
      </p:sp>
    </p:spTree>
    <p:extLst>
      <p:ext uri="{BB962C8B-B14F-4D97-AF65-F5344CB8AC3E}">
        <p14:creationId xmlns:p14="http://schemas.microsoft.com/office/powerpoint/2010/main" val="2255824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8C2EC44-C95C-55F9-05F4-9F029417A2B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6630F480-F773-3C6F-4411-D0E9B8F63C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E0FC6E90-F4F3-AC70-085F-84368CEF64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3251728-7276-DC18-9080-1F218805AFB5}"/>
              </a:ext>
            </a:extLst>
          </p:cNvPr>
          <p:cNvSpPr>
            <a:spLocks noGrp="1"/>
          </p:cNvSpPr>
          <p:nvPr>
            <p:ph type="dt" sz="half" idx="10"/>
          </p:nvPr>
        </p:nvSpPr>
        <p:spPr/>
        <p:txBody>
          <a:bodyPr/>
          <a:lstStyle/>
          <a:p>
            <a:fld id="{979EEC16-B7BE-4791-A090-D76EBB0BBF57}" type="datetime1">
              <a:rPr kumimoji="1" lang="ja-JP" altLang="en-US" smtClean="0"/>
              <a:t>2024/1/5</a:t>
            </a:fld>
            <a:endParaRPr kumimoji="1" lang="ja-JP" altLang="en-US"/>
          </a:p>
        </p:txBody>
      </p:sp>
      <p:sp>
        <p:nvSpPr>
          <p:cNvPr id="6" name="フッター プレースホルダー 5">
            <a:extLst>
              <a:ext uri="{FF2B5EF4-FFF2-40B4-BE49-F238E27FC236}">
                <a16:creationId xmlns:a16="http://schemas.microsoft.com/office/drawing/2014/main" id="{7CAABFBA-8845-C248-A6DA-603813009D6B}"/>
              </a:ext>
            </a:extLst>
          </p:cNvPr>
          <p:cNvSpPr>
            <a:spLocks noGrp="1"/>
          </p:cNvSpPr>
          <p:nvPr>
            <p:ph type="ftr" sz="quarter" idx="11"/>
          </p:nvPr>
        </p:nvSpPr>
        <p:spPr/>
        <p:txBody>
          <a:bodyPr/>
          <a:lstStyle/>
          <a:p>
            <a:r>
              <a:rPr kumimoji="1" lang="en-US" altLang="ja-JP"/>
              <a:t>Copyright© 2023 RikitoMinamihata</a:t>
            </a:r>
            <a:endParaRPr kumimoji="1" lang="ja-JP" altLang="en-US"/>
          </a:p>
        </p:txBody>
      </p:sp>
      <p:sp>
        <p:nvSpPr>
          <p:cNvPr id="7" name="スライド番号プレースホルダー 6">
            <a:extLst>
              <a:ext uri="{FF2B5EF4-FFF2-40B4-BE49-F238E27FC236}">
                <a16:creationId xmlns:a16="http://schemas.microsoft.com/office/drawing/2014/main" id="{BEBEB563-DA24-24EB-E146-2B21D2947FDB}"/>
              </a:ext>
            </a:extLst>
          </p:cNvPr>
          <p:cNvSpPr>
            <a:spLocks noGrp="1"/>
          </p:cNvSpPr>
          <p:nvPr>
            <p:ph type="sldNum" sz="quarter" idx="12"/>
          </p:nvPr>
        </p:nvSpPr>
        <p:spPr/>
        <p:txBody>
          <a:bodyPr/>
          <a:lstStyle/>
          <a:p>
            <a:fld id="{C4B5B41C-D81A-4170-A72A-7BBF7537E0C2}" type="slidenum">
              <a:rPr kumimoji="1" lang="ja-JP" altLang="en-US" smtClean="0"/>
              <a:t>‹#›</a:t>
            </a:fld>
            <a:endParaRPr kumimoji="1" lang="ja-JP" altLang="en-US"/>
          </a:p>
        </p:txBody>
      </p:sp>
    </p:spTree>
    <p:extLst>
      <p:ext uri="{BB962C8B-B14F-4D97-AF65-F5344CB8AC3E}">
        <p14:creationId xmlns:p14="http://schemas.microsoft.com/office/powerpoint/2010/main" val="1701038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D0023B2-060B-EAF4-BB95-6D03C8F734A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5BA6758-EF76-33B5-BDC8-8AEE50ED481D}"/>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4E1D27A-99F4-BE3B-EF7E-232ADDF5F51E}"/>
              </a:ext>
            </a:extLst>
          </p:cNvPr>
          <p:cNvSpPr>
            <a:spLocks noGrp="1"/>
          </p:cNvSpPr>
          <p:nvPr>
            <p:ph type="dt" sz="half" idx="10"/>
          </p:nvPr>
        </p:nvSpPr>
        <p:spPr/>
        <p:txBody>
          <a:bodyPr/>
          <a:lstStyle/>
          <a:p>
            <a:fld id="{724D185C-BF62-4281-BDEE-A646CAEABD0C}" type="datetime1">
              <a:rPr kumimoji="1" lang="ja-JP" altLang="en-US" smtClean="0"/>
              <a:t>2024/1/5</a:t>
            </a:fld>
            <a:endParaRPr kumimoji="1" lang="ja-JP" altLang="en-US"/>
          </a:p>
        </p:txBody>
      </p:sp>
      <p:sp>
        <p:nvSpPr>
          <p:cNvPr id="5" name="フッター プレースホルダー 4">
            <a:extLst>
              <a:ext uri="{FF2B5EF4-FFF2-40B4-BE49-F238E27FC236}">
                <a16:creationId xmlns:a16="http://schemas.microsoft.com/office/drawing/2014/main" id="{66180F25-7B41-1E14-5FBA-83338B51E6B9}"/>
              </a:ext>
            </a:extLst>
          </p:cNvPr>
          <p:cNvSpPr>
            <a:spLocks noGrp="1"/>
          </p:cNvSpPr>
          <p:nvPr>
            <p:ph type="ftr" sz="quarter" idx="11"/>
          </p:nvPr>
        </p:nvSpPr>
        <p:spPr/>
        <p:txBody>
          <a:bodyPr/>
          <a:lstStyle/>
          <a:p>
            <a:r>
              <a:rPr kumimoji="1" lang="en-US" altLang="ja-JP"/>
              <a:t>Copyright© 2023 RikitoMinamihata</a:t>
            </a:r>
            <a:endParaRPr kumimoji="1" lang="ja-JP" altLang="en-US"/>
          </a:p>
        </p:txBody>
      </p:sp>
      <p:sp>
        <p:nvSpPr>
          <p:cNvPr id="6" name="スライド番号プレースホルダー 5">
            <a:extLst>
              <a:ext uri="{FF2B5EF4-FFF2-40B4-BE49-F238E27FC236}">
                <a16:creationId xmlns:a16="http://schemas.microsoft.com/office/drawing/2014/main" id="{A2930AB3-C20D-9956-B899-2124CAC6A73A}"/>
              </a:ext>
            </a:extLst>
          </p:cNvPr>
          <p:cNvSpPr>
            <a:spLocks noGrp="1"/>
          </p:cNvSpPr>
          <p:nvPr>
            <p:ph type="sldNum" sz="quarter" idx="12"/>
          </p:nvPr>
        </p:nvSpPr>
        <p:spPr/>
        <p:txBody>
          <a:bodyPr/>
          <a:lstStyle/>
          <a:p>
            <a:fld id="{C4B5B41C-D81A-4170-A72A-7BBF7537E0C2}" type="slidenum">
              <a:rPr kumimoji="1" lang="ja-JP" altLang="en-US" smtClean="0"/>
              <a:t>‹#›</a:t>
            </a:fld>
            <a:endParaRPr kumimoji="1" lang="ja-JP" altLang="en-US"/>
          </a:p>
        </p:txBody>
      </p:sp>
    </p:spTree>
    <p:extLst>
      <p:ext uri="{BB962C8B-B14F-4D97-AF65-F5344CB8AC3E}">
        <p14:creationId xmlns:p14="http://schemas.microsoft.com/office/powerpoint/2010/main" val="2627407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F90B227-FF78-BDD1-FE57-61AFF30C5B0C}"/>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59F7C53-DBF9-409F-8463-EB51C6B90CFA}"/>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B5B0197-E078-C804-70AE-AA8AF03415DF}"/>
              </a:ext>
            </a:extLst>
          </p:cNvPr>
          <p:cNvSpPr>
            <a:spLocks noGrp="1"/>
          </p:cNvSpPr>
          <p:nvPr>
            <p:ph type="dt" sz="half" idx="10"/>
          </p:nvPr>
        </p:nvSpPr>
        <p:spPr/>
        <p:txBody>
          <a:bodyPr/>
          <a:lstStyle/>
          <a:p>
            <a:fld id="{D5E80B23-0656-4E49-8374-AF8D6A6BDB44}" type="datetime1">
              <a:rPr kumimoji="1" lang="ja-JP" altLang="en-US" smtClean="0"/>
              <a:t>2024/1/5</a:t>
            </a:fld>
            <a:endParaRPr kumimoji="1" lang="ja-JP" altLang="en-US"/>
          </a:p>
        </p:txBody>
      </p:sp>
      <p:sp>
        <p:nvSpPr>
          <p:cNvPr id="5" name="フッター プレースホルダー 4">
            <a:extLst>
              <a:ext uri="{FF2B5EF4-FFF2-40B4-BE49-F238E27FC236}">
                <a16:creationId xmlns:a16="http://schemas.microsoft.com/office/drawing/2014/main" id="{EB84AC1B-B235-2E59-D8A6-4F6BFC8EC408}"/>
              </a:ext>
            </a:extLst>
          </p:cNvPr>
          <p:cNvSpPr>
            <a:spLocks noGrp="1"/>
          </p:cNvSpPr>
          <p:nvPr>
            <p:ph type="ftr" sz="quarter" idx="11"/>
          </p:nvPr>
        </p:nvSpPr>
        <p:spPr/>
        <p:txBody>
          <a:bodyPr/>
          <a:lstStyle/>
          <a:p>
            <a:r>
              <a:rPr kumimoji="1" lang="en-US" altLang="ja-JP"/>
              <a:t>Copyright© 2023 RikitoMinamihata</a:t>
            </a:r>
            <a:endParaRPr kumimoji="1" lang="ja-JP" altLang="en-US"/>
          </a:p>
        </p:txBody>
      </p:sp>
      <p:sp>
        <p:nvSpPr>
          <p:cNvPr id="6" name="スライド番号プレースホルダー 5">
            <a:extLst>
              <a:ext uri="{FF2B5EF4-FFF2-40B4-BE49-F238E27FC236}">
                <a16:creationId xmlns:a16="http://schemas.microsoft.com/office/drawing/2014/main" id="{5FFD720E-BF4D-2E13-5308-EBDA1197D4AE}"/>
              </a:ext>
            </a:extLst>
          </p:cNvPr>
          <p:cNvSpPr>
            <a:spLocks noGrp="1"/>
          </p:cNvSpPr>
          <p:nvPr>
            <p:ph type="sldNum" sz="quarter" idx="12"/>
          </p:nvPr>
        </p:nvSpPr>
        <p:spPr/>
        <p:txBody>
          <a:bodyPr/>
          <a:lstStyle/>
          <a:p>
            <a:fld id="{C4B5B41C-D81A-4170-A72A-7BBF7537E0C2}" type="slidenum">
              <a:rPr kumimoji="1" lang="ja-JP" altLang="en-US" smtClean="0"/>
              <a:t>‹#›</a:t>
            </a:fld>
            <a:endParaRPr kumimoji="1" lang="ja-JP" altLang="en-US"/>
          </a:p>
        </p:txBody>
      </p:sp>
    </p:spTree>
    <p:extLst>
      <p:ext uri="{BB962C8B-B14F-4D97-AF65-F5344CB8AC3E}">
        <p14:creationId xmlns:p14="http://schemas.microsoft.com/office/powerpoint/2010/main" val="3420126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E654199-59DF-352E-48EE-99661C9006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69F375A-957E-9837-E899-2636191B11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9A186E6-5758-3C20-CE67-DE5004518B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C78EAD-3884-4028-A0C3-A5512339ECA5}" type="datetime1">
              <a:rPr kumimoji="1" lang="ja-JP" altLang="en-US" smtClean="0"/>
              <a:t>2024/1/5</a:t>
            </a:fld>
            <a:endParaRPr kumimoji="1" lang="ja-JP" altLang="en-US"/>
          </a:p>
        </p:txBody>
      </p:sp>
      <p:sp>
        <p:nvSpPr>
          <p:cNvPr id="5" name="フッター プレースホルダー 4">
            <a:extLst>
              <a:ext uri="{FF2B5EF4-FFF2-40B4-BE49-F238E27FC236}">
                <a16:creationId xmlns:a16="http://schemas.microsoft.com/office/drawing/2014/main" id="{77105477-A8ED-B6C1-4607-A4FF5A4A53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en-US" altLang="ja-JP"/>
              <a:t>Copyright© 2023 RikitoMinamihata</a:t>
            </a:r>
            <a:endParaRPr kumimoji="1" lang="ja-JP" altLang="en-US"/>
          </a:p>
        </p:txBody>
      </p:sp>
      <p:sp>
        <p:nvSpPr>
          <p:cNvPr id="6" name="スライド番号プレースホルダー 5">
            <a:extLst>
              <a:ext uri="{FF2B5EF4-FFF2-40B4-BE49-F238E27FC236}">
                <a16:creationId xmlns:a16="http://schemas.microsoft.com/office/drawing/2014/main" id="{0E27FA34-B6C5-3527-A773-46FF7BF5E4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B5B41C-D81A-4170-A72A-7BBF7537E0C2}" type="slidenum">
              <a:rPr kumimoji="1" lang="ja-JP" altLang="en-US" smtClean="0"/>
              <a:t>‹#›</a:t>
            </a:fld>
            <a:endParaRPr kumimoji="1" lang="ja-JP" altLang="en-US"/>
          </a:p>
        </p:txBody>
      </p:sp>
    </p:spTree>
    <p:extLst>
      <p:ext uri="{BB962C8B-B14F-4D97-AF65-F5344CB8AC3E}">
        <p14:creationId xmlns:p14="http://schemas.microsoft.com/office/powerpoint/2010/main" val="61777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7">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prstClr val="white"/>
              </a:solidFill>
              <a:effectLst/>
              <a:uLnTx/>
              <a:uFillTx/>
              <a:latin typeface="游ゴシック" panose="020F0502020204030204"/>
              <a:ea typeface="+mn-ea"/>
              <a:cs typeface="+mn-cs"/>
            </a:endParaRPr>
          </a:p>
        </p:txBody>
      </p:sp>
      <p:sp>
        <p:nvSpPr>
          <p:cNvPr id="20" name="Rectangle 19">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165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prstClr val="white"/>
              </a:solidFill>
              <a:effectLst/>
              <a:uLnTx/>
              <a:uFillTx/>
              <a:latin typeface="游ゴシック" panose="020F0502020204030204"/>
              <a:ea typeface="+mn-ea"/>
              <a:cs typeface="+mn-cs"/>
            </a:endParaRPr>
          </a:p>
        </p:txBody>
      </p:sp>
      <p:sp>
        <p:nvSpPr>
          <p:cNvPr id="6" name="テキスト ボックス 5">
            <a:extLst>
              <a:ext uri="{FF2B5EF4-FFF2-40B4-BE49-F238E27FC236}">
                <a16:creationId xmlns:a16="http://schemas.microsoft.com/office/drawing/2014/main" id="{E17A29CA-C182-D848-B28C-CC8BB0365A4B}"/>
              </a:ext>
            </a:extLst>
          </p:cNvPr>
          <p:cNvSpPr txBox="1"/>
          <p:nvPr/>
        </p:nvSpPr>
        <p:spPr>
          <a:xfrm>
            <a:off x="640079" y="2074363"/>
            <a:ext cx="2999047" cy="2904037"/>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kumimoji="1" lang="en-US" altLang="ja-JP" sz="2400" b="1" i="0" u="none" strike="noStrike" kern="1200" cap="none" spc="0" normalizeH="0" baseline="0" noProof="0" dirty="0">
              <a:ln>
                <a:noFill/>
              </a:ln>
              <a:solidFill>
                <a:srgbClr val="FFFFFF"/>
              </a:solidFill>
              <a:effectLst/>
              <a:uLnTx/>
              <a:uFillTx/>
              <a:latin typeface="游ゴシック Light" panose="020F0302020204030204"/>
              <a:ea typeface="游ゴシック Light" panose="020B0300000000000000" pitchFamily="50" charset="-128"/>
              <a:cs typeface="+mn-cs"/>
            </a:endParaRPr>
          </a:p>
        </p:txBody>
      </p:sp>
      <p:pic>
        <p:nvPicPr>
          <p:cNvPr id="13" name="図 12" descr="テキスト&#10;&#10;低い精度で自動的に生成された説明">
            <a:extLst>
              <a:ext uri="{FF2B5EF4-FFF2-40B4-BE49-F238E27FC236}">
                <a16:creationId xmlns:a16="http://schemas.microsoft.com/office/drawing/2014/main" id="{C769CDEF-C103-1B17-A33D-CC7D5F08C9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1584" y="6241745"/>
            <a:ext cx="2886476" cy="454619"/>
          </a:xfrm>
          <a:prstGeom prst="rect">
            <a:avLst/>
          </a:prstGeom>
        </p:spPr>
      </p:pic>
      <p:sp>
        <p:nvSpPr>
          <p:cNvPr id="11" name="テキスト ボックス 10">
            <a:extLst>
              <a:ext uri="{FF2B5EF4-FFF2-40B4-BE49-F238E27FC236}">
                <a16:creationId xmlns:a16="http://schemas.microsoft.com/office/drawing/2014/main" id="{5A27706C-671D-9564-70C9-EBCB7CFA46F9}"/>
              </a:ext>
            </a:extLst>
          </p:cNvPr>
          <p:cNvSpPr txBox="1"/>
          <p:nvPr/>
        </p:nvSpPr>
        <p:spPr>
          <a:xfrm>
            <a:off x="4137864" y="3233993"/>
            <a:ext cx="592982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3200" b="1" dirty="0">
                <a:solidFill>
                  <a:prstClr val="black"/>
                </a:solidFill>
                <a:latin typeface="メイリオ" panose="020B0604030504040204" pitchFamily="50" charset="-128"/>
                <a:ea typeface="メイリオ" panose="020B0604030504040204" pitchFamily="50" charset="-128"/>
              </a:rPr>
              <a:t>動画編集代行サービスのご提案</a:t>
            </a:r>
            <a:endParaRPr kumimoji="1" lang="ja-JP" altLang="en-US" sz="3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266188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25D6FADE-62CC-E00F-CFD9-0E8FD322980C}"/>
              </a:ext>
            </a:extLst>
          </p:cNvPr>
          <p:cNvCxnSpPr>
            <a:cxnSpLocks/>
          </p:cNvCxnSpPr>
          <p:nvPr/>
        </p:nvCxnSpPr>
        <p:spPr>
          <a:xfrm>
            <a:off x="0" y="780176"/>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5" name="図 4" descr="テキスト&#10;&#10;低い精度で自動的に生成された説明">
            <a:extLst>
              <a:ext uri="{FF2B5EF4-FFF2-40B4-BE49-F238E27FC236}">
                <a16:creationId xmlns:a16="http://schemas.microsoft.com/office/drawing/2014/main" id="{FA636486-C40C-F691-FC51-5A43856CD9DD}"/>
              </a:ext>
            </a:extLst>
          </p:cNvPr>
          <p:cNvPicPr>
            <a:picLocks noChangeAspect="1"/>
          </p:cNvPicPr>
          <p:nvPr/>
        </p:nvPicPr>
        <p:blipFill rotWithShape="1">
          <a:blip r:embed="rId2">
            <a:extLst>
              <a:ext uri="{28A0092B-C50C-407E-A947-70E740481C1C}">
                <a14:useLocalDpi xmlns:a14="http://schemas.microsoft.com/office/drawing/2010/main" val="0"/>
              </a:ext>
            </a:extLst>
          </a:blip>
          <a:srcRect t="-1" r="88771" b="-40842"/>
          <a:stretch/>
        </p:blipFill>
        <p:spPr>
          <a:xfrm>
            <a:off x="304594" y="201339"/>
            <a:ext cx="291024" cy="578837"/>
          </a:xfrm>
          <a:prstGeom prst="rect">
            <a:avLst/>
          </a:prstGeom>
        </p:spPr>
      </p:pic>
      <p:sp>
        <p:nvSpPr>
          <p:cNvPr id="6" name="正方形/長方形 5">
            <a:extLst>
              <a:ext uri="{FF2B5EF4-FFF2-40B4-BE49-F238E27FC236}">
                <a16:creationId xmlns:a16="http://schemas.microsoft.com/office/drawing/2014/main" id="{F9368C64-85BA-AB3F-5CD8-9118DFC10C7C}"/>
              </a:ext>
            </a:extLst>
          </p:cNvPr>
          <p:cNvSpPr/>
          <p:nvPr/>
        </p:nvSpPr>
        <p:spPr>
          <a:xfrm>
            <a:off x="-1" y="6316910"/>
            <a:ext cx="12192001" cy="54108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7" name="フッター プレースホルダー 6">
            <a:extLst>
              <a:ext uri="{FF2B5EF4-FFF2-40B4-BE49-F238E27FC236}">
                <a16:creationId xmlns:a16="http://schemas.microsoft.com/office/drawing/2014/main" id="{D097953E-865E-4EAC-0810-B0B8A85F9CDE}"/>
              </a:ext>
            </a:extLst>
          </p:cNvPr>
          <p:cNvSpPr>
            <a:spLocks noGrp="1"/>
          </p:cNvSpPr>
          <p:nvPr>
            <p:ph type="ftr" sz="quarter" idx="11"/>
          </p:nvPr>
        </p:nvSpPr>
        <p:spPr/>
        <p:txBody>
          <a:bodyPr/>
          <a:lstStyle/>
          <a:p>
            <a:r>
              <a:rPr kumimoji="1" lang="en-US" altLang="ja-JP" dirty="0">
                <a:solidFill>
                  <a:schemeClr val="bg1"/>
                </a:solidFill>
              </a:rPr>
              <a:t>Copyright© 2023 </a:t>
            </a:r>
            <a:r>
              <a:rPr kumimoji="1" lang="en-US" altLang="ja-JP" dirty="0" err="1">
                <a:solidFill>
                  <a:schemeClr val="bg1"/>
                </a:solidFill>
              </a:rPr>
              <a:t>Rikito</a:t>
            </a:r>
            <a:r>
              <a:rPr kumimoji="1" lang="en-US" altLang="ja-JP" dirty="0">
                <a:solidFill>
                  <a:schemeClr val="bg1"/>
                </a:solidFill>
              </a:rPr>
              <a:t> </a:t>
            </a:r>
            <a:r>
              <a:rPr kumimoji="1" lang="en-US" altLang="ja-JP" dirty="0" err="1">
                <a:solidFill>
                  <a:schemeClr val="bg1"/>
                </a:solidFill>
              </a:rPr>
              <a:t>Minamihata</a:t>
            </a:r>
            <a:endParaRPr kumimoji="1" lang="ja-JP" altLang="en-US" dirty="0">
              <a:solidFill>
                <a:schemeClr val="bg1"/>
              </a:solidFill>
            </a:endParaRPr>
          </a:p>
        </p:txBody>
      </p:sp>
      <p:sp>
        <p:nvSpPr>
          <p:cNvPr id="2" name="テキスト ボックス 1">
            <a:extLst>
              <a:ext uri="{FF2B5EF4-FFF2-40B4-BE49-F238E27FC236}">
                <a16:creationId xmlns:a16="http://schemas.microsoft.com/office/drawing/2014/main" id="{88B980FA-CD1D-C9DF-6CC1-BA3EE29BBB4B}"/>
              </a:ext>
            </a:extLst>
          </p:cNvPr>
          <p:cNvSpPr txBox="1"/>
          <p:nvPr/>
        </p:nvSpPr>
        <p:spPr>
          <a:xfrm>
            <a:off x="662730" y="306092"/>
            <a:ext cx="3416320" cy="369332"/>
          </a:xfrm>
          <a:prstGeom prst="rect">
            <a:avLst/>
          </a:prstGeom>
          <a:noFill/>
        </p:spPr>
        <p:txBody>
          <a:bodyPr wrap="none" rtlCol="0">
            <a:spAutoFit/>
          </a:bodyPr>
          <a:lstStyle/>
          <a:p>
            <a:r>
              <a:rPr kumimoji="1" lang="ja-JP" altLang="en-US" b="1" dirty="0">
                <a:latin typeface="メイリオ" panose="020B0604030504040204" pitchFamily="50" charset="-128"/>
                <a:ea typeface="メイリオ" panose="020B0604030504040204" pitchFamily="50" charset="-128"/>
              </a:rPr>
              <a:t>動画編集代行（サービス概要）</a:t>
            </a:r>
          </a:p>
        </p:txBody>
      </p:sp>
      <p:sp>
        <p:nvSpPr>
          <p:cNvPr id="29" name="テキスト ボックス 28">
            <a:extLst>
              <a:ext uri="{FF2B5EF4-FFF2-40B4-BE49-F238E27FC236}">
                <a16:creationId xmlns:a16="http://schemas.microsoft.com/office/drawing/2014/main" id="{0B2A5EAB-7B43-84EE-593C-2939516D7E0B}"/>
              </a:ext>
            </a:extLst>
          </p:cNvPr>
          <p:cNvSpPr txBox="1"/>
          <p:nvPr/>
        </p:nvSpPr>
        <p:spPr>
          <a:xfrm>
            <a:off x="595618" y="1266090"/>
            <a:ext cx="8654933" cy="369332"/>
          </a:xfrm>
          <a:prstGeom prst="rect">
            <a:avLst/>
          </a:prstGeom>
          <a:noFill/>
        </p:spPr>
        <p:txBody>
          <a:bodyPr wrap="none" rtlCol="0">
            <a:spAutoFit/>
          </a:bodyPr>
          <a:lstStyle/>
          <a:p>
            <a:r>
              <a:rPr kumimoji="1" lang="en-US" altLang="ja-JP" b="1" dirty="0">
                <a:solidFill>
                  <a:srgbClr val="FF0000"/>
                </a:solidFill>
                <a:latin typeface="メイリオ" panose="020B0604030504040204" pitchFamily="50" charset="-128"/>
                <a:ea typeface="メイリオ" panose="020B0604030504040204" pitchFamily="50" charset="-128"/>
              </a:rPr>
              <a:t>3000</a:t>
            </a:r>
            <a:r>
              <a:rPr kumimoji="1" lang="ja-JP" altLang="en-US" b="1" dirty="0">
                <a:solidFill>
                  <a:srgbClr val="FF0000"/>
                </a:solidFill>
                <a:latin typeface="メイリオ" panose="020B0604030504040204" pitchFamily="50" charset="-128"/>
                <a:ea typeface="メイリオ" panose="020B0604030504040204" pitchFamily="50" charset="-128"/>
              </a:rPr>
              <a:t>本以上</a:t>
            </a:r>
            <a:r>
              <a:rPr kumimoji="1" lang="ja-JP" altLang="en-US" b="1" dirty="0">
                <a:latin typeface="メイリオ" panose="020B0604030504040204" pitchFamily="50" charset="-128"/>
                <a:ea typeface="メイリオ" panose="020B0604030504040204" pitchFamily="50" charset="-128"/>
              </a:rPr>
              <a:t>の納品実績を持つ、</a:t>
            </a:r>
            <a:r>
              <a:rPr kumimoji="1" lang="ja-JP" altLang="en-US" b="1" dirty="0">
                <a:solidFill>
                  <a:srgbClr val="FF0000"/>
                </a:solidFill>
                <a:latin typeface="メイリオ" panose="020B0604030504040204" pitchFamily="50" charset="-128"/>
                <a:ea typeface="メイリオ" panose="020B0604030504040204" pitchFamily="50" charset="-128"/>
              </a:rPr>
              <a:t>フリーランス</a:t>
            </a:r>
            <a:r>
              <a:rPr kumimoji="1" lang="ja-JP" altLang="en-US" b="1" dirty="0">
                <a:latin typeface="メイリオ" panose="020B0604030504040204" pitchFamily="50" charset="-128"/>
                <a:ea typeface="メイリオ" panose="020B0604030504040204" pitchFamily="50" charset="-128"/>
              </a:rPr>
              <a:t>による</a:t>
            </a:r>
            <a:r>
              <a:rPr kumimoji="1" lang="ja-JP" altLang="en-US" b="1" dirty="0">
                <a:solidFill>
                  <a:srgbClr val="FF0000"/>
                </a:solidFill>
                <a:latin typeface="メイリオ" panose="020B0604030504040204" pitchFamily="50" charset="-128"/>
                <a:ea typeface="メイリオ" panose="020B0604030504040204" pitchFamily="50" charset="-128"/>
              </a:rPr>
              <a:t>動画編集代行</a:t>
            </a:r>
            <a:r>
              <a:rPr kumimoji="1" lang="ja-JP" altLang="en-US" b="1" dirty="0">
                <a:latin typeface="メイリオ" panose="020B0604030504040204" pitchFamily="50" charset="-128"/>
                <a:ea typeface="メイリオ" panose="020B0604030504040204" pitchFamily="50" charset="-128"/>
              </a:rPr>
              <a:t>サービスです。</a:t>
            </a:r>
          </a:p>
        </p:txBody>
      </p:sp>
      <p:sp>
        <p:nvSpPr>
          <p:cNvPr id="30" name="テキスト ボックス 29">
            <a:extLst>
              <a:ext uri="{FF2B5EF4-FFF2-40B4-BE49-F238E27FC236}">
                <a16:creationId xmlns:a16="http://schemas.microsoft.com/office/drawing/2014/main" id="{379B4662-9A30-1AEB-D4C5-1799A7A36DAC}"/>
              </a:ext>
            </a:extLst>
          </p:cNvPr>
          <p:cNvSpPr txBox="1"/>
          <p:nvPr/>
        </p:nvSpPr>
        <p:spPr>
          <a:xfrm>
            <a:off x="595618" y="1746679"/>
            <a:ext cx="9187130" cy="369332"/>
          </a:xfrm>
          <a:prstGeom prst="rect">
            <a:avLst/>
          </a:prstGeom>
          <a:noFill/>
        </p:spPr>
        <p:txBody>
          <a:bodyPr wrap="none" rtlCol="0">
            <a:spAutoFit/>
          </a:bodyPr>
          <a:lstStyle/>
          <a:p>
            <a:r>
              <a:rPr lang="ja-JP" altLang="en-US" b="1" dirty="0">
                <a:solidFill>
                  <a:srgbClr val="FF0000"/>
                </a:solidFill>
                <a:latin typeface="メイリオ" panose="020B0604030504040204" pitchFamily="50" charset="-128"/>
                <a:ea typeface="メイリオ" panose="020B0604030504040204" pitchFamily="50" charset="-128"/>
              </a:rPr>
              <a:t>高品質な動画編集技術</a:t>
            </a:r>
            <a:r>
              <a:rPr lang="ja-JP" altLang="en-US" b="1" dirty="0">
                <a:latin typeface="メイリオ" panose="020B0604030504040204" pitchFamily="50" charset="-128"/>
                <a:ea typeface="メイリオ" panose="020B0604030504040204" pitchFamily="50" charset="-128"/>
              </a:rPr>
              <a:t>と</a:t>
            </a:r>
            <a:r>
              <a:rPr lang="ja-JP" altLang="en-US" b="1" dirty="0">
                <a:solidFill>
                  <a:srgbClr val="FF0000"/>
                </a:solidFill>
                <a:latin typeface="メイリオ" panose="020B0604030504040204" pitchFamily="50" charset="-128"/>
                <a:ea typeface="メイリオ" panose="020B0604030504040204" pitchFamily="50" charset="-128"/>
              </a:rPr>
              <a:t>迅速なコミュニケーション</a:t>
            </a:r>
            <a:r>
              <a:rPr lang="ja-JP" altLang="en-US" b="1" dirty="0">
                <a:latin typeface="メイリオ" panose="020B0604030504040204" pitchFamily="50" charset="-128"/>
                <a:ea typeface="メイリオ" panose="020B0604030504040204" pitchFamily="50" charset="-128"/>
              </a:rPr>
              <a:t>で</a:t>
            </a:r>
            <a:r>
              <a:rPr lang="ja-JP" altLang="en-US" b="1" dirty="0">
                <a:solidFill>
                  <a:srgbClr val="FF0000"/>
                </a:solidFill>
                <a:latin typeface="メイリオ" panose="020B0604030504040204" pitchFamily="50" charset="-128"/>
                <a:ea typeface="メイリオ" panose="020B0604030504040204" pitchFamily="50" charset="-128"/>
              </a:rPr>
              <a:t>貴社のリソースを生み出します。</a:t>
            </a:r>
            <a:endParaRPr kumimoji="1" lang="ja-JP" altLang="en-US" b="1"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7BFED194-1F70-B367-C735-E1C03730CCFE}"/>
              </a:ext>
            </a:extLst>
          </p:cNvPr>
          <p:cNvSpPr txBox="1"/>
          <p:nvPr/>
        </p:nvSpPr>
        <p:spPr>
          <a:xfrm>
            <a:off x="595618" y="2835468"/>
            <a:ext cx="2653290" cy="923330"/>
          </a:xfrm>
          <a:prstGeom prst="rect">
            <a:avLst/>
          </a:prstGeom>
          <a:noFill/>
        </p:spPr>
        <p:txBody>
          <a:bodyPr wrap="none" rtlCol="0">
            <a:spAutoFit/>
          </a:bodyPr>
          <a:lstStyle/>
          <a:p>
            <a:r>
              <a:rPr lang="ja-JP" altLang="en-US" b="1" dirty="0">
                <a:latin typeface="メイリオ" panose="020B0604030504040204" pitchFamily="50" charset="-128"/>
                <a:ea typeface="メイリオ" panose="020B0604030504040204" pitchFamily="50" charset="-128"/>
              </a:rPr>
              <a:t>・外注サービスで☆</a:t>
            </a:r>
            <a:r>
              <a:rPr lang="en-US" altLang="ja-JP" b="1" dirty="0">
                <a:latin typeface="メイリオ" panose="020B0604030504040204" pitchFamily="50" charset="-128"/>
                <a:ea typeface="メイリオ" panose="020B0604030504040204" pitchFamily="50" charset="-128"/>
              </a:rPr>
              <a:t>5.0</a:t>
            </a:r>
          </a:p>
          <a:p>
            <a:r>
              <a:rPr kumimoji="1" lang="ja-JP" altLang="en-US" b="1" dirty="0">
                <a:latin typeface="メイリオ" panose="020B0604030504040204" pitchFamily="50" charset="-128"/>
                <a:ea typeface="メイリオ" panose="020B0604030504040204" pitchFamily="50" charset="-128"/>
              </a:rPr>
              <a:t>・販売実績</a:t>
            </a:r>
            <a:r>
              <a:rPr kumimoji="1" lang="en-US" altLang="ja-JP" b="1" dirty="0">
                <a:latin typeface="メイリオ" panose="020B0604030504040204" pitchFamily="50" charset="-128"/>
                <a:ea typeface="メイリオ" panose="020B0604030504040204" pitchFamily="50" charset="-128"/>
              </a:rPr>
              <a:t>400</a:t>
            </a:r>
            <a:r>
              <a:rPr kumimoji="1" lang="ja-JP" altLang="en-US" b="1" dirty="0">
                <a:latin typeface="メイリオ" panose="020B0604030504040204" pitchFamily="50" charset="-128"/>
                <a:ea typeface="メイリオ" panose="020B0604030504040204" pitchFamily="50" charset="-128"/>
              </a:rPr>
              <a:t>件越え</a:t>
            </a:r>
            <a:endParaRPr kumimoji="1" lang="en-US" altLang="ja-JP" b="1" dirty="0">
              <a:latin typeface="メイリオ" panose="020B0604030504040204" pitchFamily="50" charset="-128"/>
              <a:ea typeface="メイリオ" panose="020B0604030504040204" pitchFamily="50" charset="-128"/>
            </a:endParaRPr>
          </a:p>
          <a:p>
            <a:r>
              <a:rPr lang="ja-JP" altLang="en-US" b="1" dirty="0">
                <a:latin typeface="メイリオ" panose="020B0604030504040204" pitchFamily="50" charset="-128"/>
                <a:ea typeface="メイリオ" panose="020B0604030504040204" pitchFamily="50" charset="-128"/>
              </a:rPr>
              <a:t>・プラチナランク取得</a:t>
            </a:r>
            <a:endParaRPr kumimoji="1" lang="ja-JP" altLang="en-US" b="1" dirty="0">
              <a:latin typeface="メイリオ" panose="020B0604030504040204" pitchFamily="50" charset="-128"/>
              <a:ea typeface="メイリオ" panose="020B0604030504040204" pitchFamily="50" charset="-128"/>
            </a:endParaRPr>
          </a:p>
        </p:txBody>
      </p:sp>
      <p:pic>
        <p:nvPicPr>
          <p:cNvPr id="35" name="図 34">
            <a:extLst>
              <a:ext uri="{FF2B5EF4-FFF2-40B4-BE49-F238E27FC236}">
                <a16:creationId xmlns:a16="http://schemas.microsoft.com/office/drawing/2014/main" id="{F9ABC2BD-0DC9-6122-2607-92E855F683A3}"/>
              </a:ext>
            </a:extLst>
          </p:cNvPr>
          <p:cNvPicPr>
            <a:picLocks noChangeAspect="1"/>
          </p:cNvPicPr>
          <p:nvPr/>
        </p:nvPicPr>
        <p:blipFill>
          <a:blip r:embed="rId3"/>
          <a:stretch>
            <a:fillRect/>
          </a:stretch>
        </p:blipFill>
        <p:spPr>
          <a:xfrm>
            <a:off x="835352" y="3972069"/>
            <a:ext cx="4271008" cy="13170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9" name="図 38" descr="図形&#10;&#10;低い精度で自動的に生成された説明">
            <a:extLst>
              <a:ext uri="{FF2B5EF4-FFF2-40B4-BE49-F238E27FC236}">
                <a16:creationId xmlns:a16="http://schemas.microsoft.com/office/drawing/2014/main" id="{5FBBC02F-CAA2-47DE-146F-2796B033B9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8016" y="909516"/>
            <a:ext cx="1451811" cy="1451811"/>
          </a:xfrm>
          <a:prstGeom prst="rect">
            <a:avLst/>
          </a:prstGeom>
        </p:spPr>
      </p:pic>
      <p:grpSp>
        <p:nvGrpSpPr>
          <p:cNvPr id="44" name="グループ化 43">
            <a:extLst>
              <a:ext uri="{FF2B5EF4-FFF2-40B4-BE49-F238E27FC236}">
                <a16:creationId xmlns:a16="http://schemas.microsoft.com/office/drawing/2014/main" id="{DBA5ECFA-AAC8-8441-4FEC-43B8DBFDB4AA}"/>
              </a:ext>
            </a:extLst>
          </p:cNvPr>
          <p:cNvGrpSpPr/>
          <p:nvPr/>
        </p:nvGrpSpPr>
        <p:grpSpPr>
          <a:xfrm>
            <a:off x="6202285" y="3888304"/>
            <a:ext cx="4758328" cy="1581150"/>
            <a:chOff x="5981568" y="3891188"/>
            <a:chExt cx="4758328" cy="1581150"/>
          </a:xfrm>
        </p:grpSpPr>
        <p:pic>
          <p:nvPicPr>
            <p:cNvPr id="36" name="図 35" descr="ロゴ&#10;&#10;自動的に生成された説明">
              <a:extLst>
                <a:ext uri="{FF2B5EF4-FFF2-40B4-BE49-F238E27FC236}">
                  <a16:creationId xmlns:a16="http://schemas.microsoft.com/office/drawing/2014/main" id="{A059D383-2D1B-6565-D08A-4559761D79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9352" y="3932868"/>
              <a:ext cx="772544" cy="7725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7" name="図 36" descr="ロゴ, 会社名&#10;&#10;自動的に生成された説明">
              <a:extLst>
                <a:ext uri="{FF2B5EF4-FFF2-40B4-BE49-F238E27FC236}">
                  <a16:creationId xmlns:a16="http://schemas.microsoft.com/office/drawing/2014/main" id="{C61F9F94-40C2-33F2-F173-C3B1C09481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81568" y="4951193"/>
              <a:ext cx="1782403" cy="3995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8" name="図 37" descr="アイコン&#10;&#10;自動的に生成された説明">
              <a:extLst>
                <a:ext uri="{FF2B5EF4-FFF2-40B4-BE49-F238E27FC236}">
                  <a16:creationId xmlns:a16="http://schemas.microsoft.com/office/drawing/2014/main" id="{CAEF418D-B48C-50DA-0D37-5F4979054D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91427" y="3932868"/>
              <a:ext cx="772544" cy="7725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0" name="図 39" descr="女の子の顔&#10;&#10;自動的に生成された説明">
              <a:extLst>
                <a:ext uri="{FF2B5EF4-FFF2-40B4-BE49-F238E27FC236}">
                  <a16:creationId xmlns:a16="http://schemas.microsoft.com/office/drawing/2014/main" id="{6B8C6ECE-6ACC-4749-0163-87DA3C65BF85}"/>
                </a:ext>
              </a:extLst>
            </p:cNvPr>
            <p:cNvPicPr>
              <a:picLocks noChangeAspect="1"/>
            </p:cNvPicPr>
            <p:nvPr/>
          </p:nvPicPr>
          <p:blipFill rotWithShape="1">
            <a:blip r:embed="rId8">
              <a:extLst>
                <a:ext uri="{28A0092B-C50C-407E-A947-70E740481C1C}">
                  <a14:useLocalDpi xmlns:a14="http://schemas.microsoft.com/office/drawing/2010/main" val="0"/>
                </a:ext>
              </a:extLst>
            </a:blip>
            <a:srcRect t="17544" b="26758"/>
            <a:stretch/>
          </p:blipFill>
          <p:spPr>
            <a:xfrm>
              <a:off x="7886804" y="3916374"/>
              <a:ext cx="1257197" cy="15154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2" name="図 41" descr="タイムライン が含まれている画像&#10;&#10;自動的に生成された説明">
              <a:extLst>
                <a:ext uri="{FF2B5EF4-FFF2-40B4-BE49-F238E27FC236}">
                  <a16:creationId xmlns:a16="http://schemas.microsoft.com/office/drawing/2014/main" id="{BDF18DC0-4CF3-4B17-F51A-1D04C45356AC}"/>
                </a:ext>
              </a:extLst>
            </p:cNvPr>
            <p:cNvPicPr>
              <a:picLocks noChangeAspect="1"/>
            </p:cNvPicPr>
            <p:nvPr/>
          </p:nvPicPr>
          <p:blipFill rotWithShape="1">
            <a:blip r:embed="rId9">
              <a:extLst>
                <a:ext uri="{28A0092B-C50C-407E-A947-70E740481C1C}">
                  <a14:useLocalDpi xmlns:a14="http://schemas.microsoft.com/office/drawing/2010/main" val="0"/>
                </a:ext>
              </a:extLst>
            </a:blip>
            <a:srcRect t="16977" b="58273"/>
            <a:stretch/>
          </p:blipFill>
          <p:spPr>
            <a:xfrm>
              <a:off x="9266834" y="3891188"/>
              <a:ext cx="1473062" cy="7890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3" name="図 42" descr="スクリーンショットの画面&#10;&#10;自動的に生成された説明">
              <a:extLst>
                <a:ext uri="{FF2B5EF4-FFF2-40B4-BE49-F238E27FC236}">
                  <a16:creationId xmlns:a16="http://schemas.microsoft.com/office/drawing/2014/main" id="{00E48EE9-4E46-F637-196B-345A871803B7}"/>
                </a:ext>
              </a:extLst>
            </p:cNvPr>
            <p:cNvPicPr>
              <a:picLocks noChangeAspect="1"/>
            </p:cNvPicPr>
            <p:nvPr/>
          </p:nvPicPr>
          <p:blipFill rotWithShape="1">
            <a:blip r:embed="rId10">
              <a:extLst>
                <a:ext uri="{28A0092B-C50C-407E-A947-70E740481C1C}">
                  <a14:useLocalDpi xmlns:a14="http://schemas.microsoft.com/office/drawing/2010/main" val="0"/>
                </a:ext>
              </a:extLst>
            </a:blip>
            <a:srcRect t="32515" b="42105"/>
            <a:stretch/>
          </p:blipFill>
          <p:spPr>
            <a:xfrm>
              <a:off x="9278340" y="4849045"/>
              <a:ext cx="1461556" cy="6232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45" name="テキスト ボックス 44">
            <a:extLst>
              <a:ext uri="{FF2B5EF4-FFF2-40B4-BE49-F238E27FC236}">
                <a16:creationId xmlns:a16="http://schemas.microsoft.com/office/drawing/2014/main" id="{39F73D36-A872-A4F2-D033-CD7A991091FD}"/>
              </a:ext>
            </a:extLst>
          </p:cNvPr>
          <p:cNvSpPr txBox="1"/>
          <p:nvPr/>
        </p:nvSpPr>
        <p:spPr>
          <a:xfrm>
            <a:off x="6082829" y="2876624"/>
            <a:ext cx="4838184" cy="923330"/>
          </a:xfrm>
          <a:prstGeom prst="rect">
            <a:avLst/>
          </a:prstGeom>
          <a:noFill/>
        </p:spPr>
        <p:txBody>
          <a:bodyPr wrap="none" rtlCol="0">
            <a:spAutoFit/>
          </a:bodyPr>
          <a:lstStyle/>
          <a:p>
            <a:r>
              <a:rPr lang="ja-JP" altLang="en-US" b="1" dirty="0">
                <a:latin typeface="メイリオ" panose="020B0604030504040204" pitchFamily="50" charset="-128"/>
                <a:ea typeface="メイリオ" panose="020B0604030504040204" pitchFamily="50" charset="-128"/>
              </a:rPr>
              <a:t>・幅広いジャンルに対応</a:t>
            </a:r>
            <a:endParaRPr lang="en-US" altLang="ja-JP" b="1" dirty="0">
              <a:latin typeface="メイリオ" panose="020B0604030504040204" pitchFamily="50" charset="-128"/>
              <a:ea typeface="メイリオ" panose="020B0604030504040204" pitchFamily="50" charset="-128"/>
            </a:endParaRPr>
          </a:p>
          <a:p>
            <a:r>
              <a:rPr lang="ja-JP" altLang="en-US" b="1" dirty="0">
                <a:latin typeface="メイリオ" panose="020B0604030504040204" pitchFamily="50" charset="-128"/>
                <a:ea typeface="メイリオ" panose="020B0604030504040204" pitchFamily="50" charset="-128"/>
              </a:rPr>
              <a:t>（各種</a:t>
            </a:r>
            <a:r>
              <a:rPr lang="en-US" altLang="ja-JP" b="1" dirty="0">
                <a:latin typeface="メイリオ" panose="020B0604030504040204" pitchFamily="50" charset="-128"/>
                <a:ea typeface="メイリオ" panose="020B0604030504040204" pitchFamily="50" charset="-128"/>
              </a:rPr>
              <a:t>SNS</a:t>
            </a:r>
            <a:r>
              <a:rPr lang="ja-JP" altLang="en-US" b="1" dirty="0">
                <a:latin typeface="メイリオ" panose="020B0604030504040204" pitchFamily="50" charset="-128"/>
                <a:ea typeface="メイリオ" panose="020B0604030504040204" pitchFamily="50" charset="-128"/>
              </a:rPr>
              <a:t>、広告、漫画、アニメーション）</a:t>
            </a:r>
            <a:endParaRPr lang="en-US" altLang="ja-JP" b="1" dirty="0">
              <a:latin typeface="メイリオ" panose="020B0604030504040204" pitchFamily="50" charset="-128"/>
              <a:ea typeface="メイリオ" panose="020B0604030504040204" pitchFamily="50" charset="-128"/>
            </a:endParaRPr>
          </a:p>
          <a:p>
            <a:r>
              <a:rPr lang="ja-JP" altLang="en-US" b="1" dirty="0">
                <a:latin typeface="メイリオ" panose="020B0604030504040204" pitchFamily="50" charset="-128"/>
                <a:ea typeface="メイリオ" panose="020B0604030504040204" pitchFamily="50" charset="-128"/>
              </a:rPr>
              <a:t>・</a:t>
            </a:r>
            <a:r>
              <a:rPr lang="en-US" altLang="ja-JP" b="1" dirty="0">
                <a:latin typeface="メイリオ" panose="020B0604030504040204" pitchFamily="50" charset="-128"/>
                <a:ea typeface="メイリオ" panose="020B0604030504040204" pitchFamily="50" charset="-128"/>
              </a:rPr>
              <a:t>SNS</a:t>
            </a:r>
            <a:r>
              <a:rPr lang="ja-JP" altLang="en-US" b="1" dirty="0">
                <a:latin typeface="メイリオ" panose="020B0604030504040204" pitchFamily="50" charset="-128"/>
                <a:ea typeface="メイリオ" panose="020B0604030504040204" pitchFamily="50" charset="-128"/>
              </a:rPr>
              <a:t>運用代行も可能（顧客ワークを含む）</a:t>
            </a:r>
            <a:endParaRPr lang="en-US" altLang="ja-JP"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599630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25D6FADE-62CC-E00F-CFD9-0E8FD322980C}"/>
              </a:ext>
            </a:extLst>
          </p:cNvPr>
          <p:cNvCxnSpPr>
            <a:cxnSpLocks/>
          </p:cNvCxnSpPr>
          <p:nvPr/>
        </p:nvCxnSpPr>
        <p:spPr>
          <a:xfrm>
            <a:off x="0" y="780176"/>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5" name="図 4" descr="テキスト&#10;&#10;低い精度で自動的に生成された説明">
            <a:extLst>
              <a:ext uri="{FF2B5EF4-FFF2-40B4-BE49-F238E27FC236}">
                <a16:creationId xmlns:a16="http://schemas.microsoft.com/office/drawing/2014/main" id="{FA636486-C40C-F691-FC51-5A43856CD9DD}"/>
              </a:ext>
            </a:extLst>
          </p:cNvPr>
          <p:cNvPicPr>
            <a:picLocks noChangeAspect="1"/>
          </p:cNvPicPr>
          <p:nvPr/>
        </p:nvPicPr>
        <p:blipFill rotWithShape="1">
          <a:blip r:embed="rId2">
            <a:extLst>
              <a:ext uri="{28A0092B-C50C-407E-A947-70E740481C1C}">
                <a14:useLocalDpi xmlns:a14="http://schemas.microsoft.com/office/drawing/2010/main" val="0"/>
              </a:ext>
            </a:extLst>
          </a:blip>
          <a:srcRect t="-1" r="88771" b="-40842"/>
          <a:stretch/>
        </p:blipFill>
        <p:spPr>
          <a:xfrm>
            <a:off x="304594" y="201339"/>
            <a:ext cx="291024" cy="578837"/>
          </a:xfrm>
          <a:prstGeom prst="rect">
            <a:avLst/>
          </a:prstGeom>
        </p:spPr>
      </p:pic>
      <p:sp>
        <p:nvSpPr>
          <p:cNvPr id="6" name="正方形/長方形 5">
            <a:extLst>
              <a:ext uri="{FF2B5EF4-FFF2-40B4-BE49-F238E27FC236}">
                <a16:creationId xmlns:a16="http://schemas.microsoft.com/office/drawing/2014/main" id="{F9368C64-85BA-AB3F-5CD8-9118DFC10C7C}"/>
              </a:ext>
            </a:extLst>
          </p:cNvPr>
          <p:cNvSpPr/>
          <p:nvPr/>
        </p:nvSpPr>
        <p:spPr>
          <a:xfrm>
            <a:off x="-1" y="6316910"/>
            <a:ext cx="12192001" cy="54108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7" name="フッター プレースホルダー 6">
            <a:extLst>
              <a:ext uri="{FF2B5EF4-FFF2-40B4-BE49-F238E27FC236}">
                <a16:creationId xmlns:a16="http://schemas.microsoft.com/office/drawing/2014/main" id="{D097953E-865E-4EAC-0810-B0B8A85F9CDE}"/>
              </a:ext>
            </a:extLst>
          </p:cNvPr>
          <p:cNvSpPr>
            <a:spLocks noGrp="1"/>
          </p:cNvSpPr>
          <p:nvPr>
            <p:ph type="ftr" sz="quarter" idx="11"/>
          </p:nvPr>
        </p:nvSpPr>
        <p:spPr/>
        <p:txBody>
          <a:bodyPr/>
          <a:lstStyle/>
          <a:p>
            <a:r>
              <a:rPr kumimoji="1" lang="en-US" altLang="ja-JP" dirty="0">
                <a:solidFill>
                  <a:schemeClr val="bg1"/>
                </a:solidFill>
              </a:rPr>
              <a:t>Copyright© 2023 </a:t>
            </a:r>
            <a:r>
              <a:rPr kumimoji="1" lang="en-US" altLang="ja-JP" dirty="0" err="1">
                <a:solidFill>
                  <a:schemeClr val="bg1"/>
                </a:solidFill>
              </a:rPr>
              <a:t>Rikito</a:t>
            </a:r>
            <a:r>
              <a:rPr kumimoji="1" lang="en-US" altLang="ja-JP" dirty="0">
                <a:solidFill>
                  <a:schemeClr val="bg1"/>
                </a:solidFill>
              </a:rPr>
              <a:t> </a:t>
            </a:r>
            <a:r>
              <a:rPr kumimoji="1" lang="en-US" altLang="ja-JP" dirty="0" err="1">
                <a:solidFill>
                  <a:schemeClr val="bg1"/>
                </a:solidFill>
              </a:rPr>
              <a:t>Minamihata</a:t>
            </a:r>
            <a:endParaRPr kumimoji="1" lang="ja-JP" altLang="en-US" dirty="0">
              <a:solidFill>
                <a:schemeClr val="bg1"/>
              </a:solidFill>
            </a:endParaRPr>
          </a:p>
        </p:txBody>
      </p:sp>
      <p:sp>
        <p:nvSpPr>
          <p:cNvPr id="2" name="テキスト ボックス 1">
            <a:extLst>
              <a:ext uri="{FF2B5EF4-FFF2-40B4-BE49-F238E27FC236}">
                <a16:creationId xmlns:a16="http://schemas.microsoft.com/office/drawing/2014/main" id="{88B980FA-CD1D-C9DF-6CC1-BA3EE29BBB4B}"/>
              </a:ext>
            </a:extLst>
          </p:cNvPr>
          <p:cNvSpPr txBox="1"/>
          <p:nvPr/>
        </p:nvSpPr>
        <p:spPr>
          <a:xfrm>
            <a:off x="662730" y="306092"/>
            <a:ext cx="4570482" cy="369332"/>
          </a:xfrm>
          <a:prstGeom prst="rect">
            <a:avLst/>
          </a:prstGeom>
          <a:noFill/>
        </p:spPr>
        <p:txBody>
          <a:bodyPr wrap="none" rtlCol="0">
            <a:spAutoFit/>
          </a:bodyPr>
          <a:lstStyle/>
          <a:p>
            <a:r>
              <a:rPr kumimoji="1" lang="ja-JP" altLang="en-US" b="1" dirty="0">
                <a:latin typeface="メイリオ" panose="020B0604030504040204" pitchFamily="50" charset="-128"/>
                <a:ea typeface="メイリオ" panose="020B0604030504040204" pitchFamily="50" charset="-128"/>
              </a:rPr>
              <a:t>動画マーケティングにおける推定業務</a:t>
            </a:r>
            <a:r>
              <a:rPr lang="ja-JP" altLang="en-US" b="1" dirty="0">
                <a:latin typeface="メイリオ" panose="020B0604030504040204" pitchFamily="50" charset="-128"/>
                <a:ea typeface="メイリオ" panose="020B0604030504040204" pitchFamily="50" charset="-128"/>
              </a:rPr>
              <a:t>課題</a:t>
            </a:r>
            <a:endParaRPr kumimoji="1" lang="ja-JP" altLang="en-US" b="1" dirty="0">
              <a:latin typeface="メイリオ" panose="020B0604030504040204" pitchFamily="50" charset="-128"/>
              <a:ea typeface="メイリオ" panose="020B0604030504040204" pitchFamily="50" charset="-128"/>
            </a:endParaRPr>
          </a:p>
        </p:txBody>
      </p:sp>
      <p:grpSp>
        <p:nvGrpSpPr>
          <p:cNvPr id="15" name="グループ化 14">
            <a:extLst>
              <a:ext uri="{FF2B5EF4-FFF2-40B4-BE49-F238E27FC236}">
                <a16:creationId xmlns:a16="http://schemas.microsoft.com/office/drawing/2014/main" id="{A1A3AB86-182C-D730-F39C-53245AB570D0}"/>
              </a:ext>
            </a:extLst>
          </p:cNvPr>
          <p:cNvGrpSpPr/>
          <p:nvPr/>
        </p:nvGrpSpPr>
        <p:grpSpPr>
          <a:xfrm>
            <a:off x="450106" y="1700035"/>
            <a:ext cx="11190746" cy="3334408"/>
            <a:chOff x="450106" y="2396358"/>
            <a:chExt cx="11190746" cy="3334408"/>
          </a:xfrm>
        </p:grpSpPr>
        <p:pic>
          <p:nvPicPr>
            <p:cNvPr id="10" name="図 9" descr="図形&#10;&#10;低い精度で自動的に生成された説明">
              <a:extLst>
                <a:ext uri="{FF2B5EF4-FFF2-40B4-BE49-F238E27FC236}">
                  <a16:creationId xmlns:a16="http://schemas.microsoft.com/office/drawing/2014/main" id="{AAE78041-DCD5-E1EE-F9D0-935E2B4F09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4700" y="3830670"/>
              <a:ext cx="1901557" cy="1900096"/>
            </a:xfrm>
            <a:prstGeom prst="rect">
              <a:avLst/>
            </a:prstGeom>
          </p:spPr>
        </p:pic>
        <p:sp>
          <p:nvSpPr>
            <p:cNvPr id="11" name="テキスト ボックス 10">
              <a:extLst>
                <a:ext uri="{FF2B5EF4-FFF2-40B4-BE49-F238E27FC236}">
                  <a16:creationId xmlns:a16="http://schemas.microsoft.com/office/drawing/2014/main" id="{74FAB154-C308-F0F4-4BA4-D6B3F162760F}"/>
                </a:ext>
              </a:extLst>
            </p:cNvPr>
            <p:cNvSpPr txBox="1"/>
            <p:nvPr/>
          </p:nvSpPr>
          <p:spPr>
            <a:xfrm>
              <a:off x="8804270" y="2543668"/>
              <a:ext cx="2031325" cy="646331"/>
            </a:xfrm>
            <a:prstGeom prst="rect">
              <a:avLst/>
            </a:prstGeom>
            <a:noFill/>
          </p:spPr>
          <p:txBody>
            <a:bodyPr wrap="none" rtlCol="0">
              <a:spAutoFit/>
            </a:bodyPr>
            <a:lstStyle/>
            <a:p>
              <a:pPr algn="ctr"/>
              <a:r>
                <a:rPr lang="ja-JP" altLang="en-US" b="1" dirty="0">
                  <a:latin typeface="メイリオ" panose="020B0604030504040204" pitchFamily="50" charset="-128"/>
                  <a:ea typeface="メイリオ" panose="020B0604030504040204" pitchFamily="50" charset="-128"/>
                </a:rPr>
                <a:t>外注するのは</a:t>
              </a:r>
              <a:endParaRPr lang="en-US" altLang="ja-JP" b="1" dirty="0">
                <a:latin typeface="メイリオ" panose="020B0604030504040204" pitchFamily="50" charset="-128"/>
                <a:ea typeface="メイリオ" panose="020B0604030504040204" pitchFamily="50" charset="-128"/>
              </a:endParaRPr>
            </a:p>
            <a:p>
              <a:pPr algn="ctr"/>
              <a:r>
                <a:rPr kumimoji="1" lang="ja-JP" altLang="en-US" b="1" dirty="0">
                  <a:latin typeface="メイリオ" panose="020B0604030504040204" pitchFamily="50" charset="-128"/>
                  <a:ea typeface="メイリオ" panose="020B0604030504040204" pitchFamily="50" charset="-128"/>
                </a:rPr>
                <a:t>質の担保が不安</a:t>
              </a:r>
              <a:r>
                <a:rPr kumimoji="1" lang="en-US" altLang="ja-JP" b="1" dirty="0">
                  <a:latin typeface="メイリオ" panose="020B0604030504040204" pitchFamily="50" charset="-128"/>
                  <a:ea typeface="メイリオ" panose="020B0604030504040204" pitchFamily="50" charset="-128"/>
                </a:rPr>
                <a:t>…</a:t>
              </a:r>
              <a:endParaRPr kumimoji="1" lang="ja-JP" altLang="en-US" b="1" dirty="0">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60CC21D4-5D37-712E-067C-19661B28DF31}"/>
                </a:ext>
              </a:extLst>
            </p:cNvPr>
            <p:cNvSpPr txBox="1"/>
            <p:nvPr/>
          </p:nvSpPr>
          <p:spPr>
            <a:xfrm>
              <a:off x="793696" y="2513286"/>
              <a:ext cx="2954655" cy="646331"/>
            </a:xfrm>
            <a:prstGeom prst="rect">
              <a:avLst/>
            </a:prstGeom>
            <a:noFill/>
          </p:spPr>
          <p:txBody>
            <a:bodyPr wrap="none" rtlCol="0">
              <a:spAutoFit/>
            </a:bodyPr>
            <a:lstStyle/>
            <a:p>
              <a:pPr algn="ctr"/>
              <a:r>
                <a:rPr lang="ja-JP" altLang="en-US" b="1" dirty="0">
                  <a:latin typeface="メイリオ" panose="020B0604030504040204" pitchFamily="50" charset="-128"/>
                  <a:ea typeface="メイリオ" panose="020B0604030504040204" pitchFamily="50" charset="-128"/>
                </a:rPr>
                <a:t>案件増加にあたり</a:t>
              </a:r>
              <a:endParaRPr lang="en-US" altLang="ja-JP" b="1" dirty="0">
                <a:latin typeface="メイリオ" panose="020B0604030504040204" pitchFamily="50" charset="-128"/>
                <a:ea typeface="メイリオ" panose="020B0604030504040204" pitchFamily="50" charset="-128"/>
              </a:endParaRPr>
            </a:p>
            <a:p>
              <a:pPr algn="ctr"/>
              <a:r>
                <a:rPr lang="ja-JP" altLang="en-US" b="1" dirty="0">
                  <a:latin typeface="メイリオ" panose="020B0604030504040204" pitchFamily="50" charset="-128"/>
                  <a:ea typeface="メイリオ" panose="020B0604030504040204" pitchFamily="50" charset="-128"/>
                </a:rPr>
                <a:t>社内リソースが足りない</a:t>
              </a:r>
              <a:r>
                <a:rPr lang="en-US" altLang="ja-JP" b="1" dirty="0">
                  <a:latin typeface="メイリオ" panose="020B0604030504040204" pitchFamily="50" charset="-128"/>
                  <a:ea typeface="メイリオ" panose="020B0604030504040204" pitchFamily="50" charset="-128"/>
                </a:rPr>
                <a:t>…</a:t>
              </a:r>
            </a:p>
          </p:txBody>
        </p:sp>
        <p:sp>
          <p:nvSpPr>
            <p:cNvPr id="13" name="テキスト ボックス 12">
              <a:extLst>
                <a:ext uri="{FF2B5EF4-FFF2-40B4-BE49-F238E27FC236}">
                  <a16:creationId xmlns:a16="http://schemas.microsoft.com/office/drawing/2014/main" id="{029438D5-36DC-17BB-1115-1805FAB34728}"/>
                </a:ext>
              </a:extLst>
            </p:cNvPr>
            <p:cNvSpPr txBox="1"/>
            <p:nvPr/>
          </p:nvSpPr>
          <p:spPr>
            <a:xfrm>
              <a:off x="4645766" y="2543669"/>
              <a:ext cx="2723823" cy="646331"/>
            </a:xfrm>
            <a:prstGeom prst="rect">
              <a:avLst/>
            </a:prstGeom>
            <a:noFill/>
          </p:spPr>
          <p:txBody>
            <a:bodyPr wrap="none" rtlCol="0">
              <a:spAutoFit/>
            </a:bodyPr>
            <a:lstStyle/>
            <a:p>
              <a:pPr algn="ctr"/>
              <a:r>
                <a:rPr lang="ja-JP" altLang="en-US" b="1" dirty="0">
                  <a:latin typeface="メイリオ" panose="020B0604030504040204" pitchFamily="50" charset="-128"/>
                  <a:ea typeface="メイリオ" panose="020B0604030504040204" pitchFamily="50" charset="-128"/>
                </a:rPr>
                <a:t>社内の動画編集不足で</a:t>
              </a:r>
              <a:endParaRPr lang="en-US" altLang="ja-JP" b="1" dirty="0">
                <a:latin typeface="メイリオ" panose="020B0604030504040204" pitchFamily="50" charset="-128"/>
                <a:ea typeface="メイリオ" panose="020B0604030504040204" pitchFamily="50" charset="-128"/>
              </a:endParaRPr>
            </a:p>
            <a:p>
              <a:pPr algn="ctr"/>
              <a:r>
                <a:rPr lang="ja-JP" altLang="en-US" b="1" dirty="0">
                  <a:latin typeface="メイリオ" panose="020B0604030504040204" pitchFamily="50" charset="-128"/>
                  <a:ea typeface="メイリオ" panose="020B0604030504040204" pitchFamily="50" charset="-128"/>
                </a:rPr>
                <a:t>動画施策が拡大しない</a:t>
              </a:r>
              <a:r>
                <a:rPr lang="en-US" altLang="ja-JP" b="1" dirty="0">
                  <a:latin typeface="メイリオ" panose="020B0604030504040204" pitchFamily="50" charset="-128"/>
                  <a:ea typeface="メイリオ" panose="020B0604030504040204" pitchFamily="50" charset="-128"/>
                </a:rPr>
                <a:t>…</a:t>
              </a:r>
            </a:p>
          </p:txBody>
        </p:sp>
        <p:sp>
          <p:nvSpPr>
            <p:cNvPr id="8" name="正方形/長方形 7">
              <a:extLst>
                <a:ext uri="{FF2B5EF4-FFF2-40B4-BE49-F238E27FC236}">
                  <a16:creationId xmlns:a16="http://schemas.microsoft.com/office/drawing/2014/main" id="{327EFDF2-A62E-990A-6C47-2F27CD1B5395}"/>
                </a:ext>
              </a:extLst>
            </p:cNvPr>
            <p:cNvSpPr/>
            <p:nvPr/>
          </p:nvSpPr>
          <p:spPr>
            <a:xfrm>
              <a:off x="450106" y="2396358"/>
              <a:ext cx="3641834" cy="867101"/>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0BB4981C-D926-706F-6B68-7FEDFA152CC9}"/>
                </a:ext>
              </a:extLst>
            </p:cNvPr>
            <p:cNvSpPr/>
            <p:nvPr/>
          </p:nvSpPr>
          <p:spPr>
            <a:xfrm>
              <a:off x="4224562" y="2396358"/>
              <a:ext cx="3641834" cy="867101"/>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15A18C5C-1103-1E0D-755D-27338174BEE6}"/>
                </a:ext>
              </a:extLst>
            </p:cNvPr>
            <p:cNvSpPr/>
            <p:nvPr/>
          </p:nvSpPr>
          <p:spPr>
            <a:xfrm>
              <a:off x="7999018" y="2396358"/>
              <a:ext cx="3641834" cy="867101"/>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コネクタ 16">
              <a:extLst>
                <a:ext uri="{FF2B5EF4-FFF2-40B4-BE49-F238E27FC236}">
                  <a16:creationId xmlns:a16="http://schemas.microsoft.com/office/drawing/2014/main" id="{C43AA80B-214D-605A-616A-38B86B323F56}"/>
                </a:ext>
              </a:extLst>
            </p:cNvPr>
            <p:cNvCxnSpPr>
              <a:cxnSpLocks/>
              <a:stCxn id="8" idx="2"/>
            </p:cNvCxnSpPr>
            <p:nvPr/>
          </p:nvCxnSpPr>
          <p:spPr>
            <a:xfrm>
              <a:off x="2271023" y="3263459"/>
              <a:ext cx="2838007" cy="1124596"/>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BDF52F61-0834-F1CC-979D-8C92AD3527C4}"/>
                </a:ext>
              </a:extLst>
            </p:cNvPr>
            <p:cNvCxnSpPr>
              <a:cxnSpLocks/>
              <a:endCxn id="14" idx="2"/>
            </p:cNvCxnSpPr>
            <p:nvPr/>
          </p:nvCxnSpPr>
          <p:spPr>
            <a:xfrm flipV="1">
              <a:off x="6835757" y="3263459"/>
              <a:ext cx="2984178" cy="11245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D5BA57F9-E8BA-67D0-A813-61C0447CAC10}"/>
                </a:ext>
              </a:extLst>
            </p:cNvPr>
            <p:cNvCxnSpPr>
              <a:cxnSpLocks/>
              <a:stCxn id="10" idx="0"/>
              <a:endCxn id="9" idx="2"/>
            </p:cNvCxnSpPr>
            <p:nvPr/>
          </p:nvCxnSpPr>
          <p:spPr>
            <a:xfrm flipV="1">
              <a:off x="6045479" y="3263459"/>
              <a:ext cx="0" cy="567211"/>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16526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25D6FADE-62CC-E00F-CFD9-0E8FD322980C}"/>
              </a:ext>
            </a:extLst>
          </p:cNvPr>
          <p:cNvCxnSpPr>
            <a:cxnSpLocks/>
          </p:cNvCxnSpPr>
          <p:nvPr/>
        </p:nvCxnSpPr>
        <p:spPr>
          <a:xfrm>
            <a:off x="0" y="780176"/>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5" name="図 4" descr="テキスト&#10;&#10;低い精度で自動的に生成された説明">
            <a:extLst>
              <a:ext uri="{FF2B5EF4-FFF2-40B4-BE49-F238E27FC236}">
                <a16:creationId xmlns:a16="http://schemas.microsoft.com/office/drawing/2014/main" id="{FA636486-C40C-F691-FC51-5A43856CD9DD}"/>
              </a:ext>
            </a:extLst>
          </p:cNvPr>
          <p:cNvPicPr>
            <a:picLocks noChangeAspect="1"/>
          </p:cNvPicPr>
          <p:nvPr/>
        </p:nvPicPr>
        <p:blipFill rotWithShape="1">
          <a:blip r:embed="rId2">
            <a:extLst>
              <a:ext uri="{28A0092B-C50C-407E-A947-70E740481C1C}">
                <a14:useLocalDpi xmlns:a14="http://schemas.microsoft.com/office/drawing/2010/main" val="0"/>
              </a:ext>
            </a:extLst>
          </a:blip>
          <a:srcRect t="-1" r="88771" b="-40842"/>
          <a:stretch/>
        </p:blipFill>
        <p:spPr>
          <a:xfrm>
            <a:off x="304594" y="201339"/>
            <a:ext cx="291024" cy="578837"/>
          </a:xfrm>
          <a:prstGeom prst="rect">
            <a:avLst/>
          </a:prstGeom>
        </p:spPr>
      </p:pic>
      <p:sp>
        <p:nvSpPr>
          <p:cNvPr id="6" name="正方形/長方形 5">
            <a:extLst>
              <a:ext uri="{FF2B5EF4-FFF2-40B4-BE49-F238E27FC236}">
                <a16:creationId xmlns:a16="http://schemas.microsoft.com/office/drawing/2014/main" id="{F9368C64-85BA-AB3F-5CD8-9118DFC10C7C}"/>
              </a:ext>
            </a:extLst>
          </p:cNvPr>
          <p:cNvSpPr/>
          <p:nvPr/>
        </p:nvSpPr>
        <p:spPr>
          <a:xfrm>
            <a:off x="-1" y="6316910"/>
            <a:ext cx="12192001" cy="54108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7" name="フッター プレースホルダー 6">
            <a:extLst>
              <a:ext uri="{FF2B5EF4-FFF2-40B4-BE49-F238E27FC236}">
                <a16:creationId xmlns:a16="http://schemas.microsoft.com/office/drawing/2014/main" id="{D097953E-865E-4EAC-0810-B0B8A85F9CDE}"/>
              </a:ext>
            </a:extLst>
          </p:cNvPr>
          <p:cNvSpPr>
            <a:spLocks noGrp="1"/>
          </p:cNvSpPr>
          <p:nvPr>
            <p:ph type="ftr" sz="quarter" idx="11"/>
          </p:nvPr>
        </p:nvSpPr>
        <p:spPr/>
        <p:txBody>
          <a:bodyPr/>
          <a:lstStyle/>
          <a:p>
            <a:r>
              <a:rPr kumimoji="1" lang="en-US" altLang="ja-JP" dirty="0">
                <a:solidFill>
                  <a:schemeClr val="bg1"/>
                </a:solidFill>
              </a:rPr>
              <a:t>Copyright© 2023 </a:t>
            </a:r>
            <a:r>
              <a:rPr kumimoji="1" lang="en-US" altLang="ja-JP" dirty="0" err="1">
                <a:solidFill>
                  <a:schemeClr val="bg1"/>
                </a:solidFill>
              </a:rPr>
              <a:t>Rikito</a:t>
            </a:r>
            <a:r>
              <a:rPr kumimoji="1" lang="en-US" altLang="ja-JP" dirty="0">
                <a:solidFill>
                  <a:schemeClr val="bg1"/>
                </a:solidFill>
              </a:rPr>
              <a:t> </a:t>
            </a:r>
            <a:r>
              <a:rPr kumimoji="1" lang="en-US" altLang="ja-JP" dirty="0" err="1">
                <a:solidFill>
                  <a:schemeClr val="bg1"/>
                </a:solidFill>
              </a:rPr>
              <a:t>Minamihata</a:t>
            </a:r>
            <a:endParaRPr kumimoji="1" lang="ja-JP" altLang="en-US" dirty="0">
              <a:solidFill>
                <a:schemeClr val="bg1"/>
              </a:solidFill>
            </a:endParaRPr>
          </a:p>
        </p:txBody>
      </p:sp>
      <p:sp>
        <p:nvSpPr>
          <p:cNvPr id="2" name="テキスト ボックス 1">
            <a:extLst>
              <a:ext uri="{FF2B5EF4-FFF2-40B4-BE49-F238E27FC236}">
                <a16:creationId xmlns:a16="http://schemas.microsoft.com/office/drawing/2014/main" id="{88B980FA-CD1D-C9DF-6CC1-BA3EE29BBB4B}"/>
              </a:ext>
            </a:extLst>
          </p:cNvPr>
          <p:cNvSpPr txBox="1"/>
          <p:nvPr/>
        </p:nvSpPr>
        <p:spPr>
          <a:xfrm>
            <a:off x="662730" y="306092"/>
            <a:ext cx="2954655" cy="369332"/>
          </a:xfrm>
          <a:prstGeom prst="rect">
            <a:avLst/>
          </a:prstGeom>
          <a:noFill/>
        </p:spPr>
        <p:txBody>
          <a:bodyPr wrap="none" rtlCol="0">
            <a:spAutoFit/>
          </a:bodyPr>
          <a:lstStyle/>
          <a:p>
            <a:r>
              <a:rPr lang="ja-JP" altLang="en-US" b="1" dirty="0">
                <a:latin typeface="メイリオ" panose="020B0604030504040204" pitchFamily="50" charset="-128"/>
                <a:ea typeface="メイリオ" panose="020B0604030504040204" pitchFamily="50" charset="-128"/>
              </a:rPr>
              <a:t>課題に対してのアプローチ</a:t>
            </a:r>
            <a:endParaRPr kumimoji="1" lang="ja-JP" altLang="en-US" b="1" dirty="0">
              <a:latin typeface="メイリオ" panose="020B0604030504040204" pitchFamily="50" charset="-128"/>
              <a:ea typeface="メイリオ" panose="020B0604030504040204" pitchFamily="50" charset="-128"/>
            </a:endParaRPr>
          </a:p>
        </p:txBody>
      </p:sp>
      <p:grpSp>
        <p:nvGrpSpPr>
          <p:cNvPr id="31" name="グループ化 30">
            <a:extLst>
              <a:ext uri="{FF2B5EF4-FFF2-40B4-BE49-F238E27FC236}">
                <a16:creationId xmlns:a16="http://schemas.microsoft.com/office/drawing/2014/main" id="{6263FD71-D6A2-101F-E02C-FBC9C40AECE6}"/>
              </a:ext>
            </a:extLst>
          </p:cNvPr>
          <p:cNvGrpSpPr/>
          <p:nvPr/>
        </p:nvGrpSpPr>
        <p:grpSpPr>
          <a:xfrm>
            <a:off x="960125" y="1254261"/>
            <a:ext cx="2961687" cy="4062152"/>
            <a:chOff x="662730" y="1342086"/>
            <a:chExt cx="3034862" cy="3899948"/>
          </a:xfrm>
        </p:grpSpPr>
        <p:sp>
          <p:nvSpPr>
            <p:cNvPr id="20" name="正方形/長方形 19">
              <a:extLst>
                <a:ext uri="{FF2B5EF4-FFF2-40B4-BE49-F238E27FC236}">
                  <a16:creationId xmlns:a16="http://schemas.microsoft.com/office/drawing/2014/main" id="{1B44C3F8-8892-7CF4-FE5E-D78645F95128}"/>
                </a:ext>
              </a:extLst>
            </p:cNvPr>
            <p:cNvSpPr/>
            <p:nvPr/>
          </p:nvSpPr>
          <p:spPr>
            <a:xfrm>
              <a:off x="662730" y="1489844"/>
              <a:ext cx="3034862" cy="3752190"/>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4" name="図 23" descr="アイコン&#10;&#10;自動的に生成された説明">
              <a:extLst>
                <a:ext uri="{FF2B5EF4-FFF2-40B4-BE49-F238E27FC236}">
                  <a16:creationId xmlns:a16="http://schemas.microsoft.com/office/drawing/2014/main" id="{81545AED-C0F7-D0CF-8504-23BA807D0C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2699" y="1342086"/>
              <a:ext cx="987645" cy="986886"/>
            </a:xfrm>
            <a:prstGeom prst="rect">
              <a:avLst/>
            </a:prstGeom>
          </p:spPr>
        </p:pic>
        <p:pic>
          <p:nvPicPr>
            <p:cNvPr id="25" name="図 24" descr="アイコン&#10;&#10;自動的に生成された説明">
              <a:extLst>
                <a:ext uri="{FF2B5EF4-FFF2-40B4-BE49-F238E27FC236}">
                  <a16:creationId xmlns:a16="http://schemas.microsoft.com/office/drawing/2014/main" id="{F1001660-4873-CFA5-22EC-9EF1507471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3998" y="1983800"/>
              <a:ext cx="987645" cy="986886"/>
            </a:xfrm>
            <a:prstGeom prst="rect">
              <a:avLst/>
            </a:prstGeom>
          </p:spPr>
        </p:pic>
        <p:pic>
          <p:nvPicPr>
            <p:cNvPr id="26" name="図 25" descr="アイコン&#10;&#10;自動的に生成された説明">
              <a:extLst>
                <a:ext uri="{FF2B5EF4-FFF2-40B4-BE49-F238E27FC236}">
                  <a16:creationId xmlns:a16="http://schemas.microsoft.com/office/drawing/2014/main" id="{BFCCC5C0-8062-5F6D-6C36-711551A6E7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9512" y="1983287"/>
              <a:ext cx="987645" cy="986886"/>
            </a:xfrm>
            <a:prstGeom prst="rect">
              <a:avLst/>
            </a:prstGeom>
          </p:spPr>
        </p:pic>
        <p:sp>
          <p:nvSpPr>
            <p:cNvPr id="27" name="テキスト ボックス 26">
              <a:extLst>
                <a:ext uri="{FF2B5EF4-FFF2-40B4-BE49-F238E27FC236}">
                  <a16:creationId xmlns:a16="http://schemas.microsoft.com/office/drawing/2014/main" id="{31DE77A1-3911-2FC7-C4B4-E099D999AA60}"/>
                </a:ext>
              </a:extLst>
            </p:cNvPr>
            <p:cNvSpPr txBox="1"/>
            <p:nvPr/>
          </p:nvSpPr>
          <p:spPr>
            <a:xfrm>
              <a:off x="1137397" y="3117930"/>
              <a:ext cx="2081513" cy="325035"/>
            </a:xfrm>
            <a:prstGeom prst="rect">
              <a:avLst/>
            </a:prstGeom>
            <a:noFill/>
          </p:spPr>
          <p:txBody>
            <a:bodyPr wrap="none" rtlCol="0">
              <a:spAutoFit/>
            </a:bodyPr>
            <a:lstStyle/>
            <a:p>
              <a:r>
                <a:rPr lang="ja-JP" altLang="en-US" sz="1600" b="1" dirty="0">
                  <a:solidFill>
                    <a:srgbClr val="FFFF00"/>
                  </a:solidFill>
                  <a:latin typeface="メイリオ" panose="020B0604030504040204" pitchFamily="50" charset="-128"/>
                  <a:ea typeface="メイリオ" panose="020B0604030504040204" pitchFamily="50" charset="-128"/>
                </a:rPr>
                <a:t>社外リソースの創出</a:t>
              </a:r>
              <a:endParaRPr kumimoji="1" lang="ja-JP" altLang="en-US" sz="1600" b="1" dirty="0">
                <a:solidFill>
                  <a:srgbClr val="FFFF00"/>
                </a:solidFill>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F6EC89DC-6C9D-20B7-766F-457597210D33}"/>
                </a:ext>
              </a:extLst>
            </p:cNvPr>
            <p:cNvSpPr txBox="1"/>
            <p:nvPr/>
          </p:nvSpPr>
          <p:spPr>
            <a:xfrm>
              <a:off x="937076" y="3866248"/>
              <a:ext cx="2518013" cy="978535"/>
            </a:xfrm>
            <a:prstGeom prst="rect">
              <a:avLst/>
            </a:prstGeom>
            <a:noFill/>
          </p:spPr>
          <p:txBody>
            <a:bodyPr wrap="none" rtlCol="0">
              <a:spAutoFit/>
            </a:bodyPr>
            <a:lstStyle/>
            <a:p>
              <a:r>
                <a:rPr kumimoji="1" lang="en-US" altLang="ja-JP" sz="1400" b="1" dirty="0">
                  <a:solidFill>
                    <a:schemeClr val="bg1"/>
                  </a:solidFill>
                  <a:latin typeface="メイリオ" panose="020B0604030504040204" pitchFamily="50" charset="-128"/>
                  <a:ea typeface="メイリオ" panose="020B0604030504040204" pitchFamily="50" charset="-128"/>
                </a:rPr>
                <a:t>20</a:t>
              </a:r>
              <a:r>
                <a:rPr kumimoji="1" lang="ja-JP" altLang="en-US" sz="1400" b="1" dirty="0">
                  <a:solidFill>
                    <a:schemeClr val="bg1"/>
                  </a:solidFill>
                  <a:latin typeface="メイリオ" panose="020B0604030504040204" pitchFamily="50" charset="-128"/>
                  <a:ea typeface="メイリオ" panose="020B0604030504040204" pitchFamily="50" charset="-128"/>
                </a:rPr>
                <a:t>名を超えるメンバ</a:t>
              </a:r>
              <a:r>
                <a:rPr lang="ja-JP" altLang="en-US" sz="1400" b="1" dirty="0">
                  <a:solidFill>
                    <a:schemeClr val="bg1"/>
                  </a:solidFill>
                  <a:latin typeface="メイリオ" panose="020B0604030504040204" pitchFamily="50" charset="-128"/>
                  <a:ea typeface="メイリオ" panose="020B0604030504040204" pitchFamily="50" charset="-128"/>
                </a:rPr>
                <a:t>ーの</a:t>
              </a:r>
              <a:endParaRPr lang="en-US" altLang="ja-JP" sz="1400" b="1" dirty="0">
                <a:solidFill>
                  <a:schemeClr val="bg1"/>
                </a:solidFill>
                <a:latin typeface="メイリオ" panose="020B0604030504040204" pitchFamily="50" charset="-128"/>
                <a:ea typeface="メイリオ" panose="020B0604030504040204" pitchFamily="50" charset="-128"/>
              </a:endParaRPr>
            </a:p>
            <a:p>
              <a:r>
                <a:rPr lang="ja-JP" altLang="en-US" sz="1400" b="1" dirty="0">
                  <a:solidFill>
                    <a:schemeClr val="bg1"/>
                  </a:solidFill>
                  <a:latin typeface="メイリオ" panose="020B0604030504040204" pitchFamily="50" charset="-128"/>
                  <a:ea typeface="メイリオ" panose="020B0604030504040204" pitchFamily="50" charset="-128"/>
                </a:rPr>
                <a:t>時間・曜日関係なく稼働する</a:t>
              </a:r>
              <a:endParaRPr lang="en-US" altLang="ja-JP" sz="1400" b="1" dirty="0">
                <a:solidFill>
                  <a:schemeClr val="bg1"/>
                </a:solidFill>
                <a:latin typeface="メイリオ" panose="020B0604030504040204" pitchFamily="50" charset="-128"/>
                <a:ea typeface="メイリオ" panose="020B0604030504040204" pitchFamily="50" charset="-128"/>
              </a:endParaRPr>
            </a:p>
            <a:p>
              <a:r>
                <a:rPr kumimoji="1" lang="ja-JP" altLang="en-US" sz="1400" b="1" dirty="0">
                  <a:solidFill>
                    <a:schemeClr val="bg1"/>
                  </a:solidFill>
                  <a:latin typeface="メイリオ" panose="020B0604030504040204" pitchFamily="50" charset="-128"/>
                  <a:ea typeface="メイリオ" panose="020B0604030504040204" pitchFamily="50" charset="-128"/>
                </a:rPr>
                <a:t>フリーランスの性質を活かし</a:t>
              </a:r>
              <a:endParaRPr kumimoji="1" lang="en-US" altLang="ja-JP" sz="1400" b="1" dirty="0">
                <a:solidFill>
                  <a:schemeClr val="bg1"/>
                </a:solidFill>
                <a:latin typeface="メイリオ" panose="020B0604030504040204" pitchFamily="50" charset="-128"/>
                <a:ea typeface="メイリオ" panose="020B0604030504040204" pitchFamily="50" charset="-128"/>
              </a:endParaRPr>
            </a:p>
            <a:p>
              <a:r>
                <a:rPr lang="ja-JP" altLang="en-US" sz="1400" b="1" dirty="0">
                  <a:solidFill>
                    <a:schemeClr val="bg1"/>
                  </a:solidFill>
                  <a:latin typeface="メイリオ" panose="020B0604030504040204" pitchFamily="50" charset="-128"/>
                  <a:ea typeface="メイリオ" panose="020B0604030504040204" pitchFamily="50" charset="-128"/>
                </a:rPr>
                <a:t>膨大なリソースの創出が可能。</a:t>
              </a:r>
              <a:endParaRPr lang="en-US" altLang="ja-JP" sz="1400" b="1" dirty="0">
                <a:solidFill>
                  <a:schemeClr val="bg1"/>
                </a:solidFill>
                <a:latin typeface="メイリオ" panose="020B0604030504040204" pitchFamily="50" charset="-128"/>
                <a:ea typeface="メイリオ" panose="020B0604030504040204" pitchFamily="50" charset="-128"/>
              </a:endParaRPr>
            </a:p>
            <a:p>
              <a:r>
                <a:rPr lang="ja-JP" altLang="en-US" sz="1400" b="1" dirty="0">
                  <a:solidFill>
                    <a:schemeClr val="bg1"/>
                  </a:solidFill>
                  <a:latin typeface="メイリオ" panose="020B0604030504040204" pitchFamily="50" charset="-128"/>
                  <a:ea typeface="メイリオ" panose="020B0604030504040204" pitchFamily="50" charset="-128"/>
                </a:rPr>
                <a:t>納期も幅広く調整可能。</a:t>
              </a:r>
              <a:endParaRPr lang="en-US" altLang="ja-JP" sz="1400" b="1" dirty="0">
                <a:solidFill>
                  <a:schemeClr val="bg1"/>
                </a:solidFill>
                <a:latin typeface="メイリオ" panose="020B0604030504040204" pitchFamily="50" charset="-128"/>
                <a:ea typeface="メイリオ" panose="020B0604030504040204" pitchFamily="50" charset="-128"/>
              </a:endParaRPr>
            </a:p>
          </p:txBody>
        </p:sp>
        <p:cxnSp>
          <p:nvCxnSpPr>
            <p:cNvPr id="30" name="直線コネクタ 29">
              <a:extLst>
                <a:ext uri="{FF2B5EF4-FFF2-40B4-BE49-F238E27FC236}">
                  <a16:creationId xmlns:a16="http://schemas.microsoft.com/office/drawing/2014/main" id="{683957AB-7213-762E-8235-E49259EC76FF}"/>
                </a:ext>
              </a:extLst>
            </p:cNvPr>
            <p:cNvCxnSpPr/>
            <p:nvPr/>
          </p:nvCxnSpPr>
          <p:spPr>
            <a:xfrm>
              <a:off x="922283" y="3660014"/>
              <a:ext cx="258131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0" name="グループ化 39">
            <a:extLst>
              <a:ext uri="{FF2B5EF4-FFF2-40B4-BE49-F238E27FC236}">
                <a16:creationId xmlns:a16="http://schemas.microsoft.com/office/drawing/2014/main" id="{8D9C6D6F-2F34-0887-15B4-F9C25FF89B84}"/>
              </a:ext>
            </a:extLst>
          </p:cNvPr>
          <p:cNvGrpSpPr/>
          <p:nvPr/>
        </p:nvGrpSpPr>
        <p:grpSpPr>
          <a:xfrm>
            <a:off x="8270188" y="1398645"/>
            <a:ext cx="2961686" cy="3908249"/>
            <a:chOff x="4383392" y="1489844"/>
            <a:chExt cx="3034862" cy="3752190"/>
          </a:xfrm>
        </p:grpSpPr>
        <p:sp>
          <p:nvSpPr>
            <p:cNvPr id="33" name="正方形/長方形 32">
              <a:extLst>
                <a:ext uri="{FF2B5EF4-FFF2-40B4-BE49-F238E27FC236}">
                  <a16:creationId xmlns:a16="http://schemas.microsoft.com/office/drawing/2014/main" id="{DBC9320B-0D6C-03EF-8E08-D10AA44164FE}"/>
                </a:ext>
              </a:extLst>
            </p:cNvPr>
            <p:cNvSpPr/>
            <p:nvPr/>
          </p:nvSpPr>
          <p:spPr>
            <a:xfrm>
              <a:off x="4383392" y="1489844"/>
              <a:ext cx="3034862" cy="3752190"/>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E5872DC2-409C-2E2D-158D-CAF473E2FC79}"/>
                </a:ext>
              </a:extLst>
            </p:cNvPr>
            <p:cNvSpPr txBox="1"/>
            <p:nvPr/>
          </p:nvSpPr>
          <p:spPr>
            <a:xfrm>
              <a:off x="5108924" y="3009139"/>
              <a:ext cx="1583803" cy="561425"/>
            </a:xfrm>
            <a:prstGeom prst="rect">
              <a:avLst/>
            </a:prstGeom>
            <a:noFill/>
          </p:spPr>
          <p:txBody>
            <a:bodyPr wrap="none" rtlCol="0">
              <a:spAutoFit/>
            </a:bodyPr>
            <a:lstStyle/>
            <a:p>
              <a:pPr algn="ctr"/>
              <a:r>
                <a:rPr lang="ja-JP" altLang="en-US" sz="1600" b="1" dirty="0">
                  <a:solidFill>
                    <a:srgbClr val="FFFF00"/>
                  </a:solidFill>
                  <a:latin typeface="メイリオ" panose="020B0604030504040204" pitchFamily="50" charset="-128"/>
                  <a:ea typeface="メイリオ" panose="020B0604030504040204" pitchFamily="50" charset="-128"/>
                </a:rPr>
                <a:t>動画編集＋</a:t>
              </a:r>
              <a:r>
                <a:rPr lang="en-US" altLang="ja-JP" sz="1600" b="1" dirty="0">
                  <a:solidFill>
                    <a:srgbClr val="FFFF00"/>
                  </a:solidFill>
                  <a:latin typeface="メイリオ" panose="020B0604030504040204" pitchFamily="50" charset="-128"/>
                  <a:ea typeface="メイリオ" panose="020B0604030504040204" pitchFamily="50" charset="-128"/>
                </a:rPr>
                <a:t>a</a:t>
              </a:r>
              <a:r>
                <a:rPr lang="ja-JP" altLang="en-US" sz="1600" b="1" dirty="0">
                  <a:solidFill>
                    <a:srgbClr val="FFFF00"/>
                  </a:solidFill>
                  <a:latin typeface="メイリオ" panose="020B0604030504040204" pitchFamily="50" charset="-128"/>
                  <a:ea typeface="メイリオ" panose="020B0604030504040204" pitchFamily="50" charset="-128"/>
                </a:rPr>
                <a:t>の</a:t>
              </a:r>
              <a:endParaRPr lang="en-US" altLang="ja-JP" sz="1600" b="1" dirty="0">
                <a:solidFill>
                  <a:srgbClr val="FFFF00"/>
                </a:solidFill>
                <a:latin typeface="メイリオ" panose="020B0604030504040204" pitchFamily="50" charset="-128"/>
                <a:ea typeface="メイリオ" panose="020B0604030504040204" pitchFamily="50" charset="-128"/>
              </a:endParaRPr>
            </a:p>
            <a:p>
              <a:pPr algn="ctr"/>
              <a:r>
                <a:rPr kumimoji="1" lang="ja-JP" altLang="en-US" sz="1600" b="1" dirty="0">
                  <a:solidFill>
                    <a:srgbClr val="FFFF00"/>
                  </a:solidFill>
                  <a:latin typeface="メイリオ" panose="020B0604030504040204" pitchFamily="50" charset="-128"/>
                  <a:ea typeface="メイリオ" panose="020B0604030504040204" pitchFamily="50" charset="-128"/>
                </a:rPr>
                <a:t>代行が可能</a:t>
              </a:r>
              <a:endParaRPr kumimoji="1" lang="en-US" altLang="ja-JP" sz="1600" b="1" dirty="0">
                <a:solidFill>
                  <a:srgbClr val="FFFF00"/>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C1A57F7A-3A54-5B72-4FA5-D9B7FA7B4F94}"/>
                </a:ext>
              </a:extLst>
            </p:cNvPr>
            <p:cNvSpPr txBox="1"/>
            <p:nvPr/>
          </p:nvSpPr>
          <p:spPr>
            <a:xfrm>
              <a:off x="4584515" y="3792214"/>
              <a:ext cx="2764840" cy="1122850"/>
            </a:xfrm>
            <a:prstGeom prst="rect">
              <a:avLst/>
            </a:prstGeom>
            <a:noFill/>
          </p:spPr>
          <p:txBody>
            <a:bodyPr wrap="none" rtlCol="0">
              <a:spAutoFit/>
            </a:bodyPr>
            <a:lstStyle/>
            <a:p>
              <a:r>
                <a:rPr lang="ja-JP" altLang="en-US" sz="1400" b="1" dirty="0">
                  <a:solidFill>
                    <a:schemeClr val="bg1"/>
                  </a:solidFill>
                  <a:latin typeface="メイリオ" panose="020B0604030504040204" pitchFamily="50" charset="-128"/>
                  <a:ea typeface="メイリオ" panose="020B0604030504040204" pitchFamily="50" charset="-128"/>
                </a:rPr>
                <a:t>動画編集だけでなく、顧客との</a:t>
              </a:r>
              <a:endParaRPr lang="en-US" altLang="ja-JP" sz="1400" b="1" dirty="0">
                <a:solidFill>
                  <a:schemeClr val="bg1"/>
                </a:solidFill>
                <a:latin typeface="メイリオ" panose="020B0604030504040204" pitchFamily="50" charset="-128"/>
                <a:ea typeface="メイリオ" panose="020B0604030504040204" pitchFamily="50" charset="-128"/>
              </a:endParaRPr>
            </a:p>
            <a:p>
              <a:r>
                <a:rPr lang="ja-JP" altLang="en-US" sz="1400" b="1" dirty="0">
                  <a:solidFill>
                    <a:schemeClr val="bg1"/>
                  </a:solidFill>
                  <a:latin typeface="メイリオ" panose="020B0604030504040204" pitchFamily="50" charset="-128"/>
                  <a:ea typeface="メイリオ" panose="020B0604030504040204" pitchFamily="50" charset="-128"/>
                </a:rPr>
                <a:t>直接的なコミュニケーション、</a:t>
              </a:r>
              <a:endParaRPr lang="en-US" altLang="ja-JP" sz="1400" b="1" dirty="0">
                <a:solidFill>
                  <a:schemeClr val="bg1"/>
                </a:solidFill>
                <a:latin typeface="メイリオ" panose="020B0604030504040204" pitchFamily="50" charset="-128"/>
                <a:ea typeface="メイリオ" panose="020B0604030504040204" pitchFamily="50" charset="-128"/>
              </a:endParaRPr>
            </a:p>
            <a:p>
              <a:r>
                <a:rPr lang="ja-JP" altLang="en-US" sz="1400" b="1" dirty="0">
                  <a:solidFill>
                    <a:schemeClr val="bg1"/>
                  </a:solidFill>
                  <a:latin typeface="メイリオ" panose="020B0604030504040204" pitchFamily="50" charset="-128"/>
                  <a:ea typeface="メイリオ" panose="020B0604030504040204" pitchFamily="50" charset="-128"/>
                </a:rPr>
                <a:t>企画・台本設計、撮影、</a:t>
              </a:r>
              <a:endParaRPr lang="en-US" altLang="ja-JP" sz="1400" b="1" dirty="0">
                <a:solidFill>
                  <a:schemeClr val="bg1"/>
                </a:solidFill>
                <a:latin typeface="メイリオ" panose="020B0604030504040204" pitchFamily="50" charset="-128"/>
                <a:ea typeface="メイリオ" panose="020B0604030504040204" pitchFamily="50" charset="-128"/>
              </a:endParaRPr>
            </a:p>
            <a:p>
              <a:r>
                <a:rPr lang="ja-JP" altLang="en-US" sz="1400" b="1" dirty="0">
                  <a:solidFill>
                    <a:schemeClr val="bg1"/>
                  </a:solidFill>
                  <a:latin typeface="メイリオ" panose="020B0604030504040204" pitchFamily="50" charset="-128"/>
                  <a:ea typeface="メイリオ" panose="020B0604030504040204" pitchFamily="50" charset="-128"/>
                </a:rPr>
                <a:t>モデルキャスティングなど</a:t>
              </a:r>
              <a:endParaRPr lang="en-US" altLang="ja-JP" sz="1400" b="1" dirty="0">
                <a:solidFill>
                  <a:schemeClr val="bg1"/>
                </a:solidFill>
                <a:latin typeface="メイリオ" panose="020B0604030504040204" pitchFamily="50" charset="-128"/>
                <a:ea typeface="メイリオ" panose="020B0604030504040204" pitchFamily="50" charset="-128"/>
              </a:endParaRPr>
            </a:p>
            <a:p>
              <a:r>
                <a:rPr lang="ja-JP" altLang="en-US" sz="1400" b="1" dirty="0">
                  <a:solidFill>
                    <a:schemeClr val="bg1"/>
                  </a:solidFill>
                  <a:latin typeface="メイリオ" panose="020B0604030504040204" pitchFamily="50" charset="-128"/>
                  <a:ea typeface="メイリオ" panose="020B0604030504040204" pitchFamily="50" charset="-128"/>
                </a:rPr>
                <a:t>幅広くご依頼が可能</a:t>
              </a:r>
              <a:endParaRPr lang="en-US" altLang="ja-JP" sz="1400" b="1" dirty="0">
                <a:solidFill>
                  <a:schemeClr val="bg1"/>
                </a:solidFill>
                <a:latin typeface="メイリオ" panose="020B0604030504040204" pitchFamily="50" charset="-128"/>
                <a:ea typeface="メイリオ" panose="020B0604030504040204" pitchFamily="50" charset="-128"/>
              </a:endParaRPr>
            </a:p>
          </p:txBody>
        </p:sp>
        <p:cxnSp>
          <p:nvCxnSpPr>
            <p:cNvPr id="39" name="直線コネクタ 38">
              <a:extLst>
                <a:ext uri="{FF2B5EF4-FFF2-40B4-BE49-F238E27FC236}">
                  <a16:creationId xmlns:a16="http://schemas.microsoft.com/office/drawing/2014/main" id="{5A41BFA0-6A0C-F863-7277-7F0A8A438199}"/>
                </a:ext>
              </a:extLst>
            </p:cNvPr>
            <p:cNvCxnSpPr/>
            <p:nvPr/>
          </p:nvCxnSpPr>
          <p:spPr>
            <a:xfrm>
              <a:off x="4642945" y="3660014"/>
              <a:ext cx="258131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1" name="グループ化 40">
            <a:extLst>
              <a:ext uri="{FF2B5EF4-FFF2-40B4-BE49-F238E27FC236}">
                <a16:creationId xmlns:a16="http://schemas.microsoft.com/office/drawing/2014/main" id="{59E404E8-3773-CC0B-24D6-23B56CEA65D0}"/>
              </a:ext>
            </a:extLst>
          </p:cNvPr>
          <p:cNvGrpSpPr/>
          <p:nvPr/>
        </p:nvGrpSpPr>
        <p:grpSpPr>
          <a:xfrm>
            <a:off x="4732839" y="1408164"/>
            <a:ext cx="2961687" cy="3908249"/>
            <a:chOff x="4383392" y="1489844"/>
            <a:chExt cx="3034862" cy="3752190"/>
          </a:xfrm>
        </p:grpSpPr>
        <p:sp>
          <p:nvSpPr>
            <p:cNvPr id="42" name="正方形/長方形 41">
              <a:extLst>
                <a:ext uri="{FF2B5EF4-FFF2-40B4-BE49-F238E27FC236}">
                  <a16:creationId xmlns:a16="http://schemas.microsoft.com/office/drawing/2014/main" id="{06010BF1-3FB7-93E8-CAD0-0D26A2187686}"/>
                </a:ext>
              </a:extLst>
            </p:cNvPr>
            <p:cNvSpPr/>
            <p:nvPr/>
          </p:nvSpPr>
          <p:spPr>
            <a:xfrm>
              <a:off x="4383392" y="1489844"/>
              <a:ext cx="3034862" cy="3752190"/>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a:extLst>
                <a:ext uri="{FF2B5EF4-FFF2-40B4-BE49-F238E27FC236}">
                  <a16:creationId xmlns:a16="http://schemas.microsoft.com/office/drawing/2014/main" id="{D68DBDA1-416A-8AB2-6212-B5E95C0ABAD6}"/>
                </a:ext>
              </a:extLst>
            </p:cNvPr>
            <p:cNvSpPr txBox="1"/>
            <p:nvPr/>
          </p:nvSpPr>
          <p:spPr>
            <a:xfrm>
              <a:off x="5280573" y="3117931"/>
              <a:ext cx="1240498" cy="325035"/>
            </a:xfrm>
            <a:prstGeom prst="rect">
              <a:avLst/>
            </a:prstGeom>
            <a:noFill/>
          </p:spPr>
          <p:txBody>
            <a:bodyPr wrap="none" rtlCol="0">
              <a:spAutoFit/>
            </a:bodyPr>
            <a:lstStyle/>
            <a:p>
              <a:pPr algn="ctr"/>
              <a:r>
                <a:rPr lang="ja-JP" altLang="en-US" sz="1600" b="1" dirty="0">
                  <a:solidFill>
                    <a:srgbClr val="FFFF00"/>
                  </a:solidFill>
                  <a:latin typeface="メイリオ" panose="020B0604030504040204" pitchFamily="50" charset="-128"/>
                  <a:ea typeface="メイリオ" panose="020B0604030504040204" pitchFamily="50" charset="-128"/>
                </a:rPr>
                <a:t>確かな実績</a:t>
              </a:r>
              <a:endParaRPr lang="en-US" altLang="ja-JP" sz="1600" b="1" dirty="0">
                <a:solidFill>
                  <a:srgbClr val="FFFF00"/>
                </a:solidFill>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26A28F58-7DC3-8BEF-062A-BA4767B3C96B}"/>
                </a:ext>
              </a:extLst>
            </p:cNvPr>
            <p:cNvSpPr txBox="1"/>
            <p:nvPr/>
          </p:nvSpPr>
          <p:spPr>
            <a:xfrm>
              <a:off x="4635060" y="3969036"/>
              <a:ext cx="2350464" cy="798278"/>
            </a:xfrm>
            <a:prstGeom prst="rect">
              <a:avLst/>
            </a:prstGeom>
            <a:noFill/>
          </p:spPr>
          <p:txBody>
            <a:bodyPr wrap="none" rtlCol="0">
              <a:spAutoFit/>
            </a:bodyPr>
            <a:lstStyle/>
            <a:p>
              <a:r>
                <a:rPr lang="ja-JP" altLang="en-US" sz="1400" b="1" dirty="0">
                  <a:solidFill>
                    <a:schemeClr val="bg1"/>
                  </a:solidFill>
                  <a:latin typeface="メイリオ" panose="020B0604030504040204" pitchFamily="50" charset="-128"/>
                  <a:ea typeface="メイリオ" panose="020B0604030504040204" pitchFamily="50" charset="-128"/>
                </a:rPr>
                <a:t>外注サービスで☆</a:t>
              </a:r>
              <a:r>
                <a:rPr lang="en-US" altLang="ja-JP" sz="1400" b="1" dirty="0">
                  <a:solidFill>
                    <a:schemeClr val="bg1"/>
                  </a:solidFill>
                  <a:latin typeface="メイリオ" panose="020B0604030504040204" pitchFamily="50" charset="-128"/>
                  <a:ea typeface="メイリオ" panose="020B0604030504040204" pitchFamily="50" charset="-128"/>
                </a:rPr>
                <a:t>5.0</a:t>
              </a:r>
              <a:r>
                <a:rPr lang="ja-JP" altLang="en-US" sz="1400" b="1" dirty="0">
                  <a:solidFill>
                    <a:schemeClr val="bg1"/>
                  </a:solidFill>
                  <a:latin typeface="メイリオ" panose="020B0604030504040204" pitchFamily="50" charset="-128"/>
                  <a:ea typeface="メイリオ" panose="020B0604030504040204" pitchFamily="50" charset="-128"/>
                </a:rPr>
                <a:t>と</a:t>
              </a:r>
              <a:endParaRPr lang="en-US" altLang="ja-JP" sz="1400" b="1" dirty="0">
                <a:solidFill>
                  <a:schemeClr val="bg1"/>
                </a:solidFill>
                <a:latin typeface="メイリオ" panose="020B0604030504040204" pitchFamily="50" charset="-128"/>
                <a:ea typeface="メイリオ" panose="020B0604030504040204" pitchFamily="50" charset="-128"/>
              </a:endParaRPr>
            </a:p>
            <a:p>
              <a:r>
                <a:rPr lang="ja-JP" altLang="en-US" sz="1400" b="1" dirty="0">
                  <a:solidFill>
                    <a:schemeClr val="bg1"/>
                  </a:solidFill>
                  <a:latin typeface="メイリオ" panose="020B0604030504040204" pitchFamily="50" charset="-128"/>
                  <a:ea typeface="メイリオ" panose="020B0604030504040204" pitchFamily="50" charset="-128"/>
                </a:rPr>
                <a:t>最高評価のプラチナランクと</a:t>
              </a:r>
              <a:endParaRPr lang="en-US" altLang="ja-JP" sz="1400" b="1" dirty="0">
                <a:solidFill>
                  <a:schemeClr val="bg1"/>
                </a:solidFill>
                <a:latin typeface="メイリオ" panose="020B0604030504040204" pitchFamily="50" charset="-128"/>
                <a:ea typeface="メイリオ" panose="020B0604030504040204" pitchFamily="50" charset="-128"/>
              </a:endParaRPr>
            </a:p>
            <a:p>
              <a:r>
                <a:rPr lang="ja-JP" altLang="en-US" sz="1400" b="1" dirty="0">
                  <a:solidFill>
                    <a:schemeClr val="bg1"/>
                  </a:solidFill>
                  <a:latin typeface="メイリオ" panose="020B0604030504040204" pitchFamily="50" charset="-128"/>
                  <a:ea typeface="メイリオ" panose="020B0604030504040204" pitchFamily="50" charset="-128"/>
                </a:rPr>
                <a:t>確かな実績を持った高品質な</a:t>
              </a:r>
              <a:endParaRPr lang="en-US" altLang="ja-JP" sz="1400" b="1" dirty="0">
                <a:solidFill>
                  <a:schemeClr val="bg1"/>
                </a:solidFill>
                <a:latin typeface="メイリオ" panose="020B0604030504040204" pitchFamily="50" charset="-128"/>
                <a:ea typeface="メイリオ" panose="020B0604030504040204" pitchFamily="50" charset="-128"/>
              </a:endParaRPr>
            </a:p>
            <a:p>
              <a:r>
                <a:rPr lang="ja-JP" altLang="en-US" sz="1400" b="1" dirty="0">
                  <a:solidFill>
                    <a:schemeClr val="bg1"/>
                  </a:solidFill>
                  <a:latin typeface="メイリオ" panose="020B0604030504040204" pitchFamily="50" charset="-128"/>
                  <a:ea typeface="メイリオ" panose="020B0604030504040204" pitchFamily="50" charset="-128"/>
                </a:rPr>
                <a:t>動画の納品が可能。</a:t>
              </a:r>
              <a:endParaRPr lang="en-US" altLang="ja-JP" sz="1400" b="1" dirty="0">
                <a:solidFill>
                  <a:schemeClr val="bg1"/>
                </a:solidFill>
                <a:latin typeface="メイリオ" panose="020B0604030504040204" pitchFamily="50" charset="-128"/>
                <a:ea typeface="メイリオ" panose="020B0604030504040204" pitchFamily="50" charset="-128"/>
              </a:endParaRPr>
            </a:p>
          </p:txBody>
        </p:sp>
        <p:cxnSp>
          <p:nvCxnSpPr>
            <p:cNvPr id="45" name="直線コネクタ 44">
              <a:extLst>
                <a:ext uri="{FF2B5EF4-FFF2-40B4-BE49-F238E27FC236}">
                  <a16:creationId xmlns:a16="http://schemas.microsoft.com/office/drawing/2014/main" id="{805FB670-CBB8-998A-0541-A55B3BE878D3}"/>
                </a:ext>
              </a:extLst>
            </p:cNvPr>
            <p:cNvCxnSpPr/>
            <p:nvPr/>
          </p:nvCxnSpPr>
          <p:spPr>
            <a:xfrm>
              <a:off x="4642945" y="3660014"/>
              <a:ext cx="258131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46" name="図 45" descr="図形&#10;&#10;低い精度で自動的に生成された説明">
            <a:extLst>
              <a:ext uri="{FF2B5EF4-FFF2-40B4-BE49-F238E27FC236}">
                <a16:creationId xmlns:a16="http://schemas.microsoft.com/office/drawing/2014/main" id="{D2C56E42-4AAA-969F-F86D-370198B012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8238" y="1539532"/>
            <a:ext cx="1416806" cy="1512194"/>
          </a:xfrm>
          <a:prstGeom prst="rect">
            <a:avLst/>
          </a:prstGeom>
        </p:spPr>
      </p:pic>
      <p:pic>
        <p:nvPicPr>
          <p:cNvPr id="47" name="図 46" descr="図形&#10;&#10;低い精度で自動的に生成された説明">
            <a:extLst>
              <a:ext uri="{FF2B5EF4-FFF2-40B4-BE49-F238E27FC236}">
                <a16:creationId xmlns:a16="http://schemas.microsoft.com/office/drawing/2014/main" id="{4A1178D8-D8B6-E61C-9757-58E00D03DB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79878" y="1317694"/>
            <a:ext cx="1563521" cy="1668787"/>
          </a:xfrm>
          <a:prstGeom prst="rect">
            <a:avLst/>
          </a:prstGeom>
        </p:spPr>
      </p:pic>
    </p:spTree>
    <p:extLst>
      <p:ext uri="{BB962C8B-B14F-4D97-AF65-F5344CB8AC3E}">
        <p14:creationId xmlns:p14="http://schemas.microsoft.com/office/powerpoint/2010/main" val="1855809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25D6FADE-62CC-E00F-CFD9-0E8FD322980C}"/>
              </a:ext>
            </a:extLst>
          </p:cNvPr>
          <p:cNvCxnSpPr>
            <a:cxnSpLocks/>
          </p:cNvCxnSpPr>
          <p:nvPr/>
        </p:nvCxnSpPr>
        <p:spPr>
          <a:xfrm>
            <a:off x="0" y="780176"/>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5" name="図 4" descr="テキスト&#10;&#10;低い精度で自動的に生成された説明">
            <a:extLst>
              <a:ext uri="{FF2B5EF4-FFF2-40B4-BE49-F238E27FC236}">
                <a16:creationId xmlns:a16="http://schemas.microsoft.com/office/drawing/2014/main" id="{FA636486-C40C-F691-FC51-5A43856CD9DD}"/>
              </a:ext>
            </a:extLst>
          </p:cNvPr>
          <p:cNvPicPr>
            <a:picLocks noChangeAspect="1"/>
          </p:cNvPicPr>
          <p:nvPr/>
        </p:nvPicPr>
        <p:blipFill rotWithShape="1">
          <a:blip r:embed="rId2">
            <a:extLst>
              <a:ext uri="{28A0092B-C50C-407E-A947-70E740481C1C}">
                <a14:useLocalDpi xmlns:a14="http://schemas.microsoft.com/office/drawing/2010/main" val="0"/>
              </a:ext>
            </a:extLst>
          </a:blip>
          <a:srcRect t="-1" r="88771" b="-40842"/>
          <a:stretch/>
        </p:blipFill>
        <p:spPr>
          <a:xfrm>
            <a:off x="304594" y="201339"/>
            <a:ext cx="291024" cy="578837"/>
          </a:xfrm>
          <a:prstGeom prst="rect">
            <a:avLst/>
          </a:prstGeom>
        </p:spPr>
      </p:pic>
      <p:sp>
        <p:nvSpPr>
          <p:cNvPr id="6" name="正方形/長方形 5">
            <a:extLst>
              <a:ext uri="{FF2B5EF4-FFF2-40B4-BE49-F238E27FC236}">
                <a16:creationId xmlns:a16="http://schemas.microsoft.com/office/drawing/2014/main" id="{F9368C64-85BA-AB3F-5CD8-9118DFC10C7C}"/>
              </a:ext>
            </a:extLst>
          </p:cNvPr>
          <p:cNvSpPr/>
          <p:nvPr/>
        </p:nvSpPr>
        <p:spPr>
          <a:xfrm>
            <a:off x="-1" y="6316910"/>
            <a:ext cx="12192001" cy="54108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7" name="フッター プレースホルダー 6">
            <a:extLst>
              <a:ext uri="{FF2B5EF4-FFF2-40B4-BE49-F238E27FC236}">
                <a16:creationId xmlns:a16="http://schemas.microsoft.com/office/drawing/2014/main" id="{D097953E-865E-4EAC-0810-B0B8A85F9CDE}"/>
              </a:ext>
            </a:extLst>
          </p:cNvPr>
          <p:cNvSpPr>
            <a:spLocks noGrp="1"/>
          </p:cNvSpPr>
          <p:nvPr>
            <p:ph type="ftr" sz="quarter" idx="11"/>
          </p:nvPr>
        </p:nvSpPr>
        <p:spPr/>
        <p:txBody>
          <a:bodyPr/>
          <a:lstStyle/>
          <a:p>
            <a:r>
              <a:rPr kumimoji="1" lang="en-US" altLang="ja-JP" dirty="0">
                <a:solidFill>
                  <a:schemeClr val="bg1"/>
                </a:solidFill>
              </a:rPr>
              <a:t>Copyright© 2023 </a:t>
            </a:r>
            <a:r>
              <a:rPr kumimoji="1" lang="en-US" altLang="ja-JP" dirty="0" err="1">
                <a:solidFill>
                  <a:schemeClr val="bg1"/>
                </a:solidFill>
              </a:rPr>
              <a:t>Rikito</a:t>
            </a:r>
            <a:r>
              <a:rPr kumimoji="1" lang="en-US" altLang="ja-JP" dirty="0">
                <a:solidFill>
                  <a:schemeClr val="bg1"/>
                </a:solidFill>
              </a:rPr>
              <a:t> </a:t>
            </a:r>
            <a:r>
              <a:rPr kumimoji="1" lang="en-US" altLang="ja-JP" dirty="0" err="1">
                <a:solidFill>
                  <a:schemeClr val="bg1"/>
                </a:solidFill>
              </a:rPr>
              <a:t>Minamihata</a:t>
            </a:r>
            <a:endParaRPr kumimoji="1" lang="ja-JP" altLang="en-US" dirty="0">
              <a:solidFill>
                <a:schemeClr val="bg1"/>
              </a:solidFill>
            </a:endParaRPr>
          </a:p>
        </p:txBody>
      </p:sp>
      <p:sp>
        <p:nvSpPr>
          <p:cNvPr id="2" name="テキスト ボックス 1">
            <a:extLst>
              <a:ext uri="{FF2B5EF4-FFF2-40B4-BE49-F238E27FC236}">
                <a16:creationId xmlns:a16="http://schemas.microsoft.com/office/drawing/2014/main" id="{88B980FA-CD1D-C9DF-6CC1-BA3EE29BBB4B}"/>
              </a:ext>
            </a:extLst>
          </p:cNvPr>
          <p:cNvSpPr txBox="1"/>
          <p:nvPr/>
        </p:nvSpPr>
        <p:spPr>
          <a:xfrm>
            <a:off x="662730" y="306092"/>
            <a:ext cx="3571812" cy="369332"/>
          </a:xfrm>
          <a:prstGeom prst="rect">
            <a:avLst/>
          </a:prstGeom>
          <a:noFill/>
        </p:spPr>
        <p:txBody>
          <a:bodyPr wrap="none" rtlCol="0">
            <a:spAutoFit/>
          </a:bodyPr>
          <a:lstStyle/>
          <a:p>
            <a:r>
              <a:rPr lang="ja-JP" altLang="en-US" b="1" dirty="0">
                <a:latin typeface="メイリオ" panose="020B0604030504040204" pitchFamily="50" charset="-128"/>
                <a:ea typeface="メイリオ" panose="020B0604030504040204" pitchFamily="50" charset="-128"/>
              </a:rPr>
              <a:t>①社外リソースの創出</a:t>
            </a:r>
            <a:r>
              <a:rPr lang="en-US" altLang="ja-JP" b="1" dirty="0">
                <a:latin typeface="メイリオ" panose="020B0604030504040204" pitchFamily="50" charset="-128"/>
                <a:ea typeface="メイリオ" panose="020B0604030504040204" pitchFamily="50" charset="-128"/>
              </a:rPr>
              <a:t>_</a:t>
            </a:r>
            <a:r>
              <a:rPr lang="ja-JP" altLang="en-US" b="1" dirty="0">
                <a:latin typeface="メイリオ" panose="020B0604030504040204" pitchFamily="50" charset="-128"/>
                <a:ea typeface="メイリオ" panose="020B0604030504040204" pitchFamily="50" charset="-128"/>
              </a:rPr>
              <a:t>組織体制</a:t>
            </a:r>
            <a:endParaRPr kumimoji="1" lang="ja-JP" altLang="en-US" b="1" dirty="0">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7EFA6AEF-7403-9F8C-6805-566CA0903265}"/>
              </a:ext>
            </a:extLst>
          </p:cNvPr>
          <p:cNvSpPr txBox="1"/>
          <p:nvPr/>
        </p:nvSpPr>
        <p:spPr>
          <a:xfrm>
            <a:off x="450106" y="1123467"/>
            <a:ext cx="7416998" cy="418252"/>
          </a:xfrm>
          <a:prstGeom prst="rect">
            <a:avLst/>
          </a:prstGeom>
          <a:noFill/>
        </p:spPr>
        <p:txBody>
          <a:bodyPr wrap="none" rtlCol="0">
            <a:spAutoFit/>
          </a:bodyPr>
          <a:lstStyle/>
          <a:p>
            <a:r>
              <a:rPr kumimoji="1" lang="ja-JP" altLang="en-US" sz="2400" b="1" u="sng" dirty="0">
                <a:latin typeface="メイリオ" panose="020B0604030504040204" pitchFamily="50" charset="-128"/>
                <a:ea typeface="メイリオ" panose="020B0604030504040204" pitchFamily="50" charset="-128"/>
              </a:rPr>
              <a:t>専門分野</a:t>
            </a:r>
            <a:r>
              <a:rPr lang="ja-JP" altLang="en-US" sz="2400" b="1" u="sng" dirty="0">
                <a:latin typeface="メイリオ" panose="020B0604030504040204" pitchFamily="50" charset="-128"/>
                <a:ea typeface="メイリオ" panose="020B0604030504040204" pitchFamily="50" charset="-128"/>
              </a:rPr>
              <a:t>を持ったフリーランスのプロフェッショナル集団</a:t>
            </a:r>
            <a:endParaRPr kumimoji="1" lang="ja-JP" altLang="en-US" sz="2400" b="1" u="sng" dirty="0">
              <a:latin typeface="メイリオ" panose="020B0604030504040204" pitchFamily="50" charset="-128"/>
              <a:ea typeface="メイリオ" panose="020B0604030504040204" pitchFamily="50" charset="-128"/>
            </a:endParaRPr>
          </a:p>
        </p:txBody>
      </p:sp>
      <p:pic>
        <p:nvPicPr>
          <p:cNvPr id="9" name="図 8" descr="アイコン&#10;&#10;自動的に生成された説明">
            <a:extLst>
              <a:ext uri="{FF2B5EF4-FFF2-40B4-BE49-F238E27FC236}">
                <a16:creationId xmlns:a16="http://schemas.microsoft.com/office/drawing/2014/main" id="{6A8B3B50-5FC7-6286-19B2-A71B454180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2151" y="1486292"/>
            <a:ext cx="894771" cy="894083"/>
          </a:xfrm>
          <a:prstGeom prst="rect">
            <a:avLst/>
          </a:prstGeom>
        </p:spPr>
      </p:pic>
      <p:pic>
        <p:nvPicPr>
          <p:cNvPr id="10" name="図 9" descr="アイコン&#10;&#10;自動的に生成された説明">
            <a:extLst>
              <a:ext uri="{FF2B5EF4-FFF2-40B4-BE49-F238E27FC236}">
                <a16:creationId xmlns:a16="http://schemas.microsoft.com/office/drawing/2014/main" id="{829DAFE0-EA85-4136-C2A7-8CCD106635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5798" y="2684592"/>
            <a:ext cx="894771" cy="894083"/>
          </a:xfrm>
          <a:prstGeom prst="rect">
            <a:avLst/>
          </a:prstGeom>
        </p:spPr>
      </p:pic>
      <p:pic>
        <p:nvPicPr>
          <p:cNvPr id="11" name="図 10" descr="アイコン&#10;&#10;自動的に生成された説明">
            <a:extLst>
              <a:ext uri="{FF2B5EF4-FFF2-40B4-BE49-F238E27FC236}">
                <a16:creationId xmlns:a16="http://schemas.microsoft.com/office/drawing/2014/main" id="{5DCF4613-9954-6F33-CC4B-BBE0BAA886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2150" y="2684592"/>
            <a:ext cx="894771" cy="894083"/>
          </a:xfrm>
          <a:prstGeom prst="rect">
            <a:avLst/>
          </a:prstGeom>
        </p:spPr>
      </p:pic>
      <p:pic>
        <p:nvPicPr>
          <p:cNvPr id="12" name="図 11" descr="アイコン&#10;&#10;自動的に生成された説明">
            <a:extLst>
              <a:ext uri="{FF2B5EF4-FFF2-40B4-BE49-F238E27FC236}">
                <a16:creationId xmlns:a16="http://schemas.microsoft.com/office/drawing/2014/main" id="{380164ED-279A-C8DC-B9E9-8FA6020DD5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8503" y="2684592"/>
            <a:ext cx="894771" cy="894083"/>
          </a:xfrm>
          <a:prstGeom prst="rect">
            <a:avLst/>
          </a:prstGeom>
        </p:spPr>
      </p:pic>
      <p:pic>
        <p:nvPicPr>
          <p:cNvPr id="13" name="図 12" descr="アイコン&#10;&#10;自動的に生成された説明">
            <a:extLst>
              <a:ext uri="{FF2B5EF4-FFF2-40B4-BE49-F238E27FC236}">
                <a16:creationId xmlns:a16="http://schemas.microsoft.com/office/drawing/2014/main" id="{2A0E5AE8-F0E3-F112-0309-5FF31A6954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716" y="4209732"/>
            <a:ext cx="894771" cy="894083"/>
          </a:xfrm>
          <a:prstGeom prst="rect">
            <a:avLst/>
          </a:prstGeom>
        </p:spPr>
      </p:pic>
      <p:pic>
        <p:nvPicPr>
          <p:cNvPr id="14" name="図 13" descr="アイコン&#10;&#10;自動的に生成された説明">
            <a:extLst>
              <a:ext uri="{FF2B5EF4-FFF2-40B4-BE49-F238E27FC236}">
                <a16:creationId xmlns:a16="http://schemas.microsoft.com/office/drawing/2014/main" id="{6EF94115-1DE1-2A9E-C26D-9861CD3473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0088" y="4200828"/>
            <a:ext cx="894771" cy="894083"/>
          </a:xfrm>
          <a:prstGeom prst="rect">
            <a:avLst/>
          </a:prstGeom>
        </p:spPr>
      </p:pic>
      <p:pic>
        <p:nvPicPr>
          <p:cNvPr id="16" name="図 15" descr="アイコン&#10;&#10;自動的に生成された説明">
            <a:extLst>
              <a:ext uri="{FF2B5EF4-FFF2-40B4-BE49-F238E27FC236}">
                <a16:creationId xmlns:a16="http://schemas.microsoft.com/office/drawing/2014/main" id="{EC9058D5-92A0-1066-6FDA-40AF737E36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7438" y="4200828"/>
            <a:ext cx="894771" cy="894083"/>
          </a:xfrm>
          <a:prstGeom prst="rect">
            <a:avLst/>
          </a:prstGeom>
        </p:spPr>
      </p:pic>
      <p:pic>
        <p:nvPicPr>
          <p:cNvPr id="17" name="図 16" descr="アイコン&#10;&#10;自動的に生成された説明">
            <a:extLst>
              <a:ext uri="{FF2B5EF4-FFF2-40B4-BE49-F238E27FC236}">
                <a16:creationId xmlns:a16="http://schemas.microsoft.com/office/drawing/2014/main" id="{F192B126-1B32-9278-4296-984F8067F2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4788" y="4200828"/>
            <a:ext cx="894771" cy="894083"/>
          </a:xfrm>
          <a:prstGeom prst="rect">
            <a:avLst/>
          </a:prstGeom>
        </p:spPr>
      </p:pic>
      <p:pic>
        <p:nvPicPr>
          <p:cNvPr id="18" name="図 17" descr="アイコン&#10;&#10;自動的に生成された説明">
            <a:extLst>
              <a:ext uri="{FF2B5EF4-FFF2-40B4-BE49-F238E27FC236}">
                <a16:creationId xmlns:a16="http://schemas.microsoft.com/office/drawing/2014/main" id="{82334340-12DF-9B15-1891-2173B0225C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2137" y="4200828"/>
            <a:ext cx="894771" cy="894083"/>
          </a:xfrm>
          <a:prstGeom prst="rect">
            <a:avLst/>
          </a:prstGeom>
        </p:spPr>
      </p:pic>
      <p:pic>
        <p:nvPicPr>
          <p:cNvPr id="19" name="図 18" descr="アイコン&#10;&#10;自動的に生成された説明">
            <a:extLst>
              <a:ext uri="{FF2B5EF4-FFF2-40B4-BE49-F238E27FC236}">
                <a16:creationId xmlns:a16="http://schemas.microsoft.com/office/drawing/2014/main" id="{F53EC552-4A7C-3C95-4648-D74EFB0C72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9487" y="4209732"/>
            <a:ext cx="894771" cy="894083"/>
          </a:xfrm>
          <a:prstGeom prst="rect">
            <a:avLst/>
          </a:prstGeom>
        </p:spPr>
      </p:pic>
      <p:pic>
        <p:nvPicPr>
          <p:cNvPr id="20" name="図 19" descr="アイコン&#10;&#10;自動的に生成された説明">
            <a:extLst>
              <a:ext uri="{FF2B5EF4-FFF2-40B4-BE49-F238E27FC236}">
                <a16:creationId xmlns:a16="http://schemas.microsoft.com/office/drawing/2014/main" id="{352CDFFA-0C3E-AE67-5D83-EC4A518C20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6837" y="4209732"/>
            <a:ext cx="894771" cy="894083"/>
          </a:xfrm>
          <a:prstGeom prst="rect">
            <a:avLst/>
          </a:prstGeom>
        </p:spPr>
      </p:pic>
      <p:pic>
        <p:nvPicPr>
          <p:cNvPr id="21" name="図 20" descr="アイコン&#10;&#10;自動的に生成された説明">
            <a:extLst>
              <a:ext uri="{FF2B5EF4-FFF2-40B4-BE49-F238E27FC236}">
                <a16:creationId xmlns:a16="http://schemas.microsoft.com/office/drawing/2014/main" id="{3C11C939-540D-3BAC-5F00-FBE7DE5AE6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4188" y="4209732"/>
            <a:ext cx="894771" cy="894083"/>
          </a:xfrm>
          <a:prstGeom prst="rect">
            <a:avLst/>
          </a:prstGeom>
        </p:spPr>
      </p:pic>
      <p:cxnSp>
        <p:nvCxnSpPr>
          <p:cNvPr id="23" name="直線コネクタ 22">
            <a:extLst>
              <a:ext uri="{FF2B5EF4-FFF2-40B4-BE49-F238E27FC236}">
                <a16:creationId xmlns:a16="http://schemas.microsoft.com/office/drawing/2014/main" id="{8389C4E8-561F-124F-3214-B5D5033EDFE9}"/>
              </a:ext>
            </a:extLst>
          </p:cNvPr>
          <p:cNvCxnSpPr>
            <a:cxnSpLocks/>
            <a:stCxn id="9" idx="2"/>
          </p:cNvCxnSpPr>
          <p:nvPr/>
        </p:nvCxnSpPr>
        <p:spPr>
          <a:xfrm>
            <a:off x="4169537" y="2380375"/>
            <a:ext cx="0" cy="428597"/>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25" name="直線コネクタ 24">
            <a:extLst>
              <a:ext uri="{FF2B5EF4-FFF2-40B4-BE49-F238E27FC236}">
                <a16:creationId xmlns:a16="http://schemas.microsoft.com/office/drawing/2014/main" id="{562E4A91-D204-391D-1756-624F3A3229F4}"/>
              </a:ext>
            </a:extLst>
          </p:cNvPr>
          <p:cNvCxnSpPr>
            <a:cxnSpLocks/>
          </p:cNvCxnSpPr>
          <p:nvPr/>
        </p:nvCxnSpPr>
        <p:spPr>
          <a:xfrm>
            <a:off x="4519020" y="2380374"/>
            <a:ext cx="717068" cy="4285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18E525FC-3998-C920-48CB-59ACFFAB46FD}"/>
              </a:ext>
            </a:extLst>
          </p:cNvPr>
          <p:cNvCxnSpPr>
            <a:cxnSpLocks/>
          </p:cNvCxnSpPr>
          <p:nvPr/>
        </p:nvCxnSpPr>
        <p:spPr>
          <a:xfrm flipH="1">
            <a:off x="3123484" y="2380373"/>
            <a:ext cx="717068" cy="4285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9" name="図 28" descr="アイコン&#10;&#10;自動的に生成された説明">
            <a:extLst>
              <a:ext uri="{FF2B5EF4-FFF2-40B4-BE49-F238E27FC236}">
                <a16:creationId xmlns:a16="http://schemas.microsoft.com/office/drawing/2014/main" id="{6F206783-A0FD-0926-6923-1D6F873169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1536" y="4209732"/>
            <a:ext cx="894771" cy="894083"/>
          </a:xfrm>
          <a:prstGeom prst="rect">
            <a:avLst/>
          </a:prstGeom>
        </p:spPr>
      </p:pic>
      <p:cxnSp>
        <p:nvCxnSpPr>
          <p:cNvPr id="30" name="直線コネクタ 29">
            <a:extLst>
              <a:ext uri="{FF2B5EF4-FFF2-40B4-BE49-F238E27FC236}">
                <a16:creationId xmlns:a16="http://schemas.microsoft.com/office/drawing/2014/main" id="{85D25599-84A4-5614-514E-A0BAE0312428}"/>
              </a:ext>
            </a:extLst>
          </p:cNvPr>
          <p:cNvCxnSpPr>
            <a:cxnSpLocks/>
          </p:cNvCxnSpPr>
          <p:nvPr/>
        </p:nvCxnSpPr>
        <p:spPr>
          <a:xfrm>
            <a:off x="4159523" y="3896614"/>
            <a:ext cx="0" cy="482707"/>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32" name="直線コネクタ 31">
            <a:extLst>
              <a:ext uri="{FF2B5EF4-FFF2-40B4-BE49-F238E27FC236}">
                <a16:creationId xmlns:a16="http://schemas.microsoft.com/office/drawing/2014/main" id="{94481513-1CA9-F38F-10BE-D36801D70646}"/>
              </a:ext>
            </a:extLst>
          </p:cNvPr>
          <p:cNvCxnSpPr>
            <a:cxnSpLocks/>
          </p:cNvCxnSpPr>
          <p:nvPr/>
        </p:nvCxnSpPr>
        <p:spPr>
          <a:xfrm>
            <a:off x="4476763" y="3896614"/>
            <a:ext cx="364732" cy="482707"/>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36" name="直線コネクタ 35">
            <a:extLst>
              <a:ext uri="{FF2B5EF4-FFF2-40B4-BE49-F238E27FC236}">
                <a16:creationId xmlns:a16="http://schemas.microsoft.com/office/drawing/2014/main" id="{7D3561EA-6574-D3EC-180E-0373729971D8}"/>
              </a:ext>
            </a:extLst>
          </p:cNvPr>
          <p:cNvCxnSpPr>
            <a:cxnSpLocks/>
          </p:cNvCxnSpPr>
          <p:nvPr/>
        </p:nvCxnSpPr>
        <p:spPr>
          <a:xfrm flipV="1">
            <a:off x="3495131" y="3896614"/>
            <a:ext cx="364732" cy="482707"/>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37" name="直線コネクタ 36">
            <a:extLst>
              <a:ext uri="{FF2B5EF4-FFF2-40B4-BE49-F238E27FC236}">
                <a16:creationId xmlns:a16="http://schemas.microsoft.com/office/drawing/2014/main" id="{537C33D7-4E44-6597-CA1F-E544D9BDB8DE}"/>
              </a:ext>
            </a:extLst>
          </p:cNvPr>
          <p:cNvCxnSpPr>
            <a:cxnSpLocks/>
          </p:cNvCxnSpPr>
          <p:nvPr/>
        </p:nvCxnSpPr>
        <p:spPr>
          <a:xfrm>
            <a:off x="5987847" y="3896614"/>
            <a:ext cx="1089029" cy="498083"/>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44" name="直線コネクタ 43">
            <a:extLst>
              <a:ext uri="{FF2B5EF4-FFF2-40B4-BE49-F238E27FC236}">
                <a16:creationId xmlns:a16="http://schemas.microsoft.com/office/drawing/2014/main" id="{A448B7F6-56B7-99EE-6BCA-5E7C9D923AD8}"/>
              </a:ext>
            </a:extLst>
          </p:cNvPr>
          <p:cNvCxnSpPr>
            <a:cxnSpLocks/>
          </p:cNvCxnSpPr>
          <p:nvPr/>
        </p:nvCxnSpPr>
        <p:spPr>
          <a:xfrm>
            <a:off x="5608845" y="3896614"/>
            <a:ext cx="601066" cy="482707"/>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46" name="直線コネクタ 45">
            <a:extLst>
              <a:ext uri="{FF2B5EF4-FFF2-40B4-BE49-F238E27FC236}">
                <a16:creationId xmlns:a16="http://schemas.microsoft.com/office/drawing/2014/main" id="{C5B9384D-3FE3-431A-D0C3-218C0AE2756F}"/>
              </a:ext>
            </a:extLst>
          </p:cNvPr>
          <p:cNvCxnSpPr>
            <a:cxnSpLocks/>
          </p:cNvCxnSpPr>
          <p:nvPr/>
        </p:nvCxnSpPr>
        <p:spPr>
          <a:xfrm>
            <a:off x="5351220" y="3905519"/>
            <a:ext cx="316661" cy="482707"/>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63" name="直線コネクタ 62">
            <a:extLst>
              <a:ext uri="{FF2B5EF4-FFF2-40B4-BE49-F238E27FC236}">
                <a16:creationId xmlns:a16="http://schemas.microsoft.com/office/drawing/2014/main" id="{8BCCD6A7-A132-2F7C-1D41-D9B2164C3ADE}"/>
              </a:ext>
            </a:extLst>
          </p:cNvPr>
          <p:cNvCxnSpPr>
            <a:cxnSpLocks/>
          </p:cNvCxnSpPr>
          <p:nvPr/>
        </p:nvCxnSpPr>
        <p:spPr>
          <a:xfrm flipH="1">
            <a:off x="2721357" y="3896614"/>
            <a:ext cx="316661" cy="482707"/>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64" name="直線コネクタ 63">
            <a:extLst>
              <a:ext uri="{FF2B5EF4-FFF2-40B4-BE49-F238E27FC236}">
                <a16:creationId xmlns:a16="http://schemas.microsoft.com/office/drawing/2014/main" id="{5A9A06C8-6456-8AC7-C8C5-64614901A8EE}"/>
              </a:ext>
            </a:extLst>
          </p:cNvPr>
          <p:cNvCxnSpPr>
            <a:cxnSpLocks/>
          </p:cNvCxnSpPr>
          <p:nvPr/>
        </p:nvCxnSpPr>
        <p:spPr>
          <a:xfrm flipV="1">
            <a:off x="2154220" y="3891016"/>
            <a:ext cx="601066" cy="482707"/>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65" name="直線コネクタ 64">
            <a:extLst>
              <a:ext uri="{FF2B5EF4-FFF2-40B4-BE49-F238E27FC236}">
                <a16:creationId xmlns:a16="http://schemas.microsoft.com/office/drawing/2014/main" id="{00597848-8814-F5C1-75B2-FB8688CB5B92}"/>
              </a:ext>
            </a:extLst>
          </p:cNvPr>
          <p:cNvCxnSpPr>
            <a:cxnSpLocks/>
          </p:cNvCxnSpPr>
          <p:nvPr/>
        </p:nvCxnSpPr>
        <p:spPr>
          <a:xfrm flipH="1">
            <a:off x="1353934" y="3896614"/>
            <a:ext cx="1089029" cy="498083"/>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66" name="テキスト ボックス 65">
            <a:extLst>
              <a:ext uri="{FF2B5EF4-FFF2-40B4-BE49-F238E27FC236}">
                <a16:creationId xmlns:a16="http://schemas.microsoft.com/office/drawing/2014/main" id="{41547453-EC35-4ECF-EB44-B837A67C3819}"/>
              </a:ext>
            </a:extLst>
          </p:cNvPr>
          <p:cNvSpPr txBox="1"/>
          <p:nvPr/>
        </p:nvSpPr>
        <p:spPr>
          <a:xfrm>
            <a:off x="518511" y="5094911"/>
            <a:ext cx="1143222" cy="669203"/>
          </a:xfrm>
          <a:prstGeom prst="rect">
            <a:avLst/>
          </a:prstGeom>
          <a:noFill/>
        </p:spPr>
        <p:txBody>
          <a:bodyPr wrap="none" rtlCol="0">
            <a:spAutoFit/>
          </a:bodyPr>
          <a:lstStyle/>
          <a:p>
            <a:pPr algn="ctr"/>
            <a:r>
              <a:rPr kumimoji="1" lang="ja-JP" altLang="en-US" sz="1400" b="1" dirty="0">
                <a:latin typeface="メイリオ" panose="020B0604030504040204" pitchFamily="50" charset="-128"/>
                <a:ea typeface="メイリオ" panose="020B0604030504040204" pitchFamily="50" charset="-128"/>
              </a:rPr>
              <a:t>編集者</a:t>
            </a:r>
            <a:endParaRPr kumimoji="1" lang="en-US" altLang="ja-JP" sz="1400" b="1" dirty="0">
              <a:latin typeface="メイリオ" panose="020B0604030504040204" pitchFamily="50" charset="-128"/>
              <a:ea typeface="メイリオ" panose="020B0604030504040204" pitchFamily="50" charset="-128"/>
            </a:endParaRPr>
          </a:p>
          <a:p>
            <a:pPr algn="ctr"/>
            <a:r>
              <a:rPr kumimoji="1" lang="ja-JP" altLang="en-US" sz="1400" b="1" dirty="0">
                <a:latin typeface="メイリオ" panose="020B0604030504040204" pitchFamily="50" charset="-128"/>
                <a:ea typeface="メイリオ" panose="020B0604030504040204" pitchFamily="50" charset="-128"/>
              </a:rPr>
              <a:t>（長尺）</a:t>
            </a:r>
            <a:endParaRPr kumimoji="1" lang="en-US" altLang="ja-JP" sz="1400" b="1" dirty="0">
              <a:latin typeface="メイリオ" panose="020B0604030504040204" pitchFamily="50" charset="-128"/>
              <a:ea typeface="メイリオ" panose="020B0604030504040204" pitchFamily="50" charset="-128"/>
            </a:endParaRPr>
          </a:p>
          <a:p>
            <a:pPr algn="ctr"/>
            <a:r>
              <a:rPr lang="ja-JP" altLang="en-US" sz="1400" b="1" dirty="0">
                <a:latin typeface="メイリオ" panose="020B0604030504040204" pitchFamily="50" charset="-128"/>
                <a:ea typeface="メイリオ" panose="020B0604030504040204" pitchFamily="50" charset="-128"/>
              </a:rPr>
              <a:t>（ビジネス）</a:t>
            </a:r>
            <a:endParaRPr kumimoji="1" lang="ja-JP" altLang="en-US" sz="1400" b="1" dirty="0">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368A2CDB-437A-5560-A816-9304215697A5}"/>
              </a:ext>
            </a:extLst>
          </p:cNvPr>
          <p:cNvSpPr txBox="1"/>
          <p:nvPr/>
        </p:nvSpPr>
        <p:spPr>
          <a:xfrm>
            <a:off x="1378781" y="5094911"/>
            <a:ext cx="1143222" cy="669203"/>
          </a:xfrm>
          <a:prstGeom prst="rect">
            <a:avLst/>
          </a:prstGeom>
          <a:noFill/>
        </p:spPr>
        <p:txBody>
          <a:bodyPr wrap="none" rtlCol="0">
            <a:spAutoFit/>
          </a:bodyPr>
          <a:lstStyle/>
          <a:p>
            <a:pPr algn="ctr"/>
            <a:r>
              <a:rPr kumimoji="1" lang="ja-JP" altLang="en-US" sz="1400" b="1" dirty="0">
                <a:latin typeface="メイリオ" panose="020B0604030504040204" pitchFamily="50" charset="-128"/>
                <a:ea typeface="メイリオ" panose="020B0604030504040204" pitchFamily="50" charset="-128"/>
              </a:rPr>
              <a:t>編集者</a:t>
            </a:r>
            <a:endParaRPr kumimoji="1" lang="en-US" altLang="ja-JP" sz="1400" b="1" dirty="0">
              <a:latin typeface="メイリオ" panose="020B0604030504040204" pitchFamily="50" charset="-128"/>
              <a:ea typeface="メイリオ" panose="020B0604030504040204" pitchFamily="50" charset="-128"/>
            </a:endParaRPr>
          </a:p>
          <a:p>
            <a:pPr algn="ctr"/>
            <a:r>
              <a:rPr kumimoji="1" lang="ja-JP" altLang="en-US" sz="1400" b="1" dirty="0">
                <a:latin typeface="メイリオ" panose="020B0604030504040204" pitchFamily="50" charset="-128"/>
                <a:ea typeface="メイリオ" panose="020B0604030504040204" pitchFamily="50" charset="-128"/>
              </a:rPr>
              <a:t>（短尺）</a:t>
            </a:r>
            <a:endParaRPr kumimoji="1" lang="en-US" altLang="ja-JP" sz="1400" b="1" dirty="0">
              <a:latin typeface="メイリオ" panose="020B0604030504040204" pitchFamily="50" charset="-128"/>
              <a:ea typeface="メイリオ" panose="020B0604030504040204" pitchFamily="50" charset="-128"/>
            </a:endParaRPr>
          </a:p>
          <a:p>
            <a:pPr algn="ctr"/>
            <a:r>
              <a:rPr lang="ja-JP" altLang="en-US" sz="1400" b="1" dirty="0">
                <a:latin typeface="メイリオ" panose="020B0604030504040204" pitchFamily="50" charset="-128"/>
                <a:ea typeface="メイリオ" panose="020B0604030504040204" pitchFamily="50" charset="-128"/>
              </a:rPr>
              <a:t>（エンタメ）</a:t>
            </a:r>
            <a:endParaRPr kumimoji="1" lang="ja-JP" altLang="en-US" sz="1400" b="1" dirty="0">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C595C37C-9F80-DA10-767F-E86311A760FE}"/>
              </a:ext>
            </a:extLst>
          </p:cNvPr>
          <p:cNvSpPr txBox="1"/>
          <p:nvPr/>
        </p:nvSpPr>
        <p:spPr>
          <a:xfrm>
            <a:off x="2479771" y="5154092"/>
            <a:ext cx="329954" cy="278835"/>
          </a:xfrm>
          <a:prstGeom prst="rect">
            <a:avLst/>
          </a:prstGeom>
          <a:noFill/>
        </p:spPr>
        <p:txBody>
          <a:bodyPr wrap="none" rtlCol="0">
            <a:spAutoFit/>
          </a:bodyPr>
          <a:lstStyle/>
          <a:p>
            <a:pPr algn="ctr"/>
            <a:r>
              <a:rPr lang="en-US" altLang="ja-JP" sz="1400" b="1" dirty="0">
                <a:latin typeface="メイリオ" panose="020B0604030504040204" pitchFamily="50" charset="-128"/>
                <a:ea typeface="メイリオ" panose="020B0604030504040204" pitchFamily="50" charset="-128"/>
              </a:rPr>
              <a:t>…</a:t>
            </a:r>
            <a:endParaRPr kumimoji="1" lang="en-US" altLang="ja-JP" sz="1400" b="1" dirty="0">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ED0E068B-027E-5365-711C-35EE6132391C}"/>
              </a:ext>
            </a:extLst>
          </p:cNvPr>
          <p:cNvSpPr txBox="1"/>
          <p:nvPr/>
        </p:nvSpPr>
        <p:spPr>
          <a:xfrm>
            <a:off x="6939721" y="5094911"/>
            <a:ext cx="655261" cy="278835"/>
          </a:xfrm>
          <a:prstGeom prst="rect">
            <a:avLst/>
          </a:prstGeom>
          <a:noFill/>
        </p:spPr>
        <p:txBody>
          <a:bodyPr wrap="none" rtlCol="0">
            <a:spAutoFit/>
          </a:bodyPr>
          <a:lstStyle/>
          <a:p>
            <a:pPr algn="ctr"/>
            <a:r>
              <a:rPr kumimoji="1" lang="ja-JP" altLang="en-US" sz="1400" b="1" dirty="0">
                <a:latin typeface="メイリオ" panose="020B0604030504040204" pitchFamily="50" charset="-128"/>
                <a:ea typeface="メイリオ" panose="020B0604030504040204" pitchFamily="50" charset="-128"/>
              </a:rPr>
              <a:t>モデル</a:t>
            </a:r>
            <a:endParaRPr kumimoji="1" lang="en-US" altLang="ja-JP" sz="1400" b="1"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E4261EA5-219B-04B7-C9A9-84FC18D5A46D}"/>
              </a:ext>
            </a:extLst>
          </p:cNvPr>
          <p:cNvSpPr txBox="1"/>
          <p:nvPr/>
        </p:nvSpPr>
        <p:spPr>
          <a:xfrm>
            <a:off x="6083898" y="5094911"/>
            <a:ext cx="817914" cy="278835"/>
          </a:xfrm>
          <a:prstGeom prst="rect">
            <a:avLst/>
          </a:prstGeom>
          <a:noFill/>
        </p:spPr>
        <p:txBody>
          <a:bodyPr wrap="none" rtlCol="0">
            <a:spAutoFit/>
          </a:bodyPr>
          <a:lstStyle/>
          <a:p>
            <a:pPr algn="ctr"/>
            <a:r>
              <a:rPr lang="ja-JP" altLang="en-US" sz="1400" b="1" dirty="0">
                <a:latin typeface="メイリオ" panose="020B0604030504040204" pitchFamily="50" charset="-128"/>
                <a:ea typeface="メイリオ" panose="020B0604030504040204" pitchFamily="50" charset="-128"/>
              </a:rPr>
              <a:t>台本作成</a:t>
            </a:r>
            <a:endParaRPr lang="en-US" altLang="ja-JP" sz="1400" b="1" dirty="0">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670B44AB-8B29-1CCF-98AD-F714755D17B2}"/>
              </a:ext>
            </a:extLst>
          </p:cNvPr>
          <p:cNvSpPr txBox="1"/>
          <p:nvPr/>
        </p:nvSpPr>
        <p:spPr>
          <a:xfrm>
            <a:off x="2614127" y="3559829"/>
            <a:ext cx="817914" cy="278835"/>
          </a:xfrm>
          <a:prstGeom prst="rect">
            <a:avLst/>
          </a:prstGeom>
          <a:noFill/>
        </p:spPr>
        <p:txBody>
          <a:bodyPr wrap="none" rtlCol="0">
            <a:spAutoFit/>
          </a:bodyPr>
          <a:lstStyle/>
          <a:p>
            <a:pPr algn="ctr"/>
            <a:r>
              <a:rPr lang="ja-JP" altLang="en-US" sz="1400" b="1" dirty="0">
                <a:latin typeface="メイリオ" panose="020B0604030504040204" pitchFamily="50" charset="-128"/>
                <a:ea typeface="メイリオ" panose="020B0604030504040204" pitchFamily="50" charset="-128"/>
              </a:rPr>
              <a:t>動画編集</a:t>
            </a:r>
            <a:endParaRPr lang="en-US" altLang="ja-JP" sz="1400" b="1" dirty="0">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25B5B429-E327-E0B1-2BE3-A367043AD29B}"/>
              </a:ext>
            </a:extLst>
          </p:cNvPr>
          <p:cNvSpPr txBox="1"/>
          <p:nvPr/>
        </p:nvSpPr>
        <p:spPr>
          <a:xfrm>
            <a:off x="4965300" y="3559829"/>
            <a:ext cx="817914" cy="278835"/>
          </a:xfrm>
          <a:prstGeom prst="rect">
            <a:avLst/>
          </a:prstGeom>
          <a:noFill/>
        </p:spPr>
        <p:txBody>
          <a:bodyPr wrap="none" rtlCol="0">
            <a:spAutoFit/>
          </a:bodyPr>
          <a:lstStyle/>
          <a:p>
            <a:pPr algn="ctr"/>
            <a:r>
              <a:rPr lang="ja-JP" altLang="en-US" sz="1400" b="1" dirty="0">
                <a:latin typeface="メイリオ" panose="020B0604030504040204" pitchFamily="50" charset="-128"/>
                <a:ea typeface="メイリオ" panose="020B0604030504040204" pitchFamily="50" charset="-128"/>
              </a:rPr>
              <a:t>運用代行</a:t>
            </a:r>
            <a:endParaRPr lang="en-US" altLang="ja-JP" sz="1400" b="1"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939FFC52-8CF1-A9D8-7BCB-3CE11997F2E6}"/>
              </a:ext>
            </a:extLst>
          </p:cNvPr>
          <p:cNvSpPr txBox="1"/>
          <p:nvPr/>
        </p:nvSpPr>
        <p:spPr>
          <a:xfrm>
            <a:off x="3779842" y="3559829"/>
            <a:ext cx="817914" cy="278835"/>
          </a:xfrm>
          <a:prstGeom prst="rect">
            <a:avLst/>
          </a:prstGeom>
          <a:noFill/>
        </p:spPr>
        <p:txBody>
          <a:bodyPr wrap="none" rtlCol="0">
            <a:spAutoFit/>
          </a:bodyPr>
          <a:lstStyle/>
          <a:p>
            <a:pPr algn="ctr"/>
            <a:r>
              <a:rPr lang="ja-JP" altLang="en-US" sz="1400" b="1" dirty="0">
                <a:latin typeface="メイリオ" panose="020B0604030504040204" pitchFamily="50" charset="-128"/>
                <a:ea typeface="メイリオ" panose="020B0604030504040204" pitchFamily="50" charset="-128"/>
              </a:rPr>
              <a:t>動画編集</a:t>
            </a:r>
            <a:endParaRPr lang="en-US" altLang="ja-JP" sz="1400" b="1" dirty="0">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9E3D304C-7C2E-1D75-A9E0-3D991ECBC9AD}"/>
              </a:ext>
            </a:extLst>
          </p:cNvPr>
          <p:cNvSpPr txBox="1"/>
          <p:nvPr/>
        </p:nvSpPr>
        <p:spPr>
          <a:xfrm>
            <a:off x="450106" y="1933334"/>
            <a:ext cx="1939062" cy="418252"/>
          </a:xfrm>
          <a:prstGeom prst="rect">
            <a:avLst/>
          </a:prstGeom>
          <a:noFill/>
        </p:spPr>
        <p:txBody>
          <a:bodyPr wrap="none" rtlCol="0">
            <a:spAutoFit/>
          </a:bodyPr>
          <a:lstStyle/>
          <a:p>
            <a:pPr algn="ctr"/>
            <a:r>
              <a:rPr lang="ja-JP" altLang="en-US" sz="2400" b="1" dirty="0">
                <a:latin typeface="メイリオ" panose="020B0604030504040204" pitchFamily="50" charset="-128"/>
                <a:ea typeface="メイリオ" panose="020B0604030504040204" pitchFamily="50" charset="-128"/>
              </a:rPr>
              <a:t>総勢</a:t>
            </a:r>
            <a:r>
              <a:rPr lang="en-US" altLang="ja-JP" sz="2400" b="1" dirty="0">
                <a:latin typeface="メイリオ" panose="020B0604030504040204" pitchFamily="50" charset="-128"/>
                <a:ea typeface="メイリオ" panose="020B0604030504040204" pitchFamily="50" charset="-128"/>
              </a:rPr>
              <a:t>20</a:t>
            </a:r>
            <a:r>
              <a:rPr lang="ja-JP" altLang="en-US" sz="2400" b="1" dirty="0">
                <a:latin typeface="メイリオ" panose="020B0604030504040204" pitchFamily="50" charset="-128"/>
                <a:ea typeface="メイリオ" panose="020B0604030504040204" pitchFamily="50" charset="-128"/>
              </a:rPr>
              <a:t>名程度</a:t>
            </a:r>
            <a:endParaRPr lang="en-US" altLang="ja-JP" sz="2400" b="1" dirty="0">
              <a:latin typeface="メイリオ" panose="020B0604030504040204" pitchFamily="50" charset="-128"/>
              <a:ea typeface="メイリオ" panose="020B0604030504040204" pitchFamily="50" charset="-128"/>
            </a:endParaRPr>
          </a:p>
        </p:txBody>
      </p:sp>
      <p:sp>
        <p:nvSpPr>
          <p:cNvPr id="80" name="テキスト ボックス 79">
            <a:extLst>
              <a:ext uri="{FF2B5EF4-FFF2-40B4-BE49-F238E27FC236}">
                <a16:creationId xmlns:a16="http://schemas.microsoft.com/office/drawing/2014/main" id="{DB7E3182-EF14-A601-DAA5-58BA924D315E}"/>
              </a:ext>
            </a:extLst>
          </p:cNvPr>
          <p:cNvSpPr txBox="1"/>
          <p:nvPr/>
        </p:nvSpPr>
        <p:spPr>
          <a:xfrm>
            <a:off x="7470821" y="1892326"/>
            <a:ext cx="1422056" cy="334602"/>
          </a:xfrm>
          <a:prstGeom prst="rect">
            <a:avLst/>
          </a:prstGeom>
          <a:noFill/>
        </p:spPr>
        <p:txBody>
          <a:bodyPr wrap="none" rtlCol="0">
            <a:spAutoFit/>
          </a:bodyPr>
          <a:lstStyle/>
          <a:p>
            <a:pPr algn="ctr"/>
            <a:r>
              <a:rPr lang="ja-JP" altLang="en-US" b="1" dirty="0">
                <a:latin typeface="メイリオ" panose="020B0604030504040204" pitchFamily="50" charset="-128"/>
                <a:ea typeface="メイリオ" panose="020B0604030504040204" pitchFamily="50" charset="-128"/>
              </a:rPr>
              <a:t>マネジメント</a:t>
            </a:r>
            <a:endParaRPr lang="en-US" altLang="ja-JP" b="1" dirty="0">
              <a:latin typeface="メイリオ" panose="020B0604030504040204" pitchFamily="50" charset="-128"/>
              <a:ea typeface="メイリオ" panose="020B0604030504040204" pitchFamily="50" charset="-128"/>
            </a:endParaRPr>
          </a:p>
        </p:txBody>
      </p:sp>
      <p:sp>
        <p:nvSpPr>
          <p:cNvPr id="81" name="テキスト ボックス 80">
            <a:extLst>
              <a:ext uri="{FF2B5EF4-FFF2-40B4-BE49-F238E27FC236}">
                <a16:creationId xmlns:a16="http://schemas.microsoft.com/office/drawing/2014/main" id="{EEEE3B58-8E41-D2CE-5CAB-00BE31C491E0}"/>
              </a:ext>
            </a:extLst>
          </p:cNvPr>
          <p:cNvSpPr txBox="1"/>
          <p:nvPr/>
        </p:nvSpPr>
        <p:spPr>
          <a:xfrm>
            <a:off x="7162789" y="3115449"/>
            <a:ext cx="2258559" cy="334602"/>
          </a:xfrm>
          <a:prstGeom prst="rect">
            <a:avLst/>
          </a:prstGeom>
          <a:noFill/>
        </p:spPr>
        <p:txBody>
          <a:bodyPr wrap="none" rtlCol="0">
            <a:spAutoFit/>
          </a:bodyPr>
          <a:lstStyle/>
          <a:p>
            <a:pPr algn="ctr"/>
            <a:r>
              <a:rPr lang="ja-JP" altLang="en-US" b="1" dirty="0">
                <a:latin typeface="メイリオ" panose="020B0604030504040204" pitchFamily="50" charset="-128"/>
                <a:ea typeface="メイリオ" panose="020B0604030504040204" pitchFamily="50" charset="-128"/>
              </a:rPr>
              <a:t>顧客ワーク＆品質管理</a:t>
            </a:r>
            <a:endParaRPr lang="en-US" altLang="ja-JP" b="1"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425394D8-F781-B92C-616A-463693B18283}"/>
              </a:ext>
            </a:extLst>
          </p:cNvPr>
          <p:cNvSpPr txBox="1"/>
          <p:nvPr/>
        </p:nvSpPr>
        <p:spPr>
          <a:xfrm>
            <a:off x="7746030" y="4511197"/>
            <a:ext cx="1003805" cy="334602"/>
          </a:xfrm>
          <a:prstGeom prst="rect">
            <a:avLst/>
          </a:prstGeom>
          <a:noFill/>
        </p:spPr>
        <p:txBody>
          <a:bodyPr wrap="none" rtlCol="0">
            <a:spAutoFit/>
          </a:bodyPr>
          <a:lstStyle/>
          <a:p>
            <a:pPr algn="ctr"/>
            <a:r>
              <a:rPr lang="ja-JP" altLang="en-US" b="1" dirty="0">
                <a:latin typeface="メイリオ" panose="020B0604030504040204" pitchFamily="50" charset="-128"/>
                <a:ea typeface="メイリオ" panose="020B0604030504040204" pitchFamily="50" charset="-128"/>
              </a:rPr>
              <a:t>実作業者</a:t>
            </a:r>
            <a:endParaRPr lang="en-US" altLang="ja-JP" b="1" dirty="0">
              <a:latin typeface="メイリオ" panose="020B0604030504040204" pitchFamily="50" charset="-128"/>
              <a:ea typeface="メイリオ" panose="020B0604030504040204" pitchFamily="50" charset="-128"/>
            </a:endParaRPr>
          </a:p>
        </p:txBody>
      </p:sp>
      <p:sp>
        <p:nvSpPr>
          <p:cNvPr id="22" name="正方形/長方形 21">
            <a:extLst>
              <a:ext uri="{FF2B5EF4-FFF2-40B4-BE49-F238E27FC236}">
                <a16:creationId xmlns:a16="http://schemas.microsoft.com/office/drawing/2014/main" id="{D198CB91-F58F-390D-5F5B-AF071C4D1979}"/>
              </a:ext>
            </a:extLst>
          </p:cNvPr>
          <p:cNvSpPr/>
          <p:nvPr/>
        </p:nvSpPr>
        <p:spPr>
          <a:xfrm>
            <a:off x="9577552" y="1425073"/>
            <a:ext cx="2309648" cy="1444240"/>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dirty="0"/>
              <a:t>①編集者と品質管理者によるダブルチェックで徹底されたクオリティの動画を納品</a:t>
            </a:r>
            <a:endParaRPr kumimoji="1" lang="en-US" altLang="ja-JP" sz="1400" dirty="0"/>
          </a:p>
        </p:txBody>
      </p:sp>
      <p:sp>
        <p:nvSpPr>
          <p:cNvPr id="24" name="正方形/長方形 23">
            <a:extLst>
              <a:ext uri="{FF2B5EF4-FFF2-40B4-BE49-F238E27FC236}">
                <a16:creationId xmlns:a16="http://schemas.microsoft.com/office/drawing/2014/main" id="{FD96E186-63EC-8CD1-153B-63C7ACC1AA76}"/>
              </a:ext>
            </a:extLst>
          </p:cNvPr>
          <p:cNvSpPr/>
          <p:nvPr/>
        </p:nvSpPr>
        <p:spPr>
          <a:xfrm>
            <a:off x="9577552" y="2982379"/>
            <a:ext cx="2309648" cy="1655670"/>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②ジャンルに合わせて編集者のアサインによる納品スピードとクオリティの向上。</a:t>
            </a:r>
            <a:endParaRPr kumimoji="1" lang="en-US" altLang="ja-JP" sz="1400" dirty="0"/>
          </a:p>
          <a:p>
            <a:pPr algn="ctr"/>
            <a:r>
              <a:rPr lang="ja-JP" altLang="en-US" sz="1400" dirty="0"/>
              <a:t>（女性編集者も在籍）</a:t>
            </a:r>
            <a:endParaRPr kumimoji="1" lang="en-US" altLang="ja-JP" sz="1400" dirty="0"/>
          </a:p>
        </p:txBody>
      </p:sp>
      <p:sp>
        <p:nvSpPr>
          <p:cNvPr id="26" name="正方形/長方形 25">
            <a:extLst>
              <a:ext uri="{FF2B5EF4-FFF2-40B4-BE49-F238E27FC236}">
                <a16:creationId xmlns:a16="http://schemas.microsoft.com/office/drawing/2014/main" id="{27A68186-A0B3-FE3F-7884-EF2EBCB3C32D}"/>
              </a:ext>
            </a:extLst>
          </p:cNvPr>
          <p:cNvSpPr/>
          <p:nvPr/>
        </p:nvSpPr>
        <p:spPr>
          <a:xfrm>
            <a:off x="9577552" y="4832293"/>
            <a:ext cx="2309648" cy="1655670"/>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③</a:t>
            </a:r>
            <a:r>
              <a:rPr kumimoji="1" lang="en-US" altLang="ja-JP" sz="1400" dirty="0"/>
              <a:t>20</a:t>
            </a:r>
            <a:r>
              <a:rPr kumimoji="1" lang="ja-JP" altLang="en-US" sz="1400" dirty="0"/>
              <a:t>名＋</a:t>
            </a:r>
            <a:r>
              <a:rPr kumimoji="1" lang="en-US" altLang="ja-JP" sz="1400" dirty="0"/>
              <a:t>a</a:t>
            </a:r>
            <a:r>
              <a:rPr lang="ja-JP" altLang="en-US" sz="1400" dirty="0"/>
              <a:t>（追加されるメンバー）の体制による</a:t>
            </a:r>
            <a:endParaRPr lang="en-US" altLang="ja-JP" sz="1400" dirty="0"/>
          </a:p>
          <a:p>
            <a:pPr algn="ctr"/>
            <a:r>
              <a:rPr kumimoji="1" lang="ja-JP" altLang="en-US" sz="1400" dirty="0"/>
              <a:t>動画の大量納品が可能</a:t>
            </a:r>
            <a:endParaRPr kumimoji="1" lang="en-US" altLang="ja-JP" sz="1400" dirty="0"/>
          </a:p>
        </p:txBody>
      </p:sp>
    </p:spTree>
    <p:extLst>
      <p:ext uri="{BB962C8B-B14F-4D97-AF65-F5344CB8AC3E}">
        <p14:creationId xmlns:p14="http://schemas.microsoft.com/office/powerpoint/2010/main" val="3752348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25D6FADE-62CC-E00F-CFD9-0E8FD322980C}"/>
              </a:ext>
            </a:extLst>
          </p:cNvPr>
          <p:cNvCxnSpPr>
            <a:cxnSpLocks/>
          </p:cNvCxnSpPr>
          <p:nvPr/>
        </p:nvCxnSpPr>
        <p:spPr>
          <a:xfrm>
            <a:off x="0" y="780176"/>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5" name="図 4" descr="テキスト&#10;&#10;低い精度で自動的に生成された説明">
            <a:extLst>
              <a:ext uri="{FF2B5EF4-FFF2-40B4-BE49-F238E27FC236}">
                <a16:creationId xmlns:a16="http://schemas.microsoft.com/office/drawing/2014/main" id="{FA636486-C40C-F691-FC51-5A43856CD9DD}"/>
              </a:ext>
            </a:extLst>
          </p:cNvPr>
          <p:cNvPicPr>
            <a:picLocks noChangeAspect="1"/>
          </p:cNvPicPr>
          <p:nvPr/>
        </p:nvPicPr>
        <p:blipFill rotWithShape="1">
          <a:blip r:embed="rId2">
            <a:extLst>
              <a:ext uri="{28A0092B-C50C-407E-A947-70E740481C1C}">
                <a14:useLocalDpi xmlns:a14="http://schemas.microsoft.com/office/drawing/2010/main" val="0"/>
              </a:ext>
            </a:extLst>
          </a:blip>
          <a:srcRect t="-1" r="88771" b="-40842"/>
          <a:stretch/>
        </p:blipFill>
        <p:spPr>
          <a:xfrm>
            <a:off x="304594" y="201339"/>
            <a:ext cx="291024" cy="578837"/>
          </a:xfrm>
          <a:prstGeom prst="rect">
            <a:avLst/>
          </a:prstGeom>
        </p:spPr>
      </p:pic>
      <p:sp>
        <p:nvSpPr>
          <p:cNvPr id="6" name="正方形/長方形 5">
            <a:extLst>
              <a:ext uri="{FF2B5EF4-FFF2-40B4-BE49-F238E27FC236}">
                <a16:creationId xmlns:a16="http://schemas.microsoft.com/office/drawing/2014/main" id="{F9368C64-85BA-AB3F-5CD8-9118DFC10C7C}"/>
              </a:ext>
            </a:extLst>
          </p:cNvPr>
          <p:cNvSpPr/>
          <p:nvPr/>
        </p:nvSpPr>
        <p:spPr>
          <a:xfrm>
            <a:off x="-1" y="6316910"/>
            <a:ext cx="12192001" cy="54108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7" name="フッター プレースホルダー 6">
            <a:extLst>
              <a:ext uri="{FF2B5EF4-FFF2-40B4-BE49-F238E27FC236}">
                <a16:creationId xmlns:a16="http://schemas.microsoft.com/office/drawing/2014/main" id="{D097953E-865E-4EAC-0810-B0B8A85F9CDE}"/>
              </a:ext>
            </a:extLst>
          </p:cNvPr>
          <p:cNvSpPr>
            <a:spLocks noGrp="1"/>
          </p:cNvSpPr>
          <p:nvPr>
            <p:ph type="ftr" sz="quarter" idx="11"/>
          </p:nvPr>
        </p:nvSpPr>
        <p:spPr/>
        <p:txBody>
          <a:bodyPr/>
          <a:lstStyle/>
          <a:p>
            <a:r>
              <a:rPr kumimoji="1" lang="en-US" altLang="ja-JP" dirty="0">
                <a:solidFill>
                  <a:schemeClr val="bg1"/>
                </a:solidFill>
              </a:rPr>
              <a:t>Copyright© 2023 </a:t>
            </a:r>
            <a:r>
              <a:rPr kumimoji="1" lang="en-US" altLang="ja-JP" dirty="0" err="1">
                <a:solidFill>
                  <a:schemeClr val="bg1"/>
                </a:solidFill>
              </a:rPr>
              <a:t>Rikito</a:t>
            </a:r>
            <a:r>
              <a:rPr kumimoji="1" lang="en-US" altLang="ja-JP" dirty="0">
                <a:solidFill>
                  <a:schemeClr val="bg1"/>
                </a:solidFill>
              </a:rPr>
              <a:t> </a:t>
            </a:r>
            <a:r>
              <a:rPr kumimoji="1" lang="en-US" altLang="ja-JP" dirty="0" err="1">
                <a:solidFill>
                  <a:schemeClr val="bg1"/>
                </a:solidFill>
              </a:rPr>
              <a:t>Minamihata</a:t>
            </a:r>
            <a:endParaRPr kumimoji="1" lang="ja-JP" altLang="en-US" dirty="0">
              <a:solidFill>
                <a:schemeClr val="bg1"/>
              </a:solidFill>
            </a:endParaRPr>
          </a:p>
        </p:txBody>
      </p:sp>
      <p:sp>
        <p:nvSpPr>
          <p:cNvPr id="2" name="テキスト ボックス 1">
            <a:extLst>
              <a:ext uri="{FF2B5EF4-FFF2-40B4-BE49-F238E27FC236}">
                <a16:creationId xmlns:a16="http://schemas.microsoft.com/office/drawing/2014/main" id="{88B980FA-CD1D-C9DF-6CC1-BA3EE29BBB4B}"/>
              </a:ext>
            </a:extLst>
          </p:cNvPr>
          <p:cNvSpPr txBox="1"/>
          <p:nvPr/>
        </p:nvSpPr>
        <p:spPr>
          <a:xfrm>
            <a:off x="662730" y="306092"/>
            <a:ext cx="2954655" cy="369332"/>
          </a:xfrm>
          <a:prstGeom prst="rect">
            <a:avLst/>
          </a:prstGeom>
          <a:noFill/>
        </p:spPr>
        <p:txBody>
          <a:bodyPr wrap="none" rtlCol="0">
            <a:spAutoFit/>
          </a:bodyPr>
          <a:lstStyle/>
          <a:p>
            <a:r>
              <a:rPr kumimoji="1" lang="ja-JP" altLang="en-US" b="1" dirty="0">
                <a:latin typeface="メイリオ" panose="020B0604030504040204" pitchFamily="50" charset="-128"/>
                <a:ea typeface="メイリオ" panose="020B0604030504040204" pitchFamily="50" charset="-128"/>
              </a:rPr>
              <a:t>社外リソース活用メリット</a:t>
            </a:r>
          </a:p>
        </p:txBody>
      </p:sp>
      <p:cxnSp>
        <p:nvCxnSpPr>
          <p:cNvPr id="9" name="直線コネクタ 8">
            <a:extLst>
              <a:ext uri="{FF2B5EF4-FFF2-40B4-BE49-F238E27FC236}">
                <a16:creationId xmlns:a16="http://schemas.microsoft.com/office/drawing/2014/main" id="{7DC2CF2D-0583-3BB1-87D2-6011140CC3F2}"/>
              </a:ext>
            </a:extLst>
          </p:cNvPr>
          <p:cNvCxnSpPr>
            <a:cxnSpLocks/>
          </p:cNvCxnSpPr>
          <p:nvPr/>
        </p:nvCxnSpPr>
        <p:spPr>
          <a:xfrm>
            <a:off x="5817929" y="1276159"/>
            <a:ext cx="58993" cy="409267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96AB2BAF-76F6-7986-019C-F6B54C03FCBB}"/>
              </a:ext>
            </a:extLst>
          </p:cNvPr>
          <p:cNvSpPr txBox="1"/>
          <p:nvPr/>
        </p:nvSpPr>
        <p:spPr>
          <a:xfrm>
            <a:off x="2309910" y="1225189"/>
            <a:ext cx="984950" cy="369332"/>
          </a:xfrm>
          <a:prstGeom prst="rect">
            <a:avLst/>
          </a:prstGeom>
          <a:noFill/>
        </p:spPr>
        <p:txBody>
          <a:bodyPr wrap="none" rtlCol="0">
            <a:spAutoFit/>
          </a:bodyPr>
          <a:lstStyle/>
          <a:p>
            <a:r>
              <a:rPr kumimoji="1" lang="en-US" altLang="ja-JP" b="1" dirty="0">
                <a:solidFill>
                  <a:schemeClr val="bg1">
                    <a:lumMod val="75000"/>
                  </a:schemeClr>
                </a:solidFill>
                <a:latin typeface="メイリオ" panose="020B0604030504040204" pitchFamily="50" charset="-128"/>
                <a:ea typeface="メイリオ" panose="020B0604030504040204" pitchFamily="50" charset="-128"/>
              </a:rPr>
              <a:t>Before</a:t>
            </a:r>
            <a:endParaRPr kumimoji="1" lang="ja-JP" altLang="en-US" b="1" dirty="0">
              <a:solidFill>
                <a:schemeClr val="bg1">
                  <a:lumMod val="7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72E17540-648A-F319-08E8-F7DA46009855}"/>
              </a:ext>
            </a:extLst>
          </p:cNvPr>
          <p:cNvSpPr txBox="1"/>
          <p:nvPr/>
        </p:nvSpPr>
        <p:spPr>
          <a:xfrm>
            <a:off x="8153400" y="1225189"/>
            <a:ext cx="795667" cy="369332"/>
          </a:xfrm>
          <a:prstGeom prst="rect">
            <a:avLst/>
          </a:prstGeom>
          <a:noFill/>
        </p:spPr>
        <p:txBody>
          <a:bodyPr wrap="none" rtlCol="0">
            <a:spAutoFit/>
          </a:bodyPr>
          <a:lstStyle/>
          <a:p>
            <a:r>
              <a:rPr lang="en-US" altLang="ja-JP" b="1" dirty="0">
                <a:solidFill>
                  <a:schemeClr val="accent5"/>
                </a:solidFill>
                <a:latin typeface="メイリオ" panose="020B0604030504040204" pitchFamily="50" charset="-128"/>
                <a:ea typeface="メイリオ" panose="020B0604030504040204" pitchFamily="50" charset="-128"/>
              </a:rPr>
              <a:t>After</a:t>
            </a:r>
            <a:endParaRPr kumimoji="1" lang="ja-JP" altLang="en-US" b="1" dirty="0">
              <a:solidFill>
                <a:schemeClr val="accent5"/>
              </a:solidFill>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B4A0B682-4075-D04D-C7A6-BE105E8682CA}"/>
              </a:ext>
            </a:extLst>
          </p:cNvPr>
          <p:cNvSpPr txBox="1"/>
          <p:nvPr/>
        </p:nvSpPr>
        <p:spPr>
          <a:xfrm>
            <a:off x="1016676" y="3848663"/>
            <a:ext cx="4134465" cy="2246769"/>
          </a:xfrm>
          <a:prstGeom prst="rect">
            <a:avLst/>
          </a:prstGeom>
          <a:noFill/>
        </p:spPr>
        <p:txBody>
          <a:bodyPr wrap="none" rtlCol="0">
            <a:spAutoFit/>
          </a:bodyPr>
          <a:lstStyle/>
          <a:p>
            <a:r>
              <a:rPr lang="en-US" altLang="ja-JP" sz="1400" b="1" dirty="0">
                <a:latin typeface="メイリオ" panose="020B0604030504040204" pitchFamily="50" charset="-128"/>
                <a:ea typeface="メイリオ" panose="020B0604030504040204" pitchFamily="50" charset="-128"/>
              </a:rPr>
              <a:t>【</a:t>
            </a:r>
            <a:r>
              <a:rPr lang="ja-JP" altLang="en-US" sz="1400" b="1" dirty="0">
                <a:latin typeface="メイリオ" panose="020B0604030504040204" pitchFamily="50" charset="-128"/>
                <a:ea typeface="メイリオ" panose="020B0604030504040204" pitchFamily="50" charset="-128"/>
              </a:rPr>
              <a:t>課題</a:t>
            </a:r>
            <a:r>
              <a:rPr lang="en-US" altLang="ja-JP" sz="1400" b="1" dirty="0">
                <a:latin typeface="メイリオ" panose="020B0604030504040204" pitchFamily="50" charset="-128"/>
                <a:ea typeface="メイリオ" panose="020B0604030504040204" pitchFamily="50" charset="-128"/>
              </a:rPr>
              <a:t>】</a:t>
            </a:r>
          </a:p>
          <a:p>
            <a:r>
              <a:rPr lang="ja-JP" altLang="en-US" sz="1400" b="1" dirty="0">
                <a:latin typeface="メイリオ" panose="020B0604030504040204" pitchFamily="50" charset="-128"/>
                <a:ea typeface="メイリオ" panose="020B0604030504040204" pitchFamily="50" charset="-128"/>
              </a:rPr>
              <a:t>・コミュニケーションが不足し、ミスが起こる</a:t>
            </a:r>
            <a:endParaRPr lang="en-US" altLang="ja-JP" sz="1400" b="1" dirty="0">
              <a:latin typeface="メイリオ" panose="020B0604030504040204" pitchFamily="50" charset="-128"/>
              <a:ea typeface="メイリオ" panose="020B0604030504040204" pitchFamily="50" charset="-128"/>
            </a:endParaRPr>
          </a:p>
          <a:p>
            <a:r>
              <a:rPr lang="ja-JP" altLang="en-US" sz="1400" b="1" dirty="0">
                <a:latin typeface="メイリオ" panose="020B0604030504040204" pitchFamily="50" charset="-128"/>
                <a:ea typeface="メイリオ" panose="020B0604030504040204" pitchFamily="50" charset="-128"/>
              </a:rPr>
              <a:t>・組織文化が育ちにくくなる</a:t>
            </a:r>
            <a:endParaRPr lang="en-US" altLang="ja-JP" sz="1400" b="1" dirty="0">
              <a:latin typeface="メイリオ" panose="020B0604030504040204" pitchFamily="50" charset="-128"/>
              <a:ea typeface="メイリオ" panose="020B0604030504040204" pitchFamily="50" charset="-128"/>
            </a:endParaRPr>
          </a:p>
          <a:p>
            <a:r>
              <a:rPr lang="ja-JP" altLang="en-US" sz="1400" b="1" dirty="0">
                <a:latin typeface="メイリオ" panose="020B0604030504040204" pitchFamily="50" charset="-128"/>
                <a:ea typeface="メイリオ" panose="020B0604030504040204" pitchFamily="50" charset="-128"/>
              </a:rPr>
              <a:t>・労働が集約され、売り上げが伸びなくなる</a:t>
            </a:r>
            <a:endParaRPr lang="en-US" altLang="ja-JP" sz="1400" b="1" dirty="0">
              <a:latin typeface="メイリオ" panose="020B0604030504040204" pitchFamily="50" charset="-128"/>
              <a:ea typeface="メイリオ" panose="020B0604030504040204" pitchFamily="50" charset="-128"/>
            </a:endParaRPr>
          </a:p>
          <a:p>
            <a:r>
              <a:rPr lang="ja-JP" altLang="en-US" sz="1400" b="1" dirty="0">
                <a:latin typeface="メイリオ" panose="020B0604030504040204" pitchFamily="50" charset="-128"/>
                <a:ea typeface="メイリオ" panose="020B0604030504040204" pitchFamily="50" charset="-128"/>
              </a:rPr>
              <a:t>・激務から離職率が向上する</a:t>
            </a:r>
            <a:endParaRPr lang="en-US" altLang="ja-JP" sz="1400" b="1" dirty="0">
              <a:latin typeface="メイリオ" panose="020B0604030504040204" pitchFamily="50" charset="-128"/>
              <a:ea typeface="メイリオ" panose="020B0604030504040204" pitchFamily="50" charset="-128"/>
            </a:endParaRPr>
          </a:p>
          <a:p>
            <a:r>
              <a:rPr lang="ja-JP" altLang="en-US" sz="1400" b="1" dirty="0">
                <a:latin typeface="メイリオ" panose="020B0604030504040204" pitchFamily="50" charset="-128"/>
                <a:ea typeface="メイリオ" panose="020B0604030504040204" pitchFamily="50" charset="-128"/>
              </a:rPr>
              <a:t>・プライベートが確保できない人が増え</a:t>
            </a:r>
            <a:endParaRPr lang="en-US" altLang="ja-JP" sz="1400" b="1" dirty="0">
              <a:latin typeface="メイリオ" panose="020B0604030504040204" pitchFamily="50" charset="-128"/>
              <a:ea typeface="メイリオ" panose="020B0604030504040204" pitchFamily="50" charset="-128"/>
            </a:endParaRPr>
          </a:p>
          <a:p>
            <a:r>
              <a:rPr lang="ja-JP" altLang="en-US" sz="1400" b="1" dirty="0">
                <a:latin typeface="メイリオ" panose="020B0604030504040204" pitchFamily="50" charset="-128"/>
                <a:ea typeface="メイリオ" panose="020B0604030504040204" pitchFamily="50" charset="-128"/>
              </a:rPr>
              <a:t>　社内に不満が募る</a:t>
            </a:r>
            <a:endParaRPr lang="en-US" altLang="ja-JP" sz="1400" b="1" dirty="0">
              <a:latin typeface="メイリオ" panose="020B0604030504040204" pitchFamily="50" charset="-128"/>
              <a:ea typeface="メイリオ" panose="020B0604030504040204" pitchFamily="50" charset="-128"/>
            </a:endParaRPr>
          </a:p>
          <a:p>
            <a:r>
              <a:rPr lang="ja-JP" altLang="en-US" sz="1400" b="1" dirty="0">
                <a:latin typeface="メイリオ" panose="020B0604030504040204" pitchFamily="50" charset="-128"/>
                <a:ea typeface="メイリオ" panose="020B0604030504040204" pitchFamily="50" charset="-128"/>
              </a:rPr>
              <a:t>・優先順位の高いプロジェクトの進行が遅れる</a:t>
            </a:r>
            <a:endParaRPr lang="en-US" altLang="ja-JP" sz="1400" b="1" dirty="0">
              <a:latin typeface="メイリオ" panose="020B0604030504040204" pitchFamily="50" charset="-128"/>
              <a:ea typeface="メイリオ" panose="020B0604030504040204" pitchFamily="50" charset="-128"/>
            </a:endParaRPr>
          </a:p>
          <a:p>
            <a:r>
              <a:rPr lang="ja-JP" altLang="en-US" sz="1400" b="1" dirty="0">
                <a:latin typeface="メイリオ" panose="020B0604030504040204" pitchFamily="50" charset="-128"/>
                <a:ea typeface="メイリオ" panose="020B0604030504040204" pitchFamily="50" charset="-128"/>
              </a:rPr>
              <a:t>・仕組化している競合会社に遅れを取ってしまう</a:t>
            </a:r>
            <a:endParaRPr lang="en-US" altLang="ja-JP" sz="1400" b="1" dirty="0">
              <a:latin typeface="メイリオ" panose="020B0604030504040204" pitchFamily="50" charset="-128"/>
              <a:ea typeface="メイリオ" panose="020B0604030504040204" pitchFamily="50" charset="-128"/>
            </a:endParaRPr>
          </a:p>
          <a:p>
            <a:r>
              <a:rPr lang="ja-JP" altLang="en-US" sz="1400" b="1" dirty="0">
                <a:latin typeface="メイリオ" panose="020B0604030504040204" pitchFamily="50" charset="-128"/>
                <a:ea typeface="メイリオ" panose="020B0604030504040204" pitchFamily="50" charset="-128"/>
              </a:rPr>
              <a:t>・社員のパフォーマンス低下</a:t>
            </a:r>
            <a:endParaRPr lang="en-US" altLang="ja-JP" sz="1400" b="1"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2CD53825-0E05-0D6D-8264-30EB763B8ACF}"/>
              </a:ext>
            </a:extLst>
          </p:cNvPr>
          <p:cNvSpPr txBox="1"/>
          <p:nvPr/>
        </p:nvSpPr>
        <p:spPr>
          <a:xfrm>
            <a:off x="6507081" y="3101085"/>
            <a:ext cx="1082348" cy="307777"/>
          </a:xfrm>
          <a:prstGeom prst="rect">
            <a:avLst/>
          </a:prstGeom>
          <a:noFill/>
        </p:spPr>
        <p:txBody>
          <a:bodyPr wrap="none" rtlCol="0">
            <a:spAutoFit/>
          </a:bodyPr>
          <a:lstStyle/>
          <a:p>
            <a:r>
              <a:rPr lang="ja-JP" altLang="en-US" sz="1400" b="1" dirty="0">
                <a:latin typeface="メイリオ" panose="020B0604030504040204" pitchFamily="50" charset="-128"/>
                <a:ea typeface="メイリオ" panose="020B0604030504040204" pitchFamily="50" charset="-128"/>
              </a:rPr>
              <a:t>社内活性化</a:t>
            </a:r>
            <a:endParaRPr lang="en-US" altLang="ja-JP" sz="1400" b="1"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DE4CC380-AB6F-001C-816A-FB769201EEF8}"/>
              </a:ext>
            </a:extLst>
          </p:cNvPr>
          <p:cNvSpPr txBox="1"/>
          <p:nvPr/>
        </p:nvSpPr>
        <p:spPr>
          <a:xfrm>
            <a:off x="8231983" y="3086708"/>
            <a:ext cx="1167307" cy="307777"/>
          </a:xfrm>
          <a:prstGeom prst="rect">
            <a:avLst/>
          </a:prstGeom>
          <a:noFill/>
        </p:spPr>
        <p:txBody>
          <a:bodyPr wrap="none" rtlCol="0">
            <a:spAutoFit/>
          </a:bodyPr>
          <a:lstStyle/>
          <a:p>
            <a:r>
              <a:rPr lang="ja-JP" altLang="en-US" sz="1400" b="1" dirty="0">
                <a:latin typeface="メイリオ" panose="020B0604030504040204" pitchFamily="50" charset="-128"/>
                <a:ea typeface="メイリオ" panose="020B0604030504040204" pitchFamily="50" charset="-128"/>
              </a:rPr>
              <a:t>売上大幅</a:t>
            </a:r>
            <a:r>
              <a:rPr lang="en-US" altLang="ja-JP" sz="1400" b="1" dirty="0">
                <a:latin typeface="メイリオ" panose="020B0604030504040204" pitchFamily="50" charset="-128"/>
                <a:ea typeface="メイリオ" panose="020B0604030504040204" pitchFamily="50" charset="-128"/>
              </a:rPr>
              <a:t>UP</a:t>
            </a:r>
          </a:p>
        </p:txBody>
      </p:sp>
      <p:sp>
        <p:nvSpPr>
          <p:cNvPr id="27" name="テキスト ボックス 26">
            <a:extLst>
              <a:ext uri="{FF2B5EF4-FFF2-40B4-BE49-F238E27FC236}">
                <a16:creationId xmlns:a16="http://schemas.microsoft.com/office/drawing/2014/main" id="{13482F5A-8B17-42D7-008C-C6898CF6E4BC}"/>
              </a:ext>
            </a:extLst>
          </p:cNvPr>
          <p:cNvSpPr txBox="1"/>
          <p:nvPr/>
        </p:nvSpPr>
        <p:spPr>
          <a:xfrm>
            <a:off x="9894577" y="3060463"/>
            <a:ext cx="1441420" cy="307777"/>
          </a:xfrm>
          <a:prstGeom prst="rect">
            <a:avLst/>
          </a:prstGeom>
          <a:noFill/>
        </p:spPr>
        <p:txBody>
          <a:bodyPr wrap="none" rtlCol="0">
            <a:spAutoFit/>
          </a:bodyPr>
          <a:lstStyle/>
          <a:p>
            <a:r>
              <a:rPr lang="ja-JP" altLang="en-US" sz="1400" b="1" dirty="0">
                <a:latin typeface="メイリオ" panose="020B0604030504040204" pitchFamily="50" charset="-128"/>
                <a:ea typeface="メイリオ" panose="020B0604030504040204" pitchFamily="50" charset="-128"/>
              </a:rPr>
              <a:t>社員満足度向上</a:t>
            </a:r>
            <a:endParaRPr lang="en-US" altLang="ja-JP" sz="1400" b="1" dirty="0">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8E4DC35D-D102-6F0D-C680-CC365623E7F6}"/>
              </a:ext>
            </a:extLst>
          </p:cNvPr>
          <p:cNvSpPr txBox="1"/>
          <p:nvPr/>
        </p:nvSpPr>
        <p:spPr>
          <a:xfrm>
            <a:off x="6977593" y="3848663"/>
            <a:ext cx="4314001" cy="1815882"/>
          </a:xfrm>
          <a:prstGeom prst="rect">
            <a:avLst/>
          </a:prstGeom>
          <a:noFill/>
        </p:spPr>
        <p:txBody>
          <a:bodyPr wrap="none" rtlCol="0">
            <a:spAutoFit/>
          </a:bodyPr>
          <a:lstStyle/>
          <a:p>
            <a:r>
              <a:rPr lang="en-US" altLang="ja-JP" sz="1400" b="1" dirty="0">
                <a:solidFill>
                  <a:schemeClr val="accent5"/>
                </a:solidFill>
                <a:latin typeface="メイリオ" panose="020B0604030504040204" pitchFamily="50" charset="-128"/>
                <a:ea typeface="メイリオ" panose="020B0604030504040204" pitchFamily="50" charset="-128"/>
              </a:rPr>
              <a:t>【</a:t>
            </a:r>
            <a:r>
              <a:rPr lang="ja-JP" altLang="en-US" sz="1400" b="1" dirty="0">
                <a:solidFill>
                  <a:schemeClr val="accent5"/>
                </a:solidFill>
                <a:latin typeface="メイリオ" panose="020B0604030504040204" pitchFamily="50" charset="-128"/>
                <a:ea typeface="メイリオ" panose="020B0604030504040204" pitchFamily="50" charset="-128"/>
              </a:rPr>
              <a:t>メリット</a:t>
            </a:r>
            <a:r>
              <a:rPr lang="en-US" altLang="ja-JP" sz="1400" b="1" dirty="0">
                <a:solidFill>
                  <a:schemeClr val="accent5"/>
                </a:solidFill>
                <a:latin typeface="メイリオ" panose="020B0604030504040204" pitchFamily="50" charset="-128"/>
                <a:ea typeface="メイリオ" panose="020B0604030504040204" pitchFamily="50" charset="-128"/>
              </a:rPr>
              <a:t>】</a:t>
            </a:r>
          </a:p>
          <a:p>
            <a:r>
              <a:rPr lang="ja-JP" altLang="en-US" sz="1400" b="1" dirty="0">
                <a:solidFill>
                  <a:schemeClr val="accent5"/>
                </a:solidFill>
                <a:latin typeface="メイリオ" panose="020B0604030504040204" pitchFamily="50" charset="-128"/>
                <a:ea typeface="メイリオ" panose="020B0604030504040204" pitchFamily="50" charset="-128"/>
              </a:rPr>
              <a:t>・社内コミュニケーションが活性化</a:t>
            </a:r>
            <a:endParaRPr lang="en-US" altLang="ja-JP" sz="1400" b="1" dirty="0">
              <a:solidFill>
                <a:schemeClr val="accent5"/>
              </a:solidFill>
              <a:latin typeface="メイリオ" panose="020B0604030504040204" pitchFamily="50" charset="-128"/>
              <a:ea typeface="メイリオ" panose="020B0604030504040204" pitchFamily="50" charset="-128"/>
            </a:endParaRPr>
          </a:p>
          <a:p>
            <a:r>
              <a:rPr lang="ja-JP" altLang="en-US" sz="1400" b="1" dirty="0">
                <a:solidFill>
                  <a:schemeClr val="accent5"/>
                </a:solidFill>
                <a:latin typeface="メイリオ" panose="020B0604030504040204" pitchFamily="50" charset="-128"/>
                <a:ea typeface="メイリオ" panose="020B0604030504040204" pitchFamily="50" charset="-128"/>
              </a:rPr>
              <a:t>・仕組化による売り上げの大幅</a:t>
            </a:r>
            <a:r>
              <a:rPr lang="en-US" altLang="ja-JP" sz="1400" b="1" dirty="0">
                <a:solidFill>
                  <a:schemeClr val="accent5"/>
                </a:solidFill>
                <a:latin typeface="メイリオ" panose="020B0604030504040204" pitchFamily="50" charset="-128"/>
                <a:ea typeface="メイリオ" panose="020B0604030504040204" pitchFamily="50" charset="-128"/>
              </a:rPr>
              <a:t>UP</a:t>
            </a:r>
          </a:p>
          <a:p>
            <a:r>
              <a:rPr lang="ja-JP" altLang="en-US" sz="1400" b="1" dirty="0">
                <a:solidFill>
                  <a:schemeClr val="accent5"/>
                </a:solidFill>
                <a:latin typeface="メイリオ" panose="020B0604030504040204" pitchFamily="50" charset="-128"/>
                <a:ea typeface="メイリオ" panose="020B0604030504040204" pitchFamily="50" charset="-128"/>
              </a:rPr>
              <a:t>・優先順位の高い仕事に集中</a:t>
            </a:r>
            <a:endParaRPr lang="en-US" altLang="ja-JP" sz="1400" b="1" dirty="0">
              <a:solidFill>
                <a:schemeClr val="accent5"/>
              </a:solidFill>
              <a:latin typeface="メイリオ" panose="020B0604030504040204" pitchFamily="50" charset="-128"/>
              <a:ea typeface="メイリオ" panose="020B0604030504040204" pitchFamily="50" charset="-128"/>
            </a:endParaRPr>
          </a:p>
          <a:p>
            <a:r>
              <a:rPr lang="ja-JP" altLang="en-US" sz="1400" b="1" dirty="0">
                <a:solidFill>
                  <a:schemeClr val="accent5"/>
                </a:solidFill>
                <a:latin typeface="メイリオ" panose="020B0604030504040204" pitchFamily="50" charset="-128"/>
                <a:ea typeface="メイリオ" panose="020B0604030504040204" pitchFamily="50" charset="-128"/>
              </a:rPr>
              <a:t>・社員のパフォーマンス向上</a:t>
            </a:r>
            <a:endParaRPr lang="en-US" altLang="ja-JP" sz="1400" b="1" dirty="0">
              <a:solidFill>
                <a:schemeClr val="accent5"/>
              </a:solidFill>
              <a:latin typeface="メイリオ" panose="020B0604030504040204" pitchFamily="50" charset="-128"/>
              <a:ea typeface="メイリオ" panose="020B0604030504040204" pitchFamily="50" charset="-128"/>
            </a:endParaRPr>
          </a:p>
          <a:p>
            <a:r>
              <a:rPr lang="ja-JP" altLang="en-US" sz="1400" b="1" dirty="0">
                <a:solidFill>
                  <a:schemeClr val="accent5"/>
                </a:solidFill>
                <a:latin typeface="メイリオ" panose="020B0604030504040204" pitchFamily="50" charset="-128"/>
                <a:ea typeface="メイリオ" panose="020B0604030504040204" pitchFamily="50" charset="-128"/>
              </a:rPr>
              <a:t>・社員の満足度が向上し、離職率の低下</a:t>
            </a:r>
            <a:endParaRPr lang="en-US" altLang="ja-JP" sz="1400" b="1" dirty="0">
              <a:solidFill>
                <a:schemeClr val="accent5"/>
              </a:solidFill>
              <a:latin typeface="メイリオ" panose="020B0604030504040204" pitchFamily="50" charset="-128"/>
              <a:ea typeface="メイリオ" panose="020B0604030504040204" pitchFamily="50" charset="-128"/>
            </a:endParaRPr>
          </a:p>
          <a:p>
            <a:r>
              <a:rPr lang="ja-JP" altLang="en-US" sz="1400" b="1" dirty="0">
                <a:solidFill>
                  <a:schemeClr val="accent5"/>
                </a:solidFill>
                <a:latin typeface="メイリオ" panose="020B0604030504040204" pitchFamily="50" charset="-128"/>
                <a:ea typeface="メイリオ" panose="020B0604030504040204" pitchFamily="50" charset="-128"/>
              </a:rPr>
              <a:t>・タスク漏れが無くなり、健全な組織体制の構築</a:t>
            </a:r>
            <a:endParaRPr lang="en-US" altLang="ja-JP" sz="1400" b="1" dirty="0">
              <a:solidFill>
                <a:schemeClr val="accent5"/>
              </a:solidFill>
              <a:latin typeface="メイリオ" panose="020B0604030504040204" pitchFamily="50" charset="-128"/>
              <a:ea typeface="メイリオ" panose="020B0604030504040204" pitchFamily="50" charset="-128"/>
            </a:endParaRPr>
          </a:p>
          <a:p>
            <a:r>
              <a:rPr lang="ja-JP" altLang="en-US" sz="1400" b="1" dirty="0">
                <a:solidFill>
                  <a:schemeClr val="accent5"/>
                </a:solidFill>
                <a:latin typeface="メイリオ" panose="020B0604030504040204" pitchFamily="50" charset="-128"/>
                <a:ea typeface="メイリオ" panose="020B0604030504040204" pitchFamily="50" charset="-128"/>
              </a:rPr>
              <a:t>・仕組化できていない会社に圧倒的にリードできる</a:t>
            </a:r>
            <a:endParaRPr lang="en-US" altLang="ja-JP" sz="1400" b="1" dirty="0">
              <a:solidFill>
                <a:schemeClr val="accent5"/>
              </a:solidFill>
              <a:latin typeface="メイリオ" panose="020B0604030504040204" pitchFamily="50" charset="-128"/>
              <a:ea typeface="メイリオ" panose="020B0604030504040204" pitchFamily="50" charset="-128"/>
            </a:endParaRPr>
          </a:p>
        </p:txBody>
      </p:sp>
      <p:pic>
        <p:nvPicPr>
          <p:cNvPr id="10" name="図 9" descr="図形&#10;&#10;低い精度で自動的に生成された説明">
            <a:extLst>
              <a:ext uri="{FF2B5EF4-FFF2-40B4-BE49-F238E27FC236}">
                <a16:creationId xmlns:a16="http://schemas.microsoft.com/office/drawing/2014/main" id="{FF58FA37-DEED-60AA-C4BE-45F54082D5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526" y="1755122"/>
            <a:ext cx="1437491" cy="1437491"/>
          </a:xfrm>
          <a:prstGeom prst="rect">
            <a:avLst/>
          </a:prstGeom>
        </p:spPr>
      </p:pic>
      <p:sp>
        <p:nvSpPr>
          <p:cNvPr id="15" name="テキスト ボックス 14">
            <a:extLst>
              <a:ext uri="{FF2B5EF4-FFF2-40B4-BE49-F238E27FC236}">
                <a16:creationId xmlns:a16="http://schemas.microsoft.com/office/drawing/2014/main" id="{AA13FEEC-E2A3-D1D1-9FC8-26B19638AA4A}"/>
              </a:ext>
            </a:extLst>
          </p:cNvPr>
          <p:cNvSpPr txBox="1"/>
          <p:nvPr/>
        </p:nvSpPr>
        <p:spPr>
          <a:xfrm>
            <a:off x="283488" y="3083354"/>
            <a:ext cx="2159566" cy="307777"/>
          </a:xfrm>
          <a:prstGeom prst="rect">
            <a:avLst/>
          </a:prstGeom>
          <a:noFill/>
        </p:spPr>
        <p:txBody>
          <a:bodyPr wrap="none" rtlCol="0">
            <a:spAutoFit/>
          </a:bodyPr>
          <a:lstStyle/>
          <a:p>
            <a:r>
              <a:rPr lang="ja-JP" altLang="en-US" sz="1400" b="1" dirty="0">
                <a:latin typeface="メイリオ" panose="020B0604030504040204" pitchFamily="50" charset="-128"/>
                <a:ea typeface="メイリオ" panose="020B0604030504040204" pitchFamily="50" charset="-128"/>
              </a:rPr>
              <a:t>コミュニケーション不足</a:t>
            </a:r>
            <a:endParaRPr lang="en-US" altLang="ja-JP" sz="1400" b="1" dirty="0">
              <a:latin typeface="メイリオ" panose="020B0604030504040204" pitchFamily="50" charset="-128"/>
              <a:ea typeface="メイリオ" panose="020B0604030504040204" pitchFamily="50" charset="-128"/>
            </a:endParaRPr>
          </a:p>
        </p:txBody>
      </p:sp>
      <p:grpSp>
        <p:nvGrpSpPr>
          <p:cNvPr id="30" name="グループ化 29">
            <a:extLst>
              <a:ext uri="{FF2B5EF4-FFF2-40B4-BE49-F238E27FC236}">
                <a16:creationId xmlns:a16="http://schemas.microsoft.com/office/drawing/2014/main" id="{EE870E26-F11E-B186-9502-945975A76FED}"/>
              </a:ext>
            </a:extLst>
          </p:cNvPr>
          <p:cNvGrpSpPr/>
          <p:nvPr/>
        </p:nvGrpSpPr>
        <p:grpSpPr>
          <a:xfrm>
            <a:off x="2592949" y="1897508"/>
            <a:ext cx="750909" cy="1018987"/>
            <a:chOff x="3946358" y="1910575"/>
            <a:chExt cx="750909" cy="1018987"/>
          </a:xfrm>
        </p:grpSpPr>
        <p:sp>
          <p:nvSpPr>
            <p:cNvPr id="20" name="正方形/長方形 19">
              <a:extLst>
                <a:ext uri="{FF2B5EF4-FFF2-40B4-BE49-F238E27FC236}">
                  <a16:creationId xmlns:a16="http://schemas.microsoft.com/office/drawing/2014/main" id="{2DDE7665-4CA2-B517-B198-50CD011107B2}"/>
                </a:ext>
              </a:extLst>
            </p:cNvPr>
            <p:cNvSpPr/>
            <p:nvPr/>
          </p:nvSpPr>
          <p:spPr>
            <a:xfrm>
              <a:off x="3946358" y="2117558"/>
              <a:ext cx="192505" cy="81200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42DE3904-59BE-D862-C5B6-47046C9DDBA5}"/>
                </a:ext>
              </a:extLst>
            </p:cNvPr>
            <p:cNvSpPr/>
            <p:nvPr/>
          </p:nvSpPr>
          <p:spPr>
            <a:xfrm>
              <a:off x="4230828" y="2117558"/>
              <a:ext cx="192505" cy="81200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06FE8E56-CB8B-806C-C5C1-3A9EC14736D8}"/>
                </a:ext>
              </a:extLst>
            </p:cNvPr>
            <p:cNvSpPr/>
            <p:nvPr/>
          </p:nvSpPr>
          <p:spPr>
            <a:xfrm>
              <a:off x="4504762" y="2117558"/>
              <a:ext cx="192505" cy="81200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5" name="直線矢印コネクタ 24">
              <a:extLst>
                <a:ext uri="{FF2B5EF4-FFF2-40B4-BE49-F238E27FC236}">
                  <a16:creationId xmlns:a16="http://schemas.microsoft.com/office/drawing/2014/main" id="{61573E21-E2DB-1491-1BA4-D713B8E59F6F}"/>
                </a:ext>
              </a:extLst>
            </p:cNvPr>
            <p:cNvCxnSpPr/>
            <p:nvPr/>
          </p:nvCxnSpPr>
          <p:spPr>
            <a:xfrm>
              <a:off x="3946358" y="1910575"/>
              <a:ext cx="750909"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9" name="テキスト ボックス 28">
            <a:extLst>
              <a:ext uri="{FF2B5EF4-FFF2-40B4-BE49-F238E27FC236}">
                <a16:creationId xmlns:a16="http://schemas.microsoft.com/office/drawing/2014/main" id="{2060789B-6D5D-28F3-F125-4AB8A91AFEA9}"/>
              </a:ext>
            </a:extLst>
          </p:cNvPr>
          <p:cNvSpPr txBox="1"/>
          <p:nvPr/>
        </p:nvSpPr>
        <p:spPr>
          <a:xfrm>
            <a:off x="2436441" y="3109086"/>
            <a:ext cx="1082348" cy="523220"/>
          </a:xfrm>
          <a:prstGeom prst="rect">
            <a:avLst/>
          </a:prstGeom>
          <a:noFill/>
        </p:spPr>
        <p:txBody>
          <a:bodyPr wrap="none" rtlCol="0">
            <a:spAutoFit/>
          </a:bodyPr>
          <a:lstStyle/>
          <a:p>
            <a:r>
              <a:rPr lang="ja-JP" altLang="en-US" sz="1400" b="1" dirty="0">
                <a:latin typeface="メイリオ" panose="020B0604030504040204" pitchFamily="50" charset="-128"/>
                <a:ea typeface="メイリオ" panose="020B0604030504040204" pitchFamily="50" charset="-128"/>
              </a:rPr>
              <a:t>売り上げが</a:t>
            </a:r>
            <a:endParaRPr lang="en-US" altLang="ja-JP" sz="1400" b="1" dirty="0">
              <a:latin typeface="メイリオ" panose="020B0604030504040204" pitchFamily="50" charset="-128"/>
              <a:ea typeface="メイリオ" panose="020B0604030504040204" pitchFamily="50" charset="-128"/>
            </a:endParaRPr>
          </a:p>
          <a:p>
            <a:pPr algn="ctr"/>
            <a:r>
              <a:rPr lang="ja-JP" altLang="en-US" sz="1400" b="1" dirty="0">
                <a:latin typeface="メイリオ" panose="020B0604030504040204" pitchFamily="50" charset="-128"/>
                <a:ea typeface="メイリオ" panose="020B0604030504040204" pitchFamily="50" charset="-128"/>
              </a:rPr>
              <a:t>伸びない</a:t>
            </a:r>
            <a:endParaRPr lang="en-US" altLang="ja-JP" sz="1400" b="1" dirty="0">
              <a:latin typeface="メイリオ" panose="020B0604030504040204" pitchFamily="50" charset="-128"/>
              <a:ea typeface="メイリオ" panose="020B0604030504040204" pitchFamily="50" charset="-128"/>
            </a:endParaRPr>
          </a:p>
        </p:txBody>
      </p:sp>
      <p:pic>
        <p:nvPicPr>
          <p:cNvPr id="32" name="図 31" descr="図形&#10;&#10;低い精度で自動的に生成された説明">
            <a:extLst>
              <a:ext uri="{FF2B5EF4-FFF2-40B4-BE49-F238E27FC236}">
                <a16:creationId xmlns:a16="http://schemas.microsoft.com/office/drawing/2014/main" id="{7707C935-E0EF-6B47-377B-50F63526AB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8419" y="1708324"/>
            <a:ext cx="1437492" cy="1437492"/>
          </a:xfrm>
          <a:prstGeom prst="rect">
            <a:avLst/>
          </a:prstGeom>
        </p:spPr>
      </p:pic>
      <p:sp>
        <p:nvSpPr>
          <p:cNvPr id="33" name="テキスト ボックス 32">
            <a:extLst>
              <a:ext uri="{FF2B5EF4-FFF2-40B4-BE49-F238E27FC236}">
                <a16:creationId xmlns:a16="http://schemas.microsoft.com/office/drawing/2014/main" id="{D9E348A7-6F7D-B86D-3B17-532F4D933D17}"/>
              </a:ext>
            </a:extLst>
          </p:cNvPr>
          <p:cNvSpPr txBox="1"/>
          <p:nvPr/>
        </p:nvSpPr>
        <p:spPr>
          <a:xfrm>
            <a:off x="3976247" y="3101085"/>
            <a:ext cx="1261884" cy="307777"/>
          </a:xfrm>
          <a:prstGeom prst="rect">
            <a:avLst/>
          </a:prstGeom>
          <a:noFill/>
        </p:spPr>
        <p:txBody>
          <a:bodyPr wrap="none" rtlCol="0">
            <a:spAutoFit/>
          </a:bodyPr>
          <a:lstStyle/>
          <a:p>
            <a:r>
              <a:rPr lang="ja-JP" altLang="en-US" sz="1400" b="1" dirty="0">
                <a:latin typeface="メイリオ" panose="020B0604030504040204" pitchFamily="50" charset="-128"/>
                <a:ea typeface="メイリオ" panose="020B0604030504040204" pitchFamily="50" charset="-128"/>
              </a:rPr>
              <a:t>離職率の向上</a:t>
            </a:r>
            <a:endParaRPr lang="en-US" altLang="ja-JP" sz="1400" b="1" dirty="0">
              <a:latin typeface="メイリオ" panose="020B0604030504040204" pitchFamily="50" charset="-128"/>
              <a:ea typeface="メイリオ" panose="020B0604030504040204" pitchFamily="50" charset="-128"/>
            </a:endParaRPr>
          </a:p>
        </p:txBody>
      </p:sp>
      <p:pic>
        <p:nvPicPr>
          <p:cNvPr id="35" name="図 34">
            <a:extLst>
              <a:ext uri="{FF2B5EF4-FFF2-40B4-BE49-F238E27FC236}">
                <a16:creationId xmlns:a16="http://schemas.microsoft.com/office/drawing/2014/main" id="{465945D1-F648-D63E-7ABE-7381BDE599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5999" y="1851025"/>
            <a:ext cx="2015730" cy="1209438"/>
          </a:xfrm>
          <a:prstGeom prst="rect">
            <a:avLst/>
          </a:prstGeom>
        </p:spPr>
      </p:pic>
      <p:pic>
        <p:nvPicPr>
          <p:cNvPr id="43" name="図 42" descr="アイコン&#10;&#10;自動的に生成された説明">
            <a:extLst>
              <a:ext uri="{FF2B5EF4-FFF2-40B4-BE49-F238E27FC236}">
                <a16:creationId xmlns:a16="http://schemas.microsoft.com/office/drawing/2014/main" id="{6CEEB3B0-C5EC-42D7-61A9-C918C4279A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4315" y="1832833"/>
            <a:ext cx="1535141" cy="1099776"/>
          </a:xfrm>
          <a:prstGeom prst="rect">
            <a:avLst/>
          </a:prstGeom>
        </p:spPr>
      </p:pic>
      <p:pic>
        <p:nvPicPr>
          <p:cNvPr id="45" name="図 44" descr="ロゴ&#10;&#10;低い精度で自動的に生成された説明">
            <a:extLst>
              <a:ext uri="{FF2B5EF4-FFF2-40B4-BE49-F238E27FC236}">
                <a16:creationId xmlns:a16="http://schemas.microsoft.com/office/drawing/2014/main" id="{D81D97AB-1A55-65FB-3221-625906FBE0EB}"/>
              </a:ext>
            </a:extLst>
          </p:cNvPr>
          <p:cNvPicPr>
            <a:picLocks noChangeAspect="1"/>
          </p:cNvPicPr>
          <p:nvPr/>
        </p:nvPicPr>
        <p:blipFill rotWithShape="1">
          <a:blip r:embed="rId7">
            <a:extLst>
              <a:ext uri="{28A0092B-C50C-407E-A947-70E740481C1C}">
                <a14:useLocalDpi xmlns:a14="http://schemas.microsoft.com/office/drawing/2010/main" val="0"/>
              </a:ext>
            </a:extLst>
          </a:blip>
          <a:srcRect l="79792" t="49884"/>
          <a:stretch/>
        </p:blipFill>
        <p:spPr>
          <a:xfrm>
            <a:off x="10249122" y="1862583"/>
            <a:ext cx="732330" cy="1362135"/>
          </a:xfrm>
          <a:prstGeom prst="rect">
            <a:avLst/>
          </a:prstGeom>
        </p:spPr>
      </p:pic>
      <p:pic>
        <p:nvPicPr>
          <p:cNvPr id="47" name="図 46" descr="背景パターン が含まれている画像&#10;&#10;自動的に生成された説明">
            <a:extLst>
              <a:ext uri="{FF2B5EF4-FFF2-40B4-BE49-F238E27FC236}">
                <a16:creationId xmlns:a16="http://schemas.microsoft.com/office/drawing/2014/main" id="{3181FF4C-11FA-3DC3-2762-9EA07012EEAB}"/>
              </a:ext>
            </a:extLst>
          </p:cNvPr>
          <p:cNvPicPr>
            <a:picLocks noChangeAspect="1"/>
          </p:cNvPicPr>
          <p:nvPr/>
        </p:nvPicPr>
        <p:blipFill rotWithShape="1">
          <a:blip r:embed="rId8">
            <a:extLst>
              <a:ext uri="{28A0092B-C50C-407E-A947-70E740481C1C}">
                <a14:useLocalDpi xmlns:a14="http://schemas.microsoft.com/office/drawing/2010/main" val="0"/>
              </a:ext>
            </a:extLst>
          </a:blip>
          <a:srcRect b="83999"/>
          <a:stretch/>
        </p:blipFill>
        <p:spPr>
          <a:xfrm flipV="1">
            <a:off x="9941028" y="2709104"/>
            <a:ext cx="2080848" cy="248710"/>
          </a:xfrm>
          <a:prstGeom prst="rect">
            <a:avLst/>
          </a:prstGeom>
        </p:spPr>
      </p:pic>
    </p:spTree>
    <p:extLst>
      <p:ext uri="{BB962C8B-B14F-4D97-AF65-F5344CB8AC3E}">
        <p14:creationId xmlns:p14="http://schemas.microsoft.com/office/powerpoint/2010/main" val="3544352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25D6FADE-62CC-E00F-CFD9-0E8FD322980C}"/>
              </a:ext>
            </a:extLst>
          </p:cNvPr>
          <p:cNvCxnSpPr>
            <a:cxnSpLocks/>
          </p:cNvCxnSpPr>
          <p:nvPr/>
        </p:nvCxnSpPr>
        <p:spPr>
          <a:xfrm>
            <a:off x="0" y="780176"/>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5" name="図 4" descr="テキスト&#10;&#10;低い精度で自動的に生成された説明">
            <a:extLst>
              <a:ext uri="{FF2B5EF4-FFF2-40B4-BE49-F238E27FC236}">
                <a16:creationId xmlns:a16="http://schemas.microsoft.com/office/drawing/2014/main" id="{FA636486-C40C-F691-FC51-5A43856CD9DD}"/>
              </a:ext>
            </a:extLst>
          </p:cNvPr>
          <p:cNvPicPr>
            <a:picLocks noChangeAspect="1"/>
          </p:cNvPicPr>
          <p:nvPr/>
        </p:nvPicPr>
        <p:blipFill rotWithShape="1">
          <a:blip r:embed="rId2">
            <a:extLst>
              <a:ext uri="{28A0092B-C50C-407E-A947-70E740481C1C}">
                <a14:useLocalDpi xmlns:a14="http://schemas.microsoft.com/office/drawing/2010/main" val="0"/>
              </a:ext>
            </a:extLst>
          </a:blip>
          <a:srcRect t="-1" r="88771" b="-40842"/>
          <a:stretch/>
        </p:blipFill>
        <p:spPr>
          <a:xfrm>
            <a:off x="304594" y="201339"/>
            <a:ext cx="291024" cy="578837"/>
          </a:xfrm>
          <a:prstGeom prst="rect">
            <a:avLst/>
          </a:prstGeom>
        </p:spPr>
      </p:pic>
      <p:sp>
        <p:nvSpPr>
          <p:cNvPr id="6" name="正方形/長方形 5">
            <a:extLst>
              <a:ext uri="{FF2B5EF4-FFF2-40B4-BE49-F238E27FC236}">
                <a16:creationId xmlns:a16="http://schemas.microsoft.com/office/drawing/2014/main" id="{F9368C64-85BA-AB3F-5CD8-9118DFC10C7C}"/>
              </a:ext>
            </a:extLst>
          </p:cNvPr>
          <p:cNvSpPr/>
          <p:nvPr/>
        </p:nvSpPr>
        <p:spPr>
          <a:xfrm>
            <a:off x="-1" y="6316910"/>
            <a:ext cx="12192001" cy="54108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7" name="フッター プレースホルダー 6">
            <a:extLst>
              <a:ext uri="{FF2B5EF4-FFF2-40B4-BE49-F238E27FC236}">
                <a16:creationId xmlns:a16="http://schemas.microsoft.com/office/drawing/2014/main" id="{D097953E-865E-4EAC-0810-B0B8A85F9CDE}"/>
              </a:ext>
            </a:extLst>
          </p:cNvPr>
          <p:cNvSpPr>
            <a:spLocks noGrp="1"/>
          </p:cNvSpPr>
          <p:nvPr>
            <p:ph type="ftr" sz="quarter" idx="11"/>
          </p:nvPr>
        </p:nvSpPr>
        <p:spPr/>
        <p:txBody>
          <a:bodyPr/>
          <a:lstStyle/>
          <a:p>
            <a:r>
              <a:rPr kumimoji="1" lang="en-US" altLang="ja-JP" dirty="0">
                <a:solidFill>
                  <a:schemeClr val="bg1"/>
                </a:solidFill>
              </a:rPr>
              <a:t>Copyright© 2023 </a:t>
            </a:r>
            <a:r>
              <a:rPr kumimoji="1" lang="en-US" altLang="ja-JP" dirty="0" err="1">
                <a:solidFill>
                  <a:schemeClr val="bg1"/>
                </a:solidFill>
              </a:rPr>
              <a:t>Rikito</a:t>
            </a:r>
            <a:r>
              <a:rPr kumimoji="1" lang="en-US" altLang="ja-JP" dirty="0">
                <a:solidFill>
                  <a:schemeClr val="bg1"/>
                </a:solidFill>
              </a:rPr>
              <a:t> </a:t>
            </a:r>
            <a:r>
              <a:rPr kumimoji="1" lang="en-US" altLang="ja-JP" dirty="0" err="1">
                <a:solidFill>
                  <a:schemeClr val="bg1"/>
                </a:solidFill>
              </a:rPr>
              <a:t>Minamihata</a:t>
            </a:r>
            <a:endParaRPr kumimoji="1" lang="ja-JP" altLang="en-US" dirty="0">
              <a:solidFill>
                <a:schemeClr val="bg1"/>
              </a:solidFill>
            </a:endParaRPr>
          </a:p>
        </p:txBody>
      </p:sp>
      <p:sp>
        <p:nvSpPr>
          <p:cNvPr id="2" name="テキスト ボックス 1">
            <a:extLst>
              <a:ext uri="{FF2B5EF4-FFF2-40B4-BE49-F238E27FC236}">
                <a16:creationId xmlns:a16="http://schemas.microsoft.com/office/drawing/2014/main" id="{88B980FA-CD1D-C9DF-6CC1-BA3EE29BBB4B}"/>
              </a:ext>
            </a:extLst>
          </p:cNvPr>
          <p:cNvSpPr txBox="1"/>
          <p:nvPr/>
        </p:nvSpPr>
        <p:spPr>
          <a:xfrm>
            <a:off x="662730" y="306092"/>
            <a:ext cx="1338828" cy="369332"/>
          </a:xfrm>
          <a:prstGeom prst="rect">
            <a:avLst/>
          </a:prstGeom>
          <a:noFill/>
        </p:spPr>
        <p:txBody>
          <a:bodyPr wrap="none" rtlCol="0">
            <a:spAutoFit/>
          </a:bodyPr>
          <a:lstStyle/>
          <a:p>
            <a:r>
              <a:rPr lang="ja-JP" altLang="en-US" b="1" dirty="0">
                <a:latin typeface="メイリオ" panose="020B0604030504040204" pitchFamily="50" charset="-128"/>
                <a:ea typeface="メイリオ" panose="020B0604030504040204" pitchFamily="50" charset="-128"/>
              </a:rPr>
              <a:t>確かな実績</a:t>
            </a:r>
            <a:endParaRPr lang="en-US" altLang="ja-JP" b="1" dirty="0">
              <a:latin typeface="メイリオ" panose="020B0604030504040204" pitchFamily="50" charset="-128"/>
              <a:ea typeface="メイリオ" panose="020B0604030504040204" pitchFamily="50" charset="-128"/>
            </a:endParaRPr>
          </a:p>
        </p:txBody>
      </p:sp>
      <p:pic>
        <p:nvPicPr>
          <p:cNvPr id="9" name="図 8">
            <a:extLst>
              <a:ext uri="{FF2B5EF4-FFF2-40B4-BE49-F238E27FC236}">
                <a16:creationId xmlns:a16="http://schemas.microsoft.com/office/drawing/2014/main" id="{2A579213-07C6-5725-D927-44416D51D19C}"/>
              </a:ext>
            </a:extLst>
          </p:cNvPr>
          <p:cNvPicPr>
            <a:picLocks noChangeAspect="1"/>
          </p:cNvPicPr>
          <p:nvPr/>
        </p:nvPicPr>
        <p:blipFill rotWithShape="1">
          <a:blip r:embed="rId3"/>
          <a:srcRect r="10436"/>
          <a:stretch/>
        </p:blipFill>
        <p:spPr>
          <a:xfrm>
            <a:off x="193981" y="1081777"/>
            <a:ext cx="3637620" cy="110403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1" name="図 10">
            <a:extLst>
              <a:ext uri="{FF2B5EF4-FFF2-40B4-BE49-F238E27FC236}">
                <a16:creationId xmlns:a16="http://schemas.microsoft.com/office/drawing/2014/main" id="{D0813F35-333D-EE91-6F09-96B02F8610C0}"/>
              </a:ext>
            </a:extLst>
          </p:cNvPr>
          <p:cNvPicPr>
            <a:picLocks noChangeAspect="1"/>
          </p:cNvPicPr>
          <p:nvPr/>
        </p:nvPicPr>
        <p:blipFill>
          <a:blip r:embed="rId4"/>
          <a:stretch>
            <a:fillRect/>
          </a:stretch>
        </p:blipFill>
        <p:spPr>
          <a:xfrm>
            <a:off x="4123213" y="4262322"/>
            <a:ext cx="3837541" cy="123905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3" name="図 12">
            <a:extLst>
              <a:ext uri="{FF2B5EF4-FFF2-40B4-BE49-F238E27FC236}">
                <a16:creationId xmlns:a16="http://schemas.microsoft.com/office/drawing/2014/main" id="{E7E5B0C4-9628-2FEB-27A5-044A84424173}"/>
              </a:ext>
            </a:extLst>
          </p:cNvPr>
          <p:cNvPicPr>
            <a:picLocks noChangeAspect="1"/>
          </p:cNvPicPr>
          <p:nvPr/>
        </p:nvPicPr>
        <p:blipFill>
          <a:blip r:embed="rId5"/>
          <a:stretch>
            <a:fillRect/>
          </a:stretch>
        </p:blipFill>
        <p:spPr>
          <a:xfrm>
            <a:off x="4094212" y="1065191"/>
            <a:ext cx="3895545" cy="110723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5" name="図 14">
            <a:extLst>
              <a:ext uri="{FF2B5EF4-FFF2-40B4-BE49-F238E27FC236}">
                <a16:creationId xmlns:a16="http://schemas.microsoft.com/office/drawing/2014/main" id="{58FC8A0A-06C5-1C83-8F63-5F58614D8CF1}"/>
              </a:ext>
            </a:extLst>
          </p:cNvPr>
          <p:cNvPicPr>
            <a:picLocks noChangeAspect="1"/>
          </p:cNvPicPr>
          <p:nvPr/>
        </p:nvPicPr>
        <p:blipFill>
          <a:blip r:embed="rId6"/>
          <a:stretch>
            <a:fillRect/>
          </a:stretch>
        </p:blipFill>
        <p:spPr>
          <a:xfrm>
            <a:off x="4094212" y="2755019"/>
            <a:ext cx="3837541" cy="110723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7" name="図 16">
            <a:extLst>
              <a:ext uri="{FF2B5EF4-FFF2-40B4-BE49-F238E27FC236}">
                <a16:creationId xmlns:a16="http://schemas.microsoft.com/office/drawing/2014/main" id="{ACF63A1B-7188-8987-42DA-2B8604C2933F}"/>
              </a:ext>
            </a:extLst>
          </p:cNvPr>
          <p:cNvPicPr>
            <a:picLocks noChangeAspect="1"/>
          </p:cNvPicPr>
          <p:nvPr/>
        </p:nvPicPr>
        <p:blipFill>
          <a:blip r:embed="rId7"/>
          <a:stretch>
            <a:fillRect/>
          </a:stretch>
        </p:blipFill>
        <p:spPr>
          <a:xfrm>
            <a:off x="193981" y="2755019"/>
            <a:ext cx="3637620" cy="108000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9" name="図 18">
            <a:extLst>
              <a:ext uri="{FF2B5EF4-FFF2-40B4-BE49-F238E27FC236}">
                <a16:creationId xmlns:a16="http://schemas.microsoft.com/office/drawing/2014/main" id="{ED523DE4-5700-B264-1F97-7BB28A8A391F}"/>
              </a:ext>
            </a:extLst>
          </p:cNvPr>
          <p:cNvPicPr>
            <a:picLocks noChangeAspect="1"/>
          </p:cNvPicPr>
          <p:nvPr/>
        </p:nvPicPr>
        <p:blipFill>
          <a:blip r:embed="rId8"/>
          <a:stretch>
            <a:fillRect/>
          </a:stretch>
        </p:blipFill>
        <p:spPr>
          <a:xfrm>
            <a:off x="193980" y="4262324"/>
            <a:ext cx="3674085" cy="123905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25" name="図 24">
            <a:extLst>
              <a:ext uri="{FF2B5EF4-FFF2-40B4-BE49-F238E27FC236}">
                <a16:creationId xmlns:a16="http://schemas.microsoft.com/office/drawing/2014/main" id="{7B81FBB1-E3AD-2444-F9F0-A79D54A93ADF}"/>
              </a:ext>
            </a:extLst>
          </p:cNvPr>
          <p:cNvPicPr>
            <a:picLocks noChangeAspect="1"/>
          </p:cNvPicPr>
          <p:nvPr/>
        </p:nvPicPr>
        <p:blipFill>
          <a:blip r:embed="rId9"/>
          <a:stretch>
            <a:fillRect/>
          </a:stretch>
        </p:blipFill>
        <p:spPr>
          <a:xfrm>
            <a:off x="8215902" y="4262322"/>
            <a:ext cx="3873390" cy="124948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27" name="図 26">
            <a:extLst>
              <a:ext uri="{FF2B5EF4-FFF2-40B4-BE49-F238E27FC236}">
                <a16:creationId xmlns:a16="http://schemas.microsoft.com/office/drawing/2014/main" id="{A239E2C9-281D-B73C-6B58-7DDDC4128534}"/>
              </a:ext>
            </a:extLst>
          </p:cNvPr>
          <p:cNvPicPr>
            <a:picLocks noChangeAspect="1"/>
          </p:cNvPicPr>
          <p:nvPr/>
        </p:nvPicPr>
        <p:blipFill rotWithShape="1">
          <a:blip r:embed="rId10"/>
          <a:srcRect r="16241"/>
          <a:stretch/>
        </p:blipFill>
        <p:spPr>
          <a:xfrm>
            <a:off x="8215901" y="2755019"/>
            <a:ext cx="3837541" cy="110723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29" name="図 28">
            <a:extLst>
              <a:ext uri="{FF2B5EF4-FFF2-40B4-BE49-F238E27FC236}">
                <a16:creationId xmlns:a16="http://schemas.microsoft.com/office/drawing/2014/main" id="{392C5F3C-2301-E1F1-AD66-88F088770431}"/>
              </a:ext>
            </a:extLst>
          </p:cNvPr>
          <p:cNvPicPr>
            <a:picLocks noChangeAspect="1"/>
          </p:cNvPicPr>
          <p:nvPr/>
        </p:nvPicPr>
        <p:blipFill>
          <a:blip r:embed="rId11"/>
          <a:stretch>
            <a:fillRect/>
          </a:stretch>
        </p:blipFill>
        <p:spPr>
          <a:xfrm>
            <a:off x="8262361" y="1048054"/>
            <a:ext cx="3818464" cy="110723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722523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25D6FADE-62CC-E00F-CFD9-0E8FD322980C}"/>
              </a:ext>
            </a:extLst>
          </p:cNvPr>
          <p:cNvCxnSpPr>
            <a:cxnSpLocks/>
          </p:cNvCxnSpPr>
          <p:nvPr/>
        </p:nvCxnSpPr>
        <p:spPr>
          <a:xfrm>
            <a:off x="0" y="780176"/>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5" name="図 4" descr="テキスト&#10;&#10;低い精度で自動的に生成された説明">
            <a:extLst>
              <a:ext uri="{FF2B5EF4-FFF2-40B4-BE49-F238E27FC236}">
                <a16:creationId xmlns:a16="http://schemas.microsoft.com/office/drawing/2014/main" id="{FA636486-C40C-F691-FC51-5A43856CD9DD}"/>
              </a:ext>
            </a:extLst>
          </p:cNvPr>
          <p:cNvPicPr>
            <a:picLocks noChangeAspect="1"/>
          </p:cNvPicPr>
          <p:nvPr/>
        </p:nvPicPr>
        <p:blipFill rotWithShape="1">
          <a:blip r:embed="rId2">
            <a:extLst>
              <a:ext uri="{28A0092B-C50C-407E-A947-70E740481C1C}">
                <a14:useLocalDpi xmlns:a14="http://schemas.microsoft.com/office/drawing/2010/main" val="0"/>
              </a:ext>
            </a:extLst>
          </a:blip>
          <a:srcRect t="-1" r="88771" b="-40842"/>
          <a:stretch/>
        </p:blipFill>
        <p:spPr>
          <a:xfrm>
            <a:off x="304594" y="201339"/>
            <a:ext cx="291024" cy="578837"/>
          </a:xfrm>
          <a:prstGeom prst="rect">
            <a:avLst/>
          </a:prstGeom>
        </p:spPr>
      </p:pic>
      <p:sp>
        <p:nvSpPr>
          <p:cNvPr id="6" name="正方形/長方形 5">
            <a:extLst>
              <a:ext uri="{FF2B5EF4-FFF2-40B4-BE49-F238E27FC236}">
                <a16:creationId xmlns:a16="http://schemas.microsoft.com/office/drawing/2014/main" id="{F9368C64-85BA-AB3F-5CD8-9118DFC10C7C}"/>
              </a:ext>
            </a:extLst>
          </p:cNvPr>
          <p:cNvSpPr/>
          <p:nvPr/>
        </p:nvSpPr>
        <p:spPr>
          <a:xfrm>
            <a:off x="-1" y="6316910"/>
            <a:ext cx="12192001" cy="54108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7" name="フッター プレースホルダー 6">
            <a:extLst>
              <a:ext uri="{FF2B5EF4-FFF2-40B4-BE49-F238E27FC236}">
                <a16:creationId xmlns:a16="http://schemas.microsoft.com/office/drawing/2014/main" id="{D097953E-865E-4EAC-0810-B0B8A85F9CDE}"/>
              </a:ext>
            </a:extLst>
          </p:cNvPr>
          <p:cNvSpPr>
            <a:spLocks noGrp="1"/>
          </p:cNvSpPr>
          <p:nvPr>
            <p:ph type="ftr" sz="quarter" idx="11"/>
          </p:nvPr>
        </p:nvSpPr>
        <p:spPr/>
        <p:txBody>
          <a:bodyPr/>
          <a:lstStyle/>
          <a:p>
            <a:r>
              <a:rPr kumimoji="1" lang="en-US" altLang="ja-JP" dirty="0">
                <a:solidFill>
                  <a:schemeClr val="bg1"/>
                </a:solidFill>
              </a:rPr>
              <a:t>Copyright© 2023 </a:t>
            </a:r>
            <a:r>
              <a:rPr kumimoji="1" lang="en-US" altLang="ja-JP" dirty="0" err="1">
                <a:solidFill>
                  <a:schemeClr val="bg1"/>
                </a:solidFill>
              </a:rPr>
              <a:t>Rikito</a:t>
            </a:r>
            <a:r>
              <a:rPr kumimoji="1" lang="en-US" altLang="ja-JP" dirty="0">
                <a:solidFill>
                  <a:schemeClr val="bg1"/>
                </a:solidFill>
              </a:rPr>
              <a:t> </a:t>
            </a:r>
            <a:r>
              <a:rPr kumimoji="1" lang="en-US" altLang="ja-JP" dirty="0" err="1">
                <a:solidFill>
                  <a:schemeClr val="bg1"/>
                </a:solidFill>
              </a:rPr>
              <a:t>Minamihata</a:t>
            </a:r>
            <a:endParaRPr kumimoji="1" lang="ja-JP" altLang="en-US" dirty="0">
              <a:solidFill>
                <a:schemeClr val="bg1"/>
              </a:solidFill>
            </a:endParaRPr>
          </a:p>
        </p:txBody>
      </p:sp>
      <p:sp>
        <p:nvSpPr>
          <p:cNvPr id="2" name="テキスト ボックス 1">
            <a:extLst>
              <a:ext uri="{FF2B5EF4-FFF2-40B4-BE49-F238E27FC236}">
                <a16:creationId xmlns:a16="http://schemas.microsoft.com/office/drawing/2014/main" id="{88B980FA-CD1D-C9DF-6CC1-BA3EE29BBB4B}"/>
              </a:ext>
            </a:extLst>
          </p:cNvPr>
          <p:cNvSpPr txBox="1"/>
          <p:nvPr/>
        </p:nvSpPr>
        <p:spPr>
          <a:xfrm>
            <a:off x="662730" y="306092"/>
            <a:ext cx="1415772" cy="369332"/>
          </a:xfrm>
          <a:prstGeom prst="rect">
            <a:avLst/>
          </a:prstGeom>
          <a:noFill/>
        </p:spPr>
        <p:txBody>
          <a:bodyPr wrap="none" rtlCol="0">
            <a:spAutoFit/>
          </a:bodyPr>
          <a:lstStyle/>
          <a:p>
            <a:r>
              <a:rPr kumimoji="1" lang="ja-JP" altLang="en-US" b="1" dirty="0">
                <a:latin typeface="メイリオ" panose="020B0604030504040204" pitchFamily="50" charset="-128"/>
                <a:ea typeface="メイリオ" panose="020B0604030504040204" pitchFamily="50" charset="-128"/>
              </a:rPr>
              <a:t> 製作実績例</a:t>
            </a:r>
          </a:p>
        </p:txBody>
      </p:sp>
      <p:pic>
        <p:nvPicPr>
          <p:cNvPr id="13" name="図 12">
            <a:extLst>
              <a:ext uri="{FF2B5EF4-FFF2-40B4-BE49-F238E27FC236}">
                <a16:creationId xmlns:a16="http://schemas.microsoft.com/office/drawing/2014/main" id="{301AB58F-A97B-183B-9E3D-A2602DEA136E}"/>
              </a:ext>
            </a:extLst>
          </p:cNvPr>
          <p:cNvPicPr>
            <a:picLocks noChangeAspect="1"/>
          </p:cNvPicPr>
          <p:nvPr/>
        </p:nvPicPr>
        <p:blipFill>
          <a:blip r:embed="rId3"/>
          <a:stretch>
            <a:fillRect/>
          </a:stretch>
        </p:blipFill>
        <p:spPr>
          <a:xfrm>
            <a:off x="3130630" y="3941532"/>
            <a:ext cx="2793410" cy="17179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図 10">
            <a:extLst>
              <a:ext uri="{FF2B5EF4-FFF2-40B4-BE49-F238E27FC236}">
                <a16:creationId xmlns:a16="http://schemas.microsoft.com/office/drawing/2014/main" id="{D9AA2CF6-F667-CB7B-C32C-B85271757D14}"/>
              </a:ext>
            </a:extLst>
          </p:cNvPr>
          <p:cNvPicPr>
            <a:picLocks noChangeAspect="1"/>
          </p:cNvPicPr>
          <p:nvPr/>
        </p:nvPicPr>
        <p:blipFill rotWithShape="1">
          <a:blip r:embed="rId4"/>
          <a:srcRect t="27393"/>
          <a:stretch/>
        </p:blipFill>
        <p:spPr>
          <a:xfrm>
            <a:off x="516791" y="3912490"/>
            <a:ext cx="2462892" cy="16849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テキスト ボックス 9">
            <a:extLst>
              <a:ext uri="{FF2B5EF4-FFF2-40B4-BE49-F238E27FC236}">
                <a16:creationId xmlns:a16="http://schemas.microsoft.com/office/drawing/2014/main" id="{93B45186-8B89-9661-EABD-603177ED6EA3}"/>
              </a:ext>
            </a:extLst>
          </p:cNvPr>
          <p:cNvSpPr txBox="1"/>
          <p:nvPr/>
        </p:nvSpPr>
        <p:spPr>
          <a:xfrm>
            <a:off x="304594" y="1198481"/>
            <a:ext cx="8689495" cy="646331"/>
          </a:xfrm>
          <a:prstGeom prst="rect">
            <a:avLst/>
          </a:prstGeom>
          <a:noFill/>
        </p:spPr>
        <p:txBody>
          <a:bodyPr wrap="none" rtlCol="0">
            <a:spAutoFit/>
          </a:bodyPr>
          <a:lstStyle/>
          <a:p>
            <a:r>
              <a:rPr lang="ja-JP" altLang="en-US" b="1" dirty="0">
                <a:latin typeface="メイリオ" panose="020B0604030504040204" pitchFamily="50" charset="-128"/>
                <a:ea typeface="メイリオ" panose="020B0604030504040204" pitchFamily="50" charset="-128"/>
              </a:rPr>
              <a:t>・エンマネチャンネル</a:t>
            </a:r>
            <a:endParaRPr lang="en-US" altLang="ja-JP" b="1" dirty="0">
              <a:latin typeface="メイリオ" panose="020B0604030504040204" pitchFamily="50" charset="-128"/>
              <a:ea typeface="メイリオ" panose="020B0604030504040204" pitchFamily="50" charset="-128"/>
            </a:endParaRPr>
          </a:p>
          <a:p>
            <a:r>
              <a:rPr kumimoji="1" lang="ja-JP" altLang="en-US" b="1" dirty="0">
                <a:latin typeface="メイリオ" panose="020B0604030504040204" pitchFamily="50" charset="-128"/>
                <a:ea typeface="メイリオ" panose="020B0604030504040204" pitchFamily="50" charset="-128"/>
              </a:rPr>
              <a:t>　</a:t>
            </a:r>
            <a:r>
              <a:rPr kumimoji="1" lang="en-US" altLang="ja-JP" b="1" dirty="0">
                <a:latin typeface="メイリオ" panose="020B0604030504040204" pitchFamily="50" charset="-128"/>
                <a:ea typeface="メイリオ" panose="020B0604030504040204" pitchFamily="50" charset="-128"/>
              </a:rPr>
              <a:t>https://www.youtube.com/channel/UCLDApga8wXBzlKS-hqk5xDA</a:t>
            </a:r>
            <a:endParaRPr kumimoji="1" lang="ja-JP" altLang="en-US" b="1" dirty="0">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076B4602-7345-E148-8643-B020A05C01F1}"/>
              </a:ext>
            </a:extLst>
          </p:cNvPr>
          <p:cNvSpPr txBox="1"/>
          <p:nvPr/>
        </p:nvSpPr>
        <p:spPr>
          <a:xfrm>
            <a:off x="304594" y="2149377"/>
            <a:ext cx="9794348" cy="646331"/>
          </a:xfrm>
          <a:prstGeom prst="rect">
            <a:avLst/>
          </a:prstGeom>
          <a:noFill/>
        </p:spPr>
        <p:txBody>
          <a:bodyPr wrap="none" rtlCol="0">
            <a:spAutoFit/>
          </a:bodyPr>
          <a:lstStyle/>
          <a:p>
            <a:r>
              <a:rPr lang="ja-JP" altLang="en-US" b="1" dirty="0">
                <a:latin typeface="メイリオ" panose="020B0604030504040204" pitchFamily="50" charset="-128"/>
                <a:ea typeface="メイリオ" panose="020B0604030504040204" pitchFamily="50" charset="-128"/>
              </a:rPr>
              <a:t>・トソーマチャンネル</a:t>
            </a:r>
            <a:endParaRPr lang="en-US" altLang="ja-JP" b="1" dirty="0">
              <a:latin typeface="メイリオ" panose="020B0604030504040204" pitchFamily="50" charset="-128"/>
              <a:ea typeface="メイリオ" panose="020B0604030504040204" pitchFamily="50" charset="-128"/>
            </a:endParaRPr>
          </a:p>
          <a:p>
            <a:r>
              <a:rPr kumimoji="1" lang="ja-JP" altLang="en-US" b="1" dirty="0">
                <a:latin typeface="メイリオ" panose="020B0604030504040204" pitchFamily="50" charset="-128"/>
                <a:ea typeface="メイリオ" panose="020B0604030504040204" pitchFamily="50" charset="-128"/>
              </a:rPr>
              <a:t>　</a:t>
            </a:r>
            <a:r>
              <a:rPr kumimoji="1" lang="en-US" altLang="ja-JP" b="1" dirty="0">
                <a:latin typeface="メイリオ" panose="020B0604030504040204" pitchFamily="50" charset="-128"/>
                <a:ea typeface="メイリオ" panose="020B0604030504040204" pitchFamily="50" charset="-128"/>
              </a:rPr>
              <a:t>https://www.youtube.com/channel/UCByUX2yQejw32pmw1UOK8tw/about</a:t>
            </a:r>
            <a:endParaRPr kumimoji="1" lang="ja-JP" altLang="en-US" b="1" dirty="0">
              <a:latin typeface="メイリオ" panose="020B0604030504040204" pitchFamily="50" charset="-128"/>
              <a:ea typeface="メイリオ" panose="020B0604030504040204" pitchFamily="50" charset="-128"/>
            </a:endParaRPr>
          </a:p>
        </p:txBody>
      </p:sp>
      <p:grpSp>
        <p:nvGrpSpPr>
          <p:cNvPr id="29" name="グループ化 28">
            <a:extLst>
              <a:ext uri="{FF2B5EF4-FFF2-40B4-BE49-F238E27FC236}">
                <a16:creationId xmlns:a16="http://schemas.microsoft.com/office/drawing/2014/main" id="{F06F74C3-DEAA-8EED-2789-F58DD98264D9}"/>
              </a:ext>
            </a:extLst>
          </p:cNvPr>
          <p:cNvGrpSpPr/>
          <p:nvPr/>
        </p:nvGrpSpPr>
        <p:grpSpPr>
          <a:xfrm>
            <a:off x="9144000" y="4183156"/>
            <a:ext cx="2650349" cy="1234738"/>
            <a:chOff x="9144000" y="3991336"/>
            <a:chExt cx="2650349" cy="1234738"/>
          </a:xfrm>
        </p:grpSpPr>
        <p:sp>
          <p:nvSpPr>
            <p:cNvPr id="9" name="テキスト ボックス 8">
              <a:extLst>
                <a:ext uri="{FF2B5EF4-FFF2-40B4-BE49-F238E27FC236}">
                  <a16:creationId xmlns:a16="http://schemas.microsoft.com/office/drawing/2014/main" id="{7F52D4EE-2E02-07F2-DDFA-C8CC28CE6388}"/>
                </a:ext>
              </a:extLst>
            </p:cNvPr>
            <p:cNvSpPr txBox="1"/>
            <p:nvPr/>
          </p:nvSpPr>
          <p:spPr>
            <a:xfrm>
              <a:off x="9263416" y="4090690"/>
              <a:ext cx="1973617" cy="1077218"/>
            </a:xfrm>
            <a:prstGeom prst="rect">
              <a:avLst/>
            </a:prstGeom>
            <a:noFill/>
          </p:spPr>
          <p:txBody>
            <a:bodyPr wrap="none" rtlCol="0">
              <a:spAutoFit/>
            </a:bodyPr>
            <a:lstStyle/>
            <a:p>
              <a:r>
                <a:rPr lang="en-US" altLang="ja-JP" sz="1600" b="1" dirty="0">
                  <a:latin typeface="メイリオ" panose="020B0604030504040204" pitchFamily="50" charset="-128"/>
                  <a:ea typeface="メイリオ" panose="020B0604030504040204" pitchFamily="50" charset="-128"/>
                </a:rPr>
                <a:t>【</a:t>
              </a:r>
              <a:r>
                <a:rPr lang="ja-JP" altLang="en-US" sz="1600" b="1" dirty="0">
                  <a:latin typeface="メイリオ" panose="020B0604030504040204" pitchFamily="50" charset="-128"/>
                  <a:ea typeface="メイリオ" panose="020B0604030504040204" pitchFamily="50" charset="-128"/>
                </a:rPr>
                <a:t>本数</a:t>
              </a:r>
              <a:r>
                <a:rPr lang="en-US" altLang="ja-JP" sz="1600" b="1" dirty="0">
                  <a:latin typeface="メイリオ" panose="020B0604030504040204" pitchFamily="50" charset="-128"/>
                  <a:ea typeface="メイリオ" panose="020B0604030504040204" pitchFamily="50" charset="-128"/>
                </a:rPr>
                <a:t>】</a:t>
              </a:r>
            </a:p>
            <a:p>
              <a:r>
                <a:rPr lang="en-US" altLang="ja-JP" sz="1600" b="1" dirty="0">
                  <a:latin typeface="メイリオ" panose="020B0604030504040204" pitchFamily="50" charset="-128"/>
                  <a:ea typeface="メイリオ" panose="020B0604030504040204" pitchFamily="50" charset="-128"/>
                </a:rPr>
                <a:t>YouTube</a:t>
              </a:r>
              <a:r>
                <a:rPr lang="ja-JP" altLang="en-US" sz="1600" b="1" dirty="0">
                  <a:latin typeface="メイリオ" panose="020B0604030504040204" pitchFamily="50" charset="-128"/>
                  <a:ea typeface="メイリオ" panose="020B0604030504040204" pitchFamily="50" charset="-128"/>
                </a:rPr>
                <a:t>　</a:t>
              </a:r>
              <a:r>
                <a:rPr lang="en-US" altLang="ja-JP" sz="1600" b="1" dirty="0">
                  <a:latin typeface="メイリオ" panose="020B0604030504040204" pitchFamily="50" charset="-128"/>
                  <a:ea typeface="メイリオ" panose="020B0604030504040204" pitchFamily="50" charset="-128"/>
                </a:rPr>
                <a:t>300</a:t>
              </a:r>
              <a:r>
                <a:rPr lang="ja-JP" altLang="en-US" sz="1600" b="1" dirty="0">
                  <a:latin typeface="メイリオ" panose="020B0604030504040204" pitchFamily="50" charset="-128"/>
                  <a:ea typeface="メイリオ" panose="020B0604030504040204" pitchFamily="50" charset="-128"/>
                </a:rPr>
                <a:t>本</a:t>
              </a:r>
              <a:endParaRPr lang="en-US" altLang="ja-JP" sz="1600" b="1" dirty="0">
                <a:latin typeface="メイリオ" panose="020B0604030504040204" pitchFamily="50" charset="-128"/>
                <a:ea typeface="メイリオ" panose="020B0604030504040204" pitchFamily="50" charset="-128"/>
              </a:endParaRPr>
            </a:p>
            <a:p>
              <a:r>
                <a:rPr kumimoji="1" lang="ja-JP" altLang="en-US" sz="1600" b="1" dirty="0">
                  <a:latin typeface="メイリオ" panose="020B0604030504040204" pitchFamily="50" charset="-128"/>
                  <a:ea typeface="メイリオ" panose="020B0604030504040204" pitchFamily="50" charset="-128"/>
                </a:rPr>
                <a:t>短尺動画　</a:t>
              </a:r>
              <a:r>
                <a:rPr lang="en-US" altLang="ja-JP" sz="1600" b="1" dirty="0">
                  <a:latin typeface="メイリオ" panose="020B0604030504040204" pitchFamily="50" charset="-128"/>
                  <a:ea typeface="メイリオ" panose="020B0604030504040204" pitchFamily="50" charset="-128"/>
                </a:rPr>
                <a:t>30</a:t>
              </a:r>
              <a:r>
                <a:rPr kumimoji="1" lang="en-US" altLang="ja-JP" sz="1600" b="1" dirty="0">
                  <a:latin typeface="メイリオ" panose="020B0604030504040204" pitchFamily="50" charset="-128"/>
                  <a:ea typeface="メイリオ" panose="020B0604030504040204" pitchFamily="50" charset="-128"/>
                </a:rPr>
                <a:t>00</a:t>
              </a:r>
              <a:r>
                <a:rPr kumimoji="1" lang="ja-JP" altLang="en-US" sz="1600" b="1" dirty="0">
                  <a:latin typeface="メイリオ" panose="020B0604030504040204" pitchFamily="50" charset="-128"/>
                  <a:ea typeface="メイリオ" panose="020B0604030504040204" pitchFamily="50" charset="-128"/>
                </a:rPr>
                <a:t>本</a:t>
              </a:r>
              <a:endParaRPr kumimoji="1" lang="en-US" altLang="ja-JP" sz="1600" b="1" dirty="0">
                <a:latin typeface="メイリオ" panose="020B0604030504040204" pitchFamily="50" charset="-128"/>
                <a:ea typeface="メイリオ" panose="020B0604030504040204" pitchFamily="50" charset="-128"/>
              </a:endParaRPr>
            </a:p>
            <a:p>
              <a:r>
                <a:rPr lang="ja-JP" altLang="en-US" sz="1600" b="1" dirty="0">
                  <a:latin typeface="メイリオ" panose="020B0604030504040204" pitchFamily="50" charset="-128"/>
                  <a:ea typeface="メイリオ" panose="020B0604030504040204" pitchFamily="50" charset="-128"/>
                </a:rPr>
                <a:t>サムネイル  </a:t>
              </a:r>
              <a:r>
                <a:rPr lang="en-US" altLang="ja-JP" sz="1600" b="1" dirty="0">
                  <a:latin typeface="メイリオ" panose="020B0604030504040204" pitchFamily="50" charset="-128"/>
                  <a:ea typeface="メイリオ" panose="020B0604030504040204" pitchFamily="50" charset="-128"/>
                </a:rPr>
                <a:t>200</a:t>
              </a:r>
              <a:r>
                <a:rPr lang="ja-JP" altLang="en-US" sz="1600" b="1" dirty="0">
                  <a:latin typeface="メイリオ" panose="020B0604030504040204" pitchFamily="50" charset="-128"/>
                  <a:ea typeface="メイリオ" panose="020B0604030504040204" pitchFamily="50" charset="-128"/>
                </a:rPr>
                <a:t>枚</a:t>
              </a:r>
              <a:endParaRPr kumimoji="1" lang="ja-JP" altLang="en-US" sz="1600" b="1" dirty="0">
                <a:latin typeface="メイリオ" panose="020B0604030504040204" pitchFamily="50" charset="-128"/>
                <a:ea typeface="メイリオ" panose="020B0604030504040204" pitchFamily="50" charset="-128"/>
              </a:endParaRPr>
            </a:p>
          </p:txBody>
        </p:sp>
        <p:sp>
          <p:nvSpPr>
            <p:cNvPr id="24" name="正方形/長方形 23">
              <a:extLst>
                <a:ext uri="{FF2B5EF4-FFF2-40B4-BE49-F238E27FC236}">
                  <a16:creationId xmlns:a16="http://schemas.microsoft.com/office/drawing/2014/main" id="{0690608A-92F0-303C-1265-26B50D6B65C4}"/>
                </a:ext>
              </a:extLst>
            </p:cNvPr>
            <p:cNvSpPr/>
            <p:nvPr/>
          </p:nvSpPr>
          <p:spPr>
            <a:xfrm>
              <a:off x="9144000" y="3991336"/>
              <a:ext cx="2650349" cy="123473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5" name="テキスト ボックス 24">
            <a:extLst>
              <a:ext uri="{FF2B5EF4-FFF2-40B4-BE49-F238E27FC236}">
                <a16:creationId xmlns:a16="http://schemas.microsoft.com/office/drawing/2014/main" id="{E9E9757F-4A0E-4F1B-D51D-B9AF89591C73}"/>
              </a:ext>
            </a:extLst>
          </p:cNvPr>
          <p:cNvSpPr txBox="1"/>
          <p:nvPr/>
        </p:nvSpPr>
        <p:spPr>
          <a:xfrm>
            <a:off x="304594" y="2972265"/>
            <a:ext cx="5264646" cy="646331"/>
          </a:xfrm>
          <a:prstGeom prst="rect">
            <a:avLst/>
          </a:prstGeom>
          <a:noFill/>
        </p:spPr>
        <p:txBody>
          <a:bodyPr wrap="none" rtlCol="0">
            <a:spAutoFit/>
          </a:bodyPr>
          <a:lstStyle/>
          <a:p>
            <a:r>
              <a:rPr lang="ja-JP" altLang="en-US" b="1" dirty="0">
                <a:latin typeface="メイリオ" panose="020B0604030504040204" pitchFamily="50" charset="-128"/>
                <a:ea typeface="メイリオ" panose="020B0604030504040204" pitchFamily="50" charset="-128"/>
              </a:rPr>
              <a:t>・つばさ鍼灸整骨院</a:t>
            </a:r>
            <a:endParaRPr lang="en-US" altLang="ja-JP" b="1" dirty="0">
              <a:latin typeface="メイリオ" panose="020B0604030504040204" pitchFamily="50" charset="-128"/>
              <a:ea typeface="メイリオ" panose="020B0604030504040204" pitchFamily="50" charset="-128"/>
            </a:endParaRPr>
          </a:p>
          <a:p>
            <a:r>
              <a:rPr kumimoji="1" lang="ja-JP" altLang="en-US" b="1" dirty="0">
                <a:latin typeface="メイリオ" panose="020B0604030504040204" pitchFamily="50" charset="-128"/>
                <a:ea typeface="メイリオ" panose="020B0604030504040204" pitchFamily="50" charset="-128"/>
              </a:rPr>
              <a:t>　</a:t>
            </a:r>
            <a:r>
              <a:rPr kumimoji="1" lang="en-US" altLang="ja-JP" b="1" dirty="0">
                <a:latin typeface="メイリオ" panose="020B0604030504040204" pitchFamily="50" charset="-128"/>
                <a:ea typeface="メイリオ" panose="020B0604030504040204" pitchFamily="50" charset="-128"/>
              </a:rPr>
              <a:t>https://www.tiktok.com/@283_athlete</a:t>
            </a:r>
            <a:endParaRPr kumimoji="1" lang="ja-JP" altLang="en-US" b="1" dirty="0">
              <a:latin typeface="メイリオ" panose="020B0604030504040204" pitchFamily="50" charset="-128"/>
              <a:ea typeface="メイリオ" panose="020B0604030504040204" pitchFamily="50" charset="-128"/>
            </a:endParaRPr>
          </a:p>
        </p:txBody>
      </p:sp>
      <p:pic>
        <p:nvPicPr>
          <p:cNvPr id="27" name="図 26">
            <a:extLst>
              <a:ext uri="{FF2B5EF4-FFF2-40B4-BE49-F238E27FC236}">
                <a16:creationId xmlns:a16="http://schemas.microsoft.com/office/drawing/2014/main" id="{2F4B098E-1CA1-E3A5-34D5-A92175ED9E36}"/>
              </a:ext>
            </a:extLst>
          </p:cNvPr>
          <p:cNvPicPr>
            <a:picLocks noChangeAspect="1"/>
          </p:cNvPicPr>
          <p:nvPr/>
        </p:nvPicPr>
        <p:blipFill rotWithShape="1">
          <a:blip r:embed="rId5"/>
          <a:srcRect r="18726"/>
          <a:stretch/>
        </p:blipFill>
        <p:spPr>
          <a:xfrm>
            <a:off x="6074987" y="3960066"/>
            <a:ext cx="2793410" cy="16488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61722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25D6FADE-62CC-E00F-CFD9-0E8FD322980C}"/>
              </a:ext>
            </a:extLst>
          </p:cNvPr>
          <p:cNvCxnSpPr>
            <a:cxnSpLocks/>
          </p:cNvCxnSpPr>
          <p:nvPr/>
        </p:nvCxnSpPr>
        <p:spPr>
          <a:xfrm>
            <a:off x="0" y="780176"/>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5" name="図 4" descr="テキスト&#10;&#10;低い精度で自動的に生成された説明">
            <a:extLst>
              <a:ext uri="{FF2B5EF4-FFF2-40B4-BE49-F238E27FC236}">
                <a16:creationId xmlns:a16="http://schemas.microsoft.com/office/drawing/2014/main" id="{FA636486-C40C-F691-FC51-5A43856CD9DD}"/>
              </a:ext>
            </a:extLst>
          </p:cNvPr>
          <p:cNvPicPr>
            <a:picLocks noChangeAspect="1"/>
          </p:cNvPicPr>
          <p:nvPr/>
        </p:nvPicPr>
        <p:blipFill rotWithShape="1">
          <a:blip r:embed="rId2">
            <a:extLst>
              <a:ext uri="{28A0092B-C50C-407E-A947-70E740481C1C}">
                <a14:useLocalDpi xmlns:a14="http://schemas.microsoft.com/office/drawing/2010/main" val="0"/>
              </a:ext>
            </a:extLst>
          </a:blip>
          <a:srcRect t="-1" r="88771" b="-40842"/>
          <a:stretch/>
        </p:blipFill>
        <p:spPr>
          <a:xfrm>
            <a:off x="304594" y="201339"/>
            <a:ext cx="291024" cy="578837"/>
          </a:xfrm>
          <a:prstGeom prst="rect">
            <a:avLst/>
          </a:prstGeom>
        </p:spPr>
      </p:pic>
      <p:sp>
        <p:nvSpPr>
          <p:cNvPr id="6" name="正方形/長方形 5">
            <a:extLst>
              <a:ext uri="{FF2B5EF4-FFF2-40B4-BE49-F238E27FC236}">
                <a16:creationId xmlns:a16="http://schemas.microsoft.com/office/drawing/2014/main" id="{F9368C64-85BA-AB3F-5CD8-9118DFC10C7C}"/>
              </a:ext>
            </a:extLst>
          </p:cNvPr>
          <p:cNvSpPr/>
          <p:nvPr/>
        </p:nvSpPr>
        <p:spPr>
          <a:xfrm>
            <a:off x="-1" y="6316910"/>
            <a:ext cx="12192001" cy="54108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7" name="フッター プレースホルダー 6">
            <a:extLst>
              <a:ext uri="{FF2B5EF4-FFF2-40B4-BE49-F238E27FC236}">
                <a16:creationId xmlns:a16="http://schemas.microsoft.com/office/drawing/2014/main" id="{D097953E-865E-4EAC-0810-B0B8A85F9CDE}"/>
              </a:ext>
            </a:extLst>
          </p:cNvPr>
          <p:cNvSpPr>
            <a:spLocks noGrp="1"/>
          </p:cNvSpPr>
          <p:nvPr>
            <p:ph type="ftr" sz="quarter" idx="11"/>
          </p:nvPr>
        </p:nvSpPr>
        <p:spPr/>
        <p:txBody>
          <a:bodyPr/>
          <a:lstStyle/>
          <a:p>
            <a:r>
              <a:rPr kumimoji="1" lang="en-US" altLang="ja-JP" dirty="0">
                <a:solidFill>
                  <a:schemeClr val="bg1"/>
                </a:solidFill>
              </a:rPr>
              <a:t>Copyright© 2023 </a:t>
            </a:r>
            <a:r>
              <a:rPr kumimoji="1" lang="en-US" altLang="ja-JP" dirty="0" err="1">
                <a:solidFill>
                  <a:schemeClr val="bg1"/>
                </a:solidFill>
              </a:rPr>
              <a:t>Rikito</a:t>
            </a:r>
            <a:r>
              <a:rPr kumimoji="1" lang="en-US" altLang="ja-JP" dirty="0">
                <a:solidFill>
                  <a:schemeClr val="bg1"/>
                </a:solidFill>
              </a:rPr>
              <a:t> </a:t>
            </a:r>
            <a:r>
              <a:rPr kumimoji="1" lang="en-US" altLang="ja-JP" dirty="0" err="1">
                <a:solidFill>
                  <a:schemeClr val="bg1"/>
                </a:solidFill>
              </a:rPr>
              <a:t>Minamihata</a:t>
            </a:r>
            <a:endParaRPr kumimoji="1" lang="ja-JP" altLang="en-US" dirty="0">
              <a:solidFill>
                <a:schemeClr val="bg1"/>
              </a:solidFill>
            </a:endParaRPr>
          </a:p>
        </p:txBody>
      </p:sp>
      <p:sp>
        <p:nvSpPr>
          <p:cNvPr id="2" name="テキスト ボックス 1">
            <a:extLst>
              <a:ext uri="{FF2B5EF4-FFF2-40B4-BE49-F238E27FC236}">
                <a16:creationId xmlns:a16="http://schemas.microsoft.com/office/drawing/2014/main" id="{88B980FA-CD1D-C9DF-6CC1-BA3EE29BBB4B}"/>
              </a:ext>
            </a:extLst>
          </p:cNvPr>
          <p:cNvSpPr txBox="1"/>
          <p:nvPr/>
        </p:nvSpPr>
        <p:spPr>
          <a:xfrm>
            <a:off x="662730" y="306092"/>
            <a:ext cx="1330814" cy="369332"/>
          </a:xfrm>
          <a:prstGeom prst="rect">
            <a:avLst/>
          </a:prstGeom>
          <a:noFill/>
        </p:spPr>
        <p:txBody>
          <a:bodyPr wrap="none" rtlCol="0">
            <a:spAutoFit/>
          </a:bodyPr>
          <a:lstStyle/>
          <a:p>
            <a:r>
              <a:rPr kumimoji="1" lang="ja-JP" altLang="en-US" b="1" dirty="0">
                <a:latin typeface="メイリオ" panose="020B0604030504040204" pitchFamily="50" charset="-128"/>
                <a:ea typeface="メイリオ" panose="020B0604030504040204" pitchFamily="50" charset="-128"/>
              </a:rPr>
              <a:t> </a:t>
            </a:r>
            <a:r>
              <a:rPr lang="ja-JP" altLang="en-US" b="1" dirty="0">
                <a:latin typeface="メイリオ" panose="020B0604030504040204" pitchFamily="50" charset="-128"/>
                <a:ea typeface="メイリオ" panose="020B0604030504040204" pitchFamily="50" charset="-128"/>
              </a:rPr>
              <a:t>＋</a:t>
            </a:r>
            <a:r>
              <a:rPr lang="en-US" altLang="ja-JP" b="1" dirty="0">
                <a:latin typeface="メイリオ" panose="020B0604030504040204" pitchFamily="50" charset="-128"/>
                <a:ea typeface="メイリオ" panose="020B0604030504040204" pitchFamily="50" charset="-128"/>
              </a:rPr>
              <a:t>a</a:t>
            </a:r>
            <a:r>
              <a:rPr lang="ja-JP" altLang="en-US" b="1" dirty="0">
                <a:latin typeface="メイリオ" panose="020B0604030504040204" pitchFamily="50" charset="-128"/>
                <a:ea typeface="メイリオ" panose="020B0604030504040204" pitchFamily="50" charset="-128"/>
              </a:rPr>
              <a:t>の依頼</a:t>
            </a:r>
            <a:endParaRPr kumimoji="1" lang="ja-JP" altLang="en-US" b="1" dirty="0">
              <a:latin typeface="メイリオ" panose="020B0604030504040204" pitchFamily="50" charset="-128"/>
              <a:ea typeface="メイリオ" panose="020B0604030504040204" pitchFamily="50" charset="-128"/>
            </a:endParaRPr>
          </a:p>
        </p:txBody>
      </p:sp>
      <p:sp>
        <p:nvSpPr>
          <p:cNvPr id="4" name="楕円 3">
            <a:extLst>
              <a:ext uri="{FF2B5EF4-FFF2-40B4-BE49-F238E27FC236}">
                <a16:creationId xmlns:a16="http://schemas.microsoft.com/office/drawing/2014/main" id="{2430F989-3044-D2EC-8888-736828EDA311}"/>
              </a:ext>
            </a:extLst>
          </p:cNvPr>
          <p:cNvSpPr/>
          <p:nvPr/>
        </p:nvSpPr>
        <p:spPr>
          <a:xfrm>
            <a:off x="1300655" y="1623848"/>
            <a:ext cx="2167759" cy="204163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顧客コミュニケーション</a:t>
            </a:r>
          </a:p>
        </p:txBody>
      </p:sp>
      <p:sp>
        <p:nvSpPr>
          <p:cNvPr id="8" name="楕円 7">
            <a:extLst>
              <a:ext uri="{FF2B5EF4-FFF2-40B4-BE49-F238E27FC236}">
                <a16:creationId xmlns:a16="http://schemas.microsoft.com/office/drawing/2014/main" id="{59F8EBD3-9549-C334-BE0C-4C370470C2E5}"/>
              </a:ext>
            </a:extLst>
          </p:cNvPr>
          <p:cNvSpPr/>
          <p:nvPr/>
        </p:nvSpPr>
        <p:spPr>
          <a:xfrm>
            <a:off x="5165834" y="1623848"/>
            <a:ext cx="2167759" cy="204163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運用代行の一部</a:t>
            </a:r>
          </a:p>
        </p:txBody>
      </p:sp>
      <p:sp>
        <p:nvSpPr>
          <p:cNvPr id="14" name="楕円 13">
            <a:extLst>
              <a:ext uri="{FF2B5EF4-FFF2-40B4-BE49-F238E27FC236}">
                <a16:creationId xmlns:a16="http://schemas.microsoft.com/office/drawing/2014/main" id="{0BEACB0F-CFDE-6B60-FB6C-AE03956EC91F}"/>
              </a:ext>
            </a:extLst>
          </p:cNvPr>
          <p:cNvSpPr/>
          <p:nvPr/>
        </p:nvSpPr>
        <p:spPr>
          <a:xfrm>
            <a:off x="8586951" y="1623848"/>
            <a:ext cx="2167759" cy="204163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幅広い映像製作</a:t>
            </a:r>
          </a:p>
        </p:txBody>
      </p:sp>
    </p:spTree>
    <p:extLst>
      <p:ext uri="{BB962C8B-B14F-4D97-AF65-F5344CB8AC3E}">
        <p14:creationId xmlns:p14="http://schemas.microsoft.com/office/powerpoint/2010/main" val="99602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25D6FADE-62CC-E00F-CFD9-0E8FD322980C}"/>
              </a:ext>
            </a:extLst>
          </p:cNvPr>
          <p:cNvCxnSpPr>
            <a:cxnSpLocks/>
          </p:cNvCxnSpPr>
          <p:nvPr/>
        </p:nvCxnSpPr>
        <p:spPr>
          <a:xfrm>
            <a:off x="0" y="780176"/>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5" name="図 4" descr="テキスト&#10;&#10;低い精度で自動的に生成された説明">
            <a:extLst>
              <a:ext uri="{FF2B5EF4-FFF2-40B4-BE49-F238E27FC236}">
                <a16:creationId xmlns:a16="http://schemas.microsoft.com/office/drawing/2014/main" id="{FA636486-C40C-F691-FC51-5A43856CD9DD}"/>
              </a:ext>
            </a:extLst>
          </p:cNvPr>
          <p:cNvPicPr>
            <a:picLocks noChangeAspect="1"/>
          </p:cNvPicPr>
          <p:nvPr/>
        </p:nvPicPr>
        <p:blipFill rotWithShape="1">
          <a:blip r:embed="rId2">
            <a:extLst>
              <a:ext uri="{28A0092B-C50C-407E-A947-70E740481C1C}">
                <a14:useLocalDpi xmlns:a14="http://schemas.microsoft.com/office/drawing/2010/main" val="0"/>
              </a:ext>
            </a:extLst>
          </a:blip>
          <a:srcRect t="-1" r="88771" b="-40842"/>
          <a:stretch/>
        </p:blipFill>
        <p:spPr>
          <a:xfrm>
            <a:off x="304594" y="201339"/>
            <a:ext cx="291024" cy="578837"/>
          </a:xfrm>
          <a:prstGeom prst="rect">
            <a:avLst/>
          </a:prstGeom>
        </p:spPr>
      </p:pic>
      <p:sp>
        <p:nvSpPr>
          <p:cNvPr id="6" name="正方形/長方形 5">
            <a:extLst>
              <a:ext uri="{FF2B5EF4-FFF2-40B4-BE49-F238E27FC236}">
                <a16:creationId xmlns:a16="http://schemas.microsoft.com/office/drawing/2014/main" id="{F9368C64-85BA-AB3F-5CD8-9118DFC10C7C}"/>
              </a:ext>
            </a:extLst>
          </p:cNvPr>
          <p:cNvSpPr/>
          <p:nvPr/>
        </p:nvSpPr>
        <p:spPr>
          <a:xfrm>
            <a:off x="-1" y="6316910"/>
            <a:ext cx="12192001" cy="54108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7" name="フッター プレースホルダー 6">
            <a:extLst>
              <a:ext uri="{FF2B5EF4-FFF2-40B4-BE49-F238E27FC236}">
                <a16:creationId xmlns:a16="http://schemas.microsoft.com/office/drawing/2014/main" id="{D097953E-865E-4EAC-0810-B0B8A85F9CDE}"/>
              </a:ext>
            </a:extLst>
          </p:cNvPr>
          <p:cNvSpPr>
            <a:spLocks noGrp="1"/>
          </p:cNvSpPr>
          <p:nvPr>
            <p:ph type="ftr" sz="quarter" idx="11"/>
          </p:nvPr>
        </p:nvSpPr>
        <p:spPr/>
        <p:txBody>
          <a:bodyPr/>
          <a:lstStyle/>
          <a:p>
            <a:r>
              <a:rPr kumimoji="1" lang="en-US" altLang="ja-JP" dirty="0">
                <a:solidFill>
                  <a:schemeClr val="bg1"/>
                </a:solidFill>
              </a:rPr>
              <a:t>Copyright© 2023 </a:t>
            </a:r>
            <a:r>
              <a:rPr kumimoji="1" lang="en-US" altLang="ja-JP" dirty="0" err="1">
                <a:solidFill>
                  <a:schemeClr val="bg1"/>
                </a:solidFill>
              </a:rPr>
              <a:t>Rikito</a:t>
            </a:r>
            <a:r>
              <a:rPr kumimoji="1" lang="en-US" altLang="ja-JP" dirty="0">
                <a:solidFill>
                  <a:schemeClr val="bg1"/>
                </a:solidFill>
              </a:rPr>
              <a:t> </a:t>
            </a:r>
            <a:r>
              <a:rPr kumimoji="1" lang="en-US" altLang="ja-JP" dirty="0" err="1">
                <a:solidFill>
                  <a:schemeClr val="bg1"/>
                </a:solidFill>
              </a:rPr>
              <a:t>Minamihata</a:t>
            </a:r>
            <a:endParaRPr kumimoji="1" lang="ja-JP" altLang="en-US" dirty="0">
              <a:solidFill>
                <a:schemeClr val="bg1"/>
              </a:solidFill>
            </a:endParaRPr>
          </a:p>
        </p:txBody>
      </p:sp>
      <p:sp>
        <p:nvSpPr>
          <p:cNvPr id="2" name="テキスト ボックス 1">
            <a:extLst>
              <a:ext uri="{FF2B5EF4-FFF2-40B4-BE49-F238E27FC236}">
                <a16:creationId xmlns:a16="http://schemas.microsoft.com/office/drawing/2014/main" id="{88B980FA-CD1D-C9DF-6CC1-BA3EE29BBB4B}"/>
              </a:ext>
            </a:extLst>
          </p:cNvPr>
          <p:cNvSpPr txBox="1"/>
          <p:nvPr/>
        </p:nvSpPr>
        <p:spPr>
          <a:xfrm>
            <a:off x="662730" y="306092"/>
            <a:ext cx="1338828" cy="369332"/>
          </a:xfrm>
          <a:prstGeom prst="rect">
            <a:avLst/>
          </a:prstGeom>
          <a:noFill/>
        </p:spPr>
        <p:txBody>
          <a:bodyPr wrap="none" rtlCol="0">
            <a:spAutoFit/>
          </a:bodyPr>
          <a:lstStyle/>
          <a:p>
            <a:r>
              <a:rPr lang="ja-JP" altLang="en-US" b="1" dirty="0">
                <a:latin typeface="メイリオ" panose="020B0604030504040204" pitchFamily="50" charset="-128"/>
                <a:ea typeface="メイリオ" panose="020B0604030504040204" pitchFamily="50" charset="-128"/>
              </a:rPr>
              <a:t>外注先比較</a:t>
            </a:r>
            <a:endParaRPr kumimoji="1" lang="ja-JP" altLang="en-US" b="1" dirty="0">
              <a:latin typeface="メイリオ" panose="020B0604030504040204" pitchFamily="50" charset="-128"/>
              <a:ea typeface="メイリオ" panose="020B0604030504040204" pitchFamily="50" charset="-128"/>
            </a:endParaRPr>
          </a:p>
        </p:txBody>
      </p:sp>
      <p:graphicFrame>
        <p:nvGraphicFramePr>
          <p:cNvPr id="11" name="表 8">
            <a:extLst>
              <a:ext uri="{FF2B5EF4-FFF2-40B4-BE49-F238E27FC236}">
                <a16:creationId xmlns:a16="http://schemas.microsoft.com/office/drawing/2014/main" id="{4CFB4CEE-6C5F-B6FE-D830-70E66724A101}"/>
              </a:ext>
            </a:extLst>
          </p:cNvPr>
          <p:cNvGraphicFramePr>
            <a:graphicFrameLocks noGrp="1"/>
          </p:cNvGraphicFramePr>
          <p:nvPr>
            <p:extLst>
              <p:ext uri="{D42A27DB-BD31-4B8C-83A1-F6EECF244321}">
                <p14:modId xmlns:p14="http://schemas.microsoft.com/office/powerpoint/2010/main" val="1160090081"/>
              </p:ext>
            </p:extLst>
          </p:nvPr>
        </p:nvGraphicFramePr>
        <p:xfrm>
          <a:off x="1430420" y="1070255"/>
          <a:ext cx="9726864" cy="4857295"/>
        </p:xfrm>
        <a:graphic>
          <a:graphicData uri="http://schemas.openxmlformats.org/drawingml/2006/table">
            <a:tbl>
              <a:tblPr firstRow="1" bandRow="1">
                <a:tableStyleId>{5C22544A-7EE6-4342-B048-85BDC9FD1C3A}</a:tableStyleId>
              </a:tblPr>
              <a:tblGrid>
                <a:gridCol w="3242288">
                  <a:extLst>
                    <a:ext uri="{9D8B030D-6E8A-4147-A177-3AD203B41FA5}">
                      <a16:colId xmlns:a16="http://schemas.microsoft.com/office/drawing/2014/main" val="3319182509"/>
                    </a:ext>
                  </a:extLst>
                </a:gridCol>
                <a:gridCol w="3242288">
                  <a:extLst>
                    <a:ext uri="{9D8B030D-6E8A-4147-A177-3AD203B41FA5}">
                      <a16:colId xmlns:a16="http://schemas.microsoft.com/office/drawing/2014/main" val="828766023"/>
                    </a:ext>
                  </a:extLst>
                </a:gridCol>
                <a:gridCol w="3242288">
                  <a:extLst>
                    <a:ext uri="{9D8B030D-6E8A-4147-A177-3AD203B41FA5}">
                      <a16:colId xmlns:a16="http://schemas.microsoft.com/office/drawing/2014/main" val="4000140810"/>
                    </a:ext>
                  </a:extLst>
                </a:gridCol>
              </a:tblGrid>
              <a:tr h="645950">
                <a:tc>
                  <a:txBody>
                    <a:bodyPr/>
                    <a:lstStyle/>
                    <a:p>
                      <a:pPr>
                        <a:lnSpc>
                          <a:spcPct val="150000"/>
                        </a:lnSpc>
                      </a:pPr>
                      <a:r>
                        <a:rPr kumimoji="1" lang="ja-JP" altLang="en-US" sz="1200" dirty="0"/>
                        <a:t>ジャンル</a:t>
                      </a:r>
                    </a:p>
                  </a:txBody>
                  <a:tcPr/>
                </a:tc>
                <a:tc>
                  <a:txBody>
                    <a:bodyPr/>
                    <a:lstStyle/>
                    <a:p>
                      <a:pPr>
                        <a:lnSpc>
                          <a:spcPct val="150000"/>
                        </a:lnSpc>
                      </a:pPr>
                      <a:r>
                        <a:rPr kumimoji="1" lang="ja-JP" altLang="en-US" sz="1200" dirty="0"/>
                        <a:t>他の外注先</a:t>
                      </a:r>
                    </a:p>
                  </a:txBody>
                  <a:tcPr/>
                </a:tc>
                <a:tc>
                  <a:txBody>
                    <a:bodyPr/>
                    <a:lstStyle/>
                    <a:p>
                      <a:pPr>
                        <a:lnSpc>
                          <a:spcPct val="150000"/>
                        </a:lnSpc>
                      </a:pPr>
                      <a:r>
                        <a:rPr kumimoji="1" lang="ja-JP" altLang="en-US" sz="1200" dirty="0"/>
                        <a:t>弊チーム</a:t>
                      </a:r>
                    </a:p>
                  </a:txBody>
                  <a:tcPr/>
                </a:tc>
                <a:extLst>
                  <a:ext uri="{0D108BD9-81ED-4DB2-BD59-A6C34878D82A}">
                    <a16:rowId xmlns:a16="http://schemas.microsoft.com/office/drawing/2014/main" val="4130446177"/>
                  </a:ext>
                </a:extLst>
              </a:tr>
              <a:tr h="947071">
                <a:tc>
                  <a:txBody>
                    <a:bodyPr/>
                    <a:lstStyle/>
                    <a:p>
                      <a:pPr>
                        <a:lnSpc>
                          <a:spcPct val="150000"/>
                        </a:lnSpc>
                      </a:pPr>
                      <a:r>
                        <a:rPr kumimoji="1" lang="ja-JP" altLang="en-US" sz="1200" b="1" dirty="0"/>
                        <a:t>対応ジャンル</a:t>
                      </a:r>
                    </a:p>
                  </a:txBody>
                  <a:tcPr/>
                </a:tc>
                <a:tc>
                  <a:txBody>
                    <a:bodyPr/>
                    <a:lstStyle/>
                    <a:p>
                      <a:pPr>
                        <a:lnSpc>
                          <a:spcPct val="150000"/>
                        </a:lnSpc>
                      </a:pPr>
                      <a:r>
                        <a:rPr kumimoji="1" lang="ja-JP" altLang="en-US" sz="1200" b="1" dirty="0"/>
                        <a:t>△</a:t>
                      </a:r>
                      <a:endParaRPr kumimoji="1" lang="en-US" altLang="ja-JP" sz="1200" b="1" dirty="0"/>
                    </a:p>
                    <a:p>
                      <a:pPr>
                        <a:lnSpc>
                          <a:spcPct val="150000"/>
                        </a:lnSpc>
                      </a:pPr>
                      <a:r>
                        <a:rPr kumimoji="1" lang="en-US" altLang="ja-JP" sz="1200" b="1" dirty="0"/>
                        <a:t>YouTube</a:t>
                      </a:r>
                      <a:r>
                        <a:rPr kumimoji="1" lang="ja-JP" altLang="en-US" sz="1200" b="1" dirty="0"/>
                        <a:t>のみや</a:t>
                      </a:r>
                      <a:r>
                        <a:rPr kumimoji="1" lang="en-US" altLang="ja-JP" sz="1200" b="1" dirty="0"/>
                        <a:t>TikTok</a:t>
                      </a:r>
                      <a:r>
                        <a:rPr kumimoji="1" lang="ja-JP" altLang="en-US" sz="1200" b="1" dirty="0"/>
                        <a:t>のみなど</a:t>
                      </a:r>
                      <a:endParaRPr kumimoji="1" lang="en-US" altLang="ja-JP" sz="1200" b="1" dirty="0"/>
                    </a:p>
                    <a:p>
                      <a:pPr>
                        <a:lnSpc>
                          <a:spcPct val="150000"/>
                        </a:lnSpc>
                      </a:pPr>
                      <a:r>
                        <a:rPr kumimoji="1" lang="ja-JP" altLang="en-US" sz="1200" b="1" dirty="0"/>
                        <a:t>ジャンルが限られている</a:t>
                      </a:r>
                    </a:p>
                  </a:txBody>
                  <a:tcPr/>
                </a:tc>
                <a:tc>
                  <a:txBody>
                    <a:bodyPr/>
                    <a:lstStyle/>
                    <a:p>
                      <a:pPr>
                        <a:lnSpc>
                          <a:spcPct val="150000"/>
                        </a:lnSpc>
                      </a:pPr>
                      <a:r>
                        <a:rPr kumimoji="1" lang="ja-JP" altLang="en-US" sz="1200" b="1" dirty="0"/>
                        <a:t>◎</a:t>
                      </a:r>
                      <a:endParaRPr kumimoji="1" lang="en-US" altLang="ja-JP" sz="1200" b="1" dirty="0"/>
                    </a:p>
                    <a:p>
                      <a:pPr>
                        <a:lnSpc>
                          <a:spcPct val="150000"/>
                        </a:lnSpc>
                      </a:pPr>
                      <a:r>
                        <a:rPr kumimoji="1" lang="ja-JP" altLang="en-US" sz="1200" b="1" dirty="0"/>
                        <a:t>アニメーションや広告動画</a:t>
                      </a:r>
                      <a:endParaRPr kumimoji="1" lang="en-US" altLang="ja-JP" sz="1200" b="1" dirty="0"/>
                    </a:p>
                    <a:p>
                      <a:pPr>
                        <a:lnSpc>
                          <a:spcPct val="150000"/>
                        </a:lnSpc>
                      </a:pPr>
                      <a:r>
                        <a:rPr kumimoji="1" lang="ja-JP" altLang="en-US" sz="1200" b="1" dirty="0"/>
                        <a:t>運用代行まで対応可能</a:t>
                      </a:r>
                      <a:endParaRPr kumimoji="1" lang="en-US" altLang="ja-JP" sz="1200" b="1" dirty="0"/>
                    </a:p>
                  </a:txBody>
                  <a:tcPr/>
                </a:tc>
                <a:extLst>
                  <a:ext uri="{0D108BD9-81ED-4DB2-BD59-A6C34878D82A}">
                    <a16:rowId xmlns:a16="http://schemas.microsoft.com/office/drawing/2014/main" val="3046578115"/>
                  </a:ext>
                </a:extLst>
              </a:tr>
              <a:tr h="654581">
                <a:tc>
                  <a:txBody>
                    <a:bodyPr/>
                    <a:lstStyle/>
                    <a:p>
                      <a:pPr>
                        <a:lnSpc>
                          <a:spcPct val="150000"/>
                        </a:lnSpc>
                      </a:pPr>
                      <a:r>
                        <a:rPr kumimoji="1" lang="ja-JP" altLang="en-US" sz="1200" b="1" dirty="0"/>
                        <a:t>対応本数（週）</a:t>
                      </a:r>
                    </a:p>
                  </a:txBody>
                  <a:tcPr/>
                </a:tc>
                <a:tc>
                  <a:txBody>
                    <a:bodyPr/>
                    <a:lstStyle/>
                    <a:p>
                      <a:pPr>
                        <a:lnSpc>
                          <a:spcPct val="150000"/>
                        </a:lnSpc>
                      </a:pPr>
                      <a:r>
                        <a:rPr kumimoji="1" lang="ja-JP" altLang="en-US" sz="1200" b="1" dirty="0"/>
                        <a:t>△</a:t>
                      </a:r>
                      <a:endParaRPr kumimoji="1" lang="en-US" altLang="ja-JP" sz="1200" b="1" dirty="0"/>
                    </a:p>
                    <a:p>
                      <a:pPr>
                        <a:lnSpc>
                          <a:spcPct val="150000"/>
                        </a:lnSpc>
                      </a:pPr>
                      <a:r>
                        <a:rPr kumimoji="1" lang="ja-JP" altLang="en-US" sz="1200" b="1" dirty="0"/>
                        <a:t>週に１，２本</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1200" b="1" dirty="0"/>
                        <a:t>◎</a:t>
                      </a:r>
                      <a:endParaRPr kumimoji="1" lang="en-US" altLang="ja-JP" sz="1200" b="1" dirty="0"/>
                    </a:p>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1200" b="1" dirty="0"/>
                        <a:t>週に１０本～２０本</a:t>
                      </a:r>
                    </a:p>
                  </a:txBody>
                  <a:tcPr/>
                </a:tc>
                <a:extLst>
                  <a:ext uri="{0D108BD9-81ED-4DB2-BD59-A6C34878D82A}">
                    <a16:rowId xmlns:a16="http://schemas.microsoft.com/office/drawing/2014/main" val="1183284011"/>
                  </a:ext>
                </a:extLst>
              </a:tr>
              <a:tr h="645950">
                <a:tc>
                  <a:txBody>
                    <a:bodyPr/>
                    <a:lstStyle/>
                    <a:p>
                      <a:pPr>
                        <a:lnSpc>
                          <a:spcPct val="150000"/>
                        </a:lnSpc>
                      </a:pPr>
                      <a:r>
                        <a:rPr kumimoji="1" lang="ja-JP" altLang="en-US" sz="1200" b="1" dirty="0"/>
                        <a:t>料金</a:t>
                      </a:r>
                    </a:p>
                  </a:txBody>
                  <a:tcPr/>
                </a:tc>
                <a:tc>
                  <a:txBody>
                    <a:bodyPr/>
                    <a:lstStyle/>
                    <a:p>
                      <a:pPr>
                        <a:lnSpc>
                          <a:spcPct val="150000"/>
                        </a:lnSpc>
                      </a:pPr>
                      <a:r>
                        <a:rPr kumimoji="1" lang="ja-JP" altLang="en-US" sz="1200" b="1" dirty="0"/>
                        <a:t>〇相場より安い（会社でないため）</a:t>
                      </a:r>
                    </a:p>
                  </a:txBody>
                  <a:tcPr/>
                </a:tc>
                <a:tc>
                  <a:txBody>
                    <a:bodyPr/>
                    <a:lstStyle/>
                    <a:p>
                      <a:pPr>
                        <a:lnSpc>
                          <a:spcPct val="150000"/>
                        </a:lnSpc>
                      </a:pPr>
                      <a:r>
                        <a:rPr kumimoji="1" lang="ja-JP" altLang="en-US" sz="1200" b="1" dirty="0"/>
                        <a:t>〇相場より安い（会社でないため）</a:t>
                      </a:r>
                    </a:p>
                  </a:txBody>
                  <a:tcPr/>
                </a:tc>
                <a:extLst>
                  <a:ext uri="{0D108BD9-81ED-4DB2-BD59-A6C34878D82A}">
                    <a16:rowId xmlns:a16="http://schemas.microsoft.com/office/drawing/2014/main" val="3177626067"/>
                  </a:ext>
                </a:extLst>
              </a:tr>
              <a:tr h="654581">
                <a:tc>
                  <a:txBody>
                    <a:bodyPr/>
                    <a:lstStyle/>
                    <a:p>
                      <a:pPr>
                        <a:lnSpc>
                          <a:spcPct val="150000"/>
                        </a:lnSpc>
                      </a:pPr>
                      <a:r>
                        <a:rPr kumimoji="1" lang="ja-JP" altLang="en-US" sz="1200" b="1" dirty="0"/>
                        <a:t>納品物の質</a:t>
                      </a:r>
                    </a:p>
                  </a:txBody>
                  <a:tcPr/>
                </a:tc>
                <a:tc>
                  <a:txBody>
                    <a:bodyPr/>
                    <a:lstStyle/>
                    <a:p>
                      <a:pPr>
                        <a:lnSpc>
                          <a:spcPct val="150000"/>
                        </a:lnSpc>
                      </a:pPr>
                      <a:r>
                        <a:rPr kumimoji="1" lang="ja-JP" altLang="en-US" sz="1200" b="1" dirty="0"/>
                        <a:t>△編集者によってばらつきあり</a:t>
                      </a:r>
                    </a:p>
                  </a:txBody>
                  <a:tcPr/>
                </a:tc>
                <a:tc>
                  <a:txBody>
                    <a:bodyPr/>
                    <a:lstStyle/>
                    <a:p>
                      <a:pPr>
                        <a:lnSpc>
                          <a:spcPct val="150000"/>
                        </a:lnSpc>
                      </a:pPr>
                      <a:r>
                        <a:rPr kumimoji="1" lang="ja-JP" altLang="en-US" sz="1200" b="1" dirty="0"/>
                        <a:t>◎ディレクターが品質管理</a:t>
                      </a:r>
                      <a:endParaRPr kumimoji="1" lang="en-US" altLang="ja-JP" sz="1200" b="1" dirty="0"/>
                    </a:p>
                    <a:p>
                      <a:pPr>
                        <a:lnSpc>
                          <a:spcPct val="150000"/>
                        </a:lnSpc>
                      </a:pPr>
                      <a:r>
                        <a:rPr kumimoji="1" lang="ja-JP" altLang="en-US" sz="1200" b="1" dirty="0"/>
                        <a:t>　ココナラで客観的実績　☆</a:t>
                      </a:r>
                      <a:r>
                        <a:rPr kumimoji="1" lang="en-US" altLang="ja-JP" sz="1200" b="1" dirty="0"/>
                        <a:t>5,0</a:t>
                      </a:r>
                      <a:endParaRPr kumimoji="1" lang="ja-JP" altLang="en-US" sz="1200" b="1" dirty="0"/>
                    </a:p>
                  </a:txBody>
                  <a:tcPr/>
                </a:tc>
                <a:extLst>
                  <a:ext uri="{0D108BD9-81ED-4DB2-BD59-A6C34878D82A}">
                    <a16:rowId xmlns:a16="http://schemas.microsoft.com/office/drawing/2014/main" val="2639923790"/>
                  </a:ext>
                </a:extLst>
              </a:tr>
              <a:tr h="654581">
                <a:tc>
                  <a:txBody>
                    <a:bodyPr/>
                    <a:lstStyle/>
                    <a:p>
                      <a:pPr>
                        <a:lnSpc>
                          <a:spcPct val="150000"/>
                        </a:lnSpc>
                      </a:pPr>
                      <a:r>
                        <a:rPr kumimoji="1" lang="ja-JP" altLang="en-US" sz="1200" b="1" dirty="0"/>
                        <a:t>顧客ワーク</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1200" b="1" dirty="0"/>
                        <a:t>△編集者によってばらつきあり</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1200" b="1" dirty="0"/>
                        <a:t>◎ディレクターが対応</a:t>
                      </a:r>
                      <a:endParaRPr kumimoji="1" lang="en-US" altLang="ja-JP" sz="1200" b="1" dirty="0"/>
                    </a:p>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1200" b="1" dirty="0"/>
                        <a:t>   ココナラで客観的実績　☆</a:t>
                      </a:r>
                      <a:r>
                        <a:rPr kumimoji="1" lang="en-US" altLang="ja-JP" sz="1200" b="1" dirty="0"/>
                        <a:t>5.0</a:t>
                      </a:r>
                      <a:endParaRPr kumimoji="1" lang="ja-JP" altLang="en-US" sz="1200" b="1" dirty="0"/>
                    </a:p>
                  </a:txBody>
                  <a:tcPr/>
                </a:tc>
                <a:extLst>
                  <a:ext uri="{0D108BD9-81ED-4DB2-BD59-A6C34878D82A}">
                    <a16:rowId xmlns:a16="http://schemas.microsoft.com/office/drawing/2014/main" val="3063487783"/>
                  </a:ext>
                </a:extLst>
              </a:tr>
              <a:tr h="654581">
                <a:tc>
                  <a:txBody>
                    <a:bodyPr/>
                    <a:lstStyle/>
                    <a:p>
                      <a:pPr>
                        <a:lnSpc>
                          <a:spcPct val="150000"/>
                        </a:lnSpc>
                      </a:pPr>
                      <a:r>
                        <a:rPr kumimoji="1" lang="ja-JP" altLang="en-US" sz="1200" b="1" dirty="0"/>
                        <a:t>納期（１０分尺の場合）</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1200" b="1" dirty="0"/>
                        <a:t>１週間～</a:t>
                      </a:r>
                    </a:p>
                  </a:txBody>
                  <a:tcPr/>
                </a:tc>
                <a:tc>
                  <a:txBody>
                    <a:bodyPr/>
                    <a:lstStyle/>
                    <a:p>
                      <a:pPr>
                        <a:lnSpc>
                          <a:spcPct val="150000"/>
                        </a:lnSpc>
                      </a:pPr>
                      <a:r>
                        <a:rPr kumimoji="1" lang="ja-JP" altLang="en-US" sz="1200" b="1" dirty="0"/>
                        <a:t>４．５日</a:t>
                      </a:r>
                      <a:endParaRPr kumimoji="1" lang="en-US" altLang="ja-JP" sz="1200" b="1" dirty="0"/>
                    </a:p>
                    <a:p>
                      <a:pPr>
                        <a:lnSpc>
                          <a:spcPct val="150000"/>
                        </a:lnSpc>
                      </a:pPr>
                      <a:r>
                        <a:rPr kumimoji="1" lang="ja-JP" altLang="en-US" sz="1200" b="1" dirty="0"/>
                        <a:t>短納期のご相談も可能</a:t>
                      </a:r>
                      <a:endParaRPr kumimoji="1" lang="en-US" altLang="ja-JP" sz="1200" b="1" dirty="0"/>
                    </a:p>
                  </a:txBody>
                  <a:tcPr/>
                </a:tc>
                <a:extLst>
                  <a:ext uri="{0D108BD9-81ED-4DB2-BD59-A6C34878D82A}">
                    <a16:rowId xmlns:a16="http://schemas.microsoft.com/office/drawing/2014/main" val="2689647976"/>
                  </a:ext>
                </a:extLst>
              </a:tr>
            </a:tbl>
          </a:graphicData>
        </a:graphic>
      </p:graphicFrame>
    </p:spTree>
    <p:extLst>
      <p:ext uri="{BB962C8B-B14F-4D97-AF65-F5344CB8AC3E}">
        <p14:creationId xmlns:p14="http://schemas.microsoft.com/office/powerpoint/2010/main" val="2131693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25D6FADE-62CC-E00F-CFD9-0E8FD322980C}"/>
              </a:ext>
            </a:extLst>
          </p:cNvPr>
          <p:cNvCxnSpPr>
            <a:cxnSpLocks/>
          </p:cNvCxnSpPr>
          <p:nvPr/>
        </p:nvCxnSpPr>
        <p:spPr>
          <a:xfrm>
            <a:off x="0" y="780176"/>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5" name="図 4" descr="テキスト&#10;&#10;低い精度で自動的に生成された説明">
            <a:extLst>
              <a:ext uri="{FF2B5EF4-FFF2-40B4-BE49-F238E27FC236}">
                <a16:creationId xmlns:a16="http://schemas.microsoft.com/office/drawing/2014/main" id="{FA636486-C40C-F691-FC51-5A43856CD9DD}"/>
              </a:ext>
            </a:extLst>
          </p:cNvPr>
          <p:cNvPicPr>
            <a:picLocks noChangeAspect="1"/>
          </p:cNvPicPr>
          <p:nvPr/>
        </p:nvPicPr>
        <p:blipFill rotWithShape="1">
          <a:blip r:embed="rId2">
            <a:extLst>
              <a:ext uri="{28A0092B-C50C-407E-A947-70E740481C1C}">
                <a14:useLocalDpi xmlns:a14="http://schemas.microsoft.com/office/drawing/2010/main" val="0"/>
              </a:ext>
            </a:extLst>
          </a:blip>
          <a:srcRect t="-1" r="88771" b="-40842"/>
          <a:stretch/>
        </p:blipFill>
        <p:spPr>
          <a:xfrm>
            <a:off x="304594" y="201339"/>
            <a:ext cx="291024" cy="578837"/>
          </a:xfrm>
          <a:prstGeom prst="rect">
            <a:avLst/>
          </a:prstGeom>
        </p:spPr>
      </p:pic>
      <p:sp>
        <p:nvSpPr>
          <p:cNvPr id="6" name="正方形/長方形 5">
            <a:extLst>
              <a:ext uri="{FF2B5EF4-FFF2-40B4-BE49-F238E27FC236}">
                <a16:creationId xmlns:a16="http://schemas.microsoft.com/office/drawing/2014/main" id="{F9368C64-85BA-AB3F-5CD8-9118DFC10C7C}"/>
              </a:ext>
            </a:extLst>
          </p:cNvPr>
          <p:cNvSpPr/>
          <p:nvPr/>
        </p:nvSpPr>
        <p:spPr>
          <a:xfrm>
            <a:off x="-1" y="6316910"/>
            <a:ext cx="12192001" cy="54108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7" name="フッター プレースホルダー 6">
            <a:extLst>
              <a:ext uri="{FF2B5EF4-FFF2-40B4-BE49-F238E27FC236}">
                <a16:creationId xmlns:a16="http://schemas.microsoft.com/office/drawing/2014/main" id="{D097953E-865E-4EAC-0810-B0B8A85F9CDE}"/>
              </a:ext>
            </a:extLst>
          </p:cNvPr>
          <p:cNvSpPr>
            <a:spLocks noGrp="1"/>
          </p:cNvSpPr>
          <p:nvPr>
            <p:ph type="ftr" sz="quarter" idx="11"/>
          </p:nvPr>
        </p:nvSpPr>
        <p:spPr/>
        <p:txBody>
          <a:bodyPr/>
          <a:lstStyle/>
          <a:p>
            <a:r>
              <a:rPr kumimoji="1" lang="en-US" altLang="ja-JP" dirty="0">
                <a:solidFill>
                  <a:schemeClr val="bg1"/>
                </a:solidFill>
              </a:rPr>
              <a:t>Copyright© 2023 </a:t>
            </a:r>
            <a:r>
              <a:rPr kumimoji="1" lang="en-US" altLang="ja-JP" dirty="0" err="1">
                <a:solidFill>
                  <a:schemeClr val="bg1"/>
                </a:solidFill>
              </a:rPr>
              <a:t>Rikito</a:t>
            </a:r>
            <a:r>
              <a:rPr kumimoji="1" lang="en-US" altLang="ja-JP" dirty="0">
                <a:solidFill>
                  <a:schemeClr val="bg1"/>
                </a:solidFill>
              </a:rPr>
              <a:t> </a:t>
            </a:r>
            <a:r>
              <a:rPr kumimoji="1" lang="en-US" altLang="ja-JP" dirty="0" err="1">
                <a:solidFill>
                  <a:schemeClr val="bg1"/>
                </a:solidFill>
              </a:rPr>
              <a:t>Minamihata</a:t>
            </a:r>
            <a:endParaRPr kumimoji="1" lang="ja-JP" altLang="en-US" dirty="0">
              <a:solidFill>
                <a:schemeClr val="bg1"/>
              </a:solidFill>
            </a:endParaRPr>
          </a:p>
        </p:txBody>
      </p:sp>
      <p:sp>
        <p:nvSpPr>
          <p:cNvPr id="2" name="テキスト ボックス 1">
            <a:extLst>
              <a:ext uri="{FF2B5EF4-FFF2-40B4-BE49-F238E27FC236}">
                <a16:creationId xmlns:a16="http://schemas.microsoft.com/office/drawing/2014/main" id="{88B980FA-CD1D-C9DF-6CC1-BA3EE29BBB4B}"/>
              </a:ext>
            </a:extLst>
          </p:cNvPr>
          <p:cNvSpPr txBox="1"/>
          <p:nvPr/>
        </p:nvSpPr>
        <p:spPr>
          <a:xfrm>
            <a:off x="662730" y="306092"/>
            <a:ext cx="1338828" cy="369332"/>
          </a:xfrm>
          <a:prstGeom prst="rect">
            <a:avLst/>
          </a:prstGeom>
          <a:noFill/>
        </p:spPr>
        <p:txBody>
          <a:bodyPr wrap="none" rtlCol="0">
            <a:spAutoFit/>
          </a:bodyPr>
          <a:lstStyle/>
          <a:p>
            <a:r>
              <a:rPr lang="ja-JP" altLang="en-US" b="1" dirty="0">
                <a:latin typeface="メイリオ" panose="020B0604030504040204" pitchFamily="50" charset="-128"/>
                <a:ea typeface="メイリオ" panose="020B0604030504040204" pitchFamily="50" charset="-128"/>
              </a:rPr>
              <a:t>目安料金表</a:t>
            </a:r>
            <a:endParaRPr kumimoji="1" lang="ja-JP" altLang="en-US" b="1" dirty="0">
              <a:latin typeface="メイリオ" panose="020B0604030504040204" pitchFamily="50" charset="-128"/>
              <a:ea typeface="メイリオ" panose="020B0604030504040204" pitchFamily="50" charset="-128"/>
            </a:endParaRPr>
          </a:p>
        </p:txBody>
      </p:sp>
      <p:graphicFrame>
        <p:nvGraphicFramePr>
          <p:cNvPr id="8" name="表 8">
            <a:extLst>
              <a:ext uri="{FF2B5EF4-FFF2-40B4-BE49-F238E27FC236}">
                <a16:creationId xmlns:a16="http://schemas.microsoft.com/office/drawing/2014/main" id="{61A407ED-5770-31CF-1F42-F74FD04642A6}"/>
              </a:ext>
            </a:extLst>
          </p:cNvPr>
          <p:cNvGraphicFramePr>
            <a:graphicFrameLocks noGrp="1"/>
          </p:cNvGraphicFramePr>
          <p:nvPr>
            <p:extLst>
              <p:ext uri="{D42A27DB-BD31-4B8C-83A1-F6EECF244321}">
                <p14:modId xmlns:p14="http://schemas.microsoft.com/office/powerpoint/2010/main" val="3772754510"/>
              </p:ext>
            </p:extLst>
          </p:nvPr>
        </p:nvGraphicFramePr>
        <p:xfrm>
          <a:off x="1870749" y="1099096"/>
          <a:ext cx="5909264" cy="4659807"/>
        </p:xfrm>
        <a:graphic>
          <a:graphicData uri="http://schemas.openxmlformats.org/drawingml/2006/table">
            <a:tbl>
              <a:tblPr firstRow="1" bandRow="1">
                <a:tableStyleId>{5C22544A-7EE6-4342-B048-85BDC9FD1C3A}</a:tableStyleId>
              </a:tblPr>
              <a:tblGrid>
                <a:gridCol w="2454053">
                  <a:extLst>
                    <a:ext uri="{9D8B030D-6E8A-4147-A177-3AD203B41FA5}">
                      <a16:colId xmlns:a16="http://schemas.microsoft.com/office/drawing/2014/main" val="3319182509"/>
                    </a:ext>
                  </a:extLst>
                </a:gridCol>
                <a:gridCol w="3455211">
                  <a:extLst>
                    <a:ext uri="{9D8B030D-6E8A-4147-A177-3AD203B41FA5}">
                      <a16:colId xmlns:a16="http://schemas.microsoft.com/office/drawing/2014/main" val="828766023"/>
                    </a:ext>
                  </a:extLst>
                </a:gridCol>
              </a:tblGrid>
              <a:tr h="672016">
                <a:tc>
                  <a:txBody>
                    <a:bodyPr/>
                    <a:lstStyle/>
                    <a:p>
                      <a:pPr>
                        <a:lnSpc>
                          <a:spcPct val="150000"/>
                        </a:lnSpc>
                      </a:pPr>
                      <a:r>
                        <a:rPr kumimoji="1" lang="ja-JP" altLang="en-US" sz="1200" dirty="0"/>
                        <a:t>ジャンル</a:t>
                      </a:r>
                    </a:p>
                  </a:txBody>
                  <a:tcPr/>
                </a:tc>
                <a:tc>
                  <a:txBody>
                    <a:bodyPr/>
                    <a:lstStyle/>
                    <a:p>
                      <a:pPr>
                        <a:lnSpc>
                          <a:spcPct val="150000"/>
                        </a:lnSpc>
                      </a:pPr>
                      <a:r>
                        <a:rPr kumimoji="1" lang="ja-JP" altLang="en-US" sz="1200" dirty="0"/>
                        <a:t>料金</a:t>
                      </a:r>
                    </a:p>
                  </a:txBody>
                  <a:tcPr/>
                </a:tc>
                <a:extLst>
                  <a:ext uri="{0D108BD9-81ED-4DB2-BD59-A6C34878D82A}">
                    <a16:rowId xmlns:a16="http://schemas.microsoft.com/office/drawing/2014/main" val="4130446177"/>
                  </a:ext>
                </a:extLst>
              </a:tr>
              <a:tr h="663155">
                <a:tc>
                  <a:txBody>
                    <a:bodyPr/>
                    <a:lstStyle/>
                    <a:p>
                      <a:pPr>
                        <a:lnSpc>
                          <a:spcPct val="150000"/>
                        </a:lnSpc>
                      </a:pPr>
                      <a:r>
                        <a:rPr kumimoji="1" lang="ja-JP" altLang="en-US" sz="1200" b="1" dirty="0"/>
                        <a:t>ショート動画</a:t>
                      </a:r>
                    </a:p>
                  </a:txBody>
                  <a:tcPr/>
                </a:tc>
                <a:tc>
                  <a:txBody>
                    <a:bodyPr/>
                    <a:lstStyle/>
                    <a:p>
                      <a:pPr>
                        <a:lnSpc>
                          <a:spcPct val="150000"/>
                        </a:lnSpc>
                      </a:pPr>
                      <a:r>
                        <a:rPr kumimoji="1" lang="en-US" altLang="ja-JP" sz="1200" b="1" dirty="0"/>
                        <a:t>10,000</a:t>
                      </a:r>
                      <a:r>
                        <a:rPr kumimoji="1" lang="ja-JP" altLang="en-US" sz="1200" b="1" dirty="0"/>
                        <a:t>円～</a:t>
                      </a:r>
                      <a:r>
                        <a:rPr kumimoji="1" lang="en-US" altLang="ja-JP" sz="1200" b="1" dirty="0"/>
                        <a:t>15,000</a:t>
                      </a:r>
                      <a:r>
                        <a:rPr kumimoji="1" lang="ja-JP" altLang="en-US" sz="1200" b="1" dirty="0"/>
                        <a:t>円</a:t>
                      </a:r>
                    </a:p>
                  </a:txBody>
                  <a:tcPr/>
                </a:tc>
                <a:extLst>
                  <a:ext uri="{0D108BD9-81ED-4DB2-BD59-A6C34878D82A}">
                    <a16:rowId xmlns:a16="http://schemas.microsoft.com/office/drawing/2014/main" val="3046578115"/>
                  </a:ext>
                </a:extLst>
              </a:tr>
              <a:tr h="663155">
                <a:tc>
                  <a:txBody>
                    <a:bodyPr/>
                    <a:lstStyle/>
                    <a:p>
                      <a:pPr>
                        <a:lnSpc>
                          <a:spcPct val="150000"/>
                        </a:lnSpc>
                      </a:pPr>
                      <a:r>
                        <a:rPr kumimoji="1" lang="ja-JP" altLang="en-US" sz="1200" b="1" dirty="0"/>
                        <a:t>長尺動画</a:t>
                      </a:r>
                    </a:p>
                  </a:txBody>
                  <a:tcPr/>
                </a:tc>
                <a:tc>
                  <a:txBody>
                    <a:bodyPr/>
                    <a:lstStyle/>
                    <a:p>
                      <a:pPr>
                        <a:lnSpc>
                          <a:spcPct val="150000"/>
                        </a:lnSpc>
                      </a:pPr>
                      <a:r>
                        <a:rPr kumimoji="1" lang="ja-JP" altLang="en-US" sz="1200" b="1" dirty="0"/>
                        <a:t>完成尺</a:t>
                      </a:r>
                      <a:r>
                        <a:rPr kumimoji="1" lang="en-US" altLang="ja-JP" sz="1200" b="1" dirty="0"/>
                        <a:t>5</a:t>
                      </a:r>
                      <a:r>
                        <a:rPr kumimoji="1" lang="ja-JP" altLang="en-US" sz="1200" b="1" dirty="0"/>
                        <a:t>分 </a:t>
                      </a:r>
                      <a:r>
                        <a:rPr kumimoji="1" lang="en-US" altLang="ja-JP" sz="1200" b="1" dirty="0"/>
                        <a:t>15,000</a:t>
                      </a:r>
                      <a:r>
                        <a:rPr kumimoji="1" lang="ja-JP" altLang="en-US" sz="1200" b="1" dirty="0"/>
                        <a:t>円～</a:t>
                      </a:r>
                    </a:p>
                  </a:txBody>
                  <a:tcPr/>
                </a:tc>
                <a:extLst>
                  <a:ext uri="{0D108BD9-81ED-4DB2-BD59-A6C34878D82A}">
                    <a16:rowId xmlns:a16="http://schemas.microsoft.com/office/drawing/2014/main" val="1183284011"/>
                  </a:ext>
                </a:extLst>
              </a:tr>
              <a:tr h="663155">
                <a:tc>
                  <a:txBody>
                    <a:bodyPr/>
                    <a:lstStyle/>
                    <a:p>
                      <a:pPr>
                        <a:lnSpc>
                          <a:spcPct val="150000"/>
                        </a:lnSpc>
                      </a:pPr>
                      <a:r>
                        <a:rPr kumimoji="1" lang="ja-JP" altLang="en-US" sz="1200" b="1" dirty="0"/>
                        <a:t>運用代行</a:t>
                      </a:r>
                    </a:p>
                  </a:txBody>
                  <a:tcPr/>
                </a:tc>
                <a:tc>
                  <a:txBody>
                    <a:bodyPr/>
                    <a:lstStyle/>
                    <a:p>
                      <a:pPr>
                        <a:lnSpc>
                          <a:spcPct val="150000"/>
                        </a:lnSpc>
                      </a:pPr>
                      <a:r>
                        <a:rPr kumimoji="1" lang="ja-JP" altLang="en-US" sz="1200" b="1" dirty="0"/>
                        <a:t>月</a:t>
                      </a:r>
                      <a:r>
                        <a:rPr kumimoji="1" lang="en-US" altLang="ja-JP" sz="1200" b="1" dirty="0"/>
                        <a:t>120,000</a:t>
                      </a:r>
                      <a:r>
                        <a:rPr kumimoji="1" lang="ja-JP" altLang="en-US" sz="1200" b="1" dirty="0"/>
                        <a:t>円～（</a:t>
                      </a:r>
                      <a:r>
                        <a:rPr kumimoji="1" lang="en-US" altLang="ja-JP" sz="1200" b="1" dirty="0"/>
                        <a:t>6</a:t>
                      </a:r>
                      <a:r>
                        <a:rPr kumimoji="1" lang="ja-JP" altLang="en-US" sz="1200" b="1" dirty="0"/>
                        <a:t>本）</a:t>
                      </a:r>
                    </a:p>
                  </a:txBody>
                  <a:tcPr/>
                </a:tc>
                <a:extLst>
                  <a:ext uri="{0D108BD9-81ED-4DB2-BD59-A6C34878D82A}">
                    <a16:rowId xmlns:a16="http://schemas.microsoft.com/office/drawing/2014/main" val="3177626067"/>
                  </a:ext>
                </a:extLst>
              </a:tr>
              <a:tr h="663155">
                <a:tc>
                  <a:txBody>
                    <a:bodyPr/>
                    <a:lstStyle/>
                    <a:p>
                      <a:pPr>
                        <a:lnSpc>
                          <a:spcPct val="150000"/>
                        </a:lnSpc>
                      </a:pPr>
                      <a:r>
                        <a:rPr kumimoji="1" lang="ja-JP" altLang="en-US" sz="1200" b="1" dirty="0"/>
                        <a:t>アニメーション動画</a:t>
                      </a:r>
                    </a:p>
                  </a:txBody>
                  <a:tcPr/>
                </a:tc>
                <a:tc>
                  <a:txBody>
                    <a:bodyPr/>
                    <a:lstStyle/>
                    <a:p>
                      <a:pPr>
                        <a:lnSpc>
                          <a:spcPct val="150000"/>
                        </a:lnSpc>
                      </a:pPr>
                      <a:r>
                        <a:rPr kumimoji="1" lang="ja-JP" altLang="en-US" sz="1200" b="1" dirty="0"/>
                        <a:t>１カット</a:t>
                      </a:r>
                      <a:r>
                        <a:rPr kumimoji="1" lang="en-US" altLang="ja-JP" sz="1200" b="1" dirty="0"/>
                        <a:t>15,000</a:t>
                      </a:r>
                      <a:r>
                        <a:rPr kumimoji="1" lang="ja-JP" altLang="en-US" sz="1200" b="1" dirty="0"/>
                        <a:t>円～</a:t>
                      </a:r>
                    </a:p>
                  </a:txBody>
                  <a:tcPr/>
                </a:tc>
                <a:extLst>
                  <a:ext uri="{0D108BD9-81ED-4DB2-BD59-A6C34878D82A}">
                    <a16:rowId xmlns:a16="http://schemas.microsoft.com/office/drawing/2014/main" val="2639923790"/>
                  </a:ext>
                </a:extLst>
              </a:tr>
              <a:tr h="672016">
                <a:tc>
                  <a:txBody>
                    <a:bodyPr/>
                    <a:lstStyle/>
                    <a:p>
                      <a:pPr>
                        <a:lnSpc>
                          <a:spcPct val="150000"/>
                        </a:lnSpc>
                      </a:pPr>
                      <a:r>
                        <a:rPr kumimoji="1" lang="ja-JP" altLang="en-US" sz="1200" b="1" dirty="0"/>
                        <a:t>漫画動画</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1200" b="1" dirty="0"/>
                        <a:t>１カット</a:t>
                      </a:r>
                      <a:r>
                        <a:rPr kumimoji="1" lang="en-US" altLang="ja-JP" sz="1200" b="1" dirty="0"/>
                        <a:t>15,000</a:t>
                      </a:r>
                      <a:r>
                        <a:rPr kumimoji="1" lang="ja-JP" altLang="en-US" sz="1200" b="1" dirty="0"/>
                        <a:t>円～</a:t>
                      </a:r>
                    </a:p>
                  </a:txBody>
                  <a:tcPr/>
                </a:tc>
                <a:extLst>
                  <a:ext uri="{0D108BD9-81ED-4DB2-BD59-A6C34878D82A}">
                    <a16:rowId xmlns:a16="http://schemas.microsoft.com/office/drawing/2014/main" val="3063487783"/>
                  </a:ext>
                </a:extLst>
              </a:tr>
              <a:tr h="663155">
                <a:tc>
                  <a:txBody>
                    <a:bodyPr/>
                    <a:lstStyle/>
                    <a:p>
                      <a:pPr>
                        <a:lnSpc>
                          <a:spcPct val="150000"/>
                        </a:lnSpc>
                      </a:pPr>
                      <a:r>
                        <a:rPr kumimoji="1" lang="ja-JP" altLang="en-US" sz="1200" b="1" dirty="0"/>
                        <a:t>モデルキャスティング</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1200" b="1" dirty="0"/>
                        <a:t>１カット</a:t>
                      </a:r>
                      <a:r>
                        <a:rPr kumimoji="1" lang="en-US" altLang="ja-JP" sz="1200" b="1" dirty="0"/>
                        <a:t>2,000</a:t>
                      </a:r>
                      <a:r>
                        <a:rPr kumimoji="1" lang="ja-JP" altLang="en-US" sz="1200" b="1" dirty="0"/>
                        <a:t>円～</a:t>
                      </a:r>
                    </a:p>
                  </a:txBody>
                  <a:tcPr/>
                </a:tc>
                <a:extLst>
                  <a:ext uri="{0D108BD9-81ED-4DB2-BD59-A6C34878D82A}">
                    <a16:rowId xmlns:a16="http://schemas.microsoft.com/office/drawing/2014/main" val="2689647976"/>
                  </a:ext>
                </a:extLst>
              </a:tr>
            </a:tbl>
          </a:graphicData>
        </a:graphic>
      </p:graphicFrame>
      <p:sp>
        <p:nvSpPr>
          <p:cNvPr id="4" name="テキスト ボックス 3">
            <a:extLst>
              <a:ext uri="{FF2B5EF4-FFF2-40B4-BE49-F238E27FC236}">
                <a16:creationId xmlns:a16="http://schemas.microsoft.com/office/drawing/2014/main" id="{0DBD413D-830E-3D1D-2F6A-01BC8268EF7D}"/>
              </a:ext>
            </a:extLst>
          </p:cNvPr>
          <p:cNvSpPr txBox="1"/>
          <p:nvPr/>
        </p:nvSpPr>
        <p:spPr>
          <a:xfrm>
            <a:off x="8083034" y="5888221"/>
            <a:ext cx="3185487" cy="369332"/>
          </a:xfrm>
          <a:prstGeom prst="rect">
            <a:avLst/>
          </a:prstGeom>
          <a:noFill/>
        </p:spPr>
        <p:txBody>
          <a:bodyPr wrap="none" rtlCol="0">
            <a:spAutoFit/>
          </a:bodyPr>
          <a:lstStyle/>
          <a:p>
            <a:r>
              <a:rPr kumimoji="1" lang="en-US" altLang="ja-JP" b="1" dirty="0">
                <a:latin typeface="メイリオ" panose="020B0604030504040204" pitchFamily="50" charset="-128"/>
                <a:ea typeface="メイリオ" panose="020B0604030504040204" pitchFamily="50" charset="-128"/>
              </a:rPr>
              <a:t>※</a:t>
            </a:r>
            <a:r>
              <a:rPr kumimoji="1" lang="ja-JP" altLang="en-US" b="1" dirty="0">
                <a:latin typeface="メイリオ" panose="020B0604030504040204" pitchFamily="50" charset="-128"/>
                <a:ea typeface="メイリオ" panose="020B0604030504040204" pitchFamily="50" charset="-128"/>
              </a:rPr>
              <a:t>内容により前後いたします</a:t>
            </a:r>
          </a:p>
        </p:txBody>
      </p:sp>
    </p:spTree>
    <p:extLst>
      <p:ext uri="{BB962C8B-B14F-4D97-AF65-F5344CB8AC3E}">
        <p14:creationId xmlns:p14="http://schemas.microsoft.com/office/powerpoint/2010/main" val="4201708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25D6FADE-62CC-E00F-CFD9-0E8FD322980C}"/>
              </a:ext>
            </a:extLst>
          </p:cNvPr>
          <p:cNvCxnSpPr>
            <a:cxnSpLocks/>
          </p:cNvCxnSpPr>
          <p:nvPr/>
        </p:nvCxnSpPr>
        <p:spPr>
          <a:xfrm>
            <a:off x="0" y="780176"/>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5" name="図 4" descr="テキスト&#10;&#10;低い精度で自動的に生成された説明">
            <a:extLst>
              <a:ext uri="{FF2B5EF4-FFF2-40B4-BE49-F238E27FC236}">
                <a16:creationId xmlns:a16="http://schemas.microsoft.com/office/drawing/2014/main" id="{FA636486-C40C-F691-FC51-5A43856CD9DD}"/>
              </a:ext>
            </a:extLst>
          </p:cNvPr>
          <p:cNvPicPr>
            <a:picLocks noChangeAspect="1"/>
          </p:cNvPicPr>
          <p:nvPr/>
        </p:nvPicPr>
        <p:blipFill rotWithShape="1">
          <a:blip r:embed="rId2">
            <a:extLst>
              <a:ext uri="{28A0092B-C50C-407E-A947-70E740481C1C}">
                <a14:useLocalDpi xmlns:a14="http://schemas.microsoft.com/office/drawing/2010/main" val="0"/>
              </a:ext>
            </a:extLst>
          </a:blip>
          <a:srcRect t="-1" r="88771" b="-40842"/>
          <a:stretch/>
        </p:blipFill>
        <p:spPr>
          <a:xfrm>
            <a:off x="304594" y="201339"/>
            <a:ext cx="291024" cy="578837"/>
          </a:xfrm>
          <a:prstGeom prst="rect">
            <a:avLst/>
          </a:prstGeom>
        </p:spPr>
      </p:pic>
      <p:sp>
        <p:nvSpPr>
          <p:cNvPr id="6" name="正方形/長方形 5">
            <a:extLst>
              <a:ext uri="{FF2B5EF4-FFF2-40B4-BE49-F238E27FC236}">
                <a16:creationId xmlns:a16="http://schemas.microsoft.com/office/drawing/2014/main" id="{F9368C64-85BA-AB3F-5CD8-9118DFC10C7C}"/>
              </a:ext>
            </a:extLst>
          </p:cNvPr>
          <p:cNvSpPr/>
          <p:nvPr/>
        </p:nvSpPr>
        <p:spPr>
          <a:xfrm>
            <a:off x="-1" y="6316910"/>
            <a:ext cx="12192001" cy="54108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7" name="フッター プレースホルダー 6">
            <a:extLst>
              <a:ext uri="{FF2B5EF4-FFF2-40B4-BE49-F238E27FC236}">
                <a16:creationId xmlns:a16="http://schemas.microsoft.com/office/drawing/2014/main" id="{D097953E-865E-4EAC-0810-B0B8A85F9CDE}"/>
              </a:ext>
            </a:extLst>
          </p:cNvPr>
          <p:cNvSpPr>
            <a:spLocks noGrp="1"/>
          </p:cNvSpPr>
          <p:nvPr>
            <p:ph type="ftr" sz="quarter" idx="11"/>
          </p:nvPr>
        </p:nvSpPr>
        <p:spPr/>
        <p:txBody>
          <a:bodyPr/>
          <a:lstStyle/>
          <a:p>
            <a:r>
              <a:rPr kumimoji="1" lang="en-US" altLang="ja-JP" dirty="0">
                <a:solidFill>
                  <a:schemeClr val="bg1"/>
                </a:solidFill>
              </a:rPr>
              <a:t>Copyright© 2023 </a:t>
            </a:r>
            <a:r>
              <a:rPr kumimoji="1" lang="en-US" altLang="ja-JP" dirty="0" err="1">
                <a:solidFill>
                  <a:schemeClr val="bg1"/>
                </a:solidFill>
              </a:rPr>
              <a:t>Rikito</a:t>
            </a:r>
            <a:r>
              <a:rPr kumimoji="1" lang="en-US" altLang="ja-JP" dirty="0">
                <a:solidFill>
                  <a:schemeClr val="bg1"/>
                </a:solidFill>
              </a:rPr>
              <a:t> </a:t>
            </a:r>
            <a:r>
              <a:rPr kumimoji="1" lang="en-US" altLang="ja-JP" dirty="0" err="1">
                <a:solidFill>
                  <a:schemeClr val="bg1"/>
                </a:solidFill>
              </a:rPr>
              <a:t>Minamihata</a:t>
            </a:r>
            <a:endParaRPr kumimoji="1" lang="ja-JP" altLang="en-US" dirty="0">
              <a:solidFill>
                <a:schemeClr val="bg1"/>
              </a:solidFill>
            </a:endParaRPr>
          </a:p>
        </p:txBody>
      </p:sp>
      <p:sp>
        <p:nvSpPr>
          <p:cNvPr id="2" name="テキスト ボックス 1">
            <a:extLst>
              <a:ext uri="{FF2B5EF4-FFF2-40B4-BE49-F238E27FC236}">
                <a16:creationId xmlns:a16="http://schemas.microsoft.com/office/drawing/2014/main" id="{88B980FA-CD1D-C9DF-6CC1-BA3EE29BBB4B}"/>
              </a:ext>
            </a:extLst>
          </p:cNvPr>
          <p:cNvSpPr txBox="1"/>
          <p:nvPr/>
        </p:nvSpPr>
        <p:spPr>
          <a:xfrm>
            <a:off x="1521843" y="1662856"/>
            <a:ext cx="8899359" cy="1938992"/>
          </a:xfrm>
          <a:prstGeom prst="rect">
            <a:avLst/>
          </a:prstGeom>
          <a:noFill/>
        </p:spPr>
        <p:txBody>
          <a:bodyPr wrap="none" rtlCol="0">
            <a:spAutoFit/>
          </a:bodyPr>
          <a:lstStyle/>
          <a:p>
            <a:pPr algn="ctr"/>
            <a:r>
              <a:rPr kumimoji="1" lang="ja-JP" altLang="en-US" sz="2400" b="1" dirty="0">
                <a:latin typeface="メイリオ" panose="020B0604030504040204" pitchFamily="50" charset="-128"/>
                <a:ea typeface="メイリオ" panose="020B0604030504040204" pitchFamily="50" charset="-128"/>
              </a:rPr>
              <a:t>まずはオンライン</a:t>
            </a:r>
            <a:r>
              <a:rPr kumimoji="1" lang="en-US" altLang="ja-JP" sz="2400" b="1" dirty="0">
                <a:latin typeface="メイリオ" panose="020B0604030504040204" pitchFamily="50" charset="-128"/>
                <a:ea typeface="メイリオ" panose="020B0604030504040204" pitchFamily="50" charset="-128"/>
              </a:rPr>
              <a:t>MTG</a:t>
            </a:r>
            <a:r>
              <a:rPr kumimoji="1" lang="ja-JP" altLang="en-US" sz="2400" b="1" dirty="0">
                <a:latin typeface="メイリオ" panose="020B0604030504040204" pitchFamily="50" charset="-128"/>
                <a:ea typeface="メイリオ" panose="020B0604030504040204" pitchFamily="50" charset="-128"/>
              </a:rPr>
              <a:t>にて現状の課題とゴール像の整理を行い</a:t>
            </a:r>
            <a:endParaRPr kumimoji="1" lang="en-US" altLang="ja-JP" sz="2400" b="1" dirty="0">
              <a:latin typeface="メイリオ" panose="020B0604030504040204" pitchFamily="50" charset="-128"/>
              <a:ea typeface="メイリオ" panose="020B0604030504040204" pitchFamily="50" charset="-128"/>
            </a:endParaRPr>
          </a:p>
          <a:p>
            <a:pPr algn="ctr"/>
            <a:r>
              <a:rPr lang="ja-JP" altLang="en-US" sz="2400" b="1" dirty="0">
                <a:latin typeface="メイリオ" panose="020B0604030504040204" pitchFamily="50" charset="-128"/>
                <a:ea typeface="メイリオ" panose="020B0604030504040204" pitchFamily="50" charset="-128"/>
              </a:rPr>
              <a:t>どのようにアプローチをしていくのかとご依頼内容を</a:t>
            </a:r>
            <a:endParaRPr lang="en-US" altLang="ja-JP" sz="2400" b="1" dirty="0">
              <a:latin typeface="メイリオ" panose="020B0604030504040204" pitchFamily="50" charset="-128"/>
              <a:ea typeface="メイリオ" panose="020B0604030504040204" pitchFamily="50" charset="-128"/>
            </a:endParaRPr>
          </a:p>
          <a:p>
            <a:pPr algn="ctr"/>
            <a:r>
              <a:rPr lang="ja-JP" altLang="en-US" sz="2400" b="1" dirty="0">
                <a:latin typeface="メイリオ" panose="020B0604030504040204" pitchFamily="50" charset="-128"/>
                <a:ea typeface="メイリオ" panose="020B0604030504040204" pitchFamily="50" charset="-128"/>
              </a:rPr>
              <a:t>整理させていただければと存じますので、</a:t>
            </a:r>
            <a:endParaRPr lang="en-US" altLang="ja-JP" sz="2400" b="1" dirty="0">
              <a:latin typeface="メイリオ" panose="020B0604030504040204" pitchFamily="50" charset="-128"/>
              <a:ea typeface="メイリオ" panose="020B0604030504040204" pitchFamily="50" charset="-128"/>
            </a:endParaRPr>
          </a:p>
          <a:p>
            <a:pPr algn="ctr"/>
            <a:r>
              <a:rPr kumimoji="1" lang="ja-JP" altLang="en-US" sz="2400" b="1" dirty="0">
                <a:latin typeface="メイリオ" panose="020B0604030504040204" pitchFamily="50" charset="-128"/>
                <a:ea typeface="メイリオ" panose="020B0604030504040204" pitchFamily="50" charset="-128"/>
              </a:rPr>
              <a:t>必要な場合は下記メールアドレスにご返信くださいませ！</a:t>
            </a:r>
            <a:endParaRPr kumimoji="1" lang="en-US" altLang="ja-JP" sz="2400" b="1" dirty="0">
              <a:latin typeface="メイリオ" panose="020B0604030504040204" pitchFamily="50" charset="-128"/>
              <a:ea typeface="メイリオ" panose="020B0604030504040204" pitchFamily="50" charset="-128"/>
            </a:endParaRPr>
          </a:p>
          <a:p>
            <a:pPr algn="ctr"/>
            <a:r>
              <a:rPr lang="ja-JP" altLang="en-US" sz="2400" b="1" dirty="0">
                <a:latin typeface="メイリオ" panose="020B0604030504040204" pitchFamily="50" charset="-128"/>
                <a:ea typeface="メイリオ" panose="020B0604030504040204" pitchFamily="50" charset="-128"/>
              </a:rPr>
              <a:t>（一度話だけ聞いてみたいなども可能でございます）</a:t>
            </a:r>
            <a:endParaRPr kumimoji="1" lang="en-US" altLang="ja-JP" sz="2400" b="1" dirty="0">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3BD59D69-C8CF-E6F7-1EDD-BF184DBD8CB6}"/>
              </a:ext>
            </a:extLst>
          </p:cNvPr>
          <p:cNvSpPr txBox="1"/>
          <p:nvPr/>
        </p:nvSpPr>
        <p:spPr>
          <a:xfrm>
            <a:off x="3805799" y="3793160"/>
            <a:ext cx="4447051" cy="461665"/>
          </a:xfrm>
          <a:prstGeom prst="rect">
            <a:avLst/>
          </a:prstGeom>
          <a:noFill/>
        </p:spPr>
        <p:txBody>
          <a:bodyPr wrap="none" rtlCol="0">
            <a:spAutoFit/>
          </a:bodyPr>
          <a:lstStyle/>
          <a:p>
            <a:pPr algn="ctr"/>
            <a:r>
              <a:rPr kumimoji="1" lang="en-US" altLang="ja-JP" sz="2400" b="1" dirty="0">
                <a:latin typeface="メイリオ" panose="020B0604030504040204" pitchFamily="50" charset="-128"/>
                <a:ea typeface="メイリオ" panose="020B0604030504040204" pitchFamily="50" charset="-128"/>
              </a:rPr>
              <a:t>lidounantian4@gmail.com</a:t>
            </a:r>
          </a:p>
        </p:txBody>
      </p:sp>
    </p:spTree>
    <p:extLst>
      <p:ext uri="{BB962C8B-B14F-4D97-AF65-F5344CB8AC3E}">
        <p14:creationId xmlns:p14="http://schemas.microsoft.com/office/powerpoint/2010/main" val="387075282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3597</TotalTime>
  <Words>871</Words>
  <Application>Microsoft Office PowerPoint</Application>
  <PresentationFormat>ワイド画面</PresentationFormat>
  <Paragraphs>168</Paragraphs>
  <Slides>12</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12</vt:i4>
      </vt:variant>
    </vt:vector>
  </HeadingPairs>
  <TitlesOfParts>
    <vt:vector size="17" baseType="lpstr">
      <vt:lpstr>メイリオ</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南畑 力斗</dc:creator>
  <cp:lastModifiedBy>南畑 力斗</cp:lastModifiedBy>
  <cp:revision>16</cp:revision>
  <dcterms:created xsi:type="dcterms:W3CDTF">2023-07-30T12:25:56Z</dcterms:created>
  <dcterms:modified xsi:type="dcterms:W3CDTF">2024-01-05T16:28:05Z</dcterms:modified>
</cp:coreProperties>
</file>